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8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9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0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83" r:id="rId5"/>
    <p:sldId id="413" r:id="rId6"/>
    <p:sldId id="429" r:id="rId7"/>
    <p:sldId id="418" r:id="rId8"/>
    <p:sldId id="416" r:id="rId9"/>
    <p:sldId id="414" r:id="rId10"/>
    <p:sldId id="417" r:id="rId11"/>
    <p:sldId id="420" r:id="rId12"/>
    <p:sldId id="421" r:id="rId13"/>
    <p:sldId id="422" r:id="rId14"/>
    <p:sldId id="431" r:id="rId15"/>
    <p:sldId id="425" r:id="rId16"/>
    <p:sldId id="430" r:id="rId17"/>
    <p:sldId id="427" r:id="rId18"/>
    <p:sldId id="426" r:id="rId19"/>
    <p:sldId id="42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BBF0"/>
    <a:srgbClr val="2C4E86"/>
    <a:srgbClr val="329DE4"/>
    <a:srgbClr val="D8F1FC"/>
    <a:srgbClr val="297FD5"/>
    <a:srgbClr val="A5A8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78E8C7-C3EE-A487-90ED-97426690BDD6}" v="2" dt="2024-10-28T15:26:09.283"/>
    <p1510:client id="{4E77EF1D-FE61-3466-0F72-A9B31635C673}" v="8" dt="2024-10-27T22:39:58.706"/>
    <p1510:client id="{8FD2E2CE-25AC-F3C6-F804-FBA095BF48EB}" v="3" dt="2024-10-28T13:36:47.656"/>
    <p1510:client id="{9FE8405E-31DA-4977-AB69-31C7BA97DF37}" v="63" dt="2024-10-28T15:06:54.344"/>
    <p1510:client id="{E33B1651-725F-E7DA-B67F-A9F02C23B5C3}" v="1" dt="2024-10-27T22:16:53.651"/>
    <p1510:client id="{FE5647BE-9EA0-4DE7-9343-A8EF8AD758B8}" v="247" dt="2024-10-28T14:15:58.136"/>
  </p1510:revLst>
</p1510:revInfo>
</file>

<file path=ppt/tableStyles.xml><?xml version="1.0" encoding="utf-8"?>
<a:tblStyleLst xmlns:a="http://schemas.openxmlformats.org/drawingml/2006/main" def="{93296810-A885-4BE3-A3E7-6D5BEEA58F35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586" autoAdjust="0"/>
  </p:normalViewPr>
  <p:slideViewPr>
    <p:cSldViewPr snapToGrid="0">
      <p:cViewPr varScale="1">
        <p:scale>
          <a:sx n="100" d="100"/>
          <a:sy n="100" d="100"/>
        </p:scale>
        <p:origin x="128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reno, Melanie" userId="S::melanie.moreno@dot.state.fl.us::d7d8980e-f84b-4d6c-ad4b-2b9cab58d516" providerId="AD" clId="Web-{8FD2E2CE-25AC-F3C6-F804-FBA095BF48EB}"/>
    <pc:docChg chg="modSld">
      <pc:chgData name="Moreno, Melanie" userId="S::melanie.moreno@dot.state.fl.us::d7d8980e-f84b-4d6c-ad4b-2b9cab58d516" providerId="AD" clId="Web-{8FD2E2CE-25AC-F3C6-F804-FBA095BF48EB}" dt="2024-10-28T13:40:34.872" v="1415"/>
      <pc:docMkLst>
        <pc:docMk/>
      </pc:docMkLst>
      <pc:sldChg chg="modNotes">
        <pc:chgData name="Moreno, Melanie" userId="S::melanie.moreno@dot.state.fl.us::d7d8980e-f84b-4d6c-ad4b-2b9cab58d516" providerId="AD" clId="Web-{8FD2E2CE-25AC-F3C6-F804-FBA095BF48EB}" dt="2024-10-28T13:36:43.468" v="1383"/>
        <pc:sldMkLst>
          <pc:docMk/>
          <pc:sldMk cId="1424639317" sldId="424"/>
        </pc:sldMkLst>
      </pc:sldChg>
      <pc:sldChg chg="modNotes">
        <pc:chgData name="Moreno, Melanie" userId="S::melanie.moreno@dot.state.fl.us::d7d8980e-f84b-4d6c-ad4b-2b9cab58d516" providerId="AD" clId="Web-{8FD2E2CE-25AC-F3C6-F804-FBA095BF48EB}" dt="2024-10-28T13:29:35.801" v="1085"/>
        <pc:sldMkLst>
          <pc:docMk/>
          <pc:sldMk cId="825150025" sldId="425"/>
        </pc:sldMkLst>
      </pc:sldChg>
      <pc:sldChg chg="modNotes">
        <pc:chgData name="Moreno, Melanie" userId="S::melanie.moreno@dot.state.fl.us::d7d8980e-f84b-4d6c-ad4b-2b9cab58d516" providerId="AD" clId="Web-{8FD2E2CE-25AC-F3C6-F804-FBA095BF48EB}" dt="2024-10-28T13:35:31.078" v="1277"/>
        <pc:sldMkLst>
          <pc:docMk/>
          <pc:sldMk cId="2694513324" sldId="426"/>
        </pc:sldMkLst>
      </pc:sldChg>
      <pc:sldChg chg="modNotes">
        <pc:chgData name="Moreno, Melanie" userId="S::melanie.moreno@dot.state.fl.us::d7d8980e-f84b-4d6c-ad4b-2b9cab58d516" providerId="AD" clId="Web-{8FD2E2CE-25AC-F3C6-F804-FBA095BF48EB}" dt="2024-10-28T13:40:34.872" v="1415"/>
        <pc:sldMkLst>
          <pc:docMk/>
          <pc:sldMk cId="2052521685" sldId="430"/>
        </pc:sldMkLst>
      </pc:sldChg>
    </pc:docChg>
  </pc:docChgLst>
  <pc:docChgLst>
    <pc:chgData name="Sierra, Monserrat" userId="S::monserrat.sierra@dot.state.fl.us::f236a2d1-95de-4f30-b9af-3ae3e306a9bf" providerId="AD" clId="Web-{50E2D345-ABAE-5D52-66B7-1020713F2AC0}"/>
    <pc:docChg chg="modSld">
      <pc:chgData name="Sierra, Monserrat" userId="S::monserrat.sierra@dot.state.fl.us::f236a2d1-95de-4f30-b9af-3ae3e306a9bf" providerId="AD" clId="Web-{50E2D345-ABAE-5D52-66B7-1020713F2AC0}" dt="2024-10-23T17:27:23.597" v="1" actId="1076"/>
      <pc:docMkLst>
        <pc:docMk/>
      </pc:docMkLst>
      <pc:sldChg chg="modSp">
        <pc:chgData name="Sierra, Monserrat" userId="S::monserrat.sierra@dot.state.fl.us::f236a2d1-95de-4f30-b9af-3ae3e306a9bf" providerId="AD" clId="Web-{50E2D345-ABAE-5D52-66B7-1020713F2AC0}" dt="2024-10-23T17:27:23.597" v="1" actId="1076"/>
        <pc:sldMkLst>
          <pc:docMk/>
          <pc:sldMk cId="2052521685" sldId="430"/>
        </pc:sldMkLst>
        <pc:spChg chg="mod">
          <ac:chgData name="Sierra, Monserrat" userId="S::monserrat.sierra@dot.state.fl.us::f236a2d1-95de-4f30-b9af-3ae3e306a9bf" providerId="AD" clId="Web-{50E2D345-ABAE-5D52-66B7-1020713F2AC0}" dt="2024-10-23T17:27:23.597" v="1" actId="1076"/>
          <ac:spMkLst>
            <pc:docMk/>
            <pc:sldMk cId="2052521685" sldId="430"/>
            <ac:spMk id="234" creationId="{EFFE23BD-B298-6B12-7FCA-D7ABBF482C3A}"/>
          </ac:spMkLst>
        </pc:spChg>
      </pc:sldChg>
    </pc:docChg>
  </pc:docChgLst>
  <pc:docChgLst>
    <pc:chgData name="Hernandez, Felix" userId="8cc2bb55-b4f4-452b-aba1-b41d44d5e020" providerId="ADAL" clId="{FE5647BE-9EA0-4DE7-9343-A8EF8AD758B8}"/>
    <pc:docChg chg="undo redo custSel addSld delSld modSld delMainMaster">
      <pc:chgData name="Hernandez, Felix" userId="8cc2bb55-b4f4-452b-aba1-b41d44d5e020" providerId="ADAL" clId="{FE5647BE-9EA0-4DE7-9343-A8EF8AD758B8}" dt="2024-10-28T14:15:58.136" v="17718" actId="20577"/>
      <pc:docMkLst>
        <pc:docMk/>
      </pc:docMkLst>
      <pc:sldChg chg="del">
        <pc:chgData name="Hernandez, Felix" userId="8cc2bb55-b4f4-452b-aba1-b41d44d5e020" providerId="ADAL" clId="{FE5647BE-9EA0-4DE7-9343-A8EF8AD758B8}" dt="2024-10-13T22:42:06.767" v="219" actId="47"/>
        <pc:sldMkLst>
          <pc:docMk/>
          <pc:sldMk cId="0" sldId="257"/>
        </pc:sldMkLst>
      </pc:sldChg>
      <pc:sldChg chg="del">
        <pc:chgData name="Hernandez, Felix" userId="8cc2bb55-b4f4-452b-aba1-b41d44d5e020" providerId="ADAL" clId="{FE5647BE-9EA0-4DE7-9343-A8EF8AD758B8}" dt="2024-10-13T22:42:06.767" v="219" actId="47"/>
        <pc:sldMkLst>
          <pc:docMk/>
          <pc:sldMk cId="0" sldId="258"/>
        </pc:sldMkLst>
      </pc:sldChg>
      <pc:sldChg chg="del">
        <pc:chgData name="Hernandez, Felix" userId="8cc2bb55-b4f4-452b-aba1-b41d44d5e020" providerId="ADAL" clId="{FE5647BE-9EA0-4DE7-9343-A8EF8AD758B8}" dt="2024-10-13T22:42:06.767" v="219" actId="47"/>
        <pc:sldMkLst>
          <pc:docMk/>
          <pc:sldMk cId="0" sldId="259"/>
        </pc:sldMkLst>
      </pc:sldChg>
      <pc:sldChg chg="del">
        <pc:chgData name="Hernandez, Felix" userId="8cc2bb55-b4f4-452b-aba1-b41d44d5e020" providerId="ADAL" clId="{FE5647BE-9EA0-4DE7-9343-A8EF8AD758B8}" dt="2024-10-13T22:42:06.767" v="219" actId="47"/>
        <pc:sldMkLst>
          <pc:docMk/>
          <pc:sldMk cId="27126498" sldId="261"/>
        </pc:sldMkLst>
      </pc:sldChg>
      <pc:sldChg chg="del">
        <pc:chgData name="Hernandez, Felix" userId="8cc2bb55-b4f4-452b-aba1-b41d44d5e020" providerId="ADAL" clId="{FE5647BE-9EA0-4DE7-9343-A8EF8AD758B8}" dt="2024-10-13T22:42:06.767" v="219" actId="47"/>
        <pc:sldMkLst>
          <pc:docMk/>
          <pc:sldMk cId="3378458110" sldId="262"/>
        </pc:sldMkLst>
      </pc:sldChg>
      <pc:sldChg chg="del">
        <pc:chgData name="Hernandez, Felix" userId="8cc2bb55-b4f4-452b-aba1-b41d44d5e020" providerId="ADAL" clId="{FE5647BE-9EA0-4DE7-9343-A8EF8AD758B8}" dt="2024-10-13T22:42:06.767" v="219" actId="47"/>
        <pc:sldMkLst>
          <pc:docMk/>
          <pc:sldMk cId="1393773005" sldId="278"/>
        </pc:sldMkLst>
      </pc:sldChg>
      <pc:sldChg chg="del">
        <pc:chgData name="Hernandez, Felix" userId="8cc2bb55-b4f4-452b-aba1-b41d44d5e020" providerId="ADAL" clId="{FE5647BE-9EA0-4DE7-9343-A8EF8AD758B8}" dt="2024-10-13T22:42:06.767" v="219" actId="47"/>
        <pc:sldMkLst>
          <pc:docMk/>
          <pc:sldMk cId="3113318487" sldId="280"/>
        </pc:sldMkLst>
      </pc:sldChg>
      <pc:sldChg chg="del">
        <pc:chgData name="Hernandez, Felix" userId="8cc2bb55-b4f4-452b-aba1-b41d44d5e020" providerId="ADAL" clId="{FE5647BE-9EA0-4DE7-9343-A8EF8AD758B8}" dt="2024-10-13T22:42:06.767" v="219" actId="47"/>
        <pc:sldMkLst>
          <pc:docMk/>
          <pc:sldMk cId="2791982248" sldId="284"/>
        </pc:sldMkLst>
      </pc:sldChg>
      <pc:sldChg chg="del">
        <pc:chgData name="Hernandez, Felix" userId="8cc2bb55-b4f4-452b-aba1-b41d44d5e020" providerId="ADAL" clId="{FE5647BE-9EA0-4DE7-9343-A8EF8AD758B8}" dt="2024-10-13T22:42:06.767" v="219" actId="47"/>
        <pc:sldMkLst>
          <pc:docMk/>
          <pc:sldMk cId="3661020242" sldId="285"/>
        </pc:sldMkLst>
      </pc:sldChg>
      <pc:sldChg chg="del">
        <pc:chgData name="Hernandez, Felix" userId="8cc2bb55-b4f4-452b-aba1-b41d44d5e020" providerId="ADAL" clId="{FE5647BE-9EA0-4DE7-9343-A8EF8AD758B8}" dt="2024-10-13T22:42:06.767" v="219" actId="47"/>
        <pc:sldMkLst>
          <pc:docMk/>
          <pc:sldMk cId="306933949" sldId="286"/>
        </pc:sldMkLst>
      </pc:sldChg>
      <pc:sldChg chg="del">
        <pc:chgData name="Hernandez, Felix" userId="8cc2bb55-b4f4-452b-aba1-b41d44d5e020" providerId="ADAL" clId="{FE5647BE-9EA0-4DE7-9343-A8EF8AD758B8}" dt="2024-10-13T22:42:06.767" v="219" actId="47"/>
        <pc:sldMkLst>
          <pc:docMk/>
          <pc:sldMk cId="0" sldId="288"/>
        </pc:sldMkLst>
      </pc:sldChg>
      <pc:sldChg chg="del">
        <pc:chgData name="Hernandez, Felix" userId="8cc2bb55-b4f4-452b-aba1-b41d44d5e020" providerId="ADAL" clId="{FE5647BE-9EA0-4DE7-9343-A8EF8AD758B8}" dt="2024-10-13T22:42:06.767" v="219" actId="47"/>
        <pc:sldMkLst>
          <pc:docMk/>
          <pc:sldMk cId="0" sldId="289"/>
        </pc:sldMkLst>
      </pc:sldChg>
      <pc:sldChg chg="del">
        <pc:chgData name="Hernandez, Felix" userId="8cc2bb55-b4f4-452b-aba1-b41d44d5e020" providerId="ADAL" clId="{FE5647BE-9EA0-4DE7-9343-A8EF8AD758B8}" dt="2024-10-13T22:42:06.767" v="219" actId="47"/>
        <pc:sldMkLst>
          <pc:docMk/>
          <pc:sldMk cId="4089738218" sldId="293"/>
        </pc:sldMkLst>
      </pc:sldChg>
      <pc:sldChg chg="del">
        <pc:chgData name="Hernandez, Felix" userId="8cc2bb55-b4f4-452b-aba1-b41d44d5e020" providerId="ADAL" clId="{FE5647BE-9EA0-4DE7-9343-A8EF8AD758B8}" dt="2024-10-13T22:42:06.767" v="219" actId="47"/>
        <pc:sldMkLst>
          <pc:docMk/>
          <pc:sldMk cId="3428062392" sldId="396"/>
        </pc:sldMkLst>
      </pc:sldChg>
      <pc:sldChg chg="del">
        <pc:chgData name="Hernandez, Felix" userId="8cc2bb55-b4f4-452b-aba1-b41d44d5e020" providerId="ADAL" clId="{FE5647BE-9EA0-4DE7-9343-A8EF8AD758B8}" dt="2024-10-13T22:42:06.767" v="219" actId="47"/>
        <pc:sldMkLst>
          <pc:docMk/>
          <pc:sldMk cId="4285350208" sldId="398"/>
        </pc:sldMkLst>
      </pc:sldChg>
      <pc:sldChg chg="del">
        <pc:chgData name="Hernandez, Felix" userId="8cc2bb55-b4f4-452b-aba1-b41d44d5e020" providerId="ADAL" clId="{FE5647BE-9EA0-4DE7-9343-A8EF8AD758B8}" dt="2024-10-13T22:42:06.767" v="219" actId="47"/>
        <pc:sldMkLst>
          <pc:docMk/>
          <pc:sldMk cId="2286349853" sldId="399"/>
        </pc:sldMkLst>
      </pc:sldChg>
      <pc:sldChg chg="del">
        <pc:chgData name="Hernandez, Felix" userId="8cc2bb55-b4f4-452b-aba1-b41d44d5e020" providerId="ADAL" clId="{FE5647BE-9EA0-4DE7-9343-A8EF8AD758B8}" dt="2024-10-13T22:42:06.767" v="219" actId="47"/>
        <pc:sldMkLst>
          <pc:docMk/>
          <pc:sldMk cId="3350523115" sldId="400"/>
        </pc:sldMkLst>
      </pc:sldChg>
      <pc:sldChg chg="del">
        <pc:chgData name="Hernandez, Felix" userId="8cc2bb55-b4f4-452b-aba1-b41d44d5e020" providerId="ADAL" clId="{FE5647BE-9EA0-4DE7-9343-A8EF8AD758B8}" dt="2024-10-13T22:42:06.767" v="219" actId="47"/>
        <pc:sldMkLst>
          <pc:docMk/>
          <pc:sldMk cId="237942398" sldId="401"/>
        </pc:sldMkLst>
      </pc:sldChg>
      <pc:sldChg chg="del">
        <pc:chgData name="Hernandez, Felix" userId="8cc2bb55-b4f4-452b-aba1-b41d44d5e020" providerId="ADAL" clId="{FE5647BE-9EA0-4DE7-9343-A8EF8AD758B8}" dt="2024-10-13T22:42:06.767" v="219" actId="47"/>
        <pc:sldMkLst>
          <pc:docMk/>
          <pc:sldMk cId="24548468" sldId="402"/>
        </pc:sldMkLst>
      </pc:sldChg>
      <pc:sldChg chg="del">
        <pc:chgData name="Hernandez, Felix" userId="8cc2bb55-b4f4-452b-aba1-b41d44d5e020" providerId="ADAL" clId="{FE5647BE-9EA0-4DE7-9343-A8EF8AD758B8}" dt="2024-10-13T22:42:06.767" v="219" actId="47"/>
        <pc:sldMkLst>
          <pc:docMk/>
          <pc:sldMk cId="1797057014" sldId="403"/>
        </pc:sldMkLst>
      </pc:sldChg>
      <pc:sldChg chg="del">
        <pc:chgData name="Hernandez, Felix" userId="8cc2bb55-b4f4-452b-aba1-b41d44d5e020" providerId="ADAL" clId="{FE5647BE-9EA0-4DE7-9343-A8EF8AD758B8}" dt="2024-10-13T22:42:06.767" v="219" actId="47"/>
        <pc:sldMkLst>
          <pc:docMk/>
          <pc:sldMk cId="4266420229" sldId="404"/>
        </pc:sldMkLst>
      </pc:sldChg>
      <pc:sldChg chg="del">
        <pc:chgData name="Hernandez, Felix" userId="8cc2bb55-b4f4-452b-aba1-b41d44d5e020" providerId="ADAL" clId="{FE5647BE-9EA0-4DE7-9343-A8EF8AD758B8}" dt="2024-10-13T22:42:06.767" v="219" actId="47"/>
        <pc:sldMkLst>
          <pc:docMk/>
          <pc:sldMk cId="940874449" sldId="405"/>
        </pc:sldMkLst>
      </pc:sldChg>
      <pc:sldChg chg="del">
        <pc:chgData name="Hernandez, Felix" userId="8cc2bb55-b4f4-452b-aba1-b41d44d5e020" providerId="ADAL" clId="{FE5647BE-9EA0-4DE7-9343-A8EF8AD758B8}" dt="2024-10-13T22:42:06.767" v="219" actId="47"/>
        <pc:sldMkLst>
          <pc:docMk/>
          <pc:sldMk cId="1468525913" sldId="407"/>
        </pc:sldMkLst>
      </pc:sldChg>
      <pc:sldChg chg="del">
        <pc:chgData name="Hernandez, Felix" userId="8cc2bb55-b4f4-452b-aba1-b41d44d5e020" providerId="ADAL" clId="{FE5647BE-9EA0-4DE7-9343-A8EF8AD758B8}" dt="2024-10-13T22:42:06.767" v="219" actId="47"/>
        <pc:sldMkLst>
          <pc:docMk/>
          <pc:sldMk cId="518156966" sldId="408"/>
        </pc:sldMkLst>
      </pc:sldChg>
      <pc:sldChg chg="del">
        <pc:chgData name="Hernandez, Felix" userId="8cc2bb55-b4f4-452b-aba1-b41d44d5e020" providerId="ADAL" clId="{FE5647BE-9EA0-4DE7-9343-A8EF8AD758B8}" dt="2024-10-13T22:42:06.767" v="219" actId="47"/>
        <pc:sldMkLst>
          <pc:docMk/>
          <pc:sldMk cId="1944897450" sldId="409"/>
        </pc:sldMkLst>
      </pc:sldChg>
      <pc:sldChg chg="del">
        <pc:chgData name="Hernandez, Felix" userId="8cc2bb55-b4f4-452b-aba1-b41d44d5e020" providerId="ADAL" clId="{FE5647BE-9EA0-4DE7-9343-A8EF8AD758B8}" dt="2024-10-13T22:42:06.767" v="219" actId="47"/>
        <pc:sldMkLst>
          <pc:docMk/>
          <pc:sldMk cId="3431578261" sldId="410"/>
        </pc:sldMkLst>
      </pc:sldChg>
      <pc:sldChg chg="del">
        <pc:chgData name="Hernandez, Felix" userId="8cc2bb55-b4f4-452b-aba1-b41d44d5e020" providerId="ADAL" clId="{FE5647BE-9EA0-4DE7-9343-A8EF8AD758B8}" dt="2024-10-13T22:42:06.767" v="219" actId="47"/>
        <pc:sldMkLst>
          <pc:docMk/>
          <pc:sldMk cId="3629262437" sldId="411"/>
        </pc:sldMkLst>
      </pc:sldChg>
      <pc:sldChg chg="del">
        <pc:chgData name="Hernandez, Felix" userId="8cc2bb55-b4f4-452b-aba1-b41d44d5e020" providerId="ADAL" clId="{FE5647BE-9EA0-4DE7-9343-A8EF8AD758B8}" dt="2024-10-13T22:42:06.767" v="219" actId="47"/>
        <pc:sldMkLst>
          <pc:docMk/>
          <pc:sldMk cId="453466843" sldId="412"/>
        </pc:sldMkLst>
      </pc:sldChg>
      <pc:sldChg chg="modSp modNotesTx">
        <pc:chgData name="Hernandez, Felix" userId="8cc2bb55-b4f4-452b-aba1-b41d44d5e020" providerId="ADAL" clId="{FE5647BE-9EA0-4DE7-9343-A8EF8AD758B8}" dt="2024-10-28T11:46:24.400" v="17372" actId="20577"/>
        <pc:sldMkLst>
          <pc:docMk/>
          <pc:sldMk cId="843419030" sldId="414"/>
        </pc:sldMkLst>
        <pc:graphicFrameChg chg="mod">
          <ac:chgData name="Hernandez, Felix" userId="8cc2bb55-b4f4-452b-aba1-b41d44d5e020" providerId="ADAL" clId="{FE5647BE-9EA0-4DE7-9343-A8EF8AD758B8}" dt="2024-10-24T13:48:57.690" v="2344" actId="20577"/>
          <ac:graphicFrameMkLst>
            <pc:docMk/>
            <pc:sldMk cId="843419030" sldId="414"/>
            <ac:graphicFrameMk id="170" creationId="{40D26A2B-2694-A21E-56EE-36527C1FBF5E}"/>
          </ac:graphicFrameMkLst>
        </pc:graphicFrameChg>
      </pc:sldChg>
      <pc:sldChg chg="modNotesTx">
        <pc:chgData name="Hernandez, Felix" userId="8cc2bb55-b4f4-452b-aba1-b41d44d5e020" providerId="ADAL" clId="{FE5647BE-9EA0-4DE7-9343-A8EF8AD758B8}" dt="2024-10-28T14:15:58.136" v="17718" actId="20577"/>
        <pc:sldMkLst>
          <pc:docMk/>
          <pc:sldMk cId="2704957146" sldId="416"/>
        </pc:sldMkLst>
      </pc:sldChg>
      <pc:sldChg chg="addSp delSp modSp mod modAnim modNotesTx">
        <pc:chgData name="Hernandez, Felix" userId="8cc2bb55-b4f4-452b-aba1-b41d44d5e020" providerId="ADAL" clId="{FE5647BE-9EA0-4DE7-9343-A8EF8AD758B8}" dt="2024-10-28T11:48:22.458" v="17373" actId="20577"/>
        <pc:sldMkLst>
          <pc:docMk/>
          <pc:sldMk cId="3824144220" sldId="417"/>
        </pc:sldMkLst>
        <pc:spChg chg="add mod">
          <ac:chgData name="Hernandez, Felix" userId="8cc2bb55-b4f4-452b-aba1-b41d44d5e020" providerId="ADAL" clId="{FE5647BE-9EA0-4DE7-9343-A8EF8AD758B8}" dt="2024-10-27T19:15:11.446" v="12716" actId="571"/>
          <ac:spMkLst>
            <pc:docMk/>
            <pc:sldMk cId="3824144220" sldId="417"/>
            <ac:spMk id="2" creationId="{78C63F72-F43F-155F-8194-CDC3A64DEC0B}"/>
          </ac:spMkLst>
        </pc:spChg>
        <pc:spChg chg="add mod">
          <ac:chgData name="Hernandez, Felix" userId="8cc2bb55-b4f4-452b-aba1-b41d44d5e020" providerId="ADAL" clId="{FE5647BE-9EA0-4DE7-9343-A8EF8AD758B8}" dt="2024-10-27T19:15:11.446" v="12716" actId="571"/>
          <ac:spMkLst>
            <pc:docMk/>
            <pc:sldMk cId="3824144220" sldId="417"/>
            <ac:spMk id="3" creationId="{631A6B57-0CA5-D211-105F-4D4BD71065D0}"/>
          </ac:spMkLst>
        </pc:spChg>
        <pc:spChg chg="add mod">
          <ac:chgData name="Hernandez, Felix" userId="8cc2bb55-b4f4-452b-aba1-b41d44d5e020" providerId="ADAL" clId="{FE5647BE-9EA0-4DE7-9343-A8EF8AD758B8}" dt="2024-10-27T19:15:11.446" v="12716" actId="571"/>
          <ac:spMkLst>
            <pc:docMk/>
            <pc:sldMk cId="3824144220" sldId="417"/>
            <ac:spMk id="2241" creationId="{93F23856-0632-9732-BA9D-43CD7DA78543}"/>
          </ac:spMkLst>
        </pc:spChg>
        <pc:spChg chg="mod topLvl">
          <ac:chgData name="Hernandez, Felix" userId="8cc2bb55-b4f4-452b-aba1-b41d44d5e020" providerId="ADAL" clId="{FE5647BE-9EA0-4DE7-9343-A8EF8AD758B8}" dt="2024-10-27T19:15:38.364" v="12717" actId="165"/>
          <ac:spMkLst>
            <pc:docMk/>
            <pc:sldMk cId="3824144220" sldId="417"/>
            <ac:spMk id="2265" creationId="{4C58A314-4BE1-F40D-7C86-D6604387E9BA}"/>
          </ac:spMkLst>
        </pc:spChg>
        <pc:spChg chg="mod topLvl">
          <ac:chgData name="Hernandez, Felix" userId="8cc2bb55-b4f4-452b-aba1-b41d44d5e020" providerId="ADAL" clId="{FE5647BE-9EA0-4DE7-9343-A8EF8AD758B8}" dt="2024-10-27T19:16:01.105" v="12718" actId="1076"/>
          <ac:spMkLst>
            <pc:docMk/>
            <pc:sldMk cId="3824144220" sldId="417"/>
            <ac:spMk id="2266" creationId="{3D9499AF-3241-C23D-115D-22EB72305D23}"/>
          </ac:spMkLst>
        </pc:spChg>
        <pc:spChg chg="mod topLvl">
          <ac:chgData name="Hernandez, Felix" userId="8cc2bb55-b4f4-452b-aba1-b41d44d5e020" providerId="ADAL" clId="{FE5647BE-9EA0-4DE7-9343-A8EF8AD758B8}" dt="2024-10-27T19:16:01.105" v="12718" actId="1076"/>
          <ac:spMkLst>
            <pc:docMk/>
            <pc:sldMk cId="3824144220" sldId="417"/>
            <ac:spMk id="2267" creationId="{C9D51A4C-049C-12D3-D446-D0C25DFF9D1D}"/>
          </ac:spMkLst>
        </pc:spChg>
        <pc:spChg chg="mod topLvl">
          <ac:chgData name="Hernandez, Felix" userId="8cc2bb55-b4f4-452b-aba1-b41d44d5e020" providerId="ADAL" clId="{FE5647BE-9EA0-4DE7-9343-A8EF8AD758B8}" dt="2024-10-27T19:16:01.105" v="12718" actId="1076"/>
          <ac:spMkLst>
            <pc:docMk/>
            <pc:sldMk cId="3824144220" sldId="417"/>
            <ac:spMk id="2268" creationId="{2DB6E7E9-77F2-962A-E600-CA5AA0A78300}"/>
          </ac:spMkLst>
        </pc:spChg>
        <pc:spChg chg="mod topLvl">
          <ac:chgData name="Hernandez, Felix" userId="8cc2bb55-b4f4-452b-aba1-b41d44d5e020" providerId="ADAL" clId="{FE5647BE-9EA0-4DE7-9343-A8EF8AD758B8}" dt="2024-10-27T19:16:01.105" v="12718" actId="1076"/>
          <ac:spMkLst>
            <pc:docMk/>
            <pc:sldMk cId="3824144220" sldId="417"/>
            <ac:spMk id="2269" creationId="{13CD098B-C0D8-2374-18A3-3B024DF4CE96}"/>
          </ac:spMkLst>
        </pc:spChg>
        <pc:spChg chg="del mod">
          <ac:chgData name="Hernandez, Felix" userId="8cc2bb55-b4f4-452b-aba1-b41d44d5e020" providerId="ADAL" clId="{FE5647BE-9EA0-4DE7-9343-A8EF8AD758B8}" dt="2024-10-27T19:13:28.132" v="12703" actId="478"/>
          <ac:spMkLst>
            <pc:docMk/>
            <pc:sldMk cId="3824144220" sldId="417"/>
            <ac:spMk id="2270" creationId="{5C79BAAA-59C1-1EFD-2E47-0A6883EE538B}"/>
          </ac:spMkLst>
        </pc:spChg>
        <pc:spChg chg="add del">
          <ac:chgData name="Hernandez, Felix" userId="8cc2bb55-b4f4-452b-aba1-b41d44d5e020" providerId="ADAL" clId="{FE5647BE-9EA0-4DE7-9343-A8EF8AD758B8}" dt="2024-10-27T19:13:57.106" v="12712" actId="478"/>
          <ac:spMkLst>
            <pc:docMk/>
            <pc:sldMk cId="3824144220" sldId="417"/>
            <ac:spMk id="2271" creationId="{EA93EB84-CC2E-655C-B669-2ABD9EAC0C9B}"/>
          </ac:spMkLst>
        </pc:spChg>
        <pc:grpChg chg="del mod">
          <ac:chgData name="Hernandez, Felix" userId="8cc2bb55-b4f4-452b-aba1-b41d44d5e020" providerId="ADAL" clId="{FE5647BE-9EA0-4DE7-9343-A8EF8AD758B8}" dt="2024-10-27T19:15:38.364" v="12717" actId="165"/>
          <ac:grpSpMkLst>
            <pc:docMk/>
            <pc:sldMk cId="3824144220" sldId="417"/>
            <ac:grpSpMk id="2264" creationId="{E8328E4B-D67E-010E-87A9-64C0545C46C3}"/>
          </ac:grpSpMkLst>
        </pc:grpChg>
      </pc:sldChg>
      <pc:sldChg chg="modNotesTx">
        <pc:chgData name="Hernandez, Felix" userId="8cc2bb55-b4f4-452b-aba1-b41d44d5e020" providerId="ADAL" clId="{FE5647BE-9EA0-4DE7-9343-A8EF8AD758B8}" dt="2024-10-28T11:43:52.921" v="17347" actId="313"/>
        <pc:sldMkLst>
          <pc:docMk/>
          <pc:sldMk cId="3712938962" sldId="418"/>
        </pc:sldMkLst>
      </pc:sldChg>
      <pc:sldChg chg="modSp mod modNotesTx">
        <pc:chgData name="Hernandez, Felix" userId="8cc2bb55-b4f4-452b-aba1-b41d44d5e020" providerId="ADAL" clId="{FE5647BE-9EA0-4DE7-9343-A8EF8AD758B8}" dt="2024-10-28T12:07:17.847" v="17393" actId="20577"/>
        <pc:sldMkLst>
          <pc:docMk/>
          <pc:sldMk cId="3534158032" sldId="420"/>
        </pc:sldMkLst>
        <pc:spChg chg="mod">
          <ac:chgData name="Hernandez, Felix" userId="8cc2bb55-b4f4-452b-aba1-b41d44d5e020" providerId="ADAL" clId="{FE5647BE-9EA0-4DE7-9343-A8EF8AD758B8}" dt="2024-10-16T18:21:23.804" v="396" actId="20577"/>
          <ac:spMkLst>
            <pc:docMk/>
            <pc:sldMk cId="3534158032" sldId="420"/>
            <ac:spMk id="3" creationId="{88F0358F-BE82-45A3-B12A-8676586AB053}"/>
          </ac:spMkLst>
        </pc:spChg>
      </pc:sldChg>
      <pc:sldChg chg="addSp delSp modSp mod modNotesTx">
        <pc:chgData name="Hernandez, Felix" userId="8cc2bb55-b4f4-452b-aba1-b41d44d5e020" providerId="ADAL" clId="{FE5647BE-9EA0-4DE7-9343-A8EF8AD758B8}" dt="2024-10-22T21:02:29.743" v="1512"/>
        <pc:sldMkLst>
          <pc:docMk/>
          <pc:sldMk cId="944405773" sldId="421"/>
        </pc:sldMkLst>
        <pc:spChg chg="add mod">
          <ac:chgData name="Hernandez, Felix" userId="8cc2bb55-b4f4-452b-aba1-b41d44d5e020" providerId="ADAL" clId="{FE5647BE-9EA0-4DE7-9343-A8EF8AD758B8}" dt="2024-10-21T12:17:52.116" v="803" actId="1038"/>
          <ac:spMkLst>
            <pc:docMk/>
            <pc:sldMk cId="944405773" sldId="421"/>
            <ac:spMk id="6" creationId="{6E4EF0E1-3E14-4613-5015-1BC3DB477F2F}"/>
          </ac:spMkLst>
        </pc:spChg>
        <pc:spChg chg="add mod">
          <ac:chgData name="Hernandez, Felix" userId="8cc2bb55-b4f4-452b-aba1-b41d44d5e020" providerId="ADAL" clId="{FE5647BE-9EA0-4DE7-9343-A8EF8AD758B8}" dt="2024-10-21T12:17:52.116" v="803" actId="1038"/>
          <ac:spMkLst>
            <pc:docMk/>
            <pc:sldMk cId="944405773" sldId="421"/>
            <ac:spMk id="7" creationId="{CE2C1F94-9C9F-639D-0F55-2D2624A80878}"/>
          </ac:spMkLst>
        </pc:spChg>
        <pc:spChg chg="mod topLvl">
          <ac:chgData name="Hernandez, Felix" userId="8cc2bb55-b4f4-452b-aba1-b41d44d5e020" providerId="ADAL" clId="{FE5647BE-9EA0-4DE7-9343-A8EF8AD758B8}" dt="2024-10-21T12:17:52.116" v="803" actId="1038"/>
          <ac:spMkLst>
            <pc:docMk/>
            <pc:sldMk cId="944405773" sldId="421"/>
            <ac:spMk id="17" creationId="{DCC7D75E-B0B0-E40C-9AEC-6D34C78F2473}"/>
          </ac:spMkLst>
        </pc:spChg>
        <pc:spChg chg="mod topLvl">
          <ac:chgData name="Hernandez, Felix" userId="8cc2bb55-b4f4-452b-aba1-b41d44d5e020" providerId="ADAL" clId="{FE5647BE-9EA0-4DE7-9343-A8EF8AD758B8}" dt="2024-10-21T12:17:52.116" v="803" actId="1038"/>
          <ac:spMkLst>
            <pc:docMk/>
            <pc:sldMk cId="944405773" sldId="421"/>
            <ac:spMk id="18" creationId="{BCE1DCAF-A3E4-B773-4D33-D9C5D9270A96}"/>
          </ac:spMkLst>
        </pc:spChg>
        <pc:spChg chg="mod topLvl">
          <ac:chgData name="Hernandez, Felix" userId="8cc2bb55-b4f4-452b-aba1-b41d44d5e020" providerId="ADAL" clId="{FE5647BE-9EA0-4DE7-9343-A8EF8AD758B8}" dt="2024-10-21T12:17:52.116" v="803" actId="1038"/>
          <ac:spMkLst>
            <pc:docMk/>
            <pc:sldMk cId="944405773" sldId="421"/>
            <ac:spMk id="19" creationId="{4C15E1A2-37C7-05B3-181F-201883FEFCBD}"/>
          </ac:spMkLst>
        </pc:spChg>
        <pc:spChg chg="mod topLvl">
          <ac:chgData name="Hernandez, Felix" userId="8cc2bb55-b4f4-452b-aba1-b41d44d5e020" providerId="ADAL" clId="{FE5647BE-9EA0-4DE7-9343-A8EF8AD758B8}" dt="2024-10-21T12:17:52.116" v="803" actId="1038"/>
          <ac:spMkLst>
            <pc:docMk/>
            <pc:sldMk cId="944405773" sldId="421"/>
            <ac:spMk id="20" creationId="{D429B80D-1FB0-B42B-DAA5-51D9FCE0A56F}"/>
          </ac:spMkLst>
        </pc:spChg>
        <pc:graphicFrameChg chg="mod topLvl">
          <ac:chgData name="Hernandez, Felix" userId="8cc2bb55-b4f4-452b-aba1-b41d44d5e020" providerId="ADAL" clId="{FE5647BE-9EA0-4DE7-9343-A8EF8AD758B8}" dt="2024-10-21T12:17:52.116" v="803" actId="1038"/>
          <ac:graphicFrameMkLst>
            <pc:docMk/>
            <pc:sldMk cId="944405773" sldId="421"/>
            <ac:graphicFrameMk id="2" creationId="{373F265C-8C05-37BD-C67E-32050878F0DD}"/>
          </ac:graphicFrameMkLst>
        </pc:graphicFrameChg>
        <pc:graphicFrameChg chg="mod topLvl">
          <ac:chgData name="Hernandez, Felix" userId="8cc2bb55-b4f4-452b-aba1-b41d44d5e020" providerId="ADAL" clId="{FE5647BE-9EA0-4DE7-9343-A8EF8AD758B8}" dt="2024-10-21T12:17:52.116" v="803" actId="1038"/>
          <ac:graphicFrameMkLst>
            <pc:docMk/>
            <pc:sldMk cId="944405773" sldId="421"/>
            <ac:graphicFrameMk id="3" creationId="{7A5117B1-85AB-9707-BE5F-476E39527903}"/>
          </ac:graphicFrameMkLst>
        </pc:graphicFrameChg>
        <pc:graphicFrameChg chg="mod topLvl">
          <ac:chgData name="Hernandez, Felix" userId="8cc2bb55-b4f4-452b-aba1-b41d44d5e020" providerId="ADAL" clId="{FE5647BE-9EA0-4DE7-9343-A8EF8AD758B8}" dt="2024-10-21T12:17:52.116" v="803" actId="1038"/>
          <ac:graphicFrameMkLst>
            <pc:docMk/>
            <pc:sldMk cId="944405773" sldId="421"/>
            <ac:graphicFrameMk id="10" creationId="{9C4F6841-8E4E-DC69-E120-25D2CD24658E}"/>
          </ac:graphicFrameMkLst>
        </pc:graphicFrameChg>
        <pc:picChg chg="mod topLvl">
          <ac:chgData name="Hernandez, Felix" userId="8cc2bb55-b4f4-452b-aba1-b41d44d5e020" providerId="ADAL" clId="{FE5647BE-9EA0-4DE7-9343-A8EF8AD758B8}" dt="2024-10-21T12:17:52.116" v="803" actId="1038"/>
          <ac:picMkLst>
            <pc:docMk/>
            <pc:sldMk cId="944405773" sldId="421"/>
            <ac:picMk id="4098" creationId="{3115A98C-67DA-E854-5926-96021D7938E8}"/>
          </ac:picMkLst>
        </pc:picChg>
        <pc:picChg chg="mod topLvl">
          <ac:chgData name="Hernandez, Felix" userId="8cc2bb55-b4f4-452b-aba1-b41d44d5e020" providerId="ADAL" clId="{FE5647BE-9EA0-4DE7-9343-A8EF8AD758B8}" dt="2024-10-21T12:17:52.116" v="803" actId="1038"/>
          <ac:picMkLst>
            <pc:docMk/>
            <pc:sldMk cId="944405773" sldId="421"/>
            <ac:picMk id="4100" creationId="{F62C63FC-DDA2-B804-1FE0-59982FC859CF}"/>
          </ac:picMkLst>
        </pc:picChg>
        <pc:picChg chg="mod topLvl">
          <ac:chgData name="Hernandez, Felix" userId="8cc2bb55-b4f4-452b-aba1-b41d44d5e020" providerId="ADAL" clId="{FE5647BE-9EA0-4DE7-9343-A8EF8AD758B8}" dt="2024-10-21T12:17:52.116" v="803" actId="1038"/>
          <ac:picMkLst>
            <pc:docMk/>
            <pc:sldMk cId="944405773" sldId="421"/>
            <ac:picMk id="4102" creationId="{72A98558-5D73-506A-7B88-14E41BE8FBA6}"/>
          </ac:picMkLst>
        </pc:picChg>
        <pc:picChg chg="mod topLvl">
          <ac:chgData name="Hernandez, Felix" userId="8cc2bb55-b4f4-452b-aba1-b41d44d5e020" providerId="ADAL" clId="{FE5647BE-9EA0-4DE7-9343-A8EF8AD758B8}" dt="2024-10-21T12:17:52.116" v="803" actId="1038"/>
          <ac:picMkLst>
            <pc:docMk/>
            <pc:sldMk cId="944405773" sldId="421"/>
            <ac:picMk id="4104" creationId="{15C7BA2C-B2E4-5F3B-5DCA-85BC910EECCE}"/>
          </ac:picMkLst>
        </pc:picChg>
      </pc:sldChg>
      <pc:sldChg chg="addSp delSp modSp mod modNotesTx">
        <pc:chgData name="Hernandez, Felix" userId="8cc2bb55-b4f4-452b-aba1-b41d44d5e020" providerId="ADAL" clId="{FE5647BE-9EA0-4DE7-9343-A8EF8AD758B8}" dt="2024-10-22T21:07:14.771" v="1672" actId="20577"/>
        <pc:sldMkLst>
          <pc:docMk/>
          <pc:sldMk cId="804420084" sldId="422"/>
        </pc:sldMkLst>
        <pc:spChg chg="mod topLvl">
          <ac:chgData name="Hernandez, Felix" userId="8cc2bb55-b4f4-452b-aba1-b41d44d5e020" providerId="ADAL" clId="{FE5647BE-9EA0-4DE7-9343-A8EF8AD758B8}" dt="2024-10-21T11:54:19.432" v="421" actId="165"/>
          <ac:spMkLst>
            <pc:docMk/>
            <pc:sldMk cId="804420084" sldId="422"/>
            <ac:spMk id="4" creationId="{0B14A758-3400-8220-C973-FDEAC0133396}"/>
          </ac:spMkLst>
        </pc:spChg>
        <pc:spChg chg="mod topLvl">
          <ac:chgData name="Hernandez, Felix" userId="8cc2bb55-b4f4-452b-aba1-b41d44d5e020" providerId="ADAL" clId="{FE5647BE-9EA0-4DE7-9343-A8EF8AD758B8}" dt="2024-10-21T11:54:19.432" v="421" actId="165"/>
          <ac:spMkLst>
            <pc:docMk/>
            <pc:sldMk cId="804420084" sldId="422"/>
            <ac:spMk id="5" creationId="{85069088-3715-4ACC-BEED-ECADE58AC3F1}"/>
          </ac:spMkLst>
        </pc:spChg>
        <pc:spChg chg="mod topLvl">
          <ac:chgData name="Hernandez, Felix" userId="8cc2bb55-b4f4-452b-aba1-b41d44d5e020" providerId="ADAL" clId="{FE5647BE-9EA0-4DE7-9343-A8EF8AD758B8}" dt="2024-10-21T11:54:19.432" v="421" actId="165"/>
          <ac:spMkLst>
            <pc:docMk/>
            <pc:sldMk cId="804420084" sldId="422"/>
            <ac:spMk id="6" creationId="{6B7FE5A8-2160-636D-EACA-FBD1874B9543}"/>
          </ac:spMkLst>
        </pc:spChg>
        <pc:spChg chg="mod topLvl">
          <ac:chgData name="Hernandez, Felix" userId="8cc2bb55-b4f4-452b-aba1-b41d44d5e020" providerId="ADAL" clId="{FE5647BE-9EA0-4DE7-9343-A8EF8AD758B8}" dt="2024-10-21T11:54:19.432" v="421" actId="165"/>
          <ac:spMkLst>
            <pc:docMk/>
            <pc:sldMk cId="804420084" sldId="422"/>
            <ac:spMk id="7" creationId="{4CBFD667-0090-C9A2-DA59-7585461A1760}"/>
          </ac:spMkLst>
        </pc:spChg>
        <pc:spChg chg="mod topLvl">
          <ac:chgData name="Hernandez, Felix" userId="8cc2bb55-b4f4-452b-aba1-b41d44d5e020" providerId="ADAL" clId="{FE5647BE-9EA0-4DE7-9343-A8EF8AD758B8}" dt="2024-10-21T11:54:35.263" v="422" actId="1076"/>
          <ac:spMkLst>
            <pc:docMk/>
            <pc:sldMk cId="804420084" sldId="422"/>
            <ac:spMk id="8" creationId="{5AA9F5C9-8AB6-7928-A50C-6E74EC96D72D}"/>
          </ac:spMkLst>
        </pc:spChg>
        <pc:spChg chg="mod topLvl">
          <ac:chgData name="Hernandez, Felix" userId="8cc2bb55-b4f4-452b-aba1-b41d44d5e020" providerId="ADAL" clId="{FE5647BE-9EA0-4DE7-9343-A8EF8AD758B8}" dt="2024-10-21T11:54:35.263" v="422" actId="1076"/>
          <ac:spMkLst>
            <pc:docMk/>
            <pc:sldMk cId="804420084" sldId="422"/>
            <ac:spMk id="9" creationId="{5700A7DB-7E92-B4A0-7E55-1F0C7325C2F9}"/>
          </ac:spMkLst>
        </pc:spChg>
        <pc:spChg chg="mod topLvl">
          <ac:chgData name="Hernandez, Felix" userId="8cc2bb55-b4f4-452b-aba1-b41d44d5e020" providerId="ADAL" clId="{FE5647BE-9EA0-4DE7-9343-A8EF8AD758B8}" dt="2024-10-21T11:55:40.589" v="450" actId="1076"/>
          <ac:spMkLst>
            <pc:docMk/>
            <pc:sldMk cId="804420084" sldId="422"/>
            <ac:spMk id="10" creationId="{5B8D194E-A5D8-F93A-A461-3B7CAC2E553C}"/>
          </ac:spMkLst>
        </pc:spChg>
        <pc:spChg chg="mod topLvl">
          <ac:chgData name="Hernandez, Felix" userId="8cc2bb55-b4f4-452b-aba1-b41d44d5e020" providerId="ADAL" clId="{FE5647BE-9EA0-4DE7-9343-A8EF8AD758B8}" dt="2024-10-21T11:55:40.589" v="450" actId="1076"/>
          <ac:spMkLst>
            <pc:docMk/>
            <pc:sldMk cId="804420084" sldId="422"/>
            <ac:spMk id="11" creationId="{A6B50BB4-5F0B-74BF-F1FE-542A07A920D7}"/>
          </ac:spMkLst>
        </pc:spChg>
        <pc:spChg chg="mod topLvl">
          <ac:chgData name="Hernandez, Felix" userId="8cc2bb55-b4f4-452b-aba1-b41d44d5e020" providerId="ADAL" clId="{FE5647BE-9EA0-4DE7-9343-A8EF8AD758B8}" dt="2024-10-21T11:55:40.589" v="450" actId="1076"/>
          <ac:spMkLst>
            <pc:docMk/>
            <pc:sldMk cId="804420084" sldId="422"/>
            <ac:spMk id="12" creationId="{9F0953FF-0CF4-0AB5-CF54-C011FAD30962}"/>
          </ac:spMkLst>
        </pc:spChg>
        <pc:spChg chg="mod topLvl">
          <ac:chgData name="Hernandez, Felix" userId="8cc2bb55-b4f4-452b-aba1-b41d44d5e020" providerId="ADAL" clId="{FE5647BE-9EA0-4DE7-9343-A8EF8AD758B8}" dt="2024-10-21T11:55:40.589" v="450" actId="1076"/>
          <ac:spMkLst>
            <pc:docMk/>
            <pc:sldMk cId="804420084" sldId="422"/>
            <ac:spMk id="13" creationId="{08116456-07E2-C9BC-332A-B035551C53DB}"/>
          </ac:spMkLst>
        </pc:spChg>
        <pc:spChg chg="add mod">
          <ac:chgData name="Hernandez, Felix" userId="8cc2bb55-b4f4-452b-aba1-b41d44d5e020" providerId="ADAL" clId="{FE5647BE-9EA0-4DE7-9343-A8EF8AD758B8}" dt="2024-10-21T11:54:51.208" v="423" actId="571"/>
          <ac:spMkLst>
            <pc:docMk/>
            <pc:sldMk cId="804420084" sldId="422"/>
            <ac:spMk id="14" creationId="{1B7D53B4-35CC-B276-AC26-AEA4A9866E93}"/>
          </ac:spMkLst>
        </pc:spChg>
        <pc:spChg chg="add mod">
          <ac:chgData name="Hernandez, Felix" userId="8cc2bb55-b4f4-452b-aba1-b41d44d5e020" providerId="ADAL" clId="{FE5647BE-9EA0-4DE7-9343-A8EF8AD758B8}" dt="2024-10-21T11:55:20.153" v="449" actId="20577"/>
          <ac:spMkLst>
            <pc:docMk/>
            <pc:sldMk cId="804420084" sldId="422"/>
            <ac:spMk id="15" creationId="{DC860340-4686-A35E-F5EF-9A32F9583270}"/>
          </ac:spMkLst>
        </pc:spChg>
        <pc:spChg chg="add mod">
          <ac:chgData name="Hernandez, Felix" userId="8cc2bb55-b4f4-452b-aba1-b41d44d5e020" providerId="ADAL" clId="{FE5647BE-9EA0-4DE7-9343-A8EF8AD758B8}" dt="2024-10-21T11:55:50.795" v="451" actId="571"/>
          <ac:spMkLst>
            <pc:docMk/>
            <pc:sldMk cId="804420084" sldId="422"/>
            <ac:spMk id="16" creationId="{3D490947-26DF-2A43-460D-2927B2CDED47}"/>
          </ac:spMkLst>
        </pc:spChg>
        <pc:spChg chg="add mod">
          <ac:chgData name="Hernandez, Felix" userId="8cc2bb55-b4f4-452b-aba1-b41d44d5e020" providerId="ADAL" clId="{FE5647BE-9EA0-4DE7-9343-A8EF8AD758B8}" dt="2024-10-21T11:56:25.328" v="479" actId="1035"/>
          <ac:spMkLst>
            <pc:docMk/>
            <pc:sldMk cId="804420084" sldId="422"/>
            <ac:spMk id="17" creationId="{1A1D8F87-454A-0AEB-062E-67F1FD7DC12B}"/>
          </ac:spMkLst>
        </pc:spChg>
        <pc:spChg chg="mod">
          <ac:chgData name="Hernandez, Felix" userId="8cc2bb55-b4f4-452b-aba1-b41d44d5e020" providerId="ADAL" clId="{FE5647BE-9EA0-4DE7-9343-A8EF8AD758B8}" dt="2024-10-21T11:53:16.073" v="410" actId="165"/>
          <ac:spMkLst>
            <pc:docMk/>
            <pc:sldMk cId="804420084" sldId="422"/>
            <ac:spMk id="39" creationId="{0DA1303F-2FCB-1372-9D10-C8D9E0F3CCAE}"/>
          </ac:spMkLst>
        </pc:spChg>
        <pc:spChg chg="mod">
          <ac:chgData name="Hernandez, Felix" userId="8cc2bb55-b4f4-452b-aba1-b41d44d5e020" providerId="ADAL" clId="{FE5647BE-9EA0-4DE7-9343-A8EF8AD758B8}" dt="2024-10-21T11:53:16.073" v="410" actId="165"/>
          <ac:spMkLst>
            <pc:docMk/>
            <pc:sldMk cId="804420084" sldId="422"/>
            <ac:spMk id="40" creationId="{35E92DBA-26AE-34F7-1D7E-C7097CDCE0DC}"/>
          </ac:spMkLst>
        </pc:spChg>
        <pc:spChg chg="mod">
          <ac:chgData name="Hernandez, Felix" userId="8cc2bb55-b4f4-452b-aba1-b41d44d5e020" providerId="ADAL" clId="{FE5647BE-9EA0-4DE7-9343-A8EF8AD758B8}" dt="2024-10-21T11:53:16.073" v="410" actId="165"/>
          <ac:spMkLst>
            <pc:docMk/>
            <pc:sldMk cId="804420084" sldId="422"/>
            <ac:spMk id="41" creationId="{3CA9B2B5-7DC5-3317-ABAB-BD4F1A9B0632}"/>
          </ac:spMkLst>
        </pc:spChg>
        <pc:spChg chg="mod">
          <ac:chgData name="Hernandez, Felix" userId="8cc2bb55-b4f4-452b-aba1-b41d44d5e020" providerId="ADAL" clId="{FE5647BE-9EA0-4DE7-9343-A8EF8AD758B8}" dt="2024-10-21T11:53:16.073" v="410" actId="165"/>
          <ac:spMkLst>
            <pc:docMk/>
            <pc:sldMk cId="804420084" sldId="422"/>
            <ac:spMk id="42" creationId="{31337402-26A1-0361-66A7-FD54D7D6BB01}"/>
          </ac:spMkLst>
        </pc:spChg>
        <pc:spChg chg="mod">
          <ac:chgData name="Hernandez, Felix" userId="8cc2bb55-b4f4-452b-aba1-b41d44d5e020" providerId="ADAL" clId="{FE5647BE-9EA0-4DE7-9343-A8EF8AD758B8}" dt="2024-10-21T11:53:16.073" v="410" actId="165"/>
          <ac:spMkLst>
            <pc:docMk/>
            <pc:sldMk cId="804420084" sldId="422"/>
            <ac:spMk id="43" creationId="{47CB974A-8CD7-1348-98C7-A2DDCDF77A65}"/>
          </ac:spMkLst>
        </pc:spChg>
        <pc:spChg chg="mod">
          <ac:chgData name="Hernandez, Felix" userId="8cc2bb55-b4f4-452b-aba1-b41d44d5e020" providerId="ADAL" clId="{FE5647BE-9EA0-4DE7-9343-A8EF8AD758B8}" dt="2024-10-21T11:53:16.073" v="410" actId="165"/>
          <ac:spMkLst>
            <pc:docMk/>
            <pc:sldMk cId="804420084" sldId="422"/>
            <ac:spMk id="44" creationId="{307FC206-EBBE-B529-5646-A74152D1AFB1}"/>
          </ac:spMkLst>
        </pc:spChg>
        <pc:spChg chg="mod">
          <ac:chgData name="Hernandez, Felix" userId="8cc2bb55-b4f4-452b-aba1-b41d44d5e020" providerId="ADAL" clId="{FE5647BE-9EA0-4DE7-9343-A8EF8AD758B8}" dt="2024-10-21T11:53:16.073" v="410" actId="165"/>
          <ac:spMkLst>
            <pc:docMk/>
            <pc:sldMk cId="804420084" sldId="422"/>
            <ac:spMk id="45" creationId="{88D6FE46-98F0-B62A-FE92-E71C7054044D}"/>
          </ac:spMkLst>
        </pc:spChg>
        <pc:grpChg chg="mod topLvl">
          <ac:chgData name="Hernandez, Felix" userId="8cc2bb55-b4f4-452b-aba1-b41d44d5e020" providerId="ADAL" clId="{FE5647BE-9EA0-4DE7-9343-A8EF8AD758B8}" dt="2024-10-21T11:53:16.073" v="410" actId="165"/>
          <ac:grpSpMkLst>
            <pc:docMk/>
            <pc:sldMk cId="804420084" sldId="422"/>
            <ac:grpSpMk id="38" creationId="{48C5984B-1101-1755-AD75-CBCF5464B7EF}"/>
          </ac:grpSpMkLst>
        </pc:grpChg>
        <pc:graphicFrameChg chg="mod topLvl">
          <ac:chgData name="Hernandez, Felix" userId="8cc2bb55-b4f4-452b-aba1-b41d44d5e020" providerId="ADAL" clId="{FE5647BE-9EA0-4DE7-9343-A8EF8AD758B8}" dt="2024-10-21T11:53:16.073" v="410" actId="165"/>
          <ac:graphicFrameMkLst>
            <pc:docMk/>
            <pc:sldMk cId="804420084" sldId="422"/>
            <ac:graphicFrameMk id="28" creationId="{8AE0EF08-9800-7E8B-396C-49ACAB0A01EB}"/>
          </ac:graphicFrameMkLst>
        </pc:graphicFrameChg>
        <pc:graphicFrameChg chg="mod topLvl">
          <ac:chgData name="Hernandez, Felix" userId="8cc2bb55-b4f4-452b-aba1-b41d44d5e020" providerId="ADAL" clId="{FE5647BE-9EA0-4DE7-9343-A8EF8AD758B8}" dt="2024-10-21T11:53:16.073" v="410" actId="165"/>
          <ac:graphicFrameMkLst>
            <pc:docMk/>
            <pc:sldMk cId="804420084" sldId="422"/>
            <ac:graphicFrameMk id="29" creationId="{86159D7C-4C80-3B7D-CD43-53CA22349318}"/>
          </ac:graphicFrameMkLst>
        </pc:graphicFrameChg>
        <pc:picChg chg="mod topLvl">
          <ac:chgData name="Hernandez, Felix" userId="8cc2bb55-b4f4-452b-aba1-b41d44d5e020" providerId="ADAL" clId="{FE5647BE-9EA0-4DE7-9343-A8EF8AD758B8}" dt="2024-10-21T11:53:16.073" v="410" actId="165"/>
          <ac:picMkLst>
            <pc:docMk/>
            <pc:sldMk cId="804420084" sldId="422"/>
            <ac:picMk id="5122" creationId="{402B77F6-DAB0-EE0F-5AA7-1CD79527A340}"/>
          </ac:picMkLst>
        </pc:picChg>
        <pc:picChg chg="mod topLvl">
          <ac:chgData name="Hernandez, Felix" userId="8cc2bb55-b4f4-452b-aba1-b41d44d5e020" providerId="ADAL" clId="{FE5647BE-9EA0-4DE7-9343-A8EF8AD758B8}" dt="2024-10-21T11:53:16.073" v="410" actId="165"/>
          <ac:picMkLst>
            <pc:docMk/>
            <pc:sldMk cId="804420084" sldId="422"/>
            <ac:picMk id="5124" creationId="{65EC8296-2DBF-C0CA-0B75-FDCA3D13FA33}"/>
          </ac:picMkLst>
        </pc:picChg>
        <pc:picChg chg="mod topLvl">
          <ac:chgData name="Hernandez, Felix" userId="8cc2bb55-b4f4-452b-aba1-b41d44d5e020" providerId="ADAL" clId="{FE5647BE-9EA0-4DE7-9343-A8EF8AD758B8}" dt="2024-10-21T11:53:16.073" v="410" actId="165"/>
          <ac:picMkLst>
            <pc:docMk/>
            <pc:sldMk cId="804420084" sldId="422"/>
            <ac:picMk id="5126" creationId="{65926196-0CC6-F4DD-1D6F-B3B821B143EA}"/>
          </ac:picMkLst>
        </pc:picChg>
        <pc:picChg chg="mod topLvl">
          <ac:chgData name="Hernandez, Felix" userId="8cc2bb55-b4f4-452b-aba1-b41d44d5e020" providerId="ADAL" clId="{FE5647BE-9EA0-4DE7-9343-A8EF8AD758B8}" dt="2024-10-21T11:53:16.073" v="410" actId="165"/>
          <ac:picMkLst>
            <pc:docMk/>
            <pc:sldMk cId="804420084" sldId="422"/>
            <ac:picMk id="5128" creationId="{EA2B69FC-87D4-33DD-6885-C68BF248D4C9}"/>
          </ac:picMkLst>
        </pc:picChg>
      </pc:sldChg>
      <pc:sldChg chg="del">
        <pc:chgData name="Hernandez, Felix" userId="8cc2bb55-b4f4-452b-aba1-b41d44d5e020" providerId="ADAL" clId="{FE5647BE-9EA0-4DE7-9343-A8EF8AD758B8}" dt="2024-10-21T12:17:01.386" v="771" actId="47"/>
        <pc:sldMkLst>
          <pc:docMk/>
          <pc:sldMk cId="3556082764" sldId="423"/>
        </pc:sldMkLst>
      </pc:sldChg>
      <pc:sldChg chg="modSp mod">
        <pc:chgData name="Hernandez, Felix" userId="8cc2bb55-b4f4-452b-aba1-b41d44d5e020" providerId="ADAL" clId="{FE5647BE-9EA0-4DE7-9343-A8EF8AD758B8}" dt="2024-10-21T12:13:52.613" v="770" actId="20577"/>
        <pc:sldMkLst>
          <pc:docMk/>
          <pc:sldMk cId="825150025" sldId="425"/>
        </pc:sldMkLst>
        <pc:spChg chg="mod">
          <ac:chgData name="Hernandez, Felix" userId="8cc2bb55-b4f4-452b-aba1-b41d44d5e020" providerId="ADAL" clId="{FE5647BE-9EA0-4DE7-9343-A8EF8AD758B8}" dt="2024-10-15T17:44:17.334" v="371" actId="1076"/>
          <ac:spMkLst>
            <pc:docMk/>
            <pc:sldMk cId="825150025" sldId="425"/>
            <ac:spMk id="2" creationId="{66390F03-4061-4720-BDF5-D8A879B70D57}"/>
          </ac:spMkLst>
        </pc:spChg>
        <pc:spChg chg="mod">
          <ac:chgData name="Hernandez, Felix" userId="8cc2bb55-b4f4-452b-aba1-b41d44d5e020" providerId="ADAL" clId="{FE5647BE-9EA0-4DE7-9343-A8EF8AD758B8}" dt="2024-10-21T12:13:52.613" v="770" actId="20577"/>
          <ac:spMkLst>
            <pc:docMk/>
            <pc:sldMk cId="825150025" sldId="425"/>
            <ac:spMk id="35" creationId="{8376D193-A1B4-0E45-610D-C5E5FDD6FF47}"/>
          </ac:spMkLst>
        </pc:spChg>
      </pc:sldChg>
      <pc:sldChg chg="addSp delSp modSp add del mod modNotesTx">
        <pc:chgData name="Hernandez, Felix" userId="8cc2bb55-b4f4-452b-aba1-b41d44d5e020" providerId="ADAL" clId="{FE5647BE-9EA0-4DE7-9343-A8EF8AD758B8}" dt="2024-10-22T21:25:03.075" v="1880" actId="47"/>
        <pc:sldMkLst>
          <pc:docMk/>
          <pc:sldMk cId="2862274052" sldId="428"/>
        </pc:sldMkLst>
      </pc:sldChg>
      <pc:sldChg chg="modSp modNotesTx">
        <pc:chgData name="Hernandez, Felix" userId="8cc2bb55-b4f4-452b-aba1-b41d44d5e020" providerId="ADAL" clId="{FE5647BE-9EA0-4DE7-9343-A8EF8AD758B8}" dt="2024-10-27T23:03:54.481" v="16515" actId="20577"/>
        <pc:sldMkLst>
          <pc:docMk/>
          <pc:sldMk cId="2246686574" sldId="429"/>
        </pc:sldMkLst>
        <pc:graphicFrameChg chg="mod">
          <ac:chgData name="Hernandez, Felix" userId="8cc2bb55-b4f4-452b-aba1-b41d44d5e020" providerId="ADAL" clId="{FE5647BE-9EA0-4DE7-9343-A8EF8AD758B8}" dt="2024-10-24T13:48:04.499" v="2330" actId="20577"/>
          <ac:graphicFrameMkLst>
            <pc:docMk/>
            <pc:sldMk cId="2246686574" sldId="429"/>
            <ac:graphicFrameMk id="59" creationId="{B44EADEF-4078-6F35-3F52-A5945D93BD93}"/>
          </ac:graphicFrameMkLst>
        </pc:graphicFrameChg>
      </pc:sldChg>
      <pc:sldChg chg="addSp delSp modSp mod modAnim">
        <pc:chgData name="Hernandez, Felix" userId="8cc2bb55-b4f4-452b-aba1-b41d44d5e020" providerId="ADAL" clId="{FE5647BE-9EA0-4DE7-9343-A8EF8AD758B8}" dt="2024-10-24T13:46:17.369" v="2213" actId="5793"/>
        <pc:sldMkLst>
          <pc:docMk/>
          <pc:sldMk cId="2052521685" sldId="430"/>
        </pc:sldMkLst>
        <pc:spChg chg="mod">
          <ac:chgData name="Hernandez, Felix" userId="8cc2bb55-b4f4-452b-aba1-b41d44d5e020" providerId="ADAL" clId="{FE5647BE-9EA0-4DE7-9343-A8EF8AD758B8}" dt="2024-10-24T13:44:27.339" v="2181" actId="1076"/>
          <ac:spMkLst>
            <pc:docMk/>
            <pc:sldMk cId="2052521685" sldId="430"/>
            <ac:spMk id="28" creationId="{AA97CC3F-AEEC-C10A-255A-EBC089BF3606}"/>
          </ac:spMkLst>
        </pc:spChg>
        <pc:spChg chg="mod topLvl">
          <ac:chgData name="Hernandez, Felix" userId="8cc2bb55-b4f4-452b-aba1-b41d44d5e020" providerId="ADAL" clId="{FE5647BE-9EA0-4DE7-9343-A8EF8AD758B8}" dt="2024-10-24T13:43:36.030" v="2179" actId="1076"/>
          <ac:spMkLst>
            <pc:docMk/>
            <pc:sldMk cId="2052521685" sldId="430"/>
            <ac:spMk id="220" creationId="{916599AB-6CD0-3ADE-0BEE-610A371EF64F}"/>
          </ac:spMkLst>
        </pc:spChg>
        <pc:spChg chg="mod">
          <ac:chgData name="Hernandez, Felix" userId="8cc2bb55-b4f4-452b-aba1-b41d44d5e020" providerId="ADAL" clId="{FE5647BE-9EA0-4DE7-9343-A8EF8AD758B8}" dt="2024-10-24T13:46:17.369" v="2213" actId="5793"/>
          <ac:spMkLst>
            <pc:docMk/>
            <pc:sldMk cId="2052521685" sldId="430"/>
            <ac:spMk id="229" creationId="{A86576BC-1FC7-C54B-A48B-B96C70C00C60}"/>
          </ac:spMkLst>
        </pc:spChg>
        <pc:spChg chg="mod">
          <ac:chgData name="Hernandez, Felix" userId="8cc2bb55-b4f4-452b-aba1-b41d44d5e020" providerId="ADAL" clId="{FE5647BE-9EA0-4DE7-9343-A8EF8AD758B8}" dt="2024-10-24T13:43:17.230" v="2177" actId="20577"/>
          <ac:spMkLst>
            <pc:docMk/>
            <pc:sldMk cId="2052521685" sldId="430"/>
            <ac:spMk id="232" creationId="{D16C89CD-D7A5-BBF8-93B0-281633FA1585}"/>
          </ac:spMkLst>
        </pc:spChg>
        <pc:spChg chg="mod">
          <ac:chgData name="Hernandez, Felix" userId="8cc2bb55-b4f4-452b-aba1-b41d44d5e020" providerId="ADAL" clId="{FE5647BE-9EA0-4DE7-9343-A8EF8AD758B8}" dt="2024-10-24T13:45:16.618" v="2191" actId="20577"/>
          <ac:spMkLst>
            <pc:docMk/>
            <pc:sldMk cId="2052521685" sldId="430"/>
            <ac:spMk id="234" creationId="{EFFE23BD-B298-6B12-7FCA-D7ABBF482C3A}"/>
          </ac:spMkLst>
        </pc:spChg>
        <pc:grpChg chg="add mod">
          <ac:chgData name="Hernandez, Felix" userId="8cc2bb55-b4f4-452b-aba1-b41d44d5e020" providerId="ADAL" clId="{FE5647BE-9EA0-4DE7-9343-A8EF8AD758B8}" dt="2024-10-24T13:44:31.609" v="2182" actId="1076"/>
          <ac:grpSpMkLst>
            <pc:docMk/>
            <pc:sldMk cId="2052521685" sldId="430"/>
            <ac:grpSpMk id="5" creationId="{4F308CE5-9AC9-DCEF-A9B9-A77CE7BA8A59}"/>
          </ac:grpSpMkLst>
        </pc:grpChg>
        <pc:grpChg chg="mod topLvl">
          <ac:chgData name="Hernandez, Felix" userId="8cc2bb55-b4f4-452b-aba1-b41d44d5e020" providerId="ADAL" clId="{FE5647BE-9EA0-4DE7-9343-A8EF8AD758B8}" dt="2024-10-24T13:39:17.410" v="2031" actId="164"/>
          <ac:grpSpMkLst>
            <pc:docMk/>
            <pc:sldMk cId="2052521685" sldId="430"/>
            <ac:grpSpMk id="237" creationId="{7F3805C4-28B5-1E36-8EBE-F0E04A50EDE7}"/>
          </ac:grpSpMkLst>
        </pc:grpChg>
      </pc:sldChg>
      <pc:sldChg chg="addSp delSp modSp add mod setBg modNotesTx">
        <pc:chgData name="Hernandez, Felix" userId="8cc2bb55-b4f4-452b-aba1-b41d44d5e020" providerId="ADAL" clId="{FE5647BE-9EA0-4DE7-9343-A8EF8AD758B8}" dt="2024-10-27T16:22:41.493" v="3888" actId="571"/>
        <pc:sldMkLst>
          <pc:docMk/>
          <pc:sldMk cId="3173292369" sldId="431"/>
        </pc:sldMkLst>
        <pc:spChg chg="mod topLvl">
          <ac:chgData name="Hernandez, Felix" userId="8cc2bb55-b4f4-452b-aba1-b41d44d5e020" providerId="ADAL" clId="{FE5647BE-9EA0-4DE7-9343-A8EF8AD758B8}" dt="2024-10-27T16:21:30.532" v="3878" actId="165"/>
          <ac:spMkLst>
            <pc:docMk/>
            <pc:sldMk cId="3173292369" sldId="431"/>
            <ac:spMk id="6" creationId="{A6B40DA0-F8D8-8350-9678-73DCCCB896CA}"/>
          </ac:spMkLst>
        </pc:spChg>
        <pc:spChg chg="mod topLvl">
          <ac:chgData name="Hernandez, Felix" userId="8cc2bb55-b4f4-452b-aba1-b41d44d5e020" providerId="ADAL" clId="{FE5647BE-9EA0-4DE7-9343-A8EF8AD758B8}" dt="2024-10-27T16:21:43.315" v="3881" actId="6549"/>
          <ac:spMkLst>
            <pc:docMk/>
            <pc:sldMk cId="3173292369" sldId="431"/>
            <ac:spMk id="7" creationId="{B3CCEB70-31DB-5A56-655B-98AE90BEBB4F}"/>
          </ac:spMkLst>
        </pc:spChg>
        <pc:spChg chg="mod">
          <ac:chgData name="Hernandez, Felix" userId="8cc2bb55-b4f4-452b-aba1-b41d44d5e020" providerId="ADAL" clId="{FE5647BE-9EA0-4DE7-9343-A8EF8AD758B8}" dt="2024-10-27T16:19:02.251" v="3709" actId="165"/>
          <ac:spMkLst>
            <pc:docMk/>
            <pc:sldMk cId="3173292369" sldId="431"/>
            <ac:spMk id="9" creationId="{C9116CF9-6E70-D35F-859C-26C98CCC2090}"/>
          </ac:spMkLst>
        </pc:spChg>
        <pc:spChg chg="mod">
          <ac:chgData name="Hernandez, Felix" userId="8cc2bb55-b4f4-452b-aba1-b41d44d5e020" providerId="ADAL" clId="{FE5647BE-9EA0-4DE7-9343-A8EF8AD758B8}" dt="2024-10-27T16:19:02.251" v="3709" actId="165"/>
          <ac:spMkLst>
            <pc:docMk/>
            <pc:sldMk cId="3173292369" sldId="431"/>
            <ac:spMk id="10" creationId="{B351CA35-CCDE-DB03-4D10-2D2C4635FFC9}"/>
          </ac:spMkLst>
        </pc:spChg>
        <pc:spChg chg="mod">
          <ac:chgData name="Hernandez, Felix" userId="8cc2bb55-b4f4-452b-aba1-b41d44d5e020" providerId="ADAL" clId="{FE5647BE-9EA0-4DE7-9343-A8EF8AD758B8}" dt="2024-10-27T16:19:02.251" v="3709" actId="165"/>
          <ac:spMkLst>
            <pc:docMk/>
            <pc:sldMk cId="3173292369" sldId="431"/>
            <ac:spMk id="11" creationId="{903287B2-7221-B0A5-7044-FEF9998B34BC}"/>
          </ac:spMkLst>
        </pc:spChg>
        <pc:spChg chg="mod">
          <ac:chgData name="Hernandez, Felix" userId="8cc2bb55-b4f4-452b-aba1-b41d44d5e020" providerId="ADAL" clId="{FE5647BE-9EA0-4DE7-9343-A8EF8AD758B8}" dt="2024-10-27T16:19:02.251" v="3709" actId="165"/>
          <ac:spMkLst>
            <pc:docMk/>
            <pc:sldMk cId="3173292369" sldId="431"/>
            <ac:spMk id="12" creationId="{4AA2557E-5541-A182-308D-E0235A76E157}"/>
          </ac:spMkLst>
        </pc:spChg>
        <pc:spChg chg="mod topLvl">
          <ac:chgData name="Hernandez, Felix" userId="8cc2bb55-b4f4-452b-aba1-b41d44d5e020" providerId="ADAL" clId="{FE5647BE-9EA0-4DE7-9343-A8EF8AD758B8}" dt="2024-10-27T16:21:55.545" v="3884" actId="1076"/>
          <ac:spMkLst>
            <pc:docMk/>
            <pc:sldMk cId="3173292369" sldId="431"/>
            <ac:spMk id="13" creationId="{282DC43F-EDC8-2A5A-DCE9-180862880DD0}"/>
          </ac:spMkLst>
        </pc:spChg>
        <pc:spChg chg="mod">
          <ac:chgData name="Hernandez, Felix" userId="8cc2bb55-b4f4-452b-aba1-b41d44d5e020" providerId="ADAL" clId="{FE5647BE-9EA0-4DE7-9343-A8EF8AD758B8}" dt="2024-10-27T16:19:02.251" v="3709" actId="165"/>
          <ac:spMkLst>
            <pc:docMk/>
            <pc:sldMk cId="3173292369" sldId="431"/>
            <ac:spMk id="14" creationId="{A180667A-A595-0FDC-DB7C-14F903A5BD43}"/>
          </ac:spMkLst>
        </pc:spChg>
        <pc:spChg chg="mod ord topLvl">
          <ac:chgData name="Hernandez, Felix" userId="8cc2bb55-b4f4-452b-aba1-b41d44d5e020" providerId="ADAL" clId="{FE5647BE-9EA0-4DE7-9343-A8EF8AD758B8}" dt="2024-10-27T16:22:29.126" v="3886" actId="167"/>
          <ac:spMkLst>
            <pc:docMk/>
            <pc:sldMk cId="3173292369" sldId="431"/>
            <ac:spMk id="17" creationId="{653BAC79-0F34-F45E-7EF0-DD4006AC2D2D}"/>
          </ac:spMkLst>
        </pc:spChg>
        <pc:spChg chg="add mod">
          <ac:chgData name="Hernandez, Felix" userId="8cc2bb55-b4f4-452b-aba1-b41d44d5e020" providerId="ADAL" clId="{FE5647BE-9EA0-4DE7-9343-A8EF8AD758B8}" dt="2024-10-27T16:22:37.738" v="3887" actId="571"/>
          <ac:spMkLst>
            <pc:docMk/>
            <pc:sldMk cId="3173292369" sldId="431"/>
            <ac:spMk id="18" creationId="{A04A5EA6-CC29-ED15-07ED-9EE179848BD2}"/>
          </ac:spMkLst>
        </pc:spChg>
        <pc:spChg chg="add mod">
          <ac:chgData name="Hernandez, Felix" userId="8cc2bb55-b4f4-452b-aba1-b41d44d5e020" providerId="ADAL" clId="{FE5647BE-9EA0-4DE7-9343-A8EF8AD758B8}" dt="2024-10-27T16:22:41.493" v="3888" actId="571"/>
          <ac:spMkLst>
            <pc:docMk/>
            <pc:sldMk cId="3173292369" sldId="431"/>
            <ac:spMk id="19" creationId="{C58A0101-D5F8-FE9C-9729-8F59983080AB}"/>
          </ac:spMkLst>
        </pc:spChg>
        <pc:grpChg chg="del mod">
          <ac:chgData name="Hernandez, Felix" userId="8cc2bb55-b4f4-452b-aba1-b41d44d5e020" providerId="ADAL" clId="{FE5647BE-9EA0-4DE7-9343-A8EF8AD758B8}" dt="2024-10-27T16:21:30.532" v="3878" actId="165"/>
          <ac:grpSpMkLst>
            <pc:docMk/>
            <pc:sldMk cId="3173292369" sldId="431"/>
            <ac:grpSpMk id="4" creationId="{BB4161F6-E780-35A2-9FE9-17DEFBD8E04E}"/>
          </ac:grpSpMkLst>
        </pc:grpChg>
        <pc:grpChg chg="mod topLvl">
          <ac:chgData name="Hernandez, Felix" userId="8cc2bb55-b4f4-452b-aba1-b41d44d5e020" providerId="ADAL" clId="{FE5647BE-9EA0-4DE7-9343-A8EF8AD758B8}" dt="2024-10-27T16:19:02.251" v="3709" actId="165"/>
          <ac:grpSpMkLst>
            <pc:docMk/>
            <pc:sldMk cId="3173292369" sldId="431"/>
            <ac:grpSpMk id="8" creationId="{21AAC213-8EF5-3D26-55F2-9FC75BE7F8C1}"/>
          </ac:grpSpMkLst>
        </pc:grpChg>
        <pc:grpChg chg="del mod topLvl">
          <ac:chgData name="Hernandez, Felix" userId="8cc2bb55-b4f4-452b-aba1-b41d44d5e020" providerId="ADAL" clId="{FE5647BE-9EA0-4DE7-9343-A8EF8AD758B8}" dt="2024-10-27T16:19:02.251" v="3709" actId="165"/>
          <ac:grpSpMkLst>
            <pc:docMk/>
            <pc:sldMk cId="3173292369" sldId="431"/>
            <ac:grpSpMk id="15" creationId="{B33865E8-EBCF-2D1E-F5B6-6C20EBB2B79B}"/>
          </ac:grpSpMkLst>
        </pc:grpChg>
        <pc:grpChg chg="del">
          <ac:chgData name="Hernandez, Felix" userId="8cc2bb55-b4f4-452b-aba1-b41d44d5e020" providerId="ADAL" clId="{FE5647BE-9EA0-4DE7-9343-A8EF8AD758B8}" dt="2024-10-27T16:18:57.626" v="3708" actId="165"/>
          <ac:grpSpMkLst>
            <pc:docMk/>
            <pc:sldMk cId="3173292369" sldId="431"/>
            <ac:grpSpMk id="16" creationId="{ED7763AD-B47B-D4E6-9E4E-D83026E9989D}"/>
          </ac:grpSpMkLst>
        </pc:grpChg>
        <pc:graphicFrameChg chg="mod topLvl">
          <ac:chgData name="Hernandez, Felix" userId="8cc2bb55-b4f4-452b-aba1-b41d44d5e020" providerId="ADAL" clId="{FE5647BE-9EA0-4DE7-9343-A8EF8AD758B8}" dt="2024-10-27T16:19:02.251" v="3709" actId="165"/>
          <ac:graphicFrameMkLst>
            <pc:docMk/>
            <pc:sldMk cId="3173292369" sldId="431"/>
            <ac:graphicFrameMk id="2" creationId="{4D0A00ED-7CB8-CF49-12FD-6818241D969E}"/>
          </ac:graphicFrameMkLst>
        </pc:graphicFrameChg>
        <pc:graphicFrameChg chg="del mod topLvl">
          <ac:chgData name="Hernandez, Felix" userId="8cc2bb55-b4f4-452b-aba1-b41d44d5e020" providerId="ADAL" clId="{FE5647BE-9EA0-4DE7-9343-A8EF8AD758B8}" dt="2024-10-27T16:21:05.210" v="3847" actId="18245"/>
          <ac:graphicFrameMkLst>
            <pc:docMk/>
            <pc:sldMk cId="3173292369" sldId="431"/>
            <ac:graphicFrameMk id="3" creationId="{920534DD-F1D2-EEA8-3AD0-241D2BB6D443}"/>
          </ac:graphicFrameMkLst>
        </pc:graphicFrameChg>
        <pc:picChg chg="mod topLvl">
          <ac:chgData name="Hernandez, Felix" userId="8cc2bb55-b4f4-452b-aba1-b41d44d5e020" providerId="ADAL" clId="{FE5647BE-9EA0-4DE7-9343-A8EF8AD758B8}" dt="2024-10-27T16:18:57.626" v="3708" actId="165"/>
          <ac:picMkLst>
            <pc:docMk/>
            <pc:sldMk cId="3173292369" sldId="431"/>
            <ac:picMk id="7172" creationId="{222474D1-0C26-C60A-6388-17A7B9956D19}"/>
          </ac:picMkLst>
        </pc:picChg>
        <pc:picChg chg="mod topLvl">
          <ac:chgData name="Hernandez, Felix" userId="8cc2bb55-b4f4-452b-aba1-b41d44d5e020" providerId="ADAL" clId="{FE5647BE-9EA0-4DE7-9343-A8EF8AD758B8}" dt="2024-10-27T16:19:02.251" v="3709" actId="165"/>
          <ac:picMkLst>
            <pc:docMk/>
            <pc:sldMk cId="3173292369" sldId="431"/>
            <ac:picMk id="7174" creationId="{08A85864-4B55-35DE-5AC1-3CABE8CE45A8}"/>
          </ac:picMkLst>
        </pc:picChg>
        <pc:picChg chg="mod topLvl">
          <ac:chgData name="Hernandez, Felix" userId="8cc2bb55-b4f4-452b-aba1-b41d44d5e020" providerId="ADAL" clId="{FE5647BE-9EA0-4DE7-9343-A8EF8AD758B8}" dt="2024-10-27T16:19:02.251" v="3709" actId="165"/>
          <ac:picMkLst>
            <pc:docMk/>
            <pc:sldMk cId="3173292369" sldId="431"/>
            <ac:picMk id="7176" creationId="{174F446B-929C-8C06-2CE9-55CFC293D9CA}"/>
          </ac:picMkLst>
        </pc:picChg>
      </pc:sldChg>
      <pc:sldChg chg="add del setBg modNotesTx">
        <pc:chgData name="Hernandez, Felix" userId="8cc2bb55-b4f4-452b-aba1-b41d44d5e020" providerId="ADAL" clId="{FE5647BE-9EA0-4DE7-9343-A8EF8AD758B8}" dt="2024-10-22T21:21:43.787" v="1875"/>
        <pc:sldMkLst>
          <pc:docMk/>
          <pc:sldMk cId="4071950841" sldId="431"/>
        </pc:sldMkLst>
      </pc:sldChg>
      <pc:sldMasterChg chg="del delSldLayout">
        <pc:chgData name="Hernandez, Felix" userId="8cc2bb55-b4f4-452b-aba1-b41d44d5e020" providerId="ADAL" clId="{FE5647BE-9EA0-4DE7-9343-A8EF8AD758B8}" dt="2024-10-13T22:42:06.767" v="219" actId="47"/>
        <pc:sldMasterMkLst>
          <pc:docMk/>
          <pc:sldMasterMk cId="3872016607" sldId="2147483683"/>
        </pc:sldMasterMkLst>
        <pc:sldLayoutChg chg="del">
          <pc:chgData name="Hernandez, Felix" userId="8cc2bb55-b4f4-452b-aba1-b41d44d5e020" providerId="ADAL" clId="{FE5647BE-9EA0-4DE7-9343-A8EF8AD758B8}" dt="2024-10-13T22:42:06.767" v="219" actId="47"/>
          <pc:sldLayoutMkLst>
            <pc:docMk/>
            <pc:sldMasterMk cId="3872016607" sldId="2147483683"/>
            <pc:sldLayoutMk cId="1768866524" sldId="2147483684"/>
          </pc:sldLayoutMkLst>
        </pc:sldLayoutChg>
      </pc:sldMasterChg>
    </pc:docChg>
  </pc:docChgLst>
  <pc:docChgLst>
    <pc:chgData name="Adams, Antonette" userId="S::antonette.adams@dot.state.fl.us::9055cb96-0fb9-4ed7-afce-9c29be14112e" providerId="AD" clId="Web-{E33B1651-725F-E7DA-B67F-A9F02C23B5C3}"/>
    <pc:docChg chg="modSld">
      <pc:chgData name="Adams, Antonette" userId="S::antonette.adams@dot.state.fl.us::9055cb96-0fb9-4ed7-afce-9c29be14112e" providerId="AD" clId="Web-{E33B1651-725F-E7DA-B67F-A9F02C23B5C3}" dt="2024-10-27T22:27:21.650" v="31" actId="20577"/>
      <pc:docMkLst>
        <pc:docMk/>
      </pc:docMkLst>
      <pc:sldChg chg="modSp">
        <pc:chgData name="Adams, Antonette" userId="S::antonette.adams@dot.state.fl.us::9055cb96-0fb9-4ed7-afce-9c29be14112e" providerId="AD" clId="Web-{E33B1651-725F-E7DA-B67F-A9F02C23B5C3}" dt="2024-10-27T22:27:21.650" v="31" actId="20577"/>
        <pc:sldMkLst>
          <pc:docMk/>
          <pc:sldMk cId="944405773" sldId="421"/>
        </pc:sldMkLst>
        <pc:graphicFrameChg chg="mod modGraphic">
          <ac:chgData name="Adams, Antonette" userId="S::antonette.adams@dot.state.fl.us::9055cb96-0fb9-4ed7-afce-9c29be14112e" providerId="AD" clId="Web-{E33B1651-725F-E7DA-B67F-A9F02C23B5C3}" dt="2024-10-27T22:27:21.650" v="31" actId="20577"/>
          <ac:graphicFrameMkLst>
            <pc:docMk/>
            <pc:sldMk cId="944405773" sldId="421"/>
            <ac:graphicFrameMk id="2" creationId="{373F265C-8C05-37BD-C67E-32050878F0DD}"/>
          </ac:graphicFrameMkLst>
        </pc:graphicFrameChg>
      </pc:sldChg>
    </pc:docChg>
  </pc:docChgLst>
  <pc:docChgLst>
    <pc:chgData name="Cordero, Nathalie" userId="4dc863a8-b9db-4ac3-b57d-6499a568283c" providerId="ADAL" clId="{9FE8405E-31DA-4977-AB69-31C7BA97DF37}"/>
    <pc:docChg chg="undo custSel modSld">
      <pc:chgData name="Cordero, Nathalie" userId="4dc863a8-b9db-4ac3-b57d-6499a568283c" providerId="ADAL" clId="{9FE8405E-31DA-4977-AB69-31C7BA97DF37}" dt="2024-10-28T15:06:54.344" v="118" actId="14100"/>
      <pc:docMkLst>
        <pc:docMk/>
      </pc:docMkLst>
      <pc:sldChg chg="modSp mod">
        <pc:chgData name="Cordero, Nathalie" userId="4dc863a8-b9db-4ac3-b57d-6499a568283c" providerId="ADAL" clId="{9FE8405E-31DA-4977-AB69-31C7BA97DF37}" dt="2024-10-28T15:06:54.344" v="118" actId="14100"/>
        <pc:sldMkLst>
          <pc:docMk/>
          <pc:sldMk cId="3534158032" sldId="420"/>
        </pc:sldMkLst>
        <pc:graphicFrameChg chg="mod">
          <ac:chgData name="Cordero, Nathalie" userId="4dc863a8-b9db-4ac3-b57d-6499a568283c" providerId="ADAL" clId="{9FE8405E-31DA-4977-AB69-31C7BA97DF37}" dt="2024-10-28T15:06:54.344" v="118" actId="14100"/>
          <ac:graphicFrameMkLst>
            <pc:docMk/>
            <pc:sldMk cId="3534158032" sldId="420"/>
            <ac:graphicFrameMk id="12" creationId="{722F1B00-DB54-7A9B-FE58-A6D62233A1DB}"/>
          </ac:graphicFrameMkLst>
        </pc:graphicFrameChg>
      </pc:sldChg>
      <pc:sldChg chg="addSp delSp modSp mod">
        <pc:chgData name="Cordero, Nathalie" userId="4dc863a8-b9db-4ac3-b57d-6499a568283c" providerId="ADAL" clId="{9FE8405E-31DA-4977-AB69-31C7BA97DF37}" dt="2024-10-28T15:05:02.337" v="93" actId="1076"/>
        <pc:sldMkLst>
          <pc:docMk/>
          <pc:sldMk cId="944405773" sldId="421"/>
        </pc:sldMkLst>
        <pc:spChg chg="mod">
          <ac:chgData name="Cordero, Nathalie" userId="4dc863a8-b9db-4ac3-b57d-6499a568283c" providerId="ADAL" clId="{9FE8405E-31DA-4977-AB69-31C7BA97DF37}" dt="2024-10-28T15:05:02.337" v="93" actId="1076"/>
          <ac:spMkLst>
            <pc:docMk/>
            <pc:sldMk cId="944405773" sldId="421"/>
            <ac:spMk id="4" creationId="{9E9BAD2E-9E83-55AD-A87A-3578176010DB}"/>
          </ac:spMkLst>
        </pc:spChg>
        <pc:spChg chg="mod">
          <ac:chgData name="Cordero, Nathalie" userId="4dc863a8-b9db-4ac3-b57d-6499a568283c" providerId="ADAL" clId="{9FE8405E-31DA-4977-AB69-31C7BA97DF37}" dt="2024-10-28T15:05:02.337" v="93" actId="1076"/>
          <ac:spMkLst>
            <pc:docMk/>
            <pc:sldMk cId="944405773" sldId="421"/>
            <ac:spMk id="6" creationId="{6E4EF0E1-3E14-4613-5015-1BC3DB477F2F}"/>
          </ac:spMkLst>
        </pc:spChg>
        <pc:spChg chg="mod">
          <ac:chgData name="Cordero, Nathalie" userId="4dc863a8-b9db-4ac3-b57d-6499a568283c" providerId="ADAL" clId="{9FE8405E-31DA-4977-AB69-31C7BA97DF37}" dt="2024-10-28T15:05:02.337" v="93" actId="1076"/>
          <ac:spMkLst>
            <pc:docMk/>
            <pc:sldMk cId="944405773" sldId="421"/>
            <ac:spMk id="7" creationId="{CE2C1F94-9C9F-639D-0F55-2D2624A80878}"/>
          </ac:spMkLst>
        </pc:spChg>
        <pc:spChg chg="mod">
          <ac:chgData name="Cordero, Nathalie" userId="4dc863a8-b9db-4ac3-b57d-6499a568283c" providerId="ADAL" clId="{9FE8405E-31DA-4977-AB69-31C7BA97DF37}" dt="2024-10-28T15:05:02.337" v="93" actId="1076"/>
          <ac:spMkLst>
            <pc:docMk/>
            <pc:sldMk cId="944405773" sldId="421"/>
            <ac:spMk id="17" creationId="{DCC7D75E-B0B0-E40C-9AEC-6D34C78F2473}"/>
          </ac:spMkLst>
        </pc:spChg>
        <pc:spChg chg="mod">
          <ac:chgData name="Cordero, Nathalie" userId="4dc863a8-b9db-4ac3-b57d-6499a568283c" providerId="ADAL" clId="{9FE8405E-31DA-4977-AB69-31C7BA97DF37}" dt="2024-10-28T15:05:02.337" v="93" actId="1076"/>
          <ac:spMkLst>
            <pc:docMk/>
            <pc:sldMk cId="944405773" sldId="421"/>
            <ac:spMk id="18" creationId="{BCE1DCAF-A3E4-B773-4D33-D9C5D9270A96}"/>
          </ac:spMkLst>
        </pc:spChg>
        <pc:spChg chg="mod">
          <ac:chgData name="Cordero, Nathalie" userId="4dc863a8-b9db-4ac3-b57d-6499a568283c" providerId="ADAL" clId="{9FE8405E-31DA-4977-AB69-31C7BA97DF37}" dt="2024-10-28T15:05:02.337" v="93" actId="1076"/>
          <ac:spMkLst>
            <pc:docMk/>
            <pc:sldMk cId="944405773" sldId="421"/>
            <ac:spMk id="19" creationId="{4C15E1A2-37C7-05B3-181F-201883FEFCBD}"/>
          </ac:spMkLst>
        </pc:spChg>
        <pc:spChg chg="mod">
          <ac:chgData name="Cordero, Nathalie" userId="4dc863a8-b9db-4ac3-b57d-6499a568283c" providerId="ADAL" clId="{9FE8405E-31DA-4977-AB69-31C7BA97DF37}" dt="2024-10-28T15:05:02.337" v="93" actId="1076"/>
          <ac:spMkLst>
            <pc:docMk/>
            <pc:sldMk cId="944405773" sldId="421"/>
            <ac:spMk id="20" creationId="{D429B80D-1FB0-B42B-DAA5-51D9FCE0A56F}"/>
          </ac:spMkLst>
        </pc:spChg>
        <pc:graphicFrameChg chg="mod">
          <ac:chgData name="Cordero, Nathalie" userId="4dc863a8-b9db-4ac3-b57d-6499a568283c" providerId="ADAL" clId="{9FE8405E-31DA-4977-AB69-31C7BA97DF37}" dt="2024-10-28T15:05:02.337" v="93" actId="1076"/>
          <ac:graphicFrameMkLst>
            <pc:docMk/>
            <pc:sldMk cId="944405773" sldId="421"/>
            <ac:graphicFrameMk id="2" creationId="{373F265C-8C05-37BD-C67E-32050878F0DD}"/>
          </ac:graphicFrameMkLst>
        </pc:graphicFrameChg>
        <pc:graphicFrameChg chg="mod">
          <ac:chgData name="Cordero, Nathalie" userId="4dc863a8-b9db-4ac3-b57d-6499a568283c" providerId="ADAL" clId="{9FE8405E-31DA-4977-AB69-31C7BA97DF37}" dt="2024-10-28T15:05:02.337" v="93" actId="1076"/>
          <ac:graphicFrameMkLst>
            <pc:docMk/>
            <pc:sldMk cId="944405773" sldId="421"/>
            <ac:graphicFrameMk id="3" creationId="{7A5117B1-85AB-9707-BE5F-476E39527903}"/>
          </ac:graphicFrameMkLst>
        </pc:graphicFrameChg>
        <pc:graphicFrameChg chg="mod">
          <ac:chgData name="Cordero, Nathalie" userId="4dc863a8-b9db-4ac3-b57d-6499a568283c" providerId="ADAL" clId="{9FE8405E-31DA-4977-AB69-31C7BA97DF37}" dt="2024-10-28T15:05:02.337" v="93" actId="1076"/>
          <ac:graphicFrameMkLst>
            <pc:docMk/>
            <pc:sldMk cId="944405773" sldId="421"/>
            <ac:graphicFrameMk id="10" creationId="{9C4F6841-8E4E-DC69-E120-25D2CD24658E}"/>
          </ac:graphicFrameMkLst>
        </pc:graphicFrameChg>
        <pc:picChg chg="add del mod">
          <ac:chgData name="Cordero, Nathalie" userId="4dc863a8-b9db-4ac3-b57d-6499a568283c" providerId="ADAL" clId="{9FE8405E-31DA-4977-AB69-31C7BA97DF37}" dt="2024-10-28T15:05:02.337" v="93" actId="1076"/>
          <ac:picMkLst>
            <pc:docMk/>
            <pc:sldMk cId="944405773" sldId="421"/>
            <ac:picMk id="4098" creationId="{3115A98C-67DA-E854-5926-96021D7938E8}"/>
          </ac:picMkLst>
        </pc:picChg>
        <pc:picChg chg="add del mod">
          <ac:chgData name="Cordero, Nathalie" userId="4dc863a8-b9db-4ac3-b57d-6499a568283c" providerId="ADAL" clId="{9FE8405E-31DA-4977-AB69-31C7BA97DF37}" dt="2024-10-28T15:05:02.337" v="93" actId="1076"/>
          <ac:picMkLst>
            <pc:docMk/>
            <pc:sldMk cId="944405773" sldId="421"/>
            <ac:picMk id="4100" creationId="{F62C63FC-DDA2-B804-1FE0-59982FC859CF}"/>
          </ac:picMkLst>
        </pc:picChg>
        <pc:picChg chg="add del mod">
          <ac:chgData name="Cordero, Nathalie" userId="4dc863a8-b9db-4ac3-b57d-6499a568283c" providerId="ADAL" clId="{9FE8405E-31DA-4977-AB69-31C7BA97DF37}" dt="2024-10-28T15:05:02.337" v="93" actId="1076"/>
          <ac:picMkLst>
            <pc:docMk/>
            <pc:sldMk cId="944405773" sldId="421"/>
            <ac:picMk id="4102" creationId="{72A98558-5D73-506A-7B88-14E41BE8FBA6}"/>
          </ac:picMkLst>
        </pc:picChg>
        <pc:picChg chg="add del mod">
          <ac:chgData name="Cordero, Nathalie" userId="4dc863a8-b9db-4ac3-b57d-6499a568283c" providerId="ADAL" clId="{9FE8405E-31DA-4977-AB69-31C7BA97DF37}" dt="2024-10-28T15:05:02.337" v="93" actId="1076"/>
          <ac:picMkLst>
            <pc:docMk/>
            <pc:sldMk cId="944405773" sldId="421"/>
            <ac:picMk id="4104" creationId="{15C7BA2C-B2E4-5F3B-5DCA-85BC910EECCE}"/>
          </ac:picMkLst>
        </pc:picChg>
      </pc:sldChg>
      <pc:sldChg chg="modSp mod">
        <pc:chgData name="Cordero, Nathalie" userId="4dc863a8-b9db-4ac3-b57d-6499a568283c" providerId="ADAL" clId="{9FE8405E-31DA-4977-AB69-31C7BA97DF37}" dt="2024-10-28T15:05:42.001" v="97" actId="404"/>
        <pc:sldMkLst>
          <pc:docMk/>
          <pc:sldMk cId="804420084" sldId="422"/>
        </pc:sldMkLst>
        <pc:spChg chg="mod">
          <ac:chgData name="Cordero, Nathalie" userId="4dc863a8-b9db-4ac3-b57d-6499a568283c" providerId="ADAL" clId="{9FE8405E-31DA-4977-AB69-31C7BA97DF37}" dt="2024-10-28T15:05:33.758" v="95" actId="255"/>
          <ac:spMkLst>
            <pc:docMk/>
            <pc:sldMk cId="804420084" sldId="422"/>
            <ac:spMk id="4" creationId="{0B14A758-3400-8220-C973-FDEAC0133396}"/>
          </ac:spMkLst>
        </pc:spChg>
        <pc:spChg chg="mod">
          <ac:chgData name="Cordero, Nathalie" userId="4dc863a8-b9db-4ac3-b57d-6499a568283c" providerId="ADAL" clId="{9FE8405E-31DA-4977-AB69-31C7BA97DF37}" dt="2024-10-28T15:05:33.758" v="95" actId="255"/>
          <ac:spMkLst>
            <pc:docMk/>
            <pc:sldMk cId="804420084" sldId="422"/>
            <ac:spMk id="5" creationId="{85069088-3715-4ACC-BEED-ECADE58AC3F1}"/>
          </ac:spMkLst>
        </pc:spChg>
        <pc:spChg chg="mod">
          <ac:chgData name="Cordero, Nathalie" userId="4dc863a8-b9db-4ac3-b57d-6499a568283c" providerId="ADAL" clId="{9FE8405E-31DA-4977-AB69-31C7BA97DF37}" dt="2024-10-28T15:05:33.758" v="95" actId="255"/>
          <ac:spMkLst>
            <pc:docMk/>
            <pc:sldMk cId="804420084" sldId="422"/>
            <ac:spMk id="6" creationId="{6B7FE5A8-2160-636D-EACA-FBD1874B9543}"/>
          </ac:spMkLst>
        </pc:spChg>
        <pc:spChg chg="mod">
          <ac:chgData name="Cordero, Nathalie" userId="4dc863a8-b9db-4ac3-b57d-6499a568283c" providerId="ADAL" clId="{9FE8405E-31DA-4977-AB69-31C7BA97DF37}" dt="2024-10-28T15:05:33.758" v="95" actId="255"/>
          <ac:spMkLst>
            <pc:docMk/>
            <pc:sldMk cId="804420084" sldId="422"/>
            <ac:spMk id="7" creationId="{4CBFD667-0090-C9A2-DA59-7585461A1760}"/>
          </ac:spMkLst>
        </pc:spChg>
        <pc:spChg chg="mod">
          <ac:chgData name="Cordero, Nathalie" userId="4dc863a8-b9db-4ac3-b57d-6499a568283c" providerId="ADAL" clId="{9FE8405E-31DA-4977-AB69-31C7BA97DF37}" dt="2024-10-28T15:05:33.758" v="95" actId="255"/>
          <ac:spMkLst>
            <pc:docMk/>
            <pc:sldMk cId="804420084" sldId="422"/>
            <ac:spMk id="8" creationId="{5AA9F5C9-8AB6-7928-A50C-6E74EC96D72D}"/>
          </ac:spMkLst>
        </pc:spChg>
        <pc:spChg chg="mod">
          <ac:chgData name="Cordero, Nathalie" userId="4dc863a8-b9db-4ac3-b57d-6499a568283c" providerId="ADAL" clId="{9FE8405E-31DA-4977-AB69-31C7BA97DF37}" dt="2024-10-28T15:05:33.758" v="95" actId="255"/>
          <ac:spMkLst>
            <pc:docMk/>
            <pc:sldMk cId="804420084" sldId="422"/>
            <ac:spMk id="9" creationId="{5700A7DB-7E92-B4A0-7E55-1F0C7325C2F9}"/>
          </ac:spMkLst>
        </pc:spChg>
        <pc:spChg chg="mod">
          <ac:chgData name="Cordero, Nathalie" userId="4dc863a8-b9db-4ac3-b57d-6499a568283c" providerId="ADAL" clId="{9FE8405E-31DA-4977-AB69-31C7BA97DF37}" dt="2024-10-28T15:05:33.758" v="95" actId="255"/>
          <ac:spMkLst>
            <pc:docMk/>
            <pc:sldMk cId="804420084" sldId="422"/>
            <ac:spMk id="10" creationId="{5B8D194E-A5D8-F93A-A461-3B7CAC2E553C}"/>
          </ac:spMkLst>
        </pc:spChg>
        <pc:spChg chg="mod">
          <ac:chgData name="Cordero, Nathalie" userId="4dc863a8-b9db-4ac3-b57d-6499a568283c" providerId="ADAL" clId="{9FE8405E-31DA-4977-AB69-31C7BA97DF37}" dt="2024-10-28T15:05:33.758" v="95" actId="255"/>
          <ac:spMkLst>
            <pc:docMk/>
            <pc:sldMk cId="804420084" sldId="422"/>
            <ac:spMk id="11" creationId="{A6B50BB4-5F0B-74BF-F1FE-542A07A920D7}"/>
          </ac:spMkLst>
        </pc:spChg>
        <pc:spChg chg="mod">
          <ac:chgData name="Cordero, Nathalie" userId="4dc863a8-b9db-4ac3-b57d-6499a568283c" providerId="ADAL" clId="{9FE8405E-31DA-4977-AB69-31C7BA97DF37}" dt="2024-10-28T15:05:33.758" v="95" actId="255"/>
          <ac:spMkLst>
            <pc:docMk/>
            <pc:sldMk cId="804420084" sldId="422"/>
            <ac:spMk id="12" creationId="{9F0953FF-0CF4-0AB5-CF54-C011FAD30962}"/>
          </ac:spMkLst>
        </pc:spChg>
        <pc:spChg chg="mod">
          <ac:chgData name="Cordero, Nathalie" userId="4dc863a8-b9db-4ac3-b57d-6499a568283c" providerId="ADAL" clId="{9FE8405E-31DA-4977-AB69-31C7BA97DF37}" dt="2024-10-28T15:05:33.758" v="95" actId="255"/>
          <ac:spMkLst>
            <pc:docMk/>
            <pc:sldMk cId="804420084" sldId="422"/>
            <ac:spMk id="13" creationId="{08116456-07E2-C9BC-332A-B035551C53DB}"/>
          </ac:spMkLst>
        </pc:spChg>
        <pc:spChg chg="mod">
          <ac:chgData name="Cordero, Nathalie" userId="4dc863a8-b9db-4ac3-b57d-6499a568283c" providerId="ADAL" clId="{9FE8405E-31DA-4977-AB69-31C7BA97DF37}" dt="2024-10-28T15:05:33.758" v="95" actId="255"/>
          <ac:spMkLst>
            <pc:docMk/>
            <pc:sldMk cId="804420084" sldId="422"/>
            <ac:spMk id="14" creationId="{1B7D53B4-35CC-B276-AC26-AEA4A9866E93}"/>
          </ac:spMkLst>
        </pc:spChg>
        <pc:spChg chg="mod">
          <ac:chgData name="Cordero, Nathalie" userId="4dc863a8-b9db-4ac3-b57d-6499a568283c" providerId="ADAL" clId="{9FE8405E-31DA-4977-AB69-31C7BA97DF37}" dt="2024-10-28T15:05:33.758" v="95" actId="255"/>
          <ac:spMkLst>
            <pc:docMk/>
            <pc:sldMk cId="804420084" sldId="422"/>
            <ac:spMk id="15" creationId="{DC860340-4686-A35E-F5EF-9A32F9583270}"/>
          </ac:spMkLst>
        </pc:spChg>
        <pc:spChg chg="mod">
          <ac:chgData name="Cordero, Nathalie" userId="4dc863a8-b9db-4ac3-b57d-6499a568283c" providerId="ADAL" clId="{9FE8405E-31DA-4977-AB69-31C7BA97DF37}" dt="2024-10-28T15:05:33.758" v="95" actId="255"/>
          <ac:spMkLst>
            <pc:docMk/>
            <pc:sldMk cId="804420084" sldId="422"/>
            <ac:spMk id="16" creationId="{3D490947-26DF-2A43-460D-2927B2CDED47}"/>
          </ac:spMkLst>
        </pc:spChg>
        <pc:spChg chg="mod">
          <ac:chgData name="Cordero, Nathalie" userId="4dc863a8-b9db-4ac3-b57d-6499a568283c" providerId="ADAL" clId="{9FE8405E-31DA-4977-AB69-31C7BA97DF37}" dt="2024-10-28T15:05:33.758" v="95" actId="255"/>
          <ac:spMkLst>
            <pc:docMk/>
            <pc:sldMk cId="804420084" sldId="422"/>
            <ac:spMk id="17" creationId="{1A1D8F87-454A-0AEB-062E-67F1FD7DC12B}"/>
          </ac:spMkLst>
        </pc:spChg>
        <pc:spChg chg="mod">
          <ac:chgData name="Cordero, Nathalie" userId="4dc863a8-b9db-4ac3-b57d-6499a568283c" providerId="ADAL" clId="{9FE8405E-31DA-4977-AB69-31C7BA97DF37}" dt="2024-10-28T15:05:19.142" v="94" actId="1076"/>
          <ac:spMkLst>
            <pc:docMk/>
            <pc:sldMk cId="804420084" sldId="422"/>
            <ac:spMk id="39" creationId="{0DA1303F-2FCB-1372-9D10-C8D9E0F3CCAE}"/>
          </ac:spMkLst>
        </pc:spChg>
        <pc:spChg chg="mod">
          <ac:chgData name="Cordero, Nathalie" userId="4dc863a8-b9db-4ac3-b57d-6499a568283c" providerId="ADAL" clId="{9FE8405E-31DA-4977-AB69-31C7BA97DF37}" dt="2024-10-28T15:05:19.142" v="94" actId="1076"/>
          <ac:spMkLst>
            <pc:docMk/>
            <pc:sldMk cId="804420084" sldId="422"/>
            <ac:spMk id="40" creationId="{35E92DBA-26AE-34F7-1D7E-C7097CDCE0DC}"/>
          </ac:spMkLst>
        </pc:spChg>
        <pc:spChg chg="mod">
          <ac:chgData name="Cordero, Nathalie" userId="4dc863a8-b9db-4ac3-b57d-6499a568283c" providerId="ADAL" clId="{9FE8405E-31DA-4977-AB69-31C7BA97DF37}" dt="2024-10-28T15:05:19.142" v="94" actId="1076"/>
          <ac:spMkLst>
            <pc:docMk/>
            <pc:sldMk cId="804420084" sldId="422"/>
            <ac:spMk id="41" creationId="{3CA9B2B5-7DC5-3317-ABAB-BD4F1A9B0632}"/>
          </ac:spMkLst>
        </pc:spChg>
        <pc:spChg chg="mod">
          <ac:chgData name="Cordero, Nathalie" userId="4dc863a8-b9db-4ac3-b57d-6499a568283c" providerId="ADAL" clId="{9FE8405E-31DA-4977-AB69-31C7BA97DF37}" dt="2024-10-28T15:05:19.142" v="94" actId="1076"/>
          <ac:spMkLst>
            <pc:docMk/>
            <pc:sldMk cId="804420084" sldId="422"/>
            <ac:spMk id="42" creationId="{31337402-26A1-0361-66A7-FD54D7D6BB01}"/>
          </ac:spMkLst>
        </pc:spChg>
        <pc:spChg chg="mod">
          <ac:chgData name="Cordero, Nathalie" userId="4dc863a8-b9db-4ac3-b57d-6499a568283c" providerId="ADAL" clId="{9FE8405E-31DA-4977-AB69-31C7BA97DF37}" dt="2024-10-28T15:05:19.142" v="94" actId="1076"/>
          <ac:spMkLst>
            <pc:docMk/>
            <pc:sldMk cId="804420084" sldId="422"/>
            <ac:spMk id="43" creationId="{47CB974A-8CD7-1348-98C7-A2DDCDF77A65}"/>
          </ac:spMkLst>
        </pc:spChg>
        <pc:spChg chg="mod">
          <ac:chgData name="Cordero, Nathalie" userId="4dc863a8-b9db-4ac3-b57d-6499a568283c" providerId="ADAL" clId="{9FE8405E-31DA-4977-AB69-31C7BA97DF37}" dt="2024-10-28T15:05:19.142" v="94" actId="1076"/>
          <ac:spMkLst>
            <pc:docMk/>
            <pc:sldMk cId="804420084" sldId="422"/>
            <ac:spMk id="44" creationId="{307FC206-EBBE-B529-5646-A74152D1AFB1}"/>
          </ac:spMkLst>
        </pc:spChg>
        <pc:spChg chg="mod">
          <ac:chgData name="Cordero, Nathalie" userId="4dc863a8-b9db-4ac3-b57d-6499a568283c" providerId="ADAL" clId="{9FE8405E-31DA-4977-AB69-31C7BA97DF37}" dt="2024-10-28T15:05:19.142" v="94" actId="1076"/>
          <ac:spMkLst>
            <pc:docMk/>
            <pc:sldMk cId="804420084" sldId="422"/>
            <ac:spMk id="45" creationId="{88D6FE46-98F0-B62A-FE92-E71C7054044D}"/>
          </ac:spMkLst>
        </pc:spChg>
        <pc:grpChg chg="mod">
          <ac:chgData name="Cordero, Nathalie" userId="4dc863a8-b9db-4ac3-b57d-6499a568283c" providerId="ADAL" clId="{9FE8405E-31DA-4977-AB69-31C7BA97DF37}" dt="2024-10-28T15:05:19.142" v="94" actId="1076"/>
          <ac:grpSpMkLst>
            <pc:docMk/>
            <pc:sldMk cId="804420084" sldId="422"/>
            <ac:grpSpMk id="38" creationId="{48C5984B-1101-1755-AD75-CBCF5464B7EF}"/>
          </ac:grpSpMkLst>
        </pc:grpChg>
        <pc:graphicFrameChg chg="mod modGraphic">
          <ac:chgData name="Cordero, Nathalie" userId="4dc863a8-b9db-4ac3-b57d-6499a568283c" providerId="ADAL" clId="{9FE8405E-31DA-4977-AB69-31C7BA97DF37}" dt="2024-10-28T15:05:38.860" v="96" actId="404"/>
          <ac:graphicFrameMkLst>
            <pc:docMk/>
            <pc:sldMk cId="804420084" sldId="422"/>
            <ac:graphicFrameMk id="28" creationId="{8AE0EF08-9800-7E8B-396C-49ACAB0A01EB}"/>
          </ac:graphicFrameMkLst>
        </pc:graphicFrameChg>
        <pc:graphicFrameChg chg="mod modGraphic">
          <ac:chgData name="Cordero, Nathalie" userId="4dc863a8-b9db-4ac3-b57d-6499a568283c" providerId="ADAL" clId="{9FE8405E-31DA-4977-AB69-31C7BA97DF37}" dt="2024-10-28T15:05:42.001" v="97" actId="404"/>
          <ac:graphicFrameMkLst>
            <pc:docMk/>
            <pc:sldMk cId="804420084" sldId="422"/>
            <ac:graphicFrameMk id="29" creationId="{86159D7C-4C80-3B7D-CD43-53CA22349318}"/>
          </ac:graphicFrameMkLst>
        </pc:graphicFrameChg>
        <pc:picChg chg="mod">
          <ac:chgData name="Cordero, Nathalie" userId="4dc863a8-b9db-4ac3-b57d-6499a568283c" providerId="ADAL" clId="{9FE8405E-31DA-4977-AB69-31C7BA97DF37}" dt="2024-10-28T15:05:19.142" v="94" actId="1076"/>
          <ac:picMkLst>
            <pc:docMk/>
            <pc:sldMk cId="804420084" sldId="422"/>
            <ac:picMk id="5122" creationId="{402B77F6-DAB0-EE0F-5AA7-1CD79527A340}"/>
          </ac:picMkLst>
        </pc:picChg>
        <pc:picChg chg="mod">
          <ac:chgData name="Cordero, Nathalie" userId="4dc863a8-b9db-4ac3-b57d-6499a568283c" providerId="ADAL" clId="{9FE8405E-31DA-4977-AB69-31C7BA97DF37}" dt="2024-10-28T15:05:19.142" v="94" actId="1076"/>
          <ac:picMkLst>
            <pc:docMk/>
            <pc:sldMk cId="804420084" sldId="422"/>
            <ac:picMk id="5124" creationId="{65EC8296-2DBF-C0CA-0B75-FDCA3D13FA33}"/>
          </ac:picMkLst>
        </pc:picChg>
        <pc:picChg chg="mod">
          <ac:chgData name="Cordero, Nathalie" userId="4dc863a8-b9db-4ac3-b57d-6499a568283c" providerId="ADAL" clId="{9FE8405E-31DA-4977-AB69-31C7BA97DF37}" dt="2024-10-28T15:05:19.142" v="94" actId="1076"/>
          <ac:picMkLst>
            <pc:docMk/>
            <pc:sldMk cId="804420084" sldId="422"/>
            <ac:picMk id="5126" creationId="{65926196-0CC6-F4DD-1D6F-B3B821B143EA}"/>
          </ac:picMkLst>
        </pc:picChg>
        <pc:picChg chg="mod">
          <ac:chgData name="Cordero, Nathalie" userId="4dc863a8-b9db-4ac3-b57d-6499a568283c" providerId="ADAL" clId="{9FE8405E-31DA-4977-AB69-31C7BA97DF37}" dt="2024-10-28T15:05:19.142" v="94" actId="1076"/>
          <ac:picMkLst>
            <pc:docMk/>
            <pc:sldMk cId="804420084" sldId="422"/>
            <ac:picMk id="5128" creationId="{EA2B69FC-87D4-33DD-6885-C68BF248D4C9}"/>
          </ac:picMkLst>
        </pc:picChg>
      </pc:sldChg>
      <pc:sldChg chg="modSp mod">
        <pc:chgData name="Cordero, Nathalie" userId="4dc863a8-b9db-4ac3-b57d-6499a568283c" providerId="ADAL" clId="{9FE8405E-31DA-4977-AB69-31C7BA97DF37}" dt="2024-10-28T15:04:20.863" v="92" actId="113"/>
        <pc:sldMkLst>
          <pc:docMk/>
          <pc:sldMk cId="2052521685" sldId="430"/>
        </pc:sldMkLst>
        <pc:spChg chg="mod">
          <ac:chgData name="Cordero, Nathalie" userId="4dc863a8-b9db-4ac3-b57d-6499a568283c" providerId="ADAL" clId="{9FE8405E-31DA-4977-AB69-31C7BA97DF37}" dt="2024-10-28T15:04:20.863" v="92" actId="113"/>
          <ac:spMkLst>
            <pc:docMk/>
            <pc:sldMk cId="2052521685" sldId="430"/>
            <ac:spMk id="229" creationId="{A86576BC-1FC7-C54B-A48B-B96C70C00C60}"/>
          </ac:spMkLst>
        </pc:spChg>
      </pc:sldChg>
      <pc:sldChg chg="addSp delSp modSp mod">
        <pc:chgData name="Cordero, Nathalie" userId="4dc863a8-b9db-4ac3-b57d-6499a568283c" providerId="ADAL" clId="{9FE8405E-31DA-4977-AB69-31C7BA97DF37}" dt="2024-10-28T15:03:20.809" v="76" actId="14100"/>
        <pc:sldMkLst>
          <pc:docMk/>
          <pc:sldMk cId="3173292369" sldId="431"/>
        </pc:sldMkLst>
        <pc:spChg chg="mod">
          <ac:chgData name="Cordero, Nathalie" userId="4dc863a8-b9db-4ac3-b57d-6499a568283c" providerId="ADAL" clId="{9FE8405E-31DA-4977-AB69-31C7BA97DF37}" dt="2024-10-28T14:59:59.724" v="57" actId="255"/>
          <ac:spMkLst>
            <pc:docMk/>
            <pc:sldMk cId="3173292369" sldId="431"/>
            <ac:spMk id="5" creationId="{88F0358F-BE82-45A3-B12A-8676586AB053}"/>
          </ac:spMkLst>
        </pc:spChg>
        <pc:spChg chg="mod">
          <ac:chgData name="Cordero, Nathalie" userId="4dc863a8-b9db-4ac3-b57d-6499a568283c" providerId="ADAL" clId="{9FE8405E-31DA-4977-AB69-31C7BA97DF37}" dt="2024-10-28T15:03:20.809" v="76" actId="14100"/>
          <ac:spMkLst>
            <pc:docMk/>
            <pc:sldMk cId="3173292369" sldId="431"/>
            <ac:spMk id="13" creationId="{282DC43F-EDC8-2A5A-DCE9-180862880DD0}"/>
          </ac:spMkLst>
        </pc:spChg>
        <pc:spChg chg="mod">
          <ac:chgData name="Cordero, Nathalie" userId="4dc863a8-b9db-4ac3-b57d-6499a568283c" providerId="ADAL" clId="{9FE8405E-31DA-4977-AB69-31C7BA97DF37}" dt="2024-10-28T15:02:48.802" v="72" actId="14100"/>
          <ac:spMkLst>
            <pc:docMk/>
            <pc:sldMk cId="3173292369" sldId="431"/>
            <ac:spMk id="17" creationId="{653BAC79-0F34-F45E-7EF0-DD4006AC2D2D}"/>
          </ac:spMkLst>
        </pc:spChg>
        <pc:spChg chg="del">
          <ac:chgData name="Cordero, Nathalie" userId="4dc863a8-b9db-4ac3-b57d-6499a568283c" providerId="ADAL" clId="{9FE8405E-31DA-4977-AB69-31C7BA97DF37}" dt="2024-10-28T15:01:47.026" v="62" actId="478"/>
          <ac:spMkLst>
            <pc:docMk/>
            <pc:sldMk cId="3173292369" sldId="431"/>
            <ac:spMk id="18" creationId="{A04A5EA6-CC29-ED15-07ED-9EE179848BD2}"/>
          </ac:spMkLst>
        </pc:spChg>
        <pc:spChg chg="mod">
          <ac:chgData name="Cordero, Nathalie" userId="4dc863a8-b9db-4ac3-b57d-6499a568283c" providerId="ADAL" clId="{9FE8405E-31DA-4977-AB69-31C7BA97DF37}" dt="2024-10-28T15:03:17.555" v="75" actId="14100"/>
          <ac:spMkLst>
            <pc:docMk/>
            <pc:sldMk cId="3173292369" sldId="431"/>
            <ac:spMk id="19" creationId="{C58A0101-D5F8-FE9C-9729-8F59983080AB}"/>
          </ac:spMkLst>
        </pc:spChg>
        <pc:spChg chg="add del mod">
          <ac:chgData name="Cordero, Nathalie" userId="4dc863a8-b9db-4ac3-b57d-6499a568283c" providerId="ADAL" clId="{9FE8405E-31DA-4977-AB69-31C7BA97DF37}" dt="2024-10-28T15:01:55.656" v="65" actId="478"/>
          <ac:spMkLst>
            <pc:docMk/>
            <pc:sldMk cId="3173292369" sldId="431"/>
            <ac:spMk id="29" creationId="{5D7D15CF-73F4-6AA8-FDED-EAC76B60021C}"/>
          </ac:spMkLst>
        </pc:spChg>
        <pc:spChg chg="add mod">
          <ac:chgData name="Cordero, Nathalie" userId="4dc863a8-b9db-4ac3-b57d-6499a568283c" providerId="ADAL" clId="{9FE8405E-31DA-4977-AB69-31C7BA97DF37}" dt="2024-10-28T15:02:02.746" v="67" actId="1076"/>
          <ac:spMkLst>
            <pc:docMk/>
            <pc:sldMk cId="3173292369" sldId="431"/>
            <ac:spMk id="30" creationId="{384A6B29-7C21-2CAF-1068-250EB6354309}"/>
          </ac:spMkLst>
        </pc:spChg>
        <pc:graphicFrameChg chg="mod">
          <ac:chgData name="Cordero, Nathalie" userId="4dc863a8-b9db-4ac3-b57d-6499a568283c" providerId="ADAL" clId="{9FE8405E-31DA-4977-AB69-31C7BA97DF37}" dt="2024-10-25T19:45:03.800" v="55" actId="1076"/>
          <ac:graphicFrameMkLst>
            <pc:docMk/>
            <pc:sldMk cId="3173292369" sldId="431"/>
            <ac:graphicFrameMk id="2" creationId="{4D0A00ED-7CB8-CF49-12FD-6818241D969E}"/>
          </ac:graphicFrameMkLst>
        </pc:graphicFrameChg>
      </pc:sldChg>
    </pc:docChg>
  </pc:docChgLst>
  <pc:docChgLst>
    <pc:chgData name="Hernandez, Felix" userId="8cc2bb55-b4f4-452b-aba1-b41d44d5e020" providerId="ADAL" clId="{857D1115-AB4A-4447-8207-261D29281428}"/>
    <pc:docChg chg="undo custSel modSld">
      <pc:chgData name="Hernandez, Felix" userId="8cc2bb55-b4f4-452b-aba1-b41d44d5e020" providerId="ADAL" clId="{857D1115-AB4A-4447-8207-261D29281428}" dt="2024-10-28T17:39:22.760" v="26" actId="6549"/>
      <pc:docMkLst>
        <pc:docMk/>
      </pc:docMkLst>
      <pc:sldChg chg="modNotesTx">
        <pc:chgData name="Hernandez, Felix" userId="8cc2bb55-b4f4-452b-aba1-b41d44d5e020" providerId="ADAL" clId="{857D1115-AB4A-4447-8207-261D29281428}" dt="2024-10-28T17:37:46.713" v="3" actId="6549"/>
        <pc:sldMkLst>
          <pc:docMk/>
          <pc:sldMk cId="843419030" sldId="414"/>
        </pc:sldMkLst>
      </pc:sldChg>
      <pc:sldChg chg="modNotesTx">
        <pc:chgData name="Hernandez, Felix" userId="8cc2bb55-b4f4-452b-aba1-b41d44d5e020" providerId="ADAL" clId="{857D1115-AB4A-4447-8207-261D29281428}" dt="2024-10-28T17:37:43.623" v="2" actId="6549"/>
        <pc:sldMkLst>
          <pc:docMk/>
          <pc:sldMk cId="2704957146" sldId="416"/>
        </pc:sldMkLst>
      </pc:sldChg>
      <pc:sldChg chg="modNotesTx">
        <pc:chgData name="Hernandez, Felix" userId="8cc2bb55-b4f4-452b-aba1-b41d44d5e020" providerId="ADAL" clId="{857D1115-AB4A-4447-8207-261D29281428}" dt="2024-10-28T17:37:49.788" v="4" actId="6549"/>
        <pc:sldMkLst>
          <pc:docMk/>
          <pc:sldMk cId="3824144220" sldId="417"/>
        </pc:sldMkLst>
      </pc:sldChg>
      <pc:sldChg chg="modNotesTx">
        <pc:chgData name="Hernandez, Felix" userId="8cc2bb55-b4f4-452b-aba1-b41d44d5e020" providerId="ADAL" clId="{857D1115-AB4A-4447-8207-261D29281428}" dt="2024-10-28T17:37:41.388" v="1" actId="6549"/>
        <pc:sldMkLst>
          <pc:docMk/>
          <pc:sldMk cId="3712938962" sldId="418"/>
        </pc:sldMkLst>
      </pc:sldChg>
      <pc:sldChg chg="modNotesTx">
        <pc:chgData name="Hernandez, Felix" userId="8cc2bb55-b4f4-452b-aba1-b41d44d5e020" providerId="ADAL" clId="{857D1115-AB4A-4447-8207-261D29281428}" dt="2024-10-28T17:37:56.059" v="5" actId="6549"/>
        <pc:sldMkLst>
          <pc:docMk/>
          <pc:sldMk cId="3534158032" sldId="420"/>
        </pc:sldMkLst>
      </pc:sldChg>
      <pc:sldChg chg="modNotesTx">
        <pc:chgData name="Hernandez, Felix" userId="8cc2bb55-b4f4-452b-aba1-b41d44d5e020" providerId="ADAL" clId="{857D1115-AB4A-4447-8207-261D29281428}" dt="2024-10-28T17:39:22.760" v="26" actId="6549"/>
        <pc:sldMkLst>
          <pc:docMk/>
          <pc:sldMk cId="944405773" sldId="421"/>
        </pc:sldMkLst>
      </pc:sldChg>
      <pc:sldChg chg="modNotesTx">
        <pc:chgData name="Hernandez, Felix" userId="8cc2bb55-b4f4-452b-aba1-b41d44d5e020" providerId="ADAL" clId="{857D1115-AB4A-4447-8207-261D29281428}" dt="2024-10-28T17:39:18.725" v="25" actId="6549"/>
        <pc:sldMkLst>
          <pc:docMk/>
          <pc:sldMk cId="804420084" sldId="422"/>
        </pc:sldMkLst>
      </pc:sldChg>
      <pc:sldChg chg="modNotesTx">
        <pc:chgData name="Hernandez, Felix" userId="8cc2bb55-b4f4-452b-aba1-b41d44d5e020" providerId="ADAL" clId="{857D1115-AB4A-4447-8207-261D29281428}" dt="2024-10-28T17:39:00.286" v="20" actId="6549"/>
        <pc:sldMkLst>
          <pc:docMk/>
          <pc:sldMk cId="1424639317" sldId="424"/>
        </pc:sldMkLst>
      </pc:sldChg>
      <pc:sldChg chg="modNotesTx">
        <pc:chgData name="Hernandez, Felix" userId="8cc2bb55-b4f4-452b-aba1-b41d44d5e020" providerId="ADAL" clId="{857D1115-AB4A-4447-8207-261D29281428}" dt="2024-10-28T17:39:11.719" v="23" actId="6549"/>
        <pc:sldMkLst>
          <pc:docMk/>
          <pc:sldMk cId="825150025" sldId="425"/>
        </pc:sldMkLst>
      </pc:sldChg>
      <pc:sldChg chg="modNotesTx">
        <pc:chgData name="Hernandez, Felix" userId="8cc2bb55-b4f4-452b-aba1-b41d44d5e020" providerId="ADAL" clId="{857D1115-AB4A-4447-8207-261D29281428}" dt="2024-10-28T17:39:03.365" v="21" actId="6549"/>
        <pc:sldMkLst>
          <pc:docMk/>
          <pc:sldMk cId="2694513324" sldId="426"/>
        </pc:sldMkLst>
      </pc:sldChg>
      <pc:sldChg chg="modNotesTx">
        <pc:chgData name="Hernandez, Felix" userId="8cc2bb55-b4f4-452b-aba1-b41d44d5e020" providerId="ADAL" clId="{857D1115-AB4A-4447-8207-261D29281428}" dt="2024-10-28T17:37:38.764" v="0" actId="6549"/>
        <pc:sldMkLst>
          <pc:docMk/>
          <pc:sldMk cId="2246686574" sldId="429"/>
        </pc:sldMkLst>
      </pc:sldChg>
      <pc:sldChg chg="modNotesTx">
        <pc:chgData name="Hernandez, Felix" userId="8cc2bb55-b4f4-452b-aba1-b41d44d5e020" providerId="ADAL" clId="{857D1115-AB4A-4447-8207-261D29281428}" dt="2024-10-28T17:39:08.434" v="22" actId="6549"/>
        <pc:sldMkLst>
          <pc:docMk/>
          <pc:sldMk cId="2052521685" sldId="430"/>
        </pc:sldMkLst>
      </pc:sldChg>
      <pc:sldChg chg="modNotesTx">
        <pc:chgData name="Hernandez, Felix" userId="8cc2bb55-b4f4-452b-aba1-b41d44d5e020" providerId="ADAL" clId="{857D1115-AB4A-4447-8207-261D29281428}" dt="2024-10-28T17:39:14.824" v="24" actId="6549"/>
        <pc:sldMkLst>
          <pc:docMk/>
          <pc:sldMk cId="3173292369" sldId="431"/>
        </pc:sldMkLst>
      </pc:sldChg>
    </pc:docChg>
  </pc:docChgLst>
  <pc:docChgLst>
    <pc:chgData name="Cordero, Nathalie" userId="S::nathalie.cordero@dot.state.fl.us::4dc863a8-b9db-4ac3-b57d-6499a568283c" providerId="AD" clId="Web-{C7D72C62-1997-E0E1-1E8D-862D161827D1}"/>
    <pc:docChg chg="modSld">
      <pc:chgData name="Cordero, Nathalie" userId="S::nathalie.cordero@dot.state.fl.us::4dc863a8-b9db-4ac3-b57d-6499a568283c" providerId="AD" clId="Web-{C7D72C62-1997-E0E1-1E8D-862D161827D1}" dt="2024-10-22T12:32:24.949" v="2" actId="20577"/>
      <pc:docMkLst>
        <pc:docMk/>
      </pc:docMkLst>
      <pc:sldChg chg="modSp">
        <pc:chgData name="Cordero, Nathalie" userId="S::nathalie.cordero@dot.state.fl.us::4dc863a8-b9db-4ac3-b57d-6499a568283c" providerId="AD" clId="Web-{C7D72C62-1997-E0E1-1E8D-862D161827D1}" dt="2024-10-22T12:32:24.949" v="2" actId="20577"/>
        <pc:sldMkLst>
          <pc:docMk/>
          <pc:sldMk cId="2052521685" sldId="430"/>
        </pc:sldMkLst>
        <pc:spChg chg="mod">
          <ac:chgData name="Cordero, Nathalie" userId="S::nathalie.cordero@dot.state.fl.us::4dc863a8-b9db-4ac3-b57d-6499a568283c" providerId="AD" clId="Web-{C7D72C62-1997-E0E1-1E8D-862D161827D1}" dt="2024-10-22T12:32:24.949" v="2" actId="20577"/>
          <ac:spMkLst>
            <pc:docMk/>
            <pc:sldMk cId="2052521685" sldId="430"/>
            <ac:spMk id="234" creationId="{EFFE23BD-B298-6B12-7FCA-D7ABBF482C3A}"/>
          </ac:spMkLst>
        </pc:spChg>
      </pc:sldChg>
    </pc:docChg>
  </pc:docChgLst>
  <pc:docChgLst>
    <pc:chgData name="Adams, Antonette" userId="S::antonette.adams@dot.state.fl.us::9055cb96-0fb9-4ed7-afce-9c29be14112e" providerId="AD" clId="Web-{4E77EF1D-FE61-3466-0F72-A9B31635C673}"/>
    <pc:docChg chg="modSld">
      <pc:chgData name="Adams, Antonette" userId="S::antonette.adams@dot.state.fl.us::9055cb96-0fb9-4ed7-afce-9c29be14112e" providerId="AD" clId="Web-{4E77EF1D-FE61-3466-0F72-A9B31635C673}" dt="2024-10-27T22:39:58.706" v="22" actId="14100"/>
      <pc:docMkLst>
        <pc:docMk/>
      </pc:docMkLst>
      <pc:sldChg chg="modSp">
        <pc:chgData name="Adams, Antonette" userId="S::antonette.adams@dot.state.fl.us::9055cb96-0fb9-4ed7-afce-9c29be14112e" providerId="AD" clId="Web-{4E77EF1D-FE61-3466-0F72-A9B31635C673}" dt="2024-10-27T22:39:58.706" v="22" actId="14100"/>
        <pc:sldMkLst>
          <pc:docMk/>
          <pc:sldMk cId="944405773" sldId="421"/>
        </pc:sldMkLst>
        <pc:spChg chg="mod">
          <ac:chgData name="Adams, Antonette" userId="S::antonette.adams@dot.state.fl.us::9055cb96-0fb9-4ed7-afce-9c29be14112e" providerId="AD" clId="Web-{4E77EF1D-FE61-3466-0F72-A9B31635C673}" dt="2024-10-27T22:39:16.689" v="17" actId="1076"/>
          <ac:spMkLst>
            <pc:docMk/>
            <pc:sldMk cId="944405773" sldId="421"/>
            <ac:spMk id="4" creationId="{9E9BAD2E-9E83-55AD-A87A-3578176010DB}"/>
          </ac:spMkLst>
        </pc:spChg>
        <pc:spChg chg="mod">
          <ac:chgData name="Adams, Antonette" userId="S::antonette.adams@dot.state.fl.us::9055cb96-0fb9-4ed7-afce-9c29be14112e" providerId="AD" clId="Web-{4E77EF1D-FE61-3466-0F72-A9B31635C673}" dt="2024-10-27T22:39:07.329" v="15" actId="1076"/>
          <ac:spMkLst>
            <pc:docMk/>
            <pc:sldMk cId="944405773" sldId="421"/>
            <ac:spMk id="18" creationId="{BCE1DCAF-A3E4-B773-4D33-D9C5D9270A96}"/>
          </ac:spMkLst>
        </pc:spChg>
        <pc:graphicFrameChg chg="mod modGraphic">
          <ac:chgData name="Adams, Antonette" userId="S::antonette.adams@dot.state.fl.us::9055cb96-0fb9-4ed7-afce-9c29be14112e" providerId="AD" clId="Web-{4E77EF1D-FE61-3466-0F72-A9B31635C673}" dt="2024-10-27T22:37:28.309" v="14" actId="20577"/>
          <ac:graphicFrameMkLst>
            <pc:docMk/>
            <pc:sldMk cId="944405773" sldId="421"/>
            <ac:graphicFrameMk id="2" creationId="{373F265C-8C05-37BD-C67E-32050878F0DD}"/>
          </ac:graphicFrameMkLst>
        </pc:graphicFrameChg>
        <pc:graphicFrameChg chg="mod">
          <ac:chgData name="Adams, Antonette" userId="S::antonette.adams@dot.state.fl.us::9055cb96-0fb9-4ed7-afce-9c29be14112e" providerId="AD" clId="Web-{4E77EF1D-FE61-3466-0F72-A9B31635C673}" dt="2024-10-27T22:35:14.661" v="4" actId="14100"/>
          <ac:graphicFrameMkLst>
            <pc:docMk/>
            <pc:sldMk cId="944405773" sldId="421"/>
            <ac:graphicFrameMk id="3" creationId="{7A5117B1-85AB-9707-BE5F-476E39527903}"/>
          </ac:graphicFrameMkLst>
        </pc:graphicFrameChg>
        <pc:graphicFrameChg chg="mod">
          <ac:chgData name="Adams, Antonette" userId="S::antonette.adams@dot.state.fl.us::9055cb96-0fb9-4ed7-afce-9c29be14112e" providerId="AD" clId="Web-{4E77EF1D-FE61-3466-0F72-A9B31635C673}" dt="2024-10-27T22:35:23.052" v="5" actId="14100"/>
          <ac:graphicFrameMkLst>
            <pc:docMk/>
            <pc:sldMk cId="944405773" sldId="421"/>
            <ac:graphicFrameMk id="10" creationId="{9C4F6841-8E4E-DC69-E120-25D2CD24658E}"/>
          </ac:graphicFrameMkLst>
        </pc:graphicFrameChg>
        <pc:picChg chg="mod">
          <ac:chgData name="Adams, Antonette" userId="S::antonette.adams@dot.state.fl.us::9055cb96-0fb9-4ed7-afce-9c29be14112e" providerId="AD" clId="Web-{4E77EF1D-FE61-3466-0F72-A9B31635C673}" dt="2024-10-27T22:39:58.706" v="22" actId="14100"/>
          <ac:picMkLst>
            <pc:docMk/>
            <pc:sldMk cId="944405773" sldId="421"/>
            <ac:picMk id="4098" creationId="{3115A98C-67DA-E854-5926-96021D7938E8}"/>
          </ac:picMkLst>
        </pc:picChg>
        <pc:picChg chg="mod">
          <ac:chgData name="Adams, Antonette" userId="S::antonette.adams@dot.state.fl.us::9055cb96-0fb9-4ed7-afce-9c29be14112e" providerId="AD" clId="Web-{4E77EF1D-FE61-3466-0F72-A9B31635C673}" dt="2024-10-27T22:39:50.565" v="21" actId="14100"/>
          <ac:picMkLst>
            <pc:docMk/>
            <pc:sldMk cId="944405773" sldId="421"/>
            <ac:picMk id="4100" creationId="{F62C63FC-DDA2-B804-1FE0-59982FC859CF}"/>
          </ac:picMkLst>
        </pc:picChg>
        <pc:picChg chg="mod">
          <ac:chgData name="Adams, Antonette" userId="S::antonette.adams@dot.state.fl.us::9055cb96-0fb9-4ed7-afce-9c29be14112e" providerId="AD" clId="Web-{4E77EF1D-FE61-3466-0F72-A9B31635C673}" dt="2024-10-27T22:39:35.690" v="19" actId="1076"/>
          <ac:picMkLst>
            <pc:docMk/>
            <pc:sldMk cId="944405773" sldId="421"/>
            <ac:picMk id="4102" creationId="{72A98558-5D73-506A-7B88-14E41BE8FBA6}"/>
          </ac:picMkLst>
        </pc:picChg>
        <pc:picChg chg="mod">
          <ac:chgData name="Adams, Antonette" userId="S::antonette.adams@dot.state.fl.us::9055cb96-0fb9-4ed7-afce-9c29be14112e" providerId="AD" clId="Web-{4E77EF1D-FE61-3466-0F72-A9B31635C673}" dt="2024-10-27T22:39:40.846" v="20" actId="14100"/>
          <ac:picMkLst>
            <pc:docMk/>
            <pc:sldMk cId="944405773" sldId="421"/>
            <ac:picMk id="4104" creationId="{15C7BA2C-B2E4-5F3B-5DCA-85BC910EECCE}"/>
          </ac:picMkLst>
        </pc:picChg>
      </pc:sldChg>
    </pc:docChg>
  </pc:docChgLst>
  <pc:docChgLst>
    <pc:chgData name="Adams, Antonette" userId="9055cb96-0fb9-4ed7-afce-9c29be14112e" providerId="ADAL" clId="{7409FD78-5E5A-445E-9DCC-276233AC228B}"/>
    <pc:docChg chg="undo custSel modSld">
      <pc:chgData name="Adams, Antonette" userId="9055cb96-0fb9-4ed7-afce-9c29be14112e" providerId="ADAL" clId="{7409FD78-5E5A-445E-9DCC-276233AC228B}" dt="2024-10-28T14:22:23.785" v="601" actId="14100"/>
      <pc:docMkLst>
        <pc:docMk/>
      </pc:docMkLst>
      <pc:sldChg chg="addSp modSp mod">
        <pc:chgData name="Adams, Antonette" userId="9055cb96-0fb9-4ed7-afce-9c29be14112e" providerId="ADAL" clId="{7409FD78-5E5A-445E-9DCC-276233AC228B}" dt="2024-10-28T14:22:23.785" v="601" actId="14100"/>
        <pc:sldMkLst>
          <pc:docMk/>
          <pc:sldMk cId="944405773" sldId="421"/>
        </pc:sldMkLst>
        <pc:spChg chg="add mod">
          <ac:chgData name="Adams, Antonette" userId="9055cb96-0fb9-4ed7-afce-9c29be14112e" providerId="ADAL" clId="{7409FD78-5E5A-445E-9DCC-276233AC228B}" dt="2024-10-24T20:46:27.460" v="563" actId="1076"/>
          <ac:spMkLst>
            <pc:docMk/>
            <pc:sldMk cId="944405773" sldId="421"/>
            <ac:spMk id="4" creationId="{9E9BAD2E-9E83-55AD-A87A-3578176010DB}"/>
          </ac:spMkLst>
        </pc:spChg>
        <pc:spChg chg="mod">
          <ac:chgData name="Adams, Antonette" userId="9055cb96-0fb9-4ed7-afce-9c29be14112e" providerId="ADAL" clId="{7409FD78-5E5A-445E-9DCC-276233AC228B}" dt="2024-10-24T20:47:46.631" v="572" actId="14100"/>
          <ac:spMkLst>
            <pc:docMk/>
            <pc:sldMk cId="944405773" sldId="421"/>
            <ac:spMk id="6" creationId="{6E4EF0E1-3E14-4613-5015-1BC3DB477F2F}"/>
          </ac:spMkLst>
        </pc:spChg>
        <pc:spChg chg="mod">
          <ac:chgData name="Adams, Antonette" userId="9055cb96-0fb9-4ed7-afce-9c29be14112e" providerId="ADAL" clId="{7409FD78-5E5A-445E-9DCC-276233AC228B}" dt="2024-10-28T14:22:23.785" v="601" actId="14100"/>
          <ac:spMkLst>
            <pc:docMk/>
            <pc:sldMk cId="944405773" sldId="421"/>
            <ac:spMk id="7" creationId="{CE2C1F94-9C9F-639D-0F55-2D2624A80878}"/>
          </ac:spMkLst>
        </pc:spChg>
        <pc:spChg chg="mod">
          <ac:chgData name="Adams, Antonette" userId="9055cb96-0fb9-4ed7-afce-9c29be14112e" providerId="ADAL" clId="{7409FD78-5E5A-445E-9DCC-276233AC228B}" dt="2024-10-24T20:48:14.584" v="573" actId="1076"/>
          <ac:spMkLst>
            <pc:docMk/>
            <pc:sldMk cId="944405773" sldId="421"/>
            <ac:spMk id="17" creationId="{DCC7D75E-B0B0-E40C-9AEC-6D34C78F2473}"/>
          </ac:spMkLst>
        </pc:spChg>
        <pc:spChg chg="mod">
          <ac:chgData name="Adams, Antonette" userId="9055cb96-0fb9-4ed7-afce-9c29be14112e" providerId="ADAL" clId="{7409FD78-5E5A-445E-9DCC-276233AC228B}" dt="2024-10-24T20:32:15.127" v="519" actId="1076"/>
          <ac:spMkLst>
            <pc:docMk/>
            <pc:sldMk cId="944405773" sldId="421"/>
            <ac:spMk id="18" creationId="{BCE1DCAF-A3E4-B773-4D33-D9C5D9270A96}"/>
          </ac:spMkLst>
        </pc:spChg>
        <pc:spChg chg="mod">
          <ac:chgData name="Adams, Antonette" userId="9055cb96-0fb9-4ed7-afce-9c29be14112e" providerId="ADAL" clId="{7409FD78-5E5A-445E-9DCC-276233AC228B}" dt="2024-10-24T20:21:33.602" v="487" actId="1076"/>
          <ac:spMkLst>
            <pc:docMk/>
            <pc:sldMk cId="944405773" sldId="421"/>
            <ac:spMk id="19" creationId="{4C15E1A2-37C7-05B3-181F-201883FEFCBD}"/>
          </ac:spMkLst>
        </pc:spChg>
        <pc:spChg chg="mod">
          <ac:chgData name="Adams, Antonette" userId="9055cb96-0fb9-4ed7-afce-9c29be14112e" providerId="ADAL" clId="{7409FD78-5E5A-445E-9DCC-276233AC228B}" dt="2024-10-24T20:19:41.008" v="477" actId="1076"/>
          <ac:spMkLst>
            <pc:docMk/>
            <pc:sldMk cId="944405773" sldId="421"/>
            <ac:spMk id="20" creationId="{D429B80D-1FB0-B42B-DAA5-51D9FCE0A56F}"/>
          </ac:spMkLst>
        </pc:spChg>
        <pc:graphicFrameChg chg="mod">
          <ac:chgData name="Adams, Antonette" userId="9055cb96-0fb9-4ed7-afce-9c29be14112e" providerId="ADAL" clId="{7409FD78-5E5A-445E-9DCC-276233AC228B}" dt="2024-10-28T14:21:20.337" v="595" actId="14100"/>
          <ac:graphicFrameMkLst>
            <pc:docMk/>
            <pc:sldMk cId="944405773" sldId="421"/>
            <ac:graphicFrameMk id="2" creationId="{373F265C-8C05-37BD-C67E-32050878F0DD}"/>
          </ac:graphicFrameMkLst>
        </pc:graphicFrameChg>
        <pc:graphicFrameChg chg="mod">
          <ac:chgData name="Adams, Antonette" userId="9055cb96-0fb9-4ed7-afce-9c29be14112e" providerId="ADAL" clId="{7409FD78-5E5A-445E-9DCC-276233AC228B}" dt="2024-10-28T14:22:06.719" v="600"/>
          <ac:graphicFrameMkLst>
            <pc:docMk/>
            <pc:sldMk cId="944405773" sldId="421"/>
            <ac:graphicFrameMk id="3" creationId="{7A5117B1-85AB-9707-BE5F-476E39527903}"/>
          </ac:graphicFrameMkLst>
        </pc:graphicFrameChg>
        <pc:graphicFrameChg chg="mod">
          <ac:chgData name="Adams, Antonette" userId="9055cb96-0fb9-4ed7-afce-9c29be14112e" providerId="ADAL" clId="{7409FD78-5E5A-445E-9DCC-276233AC228B}" dt="2024-10-24T20:46:00.745" v="562"/>
          <ac:graphicFrameMkLst>
            <pc:docMk/>
            <pc:sldMk cId="944405773" sldId="421"/>
            <ac:graphicFrameMk id="10" creationId="{9C4F6841-8E4E-DC69-E120-25D2CD24658E}"/>
          </ac:graphicFrameMkLst>
        </pc:graphicFrameChg>
        <pc:picChg chg="mod">
          <ac:chgData name="Adams, Antonette" userId="9055cb96-0fb9-4ed7-afce-9c29be14112e" providerId="ADAL" clId="{7409FD78-5E5A-445E-9DCC-276233AC228B}" dt="2024-10-24T20:48:29.379" v="574" actId="1076"/>
          <ac:picMkLst>
            <pc:docMk/>
            <pc:sldMk cId="944405773" sldId="421"/>
            <ac:picMk id="4098" creationId="{3115A98C-67DA-E854-5926-96021D7938E8}"/>
          </ac:picMkLst>
        </pc:picChg>
        <pc:picChg chg="mod">
          <ac:chgData name="Adams, Antonette" userId="9055cb96-0fb9-4ed7-afce-9c29be14112e" providerId="ADAL" clId="{7409FD78-5E5A-445E-9DCC-276233AC228B}" dt="2024-10-24T20:47:21.139" v="570" actId="1076"/>
          <ac:picMkLst>
            <pc:docMk/>
            <pc:sldMk cId="944405773" sldId="421"/>
            <ac:picMk id="4100" creationId="{F62C63FC-DDA2-B804-1FE0-59982FC859CF}"/>
          </ac:picMkLst>
        </pc:picChg>
        <pc:picChg chg="mod">
          <ac:chgData name="Adams, Antonette" userId="9055cb96-0fb9-4ed7-afce-9c29be14112e" providerId="ADAL" clId="{7409FD78-5E5A-445E-9DCC-276233AC228B}" dt="2024-10-24T20:46:55.534" v="566" actId="1076"/>
          <ac:picMkLst>
            <pc:docMk/>
            <pc:sldMk cId="944405773" sldId="421"/>
            <ac:picMk id="4102" creationId="{72A98558-5D73-506A-7B88-14E41BE8FBA6}"/>
          </ac:picMkLst>
        </pc:picChg>
        <pc:picChg chg="mod">
          <ac:chgData name="Adams, Antonette" userId="9055cb96-0fb9-4ed7-afce-9c29be14112e" providerId="ADAL" clId="{7409FD78-5E5A-445E-9DCC-276233AC228B}" dt="2024-10-24T20:24:24.050" v="502" actId="14100"/>
          <ac:picMkLst>
            <pc:docMk/>
            <pc:sldMk cId="944405773" sldId="421"/>
            <ac:picMk id="4104" creationId="{15C7BA2C-B2E4-5F3B-5DCA-85BC910EECCE}"/>
          </ac:picMkLst>
        </pc:picChg>
      </pc:sldChg>
    </pc:docChg>
  </pc:docChgLst>
  <pc:docChgLst>
    <pc:chgData name="Moreno, Melanie" userId="S::melanie.moreno@dot.state.fl.us::d7d8980e-f84b-4d6c-ad4b-2b9cab58d516" providerId="AD" clId="Web-{4578E8C7-C3EE-A487-90ED-97426690BDD6}"/>
    <pc:docChg chg="modSld">
      <pc:chgData name="Moreno, Melanie" userId="S::melanie.moreno@dot.state.fl.us::d7d8980e-f84b-4d6c-ad4b-2b9cab58d516" providerId="AD" clId="Web-{4578E8C7-C3EE-A487-90ED-97426690BDD6}" dt="2024-10-28T15:26:44.205" v="229"/>
      <pc:docMkLst>
        <pc:docMk/>
      </pc:docMkLst>
      <pc:sldChg chg="modNotes">
        <pc:chgData name="Moreno, Melanie" userId="S::melanie.moreno@dot.state.fl.us::d7d8980e-f84b-4d6c-ad4b-2b9cab58d516" providerId="AD" clId="Web-{4578E8C7-C3EE-A487-90ED-97426690BDD6}" dt="2024-10-28T15:23:36.815" v="136"/>
        <pc:sldMkLst>
          <pc:docMk/>
          <pc:sldMk cId="804420084" sldId="422"/>
        </pc:sldMkLst>
      </pc:sldChg>
      <pc:sldChg chg="modNotes">
        <pc:chgData name="Moreno, Melanie" userId="S::melanie.moreno@dot.state.fl.us::d7d8980e-f84b-4d6c-ad4b-2b9cab58d516" providerId="AD" clId="Web-{4578E8C7-C3EE-A487-90ED-97426690BDD6}" dt="2024-10-28T15:13:16.221" v="97"/>
        <pc:sldMkLst>
          <pc:docMk/>
          <pc:sldMk cId="825150025" sldId="425"/>
        </pc:sldMkLst>
      </pc:sldChg>
      <pc:sldChg chg="modNotes">
        <pc:chgData name="Moreno, Melanie" userId="S::melanie.moreno@dot.state.fl.us::d7d8980e-f84b-4d6c-ad4b-2b9cab58d516" providerId="AD" clId="Web-{4578E8C7-C3EE-A487-90ED-97426690BDD6}" dt="2024-10-28T15:14:40.986" v="108"/>
        <pc:sldMkLst>
          <pc:docMk/>
          <pc:sldMk cId="2052521685" sldId="430"/>
        </pc:sldMkLst>
      </pc:sldChg>
      <pc:sldChg chg="modNotes">
        <pc:chgData name="Moreno, Melanie" userId="S::melanie.moreno@dot.state.fl.us::d7d8980e-f84b-4d6c-ad4b-2b9cab58d516" providerId="AD" clId="Web-{4578E8C7-C3EE-A487-90ED-97426690BDD6}" dt="2024-10-28T15:26:44.205" v="229"/>
        <pc:sldMkLst>
          <pc:docMk/>
          <pc:sldMk cId="3173292369" sldId="431"/>
        </pc:sldMkLst>
      </pc:sldChg>
    </pc:docChg>
  </pc:docChgLst>
  <pc:docChgLst>
    <pc:chgData name="Adams, Antonette" userId="S::antonette.adams@dot.state.fl.us::9055cb96-0fb9-4ed7-afce-9c29be14112e" providerId="AD" clId="Web-{56CBEEB6-3027-71CA-6F9D-AC78A04512C4}"/>
    <pc:docChg chg="modSld">
      <pc:chgData name="Adams, Antonette" userId="S::antonette.adams@dot.state.fl.us::9055cb96-0fb9-4ed7-afce-9c29be14112e" providerId="AD" clId="Web-{56CBEEB6-3027-71CA-6F9D-AC78A04512C4}" dt="2024-10-24T20:03:13.336" v="63" actId="14100"/>
      <pc:docMkLst>
        <pc:docMk/>
      </pc:docMkLst>
      <pc:sldChg chg="modSp">
        <pc:chgData name="Adams, Antonette" userId="S::antonette.adams@dot.state.fl.us::9055cb96-0fb9-4ed7-afce-9c29be14112e" providerId="AD" clId="Web-{56CBEEB6-3027-71CA-6F9D-AC78A04512C4}" dt="2024-10-24T20:03:13.336" v="63" actId="14100"/>
        <pc:sldMkLst>
          <pc:docMk/>
          <pc:sldMk cId="944405773" sldId="421"/>
        </pc:sldMkLst>
        <pc:spChg chg="mod">
          <ac:chgData name="Adams, Antonette" userId="S::antonette.adams@dot.state.fl.us::9055cb96-0fb9-4ed7-afce-9c29be14112e" providerId="AD" clId="Web-{56CBEEB6-3027-71CA-6F9D-AC78A04512C4}" dt="2024-10-24T20:02:02.774" v="60" actId="14100"/>
          <ac:spMkLst>
            <pc:docMk/>
            <pc:sldMk cId="944405773" sldId="421"/>
            <ac:spMk id="18" creationId="{BCE1DCAF-A3E4-B773-4D33-D9C5D9270A96}"/>
          </ac:spMkLst>
        </pc:spChg>
        <pc:graphicFrameChg chg="mod modGraphic">
          <ac:chgData name="Adams, Antonette" userId="S::antonette.adams@dot.state.fl.us::9055cb96-0fb9-4ed7-afce-9c29be14112e" providerId="AD" clId="Web-{56CBEEB6-3027-71CA-6F9D-AC78A04512C4}" dt="2024-10-24T20:03:13.336" v="63" actId="14100"/>
          <ac:graphicFrameMkLst>
            <pc:docMk/>
            <pc:sldMk cId="944405773" sldId="421"/>
            <ac:graphicFrameMk id="2" creationId="{373F265C-8C05-37BD-C67E-32050878F0DD}"/>
          </ac:graphicFrameMkLst>
        </pc:graphicFrameChg>
      </pc:sldChg>
    </pc:docChg>
  </pc:docChgLst>
  <pc:docChgLst>
    <pc:chgData name="Cordero, Nathalie" userId="4dc863a8-b9db-4ac3-b57d-6499a568283c" providerId="ADAL" clId="{697C5B5D-E2A2-4267-BE67-E6F8FAB544B0}"/>
    <pc:docChg chg="undo redo custSel addSld delSld modSld sldOrd">
      <pc:chgData name="Cordero, Nathalie" userId="4dc863a8-b9db-4ac3-b57d-6499a568283c" providerId="ADAL" clId="{697C5B5D-E2A2-4267-BE67-E6F8FAB544B0}" dt="2024-10-22T17:26:40.513" v="2432" actId="732"/>
      <pc:docMkLst>
        <pc:docMk/>
      </pc:docMkLst>
      <pc:sldChg chg="addSp delSp modSp mod">
        <pc:chgData name="Cordero, Nathalie" userId="4dc863a8-b9db-4ac3-b57d-6499a568283c" providerId="ADAL" clId="{697C5B5D-E2A2-4267-BE67-E6F8FAB544B0}" dt="2024-10-17T19:04:35.217" v="2264" actId="165"/>
        <pc:sldMkLst>
          <pc:docMk/>
          <pc:sldMk cId="809263698" sldId="283"/>
        </pc:sldMkLst>
        <pc:spChg chg="mod">
          <ac:chgData name="Cordero, Nathalie" userId="4dc863a8-b9db-4ac3-b57d-6499a568283c" providerId="ADAL" clId="{697C5B5D-E2A2-4267-BE67-E6F8FAB544B0}" dt="2024-10-17T19:04:15.518" v="2259" actId="6549"/>
          <ac:spMkLst>
            <pc:docMk/>
            <pc:sldMk cId="809263698" sldId="283"/>
            <ac:spMk id="2" creationId="{4F50E8F8-CBC6-4A56-A60B-FDBF1E1F1214}"/>
          </ac:spMkLst>
        </pc:spChg>
        <pc:spChg chg="mod topLvl">
          <ac:chgData name="Cordero, Nathalie" userId="4dc863a8-b9db-4ac3-b57d-6499a568283c" providerId="ADAL" clId="{697C5B5D-E2A2-4267-BE67-E6F8FAB544B0}" dt="2024-10-17T19:04:35.217" v="2264" actId="165"/>
          <ac:spMkLst>
            <pc:docMk/>
            <pc:sldMk cId="809263698" sldId="283"/>
            <ac:spMk id="3" creationId="{8545B83A-E5D0-6FC2-5D51-782CFBE6CB49}"/>
          </ac:spMkLst>
        </pc:spChg>
        <pc:spChg chg="add mod topLvl">
          <ac:chgData name="Cordero, Nathalie" userId="4dc863a8-b9db-4ac3-b57d-6499a568283c" providerId="ADAL" clId="{697C5B5D-E2A2-4267-BE67-E6F8FAB544B0}" dt="2024-10-17T19:04:35.217" v="2264" actId="165"/>
          <ac:spMkLst>
            <pc:docMk/>
            <pc:sldMk cId="809263698" sldId="283"/>
            <ac:spMk id="5" creationId="{3DD265A5-5D2B-875D-F74F-942287672DB6}"/>
          </ac:spMkLst>
        </pc:spChg>
        <pc:grpChg chg="add del mod">
          <ac:chgData name="Cordero, Nathalie" userId="4dc863a8-b9db-4ac3-b57d-6499a568283c" providerId="ADAL" clId="{697C5B5D-E2A2-4267-BE67-E6F8FAB544B0}" dt="2024-10-17T19:04:35.217" v="2264" actId="165"/>
          <ac:grpSpMkLst>
            <pc:docMk/>
            <pc:sldMk cId="809263698" sldId="283"/>
            <ac:grpSpMk id="8" creationId="{19EB2728-EF03-8EF4-6148-1CAE4512066F}"/>
          </ac:grpSpMkLst>
        </pc:grpChg>
      </pc:sldChg>
      <pc:sldChg chg="addSp delSp modSp mod modClrScheme modAnim chgLayout">
        <pc:chgData name="Cordero, Nathalie" userId="4dc863a8-b9db-4ac3-b57d-6499a568283c" providerId="ADAL" clId="{697C5B5D-E2A2-4267-BE67-E6F8FAB544B0}" dt="2024-10-17T19:08:11.569" v="2279" actId="1076"/>
        <pc:sldMkLst>
          <pc:docMk/>
          <pc:sldMk cId="4242243576" sldId="413"/>
        </pc:sldMkLst>
        <pc:spChg chg="mod">
          <ac:chgData name="Cordero, Nathalie" userId="4dc863a8-b9db-4ac3-b57d-6499a568283c" providerId="ADAL" clId="{697C5B5D-E2A2-4267-BE67-E6F8FAB544B0}" dt="2024-10-17T19:08:07.582" v="2278" actId="1076"/>
          <ac:spMkLst>
            <pc:docMk/>
            <pc:sldMk cId="4242243576" sldId="413"/>
            <ac:spMk id="3" creationId="{4F8C7CAF-2231-0D6D-3F0E-0691F236BCA5}"/>
          </ac:spMkLst>
        </pc:spChg>
        <pc:spChg chg="add mod">
          <ac:chgData name="Cordero, Nathalie" userId="4dc863a8-b9db-4ac3-b57d-6499a568283c" providerId="ADAL" clId="{697C5B5D-E2A2-4267-BE67-E6F8FAB544B0}" dt="2024-10-17T19:08:11.569" v="2279" actId="1076"/>
          <ac:spMkLst>
            <pc:docMk/>
            <pc:sldMk cId="4242243576" sldId="413"/>
            <ac:spMk id="7" creationId="{EA2E5438-AAFF-C1DB-51E2-A8AACFAB619F}"/>
          </ac:spMkLst>
        </pc:spChg>
        <pc:grpChg chg="mod">
          <ac:chgData name="Cordero, Nathalie" userId="4dc863a8-b9db-4ac3-b57d-6499a568283c" providerId="ADAL" clId="{697C5B5D-E2A2-4267-BE67-E6F8FAB544B0}" dt="2024-10-17T19:08:05.436" v="2277" actId="1076"/>
          <ac:grpSpMkLst>
            <pc:docMk/>
            <pc:sldMk cId="4242243576" sldId="413"/>
            <ac:grpSpMk id="2" creationId="{3C9B49F4-E6C9-E4F7-897A-850066B7D3A7}"/>
          </ac:grpSpMkLst>
        </pc:grpChg>
        <pc:picChg chg="mod">
          <ac:chgData name="Cordero, Nathalie" userId="4dc863a8-b9db-4ac3-b57d-6499a568283c" providerId="ADAL" clId="{697C5B5D-E2A2-4267-BE67-E6F8FAB544B0}" dt="2024-10-17T19:08:11.569" v="2279" actId="1076"/>
          <ac:picMkLst>
            <pc:docMk/>
            <pc:sldMk cId="4242243576" sldId="413"/>
            <ac:picMk id="1026" creationId="{F821E026-418E-3EA1-94F3-99B3C2FBED62}"/>
          </ac:picMkLst>
        </pc:picChg>
      </pc:sldChg>
      <pc:sldChg chg="modSp mod modAnim">
        <pc:chgData name="Cordero, Nathalie" userId="4dc863a8-b9db-4ac3-b57d-6499a568283c" providerId="ADAL" clId="{697C5B5D-E2A2-4267-BE67-E6F8FAB544B0}" dt="2024-10-22T12:32:38.654" v="2403"/>
        <pc:sldMkLst>
          <pc:docMk/>
          <pc:sldMk cId="843419030" sldId="414"/>
        </pc:sldMkLst>
        <pc:spChg chg="mod">
          <ac:chgData name="Cordero, Nathalie" userId="4dc863a8-b9db-4ac3-b57d-6499a568283c" providerId="ADAL" clId="{697C5B5D-E2A2-4267-BE67-E6F8FAB544B0}" dt="2024-10-22T12:32:38.654" v="2403"/>
          <ac:spMkLst>
            <pc:docMk/>
            <pc:sldMk cId="843419030" sldId="414"/>
            <ac:spMk id="2" creationId="{4F50E8F8-CBC6-4A56-A60B-FDBF1E1F1214}"/>
          </ac:spMkLst>
        </pc:spChg>
        <pc:graphicFrameChg chg="mod modGraphic">
          <ac:chgData name="Cordero, Nathalie" userId="4dc863a8-b9db-4ac3-b57d-6499a568283c" providerId="ADAL" clId="{697C5B5D-E2A2-4267-BE67-E6F8FAB544B0}" dt="2024-10-17T15:24:18.034" v="564"/>
          <ac:graphicFrameMkLst>
            <pc:docMk/>
            <pc:sldMk cId="843419030" sldId="414"/>
            <ac:graphicFrameMk id="170" creationId="{40D26A2B-2694-A21E-56EE-36527C1FBF5E}"/>
          </ac:graphicFrameMkLst>
        </pc:graphicFrameChg>
      </pc:sldChg>
      <pc:sldChg chg="modSp add del mod modShow">
        <pc:chgData name="Cordero, Nathalie" userId="4dc863a8-b9db-4ac3-b57d-6499a568283c" providerId="ADAL" clId="{697C5B5D-E2A2-4267-BE67-E6F8FAB544B0}" dt="2024-10-17T19:09:22.375" v="2286" actId="2696"/>
        <pc:sldMkLst>
          <pc:docMk/>
          <pc:sldMk cId="3804730960" sldId="415"/>
        </pc:sldMkLst>
      </pc:sldChg>
      <pc:sldChg chg="addSp delSp modSp mod modClrScheme modAnim chgLayout">
        <pc:chgData name="Cordero, Nathalie" userId="4dc863a8-b9db-4ac3-b57d-6499a568283c" providerId="ADAL" clId="{697C5B5D-E2A2-4267-BE67-E6F8FAB544B0}" dt="2024-10-17T17:58:33.982" v="1458"/>
        <pc:sldMkLst>
          <pc:docMk/>
          <pc:sldMk cId="2704957146" sldId="416"/>
        </pc:sldMkLst>
        <pc:spChg chg="mod">
          <ac:chgData name="Cordero, Nathalie" userId="4dc863a8-b9db-4ac3-b57d-6499a568283c" providerId="ADAL" clId="{697C5B5D-E2A2-4267-BE67-E6F8FAB544B0}" dt="2024-10-17T15:16:41.694" v="511" actId="207"/>
          <ac:spMkLst>
            <pc:docMk/>
            <pc:sldMk cId="2704957146" sldId="416"/>
            <ac:spMk id="10" creationId="{BCCA1089-BCBC-6C0D-6159-D6F0C383049B}"/>
          </ac:spMkLst>
        </pc:spChg>
        <pc:spChg chg="mod ord">
          <ac:chgData name="Cordero, Nathalie" userId="4dc863a8-b9db-4ac3-b57d-6499a568283c" providerId="ADAL" clId="{697C5B5D-E2A2-4267-BE67-E6F8FAB544B0}" dt="2024-10-17T15:46:04.515" v="821" actId="700"/>
          <ac:spMkLst>
            <pc:docMk/>
            <pc:sldMk cId="2704957146" sldId="416"/>
            <ac:spMk id="32" creationId="{E612258B-809C-4937-88CC-45880B3C8264}"/>
          </ac:spMkLst>
        </pc:spChg>
        <pc:spChg chg="mod">
          <ac:chgData name="Cordero, Nathalie" userId="4dc863a8-b9db-4ac3-b57d-6499a568283c" providerId="ADAL" clId="{697C5B5D-E2A2-4267-BE67-E6F8FAB544B0}" dt="2024-10-17T15:16:34.794" v="509" actId="207"/>
          <ac:spMkLst>
            <pc:docMk/>
            <pc:sldMk cId="2704957146" sldId="416"/>
            <ac:spMk id="128" creationId="{EC568BF1-900B-5FA3-8948-D7EF839A0706}"/>
          </ac:spMkLst>
        </pc:spChg>
        <pc:spChg chg="mod">
          <ac:chgData name="Cordero, Nathalie" userId="4dc863a8-b9db-4ac3-b57d-6499a568283c" providerId="ADAL" clId="{697C5B5D-E2A2-4267-BE67-E6F8FAB544B0}" dt="2024-10-17T15:16:37.902" v="510" actId="207"/>
          <ac:spMkLst>
            <pc:docMk/>
            <pc:sldMk cId="2704957146" sldId="416"/>
            <ac:spMk id="133" creationId="{1847ABD1-92E7-8CC8-D86F-556932D02A96}"/>
          </ac:spMkLst>
        </pc:spChg>
      </pc:sldChg>
      <pc:sldChg chg="addSp delSp modSp mod modClrScheme addAnim delAnim modAnim chgLayout">
        <pc:chgData name="Cordero, Nathalie" userId="4dc863a8-b9db-4ac3-b57d-6499a568283c" providerId="ADAL" clId="{697C5B5D-E2A2-4267-BE67-E6F8FAB544B0}" dt="2024-10-22T12:35:41.362" v="2429" actId="1076"/>
        <pc:sldMkLst>
          <pc:docMk/>
          <pc:sldMk cId="3824144220" sldId="417"/>
        </pc:sldMkLst>
        <pc:spChg chg="add del mod">
          <ac:chgData name="Cordero, Nathalie" userId="4dc863a8-b9db-4ac3-b57d-6499a568283c" providerId="ADAL" clId="{697C5B5D-E2A2-4267-BE67-E6F8FAB544B0}" dt="2024-10-17T18:01:07.764" v="1504" actId="207"/>
          <ac:spMkLst>
            <pc:docMk/>
            <pc:sldMk cId="3824144220" sldId="417"/>
            <ac:spMk id="2240" creationId="{F28803A0-16F5-6D5B-8B38-06AC14523A59}"/>
          </ac:spMkLst>
        </pc:spChg>
        <pc:spChg chg="mod">
          <ac:chgData name="Cordero, Nathalie" userId="4dc863a8-b9db-4ac3-b57d-6499a568283c" providerId="ADAL" clId="{697C5B5D-E2A2-4267-BE67-E6F8FAB544B0}" dt="2024-10-17T17:49:59.964" v="1326" actId="207"/>
          <ac:spMkLst>
            <pc:docMk/>
            <pc:sldMk cId="3824144220" sldId="417"/>
            <ac:spMk id="2265" creationId="{4C58A314-4BE1-F40D-7C86-D6604387E9BA}"/>
          </ac:spMkLst>
        </pc:spChg>
        <pc:spChg chg="mod">
          <ac:chgData name="Cordero, Nathalie" userId="4dc863a8-b9db-4ac3-b57d-6499a568283c" providerId="ADAL" clId="{697C5B5D-E2A2-4267-BE67-E6F8FAB544B0}" dt="2024-10-17T15:38:58.456" v="728" actId="255"/>
          <ac:spMkLst>
            <pc:docMk/>
            <pc:sldMk cId="3824144220" sldId="417"/>
            <ac:spMk id="2266" creationId="{3D9499AF-3241-C23D-115D-22EB72305D23}"/>
          </ac:spMkLst>
        </pc:spChg>
        <pc:spChg chg="mod">
          <ac:chgData name="Cordero, Nathalie" userId="4dc863a8-b9db-4ac3-b57d-6499a568283c" providerId="ADAL" clId="{697C5B5D-E2A2-4267-BE67-E6F8FAB544B0}" dt="2024-10-17T15:38:58.456" v="728" actId="255"/>
          <ac:spMkLst>
            <pc:docMk/>
            <pc:sldMk cId="3824144220" sldId="417"/>
            <ac:spMk id="2267" creationId="{C9D51A4C-049C-12D3-D446-D0C25DFF9D1D}"/>
          </ac:spMkLst>
        </pc:spChg>
        <pc:spChg chg="mod">
          <ac:chgData name="Cordero, Nathalie" userId="4dc863a8-b9db-4ac3-b57d-6499a568283c" providerId="ADAL" clId="{697C5B5D-E2A2-4267-BE67-E6F8FAB544B0}" dt="2024-10-17T15:38:58.456" v="728" actId="255"/>
          <ac:spMkLst>
            <pc:docMk/>
            <pc:sldMk cId="3824144220" sldId="417"/>
            <ac:spMk id="2268" creationId="{2DB6E7E9-77F2-962A-E600-CA5AA0A78300}"/>
          </ac:spMkLst>
        </pc:spChg>
        <pc:spChg chg="mod">
          <ac:chgData name="Cordero, Nathalie" userId="4dc863a8-b9db-4ac3-b57d-6499a568283c" providerId="ADAL" clId="{697C5B5D-E2A2-4267-BE67-E6F8FAB544B0}" dt="2024-10-17T15:38:58.456" v="728" actId="255"/>
          <ac:spMkLst>
            <pc:docMk/>
            <pc:sldMk cId="3824144220" sldId="417"/>
            <ac:spMk id="2269" creationId="{13CD098B-C0D8-2374-18A3-3B024DF4CE96}"/>
          </ac:spMkLst>
        </pc:spChg>
        <pc:spChg chg="add mod ord">
          <ac:chgData name="Cordero, Nathalie" userId="4dc863a8-b9db-4ac3-b57d-6499a568283c" providerId="ADAL" clId="{697C5B5D-E2A2-4267-BE67-E6F8FAB544B0}" dt="2024-10-22T12:35:41.362" v="2429" actId="1076"/>
          <ac:spMkLst>
            <pc:docMk/>
            <pc:sldMk cId="3824144220" sldId="417"/>
            <ac:spMk id="2276" creationId="{B9260482-3EF8-FDE8-374E-1A6F40605AB3}"/>
          </ac:spMkLst>
        </pc:spChg>
      </pc:sldChg>
      <pc:sldChg chg="addSp delSp modSp mod modAnim">
        <pc:chgData name="Cordero, Nathalie" userId="4dc863a8-b9db-4ac3-b57d-6499a568283c" providerId="ADAL" clId="{697C5B5D-E2A2-4267-BE67-E6F8FAB544B0}" dt="2024-10-22T12:35:37.525" v="2427" actId="1037"/>
        <pc:sldMkLst>
          <pc:docMk/>
          <pc:sldMk cId="3712938962" sldId="418"/>
        </pc:sldMkLst>
        <pc:spChg chg="add mod">
          <ac:chgData name="Cordero, Nathalie" userId="4dc863a8-b9db-4ac3-b57d-6499a568283c" providerId="ADAL" clId="{697C5B5D-E2A2-4267-BE67-E6F8FAB544B0}" dt="2024-10-17T17:54:57.400" v="1394" actId="207"/>
          <ac:spMkLst>
            <pc:docMk/>
            <pc:sldMk cId="3712938962" sldId="418"/>
            <ac:spMk id="2" creationId="{B3836712-4E75-8358-A471-BFFE959477EC}"/>
          </ac:spMkLst>
        </pc:spChg>
        <pc:spChg chg="mod">
          <ac:chgData name="Cordero, Nathalie" userId="4dc863a8-b9db-4ac3-b57d-6499a568283c" providerId="ADAL" clId="{697C5B5D-E2A2-4267-BE67-E6F8FAB544B0}" dt="2024-10-17T15:14:32.583" v="484" actId="164"/>
          <ac:spMkLst>
            <pc:docMk/>
            <pc:sldMk cId="3712938962" sldId="418"/>
            <ac:spMk id="4" creationId="{61AC0E5E-B021-0883-5609-A034DF1491F4}"/>
          </ac:spMkLst>
        </pc:spChg>
        <pc:spChg chg="mod">
          <ac:chgData name="Cordero, Nathalie" userId="4dc863a8-b9db-4ac3-b57d-6499a568283c" providerId="ADAL" clId="{697C5B5D-E2A2-4267-BE67-E6F8FAB544B0}" dt="2024-10-17T15:14:44.660" v="486" actId="164"/>
          <ac:spMkLst>
            <pc:docMk/>
            <pc:sldMk cId="3712938962" sldId="418"/>
            <ac:spMk id="5" creationId="{28612A32-80B3-59CC-747C-A604FBFE38F7}"/>
          </ac:spMkLst>
        </pc:spChg>
        <pc:spChg chg="mod">
          <ac:chgData name="Cordero, Nathalie" userId="4dc863a8-b9db-4ac3-b57d-6499a568283c" providerId="ADAL" clId="{697C5B5D-E2A2-4267-BE67-E6F8FAB544B0}" dt="2024-10-17T15:14:48.854" v="487" actId="164"/>
          <ac:spMkLst>
            <pc:docMk/>
            <pc:sldMk cId="3712938962" sldId="418"/>
            <ac:spMk id="6" creationId="{0DB6EF36-9F2C-DFB5-6C46-B5E09B340109}"/>
          </ac:spMkLst>
        </pc:spChg>
        <pc:spChg chg="add mod">
          <ac:chgData name="Cordero, Nathalie" userId="4dc863a8-b9db-4ac3-b57d-6499a568283c" providerId="ADAL" clId="{697C5B5D-E2A2-4267-BE67-E6F8FAB544B0}" dt="2024-10-17T17:55:00.574" v="1395" actId="207"/>
          <ac:spMkLst>
            <pc:docMk/>
            <pc:sldMk cId="3712938962" sldId="418"/>
            <ac:spMk id="8" creationId="{2E34805C-DD19-1841-CCD3-08AF8295B694}"/>
          </ac:spMkLst>
        </pc:spChg>
        <pc:spChg chg="add mod">
          <ac:chgData name="Cordero, Nathalie" userId="4dc863a8-b9db-4ac3-b57d-6499a568283c" providerId="ADAL" clId="{697C5B5D-E2A2-4267-BE67-E6F8FAB544B0}" dt="2024-10-22T12:35:37.525" v="2427" actId="1037"/>
          <ac:spMkLst>
            <pc:docMk/>
            <pc:sldMk cId="3712938962" sldId="418"/>
            <ac:spMk id="13" creationId="{4F33FD55-6D6C-A90E-F24F-D6A255620B9A}"/>
          </ac:spMkLst>
        </pc:spChg>
        <pc:spChg chg="add mod">
          <ac:chgData name="Cordero, Nathalie" userId="4dc863a8-b9db-4ac3-b57d-6499a568283c" providerId="ADAL" clId="{697C5B5D-E2A2-4267-BE67-E6F8FAB544B0}" dt="2024-10-17T19:12:27.815" v="2287" actId="207"/>
          <ac:spMkLst>
            <pc:docMk/>
            <pc:sldMk cId="3712938962" sldId="418"/>
            <ac:spMk id="14" creationId="{B1655DE4-B6E4-DC8D-E3FD-BDDB398DD3B3}"/>
          </ac:spMkLst>
        </pc:spChg>
        <pc:spChg chg="add mod">
          <ac:chgData name="Cordero, Nathalie" userId="4dc863a8-b9db-4ac3-b57d-6499a568283c" providerId="ADAL" clId="{697C5B5D-E2A2-4267-BE67-E6F8FAB544B0}" dt="2024-10-17T19:12:30.687" v="2288" actId="207"/>
          <ac:spMkLst>
            <pc:docMk/>
            <pc:sldMk cId="3712938962" sldId="418"/>
            <ac:spMk id="15" creationId="{250D1C6D-AF48-CE1E-AA97-26C9181DC9E3}"/>
          </ac:spMkLst>
        </pc:spChg>
        <pc:spChg chg="mod">
          <ac:chgData name="Cordero, Nathalie" userId="4dc863a8-b9db-4ac3-b57d-6499a568283c" providerId="ADAL" clId="{697C5B5D-E2A2-4267-BE67-E6F8FAB544B0}" dt="2024-10-17T15:14:56.279" v="488" actId="164"/>
          <ac:spMkLst>
            <pc:docMk/>
            <pc:sldMk cId="3712938962" sldId="418"/>
            <ac:spMk id="16" creationId="{EBDB48D1-7B54-DBC3-E527-736BFA68806C}"/>
          </ac:spMkLst>
        </pc:spChg>
        <pc:spChg chg="mod">
          <ac:chgData name="Cordero, Nathalie" userId="4dc863a8-b9db-4ac3-b57d-6499a568283c" providerId="ADAL" clId="{697C5B5D-E2A2-4267-BE67-E6F8FAB544B0}" dt="2024-10-17T15:15:02.982" v="489" actId="164"/>
          <ac:spMkLst>
            <pc:docMk/>
            <pc:sldMk cId="3712938962" sldId="418"/>
            <ac:spMk id="17" creationId="{2D5179D7-2BCF-D084-C59A-F58B925EB546}"/>
          </ac:spMkLst>
        </pc:spChg>
        <pc:spChg chg="add mod">
          <ac:chgData name="Cordero, Nathalie" userId="4dc863a8-b9db-4ac3-b57d-6499a568283c" providerId="ADAL" clId="{697C5B5D-E2A2-4267-BE67-E6F8FAB544B0}" dt="2024-10-17T19:12:32.826" v="2289" actId="207"/>
          <ac:spMkLst>
            <pc:docMk/>
            <pc:sldMk cId="3712938962" sldId="418"/>
            <ac:spMk id="18" creationId="{7D5E20D6-8797-46A6-648F-78F72BC55220}"/>
          </ac:spMkLst>
        </pc:spChg>
        <pc:spChg chg="add mod">
          <ac:chgData name="Cordero, Nathalie" userId="4dc863a8-b9db-4ac3-b57d-6499a568283c" providerId="ADAL" clId="{697C5B5D-E2A2-4267-BE67-E6F8FAB544B0}" dt="2024-10-17T19:12:34.831" v="2290" actId="207"/>
          <ac:spMkLst>
            <pc:docMk/>
            <pc:sldMk cId="3712938962" sldId="418"/>
            <ac:spMk id="19" creationId="{224AD80D-48CD-B4AD-7566-0B894565BE02}"/>
          </ac:spMkLst>
        </pc:spChg>
        <pc:spChg chg="add mod">
          <ac:chgData name="Cordero, Nathalie" userId="4dc863a8-b9db-4ac3-b57d-6499a568283c" providerId="ADAL" clId="{697C5B5D-E2A2-4267-BE67-E6F8FAB544B0}" dt="2024-10-17T19:12:37.435" v="2291" actId="207"/>
          <ac:spMkLst>
            <pc:docMk/>
            <pc:sldMk cId="3712938962" sldId="418"/>
            <ac:spMk id="20" creationId="{6FA0C255-1BB4-B262-62BB-5AFD1425CFCC}"/>
          </ac:spMkLst>
        </pc:spChg>
        <pc:grpChg chg="add mod">
          <ac:chgData name="Cordero, Nathalie" userId="4dc863a8-b9db-4ac3-b57d-6499a568283c" providerId="ADAL" clId="{697C5B5D-E2A2-4267-BE67-E6F8FAB544B0}" dt="2024-10-17T15:14:32.583" v="484" actId="164"/>
          <ac:grpSpMkLst>
            <pc:docMk/>
            <pc:sldMk cId="3712938962" sldId="418"/>
            <ac:grpSpMk id="21" creationId="{B7C727DA-68B3-B6AD-CD2B-3F39210F207B}"/>
          </ac:grpSpMkLst>
        </pc:grpChg>
        <pc:grpChg chg="add mod">
          <ac:chgData name="Cordero, Nathalie" userId="4dc863a8-b9db-4ac3-b57d-6499a568283c" providerId="ADAL" clId="{697C5B5D-E2A2-4267-BE67-E6F8FAB544B0}" dt="2024-10-17T15:14:44.660" v="486" actId="164"/>
          <ac:grpSpMkLst>
            <pc:docMk/>
            <pc:sldMk cId="3712938962" sldId="418"/>
            <ac:grpSpMk id="22" creationId="{7979E0E5-3EE6-25E4-3167-152D5F0B7EA2}"/>
          </ac:grpSpMkLst>
        </pc:grpChg>
        <pc:grpChg chg="add mod">
          <ac:chgData name="Cordero, Nathalie" userId="4dc863a8-b9db-4ac3-b57d-6499a568283c" providerId="ADAL" clId="{697C5B5D-E2A2-4267-BE67-E6F8FAB544B0}" dt="2024-10-17T15:14:48.854" v="487" actId="164"/>
          <ac:grpSpMkLst>
            <pc:docMk/>
            <pc:sldMk cId="3712938962" sldId="418"/>
            <ac:grpSpMk id="23" creationId="{AB3D6D48-185D-5612-45BA-4DCE57E78B87}"/>
          </ac:grpSpMkLst>
        </pc:grpChg>
        <pc:grpChg chg="add mod">
          <ac:chgData name="Cordero, Nathalie" userId="4dc863a8-b9db-4ac3-b57d-6499a568283c" providerId="ADAL" clId="{697C5B5D-E2A2-4267-BE67-E6F8FAB544B0}" dt="2024-10-17T15:14:56.279" v="488" actId="164"/>
          <ac:grpSpMkLst>
            <pc:docMk/>
            <pc:sldMk cId="3712938962" sldId="418"/>
            <ac:grpSpMk id="24" creationId="{4545980E-A273-B4D0-7653-71520A201DF3}"/>
          </ac:grpSpMkLst>
        </pc:grpChg>
        <pc:grpChg chg="add mod">
          <ac:chgData name="Cordero, Nathalie" userId="4dc863a8-b9db-4ac3-b57d-6499a568283c" providerId="ADAL" clId="{697C5B5D-E2A2-4267-BE67-E6F8FAB544B0}" dt="2024-10-17T15:15:02.982" v="489" actId="164"/>
          <ac:grpSpMkLst>
            <pc:docMk/>
            <pc:sldMk cId="3712938962" sldId="418"/>
            <ac:grpSpMk id="25" creationId="{9DF4D043-5C55-33F2-6B6B-B369A8EFABA9}"/>
          </ac:grpSpMkLst>
        </pc:grpChg>
      </pc:sldChg>
      <pc:sldChg chg="modSp add del mod modShow">
        <pc:chgData name="Cordero, Nathalie" userId="4dc863a8-b9db-4ac3-b57d-6499a568283c" providerId="ADAL" clId="{697C5B5D-E2A2-4267-BE67-E6F8FAB544B0}" dt="2024-10-17T19:09:16.986" v="2285" actId="2696"/>
        <pc:sldMkLst>
          <pc:docMk/>
          <pc:sldMk cId="606309017" sldId="419"/>
        </pc:sldMkLst>
      </pc:sldChg>
      <pc:sldChg chg="addSp delSp modSp mod">
        <pc:chgData name="Cordero, Nathalie" userId="4dc863a8-b9db-4ac3-b57d-6499a568283c" providerId="ADAL" clId="{697C5B5D-E2A2-4267-BE67-E6F8FAB544B0}" dt="2024-10-17T18:02:45.496" v="1516" actId="255"/>
        <pc:sldMkLst>
          <pc:docMk/>
          <pc:sldMk cId="3534158032" sldId="420"/>
        </pc:sldMkLst>
        <pc:spChg chg="mod">
          <ac:chgData name="Cordero, Nathalie" userId="4dc863a8-b9db-4ac3-b57d-6499a568283c" providerId="ADAL" clId="{697C5B5D-E2A2-4267-BE67-E6F8FAB544B0}" dt="2024-10-17T18:02:45.496" v="1516" actId="255"/>
          <ac:spMkLst>
            <pc:docMk/>
            <pc:sldMk cId="3534158032" sldId="420"/>
            <ac:spMk id="3" creationId="{88F0358F-BE82-45A3-B12A-8676586AB053}"/>
          </ac:spMkLst>
        </pc:spChg>
        <pc:spChg chg="mod">
          <ac:chgData name="Cordero, Nathalie" userId="4dc863a8-b9db-4ac3-b57d-6499a568283c" providerId="ADAL" clId="{697C5B5D-E2A2-4267-BE67-E6F8FAB544B0}" dt="2024-10-17T15:54:49.069" v="904" actId="1076"/>
          <ac:spMkLst>
            <pc:docMk/>
            <pc:sldMk cId="3534158032" sldId="420"/>
            <ac:spMk id="14" creationId="{C84A3702-D8D5-C0FB-262F-0CAE7A22F0F9}"/>
          </ac:spMkLst>
        </pc:spChg>
        <pc:spChg chg="mod">
          <ac:chgData name="Cordero, Nathalie" userId="4dc863a8-b9db-4ac3-b57d-6499a568283c" providerId="ADAL" clId="{697C5B5D-E2A2-4267-BE67-E6F8FAB544B0}" dt="2024-10-17T15:54:49.069" v="904" actId="1076"/>
          <ac:spMkLst>
            <pc:docMk/>
            <pc:sldMk cId="3534158032" sldId="420"/>
            <ac:spMk id="15" creationId="{0FEC2427-4294-95AC-9DD7-A9A7254166CC}"/>
          </ac:spMkLst>
        </pc:spChg>
        <pc:spChg chg="mod">
          <ac:chgData name="Cordero, Nathalie" userId="4dc863a8-b9db-4ac3-b57d-6499a568283c" providerId="ADAL" clId="{697C5B5D-E2A2-4267-BE67-E6F8FAB544B0}" dt="2024-10-17T15:54:49.069" v="904" actId="1076"/>
          <ac:spMkLst>
            <pc:docMk/>
            <pc:sldMk cId="3534158032" sldId="420"/>
            <ac:spMk id="16" creationId="{3A88262A-9190-45CA-CF74-25F2EBEDA78C}"/>
          </ac:spMkLst>
        </pc:spChg>
        <pc:spChg chg="mod">
          <ac:chgData name="Cordero, Nathalie" userId="4dc863a8-b9db-4ac3-b57d-6499a568283c" providerId="ADAL" clId="{697C5B5D-E2A2-4267-BE67-E6F8FAB544B0}" dt="2024-10-17T15:54:49.069" v="904" actId="1076"/>
          <ac:spMkLst>
            <pc:docMk/>
            <pc:sldMk cId="3534158032" sldId="420"/>
            <ac:spMk id="17" creationId="{4329A14D-4108-9285-5653-F2CA3867035E}"/>
          </ac:spMkLst>
        </pc:spChg>
        <pc:spChg chg="mod">
          <ac:chgData name="Cordero, Nathalie" userId="4dc863a8-b9db-4ac3-b57d-6499a568283c" providerId="ADAL" clId="{697C5B5D-E2A2-4267-BE67-E6F8FAB544B0}" dt="2024-10-17T15:54:49.069" v="904" actId="1076"/>
          <ac:spMkLst>
            <pc:docMk/>
            <pc:sldMk cId="3534158032" sldId="420"/>
            <ac:spMk id="18" creationId="{E21B0622-33B5-FA87-8468-8641A078FA34}"/>
          </ac:spMkLst>
        </pc:spChg>
        <pc:spChg chg="mod">
          <ac:chgData name="Cordero, Nathalie" userId="4dc863a8-b9db-4ac3-b57d-6499a568283c" providerId="ADAL" clId="{697C5B5D-E2A2-4267-BE67-E6F8FAB544B0}" dt="2024-10-17T15:54:49.069" v="904" actId="1076"/>
          <ac:spMkLst>
            <pc:docMk/>
            <pc:sldMk cId="3534158032" sldId="420"/>
            <ac:spMk id="19" creationId="{37B9D859-4899-C527-3BAF-D6B8E7271972}"/>
          </ac:spMkLst>
        </pc:spChg>
        <pc:spChg chg="mod">
          <ac:chgData name="Cordero, Nathalie" userId="4dc863a8-b9db-4ac3-b57d-6499a568283c" providerId="ADAL" clId="{697C5B5D-E2A2-4267-BE67-E6F8FAB544B0}" dt="2024-10-17T15:56:59.953" v="934" actId="403"/>
          <ac:spMkLst>
            <pc:docMk/>
            <pc:sldMk cId="3534158032" sldId="420"/>
            <ac:spMk id="20" creationId="{7F450A5E-1554-7055-055F-B12C9FB19FD1}"/>
          </ac:spMkLst>
        </pc:spChg>
        <pc:spChg chg="mod">
          <ac:chgData name="Cordero, Nathalie" userId="4dc863a8-b9db-4ac3-b57d-6499a568283c" providerId="ADAL" clId="{697C5B5D-E2A2-4267-BE67-E6F8FAB544B0}" dt="2024-10-17T15:56:39.228" v="926" actId="207"/>
          <ac:spMkLst>
            <pc:docMk/>
            <pc:sldMk cId="3534158032" sldId="420"/>
            <ac:spMk id="21" creationId="{E8AB42F1-2F48-89A1-0007-855482E28763}"/>
          </ac:spMkLst>
        </pc:spChg>
        <pc:spChg chg="mod">
          <ac:chgData name="Cordero, Nathalie" userId="4dc863a8-b9db-4ac3-b57d-6499a568283c" providerId="ADAL" clId="{697C5B5D-E2A2-4267-BE67-E6F8FAB544B0}" dt="2024-10-17T15:56:42.108" v="927" actId="207"/>
          <ac:spMkLst>
            <pc:docMk/>
            <pc:sldMk cId="3534158032" sldId="420"/>
            <ac:spMk id="22" creationId="{4C026228-C388-9E56-EEE0-9ADFAAF9C155}"/>
          </ac:spMkLst>
        </pc:spChg>
        <pc:spChg chg="mod">
          <ac:chgData name="Cordero, Nathalie" userId="4dc863a8-b9db-4ac3-b57d-6499a568283c" providerId="ADAL" clId="{697C5B5D-E2A2-4267-BE67-E6F8FAB544B0}" dt="2024-10-17T15:56:44.179" v="928" actId="207"/>
          <ac:spMkLst>
            <pc:docMk/>
            <pc:sldMk cId="3534158032" sldId="420"/>
            <ac:spMk id="23" creationId="{BA7690EB-2EE6-B2B6-B0BC-A9AC1D9A8490}"/>
          </ac:spMkLst>
        </pc:spChg>
        <pc:spChg chg="mod">
          <ac:chgData name="Cordero, Nathalie" userId="4dc863a8-b9db-4ac3-b57d-6499a568283c" providerId="ADAL" clId="{697C5B5D-E2A2-4267-BE67-E6F8FAB544B0}" dt="2024-10-17T15:56:47.194" v="929" actId="207"/>
          <ac:spMkLst>
            <pc:docMk/>
            <pc:sldMk cId="3534158032" sldId="420"/>
            <ac:spMk id="24" creationId="{E1060F1E-869E-42C1-5429-234229DC2F8E}"/>
          </ac:spMkLst>
        </pc:spChg>
        <pc:spChg chg="mod">
          <ac:chgData name="Cordero, Nathalie" userId="4dc863a8-b9db-4ac3-b57d-6499a568283c" providerId="ADAL" clId="{697C5B5D-E2A2-4267-BE67-E6F8FAB544B0}" dt="2024-10-17T15:56:49.538" v="930" actId="207"/>
          <ac:spMkLst>
            <pc:docMk/>
            <pc:sldMk cId="3534158032" sldId="420"/>
            <ac:spMk id="25" creationId="{30C8D030-AFC6-E986-062B-788E5625F60F}"/>
          </ac:spMkLst>
        </pc:spChg>
        <pc:spChg chg="mod">
          <ac:chgData name="Cordero, Nathalie" userId="4dc863a8-b9db-4ac3-b57d-6499a568283c" providerId="ADAL" clId="{697C5B5D-E2A2-4267-BE67-E6F8FAB544B0}" dt="2024-10-17T15:56:52.571" v="931" actId="207"/>
          <ac:spMkLst>
            <pc:docMk/>
            <pc:sldMk cId="3534158032" sldId="420"/>
            <ac:spMk id="26" creationId="{0F75C534-388D-51B1-27F0-0CD718D39D6F}"/>
          </ac:spMkLst>
        </pc:spChg>
        <pc:grpChg chg="mod">
          <ac:chgData name="Cordero, Nathalie" userId="4dc863a8-b9db-4ac3-b57d-6499a568283c" providerId="ADAL" clId="{697C5B5D-E2A2-4267-BE67-E6F8FAB544B0}" dt="2024-10-17T15:54:49.069" v="904" actId="1076"/>
          <ac:grpSpMkLst>
            <pc:docMk/>
            <pc:sldMk cId="3534158032" sldId="420"/>
            <ac:grpSpMk id="13" creationId="{6C68436F-FCDD-5F84-D8F2-3067928AC2CF}"/>
          </ac:grpSpMkLst>
        </pc:grpChg>
        <pc:grpChg chg="add mod">
          <ac:chgData name="Cordero, Nathalie" userId="4dc863a8-b9db-4ac3-b57d-6499a568283c" providerId="ADAL" clId="{697C5B5D-E2A2-4267-BE67-E6F8FAB544B0}" dt="2024-10-17T15:54:49.069" v="904" actId="1076"/>
          <ac:grpSpMkLst>
            <pc:docMk/>
            <pc:sldMk cId="3534158032" sldId="420"/>
            <ac:grpSpMk id="27" creationId="{447CD1A5-ED87-B9C6-72AB-2D0960F12433}"/>
          </ac:grpSpMkLst>
        </pc:grpChg>
        <pc:graphicFrameChg chg="add mod modGraphic">
          <ac:chgData name="Cordero, Nathalie" userId="4dc863a8-b9db-4ac3-b57d-6499a568283c" providerId="ADAL" clId="{697C5B5D-E2A2-4267-BE67-E6F8FAB544B0}" dt="2024-10-17T17:59:44.908" v="1473" actId="20577"/>
          <ac:graphicFrameMkLst>
            <pc:docMk/>
            <pc:sldMk cId="3534158032" sldId="420"/>
            <ac:graphicFrameMk id="4" creationId="{98B5920B-D9B4-8673-2E60-FC1FE6BB3EE8}"/>
          </ac:graphicFrameMkLst>
        </pc:graphicFrameChg>
        <pc:graphicFrameChg chg="add mod modGraphic">
          <ac:chgData name="Cordero, Nathalie" userId="4dc863a8-b9db-4ac3-b57d-6499a568283c" providerId="ADAL" clId="{697C5B5D-E2A2-4267-BE67-E6F8FAB544B0}" dt="2024-10-17T17:59:50.412" v="1477" actId="20577"/>
          <ac:graphicFrameMkLst>
            <pc:docMk/>
            <pc:sldMk cId="3534158032" sldId="420"/>
            <ac:graphicFrameMk id="8" creationId="{F96698F7-84A3-B37A-A48D-14207A40CD50}"/>
          </ac:graphicFrameMkLst>
        </pc:graphicFrameChg>
        <pc:graphicFrameChg chg="add mod modGraphic">
          <ac:chgData name="Cordero, Nathalie" userId="4dc863a8-b9db-4ac3-b57d-6499a568283c" providerId="ADAL" clId="{697C5B5D-E2A2-4267-BE67-E6F8FAB544B0}" dt="2024-10-17T18:00:08.701" v="1491" actId="20577"/>
          <ac:graphicFrameMkLst>
            <pc:docMk/>
            <pc:sldMk cId="3534158032" sldId="420"/>
            <ac:graphicFrameMk id="9" creationId="{AEF2E8EE-21C9-330C-BACA-5CA7E0C9A248}"/>
          </ac:graphicFrameMkLst>
        </pc:graphicFrameChg>
        <pc:graphicFrameChg chg="add mod modGraphic">
          <ac:chgData name="Cordero, Nathalie" userId="4dc863a8-b9db-4ac3-b57d-6499a568283c" providerId="ADAL" clId="{697C5B5D-E2A2-4267-BE67-E6F8FAB544B0}" dt="2024-10-17T18:00:19.110" v="1497" actId="20577"/>
          <ac:graphicFrameMkLst>
            <pc:docMk/>
            <pc:sldMk cId="3534158032" sldId="420"/>
            <ac:graphicFrameMk id="10" creationId="{0246F4A6-F174-4313-48EF-AB2751AAD0D3}"/>
          </ac:graphicFrameMkLst>
        </pc:graphicFrameChg>
        <pc:graphicFrameChg chg="add mod modGraphic">
          <ac:chgData name="Cordero, Nathalie" userId="4dc863a8-b9db-4ac3-b57d-6499a568283c" providerId="ADAL" clId="{697C5B5D-E2A2-4267-BE67-E6F8FAB544B0}" dt="2024-10-17T18:00:29.150" v="1503" actId="20577"/>
          <ac:graphicFrameMkLst>
            <pc:docMk/>
            <pc:sldMk cId="3534158032" sldId="420"/>
            <ac:graphicFrameMk id="11" creationId="{28BCDE70-87FC-1CBB-1777-B4EC1AEE9055}"/>
          </ac:graphicFrameMkLst>
        </pc:graphicFrameChg>
        <pc:graphicFrameChg chg="add mod modGraphic">
          <ac:chgData name="Cordero, Nathalie" userId="4dc863a8-b9db-4ac3-b57d-6499a568283c" providerId="ADAL" clId="{697C5B5D-E2A2-4267-BE67-E6F8FAB544B0}" dt="2024-10-17T17:59:25.323" v="1471" actId="113"/>
          <ac:graphicFrameMkLst>
            <pc:docMk/>
            <pc:sldMk cId="3534158032" sldId="420"/>
            <ac:graphicFrameMk id="12" creationId="{722F1B00-DB54-7A9B-FE58-A6D62233A1DB}"/>
          </ac:graphicFrameMkLst>
        </pc:graphicFrameChg>
        <pc:picChg chg="add mod">
          <ac:chgData name="Cordero, Nathalie" userId="4dc863a8-b9db-4ac3-b57d-6499a568283c" providerId="ADAL" clId="{697C5B5D-E2A2-4267-BE67-E6F8FAB544B0}" dt="2024-10-17T15:54:49.069" v="904" actId="1076"/>
          <ac:picMkLst>
            <pc:docMk/>
            <pc:sldMk cId="3534158032" sldId="420"/>
            <ac:picMk id="3074" creationId="{60D43CE4-F7A3-5EAA-455F-FF79A093EA37}"/>
          </ac:picMkLst>
        </pc:picChg>
        <pc:picChg chg="add mod">
          <ac:chgData name="Cordero, Nathalie" userId="4dc863a8-b9db-4ac3-b57d-6499a568283c" providerId="ADAL" clId="{697C5B5D-E2A2-4267-BE67-E6F8FAB544B0}" dt="2024-10-17T15:54:49.069" v="904" actId="1076"/>
          <ac:picMkLst>
            <pc:docMk/>
            <pc:sldMk cId="3534158032" sldId="420"/>
            <ac:picMk id="3076" creationId="{44613D3F-3349-A9D2-A2C2-739DAFBED9EA}"/>
          </ac:picMkLst>
        </pc:picChg>
        <pc:picChg chg="add mod">
          <ac:chgData name="Cordero, Nathalie" userId="4dc863a8-b9db-4ac3-b57d-6499a568283c" providerId="ADAL" clId="{697C5B5D-E2A2-4267-BE67-E6F8FAB544B0}" dt="2024-10-17T15:54:49.069" v="904" actId="1076"/>
          <ac:picMkLst>
            <pc:docMk/>
            <pc:sldMk cId="3534158032" sldId="420"/>
            <ac:picMk id="3078" creationId="{8388C37A-D4B5-C1F4-BAC9-871EDF0E91C4}"/>
          </ac:picMkLst>
        </pc:picChg>
        <pc:picChg chg="add mod">
          <ac:chgData name="Cordero, Nathalie" userId="4dc863a8-b9db-4ac3-b57d-6499a568283c" providerId="ADAL" clId="{697C5B5D-E2A2-4267-BE67-E6F8FAB544B0}" dt="2024-10-17T15:54:49.069" v="904" actId="1076"/>
          <ac:picMkLst>
            <pc:docMk/>
            <pc:sldMk cId="3534158032" sldId="420"/>
            <ac:picMk id="3080" creationId="{A0DACAD7-73B3-1A21-5590-8BEBD9B4D8C5}"/>
          </ac:picMkLst>
        </pc:picChg>
        <pc:picChg chg="add mod">
          <ac:chgData name="Cordero, Nathalie" userId="4dc863a8-b9db-4ac3-b57d-6499a568283c" providerId="ADAL" clId="{697C5B5D-E2A2-4267-BE67-E6F8FAB544B0}" dt="2024-10-17T15:54:49.069" v="904" actId="1076"/>
          <ac:picMkLst>
            <pc:docMk/>
            <pc:sldMk cId="3534158032" sldId="420"/>
            <ac:picMk id="3082" creationId="{ED655119-4053-CD73-2803-2350E423B2D9}"/>
          </ac:picMkLst>
        </pc:picChg>
        <pc:picChg chg="add mod">
          <ac:chgData name="Cordero, Nathalie" userId="4dc863a8-b9db-4ac3-b57d-6499a568283c" providerId="ADAL" clId="{697C5B5D-E2A2-4267-BE67-E6F8FAB544B0}" dt="2024-10-17T15:54:49.069" v="904" actId="1076"/>
          <ac:picMkLst>
            <pc:docMk/>
            <pc:sldMk cId="3534158032" sldId="420"/>
            <ac:picMk id="3084" creationId="{BD2D97FC-DBF0-DAA0-6D97-BB450A37A89C}"/>
          </ac:picMkLst>
        </pc:picChg>
        <pc:picChg chg="add mod">
          <ac:chgData name="Cordero, Nathalie" userId="4dc863a8-b9db-4ac3-b57d-6499a568283c" providerId="ADAL" clId="{697C5B5D-E2A2-4267-BE67-E6F8FAB544B0}" dt="2024-10-17T15:54:49.069" v="904" actId="1076"/>
          <ac:picMkLst>
            <pc:docMk/>
            <pc:sldMk cId="3534158032" sldId="420"/>
            <ac:picMk id="3086" creationId="{BB77CA1D-F777-A232-3F44-F08318B7593F}"/>
          </ac:picMkLst>
        </pc:picChg>
      </pc:sldChg>
      <pc:sldChg chg="addSp delSp modSp mod">
        <pc:chgData name="Cordero, Nathalie" userId="4dc863a8-b9db-4ac3-b57d-6499a568283c" providerId="ADAL" clId="{697C5B5D-E2A2-4267-BE67-E6F8FAB544B0}" dt="2024-10-17T18:02:54.622" v="1518" actId="1076"/>
        <pc:sldMkLst>
          <pc:docMk/>
          <pc:sldMk cId="944405773" sldId="421"/>
        </pc:sldMkLst>
        <pc:spChg chg="mod">
          <ac:chgData name="Cordero, Nathalie" userId="4dc863a8-b9db-4ac3-b57d-6499a568283c" providerId="ADAL" clId="{697C5B5D-E2A2-4267-BE67-E6F8FAB544B0}" dt="2024-10-17T18:02:54.622" v="1518" actId="1076"/>
          <ac:spMkLst>
            <pc:docMk/>
            <pc:sldMk cId="944405773" sldId="421"/>
            <ac:spMk id="9" creationId="{88F0358F-BE82-45A3-B12A-8676586AB053}"/>
          </ac:spMkLst>
        </pc:spChg>
        <pc:spChg chg="mod">
          <ac:chgData name="Cordero, Nathalie" userId="4dc863a8-b9db-4ac3-b57d-6499a568283c" providerId="ADAL" clId="{697C5B5D-E2A2-4267-BE67-E6F8FAB544B0}" dt="2024-10-17T16:02:12.028" v="983" actId="18245"/>
          <ac:spMkLst>
            <pc:docMk/>
            <pc:sldMk cId="944405773" sldId="421"/>
            <ac:spMk id="17" creationId="{DCC7D75E-B0B0-E40C-9AEC-6D34C78F2473}"/>
          </ac:spMkLst>
        </pc:spChg>
        <pc:spChg chg="mod">
          <ac:chgData name="Cordero, Nathalie" userId="4dc863a8-b9db-4ac3-b57d-6499a568283c" providerId="ADAL" clId="{697C5B5D-E2A2-4267-BE67-E6F8FAB544B0}" dt="2024-10-17T16:02:12.028" v="983" actId="18245"/>
          <ac:spMkLst>
            <pc:docMk/>
            <pc:sldMk cId="944405773" sldId="421"/>
            <ac:spMk id="18" creationId="{BCE1DCAF-A3E4-B773-4D33-D9C5D9270A96}"/>
          </ac:spMkLst>
        </pc:spChg>
        <pc:spChg chg="mod">
          <ac:chgData name="Cordero, Nathalie" userId="4dc863a8-b9db-4ac3-b57d-6499a568283c" providerId="ADAL" clId="{697C5B5D-E2A2-4267-BE67-E6F8FAB544B0}" dt="2024-10-17T16:02:12.028" v="983" actId="18245"/>
          <ac:spMkLst>
            <pc:docMk/>
            <pc:sldMk cId="944405773" sldId="421"/>
            <ac:spMk id="19" creationId="{4C15E1A2-37C7-05B3-181F-201883FEFCBD}"/>
          </ac:spMkLst>
        </pc:spChg>
        <pc:spChg chg="mod">
          <ac:chgData name="Cordero, Nathalie" userId="4dc863a8-b9db-4ac3-b57d-6499a568283c" providerId="ADAL" clId="{697C5B5D-E2A2-4267-BE67-E6F8FAB544B0}" dt="2024-10-17T16:02:12.028" v="983" actId="18245"/>
          <ac:spMkLst>
            <pc:docMk/>
            <pc:sldMk cId="944405773" sldId="421"/>
            <ac:spMk id="20" creationId="{D429B80D-1FB0-B42B-DAA5-51D9FCE0A56F}"/>
          </ac:spMkLst>
        </pc:spChg>
        <pc:graphicFrameChg chg="add mod modGraphic">
          <ac:chgData name="Cordero, Nathalie" userId="4dc863a8-b9db-4ac3-b57d-6499a568283c" providerId="ADAL" clId="{697C5B5D-E2A2-4267-BE67-E6F8FAB544B0}" dt="2024-10-17T16:02:17.567" v="984" actId="164"/>
          <ac:graphicFrameMkLst>
            <pc:docMk/>
            <pc:sldMk cId="944405773" sldId="421"/>
            <ac:graphicFrameMk id="2" creationId="{373F265C-8C05-37BD-C67E-32050878F0DD}"/>
          </ac:graphicFrameMkLst>
        </pc:graphicFrameChg>
        <pc:graphicFrameChg chg="add mod modGraphic">
          <ac:chgData name="Cordero, Nathalie" userId="4dc863a8-b9db-4ac3-b57d-6499a568283c" providerId="ADAL" clId="{697C5B5D-E2A2-4267-BE67-E6F8FAB544B0}" dt="2024-10-17T16:02:17.567" v="984" actId="164"/>
          <ac:graphicFrameMkLst>
            <pc:docMk/>
            <pc:sldMk cId="944405773" sldId="421"/>
            <ac:graphicFrameMk id="3" creationId="{7A5117B1-85AB-9707-BE5F-476E39527903}"/>
          </ac:graphicFrameMkLst>
        </pc:graphicFrameChg>
        <pc:graphicFrameChg chg="add mod modGraphic">
          <ac:chgData name="Cordero, Nathalie" userId="4dc863a8-b9db-4ac3-b57d-6499a568283c" providerId="ADAL" clId="{697C5B5D-E2A2-4267-BE67-E6F8FAB544B0}" dt="2024-10-17T16:02:17.567" v="984" actId="164"/>
          <ac:graphicFrameMkLst>
            <pc:docMk/>
            <pc:sldMk cId="944405773" sldId="421"/>
            <ac:graphicFrameMk id="10" creationId="{9C4F6841-8E4E-DC69-E120-25D2CD24658E}"/>
          </ac:graphicFrameMkLst>
        </pc:graphicFrameChg>
        <pc:picChg chg="add mod">
          <ac:chgData name="Cordero, Nathalie" userId="4dc863a8-b9db-4ac3-b57d-6499a568283c" providerId="ADAL" clId="{697C5B5D-E2A2-4267-BE67-E6F8FAB544B0}" dt="2024-10-17T16:02:17.567" v="984" actId="164"/>
          <ac:picMkLst>
            <pc:docMk/>
            <pc:sldMk cId="944405773" sldId="421"/>
            <ac:picMk id="4098" creationId="{3115A98C-67DA-E854-5926-96021D7938E8}"/>
          </ac:picMkLst>
        </pc:picChg>
        <pc:picChg chg="add mod">
          <ac:chgData name="Cordero, Nathalie" userId="4dc863a8-b9db-4ac3-b57d-6499a568283c" providerId="ADAL" clId="{697C5B5D-E2A2-4267-BE67-E6F8FAB544B0}" dt="2024-10-17T16:02:17.567" v="984" actId="164"/>
          <ac:picMkLst>
            <pc:docMk/>
            <pc:sldMk cId="944405773" sldId="421"/>
            <ac:picMk id="4100" creationId="{F62C63FC-DDA2-B804-1FE0-59982FC859CF}"/>
          </ac:picMkLst>
        </pc:picChg>
        <pc:picChg chg="add mod">
          <ac:chgData name="Cordero, Nathalie" userId="4dc863a8-b9db-4ac3-b57d-6499a568283c" providerId="ADAL" clId="{697C5B5D-E2A2-4267-BE67-E6F8FAB544B0}" dt="2024-10-17T16:02:17.567" v="984" actId="164"/>
          <ac:picMkLst>
            <pc:docMk/>
            <pc:sldMk cId="944405773" sldId="421"/>
            <ac:picMk id="4102" creationId="{72A98558-5D73-506A-7B88-14E41BE8FBA6}"/>
          </ac:picMkLst>
        </pc:picChg>
        <pc:picChg chg="add mod">
          <ac:chgData name="Cordero, Nathalie" userId="4dc863a8-b9db-4ac3-b57d-6499a568283c" providerId="ADAL" clId="{697C5B5D-E2A2-4267-BE67-E6F8FAB544B0}" dt="2024-10-17T16:02:17.567" v="984" actId="164"/>
          <ac:picMkLst>
            <pc:docMk/>
            <pc:sldMk cId="944405773" sldId="421"/>
            <ac:picMk id="4104" creationId="{15C7BA2C-B2E4-5F3B-5DCA-85BC910EECCE}"/>
          </ac:picMkLst>
        </pc:picChg>
      </pc:sldChg>
      <pc:sldChg chg="addSp delSp modSp mod">
        <pc:chgData name="Cordero, Nathalie" userId="4dc863a8-b9db-4ac3-b57d-6499a568283c" providerId="ADAL" clId="{697C5B5D-E2A2-4267-BE67-E6F8FAB544B0}" dt="2024-10-21T18:01:11.891" v="2402" actId="20577"/>
        <pc:sldMkLst>
          <pc:docMk/>
          <pc:sldMk cId="804420084" sldId="422"/>
        </pc:sldMkLst>
        <pc:spChg chg="mod">
          <ac:chgData name="Cordero, Nathalie" userId="4dc863a8-b9db-4ac3-b57d-6499a568283c" providerId="ADAL" clId="{697C5B5D-E2A2-4267-BE67-E6F8FAB544B0}" dt="2024-10-17T18:03:02.031" v="1520" actId="1076"/>
          <ac:spMkLst>
            <pc:docMk/>
            <pc:sldMk cId="804420084" sldId="422"/>
            <ac:spMk id="3" creationId="{88F0358F-BE82-45A3-B12A-8676586AB053}"/>
          </ac:spMkLst>
        </pc:spChg>
        <pc:spChg chg="mod">
          <ac:chgData name="Cordero, Nathalie" userId="4dc863a8-b9db-4ac3-b57d-6499a568283c" providerId="ADAL" clId="{697C5B5D-E2A2-4267-BE67-E6F8FAB544B0}" dt="2024-10-17T17:30:44.142" v="1104" actId="1076"/>
          <ac:spMkLst>
            <pc:docMk/>
            <pc:sldMk cId="804420084" sldId="422"/>
            <ac:spMk id="39" creationId="{0DA1303F-2FCB-1372-9D10-C8D9E0F3CCAE}"/>
          </ac:spMkLst>
        </pc:spChg>
        <pc:spChg chg="mod">
          <ac:chgData name="Cordero, Nathalie" userId="4dc863a8-b9db-4ac3-b57d-6499a568283c" providerId="ADAL" clId="{697C5B5D-E2A2-4267-BE67-E6F8FAB544B0}" dt="2024-10-17T17:30:44.142" v="1104" actId="1076"/>
          <ac:spMkLst>
            <pc:docMk/>
            <pc:sldMk cId="804420084" sldId="422"/>
            <ac:spMk id="40" creationId="{35E92DBA-26AE-34F7-1D7E-C7097CDCE0DC}"/>
          </ac:spMkLst>
        </pc:spChg>
        <pc:spChg chg="mod">
          <ac:chgData name="Cordero, Nathalie" userId="4dc863a8-b9db-4ac3-b57d-6499a568283c" providerId="ADAL" clId="{697C5B5D-E2A2-4267-BE67-E6F8FAB544B0}" dt="2024-10-17T17:30:44.142" v="1104" actId="1076"/>
          <ac:spMkLst>
            <pc:docMk/>
            <pc:sldMk cId="804420084" sldId="422"/>
            <ac:spMk id="41" creationId="{3CA9B2B5-7DC5-3317-ABAB-BD4F1A9B0632}"/>
          </ac:spMkLst>
        </pc:spChg>
        <pc:spChg chg="mod">
          <ac:chgData name="Cordero, Nathalie" userId="4dc863a8-b9db-4ac3-b57d-6499a568283c" providerId="ADAL" clId="{697C5B5D-E2A2-4267-BE67-E6F8FAB544B0}" dt="2024-10-17T17:30:44.142" v="1104" actId="1076"/>
          <ac:spMkLst>
            <pc:docMk/>
            <pc:sldMk cId="804420084" sldId="422"/>
            <ac:spMk id="42" creationId="{31337402-26A1-0361-66A7-FD54D7D6BB01}"/>
          </ac:spMkLst>
        </pc:spChg>
        <pc:spChg chg="mod">
          <ac:chgData name="Cordero, Nathalie" userId="4dc863a8-b9db-4ac3-b57d-6499a568283c" providerId="ADAL" clId="{697C5B5D-E2A2-4267-BE67-E6F8FAB544B0}" dt="2024-10-21T18:01:11.491" v="2401" actId="20577"/>
          <ac:spMkLst>
            <pc:docMk/>
            <pc:sldMk cId="804420084" sldId="422"/>
            <ac:spMk id="43" creationId="{47CB974A-8CD7-1348-98C7-A2DDCDF77A65}"/>
          </ac:spMkLst>
        </pc:spChg>
        <pc:spChg chg="mod">
          <ac:chgData name="Cordero, Nathalie" userId="4dc863a8-b9db-4ac3-b57d-6499a568283c" providerId="ADAL" clId="{697C5B5D-E2A2-4267-BE67-E6F8FAB544B0}" dt="2024-10-21T18:01:11.891" v="2402" actId="20577"/>
          <ac:spMkLst>
            <pc:docMk/>
            <pc:sldMk cId="804420084" sldId="422"/>
            <ac:spMk id="44" creationId="{307FC206-EBBE-B529-5646-A74152D1AFB1}"/>
          </ac:spMkLst>
        </pc:spChg>
        <pc:spChg chg="mod">
          <ac:chgData name="Cordero, Nathalie" userId="4dc863a8-b9db-4ac3-b57d-6499a568283c" providerId="ADAL" clId="{697C5B5D-E2A2-4267-BE67-E6F8FAB544B0}" dt="2024-10-17T18:06:18.374" v="1565" actId="14100"/>
          <ac:spMkLst>
            <pc:docMk/>
            <pc:sldMk cId="804420084" sldId="422"/>
            <ac:spMk id="45" creationId="{88D6FE46-98F0-B62A-FE92-E71C7054044D}"/>
          </ac:spMkLst>
        </pc:spChg>
        <pc:grpChg chg="mod">
          <ac:chgData name="Cordero, Nathalie" userId="4dc863a8-b9db-4ac3-b57d-6499a568283c" providerId="ADAL" clId="{697C5B5D-E2A2-4267-BE67-E6F8FAB544B0}" dt="2024-10-17T17:30:44.142" v="1104" actId="1076"/>
          <ac:grpSpMkLst>
            <pc:docMk/>
            <pc:sldMk cId="804420084" sldId="422"/>
            <ac:grpSpMk id="38" creationId="{48C5984B-1101-1755-AD75-CBCF5464B7EF}"/>
          </ac:grpSpMkLst>
        </pc:grpChg>
        <pc:graphicFrameChg chg="add mod modGraphic">
          <ac:chgData name="Cordero, Nathalie" userId="4dc863a8-b9db-4ac3-b57d-6499a568283c" providerId="ADAL" clId="{697C5B5D-E2A2-4267-BE67-E6F8FAB544B0}" dt="2024-10-17T18:06:24.202" v="1567" actId="1076"/>
          <ac:graphicFrameMkLst>
            <pc:docMk/>
            <pc:sldMk cId="804420084" sldId="422"/>
            <ac:graphicFrameMk id="28" creationId="{8AE0EF08-9800-7E8B-396C-49ACAB0A01EB}"/>
          </ac:graphicFrameMkLst>
        </pc:graphicFrameChg>
        <pc:graphicFrameChg chg="add mod modGraphic">
          <ac:chgData name="Cordero, Nathalie" userId="4dc863a8-b9db-4ac3-b57d-6499a568283c" providerId="ADAL" clId="{697C5B5D-E2A2-4267-BE67-E6F8FAB544B0}" dt="2024-10-17T18:06:28.159" v="1568" actId="1076"/>
          <ac:graphicFrameMkLst>
            <pc:docMk/>
            <pc:sldMk cId="804420084" sldId="422"/>
            <ac:graphicFrameMk id="29" creationId="{86159D7C-4C80-3B7D-CD43-53CA22349318}"/>
          </ac:graphicFrameMkLst>
        </pc:graphicFrameChg>
        <pc:picChg chg="add mod">
          <ac:chgData name="Cordero, Nathalie" userId="4dc863a8-b9db-4ac3-b57d-6499a568283c" providerId="ADAL" clId="{697C5B5D-E2A2-4267-BE67-E6F8FAB544B0}" dt="2024-10-17T17:30:44.142" v="1104" actId="1076"/>
          <ac:picMkLst>
            <pc:docMk/>
            <pc:sldMk cId="804420084" sldId="422"/>
            <ac:picMk id="5122" creationId="{402B77F6-DAB0-EE0F-5AA7-1CD79527A340}"/>
          </ac:picMkLst>
        </pc:picChg>
        <pc:picChg chg="add mod">
          <ac:chgData name="Cordero, Nathalie" userId="4dc863a8-b9db-4ac3-b57d-6499a568283c" providerId="ADAL" clId="{697C5B5D-E2A2-4267-BE67-E6F8FAB544B0}" dt="2024-10-21T18:00:46.729" v="2397" actId="1076"/>
          <ac:picMkLst>
            <pc:docMk/>
            <pc:sldMk cId="804420084" sldId="422"/>
            <ac:picMk id="5124" creationId="{65EC8296-2DBF-C0CA-0B75-FDCA3D13FA33}"/>
          </ac:picMkLst>
        </pc:picChg>
        <pc:picChg chg="add mod">
          <ac:chgData name="Cordero, Nathalie" userId="4dc863a8-b9db-4ac3-b57d-6499a568283c" providerId="ADAL" clId="{697C5B5D-E2A2-4267-BE67-E6F8FAB544B0}" dt="2024-10-21T18:00:44.959" v="2396" actId="1076"/>
          <ac:picMkLst>
            <pc:docMk/>
            <pc:sldMk cId="804420084" sldId="422"/>
            <ac:picMk id="5126" creationId="{65926196-0CC6-F4DD-1D6F-B3B821B143EA}"/>
          </ac:picMkLst>
        </pc:picChg>
        <pc:picChg chg="add mod">
          <ac:chgData name="Cordero, Nathalie" userId="4dc863a8-b9db-4ac3-b57d-6499a568283c" providerId="ADAL" clId="{697C5B5D-E2A2-4267-BE67-E6F8FAB544B0}" dt="2024-10-21T18:00:51.378" v="2398" actId="1076"/>
          <ac:picMkLst>
            <pc:docMk/>
            <pc:sldMk cId="804420084" sldId="422"/>
            <ac:picMk id="5128" creationId="{EA2B69FC-87D4-33DD-6885-C68BF248D4C9}"/>
          </ac:picMkLst>
        </pc:picChg>
      </pc:sldChg>
      <pc:sldChg chg="addSp delSp modSp mod modAnim">
        <pc:chgData name="Cordero, Nathalie" userId="4dc863a8-b9db-4ac3-b57d-6499a568283c" providerId="ADAL" clId="{697C5B5D-E2A2-4267-BE67-E6F8FAB544B0}" dt="2024-10-17T18:07:10.052" v="1576" actId="1076"/>
        <pc:sldMkLst>
          <pc:docMk/>
          <pc:sldMk cId="3556082764" sldId="423"/>
        </pc:sldMkLst>
      </pc:sldChg>
      <pc:sldChg chg="addSp delSp modSp mod setBg modClrScheme chgLayout">
        <pc:chgData name="Cordero, Nathalie" userId="4dc863a8-b9db-4ac3-b57d-6499a568283c" providerId="ADAL" clId="{697C5B5D-E2A2-4267-BE67-E6F8FAB544B0}" dt="2024-10-17T19:09:05.084" v="2284" actId="207"/>
        <pc:sldMkLst>
          <pc:docMk/>
          <pc:sldMk cId="1424639317" sldId="424"/>
        </pc:sldMkLst>
        <pc:spChg chg="add del mod">
          <ac:chgData name="Cordero, Nathalie" userId="4dc863a8-b9db-4ac3-b57d-6499a568283c" providerId="ADAL" clId="{697C5B5D-E2A2-4267-BE67-E6F8FAB544B0}" dt="2024-10-17T18:53:49.034" v="2129" actId="1076"/>
          <ac:spMkLst>
            <pc:docMk/>
            <pc:sldMk cId="1424639317" sldId="424"/>
            <ac:spMk id="2" creationId="{CF4DB423-6186-4136-83E0-35012DE1E7D8}"/>
          </ac:spMkLst>
        </pc:spChg>
        <pc:spChg chg="add del mod">
          <ac:chgData name="Cordero, Nathalie" userId="4dc863a8-b9db-4ac3-b57d-6499a568283c" providerId="ADAL" clId="{697C5B5D-E2A2-4267-BE67-E6F8FAB544B0}" dt="2024-10-17T19:09:05.084" v="2284" actId="207"/>
          <ac:spMkLst>
            <pc:docMk/>
            <pc:sldMk cId="1424639317" sldId="424"/>
            <ac:spMk id="22" creationId="{A7927259-0212-9070-27AC-19ABDBF18426}"/>
          </ac:spMkLst>
        </pc:spChg>
        <pc:spChg chg="add mod">
          <ac:chgData name="Cordero, Nathalie" userId="4dc863a8-b9db-4ac3-b57d-6499a568283c" providerId="ADAL" clId="{697C5B5D-E2A2-4267-BE67-E6F8FAB544B0}" dt="2024-10-17T18:53:59.121" v="2132" actId="1076"/>
          <ac:spMkLst>
            <pc:docMk/>
            <pc:sldMk cId="1424639317" sldId="424"/>
            <ac:spMk id="26" creationId="{C768DC8B-A46C-4A0B-2464-3A8F1C5BF50D}"/>
          </ac:spMkLst>
        </pc:spChg>
      </pc:sldChg>
      <pc:sldChg chg="addSp delSp modSp mod setBg modClrScheme chgLayout">
        <pc:chgData name="Cordero, Nathalie" userId="4dc863a8-b9db-4ac3-b57d-6499a568283c" providerId="ADAL" clId="{697C5B5D-E2A2-4267-BE67-E6F8FAB544B0}" dt="2024-10-21T12:36:58.428" v="2395" actId="1076"/>
        <pc:sldMkLst>
          <pc:docMk/>
          <pc:sldMk cId="825150025" sldId="425"/>
        </pc:sldMkLst>
        <pc:spChg chg="add del mod">
          <ac:chgData name="Cordero, Nathalie" userId="4dc863a8-b9db-4ac3-b57d-6499a568283c" providerId="ADAL" clId="{697C5B5D-E2A2-4267-BE67-E6F8FAB544B0}" dt="2024-10-17T18:07:44.978" v="1577" actId="207"/>
          <ac:spMkLst>
            <pc:docMk/>
            <pc:sldMk cId="825150025" sldId="425"/>
            <ac:spMk id="2" creationId="{66390F03-4061-4720-BDF5-D8A879B70D57}"/>
          </ac:spMkLst>
        </pc:spChg>
        <pc:spChg chg="mod">
          <ac:chgData name="Cordero, Nathalie" userId="4dc863a8-b9db-4ac3-b57d-6499a568283c" providerId="ADAL" clId="{697C5B5D-E2A2-4267-BE67-E6F8FAB544B0}" dt="2024-10-17T18:07:53.395" v="1578" actId="207"/>
          <ac:spMkLst>
            <pc:docMk/>
            <pc:sldMk cId="825150025" sldId="425"/>
            <ac:spMk id="7" creationId="{86186D66-3583-D0B0-E1CE-5A57A0B7A35E}"/>
          </ac:spMkLst>
        </pc:spChg>
        <pc:spChg chg="mod">
          <ac:chgData name="Cordero, Nathalie" userId="4dc863a8-b9db-4ac3-b57d-6499a568283c" providerId="ADAL" clId="{697C5B5D-E2A2-4267-BE67-E6F8FAB544B0}" dt="2024-10-17T17:53:17.367" v="1371" actId="403"/>
          <ac:spMkLst>
            <pc:docMk/>
            <pc:sldMk cId="825150025" sldId="425"/>
            <ac:spMk id="9" creationId="{68F4FDFB-F7B2-0A3A-527D-69091051409A}"/>
          </ac:spMkLst>
        </pc:spChg>
        <pc:spChg chg="mod">
          <ac:chgData name="Cordero, Nathalie" userId="4dc863a8-b9db-4ac3-b57d-6499a568283c" providerId="ADAL" clId="{697C5B5D-E2A2-4267-BE67-E6F8FAB544B0}" dt="2024-10-17T17:51:39.734" v="1349" actId="2711"/>
          <ac:spMkLst>
            <pc:docMk/>
            <pc:sldMk cId="825150025" sldId="425"/>
            <ac:spMk id="10" creationId="{AD651E6B-5587-E8BE-BA60-E8AE1F3FC2A6}"/>
          </ac:spMkLst>
        </pc:spChg>
        <pc:spChg chg="mod">
          <ac:chgData name="Cordero, Nathalie" userId="4dc863a8-b9db-4ac3-b57d-6499a568283c" providerId="ADAL" clId="{697C5B5D-E2A2-4267-BE67-E6F8FAB544B0}" dt="2024-10-17T18:08:01.985" v="1579" actId="207"/>
          <ac:spMkLst>
            <pc:docMk/>
            <pc:sldMk cId="825150025" sldId="425"/>
            <ac:spMk id="13" creationId="{BEBBC64F-2E9E-4300-8009-D097DAE0C134}"/>
          </ac:spMkLst>
        </pc:spChg>
        <pc:spChg chg="mod">
          <ac:chgData name="Cordero, Nathalie" userId="4dc863a8-b9db-4ac3-b57d-6499a568283c" providerId="ADAL" clId="{697C5B5D-E2A2-4267-BE67-E6F8FAB544B0}" dt="2024-10-17T17:53:45.114" v="1379" actId="403"/>
          <ac:spMkLst>
            <pc:docMk/>
            <pc:sldMk cId="825150025" sldId="425"/>
            <ac:spMk id="15" creationId="{27474113-E805-627A-7F50-C06D8F757BBD}"/>
          </ac:spMkLst>
        </pc:spChg>
        <pc:spChg chg="mod">
          <ac:chgData name="Cordero, Nathalie" userId="4dc863a8-b9db-4ac3-b57d-6499a568283c" providerId="ADAL" clId="{697C5B5D-E2A2-4267-BE67-E6F8FAB544B0}" dt="2024-10-17T17:51:56.308" v="1351" actId="207"/>
          <ac:spMkLst>
            <pc:docMk/>
            <pc:sldMk cId="825150025" sldId="425"/>
            <ac:spMk id="16" creationId="{DB23679B-2F16-8025-A414-CE8C70B25341}"/>
          </ac:spMkLst>
        </pc:spChg>
        <pc:spChg chg="mod">
          <ac:chgData name="Cordero, Nathalie" userId="4dc863a8-b9db-4ac3-b57d-6499a568283c" providerId="ADAL" clId="{697C5B5D-E2A2-4267-BE67-E6F8FAB544B0}" dt="2024-10-17T18:08:01.985" v="1579" actId="207"/>
          <ac:spMkLst>
            <pc:docMk/>
            <pc:sldMk cId="825150025" sldId="425"/>
            <ac:spMk id="19" creationId="{7D9BAA7D-4037-2A06-7CE7-E22526BE9295}"/>
          </ac:spMkLst>
        </pc:spChg>
        <pc:spChg chg="mod">
          <ac:chgData name="Cordero, Nathalie" userId="4dc863a8-b9db-4ac3-b57d-6499a568283c" providerId="ADAL" clId="{697C5B5D-E2A2-4267-BE67-E6F8FAB544B0}" dt="2024-10-17T17:53:23.695" v="1373" actId="403"/>
          <ac:spMkLst>
            <pc:docMk/>
            <pc:sldMk cId="825150025" sldId="425"/>
            <ac:spMk id="21" creationId="{E4F18F51-3F09-5A8D-98C7-64260A241C99}"/>
          </ac:spMkLst>
        </pc:spChg>
        <pc:spChg chg="mod">
          <ac:chgData name="Cordero, Nathalie" userId="4dc863a8-b9db-4ac3-b57d-6499a568283c" providerId="ADAL" clId="{697C5B5D-E2A2-4267-BE67-E6F8FAB544B0}" dt="2024-10-17T17:51:56.308" v="1351" actId="207"/>
          <ac:spMkLst>
            <pc:docMk/>
            <pc:sldMk cId="825150025" sldId="425"/>
            <ac:spMk id="22" creationId="{7F905E69-AAC5-3A98-6681-064A2AD3501B}"/>
          </ac:spMkLst>
        </pc:spChg>
        <pc:spChg chg="mod">
          <ac:chgData name="Cordero, Nathalie" userId="4dc863a8-b9db-4ac3-b57d-6499a568283c" providerId="ADAL" clId="{697C5B5D-E2A2-4267-BE67-E6F8FAB544B0}" dt="2024-10-17T18:08:01.985" v="1579" actId="207"/>
          <ac:spMkLst>
            <pc:docMk/>
            <pc:sldMk cId="825150025" sldId="425"/>
            <ac:spMk id="26" creationId="{07C26361-EA2E-9463-2992-992E2377814E}"/>
          </ac:spMkLst>
        </pc:spChg>
        <pc:spChg chg="mod">
          <ac:chgData name="Cordero, Nathalie" userId="4dc863a8-b9db-4ac3-b57d-6499a568283c" providerId="ADAL" clId="{697C5B5D-E2A2-4267-BE67-E6F8FAB544B0}" dt="2024-10-17T17:53:48.610" v="1381" actId="403"/>
          <ac:spMkLst>
            <pc:docMk/>
            <pc:sldMk cId="825150025" sldId="425"/>
            <ac:spMk id="28" creationId="{E96B1D19-CB21-87D0-F026-F287D705CA8F}"/>
          </ac:spMkLst>
        </pc:spChg>
        <pc:spChg chg="mod">
          <ac:chgData name="Cordero, Nathalie" userId="4dc863a8-b9db-4ac3-b57d-6499a568283c" providerId="ADAL" clId="{697C5B5D-E2A2-4267-BE67-E6F8FAB544B0}" dt="2024-10-17T17:51:56.308" v="1351" actId="207"/>
          <ac:spMkLst>
            <pc:docMk/>
            <pc:sldMk cId="825150025" sldId="425"/>
            <ac:spMk id="29" creationId="{61349342-815D-E9A5-D230-203289CF6D6C}"/>
          </ac:spMkLst>
        </pc:spChg>
        <pc:spChg chg="mod">
          <ac:chgData name="Cordero, Nathalie" userId="4dc863a8-b9db-4ac3-b57d-6499a568283c" providerId="ADAL" clId="{697C5B5D-E2A2-4267-BE67-E6F8FAB544B0}" dt="2024-10-17T18:08:01.985" v="1579" actId="207"/>
          <ac:spMkLst>
            <pc:docMk/>
            <pc:sldMk cId="825150025" sldId="425"/>
            <ac:spMk id="32" creationId="{EC9755BB-5AFA-A74F-2F76-A24F4BFC4979}"/>
          </ac:spMkLst>
        </pc:spChg>
        <pc:spChg chg="mod">
          <ac:chgData name="Cordero, Nathalie" userId="4dc863a8-b9db-4ac3-b57d-6499a568283c" providerId="ADAL" clId="{697C5B5D-E2A2-4267-BE67-E6F8FAB544B0}" dt="2024-10-17T17:53:27.663" v="1375" actId="403"/>
          <ac:spMkLst>
            <pc:docMk/>
            <pc:sldMk cId="825150025" sldId="425"/>
            <ac:spMk id="34" creationId="{F6782FA8-FA06-664E-B7CD-D4DF57F40689}"/>
          </ac:spMkLst>
        </pc:spChg>
        <pc:spChg chg="mod">
          <ac:chgData name="Cordero, Nathalie" userId="4dc863a8-b9db-4ac3-b57d-6499a568283c" providerId="ADAL" clId="{697C5B5D-E2A2-4267-BE67-E6F8FAB544B0}" dt="2024-10-17T17:51:56.308" v="1351" actId="207"/>
          <ac:spMkLst>
            <pc:docMk/>
            <pc:sldMk cId="825150025" sldId="425"/>
            <ac:spMk id="35" creationId="{8376D193-A1B4-0E45-610D-C5E5FDD6FF47}"/>
          </ac:spMkLst>
        </pc:spChg>
        <pc:grpChg chg="add mod">
          <ac:chgData name="Cordero, Nathalie" userId="4dc863a8-b9db-4ac3-b57d-6499a568283c" providerId="ADAL" clId="{697C5B5D-E2A2-4267-BE67-E6F8FAB544B0}" dt="2024-10-21T12:36:58.428" v="2395" actId="1076"/>
          <ac:grpSpMkLst>
            <pc:docMk/>
            <pc:sldMk cId="825150025" sldId="425"/>
            <ac:grpSpMk id="5" creationId="{BC9F8A0B-9B28-8C54-09EB-671CBCB1041B}"/>
          </ac:grpSpMkLst>
        </pc:grpChg>
      </pc:sldChg>
      <pc:sldChg chg="addSp delSp modSp mod setBg">
        <pc:chgData name="Cordero, Nathalie" userId="4dc863a8-b9db-4ac3-b57d-6499a568283c" providerId="ADAL" clId="{697C5B5D-E2A2-4267-BE67-E6F8FAB544B0}" dt="2024-10-17T19:08:41.872" v="2280" actId="207"/>
        <pc:sldMkLst>
          <pc:docMk/>
          <pc:sldMk cId="2694513324" sldId="426"/>
        </pc:sldMkLst>
        <pc:spChg chg="add mod">
          <ac:chgData name="Cordero, Nathalie" userId="4dc863a8-b9db-4ac3-b57d-6499a568283c" providerId="ADAL" clId="{697C5B5D-E2A2-4267-BE67-E6F8FAB544B0}" dt="2024-10-17T19:00:11.623" v="2177" actId="1076"/>
          <ac:spMkLst>
            <pc:docMk/>
            <pc:sldMk cId="2694513324" sldId="426"/>
            <ac:spMk id="3" creationId="{9B7C3F36-5166-DE5B-2DCD-DF400B81FFBE}"/>
          </ac:spMkLst>
        </pc:spChg>
        <pc:spChg chg="mod">
          <ac:chgData name="Cordero, Nathalie" userId="4dc863a8-b9db-4ac3-b57d-6499a568283c" providerId="ADAL" clId="{697C5B5D-E2A2-4267-BE67-E6F8FAB544B0}" dt="2024-10-17T18:59:49.328" v="2174" actId="2085"/>
          <ac:spMkLst>
            <pc:docMk/>
            <pc:sldMk cId="2694513324" sldId="426"/>
            <ac:spMk id="8" creationId="{8B7204E0-6261-6AB8-A7D1-17075EA41315}"/>
          </ac:spMkLst>
        </pc:spChg>
        <pc:spChg chg="mod">
          <ac:chgData name="Cordero, Nathalie" userId="4dc863a8-b9db-4ac3-b57d-6499a568283c" providerId="ADAL" clId="{697C5B5D-E2A2-4267-BE67-E6F8FAB544B0}" dt="2024-10-17T19:08:41.872" v="2280" actId="207"/>
          <ac:spMkLst>
            <pc:docMk/>
            <pc:sldMk cId="2694513324" sldId="426"/>
            <ac:spMk id="9" creationId="{9EFC4282-08E2-7129-EFA8-85344FDB460D}"/>
          </ac:spMkLst>
        </pc:spChg>
        <pc:grpChg chg="mod">
          <ac:chgData name="Cordero, Nathalie" userId="4dc863a8-b9db-4ac3-b57d-6499a568283c" providerId="ADAL" clId="{697C5B5D-E2A2-4267-BE67-E6F8FAB544B0}" dt="2024-10-17T18:59:23.295" v="2171" actId="18245"/>
          <ac:grpSpMkLst>
            <pc:docMk/>
            <pc:sldMk cId="2694513324" sldId="426"/>
            <ac:grpSpMk id="7" creationId="{6BD529E4-6454-B58D-F89F-7E605845D9F2}"/>
          </ac:grpSpMkLst>
        </pc:grpChg>
        <pc:picChg chg="add mod">
          <ac:chgData name="Cordero, Nathalie" userId="4dc863a8-b9db-4ac3-b57d-6499a568283c" providerId="ADAL" clId="{697C5B5D-E2A2-4267-BE67-E6F8FAB544B0}" dt="2024-10-17T18:50:58.183" v="2046" actId="1076"/>
          <ac:picMkLst>
            <pc:docMk/>
            <pc:sldMk cId="2694513324" sldId="426"/>
            <ac:picMk id="5" creationId="{9BDFA043-3A23-AE05-BDC7-B47498D6AE9A}"/>
          </ac:picMkLst>
        </pc:picChg>
      </pc:sldChg>
      <pc:sldChg chg="addSp delSp modSp mod ord">
        <pc:chgData name="Cordero, Nathalie" userId="4dc863a8-b9db-4ac3-b57d-6499a568283c" providerId="ADAL" clId="{697C5B5D-E2A2-4267-BE67-E6F8FAB544B0}" dt="2024-10-22T12:34:13.973" v="2419"/>
        <pc:sldMkLst>
          <pc:docMk/>
          <pc:sldMk cId="3984841810" sldId="427"/>
        </pc:sldMkLst>
        <pc:spChg chg="mod">
          <ac:chgData name="Cordero, Nathalie" userId="4dc863a8-b9db-4ac3-b57d-6499a568283c" providerId="ADAL" clId="{697C5B5D-E2A2-4267-BE67-E6F8FAB544B0}" dt="2024-10-17T18:33:19.447" v="1943" actId="1076"/>
          <ac:spMkLst>
            <pc:docMk/>
            <pc:sldMk cId="3984841810" sldId="427"/>
            <ac:spMk id="4" creationId="{67E95133-40EF-4E33-89F8-BA1FAC3FA673}"/>
          </ac:spMkLst>
        </pc:spChg>
        <pc:spChg chg="mod">
          <ac:chgData name="Cordero, Nathalie" userId="4dc863a8-b9db-4ac3-b57d-6499a568283c" providerId="ADAL" clId="{697C5B5D-E2A2-4267-BE67-E6F8FAB544B0}" dt="2024-10-22T12:34:13.973" v="2419"/>
          <ac:spMkLst>
            <pc:docMk/>
            <pc:sldMk cId="3984841810" sldId="427"/>
            <ac:spMk id="185" creationId="{A9DACE8B-0530-4A8C-75E3-17C08E81E2CB}"/>
          </ac:spMkLst>
        </pc:spChg>
        <pc:graphicFrameChg chg="mod modGraphic">
          <ac:chgData name="Cordero, Nathalie" userId="4dc863a8-b9db-4ac3-b57d-6499a568283c" providerId="ADAL" clId="{697C5B5D-E2A2-4267-BE67-E6F8FAB544B0}" dt="2024-10-17T18:33:19.447" v="1943" actId="1076"/>
          <ac:graphicFrameMkLst>
            <pc:docMk/>
            <pc:sldMk cId="3984841810" sldId="427"/>
            <ac:graphicFrameMk id="3" creationId="{C30270DA-CAEF-4D0B-A1AD-3FD15412EC51}"/>
          </ac:graphicFrameMkLst>
        </pc:graphicFrameChg>
        <pc:picChg chg="add mod">
          <ac:chgData name="Cordero, Nathalie" userId="4dc863a8-b9db-4ac3-b57d-6499a568283c" providerId="ADAL" clId="{697C5B5D-E2A2-4267-BE67-E6F8FAB544B0}" dt="2024-10-17T18:33:19.447" v="1943" actId="1076"/>
          <ac:picMkLst>
            <pc:docMk/>
            <pc:sldMk cId="3984841810" sldId="427"/>
            <ac:picMk id="12" creationId="{2E311134-77BB-A274-7938-9DABEAB7902D}"/>
          </ac:picMkLst>
        </pc:picChg>
        <pc:picChg chg="add mod">
          <ac:chgData name="Cordero, Nathalie" userId="4dc863a8-b9db-4ac3-b57d-6499a568283c" providerId="ADAL" clId="{697C5B5D-E2A2-4267-BE67-E6F8FAB544B0}" dt="2024-10-17T18:33:19.447" v="1943" actId="1076"/>
          <ac:picMkLst>
            <pc:docMk/>
            <pc:sldMk cId="3984841810" sldId="427"/>
            <ac:picMk id="13" creationId="{838EA3F6-1260-4E70-E7CE-8F12160E9916}"/>
          </ac:picMkLst>
        </pc:picChg>
        <pc:picChg chg="add mod">
          <ac:chgData name="Cordero, Nathalie" userId="4dc863a8-b9db-4ac3-b57d-6499a568283c" providerId="ADAL" clId="{697C5B5D-E2A2-4267-BE67-E6F8FAB544B0}" dt="2024-10-17T18:33:19.447" v="1943" actId="1076"/>
          <ac:picMkLst>
            <pc:docMk/>
            <pc:sldMk cId="3984841810" sldId="427"/>
            <ac:picMk id="14" creationId="{30DF1F81-95F1-0FAF-7005-33716F3DB18D}"/>
          </ac:picMkLst>
        </pc:picChg>
      </pc:sldChg>
      <pc:sldChg chg="addSp delSp modSp mod">
        <pc:chgData name="Cordero, Nathalie" userId="4dc863a8-b9db-4ac3-b57d-6499a568283c" providerId="ADAL" clId="{697C5B5D-E2A2-4267-BE67-E6F8FAB544B0}" dt="2024-10-22T17:26:40.513" v="2432" actId="732"/>
        <pc:sldMkLst>
          <pc:docMk/>
          <pc:sldMk cId="2862274052" sldId="428"/>
        </pc:sldMkLst>
      </pc:sldChg>
      <pc:sldChg chg="addSp delSp modSp new mod modClrScheme addAnim delAnim modAnim modShow chgLayout">
        <pc:chgData name="Cordero, Nathalie" userId="4dc863a8-b9db-4ac3-b57d-6499a568283c" providerId="ADAL" clId="{697C5B5D-E2A2-4267-BE67-E6F8FAB544B0}" dt="2024-10-17T19:05:27.737" v="2268" actId="1076"/>
        <pc:sldMkLst>
          <pc:docMk/>
          <pc:sldMk cId="2246686574" sldId="429"/>
        </pc:sldMkLst>
        <pc:spChg chg="mod ord">
          <ac:chgData name="Cordero, Nathalie" userId="4dc863a8-b9db-4ac3-b57d-6499a568283c" providerId="ADAL" clId="{697C5B5D-E2A2-4267-BE67-E6F8FAB544B0}" dt="2024-10-17T14:43:26.567" v="133" actId="700"/>
          <ac:spMkLst>
            <pc:docMk/>
            <pc:sldMk cId="2246686574" sldId="429"/>
            <ac:spMk id="3" creationId="{FA4BEE01-4B78-D349-98DD-678791337FF1}"/>
          </ac:spMkLst>
        </pc:spChg>
        <pc:spChg chg="add mod">
          <ac:chgData name="Cordero, Nathalie" userId="4dc863a8-b9db-4ac3-b57d-6499a568283c" providerId="ADAL" clId="{697C5B5D-E2A2-4267-BE67-E6F8FAB544B0}" dt="2024-10-17T19:05:27.737" v="2268" actId="1076"/>
          <ac:spMkLst>
            <pc:docMk/>
            <pc:sldMk cId="2246686574" sldId="429"/>
            <ac:spMk id="6" creationId="{8C6C5405-2F9A-AD4F-2638-72C4FD91C42D}"/>
          </ac:spMkLst>
        </pc:spChg>
        <pc:graphicFrameChg chg="add mod ord modGraphic">
          <ac:chgData name="Cordero, Nathalie" userId="4dc863a8-b9db-4ac3-b57d-6499a568283c" providerId="ADAL" clId="{697C5B5D-E2A2-4267-BE67-E6F8FAB544B0}" dt="2024-10-17T19:01:02.866" v="2183" actId="20577"/>
          <ac:graphicFrameMkLst>
            <pc:docMk/>
            <pc:sldMk cId="2246686574" sldId="429"/>
            <ac:graphicFrameMk id="59" creationId="{B44EADEF-4078-6F35-3F52-A5945D93BD93}"/>
          </ac:graphicFrameMkLst>
        </pc:graphicFrameChg>
        <pc:picChg chg="add del mod modCrop">
          <ac:chgData name="Cordero, Nathalie" userId="4dc863a8-b9db-4ac3-b57d-6499a568283c" providerId="ADAL" clId="{697C5B5D-E2A2-4267-BE67-E6F8FAB544B0}" dt="2024-10-17T19:00:55.450" v="2181" actId="1076"/>
          <ac:picMkLst>
            <pc:docMk/>
            <pc:sldMk cId="2246686574" sldId="429"/>
            <ac:picMk id="15" creationId="{C6A335C8-111A-C558-FC56-99ADCE6D6F27}"/>
          </ac:picMkLst>
        </pc:picChg>
        <pc:picChg chg="add del mod">
          <ac:chgData name="Cordero, Nathalie" userId="4dc863a8-b9db-4ac3-b57d-6499a568283c" providerId="ADAL" clId="{697C5B5D-E2A2-4267-BE67-E6F8FAB544B0}" dt="2024-10-17T14:58:47.378" v="286" actId="14100"/>
          <ac:picMkLst>
            <pc:docMk/>
            <pc:sldMk cId="2246686574" sldId="429"/>
            <ac:picMk id="1028" creationId="{73133AD3-63C5-3FF2-B9B9-9B6CCEB1E4EC}"/>
          </ac:picMkLst>
        </pc:picChg>
        <pc:cxnChg chg="add mod">
          <ac:chgData name="Cordero, Nathalie" userId="4dc863a8-b9db-4ac3-b57d-6499a568283c" providerId="ADAL" clId="{697C5B5D-E2A2-4267-BE67-E6F8FAB544B0}" dt="2024-10-17T14:45:58.761" v="157" actId="14100"/>
          <ac:cxnSpMkLst>
            <pc:docMk/>
            <pc:sldMk cId="2246686574" sldId="429"/>
            <ac:cxnSpMk id="44" creationId="{CFB3D0CD-8B66-44A8-6699-D887D56568B9}"/>
          </ac:cxnSpMkLst>
        </pc:cxnChg>
      </pc:sldChg>
      <pc:sldChg chg="addSp delSp modSp add del mod">
        <pc:chgData name="Cordero, Nathalie" userId="4dc863a8-b9db-4ac3-b57d-6499a568283c" providerId="ADAL" clId="{697C5B5D-E2A2-4267-BE67-E6F8FAB544B0}" dt="2024-10-17T15:06:28.544" v="340" actId="2696"/>
        <pc:sldMkLst>
          <pc:docMk/>
          <pc:sldMk cId="272004488" sldId="430"/>
        </pc:sldMkLst>
      </pc:sldChg>
      <pc:sldChg chg="addSp delSp modSp new del mod modClrScheme chgLayout">
        <pc:chgData name="Cordero, Nathalie" userId="4dc863a8-b9db-4ac3-b57d-6499a568283c" providerId="ADAL" clId="{697C5B5D-E2A2-4267-BE67-E6F8FAB544B0}" dt="2024-10-17T17:55:37.171" v="1397" actId="2696"/>
        <pc:sldMkLst>
          <pc:docMk/>
          <pc:sldMk cId="1801324988" sldId="430"/>
        </pc:sldMkLst>
      </pc:sldChg>
      <pc:sldChg chg="addSp delSp modSp add mod ord setBg modClrScheme addAnim delAnim modAnim chgLayout">
        <pc:chgData name="Cordero, Nathalie" userId="4dc863a8-b9db-4ac3-b57d-6499a568283c" providerId="ADAL" clId="{697C5B5D-E2A2-4267-BE67-E6F8FAB544B0}" dt="2024-10-22T12:34:06.974" v="2418"/>
        <pc:sldMkLst>
          <pc:docMk/>
          <pc:sldMk cId="2052521685" sldId="430"/>
        </pc:sldMkLst>
        <pc:spChg chg="mod ord">
          <ac:chgData name="Cordero, Nathalie" userId="4dc863a8-b9db-4ac3-b57d-6499a568283c" providerId="ADAL" clId="{697C5B5D-E2A2-4267-BE67-E6F8FAB544B0}" dt="2024-10-17T18:15:42.989" v="1679" actId="700"/>
          <ac:spMkLst>
            <pc:docMk/>
            <pc:sldMk cId="2052521685" sldId="430"/>
            <ac:spMk id="2" creationId="{2C7A0435-D682-50DD-A509-42755BF75B1A}"/>
          </ac:spMkLst>
        </pc:spChg>
        <pc:spChg chg="mod ord">
          <ac:chgData name="Cordero, Nathalie" userId="4dc863a8-b9db-4ac3-b57d-6499a568283c" providerId="ADAL" clId="{697C5B5D-E2A2-4267-BE67-E6F8FAB544B0}" dt="2024-10-22T12:33:39.633" v="2414" actId="120"/>
          <ac:spMkLst>
            <pc:docMk/>
            <pc:sldMk cId="2052521685" sldId="430"/>
            <ac:spMk id="28" creationId="{AA97CC3F-AEEC-C10A-255A-EBC089BF3606}"/>
          </ac:spMkLst>
        </pc:spChg>
        <pc:spChg chg="add mod">
          <ac:chgData name="Cordero, Nathalie" userId="4dc863a8-b9db-4ac3-b57d-6499a568283c" providerId="ADAL" clId="{697C5B5D-E2A2-4267-BE67-E6F8FAB544B0}" dt="2024-10-17T18:23:25.583" v="1796" actId="14100"/>
          <ac:spMkLst>
            <pc:docMk/>
            <pc:sldMk cId="2052521685" sldId="430"/>
            <ac:spMk id="220" creationId="{916599AB-6CD0-3ADE-0BEE-610A371EF64F}"/>
          </ac:spMkLst>
        </pc:spChg>
        <pc:spChg chg="add del mod">
          <ac:chgData name="Cordero, Nathalie" userId="4dc863a8-b9db-4ac3-b57d-6499a568283c" providerId="ADAL" clId="{697C5B5D-E2A2-4267-BE67-E6F8FAB544B0}" dt="2024-10-17T18:42:50.252" v="1986" actId="164"/>
          <ac:spMkLst>
            <pc:docMk/>
            <pc:sldMk cId="2052521685" sldId="430"/>
            <ac:spMk id="229" creationId="{A86576BC-1FC7-C54B-A48B-B96C70C00C60}"/>
          </ac:spMkLst>
        </pc:spChg>
        <pc:spChg chg="add mod">
          <ac:chgData name="Cordero, Nathalie" userId="4dc863a8-b9db-4ac3-b57d-6499a568283c" providerId="ADAL" clId="{697C5B5D-E2A2-4267-BE67-E6F8FAB544B0}" dt="2024-10-22T12:34:06.974" v="2418"/>
          <ac:spMkLst>
            <pc:docMk/>
            <pc:sldMk cId="2052521685" sldId="430"/>
            <ac:spMk id="232" creationId="{D16C89CD-D7A5-BBF8-93B0-281633FA1585}"/>
          </ac:spMkLst>
        </pc:spChg>
        <pc:spChg chg="add mod">
          <ac:chgData name="Cordero, Nathalie" userId="4dc863a8-b9db-4ac3-b57d-6499a568283c" providerId="ADAL" clId="{697C5B5D-E2A2-4267-BE67-E6F8FAB544B0}" dt="2024-10-22T12:34:00.530" v="2416"/>
          <ac:spMkLst>
            <pc:docMk/>
            <pc:sldMk cId="2052521685" sldId="430"/>
            <ac:spMk id="234" creationId="{EFFE23BD-B298-6B12-7FCA-D7ABBF482C3A}"/>
          </ac:spMkLst>
        </pc:spChg>
        <pc:grpChg chg="mod">
          <ac:chgData name="Cordero, Nathalie" userId="4dc863a8-b9db-4ac3-b57d-6499a568283c" providerId="ADAL" clId="{697C5B5D-E2A2-4267-BE67-E6F8FAB544B0}" dt="2024-10-22T12:33:27.922" v="2411" actId="1076"/>
          <ac:grpSpMkLst>
            <pc:docMk/>
            <pc:sldMk cId="2052521685" sldId="430"/>
            <ac:grpSpMk id="33" creationId="{AB293214-1535-E563-7463-05559D867517}"/>
          </ac:grpSpMkLst>
        </pc:grpChg>
        <pc:grpChg chg="mod">
          <ac:chgData name="Cordero, Nathalie" userId="4dc863a8-b9db-4ac3-b57d-6499a568283c" providerId="ADAL" clId="{697C5B5D-E2A2-4267-BE67-E6F8FAB544B0}" dt="2024-10-17T18:25:37.083" v="1836" actId="1076"/>
          <ac:grpSpMkLst>
            <pc:docMk/>
            <pc:sldMk cId="2052521685" sldId="430"/>
            <ac:grpSpMk id="126" creationId="{918E4832-37BA-978B-F5B9-8839FF245210}"/>
          </ac:grpSpMkLst>
        </pc:grpChg>
        <pc:grpChg chg="add mod">
          <ac:chgData name="Cordero, Nathalie" userId="4dc863a8-b9db-4ac3-b57d-6499a568283c" providerId="ADAL" clId="{697C5B5D-E2A2-4267-BE67-E6F8FAB544B0}" dt="2024-10-17T18:42:50.252" v="1986" actId="164"/>
          <ac:grpSpMkLst>
            <pc:docMk/>
            <pc:sldMk cId="2052521685" sldId="430"/>
            <ac:grpSpMk id="237" creationId="{7F3805C4-28B5-1E36-8EBE-F0E04A50EDE7}"/>
          </ac:grpSpMkLst>
        </pc:grpChg>
      </pc:sldChg>
      <pc:sldMasterChg chg="addSldLayout delSldLayout">
        <pc:chgData name="Cordero, Nathalie" userId="4dc863a8-b9db-4ac3-b57d-6499a568283c" providerId="ADAL" clId="{697C5B5D-E2A2-4267-BE67-E6F8FAB544B0}" dt="2024-10-17T19:09:22.375" v="2286" actId="2696"/>
        <pc:sldMasterMkLst>
          <pc:docMk/>
          <pc:sldMasterMk cId="946163275" sldId="2147483648"/>
        </pc:sldMasterMkLst>
        <pc:sldLayoutChg chg="add del">
          <pc:chgData name="Cordero, Nathalie" userId="4dc863a8-b9db-4ac3-b57d-6499a568283c" providerId="ADAL" clId="{697C5B5D-E2A2-4267-BE67-E6F8FAB544B0}" dt="2024-10-17T19:09:22.375" v="2286" actId="2696"/>
          <pc:sldLayoutMkLst>
            <pc:docMk/>
            <pc:sldMasterMk cId="946163275" sldId="2147483648"/>
            <pc:sldLayoutMk cId="3235211501" sldId="2147483682"/>
          </pc:sldLayoutMkLst>
        </pc:sldLayoutChg>
      </pc:sldMasterChg>
    </pc:docChg>
  </pc:docChgLst>
  <pc:docChgLst>
    <pc:chgData name="Fuentes, Karina" userId="S::karina.fuentes@dot.state.fl.us::1da66936-3e9b-466a-bc2b-d4b761527589" providerId="AD" clId="Web-{81FCEDBE-2FE9-13EF-311A-178D7F361CFE}"/>
    <pc:docChg chg="modSld">
      <pc:chgData name="Fuentes, Karina" userId="S::karina.fuentes@dot.state.fl.us::1da66936-3e9b-466a-bc2b-d4b761527589" providerId="AD" clId="Web-{81FCEDBE-2FE9-13EF-311A-178D7F361CFE}" dt="2024-10-23T12:31:08.687" v="24" actId="20577"/>
      <pc:docMkLst>
        <pc:docMk/>
      </pc:docMkLst>
      <pc:sldChg chg="modSp modNotes">
        <pc:chgData name="Fuentes, Karina" userId="S::karina.fuentes@dot.state.fl.us::1da66936-3e9b-466a-bc2b-d4b761527589" providerId="AD" clId="Web-{81FCEDBE-2FE9-13EF-311A-178D7F361CFE}" dt="2024-10-23T12:26:59.670" v="8" actId="20577"/>
        <pc:sldMkLst>
          <pc:docMk/>
          <pc:sldMk cId="3534158032" sldId="420"/>
        </pc:sldMkLst>
        <pc:spChg chg="mod">
          <ac:chgData name="Fuentes, Karina" userId="S::karina.fuentes@dot.state.fl.us::1da66936-3e9b-466a-bc2b-d4b761527589" providerId="AD" clId="Web-{81FCEDBE-2FE9-13EF-311A-178D7F361CFE}" dt="2024-10-23T12:26:59.670" v="8" actId="20577"/>
          <ac:spMkLst>
            <pc:docMk/>
            <pc:sldMk cId="3534158032" sldId="420"/>
            <ac:spMk id="21" creationId="{E8AB42F1-2F48-89A1-0007-855482E28763}"/>
          </ac:spMkLst>
        </pc:spChg>
      </pc:sldChg>
      <pc:sldChg chg="modSp">
        <pc:chgData name="Fuentes, Karina" userId="S::karina.fuentes@dot.state.fl.us::1da66936-3e9b-466a-bc2b-d4b761527589" providerId="AD" clId="Web-{81FCEDBE-2FE9-13EF-311A-178D7F361CFE}" dt="2024-10-23T12:31:08.687" v="24" actId="20577"/>
        <pc:sldMkLst>
          <pc:docMk/>
          <pc:sldMk cId="944405773" sldId="421"/>
        </pc:sldMkLst>
        <pc:spChg chg="mod">
          <ac:chgData name="Fuentes, Karina" userId="S::karina.fuentes@dot.state.fl.us::1da66936-3e9b-466a-bc2b-d4b761527589" providerId="AD" clId="Web-{81FCEDBE-2FE9-13EF-311A-178D7F361CFE}" dt="2024-10-23T12:30:05.561" v="18" actId="20577"/>
          <ac:spMkLst>
            <pc:docMk/>
            <pc:sldMk cId="944405773" sldId="421"/>
            <ac:spMk id="18" creationId="{BCE1DCAF-A3E4-B773-4D33-D9C5D9270A96}"/>
          </ac:spMkLst>
        </pc:spChg>
        <pc:spChg chg="mod">
          <ac:chgData name="Fuentes, Karina" userId="S::karina.fuentes@dot.state.fl.us::1da66936-3e9b-466a-bc2b-d4b761527589" providerId="AD" clId="Web-{81FCEDBE-2FE9-13EF-311A-178D7F361CFE}" dt="2024-10-23T12:31:08.687" v="24" actId="20577"/>
          <ac:spMkLst>
            <pc:docMk/>
            <pc:sldMk cId="944405773" sldId="421"/>
            <ac:spMk id="20" creationId="{D429B80D-1FB0-B42B-DAA5-51D9FCE0A56F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54B5FF-2567-4C4A-AADF-76B9C18E3B03}" type="doc">
      <dgm:prSet loTypeId="urn:microsoft.com/office/officeart/2008/layout/LinedList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319F6C84-67BE-4BE3-9B22-244190BD4D64}">
      <dgm:prSet custT="1"/>
      <dgm:spPr/>
      <dgm:t>
        <a:bodyPr/>
        <a:lstStyle/>
        <a:p>
          <a:r>
            <a:rPr lang="en-US" sz="2800" b="1">
              <a:solidFill>
                <a:srgbClr val="2C4E86"/>
              </a:solidFill>
              <a:latin typeface="+mn-lt"/>
            </a:rPr>
            <a:t>Support for the Transportation Development Division</a:t>
          </a:r>
        </a:p>
      </dgm:t>
    </dgm:pt>
    <dgm:pt modelId="{11313263-1D58-498F-A96B-881E05ADD490}" type="parTrans" cxnId="{77E74393-C804-46AD-91CF-7E796A25B8AD}">
      <dgm:prSet/>
      <dgm:spPr/>
      <dgm:t>
        <a:bodyPr/>
        <a:lstStyle/>
        <a:p>
          <a:endParaRPr lang="en-US" sz="2800" b="1">
            <a:solidFill>
              <a:srgbClr val="2C4E86"/>
            </a:solidFill>
            <a:latin typeface="+mn-lt"/>
          </a:endParaRPr>
        </a:p>
      </dgm:t>
    </dgm:pt>
    <dgm:pt modelId="{0E28F459-246C-4192-A52C-4015A621E150}" type="sibTrans" cxnId="{77E74393-C804-46AD-91CF-7E796A25B8AD}">
      <dgm:prSet/>
      <dgm:spPr/>
      <dgm:t>
        <a:bodyPr/>
        <a:lstStyle/>
        <a:p>
          <a:endParaRPr lang="en-US" sz="2800" b="1">
            <a:solidFill>
              <a:srgbClr val="2C4E86"/>
            </a:solidFill>
            <a:latin typeface="+mn-lt"/>
          </a:endParaRPr>
        </a:p>
      </dgm:t>
    </dgm:pt>
    <dgm:pt modelId="{C8DB3D6C-DE43-402D-AEAC-178E6D390E47}">
      <dgm:prSet custT="1"/>
      <dgm:spPr/>
      <dgm:t>
        <a:bodyPr/>
        <a:lstStyle/>
        <a:p>
          <a:r>
            <a:rPr lang="en-US" sz="2800" b="1">
              <a:solidFill>
                <a:srgbClr val="2C4E86"/>
              </a:solidFill>
              <a:latin typeface="+mn-lt"/>
            </a:rPr>
            <a:t>5 - year Contracts (Two Contracts)</a:t>
          </a:r>
        </a:p>
      </dgm:t>
    </dgm:pt>
    <dgm:pt modelId="{CF7976FD-8D01-42E5-8234-5219255DD0A6}" type="parTrans" cxnId="{FE35E628-0886-45D1-AEB4-4A0274EDF129}">
      <dgm:prSet/>
      <dgm:spPr/>
      <dgm:t>
        <a:bodyPr/>
        <a:lstStyle/>
        <a:p>
          <a:endParaRPr lang="en-US" sz="2800" b="1">
            <a:solidFill>
              <a:srgbClr val="2C4E86"/>
            </a:solidFill>
            <a:latin typeface="+mn-lt"/>
          </a:endParaRPr>
        </a:p>
      </dgm:t>
    </dgm:pt>
    <dgm:pt modelId="{F0BB62E3-4913-416A-8832-85EB122B7FBF}" type="sibTrans" cxnId="{FE35E628-0886-45D1-AEB4-4A0274EDF129}">
      <dgm:prSet/>
      <dgm:spPr/>
      <dgm:t>
        <a:bodyPr/>
        <a:lstStyle/>
        <a:p>
          <a:endParaRPr lang="en-US" sz="2800" b="1">
            <a:solidFill>
              <a:srgbClr val="2C4E86"/>
            </a:solidFill>
            <a:latin typeface="+mn-lt"/>
          </a:endParaRPr>
        </a:p>
      </dgm:t>
    </dgm:pt>
    <dgm:pt modelId="{0501064F-E112-4DEF-B4E1-4318FF6BF152}">
      <dgm:prSet custT="1"/>
      <dgm:spPr/>
      <dgm:t>
        <a:bodyPr/>
        <a:lstStyle/>
        <a:p>
          <a:r>
            <a:rPr lang="en-US" sz="2800" b="1">
              <a:solidFill>
                <a:srgbClr val="2C4E86"/>
              </a:solidFill>
              <a:latin typeface="+mn-lt"/>
            </a:rPr>
            <a:t>Task Driven Contract</a:t>
          </a:r>
        </a:p>
      </dgm:t>
    </dgm:pt>
    <dgm:pt modelId="{8AD27ED1-27FC-4909-A600-13A993CFAB79}" type="parTrans" cxnId="{CDD73D22-C34B-4688-AF9B-F364B5300E60}">
      <dgm:prSet/>
      <dgm:spPr/>
      <dgm:t>
        <a:bodyPr/>
        <a:lstStyle/>
        <a:p>
          <a:endParaRPr lang="en-US" sz="2800" b="1">
            <a:solidFill>
              <a:srgbClr val="2C4E86"/>
            </a:solidFill>
            <a:latin typeface="+mn-lt"/>
          </a:endParaRPr>
        </a:p>
      </dgm:t>
    </dgm:pt>
    <dgm:pt modelId="{5BBE4714-FE29-4DE5-B4AC-A2F0D99D1960}" type="sibTrans" cxnId="{CDD73D22-C34B-4688-AF9B-F364B5300E60}">
      <dgm:prSet/>
      <dgm:spPr/>
      <dgm:t>
        <a:bodyPr/>
        <a:lstStyle/>
        <a:p>
          <a:endParaRPr lang="en-US" sz="2800" b="1">
            <a:solidFill>
              <a:srgbClr val="2C4E86"/>
            </a:solidFill>
            <a:latin typeface="+mn-lt"/>
          </a:endParaRPr>
        </a:p>
      </dgm:t>
    </dgm:pt>
    <dgm:pt modelId="{B66242A6-2DA1-4475-A1C4-1DF6E54AC584}">
      <dgm:prSet custT="1"/>
      <dgm:spPr/>
      <dgm:t>
        <a:bodyPr/>
        <a:lstStyle/>
        <a:p>
          <a:r>
            <a:rPr lang="en-US" sz="2800" b="1">
              <a:solidFill>
                <a:srgbClr val="2C4E86"/>
              </a:solidFill>
              <a:latin typeface="+mn-lt"/>
            </a:rPr>
            <a:t>FDOT Project Manager: Felix Hernandez, P.E.</a:t>
          </a:r>
        </a:p>
      </dgm:t>
    </dgm:pt>
    <dgm:pt modelId="{BC1AA907-4DAD-4B66-99DE-CDF75FC02471}" type="parTrans" cxnId="{1C202C59-EC3A-4E42-80C9-D5AAA9E73B76}">
      <dgm:prSet/>
      <dgm:spPr/>
      <dgm:t>
        <a:bodyPr/>
        <a:lstStyle/>
        <a:p>
          <a:endParaRPr lang="en-US" sz="2800" b="1">
            <a:solidFill>
              <a:srgbClr val="2C4E86"/>
            </a:solidFill>
            <a:latin typeface="+mn-lt"/>
          </a:endParaRPr>
        </a:p>
      </dgm:t>
    </dgm:pt>
    <dgm:pt modelId="{E5EEEFFB-0D8A-4B59-B433-DA31F7FD734E}" type="sibTrans" cxnId="{1C202C59-EC3A-4E42-80C9-D5AAA9E73B76}">
      <dgm:prSet/>
      <dgm:spPr/>
      <dgm:t>
        <a:bodyPr/>
        <a:lstStyle/>
        <a:p>
          <a:endParaRPr lang="en-US" sz="2800" b="1">
            <a:solidFill>
              <a:srgbClr val="2C4E86"/>
            </a:solidFill>
            <a:latin typeface="+mn-lt"/>
          </a:endParaRPr>
        </a:p>
      </dgm:t>
    </dgm:pt>
    <dgm:pt modelId="{BBB4DC86-2A29-4C4F-96C2-BBCD30F6D805}">
      <dgm:prSet custT="1"/>
      <dgm:spPr/>
      <dgm:t>
        <a:bodyPr/>
        <a:lstStyle/>
        <a:p>
          <a:r>
            <a:rPr lang="en-US" sz="2800" b="1">
              <a:solidFill>
                <a:srgbClr val="2C4E86"/>
              </a:solidFill>
              <a:latin typeface="+mn-lt"/>
            </a:rPr>
            <a:t>Staff Augmentation</a:t>
          </a:r>
        </a:p>
      </dgm:t>
    </dgm:pt>
    <dgm:pt modelId="{7A94457A-D8E2-4A34-9B45-E1C43B88DBCE}" type="parTrans" cxnId="{EB74B150-91ED-4958-A2E1-530DEAB56952}">
      <dgm:prSet/>
      <dgm:spPr/>
      <dgm:t>
        <a:bodyPr/>
        <a:lstStyle/>
        <a:p>
          <a:endParaRPr lang="en-US" sz="2800" b="1">
            <a:solidFill>
              <a:srgbClr val="2C4E86"/>
            </a:solidFill>
            <a:latin typeface="+mn-lt"/>
          </a:endParaRPr>
        </a:p>
      </dgm:t>
    </dgm:pt>
    <dgm:pt modelId="{FEBB0F27-30E8-4128-900D-D406DFFB1461}" type="sibTrans" cxnId="{EB74B150-91ED-4958-A2E1-530DEAB56952}">
      <dgm:prSet/>
      <dgm:spPr/>
      <dgm:t>
        <a:bodyPr/>
        <a:lstStyle/>
        <a:p>
          <a:endParaRPr lang="en-US" sz="2800" b="1">
            <a:solidFill>
              <a:srgbClr val="2C4E86"/>
            </a:solidFill>
            <a:latin typeface="+mn-lt"/>
          </a:endParaRPr>
        </a:p>
      </dgm:t>
    </dgm:pt>
    <dgm:pt modelId="{ED7D152E-291A-4D2B-AA79-28246BBB2CA1}">
      <dgm:prSet custT="1"/>
      <dgm:spPr/>
      <dgm:t>
        <a:bodyPr/>
        <a:lstStyle/>
        <a:p>
          <a:r>
            <a:rPr lang="en-US" sz="2800" b="1">
              <a:solidFill>
                <a:srgbClr val="2C4E86"/>
              </a:solidFill>
              <a:latin typeface="+mn-lt"/>
            </a:rPr>
            <a:t>Plan and Permit Reviews</a:t>
          </a:r>
        </a:p>
      </dgm:t>
    </dgm:pt>
    <dgm:pt modelId="{D4EB5E5A-7633-40DD-8920-64FD49F00D3B}" type="parTrans" cxnId="{AD59BB73-D999-4870-B695-404AB79D56C2}">
      <dgm:prSet/>
      <dgm:spPr/>
      <dgm:t>
        <a:bodyPr/>
        <a:lstStyle/>
        <a:p>
          <a:endParaRPr lang="en-US" sz="2800" b="1">
            <a:solidFill>
              <a:srgbClr val="2C4E86"/>
            </a:solidFill>
            <a:latin typeface="+mn-lt"/>
          </a:endParaRPr>
        </a:p>
      </dgm:t>
    </dgm:pt>
    <dgm:pt modelId="{84521D80-0139-43C1-96F9-90009CE39D9E}" type="sibTrans" cxnId="{AD59BB73-D999-4870-B695-404AB79D56C2}">
      <dgm:prSet/>
      <dgm:spPr/>
      <dgm:t>
        <a:bodyPr/>
        <a:lstStyle/>
        <a:p>
          <a:endParaRPr lang="en-US" sz="2800" b="1">
            <a:solidFill>
              <a:srgbClr val="2C4E86"/>
            </a:solidFill>
            <a:latin typeface="+mn-lt"/>
          </a:endParaRPr>
        </a:p>
      </dgm:t>
    </dgm:pt>
    <dgm:pt modelId="{B3B648C7-0908-4AD0-AA7C-6C776FFE2DA9}">
      <dgm:prSet custT="1"/>
      <dgm:spPr/>
      <dgm:t>
        <a:bodyPr/>
        <a:lstStyle/>
        <a:p>
          <a:endParaRPr lang="en-US" sz="2800" b="1">
            <a:solidFill>
              <a:srgbClr val="2C4E86"/>
            </a:solidFill>
            <a:latin typeface="+mn-lt"/>
          </a:endParaRPr>
        </a:p>
      </dgm:t>
    </dgm:pt>
    <dgm:pt modelId="{456A067F-99A7-4036-986E-7A9072E845E6}" type="parTrans" cxnId="{49999C35-9232-44C4-B20A-E851A5BE1EDC}">
      <dgm:prSet/>
      <dgm:spPr/>
      <dgm:t>
        <a:bodyPr/>
        <a:lstStyle/>
        <a:p>
          <a:endParaRPr lang="en-US" sz="2800" b="1">
            <a:solidFill>
              <a:srgbClr val="2C4E86"/>
            </a:solidFill>
            <a:latin typeface="+mn-lt"/>
          </a:endParaRPr>
        </a:p>
      </dgm:t>
    </dgm:pt>
    <dgm:pt modelId="{05A9C96E-87A5-48DC-AE52-4A99E4A6ADD7}" type="sibTrans" cxnId="{49999C35-9232-44C4-B20A-E851A5BE1EDC}">
      <dgm:prSet/>
      <dgm:spPr/>
      <dgm:t>
        <a:bodyPr/>
        <a:lstStyle/>
        <a:p>
          <a:endParaRPr lang="en-US" sz="2800" b="1">
            <a:solidFill>
              <a:srgbClr val="2C4E86"/>
            </a:solidFill>
            <a:latin typeface="+mn-lt"/>
          </a:endParaRPr>
        </a:p>
      </dgm:t>
    </dgm:pt>
    <dgm:pt modelId="{C5D41203-5234-462C-810B-C5706A478931}" type="pres">
      <dgm:prSet presAssocID="{4754B5FF-2567-4C4A-AADF-76B9C18E3B03}" presName="vert0" presStyleCnt="0">
        <dgm:presLayoutVars>
          <dgm:dir/>
          <dgm:animOne val="branch"/>
          <dgm:animLvl val="lvl"/>
        </dgm:presLayoutVars>
      </dgm:prSet>
      <dgm:spPr/>
    </dgm:pt>
    <dgm:pt modelId="{A55908F5-9356-477F-BC56-4520780A1A93}" type="pres">
      <dgm:prSet presAssocID="{319F6C84-67BE-4BE3-9B22-244190BD4D64}" presName="thickLine" presStyleLbl="alignNode1" presStyleIdx="0" presStyleCnt="7"/>
      <dgm:spPr/>
    </dgm:pt>
    <dgm:pt modelId="{1C7A1046-2ECA-4368-8B7B-659B7AD3E397}" type="pres">
      <dgm:prSet presAssocID="{319F6C84-67BE-4BE3-9B22-244190BD4D64}" presName="horz1" presStyleCnt="0"/>
      <dgm:spPr/>
    </dgm:pt>
    <dgm:pt modelId="{F40DE855-C055-442C-9CFC-1D0CB6E41B27}" type="pres">
      <dgm:prSet presAssocID="{319F6C84-67BE-4BE3-9B22-244190BD4D64}" presName="tx1" presStyleLbl="revTx" presStyleIdx="0" presStyleCnt="7"/>
      <dgm:spPr/>
    </dgm:pt>
    <dgm:pt modelId="{5140C2C3-59E8-4415-B3FE-9D023BA7835A}" type="pres">
      <dgm:prSet presAssocID="{319F6C84-67BE-4BE3-9B22-244190BD4D64}" presName="vert1" presStyleCnt="0"/>
      <dgm:spPr/>
    </dgm:pt>
    <dgm:pt modelId="{C656AC9E-6901-44F4-A68F-9F23A549DD4D}" type="pres">
      <dgm:prSet presAssocID="{C8DB3D6C-DE43-402D-AEAC-178E6D390E47}" presName="thickLine" presStyleLbl="alignNode1" presStyleIdx="1" presStyleCnt="7"/>
      <dgm:spPr/>
    </dgm:pt>
    <dgm:pt modelId="{7B90866F-9ECC-4A9E-B996-B4686B23D07C}" type="pres">
      <dgm:prSet presAssocID="{C8DB3D6C-DE43-402D-AEAC-178E6D390E47}" presName="horz1" presStyleCnt="0"/>
      <dgm:spPr/>
    </dgm:pt>
    <dgm:pt modelId="{0CB245B2-2D70-43D2-97DE-0240CEACC39D}" type="pres">
      <dgm:prSet presAssocID="{C8DB3D6C-DE43-402D-AEAC-178E6D390E47}" presName="tx1" presStyleLbl="revTx" presStyleIdx="1" presStyleCnt="7"/>
      <dgm:spPr/>
    </dgm:pt>
    <dgm:pt modelId="{4F56A373-F92C-4C1B-AC2C-AC3D93C5FCB2}" type="pres">
      <dgm:prSet presAssocID="{C8DB3D6C-DE43-402D-AEAC-178E6D390E47}" presName="vert1" presStyleCnt="0"/>
      <dgm:spPr/>
    </dgm:pt>
    <dgm:pt modelId="{704BB7EC-2AF2-429C-968F-3FAE92C2EA35}" type="pres">
      <dgm:prSet presAssocID="{0501064F-E112-4DEF-B4E1-4318FF6BF152}" presName="thickLine" presStyleLbl="alignNode1" presStyleIdx="2" presStyleCnt="7"/>
      <dgm:spPr/>
    </dgm:pt>
    <dgm:pt modelId="{572ECF32-4065-4C39-A56F-0BB9C72EC7D5}" type="pres">
      <dgm:prSet presAssocID="{0501064F-E112-4DEF-B4E1-4318FF6BF152}" presName="horz1" presStyleCnt="0"/>
      <dgm:spPr/>
    </dgm:pt>
    <dgm:pt modelId="{CF512EF6-CF24-4403-9BBE-A1B920EF99FA}" type="pres">
      <dgm:prSet presAssocID="{0501064F-E112-4DEF-B4E1-4318FF6BF152}" presName="tx1" presStyleLbl="revTx" presStyleIdx="2" presStyleCnt="7"/>
      <dgm:spPr/>
    </dgm:pt>
    <dgm:pt modelId="{8EEC8BE4-A377-4BC4-B172-0A44ADD894C8}" type="pres">
      <dgm:prSet presAssocID="{0501064F-E112-4DEF-B4E1-4318FF6BF152}" presName="vert1" presStyleCnt="0"/>
      <dgm:spPr/>
    </dgm:pt>
    <dgm:pt modelId="{718AE415-D07D-4496-B23B-F2A10F4F6B86}" type="pres">
      <dgm:prSet presAssocID="{B66242A6-2DA1-4475-A1C4-1DF6E54AC584}" presName="thickLine" presStyleLbl="alignNode1" presStyleIdx="3" presStyleCnt="7"/>
      <dgm:spPr/>
    </dgm:pt>
    <dgm:pt modelId="{952A227A-A432-49FC-9957-05F62D4E637F}" type="pres">
      <dgm:prSet presAssocID="{B66242A6-2DA1-4475-A1C4-1DF6E54AC584}" presName="horz1" presStyleCnt="0"/>
      <dgm:spPr/>
    </dgm:pt>
    <dgm:pt modelId="{35DE0F61-BC5B-412A-A98C-8FEE41585A4D}" type="pres">
      <dgm:prSet presAssocID="{B66242A6-2DA1-4475-A1C4-1DF6E54AC584}" presName="tx1" presStyleLbl="revTx" presStyleIdx="3" presStyleCnt="7"/>
      <dgm:spPr/>
    </dgm:pt>
    <dgm:pt modelId="{40F94B22-8D7D-4172-8260-3C2CBAE72033}" type="pres">
      <dgm:prSet presAssocID="{B66242A6-2DA1-4475-A1C4-1DF6E54AC584}" presName="vert1" presStyleCnt="0"/>
      <dgm:spPr/>
    </dgm:pt>
    <dgm:pt modelId="{4BCB36C8-F86C-406E-823A-4C6C80D53EF6}" type="pres">
      <dgm:prSet presAssocID="{BBB4DC86-2A29-4C4F-96C2-BBCD30F6D805}" presName="thickLine" presStyleLbl="alignNode1" presStyleIdx="4" presStyleCnt="7"/>
      <dgm:spPr/>
    </dgm:pt>
    <dgm:pt modelId="{36A7A61B-C174-4A14-ACA9-504916527266}" type="pres">
      <dgm:prSet presAssocID="{BBB4DC86-2A29-4C4F-96C2-BBCD30F6D805}" presName="horz1" presStyleCnt="0"/>
      <dgm:spPr/>
    </dgm:pt>
    <dgm:pt modelId="{EA0C2C6B-EF94-49BD-A208-BE9349EFA164}" type="pres">
      <dgm:prSet presAssocID="{BBB4DC86-2A29-4C4F-96C2-BBCD30F6D805}" presName="tx1" presStyleLbl="revTx" presStyleIdx="4" presStyleCnt="7"/>
      <dgm:spPr/>
    </dgm:pt>
    <dgm:pt modelId="{42D1732E-0E67-4522-8C6F-3E5C4499490C}" type="pres">
      <dgm:prSet presAssocID="{BBB4DC86-2A29-4C4F-96C2-BBCD30F6D805}" presName="vert1" presStyleCnt="0"/>
      <dgm:spPr/>
    </dgm:pt>
    <dgm:pt modelId="{1AB5B7A4-408F-428C-98AF-349E6D069066}" type="pres">
      <dgm:prSet presAssocID="{ED7D152E-291A-4D2B-AA79-28246BBB2CA1}" presName="thickLine" presStyleLbl="alignNode1" presStyleIdx="5" presStyleCnt="7"/>
      <dgm:spPr/>
    </dgm:pt>
    <dgm:pt modelId="{8FD438A0-850E-427C-B7E3-745B1593A10C}" type="pres">
      <dgm:prSet presAssocID="{ED7D152E-291A-4D2B-AA79-28246BBB2CA1}" presName="horz1" presStyleCnt="0"/>
      <dgm:spPr/>
    </dgm:pt>
    <dgm:pt modelId="{B14816D9-7E2D-4BAC-B698-759DB18944D6}" type="pres">
      <dgm:prSet presAssocID="{ED7D152E-291A-4D2B-AA79-28246BBB2CA1}" presName="tx1" presStyleLbl="revTx" presStyleIdx="5" presStyleCnt="7"/>
      <dgm:spPr/>
    </dgm:pt>
    <dgm:pt modelId="{B6561414-C0F4-4286-B891-8350490153E6}" type="pres">
      <dgm:prSet presAssocID="{ED7D152E-291A-4D2B-AA79-28246BBB2CA1}" presName="vert1" presStyleCnt="0"/>
      <dgm:spPr/>
    </dgm:pt>
    <dgm:pt modelId="{9757FE1D-D8EF-4462-AB93-016ACA108523}" type="pres">
      <dgm:prSet presAssocID="{B3B648C7-0908-4AD0-AA7C-6C776FFE2DA9}" presName="thickLine" presStyleLbl="alignNode1" presStyleIdx="6" presStyleCnt="7"/>
      <dgm:spPr/>
    </dgm:pt>
    <dgm:pt modelId="{9F973FBC-CC59-4D4B-9505-EBC7F8021456}" type="pres">
      <dgm:prSet presAssocID="{B3B648C7-0908-4AD0-AA7C-6C776FFE2DA9}" presName="horz1" presStyleCnt="0"/>
      <dgm:spPr/>
    </dgm:pt>
    <dgm:pt modelId="{D0FDD5EC-A580-43B5-A63E-497444B46237}" type="pres">
      <dgm:prSet presAssocID="{B3B648C7-0908-4AD0-AA7C-6C776FFE2DA9}" presName="tx1" presStyleLbl="revTx" presStyleIdx="6" presStyleCnt="7"/>
      <dgm:spPr/>
    </dgm:pt>
    <dgm:pt modelId="{F9220764-F690-405B-864D-E50E332E0EB9}" type="pres">
      <dgm:prSet presAssocID="{B3B648C7-0908-4AD0-AA7C-6C776FFE2DA9}" presName="vert1" presStyleCnt="0"/>
      <dgm:spPr/>
    </dgm:pt>
  </dgm:ptLst>
  <dgm:cxnLst>
    <dgm:cxn modelId="{DB01F806-407E-48C6-9242-CC449D26698A}" type="presOf" srcId="{0501064F-E112-4DEF-B4E1-4318FF6BF152}" destId="{CF512EF6-CF24-4403-9BBE-A1B920EF99FA}" srcOrd="0" destOrd="0" presId="urn:microsoft.com/office/officeart/2008/layout/LinedList"/>
    <dgm:cxn modelId="{7E56A30F-53E6-4575-A037-D6F069DB6E8C}" type="presOf" srcId="{4754B5FF-2567-4C4A-AADF-76B9C18E3B03}" destId="{C5D41203-5234-462C-810B-C5706A478931}" srcOrd="0" destOrd="0" presId="urn:microsoft.com/office/officeart/2008/layout/LinedList"/>
    <dgm:cxn modelId="{B0E5AF1A-2689-472C-8E38-9FA132974312}" type="presOf" srcId="{B3B648C7-0908-4AD0-AA7C-6C776FFE2DA9}" destId="{D0FDD5EC-A580-43B5-A63E-497444B46237}" srcOrd="0" destOrd="0" presId="urn:microsoft.com/office/officeart/2008/layout/LinedList"/>
    <dgm:cxn modelId="{CDD73D22-C34B-4688-AF9B-F364B5300E60}" srcId="{4754B5FF-2567-4C4A-AADF-76B9C18E3B03}" destId="{0501064F-E112-4DEF-B4E1-4318FF6BF152}" srcOrd="2" destOrd="0" parTransId="{8AD27ED1-27FC-4909-A600-13A993CFAB79}" sibTransId="{5BBE4714-FE29-4DE5-B4AC-A2F0D99D1960}"/>
    <dgm:cxn modelId="{FE35E628-0886-45D1-AEB4-4A0274EDF129}" srcId="{4754B5FF-2567-4C4A-AADF-76B9C18E3B03}" destId="{C8DB3D6C-DE43-402D-AEAC-178E6D390E47}" srcOrd="1" destOrd="0" parTransId="{CF7976FD-8D01-42E5-8234-5219255DD0A6}" sibTransId="{F0BB62E3-4913-416A-8832-85EB122B7FBF}"/>
    <dgm:cxn modelId="{49999C35-9232-44C4-B20A-E851A5BE1EDC}" srcId="{4754B5FF-2567-4C4A-AADF-76B9C18E3B03}" destId="{B3B648C7-0908-4AD0-AA7C-6C776FFE2DA9}" srcOrd="6" destOrd="0" parTransId="{456A067F-99A7-4036-986E-7A9072E845E6}" sibTransId="{05A9C96E-87A5-48DC-AE52-4A99E4A6ADD7}"/>
    <dgm:cxn modelId="{AD9ADA5B-9F63-4CA3-A50E-0462F2962BF8}" type="presOf" srcId="{ED7D152E-291A-4D2B-AA79-28246BBB2CA1}" destId="{B14816D9-7E2D-4BAC-B698-759DB18944D6}" srcOrd="0" destOrd="0" presId="urn:microsoft.com/office/officeart/2008/layout/LinedList"/>
    <dgm:cxn modelId="{80BC504C-BAF3-41C8-8EB7-1DE412409F46}" type="presOf" srcId="{319F6C84-67BE-4BE3-9B22-244190BD4D64}" destId="{F40DE855-C055-442C-9CFC-1D0CB6E41B27}" srcOrd="0" destOrd="0" presId="urn:microsoft.com/office/officeart/2008/layout/LinedList"/>
    <dgm:cxn modelId="{EB74B150-91ED-4958-A2E1-530DEAB56952}" srcId="{4754B5FF-2567-4C4A-AADF-76B9C18E3B03}" destId="{BBB4DC86-2A29-4C4F-96C2-BBCD30F6D805}" srcOrd="4" destOrd="0" parTransId="{7A94457A-D8E2-4A34-9B45-E1C43B88DBCE}" sibTransId="{FEBB0F27-30E8-4128-900D-D406DFFB1461}"/>
    <dgm:cxn modelId="{AD59BB73-D999-4870-B695-404AB79D56C2}" srcId="{4754B5FF-2567-4C4A-AADF-76B9C18E3B03}" destId="{ED7D152E-291A-4D2B-AA79-28246BBB2CA1}" srcOrd="5" destOrd="0" parTransId="{D4EB5E5A-7633-40DD-8920-64FD49F00D3B}" sibTransId="{84521D80-0139-43C1-96F9-90009CE39D9E}"/>
    <dgm:cxn modelId="{12042378-E39B-48DC-B42B-929625BDAF8C}" type="presOf" srcId="{BBB4DC86-2A29-4C4F-96C2-BBCD30F6D805}" destId="{EA0C2C6B-EF94-49BD-A208-BE9349EFA164}" srcOrd="0" destOrd="0" presId="urn:microsoft.com/office/officeart/2008/layout/LinedList"/>
    <dgm:cxn modelId="{1C202C59-EC3A-4E42-80C9-D5AAA9E73B76}" srcId="{4754B5FF-2567-4C4A-AADF-76B9C18E3B03}" destId="{B66242A6-2DA1-4475-A1C4-1DF6E54AC584}" srcOrd="3" destOrd="0" parTransId="{BC1AA907-4DAD-4B66-99DE-CDF75FC02471}" sibTransId="{E5EEEFFB-0D8A-4B59-B433-DA31F7FD734E}"/>
    <dgm:cxn modelId="{77E74393-C804-46AD-91CF-7E796A25B8AD}" srcId="{4754B5FF-2567-4C4A-AADF-76B9C18E3B03}" destId="{319F6C84-67BE-4BE3-9B22-244190BD4D64}" srcOrd="0" destOrd="0" parTransId="{11313263-1D58-498F-A96B-881E05ADD490}" sibTransId="{0E28F459-246C-4192-A52C-4015A621E150}"/>
    <dgm:cxn modelId="{E169F7C1-14A1-4EE1-BBC9-9B98F3481C7E}" type="presOf" srcId="{C8DB3D6C-DE43-402D-AEAC-178E6D390E47}" destId="{0CB245B2-2D70-43D2-97DE-0240CEACC39D}" srcOrd="0" destOrd="0" presId="urn:microsoft.com/office/officeart/2008/layout/LinedList"/>
    <dgm:cxn modelId="{C96A75DA-EE00-44E3-A0D2-7D8265660AFE}" type="presOf" srcId="{B66242A6-2DA1-4475-A1C4-1DF6E54AC584}" destId="{35DE0F61-BC5B-412A-A98C-8FEE41585A4D}" srcOrd="0" destOrd="0" presId="urn:microsoft.com/office/officeart/2008/layout/LinedList"/>
    <dgm:cxn modelId="{FE553A7E-DBD3-466F-93D8-D2AF9D3808DA}" type="presParOf" srcId="{C5D41203-5234-462C-810B-C5706A478931}" destId="{A55908F5-9356-477F-BC56-4520780A1A93}" srcOrd="0" destOrd="0" presId="urn:microsoft.com/office/officeart/2008/layout/LinedList"/>
    <dgm:cxn modelId="{5D115442-5535-4BF1-8010-F77814BDA86B}" type="presParOf" srcId="{C5D41203-5234-462C-810B-C5706A478931}" destId="{1C7A1046-2ECA-4368-8B7B-659B7AD3E397}" srcOrd="1" destOrd="0" presId="urn:microsoft.com/office/officeart/2008/layout/LinedList"/>
    <dgm:cxn modelId="{F36DD7E5-D832-46AB-9EC9-876B5DFEDB37}" type="presParOf" srcId="{1C7A1046-2ECA-4368-8B7B-659B7AD3E397}" destId="{F40DE855-C055-442C-9CFC-1D0CB6E41B27}" srcOrd="0" destOrd="0" presId="urn:microsoft.com/office/officeart/2008/layout/LinedList"/>
    <dgm:cxn modelId="{08540CE0-5BD0-4E36-B40A-FA8E3798BE04}" type="presParOf" srcId="{1C7A1046-2ECA-4368-8B7B-659B7AD3E397}" destId="{5140C2C3-59E8-4415-B3FE-9D023BA7835A}" srcOrd="1" destOrd="0" presId="urn:microsoft.com/office/officeart/2008/layout/LinedList"/>
    <dgm:cxn modelId="{FEFEF9A8-9F09-446C-86B6-3DD90669B6CA}" type="presParOf" srcId="{C5D41203-5234-462C-810B-C5706A478931}" destId="{C656AC9E-6901-44F4-A68F-9F23A549DD4D}" srcOrd="2" destOrd="0" presId="urn:microsoft.com/office/officeart/2008/layout/LinedList"/>
    <dgm:cxn modelId="{D1AD0F31-1396-473B-A33B-E32A39A75D53}" type="presParOf" srcId="{C5D41203-5234-462C-810B-C5706A478931}" destId="{7B90866F-9ECC-4A9E-B996-B4686B23D07C}" srcOrd="3" destOrd="0" presId="urn:microsoft.com/office/officeart/2008/layout/LinedList"/>
    <dgm:cxn modelId="{B1BF74CD-1A21-4D0F-BD19-B6018858F1D5}" type="presParOf" srcId="{7B90866F-9ECC-4A9E-B996-B4686B23D07C}" destId="{0CB245B2-2D70-43D2-97DE-0240CEACC39D}" srcOrd="0" destOrd="0" presId="urn:microsoft.com/office/officeart/2008/layout/LinedList"/>
    <dgm:cxn modelId="{EDA65B00-7DB1-4F22-8914-6A68E1B76C56}" type="presParOf" srcId="{7B90866F-9ECC-4A9E-B996-B4686B23D07C}" destId="{4F56A373-F92C-4C1B-AC2C-AC3D93C5FCB2}" srcOrd="1" destOrd="0" presId="urn:microsoft.com/office/officeart/2008/layout/LinedList"/>
    <dgm:cxn modelId="{B343432D-923B-4043-9213-02B167082482}" type="presParOf" srcId="{C5D41203-5234-462C-810B-C5706A478931}" destId="{704BB7EC-2AF2-429C-968F-3FAE92C2EA35}" srcOrd="4" destOrd="0" presId="urn:microsoft.com/office/officeart/2008/layout/LinedList"/>
    <dgm:cxn modelId="{46A2780A-8652-408C-8F0A-FAB7CA070872}" type="presParOf" srcId="{C5D41203-5234-462C-810B-C5706A478931}" destId="{572ECF32-4065-4C39-A56F-0BB9C72EC7D5}" srcOrd="5" destOrd="0" presId="urn:microsoft.com/office/officeart/2008/layout/LinedList"/>
    <dgm:cxn modelId="{3E297CCB-704C-4434-9C22-639806A743AB}" type="presParOf" srcId="{572ECF32-4065-4C39-A56F-0BB9C72EC7D5}" destId="{CF512EF6-CF24-4403-9BBE-A1B920EF99FA}" srcOrd="0" destOrd="0" presId="urn:microsoft.com/office/officeart/2008/layout/LinedList"/>
    <dgm:cxn modelId="{2074D5A3-C328-4991-8B2A-A0BC79800492}" type="presParOf" srcId="{572ECF32-4065-4C39-A56F-0BB9C72EC7D5}" destId="{8EEC8BE4-A377-4BC4-B172-0A44ADD894C8}" srcOrd="1" destOrd="0" presId="urn:microsoft.com/office/officeart/2008/layout/LinedList"/>
    <dgm:cxn modelId="{6AA4DC36-6CF9-4320-90AE-C564C98A018D}" type="presParOf" srcId="{C5D41203-5234-462C-810B-C5706A478931}" destId="{718AE415-D07D-4496-B23B-F2A10F4F6B86}" srcOrd="6" destOrd="0" presId="urn:microsoft.com/office/officeart/2008/layout/LinedList"/>
    <dgm:cxn modelId="{4A4E261B-F8C6-4FDA-9451-3D42A1C1737F}" type="presParOf" srcId="{C5D41203-5234-462C-810B-C5706A478931}" destId="{952A227A-A432-49FC-9957-05F62D4E637F}" srcOrd="7" destOrd="0" presId="urn:microsoft.com/office/officeart/2008/layout/LinedList"/>
    <dgm:cxn modelId="{B4C57B3A-2E89-420E-8260-01B429333B10}" type="presParOf" srcId="{952A227A-A432-49FC-9957-05F62D4E637F}" destId="{35DE0F61-BC5B-412A-A98C-8FEE41585A4D}" srcOrd="0" destOrd="0" presId="urn:microsoft.com/office/officeart/2008/layout/LinedList"/>
    <dgm:cxn modelId="{34C77BFD-62A0-47D7-8FF7-119DDF1B1747}" type="presParOf" srcId="{952A227A-A432-49FC-9957-05F62D4E637F}" destId="{40F94B22-8D7D-4172-8260-3C2CBAE72033}" srcOrd="1" destOrd="0" presId="urn:microsoft.com/office/officeart/2008/layout/LinedList"/>
    <dgm:cxn modelId="{8BEE2957-484C-49E4-985E-6D260D1D6E64}" type="presParOf" srcId="{C5D41203-5234-462C-810B-C5706A478931}" destId="{4BCB36C8-F86C-406E-823A-4C6C80D53EF6}" srcOrd="8" destOrd="0" presId="urn:microsoft.com/office/officeart/2008/layout/LinedList"/>
    <dgm:cxn modelId="{BCBF8860-0F51-486E-A411-A2345344F5B7}" type="presParOf" srcId="{C5D41203-5234-462C-810B-C5706A478931}" destId="{36A7A61B-C174-4A14-ACA9-504916527266}" srcOrd="9" destOrd="0" presId="urn:microsoft.com/office/officeart/2008/layout/LinedList"/>
    <dgm:cxn modelId="{1D650AED-C244-4F5D-806B-980AEB5FA792}" type="presParOf" srcId="{36A7A61B-C174-4A14-ACA9-504916527266}" destId="{EA0C2C6B-EF94-49BD-A208-BE9349EFA164}" srcOrd="0" destOrd="0" presId="urn:microsoft.com/office/officeart/2008/layout/LinedList"/>
    <dgm:cxn modelId="{23A77534-254B-4B13-A6CE-DEAB15B732CA}" type="presParOf" srcId="{36A7A61B-C174-4A14-ACA9-504916527266}" destId="{42D1732E-0E67-4522-8C6F-3E5C4499490C}" srcOrd="1" destOrd="0" presId="urn:microsoft.com/office/officeart/2008/layout/LinedList"/>
    <dgm:cxn modelId="{B316DE1A-7005-4BBC-BBD8-53DD3CB4CBC1}" type="presParOf" srcId="{C5D41203-5234-462C-810B-C5706A478931}" destId="{1AB5B7A4-408F-428C-98AF-349E6D069066}" srcOrd="10" destOrd="0" presId="urn:microsoft.com/office/officeart/2008/layout/LinedList"/>
    <dgm:cxn modelId="{95293B7E-23DB-4D94-AE08-62EC43F1A893}" type="presParOf" srcId="{C5D41203-5234-462C-810B-C5706A478931}" destId="{8FD438A0-850E-427C-B7E3-745B1593A10C}" srcOrd="11" destOrd="0" presId="urn:microsoft.com/office/officeart/2008/layout/LinedList"/>
    <dgm:cxn modelId="{E738E92C-7365-4561-88DB-3EF9B14ED496}" type="presParOf" srcId="{8FD438A0-850E-427C-B7E3-745B1593A10C}" destId="{B14816D9-7E2D-4BAC-B698-759DB18944D6}" srcOrd="0" destOrd="0" presId="urn:microsoft.com/office/officeart/2008/layout/LinedList"/>
    <dgm:cxn modelId="{D04BD415-CFD5-4B03-AFE1-304476F6B468}" type="presParOf" srcId="{8FD438A0-850E-427C-B7E3-745B1593A10C}" destId="{B6561414-C0F4-4286-B891-8350490153E6}" srcOrd="1" destOrd="0" presId="urn:microsoft.com/office/officeart/2008/layout/LinedList"/>
    <dgm:cxn modelId="{1F0BA2EA-1314-4F6A-B10D-9F37A2622CF6}" type="presParOf" srcId="{C5D41203-5234-462C-810B-C5706A478931}" destId="{9757FE1D-D8EF-4462-AB93-016ACA108523}" srcOrd="12" destOrd="0" presId="urn:microsoft.com/office/officeart/2008/layout/LinedList"/>
    <dgm:cxn modelId="{6854C371-D641-4E57-A7EB-3BEEB23A8965}" type="presParOf" srcId="{C5D41203-5234-462C-810B-C5706A478931}" destId="{9F973FBC-CC59-4D4B-9505-EBC7F8021456}" srcOrd="13" destOrd="0" presId="urn:microsoft.com/office/officeart/2008/layout/LinedList"/>
    <dgm:cxn modelId="{66BADF63-A5A2-4534-89D3-403D54AE4FED}" type="presParOf" srcId="{9F973FBC-CC59-4D4B-9505-EBC7F8021456}" destId="{D0FDD5EC-A580-43B5-A63E-497444B46237}" srcOrd="0" destOrd="0" presId="urn:microsoft.com/office/officeart/2008/layout/LinedList"/>
    <dgm:cxn modelId="{0B57FD10-F5ED-4856-9974-237839B4A6FA}" type="presParOf" srcId="{9F973FBC-CC59-4D4B-9505-EBC7F8021456}" destId="{F9220764-F690-405B-864D-E50E332E0EB9}" srcOrd="1" destOrd="0" presId="urn:microsoft.com/office/officeart/2008/layout/LinedList"/>
  </dgm:cxnLst>
  <dgm:bg>
    <a:noFill/>
  </dgm:bg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BD6F5FD-7704-4BF5-8917-DA328FB1DDF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FA87523-45AB-4265-95F1-D1A8BF4ED77D}">
      <dgm:prSet custT="1"/>
      <dgm:spPr/>
      <dgm:t>
        <a:bodyPr/>
        <a:lstStyle/>
        <a:p>
          <a:r>
            <a:rPr lang="en-US" sz="1500" b="1">
              <a:solidFill>
                <a:srgbClr val="2C4E86"/>
              </a:solidFill>
            </a:rPr>
            <a:t>Specifications Package Preparation and Review</a:t>
          </a:r>
          <a:endParaRPr lang="en-US" sz="1500">
            <a:solidFill>
              <a:srgbClr val="2C4E86"/>
            </a:solidFill>
          </a:endParaRPr>
        </a:p>
      </dgm:t>
    </dgm:pt>
    <dgm:pt modelId="{14DF2A64-5520-4E88-91A4-D32447506115}" type="parTrans" cxnId="{481577FE-D2AD-41EC-BBBB-FEE607171783}">
      <dgm:prSet/>
      <dgm:spPr/>
      <dgm:t>
        <a:bodyPr/>
        <a:lstStyle/>
        <a:p>
          <a:endParaRPr lang="en-US" sz="1600">
            <a:solidFill>
              <a:srgbClr val="2C4E86"/>
            </a:solidFill>
          </a:endParaRPr>
        </a:p>
      </dgm:t>
    </dgm:pt>
    <dgm:pt modelId="{5D8C4FFC-51FE-467D-B132-2BE45FCF6CE3}" type="sibTrans" cxnId="{481577FE-D2AD-41EC-BBBB-FEE607171783}">
      <dgm:prSet/>
      <dgm:spPr/>
      <dgm:t>
        <a:bodyPr/>
        <a:lstStyle/>
        <a:p>
          <a:endParaRPr lang="en-US" sz="1600">
            <a:solidFill>
              <a:srgbClr val="2C4E86"/>
            </a:solidFill>
          </a:endParaRPr>
        </a:p>
      </dgm:t>
    </dgm:pt>
    <dgm:pt modelId="{73460BA3-E8B3-4BC4-9B7D-B2BF6CC27863}">
      <dgm:prSet custT="1"/>
      <dgm:spPr/>
      <dgm:t>
        <a:bodyPr/>
        <a:lstStyle/>
        <a:p>
          <a:r>
            <a:rPr lang="en-US" sz="1500" b="1" kern="1200">
              <a:solidFill>
                <a:srgbClr val="2C4E86"/>
              </a:solidFill>
              <a:latin typeface="Bahnschrift Condensed"/>
              <a:ea typeface="+mn-ea"/>
              <a:cs typeface="+mn-cs"/>
            </a:rPr>
            <a:t>Construction Cost Development and Updates</a:t>
          </a:r>
        </a:p>
      </dgm:t>
    </dgm:pt>
    <dgm:pt modelId="{6121A8D7-5972-4919-AF2F-B3296D028DB1}" type="parTrans" cxnId="{B6A742D6-B653-43B8-A1D4-552E3240FDAC}">
      <dgm:prSet/>
      <dgm:spPr/>
      <dgm:t>
        <a:bodyPr/>
        <a:lstStyle/>
        <a:p>
          <a:endParaRPr lang="en-US" sz="1600">
            <a:solidFill>
              <a:srgbClr val="2C4E86"/>
            </a:solidFill>
          </a:endParaRPr>
        </a:p>
      </dgm:t>
    </dgm:pt>
    <dgm:pt modelId="{14FB0735-7EB5-403B-8D39-A50D623BE2EB}" type="sibTrans" cxnId="{B6A742D6-B653-43B8-A1D4-552E3240FDAC}">
      <dgm:prSet/>
      <dgm:spPr/>
      <dgm:t>
        <a:bodyPr/>
        <a:lstStyle/>
        <a:p>
          <a:endParaRPr lang="en-US" sz="1600">
            <a:solidFill>
              <a:srgbClr val="2C4E86"/>
            </a:solidFill>
          </a:endParaRPr>
        </a:p>
      </dgm:t>
    </dgm:pt>
    <dgm:pt modelId="{FF4A20EE-E8F2-494F-994A-AB00E8BD4B69}">
      <dgm:prSet custT="1"/>
      <dgm:spPr/>
      <dgm:t>
        <a:bodyPr/>
        <a:lstStyle/>
        <a:p>
          <a:r>
            <a:rPr lang="en-US" sz="1500" b="1" kern="1200">
              <a:solidFill>
                <a:srgbClr val="2C4E86"/>
              </a:solidFill>
              <a:latin typeface="Bahnschrift Condensed"/>
              <a:ea typeface="+mn-ea"/>
              <a:cs typeface="+mn-cs"/>
            </a:rPr>
            <a:t>Construction Plans Review</a:t>
          </a:r>
        </a:p>
      </dgm:t>
    </dgm:pt>
    <dgm:pt modelId="{93E946ED-0783-4244-BA70-124836F2AEED}" type="parTrans" cxnId="{88629D35-3FEE-4798-B784-91C5997A2686}">
      <dgm:prSet/>
      <dgm:spPr/>
      <dgm:t>
        <a:bodyPr/>
        <a:lstStyle/>
        <a:p>
          <a:endParaRPr lang="en-US"/>
        </a:p>
      </dgm:t>
    </dgm:pt>
    <dgm:pt modelId="{6CB104A6-C663-48F4-82BC-D90938976F37}" type="sibTrans" cxnId="{88629D35-3FEE-4798-B784-91C5997A2686}">
      <dgm:prSet/>
      <dgm:spPr/>
      <dgm:t>
        <a:bodyPr/>
        <a:lstStyle/>
        <a:p>
          <a:endParaRPr lang="en-US"/>
        </a:p>
      </dgm:t>
    </dgm:pt>
    <dgm:pt modelId="{0419DA46-F9A5-482B-AE93-43737FC437A8}">
      <dgm:prSet custT="1"/>
      <dgm:spPr/>
      <dgm:t>
        <a:bodyPr/>
        <a:lstStyle/>
        <a:p>
          <a:r>
            <a:rPr lang="en-US" sz="1500" b="1" kern="1200">
              <a:solidFill>
                <a:srgbClr val="2C4E86"/>
              </a:solidFill>
              <a:latin typeface="Bahnschrift Condensed"/>
              <a:ea typeface="+mn-ea"/>
              <a:cs typeface="+mn-cs"/>
            </a:rPr>
            <a:t>TSP and MSP Review</a:t>
          </a:r>
        </a:p>
      </dgm:t>
    </dgm:pt>
    <dgm:pt modelId="{889063C5-7C27-4634-A0D8-0A8806D3F8A6}" type="parTrans" cxnId="{4E9C2C12-866C-447D-917D-0283B540C85D}">
      <dgm:prSet/>
      <dgm:spPr/>
      <dgm:t>
        <a:bodyPr/>
        <a:lstStyle/>
        <a:p>
          <a:endParaRPr lang="en-US"/>
        </a:p>
      </dgm:t>
    </dgm:pt>
    <dgm:pt modelId="{67CE2B10-0813-4905-AAAD-4334F18D4B38}" type="sibTrans" cxnId="{4E9C2C12-866C-447D-917D-0283B540C85D}">
      <dgm:prSet/>
      <dgm:spPr/>
      <dgm:t>
        <a:bodyPr/>
        <a:lstStyle/>
        <a:p>
          <a:endParaRPr lang="en-US"/>
        </a:p>
      </dgm:t>
    </dgm:pt>
    <dgm:pt modelId="{113CB699-5F1D-4423-A765-F6457BDA0C9C}" type="pres">
      <dgm:prSet presAssocID="{DBD6F5FD-7704-4BF5-8917-DA328FB1DDF2}" presName="vert0" presStyleCnt="0">
        <dgm:presLayoutVars>
          <dgm:dir/>
          <dgm:animOne val="branch"/>
          <dgm:animLvl val="lvl"/>
        </dgm:presLayoutVars>
      </dgm:prSet>
      <dgm:spPr/>
    </dgm:pt>
    <dgm:pt modelId="{451B0CA9-D667-4EB6-B06D-3A704C154D6C}" type="pres">
      <dgm:prSet presAssocID="{3FA87523-45AB-4265-95F1-D1A8BF4ED77D}" presName="thickLine" presStyleLbl="alignNode1" presStyleIdx="0" presStyleCnt="4"/>
      <dgm:spPr/>
    </dgm:pt>
    <dgm:pt modelId="{C680E76D-9C6C-43BC-8C98-EE31AF05265D}" type="pres">
      <dgm:prSet presAssocID="{3FA87523-45AB-4265-95F1-D1A8BF4ED77D}" presName="horz1" presStyleCnt="0"/>
      <dgm:spPr/>
    </dgm:pt>
    <dgm:pt modelId="{427B9996-CEE1-4FB3-9E0C-3CAE50AD52A4}" type="pres">
      <dgm:prSet presAssocID="{3FA87523-45AB-4265-95F1-D1A8BF4ED77D}" presName="tx1" presStyleLbl="revTx" presStyleIdx="0" presStyleCnt="4" custScaleY="59143"/>
      <dgm:spPr/>
    </dgm:pt>
    <dgm:pt modelId="{D70E81E5-90F1-4592-9098-EBB35023E279}" type="pres">
      <dgm:prSet presAssocID="{3FA87523-45AB-4265-95F1-D1A8BF4ED77D}" presName="vert1" presStyleCnt="0"/>
      <dgm:spPr/>
    </dgm:pt>
    <dgm:pt modelId="{75B86402-E1EB-456D-87A5-9BBAF774277E}" type="pres">
      <dgm:prSet presAssocID="{0419DA46-F9A5-482B-AE93-43737FC437A8}" presName="thickLine" presStyleLbl="alignNode1" presStyleIdx="1" presStyleCnt="4"/>
      <dgm:spPr/>
    </dgm:pt>
    <dgm:pt modelId="{24C5D511-56F5-49F9-A5A2-6FE26C0EBFB4}" type="pres">
      <dgm:prSet presAssocID="{0419DA46-F9A5-482B-AE93-43737FC437A8}" presName="horz1" presStyleCnt="0"/>
      <dgm:spPr/>
    </dgm:pt>
    <dgm:pt modelId="{FFFA84B5-BBB7-483D-9BAC-020ECE6FD891}" type="pres">
      <dgm:prSet presAssocID="{0419DA46-F9A5-482B-AE93-43737FC437A8}" presName="tx1" presStyleLbl="revTx" presStyleIdx="1" presStyleCnt="4" custScaleY="42116"/>
      <dgm:spPr/>
    </dgm:pt>
    <dgm:pt modelId="{E2E350F9-F921-48AA-9D13-87277096D7FF}" type="pres">
      <dgm:prSet presAssocID="{0419DA46-F9A5-482B-AE93-43737FC437A8}" presName="vert1" presStyleCnt="0"/>
      <dgm:spPr/>
    </dgm:pt>
    <dgm:pt modelId="{5804E862-BD5F-4333-BC93-93591499E56A}" type="pres">
      <dgm:prSet presAssocID="{73460BA3-E8B3-4BC4-9B7D-B2BF6CC27863}" presName="thickLine" presStyleLbl="alignNode1" presStyleIdx="2" presStyleCnt="4"/>
      <dgm:spPr/>
    </dgm:pt>
    <dgm:pt modelId="{6A263F2C-AC6D-418F-B865-28EB5F4394E7}" type="pres">
      <dgm:prSet presAssocID="{73460BA3-E8B3-4BC4-9B7D-B2BF6CC27863}" presName="horz1" presStyleCnt="0"/>
      <dgm:spPr/>
    </dgm:pt>
    <dgm:pt modelId="{B3937E02-2E1C-4870-95EE-59E34579FF8E}" type="pres">
      <dgm:prSet presAssocID="{73460BA3-E8B3-4BC4-9B7D-B2BF6CC27863}" presName="tx1" presStyleLbl="revTx" presStyleIdx="2" presStyleCnt="4" custScaleY="51960"/>
      <dgm:spPr/>
    </dgm:pt>
    <dgm:pt modelId="{D0032DA8-72E4-4683-9EC9-202BC6654ACE}" type="pres">
      <dgm:prSet presAssocID="{73460BA3-E8B3-4BC4-9B7D-B2BF6CC27863}" presName="vert1" presStyleCnt="0"/>
      <dgm:spPr/>
    </dgm:pt>
    <dgm:pt modelId="{FDD22C8C-E1AF-490D-92B6-42B215ADC016}" type="pres">
      <dgm:prSet presAssocID="{FF4A20EE-E8F2-494F-994A-AB00E8BD4B69}" presName="thickLine" presStyleLbl="alignNode1" presStyleIdx="3" presStyleCnt="4"/>
      <dgm:spPr/>
    </dgm:pt>
    <dgm:pt modelId="{0B14E814-EA81-4676-AC99-57CB76D378B9}" type="pres">
      <dgm:prSet presAssocID="{FF4A20EE-E8F2-494F-994A-AB00E8BD4B69}" presName="horz1" presStyleCnt="0"/>
      <dgm:spPr/>
    </dgm:pt>
    <dgm:pt modelId="{189DF642-4FDA-4BAD-AA8A-628CC6827071}" type="pres">
      <dgm:prSet presAssocID="{FF4A20EE-E8F2-494F-994A-AB00E8BD4B69}" presName="tx1" presStyleLbl="revTx" presStyleIdx="3" presStyleCnt="4"/>
      <dgm:spPr/>
    </dgm:pt>
    <dgm:pt modelId="{FA20C4AC-3F78-464C-A248-B625C5F85854}" type="pres">
      <dgm:prSet presAssocID="{FF4A20EE-E8F2-494F-994A-AB00E8BD4B69}" presName="vert1" presStyleCnt="0"/>
      <dgm:spPr/>
    </dgm:pt>
  </dgm:ptLst>
  <dgm:cxnLst>
    <dgm:cxn modelId="{4E9C2C12-866C-447D-917D-0283B540C85D}" srcId="{DBD6F5FD-7704-4BF5-8917-DA328FB1DDF2}" destId="{0419DA46-F9A5-482B-AE93-43737FC437A8}" srcOrd="1" destOrd="0" parTransId="{889063C5-7C27-4634-A0D8-0A8806D3F8A6}" sibTransId="{67CE2B10-0813-4905-AAAD-4334F18D4B38}"/>
    <dgm:cxn modelId="{88629D35-3FEE-4798-B784-91C5997A2686}" srcId="{DBD6F5FD-7704-4BF5-8917-DA328FB1DDF2}" destId="{FF4A20EE-E8F2-494F-994A-AB00E8BD4B69}" srcOrd="3" destOrd="0" parTransId="{93E946ED-0783-4244-BA70-124836F2AEED}" sibTransId="{6CB104A6-C663-48F4-82BC-D90938976F37}"/>
    <dgm:cxn modelId="{074DA959-BB69-4D35-88EB-4EB64A36674D}" type="presOf" srcId="{73460BA3-E8B3-4BC4-9B7D-B2BF6CC27863}" destId="{B3937E02-2E1C-4870-95EE-59E34579FF8E}" srcOrd="0" destOrd="0" presId="urn:microsoft.com/office/officeart/2008/layout/LinedList"/>
    <dgm:cxn modelId="{92A065AA-2F8D-47D5-A23F-F7BA5BA6F008}" type="presOf" srcId="{0419DA46-F9A5-482B-AE93-43737FC437A8}" destId="{FFFA84B5-BBB7-483D-9BAC-020ECE6FD891}" srcOrd="0" destOrd="0" presId="urn:microsoft.com/office/officeart/2008/layout/LinedList"/>
    <dgm:cxn modelId="{4BFA7AC4-FAEF-449E-9567-BFF1803827DD}" type="presOf" srcId="{FF4A20EE-E8F2-494F-994A-AB00E8BD4B69}" destId="{189DF642-4FDA-4BAD-AA8A-628CC6827071}" srcOrd="0" destOrd="0" presId="urn:microsoft.com/office/officeart/2008/layout/LinedList"/>
    <dgm:cxn modelId="{E5B411C6-EEC0-4CBF-A114-EF9E28D98E61}" type="presOf" srcId="{DBD6F5FD-7704-4BF5-8917-DA328FB1DDF2}" destId="{113CB699-5F1D-4423-A765-F6457BDA0C9C}" srcOrd="0" destOrd="0" presId="urn:microsoft.com/office/officeart/2008/layout/LinedList"/>
    <dgm:cxn modelId="{B6A742D6-B653-43B8-A1D4-552E3240FDAC}" srcId="{DBD6F5FD-7704-4BF5-8917-DA328FB1DDF2}" destId="{73460BA3-E8B3-4BC4-9B7D-B2BF6CC27863}" srcOrd="2" destOrd="0" parTransId="{6121A8D7-5972-4919-AF2F-B3296D028DB1}" sibTransId="{14FB0735-7EB5-403B-8D39-A50D623BE2EB}"/>
    <dgm:cxn modelId="{60098AEA-FF8B-4AD4-AD94-17DF9828CEE9}" type="presOf" srcId="{3FA87523-45AB-4265-95F1-D1A8BF4ED77D}" destId="{427B9996-CEE1-4FB3-9E0C-3CAE50AD52A4}" srcOrd="0" destOrd="0" presId="urn:microsoft.com/office/officeart/2008/layout/LinedList"/>
    <dgm:cxn modelId="{481577FE-D2AD-41EC-BBBB-FEE607171783}" srcId="{DBD6F5FD-7704-4BF5-8917-DA328FB1DDF2}" destId="{3FA87523-45AB-4265-95F1-D1A8BF4ED77D}" srcOrd="0" destOrd="0" parTransId="{14DF2A64-5520-4E88-91A4-D32447506115}" sibTransId="{5D8C4FFC-51FE-467D-B132-2BE45FCF6CE3}"/>
    <dgm:cxn modelId="{8BA8B615-3C0D-42AB-BABD-B15EB78613DD}" type="presParOf" srcId="{113CB699-5F1D-4423-A765-F6457BDA0C9C}" destId="{451B0CA9-D667-4EB6-B06D-3A704C154D6C}" srcOrd="0" destOrd="0" presId="urn:microsoft.com/office/officeart/2008/layout/LinedList"/>
    <dgm:cxn modelId="{1F6F8F3F-102C-4367-8CDE-9BB7B7699687}" type="presParOf" srcId="{113CB699-5F1D-4423-A765-F6457BDA0C9C}" destId="{C680E76D-9C6C-43BC-8C98-EE31AF05265D}" srcOrd="1" destOrd="0" presId="urn:microsoft.com/office/officeart/2008/layout/LinedList"/>
    <dgm:cxn modelId="{78B74CF2-B1A7-43AF-A0CD-F6AA6EC62392}" type="presParOf" srcId="{C680E76D-9C6C-43BC-8C98-EE31AF05265D}" destId="{427B9996-CEE1-4FB3-9E0C-3CAE50AD52A4}" srcOrd="0" destOrd="0" presId="urn:microsoft.com/office/officeart/2008/layout/LinedList"/>
    <dgm:cxn modelId="{CAAE88E4-2D26-44E0-AED0-9E88E0167E64}" type="presParOf" srcId="{C680E76D-9C6C-43BC-8C98-EE31AF05265D}" destId="{D70E81E5-90F1-4592-9098-EBB35023E279}" srcOrd="1" destOrd="0" presId="urn:microsoft.com/office/officeart/2008/layout/LinedList"/>
    <dgm:cxn modelId="{A929CBFE-DA26-4E7A-9D6C-2C513720322B}" type="presParOf" srcId="{113CB699-5F1D-4423-A765-F6457BDA0C9C}" destId="{75B86402-E1EB-456D-87A5-9BBAF774277E}" srcOrd="2" destOrd="0" presId="urn:microsoft.com/office/officeart/2008/layout/LinedList"/>
    <dgm:cxn modelId="{16D1DD8D-B743-48D6-89C9-BC9EB959C325}" type="presParOf" srcId="{113CB699-5F1D-4423-A765-F6457BDA0C9C}" destId="{24C5D511-56F5-49F9-A5A2-6FE26C0EBFB4}" srcOrd="3" destOrd="0" presId="urn:microsoft.com/office/officeart/2008/layout/LinedList"/>
    <dgm:cxn modelId="{46AB2ADF-4A94-4CD7-B166-98CF5E93CF1A}" type="presParOf" srcId="{24C5D511-56F5-49F9-A5A2-6FE26C0EBFB4}" destId="{FFFA84B5-BBB7-483D-9BAC-020ECE6FD891}" srcOrd="0" destOrd="0" presId="urn:microsoft.com/office/officeart/2008/layout/LinedList"/>
    <dgm:cxn modelId="{97E4CA80-E297-436A-85B8-D32DF9058EEF}" type="presParOf" srcId="{24C5D511-56F5-49F9-A5A2-6FE26C0EBFB4}" destId="{E2E350F9-F921-48AA-9D13-87277096D7FF}" srcOrd="1" destOrd="0" presId="urn:microsoft.com/office/officeart/2008/layout/LinedList"/>
    <dgm:cxn modelId="{7ED962C5-E6F4-4900-8BCB-E203FDA39DA0}" type="presParOf" srcId="{113CB699-5F1D-4423-A765-F6457BDA0C9C}" destId="{5804E862-BD5F-4333-BC93-93591499E56A}" srcOrd="4" destOrd="0" presId="urn:microsoft.com/office/officeart/2008/layout/LinedList"/>
    <dgm:cxn modelId="{B006627A-F357-4E0B-A0A3-3650263EB486}" type="presParOf" srcId="{113CB699-5F1D-4423-A765-F6457BDA0C9C}" destId="{6A263F2C-AC6D-418F-B865-28EB5F4394E7}" srcOrd="5" destOrd="0" presId="urn:microsoft.com/office/officeart/2008/layout/LinedList"/>
    <dgm:cxn modelId="{F5142812-05A3-452B-9666-96A43E56F80F}" type="presParOf" srcId="{6A263F2C-AC6D-418F-B865-28EB5F4394E7}" destId="{B3937E02-2E1C-4870-95EE-59E34579FF8E}" srcOrd="0" destOrd="0" presId="urn:microsoft.com/office/officeart/2008/layout/LinedList"/>
    <dgm:cxn modelId="{D4595DAD-28FB-4C63-9795-7ABBA5BDEE16}" type="presParOf" srcId="{6A263F2C-AC6D-418F-B865-28EB5F4394E7}" destId="{D0032DA8-72E4-4683-9EC9-202BC6654ACE}" srcOrd="1" destOrd="0" presId="urn:microsoft.com/office/officeart/2008/layout/LinedList"/>
    <dgm:cxn modelId="{526B05F4-FDB7-4C8E-991F-E92A297B6769}" type="presParOf" srcId="{113CB699-5F1D-4423-A765-F6457BDA0C9C}" destId="{FDD22C8C-E1AF-490D-92B6-42B215ADC016}" srcOrd="6" destOrd="0" presId="urn:microsoft.com/office/officeart/2008/layout/LinedList"/>
    <dgm:cxn modelId="{B600EC68-E7ED-4F30-9B79-3DF4EEC594F4}" type="presParOf" srcId="{113CB699-5F1D-4423-A765-F6457BDA0C9C}" destId="{0B14E814-EA81-4676-AC99-57CB76D378B9}" srcOrd="7" destOrd="0" presId="urn:microsoft.com/office/officeart/2008/layout/LinedList"/>
    <dgm:cxn modelId="{F7BF616C-8F61-47A1-97E6-E32C71C0878D}" type="presParOf" srcId="{0B14E814-EA81-4676-AC99-57CB76D378B9}" destId="{189DF642-4FDA-4BAD-AA8A-628CC6827071}" srcOrd="0" destOrd="0" presId="urn:microsoft.com/office/officeart/2008/layout/LinedList"/>
    <dgm:cxn modelId="{CABB10C9-10AF-46AD-9B63-CFDE613D6DC9}" type="presParOf" srcId="{0B14E814-EA81-4676-AC99-57CB76D378B9}" destId="{FA20C4AC-3F78-464C-A248-B625C5F8585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2CD46AF-9651-455F-80F7-DBC99BB797F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CB4D2C9-E77E-450F-AAF4-AE342419EFCD}">
      <dgm:prSet custT="1"/>
      <dgm:spPr/>
      <dgm:t>
        <a:bodyPr/>
        <a:lstStyle/>
        <a:p>
          <a:r>
            <a:rPr lang="en-US" sz="1500" b="1">
              <a:solidFill>
                <a:srgbClr val="2C4E86"/>
              </a:solidFill>
            </a:rPr>
            <a:t>LAP Certification Coordination</a:t>
          </a:r>
          <a:endParaRPr lang="en-US" sz="1500">
            <a:solidFill>
              <a:srgbClr val="2C4E86"/>
            </a:solidFill>
          </a:endParaRPr>
        </a:p>
      </dgm:t>
    </dgm:pt>
    <dgm:pt modelId="{358F0BF2-5B38-4B8E-AEBC-FD694E3E069D}" type="parTrans" cxnId="{DB8F5CF5-9841-43D9-B7CA-F5F998911655}">
      <dgm:prSet/>
      <dgm:spPr/>
      <dgm:t>
        <a:bodyPr/>
        <a:lstStyle/>
        <a:p>
          <a:endParaRPr lang="en-US" sz="1500">
            <a:solidFill>
              <a:srgbClr val="2C4E86"/>
            </a:solidFill>
          </a:endParaRPr>
        </a:p>
      </dgm:t>
    </dgm:pt>
    <dgm:pt modelId="{EAE8F224-4F50-41B3-8E7C-99FDAA9C484F}" type="sibTrans" cxnId="{DB8F5CF5-9841-43D9-B7CA-F5F998911655}">
      <dgm:prSet/>
      <dgm:spPr/>
      <dgm:t>
        <a:bodyPr/>
        <a:lstStyle/>
        <a:p>
          <a:endParaRPr lang="en-US" sz="1500">
            <a:solidFill>
              <a:srgbClr val="2C4E86"/>
            </a:solidFill>
          </a:endParaRPr>
        </a:p>
      </dgm:t>
    </dgm:pt>
    <dgm:pt modelId="{D81E50D1-3032-4E25-B77E-1E5981F15E54}">
      <dgm:prSet custT="1"/>
      <dgm:spPr/>
      <dgm:t>
        <a:bodyPr/>
        <a:lstStyle/>
        <a:p>
          <a:r>
            <a:rPr lang="en-US" sz="1500" b="1" kern="1200">
              <a:solidFill>
                <a:srgbClr val="2C4E86"/>
              </a:solidFill>
              <a:latin typeface="Bahnschrift Condensed"/>
              <a:ea typeface="+mn-ea"/>
              <a:cs typeface="+mn-cs"/>
            </a:rPr>
            <a:t>Procurement Review and Oversight</a:t>
          </a:r>
        </a:p>
      </dgm:t>
    </dgm:pt>
    <dgm:pt modelId="{CD17AFB7-5A1C-4C58-B3D4-237029DD5AB1}" type="parTrans" cxnId="{D22DCAFE-BC6B-4BDB-88D7-517CEB73112A}">
      <dgm:prSet/>
      <dgm:spPr/>
      <dgm:t>
        <a:bodyPr/>
        <a:lstStyle/>
        <a:p>
          <a:endParaRPr lang="en-US" sz="1500"/>
        </a:p>
      </dgm:t>
    </dgm:pt>
    <dgm:pt modelId="{B277E7EE-A8FC-4240-A7AB-CF22B8E4EA4B}" type="sibTrans" cxnId="{D22DCAFE-BC6B-4BDB-88D7-517CEB73112A}">
      <dgm:prSet/>
      <dgm:spPr/>
      <dgm:t>
        <a:bodyPr/>
        <a:lstStyle/>
        <a:p>
          <a:endParaRPr lang="en-US" sz="1500"/>
        </a:p>
      </dgm:t>
    </dgm:pt>
    <dgm:pt modelId="{1A535141-21C5-4AC8-894D-7C9C6D2F04DD}">
      <dgm:prSet custT="1"/>
      <dgm:spPr/>
      <dgm:t>
        <a:bodyPr/>
        <a:lstStyle/>
        <a:p>
          <a:r>
            <a:rPr lang="en-US" sz="1500" b="1" kern="1200">
              <a:solidFill>
                <a:srgbClr val="2C4E86"/>
              </a:solidFill>
              <a:latin typeface="Bahnschrift Condensed"/>
              <a:ea typeface="+mn-ea"/>
              <a:cs typeface="+mn-cs"/>
            </a:rPr>
            <a:t>Coordinate CST  Plans Reviews and PS&amp;E Packages</a:t>
          </a:r>
        </a:p>
      </dgm:t>
    </dgm:pt>
    <dgm:pt modelId="{FC775BDC-AFF0-44F0-AB12-42C622BDCF1A}" type="parTrans" cxnId="{EA3E7A23-7AF6-492C-BF59-F2CC0DDCACEA}">
      <dgm:prSet/>
      <dgm:spPr/>
      <dgm:t>
        <a:bodyPr/>
        <a:lstStyle/>
        <a:p>
          <a:endParaRPr lang="en-US" sz="1500"/>
        </a:p>
      </dgm:t>
    </dgm:pt>
    <dgm:pt modelId="{193BDE08-F258-4795-8A07-4690A1C98768}" type="sibTrans" cxnId="{EA3E7A23-7AF6-492C-BF59-F2CC0DDCACEA}">
      <dgm:prSet/>
      <dgm:spPr/>
      <dgm:t>
        <a:bodyPr/>
        <a:lstStyle/>
        <a:p>
          <a:endParaRPr lang="en-US" sz="1500"/>
        </a:p>
      </dgm:t>
    </dgm:pt>
    <dgm:pt modelId="{55C86699-EE56-469E-8FA3-A6C1C86EE9E8}">
      <dgm:prSet custT="1"/>
      <dgm:spPr/>
      <dgm:t>
        <a:bodyPr/>
        <a:lstStyle/>
        <a:p>
          <a:r>
            <a:rPr lang="en-US" sz="1500" b="1" kern="1200">
              <a:solidFill>
                <a:srgbClr val="2C4E86"/>
              </a:solidFill>
              <a:latin typeface="Bahnschrift Condensed"/>
              <a:ea typeface="+mn-ea"/>
              <a:cs typeface="+mn-cs"/>
            </a:rPr>
            <a:t>Process Reimbursement and Close-out</a:t>
          </a:r>
        </a:p>
      </dgm:t>
    </dgm:pt>
    <dgm:pt modelId="{E49B0631-EA91-4EF5-84AE-08CBCB1E82EF}" type="parTrans" cxnId="{340E820E-B106-4905-A7DB-91B2DC334077}">
      <dgm:prSet/>
      <dgm:spPr/>
      <dgm:t>
        <a:bodyPr/>
        <a:lstStyle/>
        <a:p>
          <a:endParaRPr lang="en-US" sz="1500"/>
        </a:p>
      </dgm:t>
    </dgm:pt>
    <dgm:pt modelId="{C56A4D88-3795-4290-A6D4-16D7CD84784E}" type="sibTrans" cxnId="{340E820E-B106-4905-A7DB-91B2DC334077}">
      <dgm:prSet/>
      <dgm:spPr/>
      <dgm:t>
        <a:bodyPr/>
        <a:lstStyle/>
        <a:p>
          <a:endParaRPr lang="en-US" sz="1500"/>
        </a:p>
      </dgm:t>
    </dgm:pt>
    <dgm:pt modelId="{A9331ED9-4188-41F9-98DE-29EBCF984FAA}" type="pres">
      <dgm:prSet presAssocID="{A2CD46AF-9651-455F-80F7-DBC99BB797F2}" presName="vert0" presStyleCnt="0">
        <dgm:presLayoutVars>
          <dgm:dir/>
          <dgm:animOne val="branch"/>
          <dgm:animLvl val="lvl"/>
        </dgm:presLayoutVars>
      </dgm:prSet>
      <dgm:spPr/>
    </dgm:pt>
    <dgm:pt modelId="{FF63D2D0-F553-4340-82E2-A36816DEE79A}" type="pres">
      <dgm:prSet presAssocID="{DCB4D2C9-E77E-450F-AAF4-AE342419EFCD}" presName="thickLine" presStyleLbl="alignNode1" presStyleIdx="0" presStyleCnt="4"/>
      <dgm:spPr/>
    </dgm:pt>
    <dgm:pt modelId="{6F706A6D-2C74-4CCB-BD59-11D269F55796}" type="pres">
      <dgm:prSet presAssocID="{DCB4D2C9-E77E-450F-AAF4-AE342419EFCD}" presName="horz1" presStyleCnt="0"/>
      <dgm:spPr/>
    </dgm:pt>
    <dgm:pt modelId="{FF99DC44-7516-4F03-97BB-E6314BC66130}" type="pres">
      <dgm:prSet presAssocID="{DCB4D2C9-E77E-450F-AAF4-AE342419EFCD}" presName="tx1" presStyleLbl="revTx" presStyleIdx="0" presStyleCnt="4" custScaleY="63490"/>
      <dgm:spPr/>
    </dgm:pt>
    <dgm:pt modelId="{F940FE2B-2597-4768-ABFC-86A0D841F3E6}" type="pres">
      <dgm:prSet presAssocID="{DCB4D2C9-E77E-450F-AAF4-AE342419EFCD}" presName="vert1" presStyleCnt="0"/>
      <dgm:spPr/>
    </dgm:pt>
    <dgm:pt modelId="{D225E52E-100B-4056-AA63-16A526A36435}" type="pres">
      <dgm:prSet presAssocID="{D81E50D1-3032-4E25-B77E-1E5981F15E54}" presName="thickLine" presStyleLbl="alignNode1" presStyleIdx="1" presStyleCnt="4"/>
      <dgm:spPr/>
    </dgm:pt>
    <dgm:pt modelId="{8A8A1196-53DE-4824-BA18-8F5B05708B50}" type="pres">
      <dgm:prSet presAssocID="{D81E50D1-3032-4E25-B77E-1E5981F15E54}" presName="horz1" presStyleCnt="0"/>
      <dgm:spPr/>
    </dgm:pt>
    <dgm:pt modelId="{7FA0497F-A455-49A0-8576-0B6B4D83B668}" type="pres">
      <dgm:prSet presAssocID="{D81E50D1-3032-4E25-B77E-1E5981F15E54}" presName="tx1" presStyleLbl="revTx" presStyleIdx="1" presStyleCnt="4" custScaleY="62635"/>
      <dgm:spPr/>
    </dgm:pt>
    <dgm:pt modelId="{18F2BD19-7D01-4BDC-8B02-EA0C4C60DEB8}" type="pres">
      <dgm:prSet presAssocID="{D81E50D1-3032-4E25-B77E-1E5981F15E54}" presName="vert1" presStyleCnt="0"/>
      <dgm:spPr/>
    </dgm:pt>
    <dgm:pt modelId="{AFF5CAB1-3DEC-44FB-9D43-2559AE151638}" type="pres">
      <dgm:prSet presAssocID="{1A535141-21C5-4AC8-894D-7C9C6D2F04DD}" presName="thickLine" presStyleLbl="alignNode1" presStyleIdx="2" presStyleCnt="4"/>
      <dgm:spPr/>
    </dgm:pt>
    <dgm:pt modelId="{1F2CFB4B-D4A7-4EDC-BFCB-7E4FC4E03419}" type="pres">
      <dgm:prSet presAssocID="{1A535141-21C5-4AC8-894D-7C9C6D2F04DD}" presName="horz1" presStyleCnt="0"/>
      <dgm:spPr/>
    </dgm:pt>
    <dgm:pt modelId="{B6835195-B86F-4517-8ED0-4C76B48080A1}" type="pres">
      <dgm:prSet presAssocID="{1A535141-21C5-4AC8-894D-7C9C6D2F04DD}" presName="tx1" presStyleLbl="revTx" presStyleIdx="2" presStyleCnt="4" custScaleY="53851"/>
      <dgm:spPr/>
    </dgm:pt>
    <dgm:pt modelId="{394B8A5F-1D44-4712-A4FE-B7086E7F3663}" type="pres">
      <dgm:prSet presAssocID="{1A535141-21C5-4AC8-894D-7C9C6D2F04DD}" presName="vert1" presStyleCnt="0"/>
      <dgm:spPr/>
    </dgm:pt>
    <dgm:pt modelId="{65C3DEDC-7919-4EC1-97E5-01FB522C05D5}" type="pres">
      <dgm:prSet presAssocID="{55C86699-EE56-469E-8FA3-A6C1C86EE9E8}" presName="thickLine" presStyleLbl="alignNode1" presStyleIdx="3" presStyleCnt="4"/>
      <dgm:spPr/>
    </dgm:pt>
    <dgm:pt modelId="{66A9947C-BD22-4480-ABD2-6E35BC81F988}" type="pres">
      <dgm:prSet presAssocID="{55C86699-EE56-469E-8FA3-A6C1C86EE9E8}" presName="horz1" presStyleCnt="0"/>
      <dgm:spPr/>
    </dgm:pt>
    <dgm:pt modelId="{4636EA84-DF90-4478-9047-EE7BE11FDDAF}" type="pres">
      <dgm:prSet presAssocID="{55C86699-EE56-469E-8FA3-A6C1C86EE9E8}" presName="tx1" presStyleLbl="revTx" presStyleIdx="3" presStyleCnt="4"/>
      <dgm:spPr/>
    </dgm:pt>
    <dgm:pt modelId="{B6163C85-D754-477B-A246-DA4B009454DB}" type="pres">
      <dgm:prSet presAssocID="{55C86699-EE56-469E-8FA3-A6C1C86EE9E8}" presName="vert1" presStyleCnt="0"/>
      <dgm:spPr/>
    </dgm:pt>
  </dgm:ptLst>
  <dgm:cxnLst>
    <dgm:cxn modelId="{340E820E-B106-4905-A7DB-91B2DC334077}" srcId="{A2CD46AF-9651-455F-80F7-DBC99BB797F2}" destId="{55C86699-EE56-469E-8FA3-A6C1C86EE9E8}" srcOrd="3" destOrd="0" parTransId="{E49B0631-EA91-4EF5-84AE-08CBCB1E82EF}" sibTransId="{C56A4D88-3795-4290-A6D4-16D7CD84784E}"/>
    <dgm:cxn modelId="{EA3E7A23-7AF6-492C-BF59-F2CC0DDCACEA}" srcId="{A2CD46AF-9651-455F-80F7-DBC99BB797F2}" destId="{1A535141-21C5-4AC8-894D-7C9C6D2F04DD}" srcOrd="2" destOrd="0" parTransId="{FC775BDC-AFF0-44F0-AB12-42C622BDCF1A}" sibTransId="{193BDE08-F258-4795-8A07-4690A1C98768}"/>
    <dgm:cxn modelId="{6C501D42-9A15-4F51-99FE-E9FDC843BB45}" type="presOf" srcId="{55C86699-EE56-469E-8FA3-A6C1C86EE9E8}" destId="{4636EA84-DF90-4478-9047-EE7BE11FDDAF}" srcOrd="0" destOrd="0" presId="urn:microsoft.com/office/officeart/2008/layout/LinedList"/>
    <dgm:cxn modelId="{8278489D-5EAA-42D7-9826-E26A6620ECD2}" type="presOf" srcId="{A2CD46AF-9651-455F-80F7-DBC99BB797F2}" destId="{A9331ED9-4188-41F9-98DE-29EBCF984FAA}" srcOrd="0" destOrd="0" presId="urn:microsoft.com/office/officeart/2008/layout/LinedList"/>
    <dgm:cxn modelId="{E916F59E-75DE-4F89-BB04-9E99142FA131}" type="presOf" srcId="{1A535141-21C5-4AC8-894D-7C9C6D2F04DD}" destId="{B6835195-B86F-4517-8ED0-4C76B48080A1}" srcOrd="0" destOrd="0" presId="urn:microsoft.com/office/officeart/2008/layout/LinedList"/>
    <dgm:cxn modelId="{DB8F5CF5-9841-43D9-B7CA-F5F998911655}" srcId="{A2CD46AF-9651-455F-80F7-DBC99BB797F2}" destId="{DCB4D2C9-E77E-450F-AAF4-AE342419EFCD}" srcOrd="0" destOrd="0" parTransId="{358F0BF2-5B38-4B8E-AEBC-FD694E3E069D}" sibTransId="{EAE8F224-4F50-41B3-8E7C-99FDAA9C484F}"/>
    <dgm:cxn modelId="{04D82BF9-D86B-4D6A-92DC-17F5F8A9B626}" type="presOf" srcId="{DCB4D2C9-E77E-450F-AAF4-AE342419EFCD}" destId="{FF99DC44-7516-4F03-97BB-E6314BC66130}" srcOrd="0" destOrd="0" presId="urn:microsoft.com/office/officeart/2008/layout/LinedList"/>
    <dgm:cxn modelId="{ED9373F9-ECE3-47C1-A299-47B54D6412C1}" type="presOf" srcId="{D81E50D1-3032-4E25-B77E-1E5981F15E54}" destId="{7FA0497F-A455-49A0-8576-0B6B4D83B668}" srcOrd="0" destOrd="0" presId="urn:microsoft.com/office/officeart/2008/layout/LinedList"/>
    <dgm:cxn modelId="{D22DCAFE-BC6B-4BDB-88D7-517CEB73112A}" srcId="{A2CD46AF-9651-455F-80F7-DBC99BB797F2}" destId="{D81E50D1-3032-4E25-B77E-1E5981F15E54}" srcOrd="1" destOrd="0" parTransId="{CD17AFB7-5A1C-4C58-B3D4-237029DD5AB1}" sibTransId="{B277E7EE-A8FC-4240-A7AB-CF22B8E4EA4B}"/>
    <dgm:cxn modelId="{891986A5-899E-40CA-BB8C-A6BE46D08AE5}" type="presParOf" srcId="{A9331ED9-4188-41F9-98DE-29EBCF984FAA}" destId="{FF63D2D0-F553-4340-82E2-A36816DEE79A}" srcOrd="0" destOrd="0" presId="urn:microsoft.com/office/officeart/2008/layout/LinedList"/>
    <dgm:cxn modelId="{BC53F9E7-25F0-4E77-A10B-0E6E85BBB596}" type="presParOf" srcId="{A9331ED9-4188-41F9-98DE-29EBCF984FAA}" destId="{6F706A6D-2C74-4CCB-BD59-11D269F55796}" srcOrd="1" destOrd="0" presId="urn:microsoft.com/office/officeart/2008/layout/LinedList"/>
    <dgm:cxn modelId="{1B810B4B-F898-44A4-BE91-CC2F00B5FC94}" type="presParOf" srcId="{6F706A6D-2C74-4CCB-BD59-11D269F55796}" destId="{FF99DC44-7516-4F03-97BB-E6314BC66130}" srcOrd="0" destOrd="0" presId="urn:microsoft.com/office/officeart/2008/layout/LinedList"/>
    <dgm:cxn modelId="{C13CD4A3-C432-4F1C-B7D7-EF142E7F13E4}" type="presParOf" srcId="{6F706A6D-2C74-4CCB-BD59-11D269F55796}" destId="{F940FE2B-2597-4768-ABFC-86A0D841F3E6}" srcOrd="1" destOrd="0" presId="urn:microsoft.com/office/officeart/2008/layout/LinedList"/>
    <dgm:cxn modelId="{B74A1EA9-2263-4BFD-875B-DA6B9509F98E}" type="presParOf" srcId="{A9331ED9-4188-41F9-98DE-29EBCF984FAA}" destId="{D225E52E-100B-4056-AA63-16A526A36435}" srcOrd="2" destOrd="0" presId="urn:microsoft.com/office/officeart/2008/layout/LinedList"/>
    <dgm:cxn modelId="{95CE17E5-3D80-494D-8510-B7353BED9330}" type="presParOf" srcId="{A9331ED9-4188-41F9-98DE-29EBCF984FAA}" destId="{8A8A1196-53DE-4824-BA18-8F5B05708B50}" srcOrd="3" destOrd="0" presId="urn:microsoft.com/office/officeart/2008/layout/LinedList"/>
    <dgm:cxn modelId="{CD36A772-5C6D-4E13-B012-BBCBE5348047}" type="presParOf" srcId="{8A8A1196-53DE-4824-BA18-8F5B05708B50}" destId="{7FA0497F-A455-49A0-8576-0B6B4D83B668}" srcOrd="0" destOrd="0" presId="urn:microsoft.com/office/officeart/2008/layout/LinedList"/>
    <dgm:cxn modelId="{590E2D4E-248D-43F3-8474-138F6F544812}" type="presParOf" srcId="{8A8A1196-53DE-4824-BA18-8F5B05708B50}" destId="{18F2BD19-7D01-4BDC-8B02-EA0C4C60DEB8}" srcOrd="1" destOrd="0" presId="urn:microsoft.com/office/officeart/2008/layout/LinedList"/>
    <dgm:cxn modelId="{EBA99B7A-62EE-4400-877D-9E5E97972FD8}" type="presParOf" srcId="{A9331ED9-4188-41F9-98DE-29EBCF984FAA}" destId="{AFF5CAB1-3DEC-44FB-9D43-2559AE151638}" srcOrd="4" destOrd="0" presId="urn:microsoft.com/office/officeart/2008/layout/LinedList"/>
    <dgm:cxn modelId="{FC2E5B54-5779-42C0-B697-3B1A724F4C5E}" type="presParOf" srcId="{A9331ED9-4188-41F9-98DE-29EBCF984FAA}" destId="{1F2CFB4B-D4A7-4EDC-BFCB-7E4FC4E03419}" srcOrd="5" destOrd="0" presId="urn:microsoft.com/office/officeart/2008/layout/LinedList"/>
    <dgm:cxn modelId="{5E9DBE83-9080-42DB-B88A-05A7F55A0EB9}" type="presParOf" srcId="{1F2CFB4B-D4A7-4EDC-BFCB-7E4FC4E03419}" destId="{B6835195-B86F-4517-8ED0-4C76B48080A1}" srcOrd="0" destOrd="0" presId="urn:microsoft.com/office/officeart/2008/layout/LinedList"/>
    <dgm:cxn modelId="{021A7E51-79E6-4340-9BEA-1AF2400F5DD2}" type="presParOf" srcId="{1F2CFB4B-D4A7-4EDC-BFCB-7E4FC4E03419}" destId="{394B8A5F-1D44-4712-A4FE-B7086E7F3663}" srcOrd="1" destOrd="0" presId="urn:microsoft.com/office/officeart/2008/layout/LinedList"/>
    <dgm:cxn modelId="{6A02EDF6-9D1F-44E0-832B-EF453C094C91}" type="presParOf" srcId="{A9331ED9-4188-41F9-98DE-29EBCF984FAA}" destId="{65C3DEDC-7919-4EC1-97E5-01FB522C05D5}" srcOrd="6" destOrd="0" presId="urn:microsoft.com/office/officeart/2008/layout/LinedList"/>
    <dgm:cxn modelId="{10515E69-F120-4226-851D-ECE32E2FD28B}" type="presParOf" srcId="{A9331ED9-4188-41F9-98DE-29EBCF984FAA}" destId="{66A9947C-BD22-4480-ABD2-6E35BC81F988}" srcOrd="7" destOrd="0" presId="urn:microsoft.com/office/officeart/2008/layout/LinedList"/>
    <dgm:cxn modelId="{46FE4EE9-7792-4AE1-93C4-878067A8BAF3}" type="presParOf" srcId="{66A9947C-BD22-4480-ABD2-6E35BC81F988}" destId="{4636EA84-DF90-4478-9047-EE7BE11FDDAF}" srcOrd="0" destOrd="0" presId="urn:microsoft.com/office/officeart/2008/layout/LinedList"/>
    <dgm:cxn modelId="{79187194-126E-47FB-9245-FC5DDF4F4B68}" type="presParOf" srcId="{66A9947C-BD22-4480-ABD2-6E35BC81F988}" destId="{B6163C85-D754-477B-A246-DA4B009454D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34CDE9D-5412-4D01-A155-ED3F7ABC393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DAD7285-4328-413D-9F88-95DBCB0D9A8B}">
      <dgm:prSet custT="1"/>
      <dgm:spPr/>
      <dgm:t>
        <a:bodyPr/>
        <a:lstStyle/>
        <a:p>
          <a:r>
            <a:rPr lang="en-US" sz="1400" b="1">
              <a:solidFill>
                <a:srgbClr val="2C4E86"/>
              </a:solidFill>
            </a:rPr>
            <a:t>Scope Refinement Team support</a:t>
          </a:r>
        </a:p>
      </dgm:t>
    </dgm:pt>
    <dgm:pt modelId="{9E386AFE-6E00-48BE-899D-59FE1E83DB7D}" type="parTrans" cxnId="{71552BD6-66FD-4351-897E-668859B34902}">
      <dgm:prSet/>
      <dgm:spPr/>
      <dgm:t>
        <a:bodyPr/>
        <a:lstStyle/>
        <a:p>
          <a:endParaRPr lang="en-US" sz="1400" b="1">
            <a:solidFill>
              <a:srgbClr val="2C4E86"/>
            </a:solidFill>
          </a:endParaRPr>
        </a:p>
      </dgm:t>
    </dgm:pt>
    <dgm:pt modelId="{EDCDF42A-00B5-440E-A77D-98065A4B68D3}" type="sibTrans" cxnId="{71552BD6-66FD-4351-897E-668859B34902}">
      <dgm:prSet/>
      <dgm:spPr/>
      <dgm:t>
        <a:bodyPr/>
        <a:lstStyle/>
        <a:p>
          <a:endParaRPr lang="en-US" sz="1400" b="1">
            <a:solidFill>
              <a:srgbClr val="2C4E86"/>
            </a:solidFill>
          </a:endParaRPr>
        </a:p>
      </dgm:t>
    </dgm:pt>
    <dgm:pt modelId="{149189D1-E939-4F3E-A57A-D6D17AEA0E9E}">
      <dgm:prSet custT="1"/>
      <dgm:spPr/>
      <dgm:t>
        <a:bodyPr/>
        <a:lstStyle/>
        <a:p>
          <a:r>
            <a:rPr lang="en-US" sz="1400" b="1">
              <a:solidFill>
                <a:srgbClr val="2C4E86"/>
              </a:solidFill>
            </a:rPr>
            <a:t>Project Development support</a:t>
          </a:r>
        </a:p>
      </dgm:t>
    </dgm:pt>
    <dgm:pt modelId="{CA270E45-232D-4682-BCC3-3A48024F8E83}" type="parTrans" cxnId="{5870EC21-001A-4A38-95E2-E8910ACA20F8}">
      <dgm:prSet/>
      <dgm:spPr/>
      <dgm:t>
        <a:bodyPr/>
        <a:lstStyle/>
        <a:p>
          <a:endParaRPr lang="en-US" sz="1400" b="1">
            <a:solidFill>
              <a:srgbClr val="2C4E86"/>
            </a:solidFill>
          </a:endParaRPr>
        </a:p>
      </dgm:t>
    </dgm:pt>
    <dgm:pt modelId="{0E8FBF42-5D69-4649-88A7-C097C94E6687}" type="sibTrans" cxnId="{5870EC21-001A-4A38-95E2-E8910ACA20F8}">
      <dgm:prSet/>
      <dgm:spPr/>
      <dgm:t>
        <a:bodyPr/>
        <a:lstStyle/>
        <a:p>
          <a:endParaRPr lang="en-US" sz="1400" b="1">
            <a:solidFill>
              <a:srgbClr val="2C4E86"/>
            </a:solidFill>
          </a:endParaRPr>
        </a:p>
      </dgm:t>
    </dgm:pt>
    <dgm:pt modelId="{C5E4B8E7-3EF4-41A1-A1A5-BA5E8544D46A}">
      <dgm:prSet custT="1"/>
      <dgm:spPr/>
      <dgm:t>
        <a:bodyPr/>
        <a:lstStyle/>
        <a:p>
          <a:r>
            <a:rPr lang="en-US" sz="1400" b="1">
              <a:solidFill>
                <a:srgbClr val="2C4E86"/>
              </a:solidFill>
            </a:rPr>
            <a:t>SIS program support</a:t>
          </a:r>
        </a:p>
      </dgm:t>
    </dgm:pt>
    <dgm:pt modelId="{64FA4704-F492-4F40-8185-5DE5AD53B14E}" type="parTrans" cxnId="{EC65E754-2239-4EE9-8CB5-661134E52F91}">
      <dgm:prSet/>
      <dgm:spPr/>
      <dgm:t>
        <a:bodyPr/>
        <a:lstStyle/>
        <a:p>
          <a:endParaRPr lang="en-US" sz="1400" b="1">
            <a:solidFill>
              <a:srgbClr val="2C4E86"/>
            </a:solidFill>
          </a:endParaRPr>
        </a:p>
      </dgm:t>
    </dgm:pt>
    <dgm:pt modelId="{022D2D22-EA4D-48B9-8AE8-4CA7591B1FFD}" type="sibTrans" cxnId="{EC65E754-2239-4EE9-8CB5-661134E52F91}">
      <dgm:prSet/>
      <dgm:spPr/>
      <dgm:t>
        <a:bodyPr/>
        <a:lstStyle/>
        <a:p>
          <a:endParaRPr lang="en-US" sz="1400" b="1">
            <a:solidFill>
              <a:srgbClr val="2C4E86"/>
            </a:solidFill>
          </a:endParaRPr>
        </a:p>
      </dgm:t>
    </dgm:pt>
    <dgm:pt modelId="{32EC441C-EE64-403B-A513-A03DE5A4D860}">
      <dgm:prSet custT="1"/>
      <dgm:spPr/>
      <dgm:t>
        <a:bodyPr/>
        <a:lstStyle/>
        <a:p>
          <a:r>
            <a:rPr lang="en-US" sz="1400" b="1">
              <a:solidFill>
                <a:srgbClr val="2C4E86"/>
              </a:solidFill>
            </a:rPr>
            <a:t>Concept Development support</a:t>
          </a:r>
        </a:p>
      </dgm:t>
    </dgm:pt>
    <dgm:pt modelId="{6CF5925D-0995-4306-B531-AFADD7AF4F9B}" type="parTrans" cxnId="{548C76D6-A3CF-4961-A774-C1DB2DBF5DF2}">
      <dgm:prSet/>
      <dgm:spPr/>
      <dgm:t>
        <a:bodyPr/>
        <a:lstStyle/>
        <a:p>
          <a:endParaRPr lang="en-US" sz="1400" b="1">
            <a:solidFill>
              <a:srgbClr val="2C4E86"/>
            </a:solidFill>
          </a:endParaRPr>
        </a:p>
      </dgm:t>
    </dgm:pt>
    <dgm:pt modelId="{39A595E3-992C-4AAF-96CD-FF4BCFA5FB7D}" type="sibTrans" cxnId="{548C76D6-A3CF-4961-A774-C1DB2DBF5DF2}">
      <dgm:prSet/>
      <dgm:spPr/>
      <dgm:t>
        <a:bodyPr/>
        <a:lstStyle/>
        <a:p>
          <a:endParaRPr lang="en-US" sz="1400" b="1">
            <a:solidFill>
              <a:srgbClr val="2C4E86"/>
            </a:solidFill>
          </a:endParaRPr>
        </a:p>
      </dgm:t>
    </dgm:pt>
    <dgm:pt modelId="{AE721547-741D-41B1-9E51-3EEDA4AD51CC}" type="pres">
      <dgm:prSet presAssocID="{834CDE9D-5412-4D01-A155-ED3F7ABC3932}" presName="vert0" presStyleCnt="0">
        <dgm:presLayoutVars>
          <dgm:dir/>
          <dgm:animOne val="branch"/>
          <dgm:animLvl val="lvl"/>
        </dgm:presLayoutVars>
      </dgm:prSet>
      <dgm:spPr/>
    </dgm:pt>
    <dgm:pt modelId="{1FEF876A-9EE6-4062-879A-69451219D160}" type="pres">
      <dgm:prSet presAssocID="{4DAD7285-4328-413D-9F88-95DBCB0D9A8B}" presName="thickLine" presStyleLbl="alignNode1" presStyleIdx="0" presStyleCnt="4"/>
      <dgm:spPr/>
    </dgm:pt>
    <dgm:pt modelId="{3D7D1AFE-D555-46FC-BA7A-7375FA168100}" type="pres">
      <dgm:prSet presAssocID="{4DAD7285-4328-413D-9F88-95DBCB0D9A8B}" presName="horz1" presStyleCnt="0"/>
      <dgm:spPr/>
    </dgm:pt>
    <dgm:pt modelId="{FCF44DA1-59B1-40B9-BD4B-409A679E8AB8}" type="pres">
      <dgm:prSet presAssocID="{4DAD7285-4328-413D-9F88-95DBCB0D9A8B}" presName="tx1" presStyleLbl="revTx" presStyleIdx="0" presStyleCnt="4"/>
      <dgm:spPr/>
    </dgm:pt>
    <dgm:pt modelId="{5E03AFFC-E2B7-44A5-9757-080AE2258614}" type="pres">
      <dgm:prSet presAssocID="{4DAD7285-4328-413D-9F88-95DBCB0D9A8B}" presName="vert1" presStyleCnt="0"/>
      <dgm:spPr/>
    </dgm:pt>
    <dgm:pt modelId="{B75246A1-8FCD-40E9-8449-D94B084342D2}" type="pres">
      <dgm:prSet presAssocID="{149189D1-E939-4F3E-A57A-D6D17AEA0E9E}" presName="thickLine" presStyleLbl="alignNode1" presStyleIdx="1" presStyleCnt="4"/>
      <dgm:spPr/>
    </dgm:pt>
    <dgm:pt modelId="{85BC0540-210A-4CEF-9F1F-C8B113C2C816}" type="pres">
      <dgm:prSet presAssocID="{149189D1-E939-4F3E-A57A-D6D17AEA0E9E}" presName="horz1" presStyleCnt="0"/>
      <dgm:spPr/>
    </dgm:pt>
    <dgm:pt modelId="{A771ED34-7A7B-4952-B85B-1A0BC511BF56}" type="pres">
      <dgm:prSet presAssocID="{149189D1-E939-4F3E-A57A-D6D17AEA0E9E}" presName="tx1" presStyleLbl="revTx" presStyleIdx="1" presStyleCnt="4"/>
      <dgm:spPr/>
    </dgm:pt>
    <dgm:pt modelId="{9A4790BB-B0F3-4655-A8E7-5F01FF20FFB8}" type="pres">
      <dgm:prSet presAssocID="{149189D1-E939-4F3E-A57A-D6D17AEA0E9E}" presName="vert1" presStyleCnt="0"/>
      <dgm:spPr/>
    </dgm:pt>
    <dgm:pt modelId="{15EF4840-52E1-4DC3-B734-15693F1AEC80}" type="pres">
      <dgm:prSet presAssocID="{C5E4B8E7-3EF4-41A1-A1A5-BA5E8544D46A}" presName="thickLine" presStyleLbl="alignNode1" presStyleIdx="2" presStyleCnt="4"/>
      <dgm:spPr/>
    </dgm:pt>
    <dgm:pt modelId="{1AE72804-900F-4445-B5EE-975D40FB7155}" type="pres">
      <dgm:prSet presAssocID="{C5E4B8E7-3EF4-41A1-A1A5-BA5E8544D46A}" presName="horz1" presStyleCnt="0"/>
      <dgm:spPr/>
    </dgm:pt>
    <dgm:pt modelId="{3061E29D-60B4-452C-B033-6A984A6EA9AE}" type="pres">
      <dgm:prSet presAssocID="{C5E4B8E7-3EF4-41A1-A1A5-BA5E8544D46A}" presName="tx1" presStyleLbl="revTx" presStyleIdx="2" presStyleCnt="4"/>
      <dgm:spPr/>
    </dgm:pt>
    <dgm:pt modelId="{91875F34-0839-4D8D-9582-D928FF1CD1BB}" type="pres">
      <dgm:prSet presAssocID="{C5E4B8E7-3EF4-41A1-A1A5-BA5E8544D46A}" presName="vert1" presStyleCnt="0"/>
      <dgm:spPr/>
    </dgm:pt>
    <dgm:pt modelId="{49238656-5A9D-4589-94FD-35437F68D73B}" type="pres">
      <dgm:prSet presAssocID="{32EC441C-EE64-403B-A513-A03DE5A4D860}" presName="thickLine" presStyleLbl="alignNode1" presStyleIdx="3" presStyleCnt="4"/>
      <dgm:spPr/>
    </dgm:pt>
    <dgm:pt modelId="{E339EFFA-2EDB-40E6-8096-F247B7001E2C}" type="pres">
      <dgm:prSet presAssocID="{32EC441C-EE64-403B-A513-A03DE5A4D860}" presName="horz1" presStyleCnt="0"/>
      <dgm:spPr/>
    </dgm:pt>
    <dgm:pt modelId="{6315F503-13AF-4E1E-A6CE-E7E38C936492}" type="pres">
      <dgm:prSet presAssocID="{32EC441C-EE64-403B-A513-A03DE5A4D860}" presName="tx1" presStyleLbl="revTx" presStyleIdx="3" presStyleCnt="4"/>
      <dgm:spPr/>
    </dgm:pt>
    <dgm:pt modelId="{5C3DA531-37BF-49B8-AE61-E320532206BF}" type="pres">
      <dgm:prSet presAssocID="{32EC441C-EE64-403B-A513-A03DE5A4D860}" presName="vert1" presStyleCnt="0"/>
      <dgm:spPr/>
    </dgm:pt>
  </dgm:ptLst>
  <dgm:cxnLst>
    <dgm:cxn modelId="{A2EFF500-2424-4706-9C46-34D46926DAE7}" type="presOf" srcId="{C5E4B8E7-3EF4-41A1-A1A5-BA5E8544D46A}" destId="{3061E29D-60B4-452C-B033-6A984A6EA9AE}" srcOrd="0" destOrd="0" presId="urn:microsoft.com/office/officeart/2008/layout/LinedList"/>
    <dgm:cxn modelId="{CF3C581C-F9E4-4323-A692-56E6A9BCB305}" type="presOf" srcId="{32EC441C-EE64-403B-A513-A03DE5A4D860}" destId="{6315F503-13AF-4E1E-A6CE-E7E38C936492}" srcOrd="0" destOrd="0" presId="urn:microsoft.com/office/officeart/2008/layout/LinedList"/>
    <dgm:cxn modelId="{5870EC21-001A-4A38-95E2-E8910ACA20F8}" srcId="{834CDE9D-5412-4D01-A155-ED3F7ABC3932}" destId="{149189D1-E939-4F3E-A57A-D6D17AEA0E9E}" srcOrd="1" destOrd="0" parTransId="{CA270E45-232D-4682-BCC3-3A48024F8E83}" sibTransId="{0E8FBF42-5D69-4649-88A7-C097C94E6687}"/>
    <dgm:cxn modelId="{EC65E754-2239-4EE9-8CB5-661134E52F91}" srcId="{834CDE9D-5412-4D01-A155-ED3F7ABC3932}" destId="{C5E4B8E7-3EF4-41A1-A1A5-BA5E8544D46A}" srcOrd="2" destOrd="0" parTransId="{64FA4704-F492-4F40-8185-5DE5AD53B14E}" sibTransId="{022D2D22-EA4D-48B9-8AE8-4CA7591B1FFD}"/>
    <dgm:cxn modelId="{F804E398-2C88-46B8-9023-13621E3B62B2}" type="presOf" srcId="{834CDE9D-5412-4D01-A155-ED3F7ABC3932}" destId="{AE721547-741D-41B1-9E51-3EEDA4AD51CC}" srcOrd="0" destOrd="0" presId="urn:microsoft.com/office/officeart/2008/layout/LinedList"/>
    <dgm:cxn modelId="{3FF46DA8-D6BB-47A9-AE4A-5ADA048C30DE}" type="presOf" srcId="{149189D1-E939-4F3E-A57A-D6D17AEA0E9E}" destId="{A771ED34-7A7B-4952-B85B-1A0BC511BF56}" srcOrd="0" destOrd="0" presId="urn:microsoft.com/office/officeart/2008/layout/LinedList"/>
    <dgm:cxn modelId="{71552BD6-66FD-4351-897E-668859B34902}" srcId="{834CDE9D-5412-4D01-A155-ED3F7ABC3932}" destId="{4DAD7285-4328-413D-9F88-95DBCB0D9A8B}" srcOrd="0" destOrd="0" parTransId="{9E386AFE-6E00-48BE-899D-59FE1E83DB7D}" sibTransId="{EDCDF42A-00B5-440E-A77D-98065A4B68D3}"/>
    <dgm:cxn modelId="{548C76D6-A3CF-4961-A774-C1DB2DBF5DF2}" srcId="{834CDE9D-5412-4D01-A155-ED3F7ABC3932}" destId="{32EC441C-EE64-403B-A513-A03DE5A4D860}" srcOrd="3" destOrd="0" parTransId="{6CF5925D-0995-4306-B531-AFADD7AF4F9B}" sibTransId="{39A595E3-992C-4AAF-96CD-FF4BCFA5FB7D}"/>
    <dgm:cxn modelId="{3DC96DE9-B493-468D-B05F-89AF33F4797A}" type="presOf" srcId="{4DAD7285-4328-413D-9F88-95DBCB0D9A8B}" destId="{FCF44DA1-59B1-40B9-BD4B-409A679E8AB8}" srcOrd="0" destOrd="0" presId="urn:microsoft.com/office/officeart/2008/layout/LinedList"/>
    <dgm:cxn modelId="{4BD6B344-8E86-4C2C-A135-315956DE44AB}" type="presParOf" srcId="{AE721547-741D-41B1-9E51-3EEDA4AD51CC}" destId="{1FEF876A-9EE6-4062-879A-69451219D160}" srcOrd="0" destOrd="0" presId="urn:microsoft.com/office/officeart/2008/layout/LinedList"/>
    <dgm:cxn modelId="{1FB40BD5-4A4F-44D3-8F79-7CE6A374D1EE}" type="presParOf" srcId="{AE721547-741D-41B1-9E51-3EEDA4AD51CC}" destId="{3D7D1AFE-D555-46FC-BA7A-7375FA168100}" srcOrd="1" destOrd="0" presId="urn:microsoft.com/office/officeart/2008/layout/LinedList"/>
    <dgm:cxn modelId="{02A53262-5BC5-4C9F-B5D4-8E2C6DFD940A}" type="presParOf" srcId="{3D7D1AFE-D555-46FC-BA7A-7375FA168100}" destId="{FCF44DA1-59B1-40B9-BD4B-409A679E8AB8}" srcOrd="0" destOrd="0" presId="urn:microsoft.com/office/officeart/2008/layout/LinedList"/>
    <dgm:cxn modelId="{68A45077-F6E0-4205-A104-EF1C370B423B}" type="presParOf" srcId="{3D7D1AFE-D555-46FC-BA7A-7375FA168100}" destId="{5E03AFFC-E2B7-44A5-9757-080AE2258614}" srcOrd="1" destOrd="0" presId="urn:microsoft.com/office/officeart/2008/layout/LinedList"/>
    <dgm:cxn modelId="{0EF480F7-ABFC-4B94-A91F-DA6BEBA5B5AA}" type="presParOf" srcId="{AE721547-741D-41B1-9E51-3EEDA4AD51CC}" destId="{B75246A1-8FCD-40E9-8449-D94B084342D2}" srcOrd="2" destOrd="0" presId="urn:microsoft.com/office/officeart/2008/layout/LinedList"/>
    <dgm:cxn modelId="{176BB009-68A5-4DB5-A413-1143D8C80A01}" type="presParOf" srcId="{AE721547-741D-41B1-9E51-3EEDA4AD51CC}" destId="{85BC0540-210A-4CEF-9F1F-C8B113C2C816}" srcOrd="3" destOrd="0" presId="urn:microsoft.com/office/officeart/2008/layout/LinedList"/>
    <dgm:cxn modelId="{7FE7619E-953D-42AC-BA87-B11F58EAD9EA}" type="presParOf" srcId="{85BC0540-210A-4CEF-9F1F-C8B113C2C816}" destId="{A771ED34-7A7B-4952-B85B-1A0BC511BF56}" srcOrd="0" destOrd="0" presId="urn:microsoft.com/office/officeart/2008/layout/LinedList"/>
    <dgm:cxn modelId="{5DF41E2E-AB2F-489E-94FD-DB63E83F7285}" type="presParOf" srcId="{85BC0540-210A-4CEF-9F1F-C8B113C2C816}" destId="{9A4790BB-B0F3-4655-A8E7-5F01FF20FFB8}" srcOrd="1" destOrd="0" presId="urn:microsoft.com/office/officeart/2008/layout/LinedList"/>
    <dgm:cxn modelId="{1564AEF4-176B-4ED9-A8FA-D314F80BDE72}" type="presParOf" srcId="{AE721547-741D-41B1-9E51-3EEDA4AD51CC}" destId="{15EF4840-52E1-4DC3-B734-15693F1AEC80}" srcOrd="4" destOrd="0" presId="urn:microsoft.com/office/officeart/2008/layout/LinedList"/>
    <dgm:cxn modelId="{665CFE62-8B85-47BA-BF08-FA3A41294E3B}" type="presParOf" srcId="{AE721547-741D-41B1-9E51-3EEDA4AD51CC}" destId="{1AE72804-900F-4445-B5EE-975D40FB7155}" srcOrd="5" destOrd="0" presId="urn:microsoft.com/office/officeart/2008/layout/LinedList"/>
    <dgm:cxn modelId="{625ACC44-6460-4E8B-92A1-158CE5F491EC}" type="presParOf" srcId="{1AE72804-900F-4445-B5EE-975D40FB7155}" destId="{3061E29D-60B4-452C-B033-6A984A6EA9AE}" srcOrd="0" destOrd="0" presId="urn:microsoft.com/office/officeart/2008/layout/LinedList"/>
    <dgm:cxn modelId="{D7FABC1A-CD7F-4FEF-9FD1-5D7600899572}" type="presParOf" srcId="{1AE72804-900F-4445-B5EE-975D40FB7155}" destId="{91875F34-0839-4D8D-9582-D928FF1CD1BB}" srcOrd="1" destOrd="0" presId="urn:microsoft.com/office/officeart/2008/layout/LinedList"/>
    <dgm:cxn modelId="{EA4DC27E-8D16-456D-9DC1-7C2C4710D560}" type="presParOf" srcId="{AE721547-741D-41B1-9E51-3EEDA4AD51CC}" destId="{49238656-5A9D-4589-94FD-35437F68D73B}" srcOrd="6" destOrd="0" presId="urn:microsoft.com/office/officeart/2008/layout/LinedList"/>
    <dgm:cxn modelId="{AD8166EA-F21A-4A9E-964F-73CC8842A313}" type="presParOf" srcId="{AE721547-741D-41B1-9E51-3EEDA4AD51CC}" destId="{E339EFFA-2EDB-40E6-8096-F247B7001E2C}" srcOrd="7" destOrd="0" presId="urn:microsoft.com/office/officeart/2008/layout/LinedList"/>
    <dgm:cxn modelId="{2FCD774C-A622-4927-8FE6-3B9F79F77DBD}" type="presParOf" srcId="{E339EFFA-2EDB-40E6-8096-F247B7001E2C}" destId="{6315F503-13AF-4E1E-A6CE-E7E38C936492}" srcOrd="0" destOrd="0" presId="urn:microsoft.com/office/officeart/2008/layout/LinedList"/>
    <dgm:cxn modelId="{EAA8F315-AD67-41C2-8131-C547710A0ED0}" type="presParOf" srcId="{E339EFFA-2EDB-40E6-8096-F247B7001E2C}" destId="{5C3DA531-37BF-49B8-AE61-E320532206B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BD1BAD8-C75D-460A-9824-590D00B5B5F1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278E454-898E-49EE-B59D-90E4992F59D9}">
      <dgm:prSet custT="1"/>
      <dgm:spPr/>
      <dgm:t>
        <a:bodyPr/>
        <a:lstStyle/>
        <a:p>
          <a:r>
            <a:rPr lang="en-US" sz="1400" b="1">
              <a:solidFill>
                <a:srgbClr val="2C4E86"/>
              </a:solidFill>
            </a:rPr>
            <a:t>Environmental Support Services</a:t>
          </a:r>
        </a:p>
      </dgm:t>
    </dgm:pt>
    <dgm:pt modelId="{713821AC-CB4C-4A56-8622-E6E0161BAFAF}" type="parTrans" cxnId="{D24C70F0-8F37-4181-BD63-4C2DA62C401E}">
      <dgm:prSet/>
      <dgm:spPr/>
      <dgm:t>
        <a:bodyPr/>
        <a:lstStyle/>
        <a:p>
          <a:endParaRPr lang="en-US" sz="1400" b="1">
            <a:solidFill>
              <a:srgbClr val="2C4E86"/>
            </a:solidFill>
          </a:endParaRPr>
        </a:p>
      </dgm:t>
    </dgm:pt>
    <dgm:pt modelId="{6B73ABF2-9CD2-4078-A1F4-587C215C1282}" type="sibTrans" cxnId="{D24C70F0-8F37-4181-BD63-4C2DA62C401E}">
      <dgm:prSet/>
      <dgm:spPr/>
      <dgm:t>
        <a:bodyPr/>
        <a:lstStyle/>
        <a:p>
          <a:endParaRPr lang="en-US" sz="1400" b="1">
            <a:solidFill>
              <a:srgbClr val="2C4E86"/>
            </a:solidFill>
          </a:endParaRPr>
        </a:p>
      </dgm:t>
    </dgm:pt>
    <dgm:pt modelId="{CDF79D8B-EEA6-423F-B61B-824B59AD6CAA}">
      <dgm:prSet custT="1"/>
      <dgm:spPr/>
      <dgm:t>
        <a:bodyPr/>
        <a:lstStyle/>
        <a:p>
          <a:r>
            <a:rPr lang="en-US" sz="1400" b="1">
              <a:solidFill>
                <a:srgbClr val="2C4E86"/>
              </a:solidFill>
            </a:rPr>
            <a:t>Subject Matter Expert</a:t>
          </a:r>
        </a:p>
      </dgm:t>
    </dgm:pt>
    <dgm:pt modelId="{951223D5-5BE5-49DA-A257-B01874A8C932}" type="parTrans" cxnId="{D28D0646-EE66-4C04-A37F-E259D975E3F6}">
      <dgm:prSet/>
      <dgm:spPr/>
      <dgm:t>
        <a:bodyPr/>
        <a:lstStyle/>
        <a:p>
          <a:endParaRPr lang="en-US" sz="1400" b="1">
            <a:solidFill>
              <a:srgbClr val="2C4E86"/>
            </a:solidFill>
          </a:endParaRPr>
        </a:p>
      </dgm:t>
    </dgm:pt>
    <dgm:pt modelId="{05202AC6-6F56-4D0B-ABE4-6CA7D5CD242E}" type="sibTrans" cxnId="{D28D0646-EE66-4C04-A37F-E259D975E3F6}">
      <dgm:prSet/>
      <dgm:spPr/>
      <dgm:t>
        <a:bodyPr/>
        <a:lstStyle/>
        <a:p>
          <a:endParaRPr lang="en-US" sz="1400" b="1">
            <a:solidFill>
              <a:srgbClr val="2C4E86"/>
            </a:solidFill>
          </a:endParaRPr>
        </a:p>
      </dgm:t>
    </dgm:pt>
    <dgm:pt modelId="{3C122CFE-EA2E-4412-B978-DFBD9317A487}" type="pres">
      <dgm:prSet presAssocID="{5BD1BAD8-C75D-460A-9824-590D00B5B5F1}" presName="vert0" presStyleCnt="0">
        <dgm:presLayoutVars>
          <dgm:dir/>
          <dgm:animOne val="branch"/>
          <dgm:animLvl val="lvl"/>
        </dgm:presLayoutVars>
      </dgm:prSet>
      <dgm:spPr/>
    </dgm:pt>
    <dgm:pt modelId="{30AE7263-63CA-464D-81B9-B4F8F52E8607}" type="pres">
      <dgm:prSet presAssocID="{8278E454-898E-49EE-B59D-90E4992F59D9}" presName="thickLine" presStyleLbl="alignNode1" presStyleIdx="0" presStyleCnt="2"/>
      <dgm:spPr/>
    </dgm:pt>
    <dgm:pt modelId="{4C31D219-2247-4545-8A53-3DF1B822A21A}" type="pres">
      <dgm:prSet presAssocID="{8278E454-898E-49EE-B59D-90E4992F59D9}" presName="horz1" presStyleCnt="0"/>
      <dgm:spPr/>
    </dgm:pt>
    <dgm:pt modelId="{C820F4BE-7CC5-4A06-80C8-71BE06F6D521}" type="pres">
      <dgm:prSet presAssocID="{8278E454-898E-49EE-B59D-90E4992F59D9}" presName="tx1" presStyleLbl="revTx" presStyleIdx="0" presStyleCnt="2"/>
      <dgm:spPr/>
    </dgm:pt>
    <dgm:pt modelId="{9828CAA0-72FE-4FAB-8076-A175A8AFCBF9}" type="pres">
      <dgm:prSet presAssocID="{8278E454-898E-49EE-B59D-90E4992F59D9}" presName="vert1" presStyleCnt="0"/>
      <dgm:spPr/>
    </dgm:pt>
    <dgm:pt modelId="{C24AD9F1-94AA-4C88-BA55-38C54337C8A9}" type="pres">
      <dgm:prSet presAssocID="{CDF79D8B-EEA6-423F-B61B-824B59AD6CAA}" presName="thickLine" presStyleLbl="alignNode1" presStyleIdx="1" presStyleCnt="2"/>
      <dgm:spPr/>
    </dgm:pt>
    <dgm:pt modelId="{C8146A3B-140F-4866-89FF-3365812B8F92}" type="pres">
      <dgm:prSet presAssocID="{CDF79D8B-EEA6-423F-B61B-824B59AD6CAA}" presName="horz1" presStyleCnt="0"/>
      <dgm:spPr/>
    </dgm:pt>
    <dgm:pt modelId="{2E6B5EEA-F2A0-41FA-9B7F-4C96666C4575}" type="pres">
      <dgm:prSet presAssocID="{CDF79D8B-EEA6-423F-B61B-824B59AD6CAA}" presName="tx1" presStyleLbl="revTx" presStyleIdx="1" presStyleCnt="2"/>
      <dgm:spPr/>
    </dgm:pt>
    <dgm:pt modelId="{5AE32642-9D3A-494C-94D5-A0ABBDBB2700}" type="pres">
      <dgm:prSet presAssocID="{CDF79D8B-EEA6-423F-B61B-824B59AD6CAA}" presName="vert1" presStyleCnt="0"/>
      <dgm:spPr/>
    </dgm:pt>
  </dgm:ptLst>
  <dgm:cxnLst>
    <dgm:cxn modelId="{A61F3E08-A7E8-492A-84F0-5F825FEE990E}" type="presOf" srcId="{8278E454-898E-49EE-B59D-90E4992F59D9}" destId="{C820F4BE-7CC5-4A06-80C8-71BE06F6D521}" srcOrd="0" destOrd="0" presId="urn:microsoft.com/office/officeart/2008/layout/LinedList"/>
    <dgm:cxn modelId="{CDB29017-63F6-425C-ACDF-4C2342A26AD6}" type="presOf" srcId="{5BD1BAD8-C75D-460A-9824-590D00B5B5F1}" destId="{3C122CFE-EA2E-4412-B978-DFBD9317A487}" srcOrd="0" destOrd="0" presId="urn:microsoft.com/office/officeart/2008/layout/LinedList"/>
    <dgm:cxn modelId="{F93BF03E-17A3-472F-8D13-F631EDD0009E}" type="presOf" srcId="{CDF79D8B-EEA6-423F-B61B-824B59AD6CAA}" destId="{2E6B5EEA-F2A0-41FA-9B7F-4C96666C4575}" srcOrd="0" destOrd="0" presId="urn:microsoft.com/office/officeart/2008/layout/LinedList"/>
    <dgm:cxn modelId="{D28D0646-EE66-4C04-A37F-E259D975E3F6}" srcId="{5BD1BAD8-C75D-460A-9824-590D00B5B5F1}" destId="{CDF79D8B-EEA6-423F-B61B-824B59AD6CAA}" srcOrd="1" destOrd="0" parTransId="{951223D5-5BE5-49DA-A257-B01874A8C932}" sibTransId="{05202AC6-6F56-4D0B-ABE4-6CA7D5CD242E}"/>
    <dgm:cxn modelId="{D24C70F0-8F37-4181-BD63-4C2DA62C401E}" srcId="{5BD1BAD8-C75D-460A-9824-590D00B5B5F1}" destId="{8278E454-898E-49EE-B59D-90E4992F59D9}" srcOrd="0" destOrd="0" parTransId="{713821AC-CB4C-4A56-8622-E6E0161BAFAF}" sibTransId="{6B73ABF2-9CD2-4078-A1F4-587C215C1282}"/>
    <dgm:cxn modelId="{7E3F9246-7E24-4838-8E14-07296F1F4C98}" type="presParOf" srcId="{3C122CFE-EA2E-4412-B978-DFBD9317A487}" destId="{30AE7263-63CA-464D-81B9-B4F8F52E8607}" srcOrd="0" destOrd="0" presId="urn:microsoft.com/office/officeart/2008/layout/LinedList"/>
    <dgm:cxn modelId="{C95CD4BE-60C2-4E78-9382-25FDFE102906}" type="presParOf" srcId="{3C122CFE-EA2E-4412-B978-DFBD9317A487}" destId="{4C31D219-2247-4545-8A53-3DF1B822A21A}" srcOrd="1" destOrd="0" presId="urn:microsoft.com/office/officeart/2008/layout/LinedList"/>
    <dgm:cxn modelId="{2AF71228-1E30-4977-8F63-728DA4B3709E}" type="presParOf" srcId="{4C31D219-2247-4545-8A53-3DF1B822A21A}" destId="{C820F4BE-7CC5-4A06-80C8-71BE06F6D521}" srcOrd="0" destOrd="0" presId="urn:microsoft.com/office/officeart/2008/layout/LinedList"/>
    <dgm:cxn modelId="{DDBE293E-A685-418B-8985-785D22007823}" type="presParOf" srcId="{4C31D219-2247-4545-8A53-3DF1B822A21A}" destId="{9828CAA0-72FE-4FAB-8076-A175A8AFCBF9}" srcOrd="1" destOrd="0" presId="urn:microsoft.com/office/officeart/2008/layout/LinedList"/>
    <dgm:cxn modelId="{198C0912-6BDA-4E8D-836A-B5A408CE605B}" type="presParOf" srcId="{3C122CFE-EA2E-4412-B978-DFBD9317A487}" destId="{C24AD9F1-94AA-4C88-BA55-38C54337C8A9}" srcOrd="2" destOrd="0" presId="urn:microsoft.com/office/officeart/2008/layout/LinedList"/>
    <dgm:cxn modelId="{113EE472-6683-4365-BC22-65AF8FF23471}" type="presParOf" srcId="{3C122CFE-EA2E-4412-B978-DFBD9317A487}" destId="{C8146A3B-140F-4866-89FF-3365812B8F92}" srcOrd="3" destOrd="0" presId="urn:microsoft.com/office/officeart/2008/layout/LinedList"/>
    <dgm:cxn modelId="{4BC1BE25-2982-4D2F-8BB9-946CFACE78B0}" type="presParOf" srcId="{C8146A3B-140F-4866-89FF-3365812B8F92}" destId="{2E6B5EEA-F2A0-41FA-9B7F-4C96666C4575}" srcOrd="0" destOrd="0" presId="urn:microsoft.com/office/officeart/2008/layout/LinedList"/>
    <dgm:cxn modelId="{04868B87-AB77-4945-A361-9D47D2944FBD}" type="presParOf" srcId="{C8146A3B-140F-4866-89FF-3365812B8F92}" destId="{5AE32642-9D3A-494C-94D5-A0ABBDBB270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A02928E-C8E3-4492-A2E1-B9E5A71BBA6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AF6F15C-3D31-4446-BC94-E8484A335063}">
      <dgm:prSet custT="1"/>
      <dgm:spPr/>
      <dgm:t>
        <a:bodyPr/>
        <a:lstStyle/>
        <a:p>
          <a:r>
            <a:rPr lang="en-US" sz="1600" b="1">
              <a:solidFill>
                <a:srgbClr val="2C4E86"/>
              </a:solidFill>
            </a:rPr>
            <a:t>Permit Reviews</a:t>
          </a:r>
          <a:endParaRPr lang="en-US" sz="1600">
            <a:solidFill>
              <a:srgbClr val="2C4E86"/>
            </a:solidFill>
          </a:endParaRPr>
        </a:p>
      </dgm:t>
    </dgm:pt>
    <dgm:pt modelId="{718A5DEB-B946-4C8C-8487-7FF8623FCFBF}" type="parTrans" cxnId="{D1EF22AE-9529-43D7-9179-30FCAC2276A3}">
      <dgm:prSet/>
      <dgm:spPr/>
      <dgm:t>
        <a:bodyPr/>
        <a:lstStyle/>
        <a:p>
          <a:endParaRPr lang="en-US" sz="1600">
            <a:solidFill>
              <a:srgbClr val="2C4E86"/>
            </a:solidFill>
          </a:endParaRPr>
        </a:p>
      </dgm:t>
    </dgm:pt>
    <dgm:pt modelId="{4A4A0C57-9D63-44E2-91C5-9D78C1E7D768}" type="sibTrans" cxnId="{D1EF22AE-9529-43D7-9179-30FCAC2276A3}">
      <dgm:prSet/>
      <dgm:spPr/>
      <dgm:t>
        <a:bodyPr/>
        <a:lstStyle/>
        <a:p>
          <a:endParaRPr lang="en-US" sz="1600">
            <a:solidFill>
              <a:srgbClr val="2C4E86"/>
            </a:solidFill>
          </a:endParaRPr>
        </a:p>
      </dgm:t>
    </dgm:pt>
    <dgm:pt modelId="{A9B05C52-784D-48EC-B745-01709FD17D80}">
      <dgm:prSet custT="1"/>
      <dgm:spPr/>
      <dgm:t>
        <a:bodyPr/>
        <a:lstStyle/>
        <a:p>
          <a:r>
            <a:rPr lang="en-US" sz="1600" b="1">
              <a:solidFill>
                <a:srgbClr val="2C4E86"/>
              </a:solidFill>
            </a:rPr>
            <a:t>Engineering Assessments</a:t>
          </a:r>
          <a:endParaRPr lang="en-US" sz="1600">
            <a:solidFill>
              <a:srgbClr val="2C4E86"/>
            </a:solidFill>
          </a:endParaRPr>
        </a:p>
      </dgm:t>
    </dgm:pt>
    <dgm:pt modelId="{3FEFD540-49B9-4A9E-8A99-428130483BAE}" type="parTrans" cxnId="{DAF0B90A-2040-464D-850A-F9561C494CDE}">
      <dgm:prSet/>
      <dgm:spPr/>
      <dgm:t>
        <a:bodyPr/>
        <a:lstStyle/>
        <a:p>
          <a:endParaRPr lang="en-US" sz="1600">
            <a:solidFill>
              <a:srgbClr val="2C4E86"/>
            </a:solidFill>
          </a:endParaRPr>
        </a:p>
      </dgm:t>
    </dgm:pt>
    <dgm:pt modelId="{7E9038D9-4B93-4830-B875-1A53B2E96A70}" type="sibTrans" cxnId="{DAF0B90A-2040-464D-850A-F9561C494CDE}">
      <dgm:prSet/>
      <dgm:spPr/>
      <dgm:t>
        <a:bodyPr/>
        <a:lstStyle/>
        <a:p>
          <a:endParaRPr lang="en-US" sz="1600">
            <a:solidFill>
              <a:srgbClr val="2C4E86"/>
            </a:solidFill>
          </a:endParaRPr>
        </a:p>
      </dgm:t>
    </dgm:pt>
    <dgm:pt modelId="{F3768505-438D-418B-9E90-48633156EC48}">
      <dgm:prSet custT="1"/>
      <dgm:spPr/>
      <dgm:t>
        <a:bodyPr/>
        <a:lstStyle/>
        <a:p>
          <a:r>
            <a:rPr lang="en-US" sz="1600" b="1">
              <a:solidFill>
                <a:srgbClr val="2C4E86"/>
              </a:solidFill>
            </a:rPr>
            <a:t>Software Development</a:t>
          </a:r>
          <a:endParaRPr lang="en-US" sz="1600">
            <a:solidFill>
              <a:srgbClr val="2C4E86"/>
            </a:solidFill>
          </a:endParaRPr>
        </a:p>
      </dgm:t>
    </dgm:pt>
    <dgm:pt modelId="{3E62DA40-1744-4463-8786-6C959E82B7D8}" type="parTrans" cxnId="{04560EB5-16F2-453A-86CB-29D0959D9DE7}">
      <dgm:prSet/>
      <dgm:spPr/>
      <dgm:t>
        <a:bodyPr/>
        <a:lstStyle/>
        <a:p>
          <a:endParaRPr lang="en-US" sz="1600">
            <a:solidFill>
              <a:srgbClr val="2C4E86"/>
            </a:solidFill>
          </a:endParaRPr>
        </a:p>
      </dgm:t>
    </dgm:pt>
    <dgm:pt modelId="{E5A5F094-29F2-41D8-860A-BAD8507CD2F0}" type="sibTrans" cxnId="{04560EB5-16F2-453A-86CB-29D0959D9DE7}">
      <dgm:prSet/>
      <dgm:spPr/>
      <dgm:t>
        <a:bodyPr/>
        <a:lstStyle/>
        <a:p>
          <a:endParaRPr lang="en-US" sz="1600">
            <a:solidFill>
              <a:srgbClr val="2C4E86"/>
            </a:solidFill>
          </a:endParaRPr>
        </a:p>
      </dgm:t>
    </dgm:pt>
    <dgm:pt modelId="{06859BE2-E67A-4770-9E33-D3FF4525C085}" type="pres">
      <dgm:prSet presAssocID="{7A02928E-C8E3-4492-A2E1-B9E5A71BBA6D}" presName="vert0" presStyleCnt="0">
        <dgm:presLayoutVars>
          <dgm:dir/>
          <dgm:animOne val="branch"/>
          <dgm:animLvl val="lvl"/>
        </dgm:presLayoutVars>
      </dgm:prSet>
      <dgm:spPr/>
    </dgm:pt>
    <dgm:pt modelId="{91DE37D3-9DE4-4704-8E3F-AF16190921E3}" type="pres">
      <dgm:prSet presAssocID="{DAF6F15C-3D31-4446-BC94-E8484A335063}" presName="thickLine" presStyleLbl="alignNode1" presStyleIdx="0" presStyleCnt="3"/>
      <dgm:spPr/>
    </dgm:pt>
    <dgm:pt modelId="{E1CB68DF-C37D-4A4B-860E-ACDB00A5F49C}" type="pres">
      <dgm:prSet presAssocID="{DAF6F15C-3D31-4446-BC94-E8484A335063}" presName="horz1" presStyleCnt="0"/>
      <dgm:spPr/>
    </dgm:pt>
    <dgm:pt modelId="{28AE8D40-0F29-435D-BA17-12985ABEB1BB}" type="pres">
      <dgm:prSet presAssocID="{DAF6F15C-3D31-4446-BC94-E8484A335063}" presName="tx1" presStyleLbl="revTx" presStyleIdx="0" presStyleCnt="3"/>
      <dgm:spPr/>
    </dgm:pt>
    <dgm:pt modelId="{622EEDF6-9FB0-4E43-8E69-E5EA4118FC7E}" type="pres">
      <dgm:prSet presAssocID="{DAF6F15C-3D31-4446-BC94-E8484A335063}" presName="vert1" presStyleCnt="0"/>
      <dgm:spPr/>
    </dgm:pt>
    <dgm:pt modelId="{37983F36-2E74-4C58-B23E-63045A8319A2}" type="pres">
      <dgm:prSet presAssocID="{A9B05C52-784D-48EC-B745-01709FD17D80}" presName="thickLine" presStyleLbl="alignNode1" presStyleIdx="1" presStyleCnt="3"/>
      <dgm:spPr/>
    </dgm:pt>
    <dgm:pt modelId="{131CAC86-5A0F-437C-9625-4D89424DC421}" type="pres">
      <dgm:prSet presAssocID="{A9B05C52-784D-48EC-B745-01709FD17D80}" presName="horz1" presStyleCnt="0"/>
      <dgm:spPr/>
    </dgm:pt>
    <dgm:pt modelId="{81D9FDA3-705B-4EF0-B1CE-F8601E37E959}" type="pres">
      <dgm:prSet presAssocID="{A9B05C52-784D-48EC-B745-01709FD17D80}" presName="tx1" presStyleLbl="revTx" presStyleIdx="1" presStyleCnt="3"/>
      <dgm:spPr/>
    </dgm:pt>
    <dgm:pt modelId="{E960F881-1135-4AAB-8461-06A2DDBFDC67}" type="pres">
      <dgm:prSet presAssocID="{A9B05C52-784D-48EC-B745-01709FD17D80}" presName="vert1" presStyleCnt="0"/>
      <dgm:spPr/>
    </dgm:pt>
    <dgm:pt modelId="{E9C671FB-241E-4383-A5ED-DC1D18C2E77F}" type="pres">
      <dgm:prSet presAssocID="{F3768505-438D-418B-9E90-48633156EC48}" presName="thickLine" presStyleLbl="alignNode1" presStyleIdx="2" presStyleCnt="3"/>
      <dgm:spPr/>
    </dgm:pt>
    <dgm:pt modelId="{EF0FDEE4-2691-4A7F-85A4-A7C020E4F79C}" type="pres">
      <dgm:prSet presAssocID="{F3768505-438D-418B-9E90-48633156EC48}" presName="horz1" presStyleCnt="0"/>
      <dgm:spPr/>
    </dgm:pt>
    <dgm:pt modelId="{8889A42C-91D9-4710-9597-76B0F787362E}" type="pres">
      <dgm:prSet presAssocID="{F3768505-438D-418B-9E90-48633156EC48}" presName="tx1" presStyleLbl="revTx" presStyleIdx="2" presStyleCnt="3"/>
      <dgm:spPr/>
    </dgm:pt>
    <dgm:pt modelId="{788EDF88-472D-4749-9D33-684FC7BBA684}" type="pres">
      <dgm:prSet presAssocID="{F3768505-438D-418B-9E90-48633156EC48}" presName="vert1" presStyleCnt="0"/>
      <dgm:spPr/>
    </dgm:pt>
  </dgm:ptLst>
  <dgm:cxnLst>
    <dgm:cxn modelId="{7A132800-A212-48D3-A554-1F5593E1380F}" type="presOf" srcId="{A9B05C52-784D-48EC-B745-01709FD17D80}" destId="{81D9FDA3-705B-4EF0-B1CE-F8601E37E959}" srcOrd="0" destOrd="0" presId="urn:microsoft.com/office/officeart/2008/layout/LinedList"/>
    <dgm:cxn modelId="{DAF0B90A-2040-464D-850A-F9561C494CDE}" srcId="{7A02928E-C8E3-4492-A2E1-B9E5A71BBA6D}" destId="{A9B05C52-784D-48EC-B745-01709FD17D80}" srcOrd="1" destOrd="0" parTransId="{3FEFD540-49B9-4A9E-8A99-428130483BAE}" sibTransId="{7E9038D9-4B93-4830-B875-1A53B2E96A70}"/>
    <dgm:cxn modelId="{D3174862-C5BB-494D-924F-2879F6D28B8B}" type="presOf" srcId="{DAF6F15C-3D31-4446-BC94-E8484A335063}" destId="{28AE8D40-0F29-435D-BA17-12985ABEB1BB}" srcOrd="0" destOrd="0" presId="urn:microsoft.com/office/officeart/2008/layout/LinedList"/>
    <dgm:cxn modelId="{F6E26F4F-2161-474D-9784-D32AAF33B461}" type="presOf" srcId="{7A02928E-C8E3-4492-A2E1-B9E5A71BBA6D}" destId="{06859BE2-E67A-4770-9E33-D3FF4525C085}" srcOrd="0" destOrd="0" presId="urn:microsoft.com/office/officeart/2008/layout/LinedList"/>
    <dgm:cxn modelId="{0C6E7898-9791-4105-8565-10283501650D}" type="presOf" srcId="{F3768505-438D-418B-9E90-48633156EC48}" destId="{8889A42C-91D9-4710-9597-76B0F787362E}" srcOrd="0" destOrd="0" presId="urn:microsoft.com/office/officeart/2008/layout/LinedList"/>
    <dgm:cxn modelId="{D1EF22AE-9529-43D7-9179-30FCAC2276A3}" srcId="{7A02928E-C8E3-4492-A2E1-B9E5A71BBA6D}" destId="{DAF6F15C-3D31-4446-BC94-E8484A335063}" srcOrd="0" destOrd="0" parTransId="{718A5DEB-B946-4C8C-8487-7FF8623FCFBF}" sibTransId="{4A4A0C57-9D63-44E2-91C5-9D78C1E7D768}"/>
    <dgm:cxn modelId="{04560EB5-16F2-453A-86CB-29D0959D9DE7}" srcId="{7A02928E-C8E3-4492-A2E1-B9E5A71BBA6D}" destId="{F3768505-438D-418B-9E90-48633156EC48}" srcOrd="2" destOrd="0" parTransId="{3E62DA40-1744-4463-8786-6C959E82B7D8}" sibTransId="{E5A5F094-29F2-41D8-860A-BAD8507CD2F0}"/>
    <dgm:cxn modelId="{F186911A-C9B6-4781-BBE6-CEFB58D9DB99}" type="presParOf" srcId="{06859BE2-E67A-4770-9E33-D3FF4525C085}" destId="{91DE37D3-9DE4-4704-8E3F-AF16190921E3}" srcOrd="0" destOrd="0" presId="urn:microsoft.com/office/officeart/2008/layout/LinedList"/>
    <dgm:cxn modelId="{F248B60A-6745-4430-BBFF-7A8BED348877}" type="presParOf" srcId="{06859BE2-E67A-4770-9E33-D3FF4525C085}" destId="{E1CB68DF-C37D-4A4B-860E-ACDB00A5F49C}" srcOrd="1" destOrd="0" presId="urn:microsoft.com/office/officeart/2008/layout/LinedList"/>
    <dgm:cxn modelId="{147B99D2-105B-40DB-A6BE-E9630445A007}" type="presParOf" srcId="{E1CB68DF-C37D-4A4B-860E-ACDB00A5F49C}" destId="{28AE8D40-0F29-435D-BA17-12985ABEB1BB}" srcOrd="0" destOrd="0" presId="urn:microsoft.com/office/officeart/2008/layout/LinedList"/>
    <dgm:cxn modelId="{0E61F9F3-F167-4A27-8253-FB5687AFE0BC}" type="presParOf" srcId="{E1CB68DF-C37D-4A4B-860E-ACDB00A5F49C}" destId="{622EEDF6-9FB0-4E43-8E69-E5EA4118FC7E}" srcOrd="1" destOrd="0" presId="urn:microsoft.com/office/officeart/2008/layout/LinedList"/>
    <dgm:cxn modelId="{E4157855-124D-4217-854F-9296ABDD8418}" type="presParOf" srcId="{06859BE2-E67A-4770-9E33-D3FF4525C085}" destId="{37983F36-2E74-4C58-B23E-63045A8319A2}" srcOrd="2" destOrd="0" presId="urn:microsoft.com/office/officeart/2008/layout/LinedList"/>
    <dgm:cxn modelId="{5818C2DA-F3AF-4986-9C60-5C8328FCCA8B}" type="presParOf" srcId="{06859BE2-E67A-4770-9E33-D3FF4525C085}" destId="{131CAC86-5A0F-437C-9625-4D89424DC421}" srcOrd="3" destOrd="0" presId="urn:microsoft.com/office/officeart/2008/layout/LinedList"/>
    <dgm:cxn modelId="{98B11B23-0144-4D55-BD55-79C5CD0738A3}" type="presParOf" srcId="{131CAC86-5A0F-437C-9625-4D89424DC421}" destId="{81D9FDA3-705B-4EF0-B1CE-F8601E37E959}" srcOrd="0" destOrd="0" presId="urn:microsoft.com/office/officeart/2008/layout/LinedList"/>
    <dgm:cxn modelId="{B3A37B1F-2320-48BB-A614-90B87A01A97F}" type="presParOf" srcId="{131CAC86-5A0F-437C-9625-4D89424DC421}" destId="{E960F881-1135-4AAB-8461-06A2DDBFDC67}" srcOrd="1" destOrd="0" presId="urn:microsoft.com/office/officeart/2008/layout/LinedList"/>
    <dgm:cxn modelId="{3889CF0D-6554-4D43-ABAB-6163A12C0E9B}" type="presParOf" srcId="{06859BE2-E67A-4770-9E33-D3FF4525C085}" destId="{E9C671FB-241E-4383-A5ED-DC1D18C2E77F}" srcOrd="4" destOrd="0" presId="urn:microsoft.com/office/officeart/2008/layout/LinedList"/>
    <dgm:cxn modelId="{04C9B66A-2C4B-4A06-96E8-FBFF2E5F441B}" type="presParOf" srcId="{06859BE2-E67A-4770-9E33-D3FF4525C085}" destId="{EF0FDEE4-2691-4A7F-85A4-A7C020E4F79C}" srcOrd="5" destOrd="0" presId="urn:microsoft.com/office/officeart/2008/layout/LinedList"/>
    <dgm:cxn modelId="{E9AED4BE-3BE1-407D-A090-3D727E93814E}" type="presParOf" srcId="{EF0FDEE4-2691-4A7F-85A4-A7C020E4F79C}" destId="{8889A42C-91D9-4710-9597-76B0F787362E}" srcOrd="0" destOrd="0" presId="urn:microsoft.com/office/officeart/2008/layout/LinedList"/>
    <dgm:cxn modelId="{8789E366-69B7-43B5-8935-E89AAC98768A}" type="presParOf" srcId="{EF0FDEE4-2691-4A7F-85A4-A7C020E4F79C}" destId="{788EDF88-472D-4749-9D33-684FC7BBA68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63FC08D6-40EA-4A7D-8802-5BB79997DE24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DE182472-7FC2-4FAA-BF0A-C10F3547449C}">
      <dgm:prSet/>
      <dgm:spPr/>
      <dgm:t>
        <a:bodyPr/>
        <a:lstStyle/>
        <a:p>
          <a:r>
            <a:rPr lang="en-US">
              <a:latin typeface="+mj-lt"/>
            </a:rPr>
            <a:t>Central Office:</a:t>
          </a:r>
        </a:p>
      </dgm:t>
    </dgm:pt>
    <dgm:pt modelId="{9DF1A56A-FE57-4F67-AF3E-D93A497B0817}" type="parTrans" cxnId="{DDA1428F-A04B-4271-B1D4-06E93F30D41F}">
      <dgm:prSet/>
      <dgm:spPr/>
      <dgm:t>
        <a:bodyPr/>
        <a:lstStyle/>
        <a:p>
          <a:endParaRPr lang="en-US"/>
        </a:p>
      </dgm:t>
    </dgm:pt>
    <dgm:pt modelId="{0F8E682C-831E-4778-A97C-B67CE458A7E0}" type="sibTrans" cxnId="{DDA1428F-A04B-4271-B1D4-06E93F30D41F}">
      <dgm:prSet/>
      <dgm:spPr/>
      <dgm:t>
        <a:bodyPr/>
        <a:lstStyle/>
        <a:p>
          <a:endParaRPr lang="en-US"/>
        </a:p>
      </dgm:t>
    </dgm:pt>
    <dgm:pt modelId="{FEF11C91-BAF7-4772-A9FA-B7C774AFD945}">
      <dgm:prSet/>
      <dgm:spPr/>
      <dgm:t>
        <a:bodyPr/>
        <a:lstStyle/>
        <a:p>
          <a:r>
            <a:rPr lang="en-US">
              <a:latin typeface="+mj-lt"/>
            </a:rPr>
            <a:t>District 4: </a:t>
          </a:r>
        </a:p>
      </dgm:t>
    </dgm:pt>
    <dgm:pt modelId="{C990A3C0-6867-4D30-BF24-D91450AC3D7A}" type="parTrans" cxnId="{106A06B0-E565-4874-A5DD-682C84A8148E}">
      <dgm:prSet/>
      <dgm:spPr/>
      <dgm:t>
        <a:bodyPr/>
        <a:lstStyle/>
        <a:p>
          <a:endParaRPr lang="en-US"/>
        </a:p>
      </dgm:t>
    </dgm:pt>
    <dgm:pt modelId="{6238AEA0-4F45-46CE-B650-D81133CE7F21}" type="sibTrans" cxnId="{106A06B0-E565-4874-A5DD-682C84A8148E}">
      <dgm:prSet/>
      <dgm:spPr/>
      <dgm:t>
        <a:bodyPr/>
        <a:lstStyle/>
        <a:p>
          <a:endParaRPr lang="en-US"/>
        </a:p>
      </dgm:t>
    </dgm:pt>
    <dgm:pt modelId="{4CDF8D95-8F28-45F5-A63A-341CED3946E1}">
      <dgm:prSet/>
      <dgm:spPr/>
      <dgm:t>
        <a:bodyPr/>
        <a:lstStyle/>
        <a:p>
          <a:pPr>
            <a:buNone/>
          </a:pPr>
          <a:r>
            <a:rPr lang="en-US" b="1">
              <a:solidFill>
                <a:srgbClr val="2C4E86"/>
              </a:solidFill>
            </a:rPr>
            <a:t>Leslie Wetherell, P.E.  (Design)</a:t>
          </a:r>
        </a:p>
      </dgm:t>
    </dgm:pt>
    <dgm:pt modelId="{0F691679-C2E7-4D59-8206-4B0C59A22DEE}" type="parTrans" cxnId="{5AB30B11-E60B-4555-B07C-6B4DB161420C}">
      <dgm:prSet/>
      <dgm:spPr/>
      <dgm:t>
        <a:bodyPr/>
        <a:lstStyle/>
        <a:p>
          <a:endParaRPr lang="en-US"/>
        </a:p>
      </dgm:t>
    </dgm:pt>
    <dgm:pt modelId="{63A53567-AE99-4189-A8D9-EC1A653CFDAB}" type="sibTrans" cxnId="{5AB30B11-E60B-4555-B07C-6B4DB161420C}">
      <dgm:prSet/>
      <dgm:spPr/>
      <dgm:t>
        <a:bodyPr/>
        <a:lstStyle/>
        <a:p>
          <a:endParaRPr lang="en-US"/>
        </a:p>
      </dgm:t>
    </dgm:pt>
    <dgm:pt modelId="{25AD472C-B3B8-4062-9090-B5C08F0B69CB}">
      <dgm:prSet/>
      <dgm:spPr/>
      <dgm:t>
        <a:bodyPr/>
        <a:lstStyle/>
        <a:p>
          <a:r>
            <a:rPr lang="en-US">
              <a:latin typeface="+mj-lt"/>
            </a:rPr>
            <a:t>District 6: </a:t>
          </a:r>
        </a:p>
      </dgm:t>
    </dgm:pt>
    <dgm:pt modelId="{89E971C4-0065-4C47-91C3-93276886F19F}" type="parTrans" cxnId="{F162F821-46E8-4F93-B4BE-59F8DCF756AE}">
      <dgm:prSet/>
      <dgm:spPr/>
      <dgm:t>
        <a:bodyPr/>
        <a:lstStyle/>
        <a:p>
          <a:endParaRPr lang="en-US"/>
        </a:p>
      </dgm:t>
    </dgm:pt>
    <dgm:pt modelId="{A5C3D160-F969-47E2-8A38-CDD2FB706DB4}" type="sibTrans" cxnId="{F162F821-46E8-4F93-B4BE-59F8DCF756AE}">
      <dgm:prSet/>
      <dgm:spPr/>
      <dgm:t>
        <a:bodyPr/>
        <a:lstStyle/>
        <a:p>
          <a:endParaRPr lang="en-US"/>
        </a:p>
      </dgm:t>
    </dgm:pt>
    <dgm:pt modelId="{4E864F29-13C2-47B3-9B32-9F2960309B0C}">
      <dgm:prSet/>
      <dgm:spPr/>
      <dgm:t>
        <a:bodyPr/>
        <a:lstStyle/>
        <a:p>
          <a:pPr>
            <a:buNone/>
          </a:pPr>
          <a:r>
            <a:rPr lang="en-US" b="1">
              <a:solidFill>
                <a:srgbClr val="2C4E86"/>
              </a:solidFill>
            </a:rPr>
            <a:t>Tim Lattner, P.E. (Office of Construction</a:t>
          </a:r>
          <a:r>
            <a:rPr lang="en-US">
              <a:solidFill>
                <a:srgbClr val="2C4E86"/>
              </a:solidFill>
            </a:rPr>
            <a:t>)</a:t>
          </a:r>
        </a:p>
      </dgm:t>
    </dgm:pt>
    <dgm:pt modelId="{5D7BA30C-DD76-44FC-9D7E-5525FFA93ED7}" type="parTrans" cxnId="{157B2D05-77F1-4D47-9FA5-D4BE65FD0819}">
      <dgm:prSet/>
      <dgm:spPr/>
      <dgm:t>
        <a:bodyPr/>
        <a:lstStyle/>
        <a:p>
          <a:endParaRPr lang="en-US"/>
        </a:p>
      </dgm:t>
    </dgm:pt>
    <dgm:pt modelId="{8F63BB5E-B515-4A04-9A6E-3CD9A98A8A41}" type="sibTrans" cxnId="{157B2D05-77F1-4D47-9FA5-D4BE65FD0819}">
      <dgm:prSet/>
      <dgm:spPr/>
      <dgm:t>
        <a:bodyPr/>
        <a:lstStyle/>
        <a:p>
          <a:endParaRPr lang="en-US"/>
        </a:p>
      </dgm:t>
    </dgm:pt>
    <dgm:pt modelId="{442F6AEA-D81A-43C3-A2AD-142C4CD0E728}">
      <dgm:prSet/>
      <dgm:spPr/>
      <dgm:t>
        <a:bodyPr/>
        <a:lstStyle/>
        <a:p>
          <a:pPr>
            <a:buNone/>
          </a:pPr>
          <a:r>
            <a:rPr lang="en-US" b="1">
              <a:solidFill>
                <a:srgbClr val="2C4E86"/>
              </a:solidFill>
            </a:rPr>
            <a:t>Felix Hernandez, P.E. (Design)</a:t>
          </a:r>
        </a:p>
      </dgm:t>
    </dgm:pt>
    <dgm:pt modelId="{4B147F1D-AF4F-4A07-8572-192A7A267B4B}" type="parTrans" cxnId="{99D9756E-3FBC-4FA1-8FDD-D8BA015A90BB}">
      <dgm:prSet/>
      <dgm:spPr/>
      <dgm:t>
        <a:bodyPr/>
        <a:lstStyle/>
        <a:p>
          <a:endParaRPr lang="en-US"/>
        </a:p>
      </dgm:t>
    </dgm:pt>
    <dgm:pt modelId="{4F3E51B7-96EE-4E52-8323-04A85D93600A}" type="sibTrans" cxnId="{99D9756E-3FBC-4FA1-8FDD-D8BA015A90BB}">
      <dgm:prSet/>
      <dgm:spPr/>
      <dgm:t>
        <a:bodyPr/>
        <a:lstStyle/>
        <a:p>
          <a:endParaRPr lang="en-US"/>
        </a:p>
      </dgm:t>
    </dgm:pt>
    <dgm:pt modelId="{48F18175-5629-4629-A9A1-95616913A380}" type="pres">
      <dgm:prSet presAssocID="{63FC08D6-40EA-4A7D-8802-5BB79997DE24}" presName="linear" presStyleCnt="0">
        <dgm:presLayoutVars>
          <dgm:animLvl val="lvl"/>
          <dgm:resizeHandles val="exact"/>
        </dgm:presLayoutVars>
      </dgm:prSet>
      <dgm:spPr/>
    </dgm:pt>
    <dgm:pt modelId="{E1B6FF17-E50F-43D2-9409-26CCA5B7A286}" type="pres">
      <dgm:prSet presAssocID="{DE182472-7FC2-4FAA-BF0A-C10F3547449C}" presName="parentText" presStyleLbl="node1" presStyleIdx="0" presStyleCnt="3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B002AC27-9C45-4EBA-BCCB-CA8842E9FCF0}" type="pres">
      <dgm:prSet presAssocID="{DE182472-7FC2-4FAA-BF0A-C10F3547449C}" presName="childText" presStyleLbl="revTx" presStyleIdx="0" presStyleCnt="3">
        <dgm:presLayoutVars>
          <dgm:bulletEnabled val="1"/>
        </dgm:presLayoutVars>
      </dgm:prSet>
      <dgm:spPr/>
    </dgm:pt>
    <dgm:pt modelId="{4608A96A-E94D-43D2-9DEC-DD2F7341969A}" type="pres">
      <dgm:prSet presAssocID="{FEF11C91-BAF7-4772-A9FA-B7C774AFD945}" presName="parentText" presStyleLbl="node1" presStyleIdx="1" presStyleCnt="3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8F99B284-38F3-4399-A645-80DDFC8450C6}" type="pres">
      <dgm:prSet presAssocID="{FEF11C91-BAF7-4772-A9FA-B7C774AFD945}" presName="childText" presStyleLbl="revTx" presStyleIdx="1" presStyleCnt="3">
        <dgm:presLayoutVars>
          <dgm:bulletEnabled val="1"/>
        </dgm:presLayoutVars>
      </dgm:prSet>
      <dgm:spPr/>
    </dgm:pt>
    <dgm:pt modelId="{C26490FF-5F2D-4BAF-A21D-2937DFD21D7D}" type="pres">
      <dgm:prSet presAssocID="{25AD472C-B3B8-4062-9090-B5C08F0B69CB}" presName="parentText" presStyleLbl="node1" presStyleIdx="2" presStyleCnt="3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9CB78C64-4464-47F6-880E-497362CF244D}" type="pres">
      <dgm:prSet presAssocID="{25AD472C-B3B8-4062-9090-B5C08F0B69CB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157B2D05-77F1-4D47-9FA5-D4BE65FD0819}" srcId="{DE182472-7FC2-4FAA-BF0A-C10F3547449C}" destId="{4E864F29-13C2-47B3-9B32-9F2960309B0C}" srcOrd="0" destOrd="0" parTransId="{5D7BA30C-DD76-44FC-9D7E-5525FFA93ED7}" sibTransId="{8F63BB5E-B515-4A04-9A6E-3CD9A98A8A41}"/>
    <dgm:cxn modelId="{5AB30B11-E60B-4555-B07C-6B4DB161420C}" srcId="{FEF11C91-BAF7-4772-A9FA-B7C774AFD945}" destId="{4CDF8D95-8F28-45F5-A63A-341CED3946E1}" srcOrd="0" destOrd="0" parTransId="{0F691679-C2E7-4D59-8206-4B0C59A22DEE}" sibTransId="{63A53567-AE99-4189-A8D9-EC1A653CFDAB}"/>
    <dgm:cxn modelId="{F162F821-46E8-4F93-B4BE-59F8DCF756AE}" srcId="{63FC08D6-40EA-4A7D-8802-5BB79997DE24}" destId="{25AD472C-B3B8-4062-9090-B5C08F0B69CB}" srcOrd="2" destOrd="0" parTransId="{89E971C4-0065-4C47-91C3-93276886F19F}" sibTransId="{A5C3D160-F969-47E2-8A38-CDD2FB706DB4}"/>
    <dgm:cxn modelId="{B50FFB62-CA03-4808-9289-427EBAEAA472}" type="presOf" srcId="{25AD472C-B3B8-4062-9090-B5C08F0B69CB}" destId="{C26490FF-5F2D-4BAF-A21D-2937DFD21D7D}" srcOrd="0" destOrd="0" presId="urn:microsoft.com/office/officeart/2005/8/layout/vList2"/>
    <dgm:cxn modelId="{A2D10F4C-37B4-4085-A32E-8EF323A036CA}" type="presOf" srcId="{DE182472-7FC2-4FAA-BF0A-C10F3547449C}" destId="{E1B6FF17-E50F-43D2-9409-26CCA5B7A286}" srcOrd="0" destOrd="0" presId="urn:microsoft.com/office/officeart/2005/8/layout/vList2"/>
    <dgm:cxn modelId="{99D9756E-3FBC-4FA1-8FDD-D8BA015A90BB}" srcId="{25AD472C-B3B8-4062-9090-B5C08F0B69CB}" destId="{442F6AEA-D81A-43C3-A2AD-142C4CD0E728}" srcOrd="0" destOrd="0" parTransId="{4B147F1D-AF4F-4A07-8572-192A7A267B4B}" sibTransId="{4F3E51B7-96EE-4E52-8323-04A85D93600A}"/>
    <dgm:cxn modelId="{1511AE7A-CF36-404F-B4ED-20883FDFD18C}" type="presOf" srcId="{4CDF8D95-8F28-45F5-A63A-341CED3946E1}" destId="{8F99B284-38F3-4399-A645-80DDFC8450C6}" srcOrd="0" destOrd="0" presId="urn:microsoft.com/office/officeart/2005/8/layout/vList2"/>
    <dgm:cxn modelId="{DDA1428F-A04B-4271-B1D4-06E93F30D41F}" srcId="{63FC08D6-40EA-4A7D-8802-5BB79997DE24}" destId="{DE182472-7FC2-4FAA-BF0A-C10F3547449C}" srcOrd="0" destOrd="0" parTransId="{9DF1A56A-FE57-4F67-AF3E-D93A497B0817}" sibTransId="{0F8E682C-831E-4778-A97C-B67CE458A7E0}"/>
    <dgm:cxn modelId="{3AA27298-1704-4744-B7E3-D70FECB89502}" type="presOf" srcId="{63FC08D6-40EA-4A7D-8802-5BB79997DE24}" destId="{48F18175-5629-4629-A9A1-95616913A380}" srcOrd="0" destOrd="0" presId="urn:microsoft.com/office/officeart/2005/8/layout/vList2"/>
    <dgm:cxn modelId="{4EFE039C-5166-4A93-A3AA-CD9E3BACCE39}" type="presOf" srcId="{442F6AEA-D81A-43C3-A2AD-142C4CD0E728}" destId="{9CB78C64-4464-47F6-880E-497362CF244D}" srcOrd="0" destOrd="0" presId="urn:microsoft.com/office/officeart/2005/8/layout/vList2"/>
    <dgm:cxn modelId="{F4C1EFA1-1A1D-4241-99DB-F8DE9987BD06}" type="presOf" srcId="{FEF11C91-BAF7-4772-A9FA-B7C774AFD945}" destId="{4608A96A-E94D-43D2-9DEC-DD2F7341969A}" srcOrd="0" destOrd="0" presId="urn:microsoft.com/office/officeart/2005/8/layout/vList2"/>
    <dgm:cxn modelId="{106A06B0-E565-4874-A5DD-682C84A8148E}" srcId="{63FC08D6-40EA-4A7D-8802-5BB79997DE24}" destId="{FEF11C91-BAF7-4772-A9FA-B7C774AFD945}" srcOrd="1" destOrd="0" parTransId="{C990A3C0-6867-4D30-BF24-D91450AC3D7A}" sibTransId="{6238AEA0-4F45-46CE-B650-D81133CE7F21}"/>
    <dgm:cxn modelId="{8AD696C9-132D-4E3E-A91F-E2A7143CAE58}" type="presOf" srcId="{4E864F29-13C2-47B3-9B32-9F2960309B0C}" destId="{B002AC27-9C45-4EBA-BCCB-CA8842E9FCF0}" srcOrd="0" destOrd="0" presId="urn:microsoft.com/office/officeart/2005/8/layout/vList2"/>
    <dgm:cxn modelId="{6884AA7B-191C-496A-86B9-C3EAA35A3654}" type="presParOf" srcId="{48F18175-5629-4629-A9A1-95616913A380}" destId="{E1B6FF17-E50F-43D2-9409-26CCA5B7A286}" srcOrd="0" destOrd="0" presId="urn:microsoft.com/office/officeart/2005/8/layout/vList2"/>
    <dgm:cxn modelId="{93E2985C-3205-4D36-931D-6E524D24B29A}" type="presParOf" srcId="{48F18175-5629-4629-A9A1-95616913A380}" destId="{B002AC27-9C45-4EBA-BCCB-CA8842E9FCF0}" srcOrd="1" destOrd="0" presId="urn:microsoft.com/office/officeart/2005/8/layout/vList2"/>
    <dgm:cxn modelId="{5FECE609-448E-402F-90B4-6F7B71253BB1}" type="presParOf" srcId="{48F18175-5629-4629-A9A1-95616913A380}" destId="{4608A96A-E94D-43D2-9DEC-DD2F7341969A}" srcOrd="2" destOrd="0" presId="urn:microsoft.com/office/officeart/2005/8/layout/vList2"/>
    <dgm:cxn modelId="{3C5B6B3F-4FFC-4690-BEB6-5B0F9C56CD2F}" type="presParOf" srcId="{48F18175-5629-4629-A9A1-95616913A380}" destId="{8F99B284-38F3-4399-A645-80DDFC8450C6}" srcOrd="3" destOrd="0" presId="urn:microsoft.com/office/officeart/2005/8/layout/vList2"/>
    <dgm:cxn modelId="{0BD65325-38C0-476C-AAC9-F24C0A404B74}" type="presParOf" srcId="{48F18175-5629-4629-A9A1-95616913A380}" destId="{C26490FF-5F2D-4BAF-A21D-2937DFD21D7D}" srcOrd="4" destOrd="0" presId="urn:microsoft.com/office/officeart/2005/8/layout/vList2"/>
    <dgm:cxn modelId="{EB910879-1796-4441-8C93-5254B6D58A51}" type="presParOf" srcId="{48F18175-5629-4629-A9A1-95616913A380}" destId="{9CB78C64-4464-47F6-880E-497362CF244D}" srcOrd="5" destOrd="0" presId="urn:microsoft.com/office/officeart/2005/8/layout/vList2"/>
  </dgm:cxnLst>
  <dgm:bg>
    <a:solidFill>
      <a:schemeClr val="accent1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1F6321-DF6F-43B7-8703-C6CCB5E95068}" type="doc">
      <dgm:prSet loTypeId="urn:microsoft.com/office/officeart/2008/layout/SquareAccent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F58D2E04-4117-4422-84FE-7E0488912429}">
      <dgm:prSet phldrT="[Text]" custT="1"/>
      <dgm:spPr/>
      <dgm:t>
        <a:bodyPr/>
        <a:lstStyle/>
        <a:p>
          <a:r>
            <a:rPr lang="en-US" sz="2400" b="1">
              <a:solidFill>
                <a:srgbClr val="3EBBF0"/>
              </a:solidFill>
              <a:latin typeface="+mj-lt"/>
            </a:rPr>
            <a:t>Staff Augmentation</a:t>
          </a:r>
        </a:p>
      </dgm:t>
    </dgm:pt>
    <dgm:pt modelId="{618024B8-D088-4363-80C1-4E3A0847C681}" type="parTrans" cxnId="{83B71CED-B15F-4770-B37A-A78843D7AAB3}">
      <dgm:prSet/>
      <dgm:spPr/>
      <dgm:t>
        <a:bodyPr/>
        <a:lstStyle/>
        <a:p>
          <a:endParaRPr lang="en-US" sz="2400" b="1">
            <a:solidFill>
              <a:schemeClr val="bg1"/>
            </a:solidFill>
          </a:endParaRPr>
        </a:p>
      </dgm:t>
    </dgm:pt>
    <dgm:pt modelId="{540A6F17-CE8F-4DD2-B059-F93F7A135AEA}" type="sibTrans" cxnId="{83B71CED-B15F-4770-B37A-A78843D7AAB3}">
      <dgm:prSet/>
      <dgm:spPr/>
      <dgm:t>
        <a:bodyPr/>
        <a:lstStyle/>
        <a:p>
          <a:endParaRPr lang="en-US" sz="2400" b="1">
            <a:solidFill>
              <a:schemeClr val="bg1"/>
            </a:solidFill>
          </a:endParaRPr>
        </a:p>
      </dgm:t>
    </dgm:pt>
    <dgm:pt modelId="{47F1EEF7-12F9-4D7B-8EA9-3ABC1865C41D}">
      <dgm:prSet phldrT="[Text]" custT="1"/>
      <dgm:spPr/>
      <dgm:t>
        <a:bodyPr/>
        <a:lstStyle/>
        <a:p>
          <a:r>
            <a:rPr lang="en-US" sz="2400" b="1">
              <a:solidFill>
                <a:srgbClr val="3EBBF0"/>
              </a:solidFill>
              <a:latin typeface="+mj-lt"/>
            </a:rPr>
            <a:t>Plan Reviews</a:t>
          </a:r>
        </a:p>
      </dgm:t>
    </dgm:pt>
    <dgm:pt modelId="{7F3164D1-FEB3-425F-A9F8-31607FC1CA2A}" type="parTrans" cxnId="{D40CF6EA-43EE-4F52-B28A-E92BB759591D}">
      <dgm:prSet/>
      <dgm:spPr/>
      <dgm:t>
        <a:bodyPr/>
        <a:lstStyle/>
        <a:p>
          <a:endParaRPr lang="en-US" sz="2400" b="1">
            <a:solidFill>
              <a:schemeClr val="bg1"/>
            </a:solidFill>
          </a:endParaRPr>
        </a:p>
      </dgm:t>
    </dgm:pt>
    <dgm:pt modelId="{4EEA98E0-C1E2-4541-BD9E-2B7657057407}" type="sibTrans" cxnId="{D40CF6EA-43EE-4F52-B28A-E92BB759591D}">
      <dgm:prSet/>
      <dgm:spPr/>
      <dgm:t>
        <a:bodyPr/>
        <a:lstStyle/>
        <a:p>
          <a:endParaRPr lang="en-US" sz="2400" b="1">
            <a:solidFill>
              <a:schemeClr val="bg1"/>
            </a:solidFill>
          </a:endParaRPr>
        </a:p>
      </dgm:t>
    </dgm:pt>
    <dgm:pt modelId="{6F71F63C-7DD1-43EC-9421-E9DF9F0AC51D}">
      <dgm:prSet phldrT="[Text]" custT="1"/>
      <dgm:spPr/>
      <dgm:t>
        <a:bodyPr/>
        <a:lstStyle/>
        <a:p>
          <a:r>
            <a:rPr lang="en-US" sz="2400" b="1">
              <a:solidFill>
                <a:schemeClr val="bg1"/>
              </a:solidFill>
            </a:rPr>
            <a:t>In-house Support</a:t>
          </a:r>
        </a:p>
      </dgm:t>
    </dgm:pt>
    <dgm:pt modelId="{059F3C58-4655-42FA-88B5-E16FAE2775E0}" type="parTrans" cxnId="{35E6A9B6-A040-49AB-96CA-3F585D1EA05F}">
      <dgm:prSet/>
      <dgm:spPr/>
      <dgm:t>
        <a:bodyPr/>
        <a:lstStyle/>
        <a:p>
          <a:endParaRPr lang="en-US" sz="2400" b="1">
            <a:solidFill>
              <a:schemeClr val="bg1"/>
            </a:solidFill>
          </a:endParaRPr>
        </a:p>
      </dgm:t>
    </dgm:pt>
    <dgm:pt modelId="{B7E48F0F-39A7-4713-9441-D406BC5C5B69}" type="sibTrans" cxnId="{35E6A9B6-A040-49AB-96CA-3F585D1EA05F}">
      <dgm:prSet/>
      <dgm:spPr/>
      <dgm:t>
        <a:bodyPr/>
        <a:lstStyle/>
        <a:p>
          <a:endParaRPr lang="en-US" sz="2400" b="1">
            <a:solidFill>
              <a:schemeClr val="bg1"/>
            </a:solidFill>
          </a:endParaRPr>
        </a:p>
      </dgm:t>
    </dgm:pt>
    <dgm:pt modelId="{9AEFF2B8-E10C-4768-9BEC-A39BE9972B23}">
      <dgm:prSet phldrT="[Text]" custT="1"/>
      <dgm:spPr/>
      <dgm:t>
        <a:bodyPr/>
        <a:lstStyle/>
        <a:p>
          <a:r>
            <a:rPr lang="en-US" sz="2400" b="1" kern="1200">
              <a:solidFill>
                <a:schemeClr val="bg1"/>
              </a:solidFill>
            </a:rPr>
            <a:t>Phase Reviews</a:t>
          </a:r>
        </a:p>
      </dgm:t>
    </dgm:pt>
    <dgm:pt modelId="{FC66BC94-0A49-4C78-9411-76164A8E778C}" type="parTrans" cxnId="{4CDCCA22-4B76-4A42-A31A-C21430802FB3}">
      <dgm:prSet/>
      <dgm:spPr/>
      <dgm:t>
        <a:bodyPr/>
        <a:lstStyle/>
        <a:p>
          <a:endParaRPr lang="en-US" sz="2400" b="1">
            <a:solidFill>
              <a:schemeClr val="bg1"/>
            </a:solidFill>
          </a:endParaRPr>
        </a:p>
      </dgm:t>
    </dgm:pt>
    <dgm:pt modelId="{4EA5BD11-36E4-44DE-B9D2-90064BA34EB2}" type="sibTrans" cxnId="{4CDCCA22-4B76-4A42-A31A-C21430802FB3}">
      <dgm:prSet/>
      <dgm:spPr/>
      <dgm:t>
        <a:bodyPr/>
        <a:lstStyle/>
        <a:p>
          <a:endParaRPr lang="en-US" sz="2400" b="1">
            <a:solidFill>
              <a:schemeClr val="bg1"/>
            </a:solidFill>
          </a:endParaRPr>
        </a:p>
      </dgm:t>
    </dgm:pt>
    <dgm:pt modelId="{7FC2A87E-567E-42F9-AEC5-02AE1CAAFD7E}">
      <dgm:prSet phldrT="[Text]" custT="1"/>
      <dgm:spPr/>
      <dgm:t>
        <a:bodyPr/>
        <a:lstStyle/>
        <a:p>
          <a:pPr algn="ctr"/>
          <a:r>
            <a:rPr lang="en-US" sz="2400" b="1">
              <a:solidFill>
                <a:srgbClr val="3EBBF0"/>
              </a:solidFill>
              <a:latin typeface="+mj-lt"/>
            </a:rPr>
            <a:t>Technical Services</a:t>
          </a:r>
        </a:p>
      </dgm:t>
    </dgm:pt>
    <dgm:pt modelId="{0DC231A8-8FF2-482C-8DDC-C45E752F9680}" type="parTrans" cxnId="{7769AAA2-D7E3-45CE-8C6D-E304E0FF0A4F}">
      <dgm:prSet/>
      <dgm:spPr/>
      <dgm:t>
        <a:bodyPr/>
        <a:lstStyle/>
        <a:p>
          <a:endParaRPr lang="en-US" sz="2400" b="1">
            <a:solidFill>
              <a:schemeClr val="bg1"/>
            </a:solidFill>
          </a:endParaRPr>
        </a:p>
      </dgm:t>
    </dgm:pt>
    <dgm:pt modelId="{B6C0A6EC-0532-40AC-891E-2FC59FAD4C95}" type="sibTrans" cxnId="{7769AAA2-D7E3-45CE-8C6D-E304E0FF0A4F}">
      <dgm:prSet/>
      <dgm:spPr/>
      <dgm:t>
        <a:bodyPr/>
        <a:lstStyle/>
        <a:p>
          <a:endParaRPr lang="en-US" sz="2400" b="1">
            <a:solidFill>
              <a:schemeClr val="bg1"/>
            </a:solidFill>
          </a:endParaRPr>
        </a:p>
      </dgm:t>
    </dgm:pt>
    <dgm:pt modelId="{3BBD13EC-1ADF-4BEB-BA58-5FEF7318C7B8}">
      <dgm:prSet phldrT="[Text]" custT="1"/>
      <dgm:spPr/>
      <dgm:t>
        <a:bodyPr/>
        <a:lstStyle/>
        <a:p>
          <a:r>
            <a:rPr lang="en-US" sz="2400" b="1">
              <a:solidFill>
                <a:schemeClr val="bg1"/>
              </a:solidFill>
            </a:rPr>
            <a:t>Serve as Technical Consultant</a:t>
          </a:r>
        </a:p>
      </dgm:t>
    </dgm:pt>
    <dgm:pt modelId="{2761B246-C35E-48FF-B1F8-B0B1CF15AA6D}" type="parTrans" cxnId="{946CDDAC-D596-41E9-8F72-1498C1DFC909}">
      <dgm:prSet/>
      <dgm:spPr/>
      <dgm:t>
        <a:bodyPr/>
        <a:lstStyle/>
        <a:p>
          <a:endParaRPr lang="en-US" sz="2400" b="1">
            <a:solidFill>
              <a:schemeClr val="bg1"/>
            </a:solidFill>
          </a:endParaRPr>
        </a:p>
      </dgm:t>
    </dgm:pt>
    <dgm:pt modelId="{E61F344B-19EC-4E6B-9C01-B8AA8F1DBB88}" type="sibTrans" cxnId="{946CDDAC-D596-41E9-8F72-1498C1DFC909}">
      <dgm:prSet/>
      <dgm:spPr/>
      <dgm:t>
        <a:bodyPr/>
        <a:lstStyle/>
        <a:p>
          <a:endParaRPr lang="en-US" sz="2400" b="1">
            <a:solidFill>
              <a:schemeClr val="bg1"/>
            </a:solidFill>
          </a:endParaRPr>
        </a:p>
      </dgm:t>
    </dgm:pt>
    <dgm:pt modelId="{B639629B-C115-4E5B-A0C5-57C2A60C781F}">
      <dgm:prSet phldrT="[Text]" custT="1"/>
      <dgm:spPr/>
      <dgm:t>
        <a:bodyPr/>
        <a:lstStyle/>
        <a:p>
          <a:r>
            <a:rPr lang="en-US" sz="2400" b="1">
              <a:solidFill>
                <a:schemeClr val="bg1"/>
              </a:solidFill>
            </a:rPr>
            <a:t>Expected to at District Office</a:t>
          </a:r>
        </a:p>
      </dgm:t>
    </dgm:pt>
    <dgm:pt modelId="{130BD7CA-DEBF-45F0-A677-8E61A79CA609}" type="parTrans" cxnId="{6CBE2F49-1118-4E1E-8AF5-860F5CEA1272}">
      <dgm:prSet/>
      <dgm:spPr/>
      <dgm:t>
        <a:bodyPr/>
        <a:lstStyle/>
        <a:p>
          <a:endParaRPr lang="en-US" sz="2400" b="1">
            <a:solidFill>
              <a:schemeClr val="bg1"/>
            </a:solidFill>
          </a:endParaRPr>
        </a:p>
      </dgm:t>
    </dgm:pt>
    <dgm:pt modelId="{17BEA098-515B-42B9-9252-DBFB2292BA1B}" type="sibTrans" cxnId="{6CBE2F49-1118-4E1E-8AF5-860F5CEA1272}">
      <dgm:prSet/>
      <dgm:spPr/>
      <dgm:t>
        <a:bodyPr/>
        <a:lstStyle/>
        <a:p>
          <a:endParaRPr lang="en-US" sz="2400" b="1">
            <a:solidFill>
              <a:schemeClr val="bg1"/>
            </a:solidFill>
          </a:endParaRPr>
        </a:p>
      </dgm:t>
    </dgm:pt>
    <dgm:pt modelId="{17549BA6-494F-44E1-850D-A34D67714B8C}">
      <dgm:prSet phldrT="[Text]" custT="1"/>
      <dgm:spPr/>
      <dgm:t>
        <a:bodyPr/>
        <a:lstStyle/>
        <a:p>
          <a:r>
            <a:rPr lang="en-US" sz="2400" b="1" kern="1200">
              <a:solidFill>
                <a:schemeClr val="bg1"/>
              </a:solidFill>
              <a:latin typeface="Bahnschrift Condensed"/>
              <a:ea typeface="+mn-ea"/>
              <a:cs typeface="+mn-cs"/>
            </a:rPr>
            <a:t>Permit Reviews</a:t>
          </a:r>
        </a:p>
      </dgm:t>
    </dgm:pt>
    <dgm:pt modelId="{F015374F-BEBB-4B3B-8581-98A1EC27F01A}" type="parTrans" cxnId="{BE27F852-6C7B-410C-B233-808483B492DE}">
      <dgm:prSet/>
      <dgm:spPr/>
      <dgm:t>
        <a:bodyPr/>
        <a:lstStyle/>
        <a:p>
          <a:endParaRPr lang="en-US" sz="2400" b="1">
            <a:solidFill>
              <a:schemeClr val="bg1"/>
            </a:solidFill>
          </a:endParaRPr>
        </a:p>
      </dgm:t>
    </dgm:pt>
    <dgm:pt modelId="{DC4C9E8F-F13C-4EC3-BB57-B74694315488}" type="sibTrans" cxnId="{BE27F852-6C7B-410C-B233-808483B492DE}">
      <dgm:prSet/>
      <dgm:spPr/>
      <dgm:t>
        <a:bodyPr/>
        <a:lstStyle/>
        <a:p>
          <a:endParaRPr lang="en-US" sz="2400" b="1">
            <a:solidFill>
              <a:schemeClr val="bg1"/>
            </a:solidFill>
          </a:endParaRPr>
        </a:p>
      </dgm:t>
    </dgm:pt>
    <dgm:pt modelId="{B83880DC-2B94-43F9-91EA-63841B209C90}">
      <dgm:prSet phldrT="[Text]" custT="1"/>
      <dgm:spPr/>
      <dgm:t>
        <a:bodyPr/>
        <a:lstStyle/>
        <a:p>
          <a:r>
            <a:rPr lang="en-US" sz="2400" b="1" kern="1200">
              <a:solidFill>
                <a:schemeClr val="bg1"/>
              </a:solidFill>
              <a:latin typeface="Bahnschrift Condensed"/>
              <a:ea typeface="+mn-ea"/>
              <a:cs typeface="+mn-cs"/>
            </a:rPr>
            <a:t>Landscape Reviews</a:t>
          </a:r>
        </a:p>
      </dgm:t>
    </dgm:pt>
    <dgm:pt modelId="{3C9F4386-D428-4380-A1AC-4D0AAF0B5E94}" type="parTrans" cxnId="{1FC4CEF8-AA76-4FCB-AABC-90B6C6EE3136}">
      <dgm:prSet/>
      <dgm:spPr/>
      <dgm:t>
        <a:bodyPr/>
        <a:lstStyle/>
        <a:p>
          <a:endParaRPr lang="en-US" sz="2400" b="1">
            <a:solidFill>
              <a:schemeClr val="bg1"/>
            </a:solidFill>
          </a:endParaRPr>
        </a:p>
      </dgm:t>
    </dgm:pt>
    <dgm:pt modelId="{B21768CA-89BE-4A30-8337-955D615C18F6}" type="sibTrans" cxnId="{1FC4CEF8-AA76-4FCB-AABC-90B6C6EE3136}">
      <dgm:prSet/>
      <dgm:spPr/>
      <dgm:t>
        <a:bodyPr/>
        <a:lstStyle/>
        <a:p>
          <a:endParaRPr lang="en-US" sz="2400" b="1">
            <a:solidFill>
              <a:schemeClr val="bg1"/>
            </a:solidFill>
          </a:endParaRPr>
        </a:p>
      </dgm:t>
    </dgm:pt>
    <dgm:pt modelId="{4B372153-1D04-41CD-BA6B-23338F3B8C0C}" type="pres">
      <dgm:prSet presAssocID="{701F6321-DF6F-43B7-8703-C6CCB5E95068}" presName="layout" presStyleCnt="0">
        <dgm:presLayoutVars>
          <dgm:chMax/>
          <dgm:chPref/>
          <dgm:dir/>
          <dgm:resizeHandles/>
        </dgm:presLayoutVars>
      </dgm:prSet>
      <dgm:spPr/>
    </dgm:pt>
    <dgm:pt modelId="{E50672A6-4F79-4C66-8652-70FC0410A9EC}" type="pres">
      <dgm:prSet presAssocID="{F58D2E04-4117-4422-84FE-7E0488912429}" presName="root" presStyleCnt="0">
        <dgm:presLayoutVars>
          <dgm:chMax/>
          <dgm:chPref/>
        </dgm:presLayoutVars>
      </dgm:prSet>
      <dgm:spPr/>
    </dgm:pt>
    <dgm:pt modelId="{EC1C31F5-9ED9-4F63-9E0F-97842B4F6D3E}" type="pres">
      <dgm:prSet presAssocID="{F58D2E04-4117-4422-84FE-7E0488912429}" presName="rootComposite" presStyleCnt="0">
        <dgm:presLayoutVars/>
      </dgm:prSet>
      <dgm:spPr/>
    </dgm:pt>
    <dgm:pt modelId="{5FA3014E-B5B6-45CA-A510-1741496538A9}" type="pres">
      <dgm:prSet presAssocID="{F58D2E04-4117-4422-84FE-7E0488912429}" presName="ParentAccent" presStyleLbl="alignNode1" presStyleIdx="0" presStyleCnt="3"/>
      <dgm:spPr/>
    </dgm:pt>
    <dgm:pt modelId="{8D315831-4396-44B7-8A7D-0C77DCEAA44F}" type="pres">
      <dgm:prSet presAssocID="{F58D2E04-4117-4422-84FE-7E0488912429}" presName="ParentSmallAccent" presStyleLbl="fgAcc1" presStyleIdx="0" presStyleCnt="3"/>
      <dgm:spPr/>
    </dgm:pt>
    <dgm:pt modelId="{3C25EDD9-40D8-4DCA-8908-201BC21CAB68}" type="pres">
      <dgm:prSet presAssocID="{F58D2E04-4117-4422-84FE-7E0488912429}" presName="Parent" presStyleLbl="revTx" presStyleIdx="0" presStyleCnt="9">
        <dgm:presLayoutVars>
          <dgm:chMax/>
          <dgm:chPref val="4"/>
          <dgm:bulletEnabled val="1"/>
        </dgm:presLayoutVars>
      </dgm:prSet>
      <dgm:spPr/>
    </dgm:pt>
    <dgm:pt modelId="{765B0A9F-03CA-47A7-874E-B19705933EFB}" type="pres">
      <dgm:prSet presAssocID="{F58D2E04-4117-4422-84FE-7E0488912429}" presName="childShape" presStyleCnt="0">
        <dgm:presLayoutVars>
          <dgm:chMax val="0"/>
          <dgm:chPref val="0"/>
        </dgm:presLayoutVars>
      </dgm:prSet>
      <dgm:spPr/>
    </dgm:pt>
    <dgm:pt modelId="{A51C81BD-BB49-40DC-8903-B78616D8240F}" type="pres">
      <dgm:prSet presAssocID="{6F71F63C-7DD1-43EC-9421-E9DF9F0AC51D}" presName="childComposite" presStyleCnt="0">
        <dgm:presLayoutVars>
          <dgm:chMax val="0"/>
          <dgm:chPref val="0"/>
        </dgm:presLayoutVars>
      </dgm:prSet>
      <dgm:spPr/>
    </dgm:pt>
    <dgm:pt modelId="{A4158203-0E00-439F-83C0-15B675EBC070}" type="pres">
      <dgm:prSet presAssocID="{6F71F63C-7DD1-43EC-9421-E9DF9F0AC51D}" presName="ChildAccent" presStyleLbl="solidFgAcc1" presStyleIdx="0" presStyleCnt="6"/>
      <dgm:spPr/>
    </dgm:pt>
    <dgm:pt modelId="{4ACAA390-4C01-455B-89D4-A4A6CA94D4E9}" type="pres">
      <dgm:prSet presAssocID="{6F71F63C-7DD1-43EC-9421-E9DF9F0AC51D}" presName="Child" presStyleLbl="revTx" presStyleIdx="1" presStyleCnt="9">
        <dgm:presLayoutVars>
          <dgm:chMax val="0"/>
          <dgm:chPref val="0"/>
          <dgm:bulletEnabled val="1"/>
        </dgm:presLayoutVars>
      </dgm:prSet>
      <dgm:spPr/>
    </dgm:pt>
    <dgm:pt modelId="{4F37A915-4E17-421E-8E48-851C10CAEC30}" type="pres">
      <dgm:prSet presAssocID="{B639629B-C115-4E5B-A0C5-57C2A60C781F}" presName="childComposite" presStyleCnt="0">
        <dgm:presLayoutVars>
          <dgm:chMax val="0"/>
          <dgm:chPref val="0"/>
        </dgm:presLayoutVars>
      </dgm:prSet>
      <dgm:spPr/>
    </dgm:pt>
    <dgm:pt modelId="{A41DB261-1F8D-4A52-A742-4972A9F7226A}" type="pres">
      <dgm:prSet presAssocID="{B639629B-C115-4E5B-A0C5-57C2A60C781F}" presName="ChildAccent" presStyleLbl="solidFgAcc1" presStyleIdx="1" presStyleCnt="6"/>
      <dgm:spPr/>
    </dgm:pt>
    <dgm:pt modelId="{3BDB9051-684D-4F5A-A78A-D0C1F5381637}" type="pres">
      <dgm:prSet presAssocID="{B639629B-C115-4E5B-A0C5-57C2A60C781F}" presName="Child" presStyleLbl="revTx" presStyleIdx="2" presStyleCnt="9" custLinFactNeighborX="-988" custLinFactNeighborY="625">
        <dgm:presLayoutVars>
          <dgm:chMax val="0"/>
          <dgm:chPref val="0"/>
          <dgm:bulletEnabled val="1"/>
        </dgm:presLayoutVars>
      </dgm:prSet>
      <dgm:spPr/>
    </dgm:pt>
    <dgm:pt modelId="{7659E982-6A8D-4ADD-8A5F-03ABF1ECCB12}" type="pres">
      <dgm:prSet presAssocID="{47F1EEF7-12F9-4D7B-8EA9-3ABC1865C41D}" presName="root" presStyleCnt="0">
        <dgm:presLayoutVars>
          <dgm:chMax/>
          <dgm:chPref/>
        </dgm:presLayoutVars>
      </dgm:prSet>
      <dgm:spPr/>
    </dgm:pt>
    <dgm:pt modelId="{EC98AA1D-84E7-488C-8420-3371E5B4B2D6}" type="pres">
      <dgm:prSet presAssocID="{47F1EEF7-12F9-4D7B-8EA9-3ABC1865C41D}" presName="rootComposite" presStyleCnt="0">
        <dgm:presLayoutVars/>
      </dgm:prSet>
      <dgm:spPr/>
    </dgm:pt>
    <dgm:pt modelId="{E517A041-6E5B-40F0-94E3-E733E526DAB1}" type="pres">
      <dgm:prSet presAssocID="{47F1EEF7-12F9-4D7B-8EA9-3ABC1865C41D}" presName="ParentAccent" presStyleLbl="alignNode1" presStyleIdx="1" presStyleCnt="3"/>
      <dgm:spPr/>
    </dgm:pt>
    <dgm:pt modelId="{049EF4F3-DB25-4427-BD5D-CD0118CC3C32}" type="pres">
      <dgm:prSet presAssocID="{47F1EEF7-12F9-4D7B-8EA9-3ABC1865C41D}" presName="ParentSmallAccent" presStyleLbl="fgAcc1" presStyleIdx="1" presStyleCnt="3"/>
      <dgm:spPr/>
    </dgm:pt>
    <dgm:pt modelId="{16770B8C-D274-4553-8491-646983FAC90C}" type="pres">
      <dgm:prSet presAssocID="{47F1EEF7-12F9-4D7B-8EA9-3ABC1865C41D}" presName="Parent" presStyleLbl="revTx" presStyleIdx="3" presStyleCnt="9">
        <dgm:presLayoutVars>
          <dgm:chMax/>
          <dgm:chPref val="4"/>
          <dgm:bulletEnabled val="1"/>
        </dgm:presLayoutVars>
      </dgm:prSet>
      <dgm:spPr/>
    </dgm:pt>
    <dgm:pt modelId="{CF271777-D0D5-4809-B714-01C4CD690CF9}" type="pres">
      <dgm:prSet presAssocID="{47F1EEF7-12F9-4D7B-8EA9-3ABC1865C41D}" presName="childShape" presStyleCnt="0">
        <dgm:presLayoutVars>
          <dgm:chMax val="0"/>
          <dgm:chPref val="0"/>
        </dgm:presLayoutVars>
      </dgm:prSet>
      <dgm:spPr/>
    </dgm:pt>
    <dgm:pt modelId="{E4149DA2-D9DC-4C40-B16F-E389DA903DF4}" type="pres">
      <dgm:prSet presAssocID="{9AEFF2B8-E10C-4768-9BEC-A39BE9972B23}" presName="childComposite" presStyleCnt="0">
        <dgm:presLayoutVars>
          <dgm:chMax val="0"/>
          <dgm:chPref val="0"/>
        </dgm:presLayoutVars>
      </dgm:prSet>
      <dgm:spPr/>
    </dgm:pt>
    <dgm:pt modelId="{E679DF15-B35C-40AE-9B0D-727879190A9A}" type="pres">
      <dgm:prSet presAssocID="{9AEFF2B8-E10C-4768-9BEC-A39BE9972B23}" presName="ChildAccent" presStyleLbl="solidFgAcc1" presStyleIdx="2" presStyleCnt="6"/>
      <dgm:spPr/>
    </dgm:pt>
    <dgm:pt modelId="{3A0955EC-3D30-4032-9D7F-1B7292F506A9}" type="pres">
      <dgm:prSet presAssocID="{9AEFF2B8-E10C-4768-9BEC-A39BE9972B23}" presName="Child" presStyleLbl="revTx" presStyleIdx="4" presStyleCnt="9">
        <dgm:presLayoutVars>
          <dgm:chMax val="0"/>
          <dgm:chPref val="0"/>
          <dgm:bulletEnabled val="1"/>
        </dgm:presLayoutVars>
      </dgm:prSet>
      <dgm:spPr/>
    </dgm:pt>
    <dgm:pt modelId="{0C95A821-AA0F-4E71-A774-19299EE62AC3}" type="pres">
      <dgm:prSet presAssocID="{17549BA6-494F-44E1-850D-A34D67714B8C}" presName="childComposite" presStyleCnt="0">
        <dgm:presLayoutVars>
          <dgm:chMax val="0"/>
          <dgm:chPref val="0"/>
        </dgm:presLayoutVars>
      </dgm:prSet>
      <dgm:spPr/>
    </dgm:pt>
    <dgm:pt modelId="{69DE56D6-561E-4BAA-A67C-1585920A6771}" type="pres">
      <dgm:prSet presAssocID="{17549BA6-494F-44E1-850D-A34D67714B8C}" presName="ChildAccent" presStyleLbl="solidFgAcc1" presStyleIdx="3" presStyleCnt="6"/>
      <dgm:spPr/>
    </dgm:pt>
    <dgm:pt modelId="{3F488F76-2AAC-463D-B415-5F95AC689C28}" type="pres">
      <dgm:prSet presAssocID="{17549BA6-494F-44E1-850D-A34D67714B8C}" presName="Child" presStyleLbl="revTx" presStyleIdx="5" presStyleCnt="9">
        <dgm:presLayoutVars>
          <dgm:chMax val="0"/>
          <dgm:chPref val="0"/>
          <dgm:bulletEnabled val="1"/>
        </dgm:presLayoutVars>
      </dgm:prSet>
      <dgm:spPr/>
    </dgm:pt>
    <dgm:pt modelId="{941163D9-EC48-499D-9EA0-0531DC3C46B3}" type="pres">
      <dgm:prSet presAssocID="{B83880DC-2B94-43F9-91EA-63841B209C90}" presName="childComposite" presStyleCnt="0">
        <dgm:presLayoutVars>
          <dgm:chMax val="0"/>
          <dgm:chPref val="0"/>
        </dgm:presLayoutVars>
      </dgm:prSet>
      <dgm:spPr/>
    </dgm:pt>
    <dgm:pt modelId="{641771CD-A2D6-4827-9375-6CE223109047}" type="pres">
      <dgm:prSet presAssocID="{B83880DC-2B94-43F9-91EA-63841B209C90}" presName="ChildAccent" presStyleLbl="solidFgAcc1" presStyleIdx="4" presStyleCnt="6"/>
      <dgm:spPr/>
    </dgm:pt>
    <dgm:pt modelId="{935B1AD1-E656-41D5-8965-2D47BD928CF5}" type="pres">
      <dgm:prSet presAssocID="{B83880DC-2B94-43F9-91EA-63841B209C90}" presName="Child" presStyleLbl="revTx" presStyleIdx="6" presStyleCnt="9">
        <dgm:presLayoutVars>
          <dgm:chMax val="0"/>
          <dgm:chPref val="0"/>
          <dgm:bulletEnabled val="1"/>
        </dgm:presLayoutVars>
      </dgm:prSet>
      <dgm:spPr/>
    </dgm:pt>
    <dgm:pt modelId="{A39C202C-BC80-42FD-8173-2B25F505613A}" type="pres">
      <dgm:prSet presAssocID="{7FC2A87E-567E-42F9-AEC5-02AE1CAAFD7E}" presName="root" presStyleCnt="0">
        <dgm:presLayoutVars>
          <dgm:chMax/>
          <dgm:chPref/>
        </dgm:presLayoutVars>
      </dgm:prSet>
      <dgm:spPr/>
    </dgm:pt>
    <dgm:pt modelId="{8A47C156-2A48-42E0-863F-69EA75573C4C}" type="pres">
      <dgm:prSet presAssocID="{7FC2A87E-567E-42F9-AEC5-02AE1CAAFD7E}" presName="rootComposite" presStyleCnt="0">
        <dgm:presLayoutVars/>
      </dgm:prSet>
      <dgm:spPr/>
    </dgm:pt>
    <dgm:pt modelId="{6B08D9FE-80A7-45F7-89F4-835E794DC6E1}" type="pres">
      <dgm:prSet presAssocID="{7FC2A87E-567E-42F9-AEC5-02AE1CAAFD7E}" presName="ParentAccent" presStyleLbl="alignNode1" presStyleIdx="2" presStyleCnt="3"/>
      <dgm:spPr/>
    </dgm:pt>
    <dgm:pt modelId="{88826673-E5FD-455D-B58F-12054089B962}" type="pres">
      <dgm:prSet presAssocID="{7FC2A87E-567E-42F9-AEC5-02AE1CAAFD7E}" presName="ParentSmallAccent" presStyleLbl="fgAcc1" presStyleIdx="2" presStyleCnt="3"/>
      <dgm:spPr/>
    </dgm:pt>
    <dgm:pt modelId="{DF20E877-9AF9-44BD-B5ED-33A384EF2928}" type="pres">
      <dgm:prSet presAssocID="{7FC2A87E-567E-42F9-AEC5-02AE1CAAFD7E}" presName="Parent" presStyleLbl="revTx" presStyleIdx="7" presStyleCnt="9" custScaleX="108796">
        <dgm:presLayoutVars>
          <dgm:chMax/>
          <dgm:chPref val="4"/>
          <dgm:bulletEnabled val="1"/>
        </dgm:presLayoutVars>
      </dgm:prSet>
      <dgm:spPr/>
    </dgm:pt>
    <dgm:pt modelId="{C3545B82-C36C-44BE-9932-46FCD36D2283}" type="pres">
      <dgm:prSet presAssocID="{7FC2A87E-567E-42F9-AEC5-02AE1CAAFD7E}" presName="childShape" presStyleCnt="0">
        <dgm:presLayoutVars>
          <dgm:chMax val="0"/>
          <dgm:chPref val="0"/>
        </dgm:presLayoutVars>
      </dgm:prSet>
      <dgm:spPr/>
    </dgm:pt>
    <dgm:pt modelId="{A3A5A656-B379-4D62-B0CF-453558A036E7}" type="pres">
      <dgm:prSet presAssocID="{3BBD13EC-1ADF-4BEB-BA58-5FEF7318C7B8}" presName="childComposite" presStyleCnt="0">
        <dgm:presLayoutVars>
          <dgm:chMax val="0"/>
          <dgm:chPref val="0"/>
        </dgm:presLayoutVars>
      </dgm:prSet>
      <dgm:spPr/>
    </dgm:pt>
    <dgm:pt modelId="{D5BE13EC-CF4B-496C-A3C6-B171638E551A}" type="pres">
      <dgm:prSet presAssocID="{3BBD13EC-1ADF-4BEB-BA58-5FEF7318C7B8}" presName="ChildAccent" presStyleLbl="solidFgAcc1" presStyleIdx="5" presStyleCnt="6" custLinFactNeighborX="52963" custLinFactNeighborY="-4096"/>
      <dgm:spPr/>
    </dgm:pt>
    <dgm:pt modelId="{FCC3E3AA-9574-4FC1-B70B-622A9DECC9A7}" type="pres">
      <dgm:prSet presAssocID="{3BBD13EC-1ADF-4BEB-BA58-5FEF7318C7B8}" presName="Child" presStyleLbl="revTx" presStyleIdx="8" presStyleCnt="9" custLinFactNeighborX="7165" custLinFactNeighborY="24222">
        <dgm:presLayoutVars>
          <dgm:chMax val="0"/>
          <dgm:chPref val="0"/>
          <dgm:bulletEnabled val="1"/>
        </dgm:presLayoutVars>
      </dgm:prSet>
      <dgm:spPr/>
    </dgm:pt>
  </dgm:ptLst>
  <dgm:cxnLst>
    <dgm:cxn modelId="{3D453D1F-3FEC-43EE-A1C0-6F75D77472C5}" type="presOf" srcId="{6F71F63C-7DD1-43EC-9421-E9DF9F0AC51D}" destId="{4ACAA390-4C01-455B-89D4-A4A6CA94D4E9}" srcOrd="0" destOrd="0" presId="urn:microsoft.com/office/officeart/2008/layout/SquareAccentList"/>
    <dgm:cxn modelId="{879F4822-E8EF-47F5-97C3-495CAC8C1C46}" type="presOf" srcId="{7FC2A87E-567E-42F9-AEC5-02AE1CAAFD7E}" destId="{DF20E877-9AF9-44BD-B5ED-33A384EF2928}" srcOrd="0" destOrd="0" presId="urn:microsoft.com/office/officeart/2008/layout/SquareAccentList"/>
    <dgm:cxn modelId="{4CDCCA22-4B76-4A42-A31A-C21430802FB3}" srcId="{47F1EEF7-12F9-4D7B-8EA9-3ABC1865C41D}" destId="{9AEFF2B8-E10C-4768-9BEC-A39BE9972B23}" srcOrd="0" destOrd="0" parTransId="{FC66BC94-0A49-4C78-9411-76164A8E778C}" sibTransId="{4EA5BD11-36E4-44DE-B9D2-90064BA34EB2}"/>
    <dgm:cxn modelId="{25688A26-2CCA-4336-B598-17FE608F339F}" type="presOf" srcId="{47F1EEF7-12F9-4D7B-8EA9-3ABC1865C41D}" destId="{16770B8C-D274-4553-8491-646983FAC90C}" srcOrd="0" destOrd="0" presId="urn:microsoft.com/office/officeart/2008/layout/SquareAccentList"/>
    <dgm:cxn modelId="{7E286740-2A3E-4DFB-90C8-D0E130854438}" type="presOf" srcId="{B83880DC-2B94-43F9-91EA-63841B209C90}" destId="{935B1AD1-E656-41D5-8965-2D47BD928CF5}" srcOrd="0" destOrd="0" presId="urn:microsoft.com/office/officeart/2008/layout/SquareAccentList"/>
    <dgm:cxn modelId="{C17B6066-2C28-48E0-A9AF-0E0B0D810B21}" type="presOf" srcId="{701F6321-DF6F-43B7-8703-C6CCB5E95068}" destId="{4B372153-1D04-41CD-BA6B-23338F3B8C0C}" srcOrd="0" destOrd="0" presId="urn:microsoft.com/office/officeart/2008/layout/SquareAccentList"/>
    <dgm:cxn modelId="{6CBE2F49-1118-4E1E-8AF5-860F5CEA1272}" srcId="{F58D2E04-4117-4422-84FE-7E0488912429}" destId="{B639629B-C115-4E5B-A0C5-57C2A60C781F}" srcOrd="1" destOrd="0" parTransId="{130BD7CA-DEBF-45F0-A677-8E61A79CA609}" sibTransId="{17BEA098-515B-42B9-9252-DBFB2292BA1B}"/>
    <dgm:cxn modelId="{BE27F852-6C7B-410C-B233-808483B492DE}" srcId="{47F1EEF7-12F9-4D7B-8EA9-3ABC1865C41D}" destId="{17549BA6-494F-44E1-850D-A34D67714B8C}" srcOrd="1" destOrd="0" parTransId="{F015374F-BEBB-4B3B-8581-98A1EC27F01A}" sibTransId="{DC4C9E8F-F13C-4EC3-BB57-B74694315488}"/>
    <dgm:cxn modelId="{98C4CE73-A55B-4EB2-ACBD-975B722364E5}" type="presOf" srcId="{F58D2E04-4117-4422-84FE-7E0488912429}" destId="{3C25EDD9-40D8-4DCA-8908-201BC21CAB68}" srcOrd="0" destOrd="0" presId="urn:microsoft.com/office/officeart/2008/layout/SquareAccentList"/>
    <dgm:cxn modelId="{175FD89E-092A-4FBB-AFB7-97610A143601}" type="presOf" srcId="{3BBD13EC-1ADF-4BEB-BA58-5FEF7318C7B8}" destId="{FCC3E3AA-9574-4FC1-B70B-622A9DECC9A7}" srcOrd="0" destOrd="0" presId="urn:microsoft.com/office/officeart/2008/layout/SquareAccentList"/>
    <dgm:cxn modelId="{7769AAA2-D7E3-45CE-8C6D-E304E0FF0A4F}" srcId="{701F6321-DF6F-43B7-8703-C6CCB5E95068}" destId="{7FC2A87E-567E-42F9-AEC5-02AE1CAAFD7E}" srcOrd="2" destOrd="0" parTransId="{0DC231A8-8FF2-482C-8DDC-C45E752F9680}" sibTransId="{B6C0A6EC-0532-40AC-891E-2FC59FAD4C95}"/>
    <dgm:cxn modelId="{946CDDAC-D596-41E9-8F72-1498C1DFC909}" srcId="{7FC2A87E-567E-42F9-AEC5-02AE1CAAFD7E}" destId="{3BBD13EC-1ADF-4BEB-BA58-5FEF7318C7B8}" srcOrd="0" destOrd="0" parTransId="{2761B246-C35E-48FF-B1F8-B0B1CF15AA6D}" sibTransId="{E61F344B-19EC-4E6B-9C01-B8AA8F1DBB88}"/>
    <dgm:cxn modelId="{35E6A9B6-A040-49AB-96CA-3F585D1EA05F}" srcId="{F58D2E04-4117-4422-84FE-7E0488912429}" destId="{6F71F63C-7DD1-43EC-9421-E9DF9F0AC51D}" srcOrd="0" destOrd="0" parTransId="{059F3C58-4655-42FA-88B5-E16FAE2775E0}" sibTransId="{B7E48F0F-39A7-4713-9441-D406BC5C5B69}"/>
    <dgm:cxn modelId="{041DF2BA-63F0-418E-8941-C18F5AE7761B}" type="presOf" srcId="{B639629B-C115-4E5B-A0C5-57C2A60C781F}" destId="{3BDB9051-684D-4F5A-A78A-D0C1F5381637}" srcOrd="0" destOrd="0" presId="urn:microsoft.com/office/officeart/2008/layout/SquareAccentList"/>
    <dgm:cxn modelId="{E18012BE-918F-45AA-9124-C54D155A5EC5}" type="presOf" srcId="{17549BA6-494F-44E1-850D-A34D67714B8C}" destId="{3F488F76-2AAC-463D-B415-5F95AC689C28}" srcOrd="0" destOrd="0" presId="urn:microsoft.com/office/officeart/2008/layout/SquareAccentList"/>
    <dgm:cxn modelId="{B4C533D4-EA95-49D1-BE5F-680353D249C0}" type="presOf" srcId="{9AEFF2B8-E10C-4768-9BEC-A39BE9972B23}" destId="{3A0955EC-3D30-4032-9D7F-1B7292F506A9}" srcOrd="0" destOrd="0" presId="urn:microsoft.com/office/officeart/2008/layout/SquareAccentList"/>
    <dgm:cxn modelId="{D40CF6EA-43EE-4F52-B28A-E92BB759591D}" srcId="{701F6321-DF6F-43B7-8703-C6CCB5E95068}" destId="{47F1EEF7-12F9-4D7B-8EA9-3ABC1865C41D}" srcOrd="1" destOrd="0" parTransId="{7F3164D1-FEB3-425F-A9F8-31607FC1CA2A}" sibTransId="{4EEA98E0-C1E2-4541-BD9E-2B7657057407}"/>
    <dgm:cxn modelId="{83B71CED-B15F-4770-B37A-A78843D7AAB3}" srcId="{701F6321-DF6F-43B7-8703-C6CCB5E95068}" destId="{F58D2E04-4117-4422-84FE-7E0488912429}" srcOrd="0" destOrd="0" parTransId="{618024B8-D088-4363-80C1-4E3A0847C681}" sibTransId="{540A6F17-CE8F-4DD2-B059-F93F7A135AEA}"/>
    <dgm:cxn modelId="{1FC4CEF8-AA76-4FCB-AABC-90B6C6EE3136}" srcId="{47F1EEF7-12F9-4D7B-8EA9-3ABC1865C41D}" destId="{B83880DC-2B94-43F9-91EA-63841B209C90}" srcOrd="2" destOrd="0" parTransId="{3C9F4386-D428-4380-A1AC-4D0AAF0B5E94}" sibTransId="{B21768CA-89BE-4A30-8337-955D615C18F6}"/>
    <dgm:cxn modelId="{37E5D25B-6961-47ED-AE8D-B66BC4ADE7D6}" type="presParOf" srcId="{4B372153-1D04-41CD-BA6B-23338F3B8C0C}" destId="{E50672A6-4F79-4C66-8652-70FC0410A9EC}" srcOrd="0" destOrd="0" presId="urn:microsoft.com/office/officeart/2008/layout/SquareAccentList"/>
    <dgm:cxn modelId="{8A7B4D2F-2582-49D6-A858-D42343C8986C}" type="presParOf" srcId="{E50672A6-4F79-4C66-8652-70FC0410A9EC}" destId="{EC1C31F5-9ED9-4F63-9E0F-97842B4F6D3E}" srcOrd="0" destOrd="0" presId="urn:microsoft.com/office/officeart/2008/layout/SquareAccentList"/>
    <dgm:cxn modelId="{1E0588F9-2097-44EF-BB81-D3F26C9A6636}" type="presParOf" srcId="{EC1C31F5-9ED9-4F63-9E0F-97842B4F6D3E}" destId="{5FA3014E-B5B6-45CA-A510-1741496538A9}" srcOrd="0" destOrd="0" presId="urn:microsoft.com/office/officeart/2008/layout/SquareAccentList"/>
    <dgm:cxn modelId="{0EA804D3-0716-4358-9FFB-568CE0B0C80D}" type="presParOf" srcId="{EC1C31F5-9ED9-4F63-9E0F-97842B4F6D3E}" destId="{8D315831-4396-44B7-8A7D-0C77DCEAA44F}" srcOrd="1" destOrd="0" presId="urn:microsoft.com/office/officeart/2008/layout/SquareAccentList"/>
    <dgm:cxn modelId="{20A50FDE-56F7-408A-941C-E96BE49996F1}" type="presParOf" srcId="{EC1C31F5-9ED9-4F63-9E0F-97842B4F6D3E}" destId="{3C25EDD9-40D8-4DCA-8908-201BC21CAB68}" srcOrd="2" destOrd="0" presId="urn:microsoft.com/office/officeart/2008/layout/SquareAccentList"/>
    <dgm:cxn modelId="{1EBE7CAE-6241-4E13-8FDB-73B3AAD7DB37}" type="presParOf" srcId="{E50672A6-4F79-4C66-8652-70FC0410A9EC}" destId="{765B0A9F-03CA-47A7-874E-B19705933EFB}" srcOrd="1" destOrd="0" presId="urn:microsoft.com/office/officeart/2008/layout/SquareAccentList"/>
    <dgm:cxn modelId="{658B139C-3B29-4E87-B0DC-9C05583FC7D9}" type="presParOf" srcId="{765B0A9F-03CA-47A7-874E-B19705933EFB}" destId="{A51C81BD-BB49-40DC-8903-B78616D8240F}" srcOrd="0" destOrd="0" presId="urn:microsoft.com/office/officeart/2008/layout/SquareAccentList"/>
    <dgm:cxn modelId="{D403371C-58FC-4B3E-BE60-1A19BC507654}" type="presParOf" srcId="{A51C81BD-BB49-40DC-8903-B78616D8240F}" destId="{A4158203-0E00-439F-83C0-15B675EBC070}" srcOrd="0" destOrd="0" presId="urn:microsoft.com/office/officeart/2008/layout/SquareAccentList"/>
    <dgm:cxn modelId="{85A8DA43-08AD-4F1F-ACF8-26A88F39882B}" type="presParOf" srcId="{A51C81BD-BB49-40DC-8903-B78616D8240F}" destId="{4ACAA390-4C01-455B-89D4-A4A6CA94D4E9}" srcOrd="1" destOrd="0" presId="urn:microsoft.com/office/officeart/2008/layout/SquareAccentList"/>
    <dgm:cxn modelId="{0109C117-8994-448A-900E-02C1DC92C7AD}" type="presParOf" srcId="{765B0A9F-03CA-47A7-874E-B19705933EFB}" destId="{4F37A915-4E17-421E-8E48-851C10CAEC30}" srcOrd="1" destOrd="0" presId="urn:microsoft.com/office/officeart/2008/layout/SquareAccentList"/>
    <dgm:cxn modelId="{DC4DF484-EF4F-446E-86C4-81E966BCD77B}" type="presParOf" srcId="{4F37A915-4E17-421E-8E48-851C10CAEC30}" destId="{A41DB261-1F8D-4A52-A742-4972A9F7226A}" srcOrd="0" destOrd="0" presId="urn:microsoft.com/office/officeart/2008/layout/SquareAccentList"/>
    <dgm:cxn modelId="{FFE60B6B-5190-464A-BCA3-8A10D6E2A016}" type="presParOf" srcId="{4F37A915-4E17-421E-8E48-851C10CAEC30}" destId="{3BDB9051-684D-4F5A-A78A-D0C1F5381637}" srcOrd="1" destOrd="0" presId="urn:microsoft.com/office/officeart/2008/layout/SquareAccentList"/>
    <dgm:cxn modelId="{A9CBE036-1EC4-4CF3-A410-CDC7F8ACB722}" type="presParOf" srcId="{4B372153-1D04-41CD-BA6B-23338F3B8C0C}" destId="{7659E982-6A8D-4ADD-8A5F-03ABF1ECCB12}" srcOrd="1" destOrd="0" presId="urn:microsoft.com/office/officeart/2008/layout/SquareAccentList"/>
    <dgm:cxn modelId="{C8A55E52-C4A3-4BC1-B34E-3E78A05B2858}" type="presParOf" srcId="{7659E982-6A8D-4ADD-8A5F-03ABF1ECCB12}" destId="{EC98AA1D-84E7-488C-8420-3371E5B4B2D6}" srcOrd="0" destOrd="0" presId="urn:microsoft.com/office/officeart/2008/layout/SquareAccentList"/>
    <dgm:cxn modelId="{8302F956-7340-462E-B24D-78727D235AC0}" type="presParOf" srcId="{EC98AA1D-84E7-488C-8420-3371E5B4B2D6}" destId="{E517A041-6E5B-40F0-94E3-E733E526DAB1}" srcOrd="0" destOrd="0" presId="urn:microsoft.com/office/officeart/2008/layout/SquareAccentList"/>
    <dgm:cxn modelId="{7E3CDE37-5B89-4253-9894-AED562012836}" type="presParOf" srcId="{EC98AA1D-84E7-488C-8420-3371E5B4B2D6}" destId="{049EF4F3-DB25-4427-BD5D-CD0118CC3C32}" srcOrd="1" destOrd="0" presId="urn:microsoft.com/office/officeart/2008/layout/SquareAccentList"/>
    <dgm:cxn modelId="{CE5CE4C6-EC50-41D7-BFBF-F30FB54AF5B6}" type="presParOf" srcId="{EC98AA1D-84E7-488C-8420-3371E5B4B2D6}" destId="{16770B8C-D274-4553-8491-646983FAC90C}" srcOrd="2" destOrd="0" presId="urn:microsoft.com/office/officeart/2008/layout/SquareAccentList"/>
    <dgm:cxn modelId="{E1D10CFF-A634-40DF-A13B-751F08078A7E}" type="presParOf" srcId="{7659E982-6A8D-4ADD-8A5F-03ABF1ECCB12}" destId="{CF271777-D0D5-4809-B714-01C4CD690CF9}" srcOrd="1" destOrd="0" presId="urn:microsoft.com/office/officeart/2008/layout/SquareAccentList"/>
    <dgm:cxn modelId="{707C62AA-7E92-414C-A310-DEDC65927294}" type="presParOf" srcId="{CF271777-D0D5-4809-B714-01C4CD690CF9}" destId="{E4149DA2-D9DC-4C40-B16F-E389DA903DF4}" srcOrd="0" destOrd="0" presId="urn:microsoft.com/office/officeart/2008/layout/SquareAccentList"/>
    <dgm:cxn modelId="{B84C2665-F54A-4213-96CF-6DEBD848CFD2}" type="presParOf" srcId="{E4149DA2-D9DC-4C40-B16F-E389DA903DF4}" destId="{E679DF15-B35C-40AE-9B0D-727879190A9A}" srcOrd="0" destOrd="0" presId="urn:microsoft.com/office/officeart/2008/layout/SquareAccentList"/>
    <dgm:cxn modelId="{B19BC63C-4714-475E-8B43-DF1A374CAE0C}" type="presParOf" srcId="{E4149DA2-D9DC-4C40-B16F-E389DA903DF4}" destId="{3A0955EC-3D30-4032-9D7F-1B7292F506A9}" srcOrd="1" destOrd="0" presId="urn:microsoft.com/office/officeart/2008/layout/SquareAccentList"/>
    <dgm:cxn modelId="{B9D7841E-E5E7-4C25-AFF8-F7E32AD14DAC}" type="presParOf" srcId="{CF271777-D0D5-4809-B714-01C4CD690CF9}" destId="{0C95A821-AA0F-4E71-A774-19299EE62AC3}" srcOrd="1" destOrd="0" presId="urn:microsoft.com/office/officeart/2008/layout/SquareAccentList"/>
    <dgm:cxn modelId="{EC175817-2AA3-411B-A3B4-82C9553F680C}" type="presParOf" srcId="{0C95A821-AA0F-4E71-A774-19299EE62AC3}" destId="{69DE56D6-561E-4BAA-A67C-1585920A6771}" srcOrd="0" destOrd="0" presId="urn:microsoft.com/office/officeart/2008/layout/SquareAccentList"/>
    <dgm:cxn modelId="{CDE9B2E8-BCA1-470B-9430-F9585EB44AF8}" type="presParOf" srcId="{0C95A821-AA0F-4E71-A774-19299EE62AC3}" destId="{3F488F76-2AAC-463D-B415-5F95AC689C28}" srcOrd="1" destOrd="0" presId="urn:microsoft.com/office/officeart/2008/layout/SquareAccentList"/>
    <dgm:cxn modelId="{3D0DBE44-1AE8-4FD4-855C-075D227F0AE0}" type="presParOf" srcId="{CF271777-D0D5-4809-B714-01C4CD690CF9}" destId="{941163D9-EC48-499D-9EA0-0531DC3C46B3}" srcOrd="2" destOrd="0" presId="urn:microsoft.com/office/officeart/2008/layout/SquareAccentList"/>
    <dgm:cxn modelId="{41A766E0-AB35-4B21-B147-0233B35F78DB}" type="presParOf" srcId="{941163D9-EC48-499D-9EA0-0531DC3C46B3}" destId="{641771CD-A2D6-4827-9375-6CE223109047}" srcOrd="0" destOrd="0" presId="urn:microsoft.com/office/officeart/2008/layout/SquareAccentList"/>
    <dgm:cxn modelId="{C02C31BF-DD36-4B3B-BFBD-571D08707E76}" type="presParOf" srcId="{941163D9-EC48-499D-9EA0-0531DC3C46B3}" destId="{935B1AD1-E656-41D5-8965-2D47BD928CF5}" srcOrd="1" destOrd="0" presId="urn:microsoft.com/office/officeart/2008/layout/SquareAccentList"/>
    <dgm:cxn modelId="{B3441CDD-5B5A-44B3-995B-2D76548737B6}" type="presParOf" srcId="{4B372153-1D04-41CD-BA6B-23338F3B8C0C}" destId="{A39C202C-BC80-42FD-8173-2B25F505613A}" srcOrd="2" destOrd="0" presId="urn:microsoft.com/office/officeart/2008/layout/SquareAccentList"/>
    <dgm:cxn modelId="{3C51B451-037F-4968-A3FB-3C2AD49833EC}" type="presParOf" srcId="{A39C202C-BC80-42FD-8173-2B25F505613A}" destId="{8A47C156-2A48-42E0-863F-69EA75573C4C}" srcOrd="0" destOrd="0" presId="urn:microsoft.com/office/officeart/2008/layout/SquareAccentList"/>
    <dgm:cxn modelId="{A6A66836-116B-4A82-B8E1-F7F4188179A1}" type="presParOf" srcId="{8A47C156-2A48-42E0-863F-69EA75573C4C}" destId="{6B08D9FE-80A7-45F7-89F4-835E794DC6E1}" srcOrd="0" destOrd="0" presId="urn:microsoft.com/office/officeart/2008/layout/SquareAccentList"/>
    <dgm:cxn modelId="{5B0CE2DE-CA92-439E-97E4-D8BF9D9BD6DC}" type="presParOf" srcId="{8A47C156-2A48-42E0-863F-69EA75573C4C}" destId="{88826673-E5FD-455D-B58F-12054089B962}" srcOrd="1" destOrd="0" presId="urn:microsoft.com/office/officeart/2008/layout/SquareAccentList"/>
    <dgm:cxn modelId="{B381B3F6-A681-4508-AC2C-18A2AAE55959}" type="presParOf" srcId="{8A47C156-2A48-42E0-863F-69EA75573C4C}" destId="{DF20E877-9AF9-44BD-B5ED-33A384EF2928}" srcOrd="2" destOrd="0" presId="urn:microsoft.com/office/officeart/2008/layout/SquareAccentList"/>
    <dgm:cxn modelId="{E33FE631-4124-4AA2-8036-1134AD5F62D2}" type="presParOf" srcId="{A39C202C-BC80-42FD-8173-2B25F505613A}" destId="{C3545B82-C36C-44BE-9932-46FCD36D2283}" srcOrd="1" destOrd="0" presId="urn:microsoft.com/office/officeart/2008/layout/SquareAccentList"/>
    <dgm:cxn modelId="{F79ECA40-FF08-4D3F-9CA2-E84E7D67BD13}" type="presParOf" srcId="{C3545B82-C36C-44BE-9932-46FCD36D2283}" destId="{A3A5A656-B379-4D62-B0CF-453558A036E7}" srcOrd="0" destOrd="0" presId="urn:microsoft.com/office/officeart/2008/layout/SquareAccentList"/>
    <dgm:cxn modelId="{FE47AB57-F2DA-406C-B76C-49BE783FE175}" type="presParOf" srcId="{A3A5A656-B379-4D62-B0CF-453558A036E7}" destId="{D5BE13EC-CF4B-496C-A3C6-B171638E551A}" srcOrd="0" destOrd="0" presId="urn:microsoft.com/office/officeart/2008/layout/SquareAccentList"/>
    <dgm:cxn modelId="{1A51E769-0DEE-4ACE-BCCE-B4658E034093}" type="presParOf" srcId="{A3A5A656-B379-4D62-B0CF-453558A036E7}" destId="{FCC3E3AA-9574-4FC1-B70B-622A9DECC9A7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49F6B26-8886-45EE-8F62-FE0288E7BA79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CE21CAE-A448-4099-BBBB-021BADC4D7C2}">
      <dgm:prSet/>
      <dgm:spPr/>
      <dgm:t>
        <a:bodyPr/>
        <a:lstStyle/>
        <a:p>
          <a:r>
            <a:rPr lang="en-US" b="1">
              <a:solidFill>
                <a:srgbClr val="2C4E86"/>
              </a:solidFill>
            </a:rPr>
            <a:t>Engineering Design Support</a:t>
          </a:r>
        </a:p>
      </dgm:t>
    </dgm:pt>
    <dgm:pt modelId="{3CBC6763-5111-46CA-8169-0C41BBEA899E}" type="parTrans" cxnId="{65330437-A105-4D5B-A1B1-A7D37BC9F0F8}">
      <dgm:prSet/>
      <dgm:spPr/>
      <dgm:t>
        <a:bodyPr/>
        <a:lstStyle/>
        <a:p>
          <a:endParaRPr lang="en-US" b="1">
            <a:solidFill>
              <a:srgbClr val="2C4E86"/>
            </a:solidFill>
          </a:endParaRPr>
        </a:p>
      </dgm:t>
    </dgm:pt>
    <dgm:pt modelId="{85C9130E-81CA-4433-9DF2-EA0F7B114E53}" type="sibTrans" cxnId="{65330437-A105-4D5B-A1B1-A7D37BC9F0F8}">
      <dgm:prSet/>
      <dgm:spPr/>
      <dgm:t>
        <a:bodyPr/>
        <a:lstStyle/>
        <a:p>
          <a:endParaRPr lang="en-US" b="1">
            <a:solidFill>
              <a:srgbClr val="2C4E86"/>
            </a:solidFill>
          </a:endParaRPr>
        </a:p>
      </dgm:t>
    </dgm:pt>
    <dgm:pt modelId="{B2A46E7E-1B98-486B-95A4-A3E9C7D9EBF4}">
      <dgm:prSet/>
      <dgm:spPr/>
      <dgm:t>
        <a:bodyPr/>
        <a:lstStyle/>
        <a:p>
          <a:r>
            <a:rPr lang="en-US" b="1">
              <a:solidFill>
                <a:srgbClr val="2C4E86"/>
              </a:solidFill>
            </a:rPr>
            <a:t>CADD support including 3D Modeling</a:t>
          </a:r>
        </a:p>
      </dgm:t>
    </dgm:pt>
    <dgm:pt modelId="{76AD9F99-EAD4-4810-854C-68DBB662A0EA}" type="parTrans" cxnId="{57BF58E3-F2FE-4CDC-8EA3-DAB0A571DE59}">
      <dgm:prSet/>
      <dgm:spPr/>
      <dgm:t>
        <a:bodyPr/>
        <a:lstStyle/>
        <a:p>
          <a:endParaRPr lang="en-US" b="1">
            <a:solidFill>
              <a:srgbClr val="2C4E86"/>
            </a:solidFill>
          </a:endParaRPr>
        </a:p>
      </dgm:t>
    </dgm:pt>
    <dgm:pt modelId="{1A7D8D3C-E958-4198-B569-E9B6F29EEDFA}" type="sibTrans" cxnId="{57BF58E3-F2FE-4CDC-8EA3-DAB0A571DE59}">
      <dgm:prSet/>
      <dgm:spPr/>
      <dgm:t>
        <a:bodyPr/>
        <a:lstStyle/>
        <a:p>
          <a:endParaRPr lang="en-US" b="1">
            <a:solidFill>
              <a:srgbClr val="2C4E86"/>
            </a:solidFill>
          </a:endParaRPr>
        </a:p>
      </dgm:t>
    </dgm:pt>
    <dgm:pt modelId="{405F969C-7360-4603-B504-9070032F3B8E}" type="pres">
      <dgm:prSet presAssocID="{849F6B26-8886-45EE-8F62-FE0288E7BA79}" presName="vert0" presStyleCnt="0">
        <dgm:presLayoutVars>
          <dgm:dir/>
          <dgm:animOne val="branch"/>
          <dgm:animLvl val="lvl"/>
        </dgm:presLayoutVars>
      </dgm:prSet>
      <dgm:spPr/>
    </dgm:pt>
    <dgm:pt modelId="{6BC240CC-6F1A-4216-8874-86A25B6E5953}" type="pres">
      <dgm:prSet presAssocID="{2CE21CAE-A448-4099-BBBB-021BADC4D7C2}" presName="thickLine" presStyleLbl="alignNode1" presStyleIdx="0" presStyleCnt="2"/>
      <dgm:spPr/>
    </dgm:pt>
    <dgm:pt modelId="{0C527894-B69C-414A-BF07-3BF02FD5C25F}" type="pres">
      <dgm:prSet presAssocID="{2CE21CAE-A448-4099-BBBB-021BADC4D7C2}" presName="horz1" presStyleCnt="0"/>
      <dgm:spPr/>
    </dgm:pt>
    <dgm:pt modelId="{4EB3B18D-1C44-49A6-9C1F-FB554D71DD88}" type="pres">
      <dgm:prSet presAssocID="{2CE21CAE-A448-4099-BBBB-021BADC4D7C2}" presName="tx1" presStyleLbl="revTx" presStyleIdx="0" presStyleCnt="2"/>
      <dgm:spPr/>
    </dgm:pt>
    <dgm:pt modelId="{0BA7EFB4-3AD9-4C90-9E82-3D862967A837}" type="pres">
      <dgm:prSet presAssocID="{2CE21CAE-A448-4099-BBBB-021BADC4D7C2}" presName="vert1" presStyleCnt="0"/>
      <dgm:spPr/>
    </dgm:pt>
    <dgm:pt modelId="{8C538592-8622-48F2-BAF6-429645B14E4B}" type="pres">
      <dgm:prSet presAssocID="{B2A46E7E-1B98-486B-95A4-A3E9C7D9EBF4}" presName="thickLine" presStyleLbl="alignNode1" presStyleIdx="1" presStyleCnt="2"/>
      <dgm:spPr/>
    </dgm:pt>
    <dgm:pt modelId="{0AA72863-82D0-427F-902F-641049F432D7}" type="pres">
      <dgm:prSet presAssocID="{B2A46E7E-1B98-486B-95A4-A3E9C7D9EBF4}" presName="horz1" presStyleCnt="0"/>
      <dgm:spPr/>
    </dgm:pt>
    <dgm:pt modelId="{86EA2195-F8BC-42EB-BC08-AAFB055E82E5}" type="pres">
      <dgm:prSet presAssocID="{B2A46E7E-1B98-486B-95A4-A3E9C7D9EBF4}" presName="tx1" presStyleLbl="revTx" presStyleIdx="1" presStyleCnt="2"/>
      <dgm:spPr/>
    </dgm:pt>
    <dgm:pt modelId="{95D55A27-E9A1-4DEB-87E2-4FDC50C69F8B}" type="pres">
      <dgm:prSet presAssocID="{B2A46E7E-1B98-486B-95A4-A3E9C7D9EBF4}" presName="vert1" presStyleCnt="0"/>
      <dgm:spPr/>
    </dgm:pt>
  </dgm:ptLst>
  <dgm:cxnLst>
    <dgm:cxn modelId="{BD457F10-FFDB-4E75-97FE-F5754181B057}" type="presOf" srcId="{849F6B26-8886-45EE-8F62-FE0288E7BA79}" destId="{405F969C-7360-4603-B504-9070032F3B8E}" srcOrd="0" destOrd="0" presId="urn:microsoft.com/office/officeart/2008/layout/LinedList"/>
    <dgm:cxn modelId="{65330437-A105-4D5B-A1B1-A7D37BC9F0F8}" srcId="{849F6B26-8886-45EE-8F62-FE0288E7BA79}" destId="{2CE21CAE-A448-4099-BBBB-021BADC4D7C2}" srcOrd="0" destOrd="0" parTransId="{3CBC6763-5111-46CA-8169-0C41BBEA899E}" sibTransId="{85C9130E-81CA-4433-9DF2-EA0F7B114E53}"/>
    <dgm:cxn modelId="{ECB15E77-4AE8-462A-8949-ECF4ADC417E4}" type="presOf" srcId="{2CE21CAE-A448-4099-BBBB-021BADC4D7C2}" destId="{4EB3B18D-1C44-49A6-9C1F-FB554D71DD88}" srcOrd="0" destOrd="0" presId="urn:microsoft.com/office/officeart/2008/layout/LinedList"/>
    <dgm:cxn modelId="{FB5A04A5-02BB-4EE3-8878-89305630E21D}" type="presOf" srcId="{B2A46E7E-1B98-486B-95A4-A3E9C7D9EBF4}" destId="{86EA2195-F8BC-42EB-BC08-AAFB055E82E5}" srcOrd="0" destOrd="0" presId="urn:microsoft.com/office/officeart/2008/layout/LinedList"/>
    <dgm:cxn modelId="{57BF58E3-F2FE-4CDC-8EA3-DAB0A571DE59}" srcId="{849F6B26-8886-45EE-8F62-FE0288E7BA79}" destId="{B2A46E7E-1B98-486B-95A4-A3E9C7D9EBF4}" srcOrd="1" destOrd="0" parTransId="{76AD9F99-EAD4-4810-854C-68DBB662A0EA}" sibTransId="{1A7D8D3C-E958-4198-B569-E9B6F29EEDFA}"/>
    <dgm:cxn modelId="{C509ADD3-17B3-4E7B-A4D4-0C77F5418679}" type="presParOf" srcId="{405F969C-7360-4603-B504-9070032F3B8E}" destId="{6BC240CC-6F1A-4216-8874-86A25B6E5953}" srcOrd="0" destOrd="0" presId="urn:microsoft.com/office/officeart/2008/layout/LinedList"/>
    <dgm:cxn modelId="{C712333B-BBC8-4DA6-B3C1-3113A055FADC}" type="presParOf" srcId="{405F969C-7360-4603-B504-9070032F3B8E}" destId="{0C527894-B69C-414A-BF07-3BF02FD5C25F}" srcOrd="1" destOrd="0" presId="urn:microsoft.com/office/officeart/2008/layout/LinedList"/>
    <dgm:cxn modelId="{063CEF35-F7A4-4BA1-936E-428736A3D263}" type="presParOf" srcId="{0C527894-B69C-414A-BF07-3BF02FD5C25F}" destId="{4EB3B18D-1C44-49A6-9C1F-FB554D71DD88}" srcOrd="0" destOrd="0" presId="urn:microsoft.com/office/officeart/2008/layout/LinedList"/>
    <dgm:cxn modelId="{D879A908-5A84-4D74-8360-5F53967531EE}" type="presParOf" srcId="{0C527894-B69C-414A-BF07-3BF02FD5C25F}" destId="{0BA7EFB4-3AD9-4C90-9E82-3D862967A837}" srcOrd="1" destOrd="0" presId="urn:microsoft.com/office/officeart/2008/layout/LinedList"/>
    <dgm:cxn modelId="{37FEA618-C12D-4B91-8C63-4C3A7C10199D}" type="presParOf" srcId="{405F969C-7360-4603-B504-9070032F3B8E}" destId="{8C538592-8622-48F2-BAF6-429645B14E4B}" srcOrd="2" destOrd="0" presId="urn:microsoft.com/office/officeart/2008/layout/LinedList"/>
    <dgm:cxn modelId="{7837A77C-7AB3-484D-ACDB-CEEC4C67FE67}" type="presParOf" srcId="{405F969C-7360-4603-B504-9070032F3B8E}" destId="{0AA72863-82D0-427F-902F-641049F432D7}" srcOrd="3" destOrd="0" presId="urn:microsoft.com/office/officeart/2008/layout/LinedList"/>
    <dgm:cxn modelId="{E57F5A9F-AB44-48BE-B5E5-934C6199191A}" type="presParOf" srcId="{0AA72863-82D0-427F-902F-641049F432D7}" destId="{86EA2195-F8BC-42EB-BC08-AAFB055E82E5}" srcOrd="0" destOrd="0" presId="urn:microsoft.com/office/officeart/2008/layout/LinedList"/>
    <dgm:cxn modelId="{6442E62B-B033-44B1-94C6-66AE8437D673}" type="presParOf" srcId="{0AA72863-82D0-427F-902F-641049F432D7}" destId="{95D55A27-E9A1-4DEB-87E2-4FDC50C69F8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AC5EDA2-E051-4E8F-985B-F691747D07F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B6B1A5-E917-4F8F-B4A2-7D4783D84828}">
      <dgm:prSet custT="1"/>
      <dgm:spPr/>
      <dgm:t>
        <a:bodyPr/>
        <a:lstStyle/>
        <a:p>
          <a:r>
            <a:rPr lang="en-US" sz="1300" b="1">
              <a:solidFill>
                <a:srgbClr val="2C4E86"/>
              </a:solidFill>
            </a:rPr>
            <a:t>Project Management</a:t>
          </a:r>
        </a:p>
      </dgm:t>
    </dgm:pt>
    <dgm:pt modelId="{7E37C653-8BE3-4FC1-B848-1D5A7F5E7737}" type="parTrans" cxnId="{9E29C31E-1FA3-4DFC-868E-9FDBFB89A6DB}">
      <dgm:prSet/>
      <dgm:spPr/>
      <dgm:t>
        <a:bodyPr/>
        <a:lstStyle/>
        <a:p>
          <a:endParaRPr lang="en-US" sz="1300" b="1">
            <a:solidFill>
              <a:srgbClr val="2C4E86"/>
            </a:solidFill>
          </a:endParaRPr>
        </a:p>
      </dgm:t>
    </dgm:pt>
    <dgm:pt modelId="{F4075B19-7815-4DF8-B067-D7E542CEDF72}" type="sibTrans" cxnId="{9E29C31E-1FA3-4DFC-868E-9FDBFB89A6DB}">
      <dgm:prSet/>
      <dgm:spPr/>
      <dgm:t>
        <a:bodyPr/>
        <a:lstStyle/>
        <a:p>
          <a:endParaRPr lang="en-US" sz="1300" b="1">
            <a:solidFill>
              <a:srgbClr val="2C4E86"/>
            </a:solidFill>
          </a:endParaRPr>
        </a:p>
      </dgm:t>
    </dgm:pt>
    <dgm:pt modelId="{46007595-9BF0-44D9-A672-CC11A6EBBAB9}">
      <dgm:prSet custT="1"/>
      <dgm:spPr/>
      <dgm:t>
        <a:bodyPr/>
        <a:lstStyle/>
        <a:p>
          <a:r>
            <a:rPr lang="en-US" sz="1300" b="1">
              <a:solidFill>
                <a:srgbClr val="2C4E86"/>
              </a:solidFill>
            </a:rPr>
            <a:t>RFP Preparation</a:t>
          </a:r>
        </a:p>
      </dgm:t>
    </dgm:pt>
    <dgm:pt modelId="{D9EEC9EA-9DFA-4E09-BCB3-67B49E2203F8}" type="parTrans" cxnId="{6E2EEAA3-2586-4AE3-A6D5-86DC43388DD5}">
      <dgm:prSet/>
      <dgm:spPr/>
      <dgm:t>
        <a:bodyPr/>
        <a:lstStyle/>
        <a:p>
          <a:endParaRPr lang="en-US" sz="1300" b="1">
            <a:solidFill>
              <a:srgbClr val="2C4E86"/>
            </a:solidFill>
          </a:endParaRPr>
        </a:p>
      </dgm:t>
    </dgm:pt>
    <dgm:pt modelId="{5A3904E7-AB6F-40A4-BA18-0FA3ED7773D9}" type="sibTrans" cxnId="{6E2EEAA3-2586-4AE3-A6D5-86DC43388DD5}">
      <dgm:prSet/>
      <dgm:spPr/>
      <dgm:t>
        <a:bodyPr/>
        <a:lstStyle/>
        <a:p>
          <a:endParaRPr lang="en-US" sz="1300" b="1">
            <a:solidFill>
              <a:srgbClr val="2C4E86"/>
            </a:solidFill>
          </a:endParaRPr>
        </a:p>
      </dgm:t>
    </dgm:pt>
    <dgm:pt modelId="{CC4CB263-6595-41A1-AEDF-2DE9E5E8971D}">
      <dgm:prSet custT="1"/>
      <dgm:spPr/>
      <dgm:t>
        <a:bodyPr/>
        <a:lstStyle/>
        <a:p>
          <a:r>
            <a:rPr lang="en-US" sz="1300" b="1">
              <a:solidFill>
                <a:srgbClr val="2C4E86"/>
              </a:solidFill>
            </a:rPr>
            <a:t>Technical Experts</a:t>
          </a:r>
        </a:p>
      </dgm:t>
    </dgm:pt>
    <dgm:pt modelId="{B94BA330-4209-47F3-9347-9F49E62B35C2}" type="parTrans" cxnId="{C9595344-B98D-434A-A6F4-CAB0102F2C1A}">
      <dgm:prSet/>
      <dgm:spPr/>
      <dgm:t>
        <a:bodyPr/>
        <a:lstStyle/>
        <a:p>
          <a:endParaRPr lang="en-US" sz="1300" b="1">
            <a:solidFill>
              <a:srgbClr val="2C4E86"/>
            </a:solidFill>
          </a:endParaRPr>
        </a:p>
      </dgm:t>
    </dgm:pt>
    <dgm:pt modelId="{6C110BB0-1A88-46D3-BDFE-36667129D339}" type="sibTrans" cxnId="{C9595344-B98D-434A-A6F4-CAB0102F2C1A}">
      <dgm:prSet/>
      <dgm:spPr/>
      <dgm:t>
        <a:bodyPr/>
        <a:lstStyle/>
        <a:p>
          <a:endParaRPr lang="en-US" sz="1300" b="1">
            <a:solidFill>
              <a:srgbClr val="2C4E86"/>
            </a:solidFill>
          </a:endParaRPr>
        </a:p>
      </dgm:t>
    </dgm:pt>
    <dgm:pt modelId="{FB11CB70-7B31-4F9C-BC61-C8B538D0C605}" type="pres">
      <dgm:prSet presAssocID="{AAC5EDA2-E051-4E8F-985B-F691747D07FD}" presName="vert0" presStyleCnt="0">
        <dgm:presLayoutVars>
          <dgm:dir/>
          <dgm:animOne val="branch"/>
          <dgm:animLvl val="lvl"/>
        </dgm:presLayoutVars>
      </dgm:prSet>
      <dgm:spPr/>
    </dgm:pt>
    <dgm:pt modelId="{4587FEFC-791C-4ACA-B764-442600E13CD4}" type="pres">
      <dgm:prSet presAssocID="{26B6B1A5-E917-4F8F-B4A2-7D4783D84828}" presName="thickLine" presStyleLbl="alignNode1" presStyleIdx="0" presStyleCnt="3"/>
      <dgm:spPr/>
    </dgm:pt>
    <dgm:pt modelId="{72A34E5E-2AC8-48FD-9E6D-BE9A001B7C29}" type="pres">
      <dgm:prSet presAssocID="{26B6B1A5-E917-4F8F-B4A2-7D4783D84828}" presName="horz1" presStyleCnt="0"/>
      <dgm:spPr/>
    </dgm:pt>
    <dgm:pt modelId="{8F6814A2-E2B6-4EDB-A3AB-4AD7E93EAEBC}" type="pres">
      <dgm:prSet presAssocID="{26B6B1A5-E917-4F8F-B4A2-7D4783D84828}" presName="tx1" presStyleLbl="revTx" presStyleIdx="0" presStyleCnt="3"/>
      <dgm:spPr/>
    </dgm:pt>
    <dgm:pt modelId="{9E65CC7D-AB9F-4CF0-99A8-8E0906287381}" type="pres">
      <dgm:prSet presAssocID="{26B6B1A5-E917-4F8F-B4A2-7D4783D84828}" presName="vert1" presStyleCnt="0"/>
      <dgm:spPr/>
    </dgm:pt>
    <dgm:pt modelId="{A204FE88-B443-40DB-B14F-2696DFC61997}" type="pres">
      <dgm:prSet presAssocID="{46007595-9BF0-44D9-A672-CC11A6EBBAB9}" presName="thickLine" presStyleLbl="alignNode1" presStyleIdx="1" presStyleCnt="3"/>
      <dgm:spPr/>
    </dgm:pt>
    <dgm:pt modelId="{2892FBA9-D9C6-4E74-A56C-B264A8A548A9}" type="pres">
      <dgm:prSet presAssocID="{46007595-9BF0-44D9-A672-CC11A6EBBAB9}" presName="horz1" presStyleCnt="0"/>
      <dgm:spPr/>
    </dgm:pt>
    <dgm:pt modelId="{8560609C-C63A-494E-8002-DBD047AC36AC}" type="pres">
      <dgm:prSet presAssocID="{46007595-9BF0-44D9-A672-CC11A6EBBAB9}" presName="tx1" presStyleLbl="revTx" presStyleIdx="1" presStyleCnt="3"/>
      <dgm:spPr/>
    </dgm:pt>
    <dgm:pt modelId="{C121C909-0A94-49C3-BCA6-30E291D00F87}" type="pres">
      <dgm:prSet presAssocID="{46007595-9BF0-44D9-A672-CC11A6EBBAB9}" presName="vert1" presStyleCnt="0"/>
      <dgm:spPr/>
    </dgm:pt>
    <dgm:pt modelId="{BA3E709E-D1C7-4B5A-8D0C-B6ACDFC3F41C}" type="pres">
      <dgm:prSet presAssocID="{CC4CB263-6595-41A1-AEDF-2DE9E5E8971D}" presName="thickLine" presStyleLbl="alignNode1" presStyleIdx="2" presStyleCnt="3"/>
      <dgm:spPr/>
    </dgm:pt>
    <dgm:pt modelId="{AFEBBA4A-5097-4DC5-BD65-EEC9E512FD17}" type="pres">
      <dgm:prSet presAssocID="{CC4CB263-6595-41A1-AEDF-2DE9E5E8971D}" presName="horz1" presStyleCnt="0"/>
      <dgm:spPr/>
    </dgm:pt>
    <dgm:pt modelId="{DB5E7485-D1D5-47C7-841C-E9FAD644E8D1}" type="pres">
      <dgm:prSet presAssocID="{CC4CB263-6595-41A1-AEDF-2DE9E5E8971D}" presName="tx1" presStyleLbl="revTx" presStyleIdx="2" presStyleCnt="3"/>
      <dgm:spPr/>
    </dgm:pt>
    <dgm:pt modelId="{C9B9BEB2-CF29-444A-932B-D1616430E506}" type="pres">
      <dgm:prSet presAssocID="{CC4CB263-6595-41A1-AEDF-2DE9E5E8971D}" presName="vert1" presStyleCnt="0"/>
      <dgm:spPr/>
    </dgm:pt>
  </dgm:ptLst>
  <dgm:cxnLst>
    <dgm:cxn modelId="{9E29C31E-1FA3-4DFC-868E-9FDBFB89A6DB}" srcId="{AAC5EDA2-E051-4E8F-985B-F691747D07FD}" destId="{26B6B1A5-E917-4F8F-B4A2-7D4783D84828}" srcOrd="0" destOrd="0" parTransId="{7E37C653-8BE3-4FC1-B848-1D5A7F5E7737}" sibTransId="{F4075B19-7815-4DF8-B067-D7E542CEDF72}"/>
    <dgm:cxn modelId="{5D318C24-D472-4DF8-8657-FD7D3222C0E0}" type="presOf" srcId="{26B6B1A5-E917-4F8F-B4A2-7D4783D84828}" destId="{8F6814A2-E2B6-4EDB-A3AB-4AD7E93EAEBC}" srcOrd="0" destOrd="0" presId="urn:microsoft.com/office/officeart/2008/layout/LinedList"/>
    <dgm:cxn modelId="{C9595344-B98D-434A-A6F4-CAB0102F2C1A}" srcId="{AAC5EDA2-E051-4E8F-985B-F691747D07FD}" destId="{CC4CB263-6595-41A1-AEDF-2DE9E5E8971D}" srcOrd="2" destOrd="0" parTransId="{B94BA330-4209-47F3-9347-9F49E62B35C2}" sibTransId="{6C110BB0-1A88-46D3-BDFE-36667129D339}"/>
    <dgm:cxn modelId="{2ED71646-0DC6-463B-9156-8BC72B14FDAB}" type="presOf" srcId="{AAC5EDA2-E051-4E8F-985B-F691747D07FD}" destId="{FB11CB70-7B31-4F9C-BC61-C8B538D0C605}" srcOrd="0" destOrd="0" presId="urn:microsoft.com/office/officeart/2008/layout/LinedList"/>
    <dgm:cxn modelId="{A816ED70-0DD9-4977-8D64-784D76185B11}" type="presOf" srcId="{CC4CB263-6595-41A1-AEDF-2DE9E5E8971D}" destId="{DB5E7485-D1D5-47C7-841C-E9FAD644E8D1}" srcOrd="0" destOrd="0" presId="urn:microsoft.com/office/officeart/2008/layout/LinedList"/>
    <dgm:cxn modelId="{58656887-38CD-4B57-B6A9-A07BDE915646}" type="presOf" srcId="{46007595-9BF0-44D9-A672-CC11A6EBBAB9}" destId="{8560609C-C63A-494E-8002-DBD047AC36AC}" srcOrd="0" destOrd="0" presId="urn:microsoft.com/office/officeart/2008/layout/LinedList"/>
    <dgm:cxn modelId="{6E2EEAA3-2586-4AE3-A6D5-86DC43388DD5}" srcId="{AAC5EDA2-E051-4E8F-985B-F691747D07FD}" destId="{46007595-9BF0-44D9-A672-CC11A6EBBAB9}" srcOrd="1" destOrd="0" parTransId="{D9EEC9EA-9DFA-4E09-BCB3-67B49E2203F8}" sibTransId="{5A3904E7-AB6F-40A4-BA18-0FA3ED7773D9}"/>
    <dgm:cxn modelId="{35F95C69-D435-4DAD-A453-39D5F7EB98EB}" type="presParOf" srcId="{FB11CB70-7B31-4F9C-BC61-C8B538D0C605}" destId="{4587FEFC-791C-4ACA-B764-442600E13CD4}" srcOrd="0" destOrd="0" presId="urn:microsoft.com/office/officeart/2008/layout/LinedList"/>
    <dgm:cxn modelId="{36A5F41A-FDD2-4549-A22F-9188ABFBCFF4}" type="presParOf" srcId="{FB11CB70-7B31-4F9C-BC61-C8B538D0C605}" destId="{72A34E5E-2AC8-48FD-9E6D-BE9A001B7C29}" srcOrd="1" destOrd="0" presId="urn:microsoft.com/office/officeart/2008/layout/LinedList"/>
    <dgm:cxn modelId="{40671490-78D6-41D2-8F86-A78E67F30E4D}" type="presParOf" srcId="{72A34E5E-2AC8-48FD-9E6D-BE9A001B7C29}" destId="{8F6814A2-E2B6-4EDB-A3AB-4AD7E93EAEBC}" srcOrd="0" destOrd="0" presId="urn:microsoft.com/office/officeart/2008/layout/LinedList"/>
    <dgm:cxn modelId="{166A35DD-BC30-43AA-B30A-72DE75A32B22}" type="presParOf" srcId="{72A34E5E-2AC8-48FD-9E6D-BE9A001B7C29}" destId="{9E65CC7D-AB9F-4CF0-99A8-8E0906287381}" srcOrd="1" destOrd="0" presId="urn:microsoft.com/office/officeart/2008/layout/LinedList"/>
    <dgm:cxn modelId="{5E49230C-EEF9-42B7-BB77-B9687C15B3C6}" type="presParOf" srcId="{FB11CB70-7B31-4F9C-BC61-C8B538D0C605}" destId="{A204FE88-B443-40DB-B14F-2696DFC61997}" srcOrd="2" destOrd="0" presId="urn:microsoft.com/office/officeart/2008/layout/LinedList"/>
    <dgm:cxn modelId="{02093BB0-78B8-4C46-B34F-67CAE0C0A2E2}" type="presParOf" srcId="{FB11CB70-7B31-4F9C-BC61-C8B538D0C605}" destId="{2892FBA9-D9C6-4E74-A56C-B264A8A548A9}" srcOrd="3" destOrd="0" presId="urn:microsoft.com/office/officeart/2008/layout/LinedList"/>
    <dgm:cxn modelId="{0B40C6CE-C5A6-4F44-9C8D-860171334ED1}" type="presParOf" srcId="{2892FBA9-D9C6-4E74-A56C-B264A8A548A9}" destId="{8560609C-C63A-494E-8002-DBD047AC36AC}" srcOrd="0" destOrd="0" presId="urn:microsoft.com/office/officeart/2008/layout/LinedList"/>
    <dgm:cxn modelId="{61B144B8-1D98-4095-A3DE-3AB3E851BA10}" type="presParOf" srcId="{2892FBA9-D9C6-4E74-A56C-B264A8A548A9}" destId="{C121C909-0A94-49C3-BCA6-30E291D00F87}" srcOrd="1" destOrd="0" presId="urn:microsoft.com/office/officeart/2008/layout/LinedList"/>
    <dgm:cxn modelId="{E04690DF-66E3-4797-B917-9F9DC4560154}" type="presParOf" srcId="{FB11CB70-7B31-4F9C-BC61-C8B538D0C605}" destId="{BA3E709E-D1C7-4B5A-8D0C-B6ACDFC3F41C}" srcOrd="4" destOrd="0" presId="urn:microsoft.com/office/officeart/2008/layout/LinedList"/>
    <dgm:cxn modelId="{BCEE3D81-4D71-45AC-B90A-BBAD02DCA622}" type="presParOf" srcId="{FB11CB70-7B31-4F9C-BC61-C8B538D0C605}" destId="{AFEBBA4A-5097-4DC5-BD65-EEC9E512FD17}" srcOrd="5" destOrd="0" presId="urn:microsoft.com/office/officeart/2008/layout/LinedList"/>
    <dgm:cxn modelId="{1291B654-D19B-40AD-A69F-8E858B248305}" type="presParOf" srcId="{AFEBBA4A-5097-4DC5-BD65-EEC9E512FD17}" destId="{DB5E7485-D1D5-47C7-841C-E9FAD644E8D1}" srcOrd="0" destOrd="0" presId="urn:microsoft.com/office/officeart/2008/layout/LinedList"/>
    <dgm:cxn modelId="{96DA2F9B-2A3A-42D2-B472-D06A67946B1A}" type="presParOf" srcId="{AFEBBA4A-5097-4DC5-BD65-EEC9E512FD17}" destId="{C9B9BEB2-CF29-444A-932B-D1616430E50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8E66C39-1230-47BE-A748-1DCE0C624CB4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F50855F-96E7-47CB-AE8C-90C5B8DC9079}">
      <dgm:prSet custT="1"/>
      <dgm:spPr/>
      <dgm:t>
        <a:bodyPr/>
        <a:lstStyle/>
        <a:p>
          <a:r>
            <a:rPr lang="en-US" sz="1300" b="1">
              <a:solidFill>
                <a:srgbClr val="2C4E86"/>
              </a:solidFill>
            </a:rPr>
            <a:t>Structural Design / Review Support</a:t>
          </a:r>
        </a:p>
      </dgm:t>
    </dgm:pt>
    <dgm:pt modelId="{0E7636CC-31C9-48C1-AF4B-3D5DB8F9EEF9}" type="parTrans" cxnId="{C46913C6-0445-4EAF-A9CB-38A76A042CB3}">
      <dgm:prSet/>
      <dgm:spPr/>
      <dgm:t>
        <a:bodyPr/>
        <a:lstStyle/>
        <a:p>
          <a:endParaRPr lang="en-US" sz="1300" b="1">
            <a:solidFill>
              <a:srgbClr val="2C4E86"/>
            </a:solidFill>
          </a:endParaRPr>
        </a:p>
      </dgm:t>
    </dgm:pt>
    <dgm:pt modelId="{BF1AE6B0-1454-4BDA-A0BE-BBE40EC483C6}" type="sibTrans" cxnId="{C46913C6-0445-4EAF-A9CB-38A76A042CB3}">
      <dgm:prSet/>
      <dgm:spPr/>
      <dgm:t>
        <a:bodyPr/>
        <a:lstStyle/>
        <a:p>
          <a:endParaRPr lang="en-US" sz="1300" b="1">
            <a:solidFill>
              <a:srgbClr val="2C4E86"/>
            </a:solidFill>
          </a:endParaRPr>
        </a:p>
      </dgm:t>
    </dgm:pt>
    <dgm:pt modelId="{6FC41BE2-653C-4178-9B6F-0ABA389B5100}">
      <dgm:prSet custT="1"/>
      <dgm:spPr/>
      <dgm:t>
        <a:bodyPr/>
        <a:lstStyle/>
        <a:p>
          <a:r>
            <a:rPr lang="en-US" sz="1300" b="1">
              <a:solidFill>
                <a:srgbClr val="2C4E86"/>
              </a:solidFill>
            </a:rPr>
            <a:t>Structural Plans Preparation Support</a:t>
          </a:r>
        </a:p>
      </dgm:t>
    </dgm:pt>
    <dgm:pt modelId="{7C2AC39D-4649-43C7-B29E-34E9AE0E35BA}" type="parTrans" cxnId="{F994F6EC-178A-424A-B8FD-694DCC629848}">
      <dgm:prSet/>
      <dgm:spPr/>
      <dgm:t>
        <a:bodyPr/>
        <a:lstStyle/>
        <a:p>
          <a:endParaRPr lang="en-US" sz="1300" b="1">
            <a:solidFill>
              <a:srgbClr val="2C4E86"/>
            </a:solidFill>
          </a:endParaRPr>
        </a:p>
      </dgm:t>
    </dgm:pt>
    <dgm:pt modelId="{5A02CBB2-C006-4A4F-A947-F57DAD64B769}" type="sibTrans" cxnId="{F994F6EC-178A-424A-B8FD-694DCC629848}">
      <dgm:prSet/>
      <dgm:spPr/>
      <dgm:t>
        <a:bodyPr/>
        <a:lstStyle/>
        <a:p>
          <a:endParaRPr lang="en-US" sz="1300" b="1">
            <a:solidFill>
              <a:srgbClr val="2C4E86"/>
            </a:solidFill>
          </a:endParaRPr>
        </a:p>
      </dgm:t>
    </dgm:pt>
    <dgm:pt modelId="{735757A4-CF92-483A-80FB-C58E0E8A6427}" type="pres">
      <dgm:prSet presAssocID="{E8E66C39-1230-47BE-A748-1DCE0C624CB4}" presName="vert0" presStyleCnt="0">
        <dgm:presLayoutVars>
          <dgm:dir/>
          <dgm:animOne val="branch"/>
          <dgm:animLvl val="lvl"/>
        </dgm:presLayoutVars>
      </dgm:prSet>
      <dgm:spPr/>
    </dgm:pt>
    <dgm:pt modelId="{CDA8E488-0209-4D66-A61A-91B023BC445B}" type="pres">
      <dgm:prSet presAssocID="{0F50855F-96E7-47CB-AE8C-90C5B8DC9079}" presName="thickLine" presStyleLbl="alignNode1" presStyleIdx="0" presStyleCnt="2"/>
      <dgm:spPr/>
    </dgm:pt>
    <dgm:pt modelId="{24549032-128B-495E-98C9-915B76F3EBA7}" type="pres">
      <dgm:prSet presAssocID="{0F50855F-96E7-47CB-AE8C-90C5B8DC9079}" presName="horz1" presStyleCnt="0"/>
      <dgm:spPr/>
    </dgm:pt>
    <dgm:pt modelId="{EE34105B-DA6B-4882-9A61-8D77C8D3E2F4}" type="pres">
      <dgm:prSet presAssocID="{0F50855F-96E7-47CB-AE8C-90C5B8DC9079}" presName="tx1" presStyleLbl="revTx" presStyleIdx="0" presStyleCnt="2" custScaleY="44960"/>
      <dgm:spPr/>
    </dgm:pt>
    <dgm:pt modelId="{82C224D9-2B55-4543-9E95-D7526554A129}" type="pres">
      <dgm:prSet presAssocID="{0F50855F-96E7-47CB-AE8C-90C5B8DC9079}" presName="vert1" presStyleCnt="0"/>
      <dgm:spPr/>
    </dgm:pt>
    <dgm:pt modelId="{354835AB-6D07-4803-AE27-BA55E4F85FBE}" type="pres">
      <dgm:prSet presAssocID="{6FC41BE2-653C-4178-9B6F-0ABA389B5100}" presName="thickLine" presStyleLbl="alignNode1" presStyleIdx="1" presStyleCnt="2"/>
      <dgm:spPr/>
    </dgm:pt>
    <dgm:pt modelId="{CFDDCF41-5D46-419C-9498-6BD2907EE90F}" type="pres">
      <dgm:prSet presAssocID="{6FC41BE2-653C-4178-9B6F-0ABA389B5100}" presName="horz1" presStyleCnt="0"/>
      <dgm:spPr/>
    </dgm:pt>
    <dgm:pt modelId="{0004A021-B0AB-4A02-88B6-B68289F436ED}" type="pres">
      <dgm:prSet presAssocID="{6FC41BE2-653C-4178-9B6F-0ABA389B5100}" presName="tx1" presStyleLbl="revTx" presStyleIdx="1" presStyleCnt="2"/>
      <dgm:spPr/>
    </dgm:pt>
    <dgm:pt modelId="{BA3BE1B8-4F74-4881-9BC6-40E3D822F62C}" type="pres">
      <dgm:prSet presAssocID="{6FC41BE2-653C-4178-9B6F-0ABA389B5100}" presName="vert1" presStyleCnt="0"/>
      <dgm:spPr/>
    </dgm:pt>
  </dgm:ptLst>
  <dgm:cxnLst>
    <dgm:cxn modelId="{6C9B8447-F30C-4EA2-8127-A1E6A098C2AC}" type="presOf" srcId="{6FC41BE2-653C-4178-9B6F-0ABA389B5100}" destId="{0004A021-B0AB-4A02-88B6-B68289F436ED}" srcOrd="0" destOrd="0" presId="urn:microsoft.com/office/officeart/2008/layout/LinedList"/>
    <dgm:cxn modelId="{8297947A-1033-4789-AE85-A481BBF5728B}" type="presOf" srcId="{E8E66C39-1230-47BE-A748-1DCE0C624CB4}" destId="{735757A4-CF92-483A-80FB-C58E0E8A6427}" srcOrd="0" destOrd="0" presId="urn:microsoft.com/office/officeart/2008/layout/LinedList"/>
    <dgm:cxn modelId="{C46913C6-0445-4EAF-A9CB-38A76A042CB3}" srcId="{E8E66C39-1230-47BE-A748-1DCE0C624CB4}" destId="{0F50855F-96E7-47CB-AE8C-90C5B8DC9079}" srcOrd="0" destOrd="0" parTransId="{0E7636CC-31C9-48C1-AF4B-3D5DB8F9EEF9}" sibTransId="{BF1AE6B0-1454-4BDA-A0BE-BBE40EC483C6}"/>
    <dgm:cxn modelId="{F994F6EC-178A-424A-B8FD-694DCC629848}" srcId="{E8E66C39-1230-47BE-A748-1DCE0C624CB4}" destId="{6FC41BE2-653C-4178-9B6F-0ABA389B5100}" srcOrd="1" destOrd="0" parTransId="{7C2AC39D-4649-43C7-B29E-34E9AE0E35BA}" sibTransId="{5A02CBB2-C006-4A4F-A947-F57DAD64B769}"/>
    <dgm:cxn modelId="{2AD8CEF1-348F-406B-BE23-7A9FCEA634A9}" type="presOf" srcId="{0F50855F-96E7-47CB-AE8C-90C5B8DC9079}" destId="{EE34105B-DA6B-4882-9A61-8D77C8D3E2F4}" srcOrd="0" destOrd="0" presId="urn:microsoft.com/office/officeart/2008/layout/LinedList"/>
    <dgm:cxn modelId="{D7E197C3-F749-40DA-8571-2F70F2BB4CCD}" type="presParOf" srcId="{735757A4-CF92-483A-80FB-C58E0E8A6427}" destId="{CDA8E488-0209-4D66-A61A-91B023BC445B}" srcOrd="0" destOrd="0" presId="urn:microsoft.com/office/officeart/2008/layout/LinedList"/>
    <dgm:cxn modelId="{7CA22B83-8343-492A-B455-61695C3BC743}" type="presParOf" srcId="{735757A4-CF92-483A-80FB-C58E0E8A6427}" destId="{24549032-128B-495E-98C9-915B76F3EBA7}" srcOrd="1" destOrd="0" presId="urn:microsoft.com/office/officeart/2008/layout/LinedList"/>
    <dgm:cxn modelId="{671F2C3E-A97A-41EE-9BB4-2DABE55D366D}" type="presParOf" srcId="{24549032-128B-495E-98C9-915B76F3EBA7}" destId="{EE34105B-DA6B-4882-9A61-8D77C8D3E2F4}" srcOrd="0" destOrd="0" presId="urn:microsoft.com/office/officeart/2008/layout/LinedList"/>
    <dgm:cxn modelId="{F5D498C9-A9F4-4949-9566-B4B55F699E37}" type="presParOf" srcId="{24549032-128B-495E-98C9-915B76F3EBA7}" destId="{82C224D9-2B55-4543-9E95-D7526554A129}" srcOrd="1" destOrd="0" presId="urn:microsoft.com/office/officeart/2008/layout/LinedList"/>
    <dgm:cxn modelId="{3D31A2F2-61D3-497A-A3C1-45F840B1E5A6}" type="presParOf" srcId="{735757A4-CF92-483A-80FB-C58E0E8A6427}" destId="{354835AB-6D07-4803-AE27-BA55E4F85FBE}" srcOrd="2" destOrd="0" presId="urn:microsoft.com/office/officeart/2008/layout/LinedList"/>
    <dgm:cxn modelId="{B280131E-2852-43C4-9AEE-CCED08CB6D99}" type="presParOf" srcId="{735757A4-CF92-483A-80FB-C58E0E8A6427}" destId="{CFDDCF41-5D46-419C-9498-6BD2907EE90F}" srcOrd="3" destOrd="0" presId="urn:microsoft.com/office/officeart/2008/layout/LinedList"/>
    <dgm:cxn modelId="{DA422D3F-1B2B-445B-8935-B5E3234BB2AC}" type="presParOf" srcId="{CFDDCF41-5D46-419C-9498-6BD2907EE90F}" destId="{0004A021-B0AB-4A02-88B6-B68289F436ED}" srcOrd="0" destOrd="0" presId="urn:microsoft.com/office/officeart/2008/layout/LinedList"/>
    <dgm:cxn modelId="{D34EA908-AF04-418A-89FC-8A0425FAB61C}" type="presParOf" srcId="{CFDDCF41-5D46-419C-9498-6BD2907EE90F}" destId="{BA3BE1B8-4F74-4881-9BC6-40E3D822F62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E6F7263-615D-4C17-A2A8-0B8C94845B14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53D9BCF-678F-4B0C-B4E3-9E8762C897B3}">
      <dgm:prSet custT="1"/>
      <dgm:spPr/>
      <dgm:t>
        <a:bodyPr/>
        <a:lstStyle/>
        <a:p>
          <a:r>
            <a:rPr lang="en-US" sz="1300" b="1">
              <a:solidFill>
                <a:srgbClr val="2C4E86"/>
              </a:solidFill>
            </a:rPr>
            <a:t>Utility Coordination Support</a:t>
          </a:r>
        </a:p>
      </dgm:t>
    </dgm:pt>
    <dgm:pt modelId="{34A931EF-865A-4B6A-BDE9-D12362906353}" type="parTrans" cxnId="{E15BC689-1D9C-42A0-9F1C-679B7AFF5695}">
      <dgm:prSet/>
      <dgm:spPr/>
      <dgm:t>
        <a:bodyPr/>
        <a:lstStyle/>
        <a:p>
          <a:endParaRPr lang="en-US" sz="1300" b="1">
            <a:solidFill>
              <a:srgbClr val="2C4E86"/>
            </a:solidFill>
          </a:endParaRPr>
        </a:p>
      </dgm:t>
    </dgm:pt>
    <dgm:pt modelId="{8DDF4371-F84C-4B8A-B439-922E092E9506}" type="sibTrans" cxnId="{E15BC689-1D9C-42A0-9F1C-679B7AFF5695}">
      <dgm:prSet/>
      <dgm:spPr/>
      <dgm:t>
        <a:bodyPr/>
        <a:lstStyle/>
        <a:p>
          <a:endParaRPr lang="en-US" sz="1300" b="1">
            <a:solidFill>
              <a:srgbClr val="2C4E86"/>
            </a:solidFill>
          </a:endParaRPr>
        </a:p>
      </dgm:t>
    </dgm:pt>
    <dgm:pt modelId="{7AD20DFF-D0D8-4925-857B-696AEC5CD83C}">
      <dgm:prSet custT="1"/>
      <dgm:spPr/>
      <dgm:t>
        <a:bodyPr/>
        <a:lstStyle/>
        <a:p>
          <a:r>
            <a:rPr lang="en-US" sz="1300" b="1">
              <a:solidFill>
                <a:srgbClr val="2C4E86"/>
              </a:solidFill>
            </a:rPr>
            <a:t>GIS Support</a:t>
          </a:r>
        </a:p>
      </dgm:t>
    </dgm:pt>
    <dgm:pt modelId="{C01971D2-BC31-40D8-B3D4-CA2AEDE01FAA}" type="parTrans" cxnId="{D8196CD6-11FF-4950-A46B-AA43CAC46455}">
      <dgm:prSet/>
      <dgm:spPr/>
      <dgm:t>
        <a:bodyPr/>
        <a:lstStyle/>
        <a:p>
          <a:endParaRPr lang="en-US" sz="1300" b="1">
            <a:solidFill>
              <a:srgbClr val="2C4E86"/>
            </a:solidFill>
          </a:endParaRPr>
        </a:p>
      </dgm:t>
    </dgm:pt>
    <dgm:pt modelId="{378E41A5-FEA2-43AC-8086-43BF531AD673}" type="sibTrans" cxnId="{D8196CD6-11FF-4950-A46B-AA43CAC46455}">
      <dgm:prSet/>
      <dgm:spPr/>
      <dgm:t>
        <a:bodyPr/>
        <a:lstStyle/>
        <a:p>
          <a:endParaRPr lang="en-US" sz="1300" b="1">
            <a:solidFill>
              <a:srgbClr val="2C4E86"/>
            </a:solidFill>
          </a:endParaRPr>
        </a:p>
      </dgm:t>
    </dgm:pt>
    <dgm:pt modelId="{D6DD43E2-A992-4B66-B2F4-D472CF7CC99B}">
      <dgm:prSet custT="1"/>
      <dgm:spPr/>
      <dgm:t>
        <a:bodyPr/>
        <a:lstStyle/>
        <a:p>
          <a:r>
            <a:rPr lang="en-US" sz="1300" b="1">
              <a:solidFill>
                <a:srgbClr val="2C4E86"/>
              </a:solidFill>
            </a:rPr>
            <a:t>Plans and Permit Reviews</a:t>
          </a:r>
        </a:p>
      </dgm:t>
    </dgm:pt>
    <dgm:pt modelId="{BCF22802-727E-41BF-9B67-5DE25E4511BE}" type="parTrans" cxnId="{97C92CF3-FCB2-4A62-B52E-0207FEC1A1A8}">
      <dgm:prSet/>
      <dgm:spPr/>
      <dgm:t>
        <a:bodyPr/>
        <a:lstStyle/>
        <a:p>
          <a:endParaRPr lang="en-US" sz="1300" b="1">
            <a:solidFill>
              <a:srgbClr val="2C4E86"/>
            </a:solidFill>
          </a:endParaRPr>
        </a:p>
      </dgm:t>
    </dgm:pt>
    <dgm:pt modelId="{DD28E878-2552-46F1-B618-472EDACA95BC}" type="sibTrans" cxnId="{97C92CF3-FCB2-4A62-B52E-0207FEC1A1A8}">
      <dgm:prSet/>
      <dgm:spPr/>
      <dgm:t>
        <a:bodyPr/>
        <a:lstStyle/>
        <a:p>
          <a:endParaRPr lang="en-US" sz="1300" b="1">
            <a:solidFill>
              <a:srgbClr val="2C4E86"/>
            </a:solidFill>
          </a:endParaRPr>
        </a:p>
      </dgm:t>
    </dgm:pt>
    <dgm:pt modelId="{E263CE0F-8372-4526-9484-66481C01DEF6}" type="pres">
      <dgm:prSet presAssocID="{9E6F7263-615D-4C17-A2A8-0B8C94845B14}" presName="vert0" presStyleCnt="0">
        <dgm:presLayoutVars>
          <dgm:dir/>
          <dgm:animOne val="branch"/>
          <dgm:animLvl val="lvl"/>
        </dgm:presLayoutVars>
      </dgm:prSet>
      <dgm:spPr/>
    </dgm:pt>
    <dgm:pt modelId="{D4606B10-AF37-440D-8AE9-6D4D49382078}" type="pres">
      <dgm:prSet presAssocID="{553D9BCF-678F-4B0C-B4E3-9E8762C897B3}" presName="thickLine" presStyleLbl="alignNode1" presStyleIdx="0" presStyleCnt="3"/>
      <dgm:spPr/>
    </dgm:pt>
    <dgm:pt modelId="{13FA3025-7CFD-4D39-BB9B-3A5F7C6A243F}" type="pres">
      <dgm:prSet presAssocID="{553D9BCF-678F-4B0C-B4E3-9E8762C897B3}" presName="horz1" presStyleCnt="0"/>
      <dgm:spPr/>
    </dgm:pt>
    <dgm:pt modelId="{AEAC2CC2-811F-4A75-9E1E-ED6BD3CA50BE}" type="pres">
      <dgm:prSet presAssocID="{553D9BCF-678F-4B0C-B4E3-9E8762C897B3}" presName="tx1" presStyleLbl="revTx" presStyleIdx="0" presStyleCnt="3"/>
      <dgm:spPr/>
    </dgm:pt>
    <dgm:pt modelId="{159608FB-F5D7-4B4C-92EF-AC1F218523CF}" type="pres">
      <dgm:prSet presAssocID="{553D9BCF-678F-4B0C-B4E3-9E8762C897B3}" presName="vert1" presStyleCnt="0"/>
      <dgm:spPr/>
    </dgm:pt>
    <dgm:pt modelId="{53D3AE52-FF20-4BF9-B24B-AAA51A4CEE61}" type="pres">
      <dgm:prSet presAssocID="{7AD20DFF-D0D8-4925-857B-696AEC5CD83C}" presName="thickLine" presStyleLbl="alignNode1" presStyleIdx="1" presStyleCnt="3"/>
      <dgm:spPr/>
    </dgm:pt>
    <dgm:pt modelId="{5AF5DB6F-E086-4D82-8EF6-97EB65D937A5}" type="pres">
      <dgm:prSet presAssocID="{7AD20DFF-D0D8-4925-857B-696AEC5CD83C}" presName="horz1" presStyleCnt="0"/>
      <dgm:spPr/>
    </dgm:pt>
    <dgm:pt modelId="{E9EE0EDF-9DE9-4984-A6D2-F602FA77EA69}" type="pres">
      <dgm:prSet presAssocID="{7AD20DFF-D0D8-4925-857B-696AEC5CD83C}" presName="tx1" presStyleLbl="revTx" presStyleIdx="1" presStyleCnt="3"/>
      <dgm:spPr/>
    </dgm:pt>
    <dgm:pt modelId="{6BEBF899-EFFC-4748-BB9D-573E4DEF502F}" type="pres">
      <dgm:prSet presAssocID="{7AD20DFF-D0D8-4925-857B-696AEC5CD83C}" presName="vert1" presStyleCnt="0"/>
      <dgm:spPr/>
    </dgm:pt>
    <dgm:pt modelId="{CB276658-ED6E-4956-AF4C-D1524A1AAACA}" type="pres">
      <dgm:prSet presAssocID="{D6DD43E2-A992-4B66-B2F4-D472CF7CC99B}" presName="thickLine" presStyleLbl="alignNode1" presStyleIdx="2" presStyleCnt="3"/>
      <dgm:spPr/>
    </dgm:pt>
    <dgm:pt modelId="{0108FC44-7BF3-4243-B011-3678B42062A5}" type="pres">
      <dgm:prSet presAssocID="{D6DD43E2-A992-4B66-B2F4-D472CF7CC99B}" presName="horz1" presStyleCnt="0"/>
      <dgm:spPr/>
    </dgm:pt>
    <dgm:pt modelId="{4D6A0429-B3D3-4889-B959-2E5EE65FAE83}" type="pres">
      <dgm:prSet presAssocID="{D6DD43E2-A992-4B66-B2F4-D472CF7CC99B}" presName="tx1" presStyleLbl="revTx" presStyleIdx="2" presStyleCnt="3"/>
      <dgm:spPr/>
    </dgm:pt>
    <dgm:pt modelId="{9632D5D7-1B71-4BD3-BAF7-B843ED3303DE}" type="pres">
      <dgm:prSet presAssocID="{D6DD43E2-A992-4B66-B2F4-D472CF7CC99B}" presName="vert1" presStyleCnt="0"/>
      <dgm:spPr/>
    </dgm:pt>
  </dgm:ptLst>
  <dgm:cxnLst>
    <dgm:cxn modelId="{65119475-5169-4F82-BBF8-591715E819A1}" type="presOf" srcId="{D6DD43E2-A992-4B66-B2F4-D472CF7CC99B}" destId="{4D6A0429-B3D3-4889-B959-2E5EE65FAE83}" srcOrd="0" destOrd="0" presId="urn:microsoft.com/office/officeart/2008/layout/LinedList"/>
    <dgm:cxn modelId="{7B331B76-A606-431F-AD93-F178D8BD68DA}" type="presOf" srcId="{553D9BCF-678F-4B0C-B4E3-9E8762C897B3}" destId="{AEAC2CC2-811F-4A75-9E1E-ED6BD3CA50BE}" srcOrd="0" destOrd="0" presId="urn:microsoft.com/office/officeart/2008/layout/LinedList"/>
    <dgm:cxn modelId="{6C0C4380-EBD7-40B7-AD27-0B01118B2446}" type="presOf" srcId="{7AD20DFF-D0D8-4925-857B-696AEC5CD83C}" destId="{E9EE0EDF-9DE9-4984-A6D2-F602FA77EA69}" srcOrd="0" destOrd="0" presId="urn:microsoft.com/office/officeart/2008/layout/LinedList"/>
    <dgm:cxn modelId="{E15BC689-1D9C-42A0-9F1C-679B7AFF5695}" srcId="{9E6F7263-615D-4C17-A2A8-0B8C94845B14}" destId="{553D9BCF-678F-4B0C-B4E3-9E8762C897B3}" srcOrd="0" destOrd="0" parTransId="{34A931EF-865A-4B6A-BDE9-D12362906353}" sibTransId="{8DDF4371-F84C-4B8A-B439-922E092E9506}"/>
    <dgm:cxn modelId="{924211B0-89AF-4352-A7AF-9DB1AE1AF5C4}" type="presOf" srcId="{9E6F7263-615D-4C17-A2A8-0B8C94845B14}" destId="{E263CE0F-8372-4526-9484-66481C01DEF6}" srcOrd="0" destOrd="0" presId="urn:microsoft.com/office/officeart/2008/layout/LinedList"/>
    <dgm:cxn modelId="{D8196CD6-11FF-4950-A46B-AA43CAC46455}" srcId="{9E6F7263-615D-4C17-A2A8-0B8C94845B14}" destId="{7AD20DFF-D0D8-4925-857B-696AEC5CD83C}" srcOrd="1" destOrd="0" parTransId="{C01971D2-BC31-40D8-B3D4-CA2AEDE01FAA}" sibTransId="{378E41A5-FEA2-43AC-8086-43BF531AD673}"/>
    <dgm:cxn modelId="{97C92CF3-FCB2-4A62-B52E-0207FEC1A1A8}" srcId="{9E6F7263-615D-4C17-A2A8-0B8C94845B14}" destId="{D6DD43E2-A992-4B66-B2F4-D472CF7CC99B}" srcOrd="2" destOrd="0" parTransId="{BCF22802-727E-41BF-9B67-5DE25E4511BE}" sibTransId="{DD28E878-2552-46F1-B618-472EDACA95BC}"/>
    <dgm:cxn modelId="{EC8AA2E0-EB14-4B5B-ACF2-07EBBE92349F}" type="presParOf" srcId="{E263CE0F-8372-4526-9484-66481C01DEF6}" destId="{D4606B10-AF37-440D-8AE9-6D4D49382078}" srcOrd="0" destOrd="0" presId="urn:microsoft.com/office/officeart/2008/layout/LinedList"/>
    <dgm:cxn modelId="{32B8AD63-E840-4C8B-B48E-A6FBA670BAEE}" type="presParOf" srcId="{E263CE0F-8372-4526-9484-66481C01DEF6}" destId="{13FA3025-7CFD-4D39-BB9B-3A5F7C6A243F}" srcOrd="1" destOrd="0" presId="urn:microsoft.com/office/officeart/2008/layout/LinedList"/>
    <dgm:cxn modelId="{C50894CD-CB33-42A7-A8D9-951EB24DAEC9}" type="presParOf" srcId="{13FA3025-7CFD-4D39-BB9B-3A5F7C6A243F}" destId="{AEAC2CC2-811F-4A75-9E1E-ED6BD3CA50BE}" srcOrd="0" destOrd="0" presId="urn:microsoft.com/office/officeart/2008/layout/LinedList"/>
    <dgm:cxn modelId="{12F027D9-C8E9-451A-81BB-37CBCA8C70FA}" type="presParOf" srcId="{13FA3025-7CFD-4D39-BB9B-3A5F7C6A243F}" destId="{159608FB-F5D7-4B4C-92EF-AC1F218523CF}" srcOrd="1" destOrd="0" presId="urn:microsoft.com/office/officeart/2008/layout/LinedList"/>
    <dgm:cxn modelId="{36DA049B-DAF6-426C-A543-D353CA1FA38E}" type="presParOf" srcId="{E263CE0F-8372-4526-9484-66481C01DEF6}" destId="{53D3AE52-FF20-4BF9-B24B-AAA51A4CEE61}" srcOrd="2" destOrd="0" presId="urn:microsoft.com/office/officeart/2008/layout/LinedList"/>
    <dgm:cxn modelId="{4D34A21C-9466-409E-9518-13B8A5D30E4D}" type="presParOf" srcId="{E263CE0F-8372-4526-9484-66481C01DEF6}" destId="{5AF5DB6F-E086-4D82-8EF6-97EB65D937A5}" srcOrd="3" destOrd="0" presId="urn:microsoft.com/office/officeart/2008/layout/LinedList"/>
    <dgm:cxn modelId="{1195918C-747A-4DB5-93BB-988F743CB000}" type="presParOf" srcId="{5AF5DB6F-E086-4D82-8EF6-97EB65D937A5}" destId="{E9EE0EDF-9DE9-4984-A6D2-F602FA77EA69}" srcOrd="0" destOrd="0" presId="urn:microsoft.com/office/officeart/2008/layout/LinedList"/>
    <dgm:cxn modelId="{F23495A4-3CD9-4A81-A1BC-61FD7DD904A0}" type="presParOf" srcId="{5AF5DB6F-E086-4D82-8EF6-97EB65D937A5}" destId="{6BEBF899-EFFC-4748-BB9D-573E4DEF502F}" srcOrd="1" destOrd="0" presId="urn:microsoft.com/office/officeart/2008/layout/LinedList"/>
    <dgm:cxn modelId="{14F6FC4E-2EBD-4015-B2D3-FBBEFEA624AB}" type="presParOf" srcId="{E263CE0F-8372-4526-9484-66481C01DEF6}" destId="{CB276658-ED6E-4956-AF4C-D1524A1AAACA}" srcOrd="4" destOrd="0" presId="urn:microsoft.com/office/officeart/2008/layout/LinedList"/>
    <dgm:cxn modelId="{A41593F1-61DB-4210-9F77-98F1D72CA61E}" type="presParOf" srcId="{E263CE0F-8372-4526-9484-66481C01DEF6}" destId="{0108FC44-7BF3-4243-B011-3678B42062A5}" srcOrd="5" destOrd="0" presId="urn:microsoft.com/office/officeart/2008/layout/LinedList"/>
    <dgm:cxn modelId="{A4C6E90B-A587-4FC8-AD2D-3862380F95AF}" type="presParOf" srcId="{0108FC44-7BF3-4243-B011-3678B42062A5}" destId="{4D6A0429-B3D3-4889-B959-2E5EE65FAE83}" srcOrd="0" destOrd="0" presId="urn:microsoft.com/office/officeart/2008/layout/LinedList"/>
    <dgm:cxn modelId="{B0AE9159-FAE8-4A60-9BDB-31BB5FBD1A99}" type="presParOf" srcId="{0108FC44-7BF3-4243-B011-3678B42062A5}" destId="{9632D5D7-1B71-4BD3-BAF7-B843ED3303D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33A58DC-8622-4C4D-A3DD-E5B2B7AD6E21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C24D5B7-53C7-42DB-8671-DB8BBC6C1CAC}">
      <dgm:prSet custT="1"/>
      <dgm:spPr/>
      <dgm:t>
        <a:bodyPr/>
        <a:lstStyle/>
        <a:p>
          <a:r>
            <a:rPr lang="en-US" sz="1300" b="1">
              <a:solidFill>
                <a:srgbClr val="2C4E86"/>
              </a:solidFill>
            </a:rPr>
            <a:t>Surveying services &amp; Support</a:t>
          </a:r>
        </a:p>
      </dgm:t>
    </dgm:pt>
    <dgm:pt modelId="{FA40C84C-E28A-4E17-AAA6-4BD3514DED75}" type="parTrans" cxnId="{8A3EFEAD-3F3E-466A-997C-35BADEEA2C74}">
      <dgm:prSet/>
      <dgm:spPr/>
      <dgm:t>
        <a:bodyPr/>
        <a:lstStyle/>
        <a:p>
          <a:endParaRPr lang="en-US" sz="1300" b="1">
            <a:solidFill>
              <a:srgbClr val="2C4E86"/>
            </a:solidFill>
          </a:endParaRPr>
        </a:p>
      </dgm:t>
    </dgm:pt>
    <dgm:pt modelId="{254B252A-8334-4B50-AE5D-F1970DDDA65A}" type="sibTrans" cxnId="{8A3EFEAD-3F3E-466A-997C-35BADEEA2C74}">
      <dgm:prSet/>
      <dgm:spPr/>
      <dgm:t>
        <a:bodyPr/>
        <a:lstStyle/>
        <a:p>
          <a:endParaRPr lang="en-US" sz="1300" b="1">
            <a:solidFill>
              <a:srgbClr val="2C4E86"/>
            </a:solidFill>
          </a:endParaRPr>
        </a:p>
      </dgm:t>
    </dgm:pt>
    <dgm:pt modelId="{7231EF10-74B4-47DE-9407-1B7E4E901F78}">
      <dgm:prSet custT="1"/>
      <dgm:spPr/>
      <dgm:t>
        <a:bodyPr/>
        <a:lstStyle/>
        <a:p>
          <a:r>
            <a:rPr lang="en-US" sz="1300" b="1">
              <a:solidFill>
                <a:srgbClr val="2C4E86"/>
              </a:solidFill>
            </a:rPr>
            <a:t>Mapping Services Support</a:t>
          </a:r>
        </a:p>
      </dgm:t>
    </dgm:pt>
    <dgm:pt modelId="{429ACE2B-27BE-4C9A-8237-4C6FD9680E55}" type="parTrans" cxnId="{0CA4F6EF-EFFF-4288-B75D-60EA9ECD0044}">
      <dgm:prSet/>
      <dgm:spPr/>
      <dgm:t>
        <a:bodyPr/>
        <a:lstStyle/>
        <a:p>
          <a:endParaRPr lang="en-US" sz="1300" b="1">
            <a:solidFill>
              <a:srgbClr val="2C4E86"/>
            </a:solidFill>
          </a:endParaRPr>
        </a:p>
      </dgm:t>
    </dgm:pt>
    <dgm:pt modelId="{25899177-9FD6-40A4-874D-168F5B1918A3}" type="sibTrans" cxnId="{0CA4F6EF-EFFF-4288-B75D-60EA9ECD0044}">
      <dgm:prSet/>
      <dgm:spPr/>
      <dgm:t>
        <a:bodyPr/>
        <a:lstStyle/>
        <a:p>
          <a:endParaRPr lang="en-US" sz="1300" b="1">
            <a:solidFill>
              <a:srgbClr val="2C4E86"/>
            </a:solidFill>
          </a:endParaRPr>
        </a:p>
      </dgm:t>
    </dgm:pt>
    <dgm:pt modelId="{6AEB09A8-8B1B-4317-BE3E-78C023E27365}" type="pres">
      <dgm:prSet presAssocID="{733A58DC-8622-4C4D-A3DD-E5B2B7AD6E21}" presName="vert0" presStyleCnt="0">
        <dgm:presLayoutVars>
          <dgm:dir/>
          <dgm:animOne val="branch"/>
          <dgm:animLvl val="lvl"/>
        </dgm:presLayoutVars>
      </dgm:prSet>
      <dgm:spPr/>
    </dgm:pt>
    <dgm:pt modelId="{C184CA98-C973-4A92-A317-513F9D04E582}" type="pres">
      <dgm:prSet presAssocID="{BC24D5B7-53C7-42DB-8671-DB8BBC6C1CAC}" presName="thickLine" presStyleLbl="alignNode1" presStyleIdx="0" presStyleCnt="2"/>
      <dgm:spPr/>
    </dgm:pt>
    <dgm:pt modelId="{93181C6A-B8ED-47FD-9E33-CA1E59AABC6A}" type="pres">
      <dgm:prSet presAssocID="{BC24D5B7-53C7-42DB-8671-DB8BBC6C1CAC}" presName="horz1" presStyleCnt="0"/>
      <dgm:spPr/>
    </dgm:pt>
    <dgm:pt modelId="{7D8F15A7-F25A-4BB3-A0D8-388BD161B621}" type="pres">
      <dgm:prSet presAssocID="{BC24D5B7-53C7-42DB-8671-DB8BBC6C1CAC}" presName="tx1" presStyleLbl="revTx" presStyleIdx="0" presStyleCnt="2"/>
      <dgm:spPr/>
    </dgm:pt>
    <dgm:pt modelId="{0B220473-C5E8-4B16-A434-36FC7A891250}" type="pres">
      <dgm:prSet presAssocID="{BC24D5B7-53C7-42DB-8671-DB8BBC6C1CAC}" presName="vert1" presStyleCnt="0"/>
      <dgm:spPr/>
    </dgm:pt>
    <dgm:pt modelId="{4B8CA108-F051-4302-9F70-5AE1A08F8548}" type="pres">
      <dgm:prSet presAssocID="{7231EF10-74B4-47DE-9407-1B7E4E901F78}" presName="thickLine" presStyleLbl="alignNode1" presStyleIdx="1" presStyleCnt="2"/>
      <dgm:spPr/>
    </dgm:pt>
    <dgm:pt modelId="{5CA982CC-0298-4FA3-BD13-CF842830ADE0}" type="pres">
      <dgm:prSet presAssocID="{7231EF10-74B4-47DE-9407-1B7E4E901F78}" presName="horz1" presStyleCnt="0"/>
      <dgm:spPr/>
    </dgm:pt>
    <dgm:pt modelId="{2AAA0FDD-6B31-4D7B-A080-3888A3FCFE2B}" type="pres">
      <dgm:prSet presAssocID="{7231EF10-74B4-47DE-9407-1B7E4E901F78}" presName="tx1" presStyleLbl="revTx" presStyleIdx="1" presStyleCnt="2"/>
      <dgm:spPr/>
    </dgm:pt>
    <dgm:pt modelId="{A311DE7C-CE2D-4EA7-B6AC-C7973EAC1B23}" type="pres">
      <dgm:prSet presAssocID="{7231EF10-74B4-47DE-9407-1B7E4E901F78}" presName="vert1" presStyleCnt="0"/>
      <dgm:spPr/>
    </dgm:pt>
  </dgm:ptLst>
  <dgm:cxnLst>
    <dgm:cxn modelId="{27621F1C-37E1-4789-A46A-34CE7EC3481C}" type="presOf" srcId="{7231EF10-74B4-47DE-9407-1B7E4E901F78}" destId="{2AAA0FDD-6B31-4D7B-A080-3888A3FCFE2B}" srcOrd="0" destOrd="0" presId="urn:microsoft.com/office/officeart/2008/layout/LinedList"/>
    <dgm:cxn modelId="{23DC1CA7-8BDE-4548-B97C-04E01B98B03A}" type="presOf" srcId="{BC24D5B7-53C7-42DB-8671-DB8BBC6C1CAC}" destId="{7D8F15A7-F25A-4BB3-A0D8-388BD161B621}" srcOrd="0" destOrd="0" presId="urn:microsoft.com/office/officeart/2008/layout/LinedList"/>
    <dgm:cxn modelId="{8A3EFEAD-3F3E-466A-997C-35BADEEA2C74}" srcId="{733A58DC-8622-4C4D-A3DD-E5B2B7AD6E21}" destId="{BC24D5B7-53C7-42DB-8671-DB8BBC6C1CAC}" srcOrd="0" destOrd="0" parTransId="{FA40C84C-E28A-4E17-AAA6-4BD3514DED75}" sibTransId="{254B252A-8334-4B50-AE5D-F1970DDDA65A}"/>
    <dgm:cxn modelId="{92CCA8E3-02EF-4366-9F71-62506872783B}" type="presOf" srcId="{733A58DC-8622-4C4D-A3DD-E5B2B7AD6E21}" destId="{6AEB09A8-8B1B-4317-BE3E-78C023E27365}" srcOrd="0" destOrd="0" presId="urn:microsoft.com/office/officeart/2008/layout/LinedList"/>
    <dgm:cxn modelId="{0CA4F6EF-EFFF-4288-B75D-60EA9ECD0044}" srcId="{733A58DC-8622-4C4D-A3DD-E5B2B7AD6E21}" destId="{7231EF10-74B4-47DE-9407-1B7E4E901F78}" srcOrd="1" destOrd="0" parTransId="{429ACE2B-27BE-4C9A-8237-4C6FD9680E55}" sibTransId="{25899177-9FD6-40A4-874D-168F5B1918A3}"/>
    <dgm:cxn modelId="{EF66CEF0-8260-45FE-ACF2-11FBC4C3A496}" type="presParOf" srcId="{6AEB09A8-8B1B-4317-BE3E-78C023E27365}" destId="{C184CA98-C973-4A92-A317-513F9D04E582}" srcOrd="0" destOrd="0" presId="urn:microsoft.com/office/officeart/2008/layout/LinedList"/>
    <dgm:cxn modelId="{5989E57A-8FFC-442C-8121-DC4B309EF79D}" type="presParOf" srcId="{6AEB09A8-8B1B-4317-BE3E-78C023E27365}" destId="{93181C6A-B8ED-47FD-9E33-CA1E59AABC6A}" srcOrd="1" destOrd="0" presId="urn:microsoft.com/office/officeart/2008/layout/LinedList"/>
    <dgm:cxn modelId="{1EE6CCB4-37D2-4C77-A06D-7D6366000982}" type="presParOf" srcId="{93181C6A-B8ED-47FD-9E33-CA1E59AABC6A}" destId="{7D8F15A7-F25A-4BB3-A0D8-388BD161B621}" srcOrd="0" destOrd="0" presId="urn:microsoft.com/office/officeart/2008/layout/LinedList"/>
    <dgm:cxn modelId="{ACA3A91F-EAA9-4C05-8DE6-92084A2C1156}" type="presParOf" srcId="{93181C6A-B8ED-47FD-9E33-CA1E59AABC6A}" destId="{0B220473-C5E8-4B16-A434-36FC7A891250}" srcOrd="1" destOrd="0" presId="urn:microsoft.com/office/officeart/2008/layout/LinedList"/>
    <dgm:cxn modelId="{5DBD2460-0985-47FF-B909-B16144D4F946}" type="presParOf" srcId="{6AEB09A8-8B1B-4317-BE3E-78C023E27365}" destId="{4B8CA108-F051-4302-9F70-5AE1A08F8548}" srcOrd="2" destOrd="0" presId="urn:microsoft.com/office/officeart/2008/layout/LinedList"/>
    <dgm:cxn modelId="{8066D283-21E3-4FA7-A3C9-1B3BEE9354A8}" type="presParOf" srcId="{6AEB09A8-8B1B-4317-BE3E-78C023E27365}" destId="{5CA982CC-0298-4FA3-BD13-CF842830ADE0}" srcOrd="3" destOrd="0" presId="urn:microsoft.com/office/officeart/2008/layout/LinedList"/>
    <dgm:cxn modelId="{8A593FB8-4750-4B86-939D-7802EE8C3757}" type="presParOf" srcId="{5CA982CC-0298-4FA3-BD13-CF842830ADE0}" destId="{2AAA0FDD-6B31-4D7B-A080-3888A3FCFE2B}" srcOrd="0" destOrd="0" presId="urn:microsoft.com/office/officeart/2008/layout/LinedList"/>
    <dgm:cxn modelId="{B9E5F66F-ADE7-4DD9-969B-8D8ACBBD2C30}" type="presParOf" srcId="{5CA982CC-0298-4FA3-BD13-CF842830ADE0}" destId="{A311DE7C-CE2D-4EA7-B6AC-C7973EAC1B2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8654C1B-DAD1-4806-A751-F2EEDF6D6935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2F62591-54D7-420D-810B-18E0BEC6EB97}">
      <dgm:prSet custT="1"/>
      <dgm:spPr/>
      <dgm:t>
        <a:bodyPr/>
        <a:lstStyle/>
        <a:p>
          <a:r>
            <a:rPr lang="en-US" sz="1300" b="1">
              <a:solidFill>
                <a:srgbClr val="2C4E86"/>
              </a:solidFill>
            </a:rPr>
            <a:t>Drainage Design/Review Support</a:t>
          </a:r>
        </a:p>
      </dgm:t>
    </dgm:pt>
    <dgm:pt modelId="{B093B9E5-AC18-4B03-82D5-9CABA6B0FC83}" type="parTrans" cxnId="{07E3281F-3286-4882-873B-0CB9167115B3}">
      <dgm:prSet/>
      <dgm:spPr/>
      <dgm:t>
        <a:bodyPr/>
        <a:lstStyle/>
        <a:p>
          <a:endParaRPr lang="en-US" sz="1300" b="1">
            <a:solidFill>
              <a:srgbClr val="2C4E86"/>
            </a:solidFill>
          </a:endParaRPr>
        </a:p>
      </dgm:t>
    </dgm:pt>
    <dgm:pt modelId="{03CF01AB-B23C-41C9-BB0B-23A6F39D4BA2}" type="sibTrans" cxnId="{07E3281F-3286-4882-873B-0CB9167115B3}">
      <dgm:prSet/>
      <dgm:spPr/>
      <dgm:t>
        <a:bodyPr/>
        <a:lstStyle/>
        <a:p>
          <a:endParaRPr lang="en-US" sz="1300" b="1">
            <a:solidFill>
              <a:srgbClr val="2C4E86"/>
            </a:solidFill>
          </a:endParaRPr>
        </a:p>
      </dgm:t>
    </dgm:pt>
    <dgm:pt modelId="{C4DBDAFD-E058-4F53-847D-1FCACD481951}">
      <dgm:prSet custT="1"/>
      <dgm:spPr/>
      <dgm:t>
        <a:bodyPr/>
        <a:lstStyle/>
        <a:p>
          <a:r>
            <a:rPr lang="en-US" sz="1300" b="1">
              <a:solidFill>
                <a:srgbClr val="2C4E86"/>
              </a:solidFill>
            </a:rPr>
            <a:t>Environmental Permitting Support</a:t>
          </a:r>
        </a:p>
      </dgm:t>
    </dgm:pt>
    <dgm:pt modelId="{670145E6-FB27-4CB1-9EF3-037735F7FAC9}" type="parTrans" cxnId="{327D93FA-407B-4E86-AD5F-D672FAE241A5}">
      <dgm:prSet/>
      <dgm:spPr/>
      <dgm:t>
        <a:bodyPr/>
        <a:lstStyle/>
        <a:p>
          <a:endParaRPr lang="en-US" sz="1300" b="1">
            <a:solidFill>
              <a:srgbClr val="2C4E86"/>
            </a:solidFill>
          </a:endParaRPr>
        </a:p>
      </dgm:t>
    </dgm:pt>
    <dgm:pt modelId="{0135747B-D4BE-4BF1-A12D-DB22E768068A}" type="sibTrans" cxnId="{327D93FA-407B-4E86-AD5F-D672FAE241A5}">
      <dgm:prSet/>
      <dgm:spPr/>
      <dgm:t>
        <a:bodyPr/>
        <a:lstStyle/>
        <a:p>
          <a:endParaRPr lang="en-US" sz="1300" b="1">
            <a:solidFill>
              <a:srgbClr val="2C4E86"/>
            </a:solidFill>
          </a:endParaRPr>
        </a:p>
      </dgm:t>
    </dgm:pt>
    <dgm:pt modelId="{A18AD532-1DC9-4EFA-B601-20F957445D84}">
      <dgm:prSet custT="1"/>
      <dgm:spPr/>
      <dgm:t>
        <a:bodyPr/>
        <a:lstStyle/>
        <a:p>
          <a:r>
            <a:rPr lang="en-US" sz="1300" b="1">
              <a:solidFill>
                <a:srgbClr val="2C4E86"/>
              </a:solidFill>
            </a:rPr>
            <a:t>Drainage Complaint Resolution Support</a:t>
          </a:r>
        </a:p>
      </dgm:t>
    </dgm:pt>
    <dgm:pt modelId="{3EA25C30-913A-4D78-9873-E319B3751865}" type="parTrans" cxnId="{FF83461B-EB99-447C-AA0E-8B0AFA1D2120}">
      <dgm:prSet/>
      <dgm:spPr/>
      <dgm:t>
        <a:bodyPr/>
        <a:lstStyle/>
        <a:p>
          <a:endParaRPr lang="en-US" sz="1300" b="1">
            <a:solidFill>
              <a:srgbClr val="2C4E86"/>
            </a:solidFill>
          </a:endParaRPr>
        </a:p>
      </dgm:t>
    </dgm:pt>
    <dgm:pt modelId="{CFD8E361-F983-41F2-93EE-5B300DA94646}" type="sibTrans" cxnId="{FF83461B-EB99-447C-AA0E-8B0AFA1D2120}">
      <dgm:prSet/>
      <dgm:spPr/>
      <dgm:t>
        <a:bodyPr/>
        <a:lstStyle/>
        <a:p>
          <a:endParaRPr lang="en-US" sz="1300" b="1">
            <a:solidFill>
              <a:srgbClr val="2C4E86"/>
            </a:solidFill>
          </a:endParaRPr>
        </a:p>
      </dgm:t>
    </dgm:pt>
    <dgm:pt modelId="{8E4BDE19-97D4-4111-85A0-97FABE33A822}" type="pres">
      <dgm:prSet presAssocID="{E8654C1B-DAD1-4806-A751-F2EEDF6D6935}" presName="vert0" presStyleCnt="0">
        <dgm:presLayoutVars>
          <dgm:dir/>
          <dgm:animOne val="branch"/>
          <dgm:animLvl val="lvl"/>
        </dgm:presLayoutVars>
      </dgm:prSet>
      <dgm:spPr/>
    </dgm:pt>
    <dgm:pt modelId="{9A42B28C-BBB1-4D70-9CEB-CCF43FB84B60}" type="pres">
      <dgm:prSet presAssocID="{22F62591-54D7-420D-810B-18E0BEC6EB97}" presName="thickLine" presStyleLbl="alignNode1" presStyleIdx="0" presStyleCnt="3"/>
      <dgm:spPr/>
    </dgm:pt>
    <dgm:pt modelId="{D3E0AE20-12C9-4B7C-9199-0F25928BD7FE}" type="pres">
      <dgm:prSet presAssocID="{22F62591-54D7-420D-810B-18E0BEC6EB97}" presName="horz1" presStyleCnt="0"/>
      <dgm:spPr/>
    </dgm:pt>
    <dgm:pt modelId="{51B04483-CEC1-49E8-83CA-AE40F9120BD0}" type="pres">
      <dgm:prSet presAssocID="{22F62591-54D7-420D-810B-18E0BEC6EB97}" presName="tx1" presStyleLbl="revTx" presStyleIdx="0" presStyleCnt="3"/>
      <dgm:spPr/>
    </dgm:pt>
    <dgm:pt modelId="{EC69E2D3-9EC0-4673-8167-F9A1C4C62810}" type="pres">
      <dgm:prSet presAssocID="{22F62591-54D7-420D-810B-18E0BEC6EB97}" presName="vert1" presStyleCnt="0"/>
      <dgm:spPr/>
    </dgm:pt>
    <dgm:pt modelId="{90A6FEB8-2FFF-48DC-8ED0-87610E4840CB}" type="pres">
      <dgm:prSet presAssocID="{C4DBDAFD-E058-4F53-847D-1FCACD481951}" presName="thickLine" presStyleLbl="alignNode1" presStyleIdx="1" presStyleCnt="3"/>
      <dgm:spPr/>
    </dgm:pt>
    <dgm:pt modelId="{3F8860CC-3CB4-41DD-A72C-EFEB600C9FD8}" type="pres">
      <dgm:prSet presAssocID="{C4DBDAFD-E058-4F53-847D-1FCACD481951}" presName="horz1" presStyleCnt="0"/>
      <dgm:spPr/>
    </dgm:pt>
    <dgm:pt modelId="{07370A1A-B44B-4901-99F4-A26A7FAF406F}" type="pres">
      <dgm:prSet presAssocID="{C4DBDAFD-E058-4F53-847D-1FCACD481951}" presName="tx1" presStyleLbl="revTx" presStyleIdx="1" presStyleCnt="3"/>
      <dgm:spPr/>
    </dgm:pt>
    <dgm:pt modelId="{159E69F1-9FA2-446A-B975-0047FA542196}" type="pres">
      <dgm:prSet presAssocID="{C4DBDAFD-E058-4F53-847D-1FCACD481951}" presName="vert1" presStyleCnt="0"/>
      <dgm:spPr/>
    </dgm:pt>
    <dgm:pt modelId="{5E3C56D7-EA17-4A11-A461-CADCBB675608}" type="pres">
      <dgm:prSet presAssocID="{A18AD532-1DC9-4EFA-B601-20F957445D84}" presName="thickLine" presStyleLbl="alignNode1" presStyleIdx="2" presStyleCnt="3"/>
      <dgm:spPr/>
    </dgm:pt>
    <dgm:pt modelId="{BC19562C-6A62-4519-90EC-4E2185436FDF}" type="pres">
      <dgm:prSet presAssocID="{A18AD532-1DC9-4EFA-B601-20F957445D84}" presName="horz1" presStyleCnt="0"/>
      <dgm:spPr/>
    </dgm:pt>
    <dgm:pt modelId="{B5B620EC-B236-4A4F-A5EB-004D281C90F9}" type="pres">
      <dgm:prSet presAssocID="{A18AD532-1DC9-4EFA-B601-20F957445D84}" presName="tx1" presStyleLbl="revTx" presStyleIdx="2" presStyleCnt="3"/>
      <dgm:spPr/>
    </dgm:pt>
    <dgm:pt modelId="{DAE8F8B6-07C4-4168-873F-B1EE3BF5FE59}" type="pres">
      <dgm:prSet presAssocID="{A18AD532-1DC9-4EFA-B601-20F957445D84}" presName="vert1" presStyleCnt="0"/>
      <dgm:spPr/>
    </dgm:pt>
  </dgm:ptLst>
  <dgm:cxnLst>
    <dgm:cxn modelId="{FF83461B-EB99-447C-AA0E-8B0AFA1D2120}" srcId="{E8654C1B-DAD1-4806-A751-F2EEDF6D6935}" destId="{A18AD532-1DC9-4EFA-B601-20F957445D84}" srcOrd="2" destOrd="0" parTransId="{3EA25C30-913A-4D78-9873-E319B3751865}" sibTransId="{CFD8E361-F983-41F2-93EE-5B300DA94646}"/>
    <dgm:cxn modelId="{07E3281F-3286-4882-873B-0CB9167115B3}" srcId="{E8654C1B-DAD1-4806-A751-F2EEDF6D6935}" destId="{22F62591-54D7-420D-810B-18E0BEC6EB97}" srcOrd="0" destOrd="0" parTransId="{B093B9E5-AC18-4B03-82D5-9CABA6B0FC83}" sibTransId="{03CF01AB-B23C-41C9-BB0B-23A6F39D4BA2}"/>
    <dgm:cxn modelId="{0135D579-24F9-4C88-8A9B-D5830691D594}" type="presOf" srcId="{E8654C1B-DAD1-4806-A751-F2EEDF6D6935}" destId="{8E4BDE19-97D4-4111-85A0-97FABE33A822}" srcOrd="0" destOrd="0" presId="urn:microsoft.com/office/officeart/2008/layout/LinedList"/>
    <dgm:cxn modelId="{A4931FA2-8415-4964-89C0-765825204037}" type="presOf" srcId="{22F62591-54D7-420D-810B-18E0BEC6EB97}" destId="{51B04483-CEC1-49E8-83CA-AE40F9120BD0}" srcOrd="0" destOrd="0" presId="urn:microsoft.com/office/officeart/2008/layout/LinedList"/>
    <dgm:cxn modelId="{94A4FCE3-97F5-4128-86BD-335FDACB3374}" type="presOf" srcId="{C4DBDAFD-E058-4F53-847D-1FCACD481951}" destId="{07370A1A-B44B-4901-99F4-A26A7FAF406F}" srcOrd="0" destOrd="0" presId="urn:microsoft.com/office/officeart/2008/layout/LinedList"/>
    <dgm:cxn modelId="{03F377E8-DCEF-4525-85C1-41B82189E8D9}" type="presOf" srcId="{A18AD532-1DC9-4EFA-B601-20F957445D84}" destId="{B5B620EC-B236-4A4F-A5EB-004D281C90F9}" srcOrd="0" destOrd="0" presId="urn:microsoft.com/office/officeart/2008/layout/LinedList"/>
    <dgm:cxn modelId="{327D93FA-407B-4E86-AD5F-D672FAE241A5}" srcId="{E8654C1B-DAD1-4806-A751-F2EEDF6D6935}" destId="{C4DBDAFD-E058-4F53-847D-1FCACD481951}" srcOrd="1" destOrd="0" parTransId="{670145E6-FB27-4CB1-9EF3-037735F7FAC9}" sibTransId="{0135747B-D4BE-4BF1-A12D-DB22E768068A}"/>
    <dgm:cxn modelId="{503AF78F-143B-40C2-859D-83C9A4CADF58}" type="presParOf" srcId="{8E4BDE19-97D4-4111-85A0-97FABE33A822}" destId="{9A42B28C-BBB1-4D70-9CEB-CCF43FB84B60}" srcOrd="0" destOrd="0" presId="urn:microsoft.com/office/officeart/2008/layout/LinedList"/>
    <dgm:cxn modelId="{E8234C84-5FA1-45F8-9AD2-8753D0C94666}" type="presParOf" srcId="{8E4BDE19-97D4-4111-85A0-97FABE33A822}" destId="{D3E0AE20-12C9-4B7C-9199-0F25928BD7FE}" srcOrd="1" destOrd="0" presId="urn:microsoft.com/office/officeart/2008/layout/LinedList"/>
    <dgm:cxn modelId="{E39DC329-BFF2-45DC-9BB4-8BFC20D5A48E}" type="presParOf" srcId="{D3E0AE20-12C9-4B7C-9199-0F25928BD7FE}" destId="{51B04483-CEC1-49E8-83CA-AE40F9120BD0}" srcOrd="0" destOrd="0" presId="urn:microsoft.com/office/officeart/2008/layout/LinedList"/>
    <dgm:cxn modelId="{143542FE-A4E7-4F67-968E-606A974214C9}" type="presParOf" srcId="{D3E0AE20-12C9-4B7C-9199-0F25928BD7FE}" destId="{EC69E2D3-9EC0-4673-8167-F9A1C4C62810}" srcOrd="1" destOrd="0" presId="urn:microsoft.com/office/officeart/2008/layout/LinedList"/>
    <dgm:cxn modelId="{60E28066-EB4B-4DE3-B4C7-2F61BFC7E84B}" type="presParOf" srcId="{8E4BDE19-97D4-4111-85A0-97FABE33A822}" destId="{90A6FEB8-2FFF-48DC-8ED0-87610E4840CB}" srcOrd="2" destOrd="0" presId="urn:microsoft.com/office/officeart/2008/layout/LinedList"/>
    <dgm:cxn modelId="{6417DA00-AAFB-42E1-9C6E-129EF23723F0}" type="presParOf" srcId="{8E4BDE19-97D4-4111-85A0-97FABE33A822}" destId="{3F8860CC-3CB4-41DD-A72C-EFEB600C9FD8}" srcOrd="3" destOrd="0" presId="urn:microsoft.com/office/officeart/2008/layout/LinedList"/>
    <dgm:cxn modelId="{D278D3CD-B013-4F56-ADAB-39A6788A4302}" type="presParOf" srcId="{3F8860CC-3CB4-41DD-A72C-EFEB600C9FD8}" destId="{07370A1A-B44B-4901-99F4-A26A7FAF406F}" srcOrd="0" destOrd="0" presId="urn:microsoft.com/office/officeart/2008/layout/LinedList"/>
    <dgm:cxn modelId="{A39D4D66-0588-4E86-A3F5-6FCF20B13A15}" type="presParOf" srcId="{3F8860CC-3CB4-41DD-A72C-EFEB600C9FD8}" destId="{159E69F1-9FA2-446A-B975-0047FA542196}" srcOrd="1" destOrd="0" presId="urn:microsoft.com/office/officeart/2008/layout/LinedList"/>
    <dgm:cxn modelId="{2E34E66E-A6FB-43FA-9477-59AF9B7A2C31}" type="presParOf" srcId="{8E4BDE19-97D4-4111-85A0-97FABE33A822}" destId="{5E3C56D7-EA17-4A11-A461-CADCBB675608}" srcOrd="4" destOrd="0" presId="urn:microsoft.com/office/officeart/2008/layout/LinedList"/>
    <dgm:cxn modelId="{0C937557-598E-417E-8EBD-A9277E9F1D93}" type="presParOf" srcId="{8E4BDE19-97D4-4111-85A0-97FABE33A822}" destId="{BC19562C-6A62-4519-90EC-4E2185436FDF}" srcOrd="5" destOrd="0" presId="urn:microsoft.com/office/officeart/2008/layout/LinedList"/>
    <dgm:cxn modelId="{29EE114E-3C27-4B10-B00B-49B0B6F783EF}" type="presParOf" srcId="{BC19562C-6A62-4519-90EC-4E2185436FDF}" destId="{B5B620EC-B236-4A4F-A5EB-004D281C90F9}" srcOrd="0" destOrd="0" presId="urn:microsoft.com/office/officeart/2008/layout/LinedList"/>
    <dgm:cxn modelId="{591A89E9-A6A5-481A-830C-4868724DBDC4}" type="presParOf" srcId="{BC19562C-6A62-4519-90EC-4E2185436FDF}" destId="{DAE8F8B6-07C4-4168-873F-B1EE3BF5FE5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3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32D8C08-0ADF-45D2-96A0-9C93D19BFE6B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9265BAB-51E9-4A78-A3A2-DAAC0543859E}">
      <dgm:prSet custT="1"/>
      <dgm:spPr/>
      <dgm:t>
        <a:bodyPr/>
        <a:lstStyle/>
        <a:p>
          <a:pPr rtl="0"/>
          <a:r>
            <a:rPr lang="en-US" sz="1500" b="1" kern="1200">
              <a:solidFill>
                <a:srgbClr val="2C4E86"/>
              </a:solidFill>
              <a:latin typeface="Bahnschrift Condensed"/>
              <a:ea typeface="+mn-ea"/>
              <a:cs typeface="+mn-cs"/>
            </a:rPr>
            <a:t>Project Scheduling and Analysis </a:t>
          </a:r>
        </a:p>
      </dgm:t>
    </dgm:pt>
    <dgm:pt modelId="{7FADCF23-6B4E-4864-A712-761AED1932AC}" type="parTrans" cxnId="{E09E8FC1-3DC2-4015-BC17-9FB306DED899}">
      <dgm:prSet/>
      <dgm:spPr/>
      <dgm:t>
        <a:bodyPr/>
        <a:lstStyle/>
        <a:p>
          <a:endParaRPr lang="en-US" sz="1600">
            <a:solidFill>
              <a:srgbClr val="2C4E86"/>
            </a:solidFill>
          </a:endParaRPr>
        </a:p>
      </dgm:t>
    </dgm:pt>
    <dgm:pt modelId="{D7975247-CEF5-4C31-8852-C2FC62D50FB4}" type="sibTrans" cxnId="{E09E8FC1-3DC2-4015-BC17-9FB306DED899}">
      <dgm:prSet/>
      <dgm:spPr/>
      <dgm:t>
        <a:bodyPr/>
        <a:lstStyle/>
        <a:p>
          <a:endParaRPr lang="en-US" sz="1600">
            <a:solidFill>
              <a:srgbClr val="2C4E86"/>
            </a:solidFill>
          </a:endParaRPr>
        </a:p>
      </dgm:t>
    </dgm:pt>
    <dgm:pt modelId="{BC09AF99-A397-4446-994C-CA0953FA1F27}">
      <dgm:prSet custT="1"/>
      <dgm:spPr/>
      <dgm:t>
        <a:bodyPr/>
        <a:lstStyle/>
        <a:p>
          <a:pPr rtl="0"/>
          <a:r>
            <a:rPr lang="en-US" sz="1500" b="1" kern="1200">
              <a:solidFill>
                <a:srgbClr val="2C4E86"/>
              </a:solidFill>
              <a:latin typeface="Bahnschrift Condensed"/>
              <a:ea typeface="+mn-ea"/>
              <a:cs typeface="+mn-cs"/>
            </a:rPr>
            <a:t>Production Dashboard Development</a:t>
          </a:r>
        </a:p>
      </dgm:t>
    </dgm:pt>
    <dgm:pt modelId="{27DD26FC-ADF6-4B49-B4CF-04C1365B78F1}" type="parTrans" cxnId="{8ACAF354-A7BC-4D99-BAC1-A77E5A66A064}">
      <dgm:prSet/>
      <dgm:spPr/>
      <dgm:t>
        <a:bodyPr/>
        <a:lstStyle/>
        <a:p>
          <a:endParaRPr lang="en-US"/>
        </a:p>
      </dgm:t>
    </dgm:pt>
    <dgm:pt modelId="{B7564042-1A71-4EC5-8CC7-A88F1C554D09}" type="sibTrans" cxnId="{8ACAF354-A7BC-4D99-BAC1-A77E5A66A064}">
      <dgm:prSet/>
      <dgm:spPr/>
      <dgm:t>
        <a:bodyPr/>
        <a:lstStyle/>
        <a:p>
          <a:endParaRPr lang="en-US"/>
        </a:p>
      </dgm:t>
    </dgm:pt>
    <dgm:pt modelId="{70C41661-2DF9-4BBE-BFB4-3923BC76BA83}">
      <dgm:prSet phldr="0" custT="1"/>
      <dgm:spPr/>
      <dgm:t>
        <a:bodyPr/>
        <a:lstStyle/>
        <a:p>
          <a:pPr rtl="0"/>
          <a:r>
            <a:rPr lang="en-US" sz="1500" b="1" kern="1200">
              <a:solidFill>
                <a:srgbClr val="2C4E86"/>
              </a:solidFill>
              <a:latin typeface="Bahnschrift Condensed"/>
              <a:ea typeface="+mn-ea"/>
              <a:cs typeface="+mn-cs"/>
            </a:rPr>
            <a:t>Production Management Reporting </a:t>
          </a:r>
        </a:p>
      </dgm:t>
    </dgm:pt>
    <dgm:pt modelId="{6E5144FB-1119-4B69-95D6-532E991AB4F1}" type="parTrans" cxnId="{22F6F152-C7E4-4438-8531-3562005387F5}">
      <dgm:prSet/>
      <dgm:spPr/>
      <dgm:t>
        <a:bodyPr/>
        <a:lstStyle/>
        <a:p>
          <a:endParaRPr lang="en-US"/>
        </a:p>
      </dgm:t>
    </dgm:pt>
    <dgm:pt modelId="{8CC63425-2220-47ED-A7E5-C62E12683F40}" type="sibTrans" cxnId="{22F6F152-C7E4-4438-8531-3562005387F5}">
      <dgm:prSet/>
      <dgm:spPr/>
      <dgm:t>
        <a:bodyPr/>
        <a:lstStyle/>
        <a:p>
          <a:endParaRPr lang="en-US"/>
        </a:p>
      </dgm:t>
    </dgm:pt>
    <dgm:pt modelId="{7ACB014B-411B-477F-83F5-2281EDDC8F5E}">
      <dgm:prSet phldr="0" custT="1"/>
      <dgm:spPr/>
      <dgm:t>
        <a:bodyPr/>
        <a:lstStyle/>
        <a:p>
          <a:r>
            <a:rPr lang="en-US" sz="1500" b="1" kern="1200">
              <a:solidFill>
                <a:srgbClr val="2C4E86"/>
              </a:solidFill>
              <a:latin typeface="Bahnschrift Condensed"/>
              <a:ea typeface="+mn-ea"/>
              <a:cs typeface="+mn-cs"/>
            </a:rPr>
            <a:t>Data Analytics</a:t>
          </a:r>
        </a:p>
      </dgm:t>
    </dgm:pt>
    <dgm:pt modelId="{98379170-5966-4329-AA3B-71BFF086CC9A}" type="parTrans" cxnId="{41F492B0-1B26-4E9E-A15B-0118252AFB26}">
      <dgm:prSet/>
      <dgm:spPr/>
      <dgm:t>
        <a:bodyPr/>
        <a:lstStyle/>
        <a:p>
          <a:endParaRPr lang="en-US"/>
        </a:p>
      </dgm:t>
    </dgm:pt>
    <dgm:pt modelId="{96AC5970-8624-4007-891C-7405A9BC2C75}" type="sibTrans" cxnId="{41F492B0-1B26-4E9E-A15B-0118252AFB26}">
      <dgm:prSet/>
      <dgm:spPr/>
      <dgm:t>
        <a:bodyPr/>
        <a:lstStyle/>
        <a:p>
          <a:endParaRPr lang="en-US"/>
        </a:p>
      </dgm:t>
    </dgm:pt>
    <dgm:pt modelId="{2A82B961-C819-4CBD-92E1-995326D36148}" type="pres">
      <dgm:prSet presAssocID="{B32D8C08-0ADF-45D2-96A0-9C93D19BFE6B}" presName="vert0" presStyleCnt="0">
        <dgm:presLayoutVars>
          <dgm:dir/>
          <dgm:animOne val="branch"/>
          <dgm:animLvl val="lvl"/>
        </dgm:presLayoutVars>
      </dgm:prSet>
      <dgm:spPr/>
    </dgm:pt>
    <dgm:pt modelId="{ED2C9E60-8D9F-4696-BF41-66778D278C99}" type="pres">
      <dgm:prSet presAssocID="{79265BAB-51E9-4A78-A3A2-DAAC0543859E}" presName="thickLine" presStyleLbl="alignNode1" presStyleIdx="0" presStyleCnt="4"/>
      <dgm:spPr/>
    </dgm:pt>
    <dgm:pt modelId="{5240B3DD-4799-4696-BE4B-63A6E61F6E59}" type="pres">
      <dgm:prSet presAssocID="{79265BAB-51E9-4A78-A3A2-DAAC0543859E}" presName="horz1" presStyleCnt="0"/>
      <dgm:spPr/>
    </dgm:pt>
    <dgm:pt modelId="{ED7C01B1-6FBF-4D91-A549-DAD953C3035F}" type="pres">
      <dgm:prSet presAssocID="{79265BAB-51E9-4A78-A3A2-DAAC0543859E}" presName="tx1" presStyleLbl="revTx" presStyleIdx="0" presStyleCnt="4" custScaleY="47408"/>
      <dgm:spPr/>
    </dgm:pt>
    <dgm:pt modelId="{77312B49-7B2A-46C5-AE6C-2A6631AE26D2}" type="pres">
      <dgm:prSet presAssocID="{79265BAB-51E9-4A78-A3A2-DAAC0543859E}" presName="vert1" presStyleCnt="0"/>
      <dgm:spPr/>
    </dgm:pt>
    <dgm:pt modelId="{5BA925D5-B9A8-49E7-AEF3-15F5570948C9}" type="pres">
      <dgm:prSet presAssocID="{70C41661-2DF9-4BBE-BFB4-3923BC76BA83}" presName="thickLine" presStyleLbl="alignNode1" presStyleIdx="1" presStyleCnt="4"/>
      <dgm:spPr/>
    </dgm:pt>
    <dgm:pt modelId="{AD923573-DB33-4475-9A6B-374EDD80E695}" type="pres">
      <dgm:prSet presAssocID="{70C41661-2DF9-4BBE-BFB4-3923BC76BA83}" presName="horz1" presStyleCnt="0"/>
      <dgm:spPr/>
    </dgm:pt>
    <dgm:pt modelId="{96433A3F-C7A6-4159-AEE0-69731CF68ABC}" type="pres">
      <dgm:prSet presAssocID="{70C41661-2DF9-4BBE-BFB4-3923BC76BA83}" presName="tx1" presStyleLbl="revTx" presStyleIdx="1" presStyleCnt="4" custScaleY="46692"/>
      <dgm:spPr/>
    </dgm:pt>
    <dgm:pt modelId="{C09C5313-564B-4F8F-B5DE-5E83D6A7B885}" type="pres">
      <dgm:prSet presAssocID="{70C41661-2DF9-4BBE-BFB4-3923BC76BA83}" presName="vert1" presStyleCnt="0"/>
      <dgm:spPr/>
    </dgm:pt>
    <dgm:pt modelId="{247CFB40-C2D8-46F5-B25C-FC582BC10812}" type="pres">
      <dgm:prSet presAssocID="{7ACB014B-411B-477F-83F5-2281EDDC8F5E}" presName="thickLine" presStyleLbl="alignNode1" presStyleIdx="2" presStyleCnt="4"/>
      <dgm:spPr/>
    </dgm:pt>
    <dgm:pt modelId="{77FD9A9D-C7D5-4D19-8FF3-B0BD0139EA16}" type="pres">
      <dgm:prSet presAssocID="{7ACB014B-411B-477F-83F5-2281EDDC8F5E}" presName="horz1" presStyleCnt="0"/>
      <dgm:spPr/>
    </dgm:pt>
    <dgm:pt modelId="{AB3FD2CE-92D5-413D-A9D4-4BE283A7C215}" type="pres">
      <dgm:prSet presAssocID="{7ACB014B-411B-477F-83F5-2281EDDC8F5E}" presName="tx1" presStyleLbl="revTx" presStyleIdx="2" presStyleCnt="4" custScaleY="42032"/>
      <dgm:spPr/>
    </dgm:pt>
    <dgm:pt modelId="{8AEB8B88-5B57-4DB9-967E-69C4E9F52E5E}" type="pres">
      <dgm:prSet presAssocID="{7ACB014B-411B-477F-83F5-2281EDDC8F5E}" presName="vert1" presStyleCnt="0"/>
      <dgm:spPr/>
    </dgm:pt>
    <dgm:pt modelId="{4E144574-5436-4DB0-8E28-6152DF907A4A}" type="pres">
      <dgm:prSet presAssocID="{BC09AF99-A397-4446-994C-CA0953FA1F27}" presName="thickLine" presStyleLbl="alignNode1" presStyleIdx="3" presStyleCnt="4"/>
      <dgm:spPr/>
    </dgm:pt>
    <dgm:pt modelId="{7AF497AC-1F88-47FE-84A5-18C1534EBFF4}" type="pres">
      <dgm:prSet presAssocID="{BC09AF99-A397-4446-994C-CA0953FA1F27}" presName="horz1" presStyleCnt="0"/>
      <dgm:spPr/>
    </dgm:pt>
    <dgm:pt modelId="{25F198EA-1057-4D18-A537-3281DD09E139}" type="pres">
      <dgm:prSet presAssocID="{BC09AF99-A397-4446-994C-CA0953FA1F27}" presName="tx1" presStyleLbl="revTx" presStyleIdx="3" presStyleCnt="4" custScaleY="55147"/>
      <dgm:spPr/>
    </dgm:pt>
    <dgm:pt modelId="{357D3686-EEA6-4417-81D0-4E1D30ABF58B}" type="pres">
      <dgm:prSet presAssocID="{BC09AF99-A397-4446-994C-CA0953FA1F27}" presName="vert1" presStyleCnt="0"/>
      <dgm:spPr/>
    </dgm:pt>
  </dgm:ptLst>
  <dgm:cxnLst>
    <dgm:cxn modelId="{7C9FAB3E-A216-49C5-AC23-3C860F908BD8}" type="presOf" srcId="{79265BAB-51E9-4A78-A3A2-DAAC0543859E}" destId="{ED7C01B1-6FBF-4D91-A549-DAD953C3035F}" srcOrd="0" destOrd="0" presId="urn:microsoft.com/office/officeart/2008/layout/LinedList"/>
    <dgm:cxn modelId="{DF798540-F497-4356-AB9E-F35943692F46}" type="presOf" srcId="{70C41661-2DF9-4BBE-BFB4-3923BC76BA83}" destId="{96433A3F-C7A6-4159-AEE0-69731CF68ABC}" srcOrd="0" destOrd="0" presId="urn:microsoft.com/office/officeart/2008/layout/LinedList"/>
    <dgm:cxn modelId="{22F6F152-C7E4-4438-8531-3562005387F5}" srcId="{B32D8C08-0ADF-45D2-96A0-9C93D19BFE6B}" destId="{70C41661-2DF9-4BBE-BFB4-3923BC76BA83}" srcOrd="1" destOrd="0" parTransId="{6E5144FB-1119-4B69-95D6-532E991AB4F1}" sibTransId="{8CC63425-2220-47ED-A7E5-C62E12683F40}"/>
    <dgm:cxn modelId="{8ACAF354-A7BC-4D99-BAC1-A77E5A66A064}" srcId="{B32D8C08-0ADF-45D2-96A0-9C93D19BFE6B}" destId="{BC09AF99-A397-4446-994C-CA0953FA1F27}" srcOrd="3" destOrd="0" parTransId="{27DD26FC-ADF6-4B49-B4CF-04C1365B78F1}" sibTransId="{B7564042-1A71-4EC5-8CC7-A88F1C554D09}"/>
    <dgm:cxn modelId="{42E3C9AC-66CA-4DEE-9AEC-F1591331EDFA}" type="presOf" srcId="{7ACB014B-411B-477F-83F5-2281EDDC8F5E}" destId="{AB3FD2CE-92D5-413D-A9D4-4BE283A7C215}" srcOrd="0" destOrd="0" presId="urn:microsoft.com/office/officeart/2008/layout/LinedList"/>
    <dgm:cxn modelId="{41F492B0-1B26-4E9E-A15B-0118252AFB26}" srcId="{B32D8C08-0ADF-45D2-96A0-9C93D19BFE6B}" destId="{7ACB014B-411B-477F-83F5-2281EDDC8F5E}" srcOrd="2" destOrd="0" parTransId="{98379170-5966-4329-AA3B-71BFF086CC9A}" sibTransId="{96AC5970-8624-4007-891C-7405A9BC2C75}"/>
    <dgm:cxn modelId="{7955E9B7-1D2A-4E00-8426-8C926C908381}" type="presOf" srcId="{B32D8C08-0ADF-45D2-96A0-9C93D19BFE6B}" destId="{2A82B961-C819-4CBD-92E1-995326D36148}" srcOrd="0" destOrd="0" presId="urn:microsoft.com/office/officeart/2008/layout/LinedList"/>
    <dgm:cxn modelId="{E09E8FC1-3DC2-4015-BC17-9FB306DED899}" srcId="{B32D8C08-0ADF-45D2-96A0-9C93D19BFE6B}" destId="{79265BAB-51E9-4A78-A3A2-DAAC0543859E}" srcOrd="0" destOrd="0" parTransId="{7FADCF23-6B4E-4864-A712-761AED1932AC}" sibTransId="{D7975247-CEF5-4C31-8852-C2FC62D50FB4}"/>
    <dgm:cxn modelId="{24CC67F1-F52B-4C74-8FEC-939B35334DC4}" type="presOf" srcId="{BC09AF99-A397-4446-994C-CA0953FA1F27}" destId="{25F198EA-1057-4D18-A537-3281DD09E139}" srcOrd="0" destOrd="0" presId="urn:microsoft.com/office/officeart/2008/layout/LinedList"/>
    <dgm:cxn modelId="{43FFCD5B-D34D-4D7F-8A01-457F735D50DF}" type="presParOf" srcId="{2A82B961-C819-4CBD-92E1-995326D36148}" destId="{ED2C9E60-8D9F-4696-BF41-66778D278C99}" srcOrd="0" destOrd="0" presId="urn:microsoft.com/office/officeart/2008/layout/LinedList"/>
    <dgm:cxn modelId="{BE17CC29-D454-4DA9-88C4-47DADB1EEFA3}" type="presParOf" srcId="{2A82B961-C819-4CBD-92E1-995326D36148}" destId="{5240B3DD-4799-4696-BE4B-63A6E61F6E59}" srcOrd="1" destOrd="0" presId="urn:microsoft.com/office/officeart/2008/layout/LinedList"/>
    <dgm:cxn modelId="{74039371-FDFB-4A03-B436-A9F738CF3A3C}" type="presParOf" srcId="{5240B3DD-4799-4696-BE4B-63A6E61F6E59}" destId="{ED7C01B1-6FBF-4D91-A549-DAD953C3035F}" srcOrd="0" destOrd="0" presId="urn:microsoft.com/office/officeart/2008/layout/LinedList"/>
    <dgm:cxn modelId="{33B42536-715A-45A5-97C2-4DBEEC2ED325}" type="presParOf" srcId="{5240B3DD-4799-4696-BE4B-63A6E61F6E59}" destId="{77312B49-7B2A-46C5-AE6C-2A6631AE26D2}" srcOrd="1" destOrd="0" presId="urn:microsoft.com/office/officeart/2008/layout/LinedList"/>
    <dgm:cxn modelId="{1F0153CE-3AC1-47B2-AB0D-0C5B2F555801}" type="presParOf" srcId="{2A82B961-C819-4CBD-92E1-995326D36148}" destId="{5BA925D5-B9A8-49E7-AEF3-15F5570948C9}" srcOrd="2" destOrd="0" presId="urn:microsoft.com/office/officeart/2008/layout/LinedList"/>
    <dgm:cxn modelId="{4C89A0D2-65D2-42B9-BCDB-14D485ECDDBB}" type="presParOf" srcId="{2A82B961-C819-4CBD-92E1-995326D36148}" destId="{AD923573-DB33-4475-9A6B-374EDD80E695}" srcOrd="3" destOrd="0" presId="urn:microsoft.com/office/officeart/2008/layout/LinedList"/>
    <dgm:cxn modelId="{8BECE2A0-E0E2-4AD6-BF28-2FB66EB47F00}" type="presParOf" srcId="{AD923573-DB33-4475-9A6B-374EDD80E695}" destId="{96433A3F-C7A6-4159-AEE0-69731CF68ABC}" srcOrd="0" destOrd="0" presId="urn:microsoft.com/office/officeart/2008/layout/LinedList"/>
    <dgm:cxn modelId="{3DC7EE4E-11DE-4C5C-B847-429835F98D07}" type="presParOf" srcId="{AD923573-DB33-4475-9A6B-374EDD80E695}" destId="{C09C5313-564B-4F8F-B5DE-5E83D6A7B885}" srcOrd="1" destOrd="0" presId="urn:microsoft.com/office/officeart/2008/layout/LinedList"/>
    <dgm:cxn modelId="{99256474-E3B3-43E8-AD32-06CF46B41E4F}" type="presParOf" srcId="{2A82B961-C819-4CBD-92E1-995326D36148}" destId="{247CFB40-C2D8-46F5-B25C-FC582BC10812}" srcOrd="4" destOrd="0" presId="urn:microsoft.com/office/officeart/2008/layout/LinedList"/>
    <dgm:cxn modelId="{5F485938-846D-44BB-B86F-EC3D1497114C}" type="presParOf" srcId="{2A82B961-C819-4CBD-92E1-995326D36148}" destId="{77FD9A9D-C7D5-4D19-8FF3-B0BD0139EA16}" srcOrd="5" destOrd="0" presId="urn:microsoft.com/office/officeart/2008/layout/LinedList"/>
    <dgm:cxn modelId="{546716C9-154B-49B9-B8BF-64B6C5B1FA9B}" type="presParOf" srcId="{77FD9A9D-C7D5-4D19-8FF3-B0BD0139EA16}" destId="{AB3FD2CE-92D5-413D-A9D4-4BE283A7C215}" srcOrd="0" destOrd="0" presId="urn:microsoft.com/office/officeart/2008/layout/LinedList"/>
    <dgm:cxn modelId="{6384DF36-65E4-4489-8265-B9B1218BF5E1}" type="presParOf" srcId="{77FD9A9D-C7D5-4D19-8FF3-B0BD0139EA16}" destId="{8AEB8B88-5B57-4DB9-967E-69C4E9F52E5E}" srcOrd="1" destOrd="0" presId="urn:microsoft.com/office/officeart/2008/layout/LinedList"/>
    <dgm:cxn modelId="{6A0D73D3-E13A-4FD0-B3E9-4B9CAC6BDB73}" type="presParOf" srcId="{2A82B961-C819-4CBD-92E1-995326D36148}" destId="{4E144574-5436-4DB0-8E28-6152DF907A4A}" srcOrd="6" destOrd="0" presId="urn:microsoft.com/office/officeart/2008/layout/LinedList"/>
    <dgm:cxn modelId="{61AE48B9-8D13-4C6E-94EE-CF518230410C}" type="presParOf" srcId="{2A82B961-C819-4CBD-92E1-995326D36148}" destId="{7AF497AC-1F88-47FE-84A5-18C1534EBFF4}" srcOrd="7" destOrd="0" presId="urn:microsoft.com/office/officeart/2008/layout/LinedList"/>
    <dgm:cxn modelId="{DFA54935-DBF1-479B-ADFC-529191646DE1}" type="presParOf" srcId="{7AF497AC-1F88-47FE-84A5-18C1534EBFF4}" destId="{25F198EA-1057-4D18-A537-3281DD09E139}" srcOrd="0" destOrd="0" presId="urn:microsoft.com/office/officeart/2008/layout/LinedList"/>
    <dgm:cxn modelId="{76524B2B-622F-4434-849D-DDA9A6C8AB1B}" type="presParOf" srcId="{7AF497AC-1F88-47FE-84A5-18C1534EBFF4}" destId="{357D3686-EEA6-4417-81D0-4E1D30ABF58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5908F5-9356-477F-BC56-4520780A1A93}">
      <dsp:nvSpPr>
        <dsp:cNvPr id="0" name=""/>
        <dsp:cNvSpPr/>
      </dsp:nvSpPr>
      <dsp:spPr>
        <a:xfrm>
          <a:off x="0" y="566"/>
          <a:ext cx="6759073" cy="0"/>
        </a:xfrm>
        <a:prstGeom prst="line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0DE855-C055-442C-9CFC-1D0CB6E41B27}">
      <dsp:nvSpPr>
        <dsp:cNvPr id="0" name=""/>
        <dsp:cNvSpPr/>
      </dsp:nvSpPr>
      <dsp:spPr>
        <a:xfrm>
          <a:off x="0" y="566"/>
          <a:ext cx="6759073" cy="6631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>
              <a:solidFill>
                <a:srgbClr val="2C4E86"/>
              </a:solidFill>
              <a:latin typeface="+mn-lt"/>
            </a:rPr>
            <a:t>Support for the Transportation Development Division</a:t>
          </a:r>
        </a:p>
      </dsp:txBody>
      <dsp:txXfrm>
        <a:off x="0" y="566"/>
        <a:ext cx="6759073" cy="663168"/>
      </dsp:txXfrm>
    </dsp:sp>
    <dsp:sp modelId="{C656AC9E-6901-44F4-A68F-9F23A549DD4D}">
      <dsp:nvSpPr>
        <dsp:cNvPr id="0" name=""/>
        <dsp:cNvSpPr/>
      </dsp:nvSpPr>
      <dsp:spPr>
        <a:xfrm>
          <a:off x="0" y="663735"/>
          <a:ext cx="6759073" cy="0"/>
        </a:xfrm>
        <a:prstGeom prst="line">
          <a:avLst/>
        </a:prstGeom>
        <a:solidFill>
          <a:schemeClr val="accent2">
            <a:alpha val="90000"/>
            <a:hueOff val="0"/>
            <a:satOff val="0"/>
            <a:lumOff val="0"/>
            <a:alphaOff val="-6667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6667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B245B2-2D70-43D2-97DE-0240CEACC39D}">
      <dsp:nvSpPr>
        <dsp:cNvPr id="0" name=""/>
        <dsp:cNvSpPr/>
      </dsp:nvSpPr>
      <dsp:spPr>
        <a:xfrm>
          <a:off x="0" y="663735"/>
          <a:ext cx="6759073" cy="6631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>
              <a:solidFill>
                <a:srgbClr val="2C4E86"/>
              </a:solidFill>
              <a:latin typeface="+mn-lt"/>
            </a:rPr>
            <a:t>5 - year Contracts (Two Contracts)</a:t>
          </a:r>
        </a:p>
      </dsp:txBody>
      <dsp:txXfrm>
        <a:off x="0" y="663735"/>
        <a:ext cx="6759073" cy="663168"/>
      </dsp:txXfrm>
    </dsp:sp>
    <dsp:sp modelId="{704BB7EC-2AF2-429C-968F-3FAE92C2EA35}">
      <dsp:nvSpPr>
        <dsp:cNvPr id="0" name=""/>
        <dsp:cNvSpPr/>
      </dsp:nvSpPr>
      <dsp:spPr>
        <a:xfrm>
          <a:off x="0" y="1326903"/>
          <a:ext cx="6759073" cy="0"/>
        </a:xfrm>
        <a:prstGeom prst="line">
          <a:avLst/>
        </a:prstGeom>
        <a:solidFill>
          <a:schemeClr val="accent2">
            <a:alpha val="90000"/>
            <a:hueOff val="0"/>
            <a:satOff val="0"/>
            <a:lumOff val="0"/>
            <a:alphaOff val="-13333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13333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512EF6-CF24-4403-9BBE-A1B920EF99FA}">
      <dsp:nvSpPr>
        <dsp:cNvPr id="0" name=""/>
        <dsp:cNvSpPr/>
      </dsp:nvSpPr>
      <dsp:spPr>
        <a:xfrm>
          <a:off x="0" y="1326903"/>
          <a:ext cx="6759073" cy="6631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>
              <a:solidFill>
                <a:srgbClr val="2C4E86"/>
              </a:solidFill>
              <a:latin typeface="+mn-lt"/>
            </a:rPr>
            <a:t>Task Driven Contract</a:t>
          </a:r>
        </a:p>
      </dsp:txBody>
      <dsp:txXfrm>
        <a:off x="0" y="1326903"/>
        <a:ext cx="6759073" cy="663168"/>
      </dsp:txXfrm>
    </dsp:sp>
    <dsp:sp modelId="{718AE415-D07D-4496-B23B-F2A10F4F6B86}">
      <dsp:nvSpPr>
        <dsp:cNvPr id="0" name=""/>
        <dsp:cNvSpPr/>
      </dsp:nvSpPr>
      <dsp:spPr>
        <a:xfrm>
          <a:off x="0" y="1990071"/>
          <a:ext cx="6759073" cy="0"/>
        </a:xfrm>
        <a:prstGeom prst="line">
          <a:avLst/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2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DE0F61-BC5B-412A-A98C-8FEE41585A4D}">
      <dsp:nvSpPr>
        <dsp:cNvPr id="0" name=""/>
        <dsp:cNvSpPr/>
      </dsp:nvSpPr>
      <dsp:spPr>
        <a:xfrm>
          <a:off x="0" y="1990071"/>
          <a:ext cx="6759073" cy="6631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>
              <a:solidFill>
                <a:srgbClr val="2C4E86"/>
              </a:solidFill>
              <a:latin typeface="+mn-lt"/>
            </a:rPr>
            <a:t>FDOT Project Manager: Felix Hernandez, P.E.</a:t>
          </a:r>
        </a:p>
      </dsp:txBody>
      <dsp:txXfrm>
        <a:off x="0" y="1990071"/>
        <a:ext cx="6759073" cy="663168"/>
      </dsp:txXfrm>
    </dsp:sp>
    <dsp:sp modelId="{4BCB36C8-F86C-406E-823A-4C6C80D53EF6}">
      <dsp:nvSpPr>
        <dsp:cNvPr id="0" name=""/>
        <dsp:cNvSpPr/>
      </dsp:nvSpPr>
      <dsp:spPr>
        <a:xfrm>
          <a:off x="0" y="2653239"/>
          <a:ext cx="6759073" cy="0"/>
        </a:xfrm>
        <a:prstGeom prst="line">
          <a:avLst/>
        </a:prstGeom>
        <a:solidFill>
          <a:schemeClr val="accent2">
            <a:alpha val="90000"/>
            <a:hueOff val="0"/>
            <a:satOff val="0"/>
            <a:lumOff val="0"/>
            <a:alphaOff val="-26667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26667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0C2C6B-EF94-49BD-A208-BE9349EFA164}">
      <dsp:nvSpPr>
        <dsp:cNvPr id="0" name=""/>
        <dsp:cNvSpPr/>
      </dsp:nvSpPr>
      <dsp:spPr>
        <a:xfrm>
          <a:off x="0" y="2653239"/>
          <a:ext cx="6759073" cy="6631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>
              <a:solidFill>
                <a:srgbClr val="2C4E86"/>
              </a:solidFill>
              <a:latin typeface="+mn-lt"/>
            </a:rPr>
            <a:t>Staff Augmentation</a:t>
          </a:r>
        </a:p>
      </dsp:txBody>
      <dsp:txXfrm>
        <a:off x="0" y="2653239"/>
        <a:ext cx="6759073" cy="663168"/>
      </dsp:txXfrm>
    </dsp:sp>
    <dsp:sp modelId="{1AB5B7A4-408F-428C-98AF-349E6D069066}">
      <dsp:nvSpPr>
        <dsp:cNvPr id="0" name=""/>
        <dsp:cNvSpPr/>
      </dsp:nvSpPr>
      <dsp:spPr>
        <a:xfrm>
          <a:off x="0" y="3316407"/>
          <a:ext cx="6759073" cy="0"/>
        </a:xfrm>
        <a:prstGeom prst="line">
          <a:avLst/>
        </a:prstGeom>
        <a:solidFill>
          <a:schemeClr val="accent2">
            <a:alpha val="90000"/>
            <a:hueOff val="0"/>
            <a:satOff val="0"/>
            <a:lumOff val="0"/>
            <a:alphaOff val="-33333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33333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4816D9-7E2D-4BAC-B698-759DB18944D6}">
      <dsp:nvSpPr>
        <dsp:cNvPr id="0" name=""/>
        <dsp:cNvSpPr/>
      </dsp:nvSpPr>
      <dsp:spPr>
        <a:xfrm>
          <a:off x="0" y="3316407"/>
          <a:ext cx="6759073" cy="6631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>
              <a:solidFill>
                <a:srgbClr val="2C4E86"/>
              </a:solidFill>
              <a:latin typeface="+mn-lt"/>
            </a:rPr>
            <a:t>Plan and Permit Reviews</a:t>
          </a:r>
        </a:p>
      </dsp:txBody>
      <dsp:txXfrm>
        <a:off x="0" y="3316407"/>
        <a:ext cx="6759073" cy="663168"/>
      </dsp:txXfrm>
    </dsp:sp>
    <dsp:sp modelId="{9757FE1D-D8EF-4462-AB93-016ACA108523}">
      <dsp:nvSpPr>
        <dsp:cNvPr id="0" name=""/>
        <dsp:cNvSpPr/>
      </dsp:nvSpPr>
      <dsp:spPr>
        <a:xfrm>
          <a:off x="0" y="3979575"/>
          <a:ext cx="6759073" cy="0"/>
        </a:xfrm>
        <a:prstGeom prst="line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FDD5EC-A580-43B5-A63E-497444B46237}">
      <dsp:nvSpPr>
        <dsp:cNvPr id="0" name=""/>
        <dsp:cNvSpPr/>
      </dsp:nvSpPr>
      <dsp:spPr>
        <a:xfrm>
          <a:off x="0" y="3979575"/>
          <a:ext cx="6759073" cy="6631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b="1" kern="1200">
            <a:solidFill>
              <a:srgbClr val="2C4E86"/>
            </a:solidFill>
            <a:latin typeface="+mn-lt"/>
          </a:endParaRPr>
        </a:p>
      </dsp:txBody>
      <dsp:txXfrm>
        <a:off x="0" y="3979575"/>
        <a:ext cx="6759073" cy="66316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1B0CA9-D667-4EB6-B06D-3A704C154D6C}">
      <dsp:nvSpPr>
        <dsp:cNvPr id="0" name=""/>
        <dsp:cNvSpPr/>
      </dsp:nvSpPr>
      <dsp:spPr>
        <a:xfrm>
          <a:off x="0" y="927"/>
          <a:ext cx="314878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7B9996-CEE1-4FB3-9E0C-3CAE50AD52A4}">
      <dsp:nvSpPr>
        <dsp:cNvPr id="0" name=""/>
        <dsp:cNvSpPr/>
      </dsp:nvSpPr>
      <dsp:spPr>
        <a:xfrm>
          <a:off x="0" y="927"/>
          <a:ext cx="3148782" cy="4455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>
              <a:solidFill>
                <a:srgbClr val="2C4E86"/>
              </a:solidFill>
            </a:rPr>
            <a:t>Specifications Package Preparation and Review</a:t>
          </a:r>
          <a:endParaRPr lang="en-US" sz="1500" kern="1200">
            <a:solidFill>
              <a:srgbClr val="2C4E86"/>
            </a:solidFill>
          </a:endParaRPr>
        </a:p>
      </dsp:txBody>
      <dsp:txXfrm>
        <a:off x="0" y="927"/>
        <a:ext cx="3148782" cy="445509"/>
      </dsp:txXfrm>
    </dsp:sp>
    <dsp:sp modelId="{75B86402-E1EB-456D-87A5-9BBAF774277E}">
      <dsp:nvSpPr>
        <dsp:cNvPr id="0" name=""/>
        <dsp:cNvSpPr/>
      </dsp:nvSpPr>
      <dsp:spPr>
        <a:xfrm>
          <a:off x="0" y="446437"/>
          <a:ext cx="314878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FA84B5-BBB7-483D-9BAC-020ECE6FD891}">
      <dsp:nvSpPr>
        <dsp:cNvPr id="0" name=""/>
        <dsp:cNvSpPr/>
      </dsp:nvSpPr>
      <dsp:spPr>
        <a:xfrm>
          <a:off x="0" y="446437"/>
          <a:ext cx="3148782" cy="317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>
              <a:solidFill>
                <a:srgbClr val="2C4E86"/>
              </a:solidFill>
              <a:latin typeface="Bahnschrift Condensed"/>
              <a:ea typeface="+mn-ea"/>
              <a:cs typeface="+mn-cs"/>
            </a:rPr>
            <a:t>TSP and MSP Review</a:t>
          </a:r>
        </a:p>
      </dsp:txBody>
      <dsp:txXfrm>
        <a:off x="0" y="446437"/>
        <a:ext cx="3148782" cy="317249"/>
      </dsp:txXfrm>
    </dsp:sp>
    <dsp:sp modelId="{5804E862-BD5F-4333-BC93-93591499E56A}">
      <dsp:nvSpPr>
        <dsp:cNvPr id="0" name=""/>
        <dsp:cNvSpPr/>
      </dsp:nvSpPr>
      <dsp:spPr>
        <a:xfrm>
          <a:off x="0" y="763686"/>
          <a:ext cx="314878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937E02-2E1C-4870-95EE-59E34579FF8E}">
      <dsp:nvSpPr>
        <dsp:cNvPr id="0" name=""/>
        <dsp:cNvSpPr/>
      </dsp:nvSpPr>
      <dsp:spPr>
        <a:xfrm>
          <a:off x="0" y="763686"/>
          <a:ext cx="3148782" cy="391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>
              <a:solidFill>
                <a:srgbClr val="2C4E86"/>
              </a:solidFill>
              <a:latin typeface="Bahnschrift Condensed"/>
              <a:ea typeface="+mn-ea"/>
              <a:cs typeface="+mn-cs"/>
            </a:rPr>
            <a:t>Construction Cost Development and Updates</a:t>
          </a:r>
        </a:p>
      </dsp:txBody>
      <dsp:txXfrm>
        <a:off x="0" y="763686"/>
        <a:ext cx="3148782" cy="391401"/>
      </dsp:txXfrm>
    </dsp:sp>
    <dsp:sp modelId="{FDD22C8C-E1AF-490D-92B6-42B215ADC016}">
      <dsp:nvSpPr>
        <dsp:cNvPr id="0" name=""/>
        <dsp:cNvSpPr/>
      </dsp:nvSpPr>
      <dsp:spPr>
        <a:xfrm>
          <a:off x="0" y="1155087"/>
          <a:ext cx="314878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9DF642-4FDA-4BAD-AA8A-628CC6827071}">
      <dsp:nvSpPr>
        <dsp:cNvPr id="0" name=""/>
        <dsp:cNvSpPr/>
      </dsp:nvSpPr>
      <dsp:spPr>
        <a:xfrm>
          <a:off x="0" y="1155087"/>
          <a:ext cx="3148782" cy="7532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>
              <a:solidFill>
                <a:srgbClr val="2C4E86"/>
              </a:solidFill>
              <a:latin typeface="Bahnschrift Condensed"/>
              <a:ea typeface="+mn-ea"/>
              <a:cs typeface="+mn-cs"/>
            </a:rPr>
            <a:t>Construction Plans Review</a:t>
          </a:r>
        </a:p>
      </dsp:txBody>
      <dsp:txXfrm>
        <a:off x="0" y="1155087"/>
        <a:ext cx="3148782" cy="75327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63D2D0-F553-4340-82E2-A36816DEE79A}">
      <dsp:nvSpPr>
        <dsp:cNvPr id="0" name=""/>
        <dsp:cNvSpPr/>
      </dsp:nvSpPr>
      <dsp:spPr>
        <a:xfrm>
          <a:off x="0" y="586"/>
          <a:ext cx="371745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99DC44-7516-4F03-97BB-E6314BC66130}">
      <dsp:nvSpPr>
        <dsp:cNvPr id="0" name=""/>
        <dsp:cNvSpPr/>
      </dsp:nvSpPr>
      <dsp:spPr>
        <a:xfrm>
          <a:off x="0" y="586"/>
          <a:ext cx="3717454" cy="396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>
              <a:solidFill>
                <a:srgbClr val="2C4E86"/>
              </a:solidFill>
            </a:rPr>
            <a:t>LAP Certification Coordination</a:t>
          </a:r>
          <a:endParaRPr lang="en-US" sz="1500" kern="1200">
            <a:solidFill>
              <a:srgbClr val="2C4E86"/>
            </a:solidFill>
          </a:endParaRPr>
        </a:p>
      </dsp:txBody>
      <dsp:txXfrm>
        <a:off x="0" y="586"/>
        <a:ext cx="3717454" cy="396100"/>
      </dsp:txXfrm>
    </dsp:sp>
    <dsp:sp modelId="{D225E52E-100B-4056-AA63-16A526A36435}">
      <dsp:nvSpPr>
        <dsp:cNvPr id="0" name=""/>
        <dsp:cNvSpPr/>
      </dsp:nvSpPr>
      <dsp:spPr>
        <a:xfrm>
          <a:off x="0" y="396687"/>
          <a:ext cx="371745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A0497F-A455-49A0-8576-0B6B4D83B668}">
      <dsp:nvSpPr>
        <dsp:cNvPr id="0" name=""/>
        <dsp:cNvSpPr/>
      </dsp:nvSpPr>
      <dsp:spPr>
        <a:xfrm>
          <a:off x="0" y="396687"/>
          <a:ext cx="3717454" cy="3907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>
              <a:solidFill>
                <a:srgbClr val="2C4E86"/>
              </a:solidFill>
              <a:latin typeface="Bahnschrift Condensed"/>
              <a:ea typeface="+mn-ea"/>
              <a:cs typeface="+mn-cs"/>
            </a:rPr>
            <a:t>Procurement Review and Oversight</a:t>
          </a:r>
        </a:p>
      </dsp:txBody>
      <dsp:txXfrm>
        <a:off x="0" y="396687"/>
        <a:ext cx="3717454" cy="390766"/>
      </dsp:txXfrm>
    </dsp:sp>
    <dsp:sp modelId="{AFF5CAB1-3DEC-44FB-9D43-2559AE151638}">
      <dsp:nvSpPr>
        <dsp:cNvPr id="0" name=""/>
        <dsp:cNvSpPr/>
      </dsp:nvSpPr>
      <dsp:spPr>
        <a:xfrm>
          <a:off x="0" y="787454"/>
          <a:ext cx="371745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835195-B86F-4517-8ED0-4C76B48080A1}">
      <dsp:nvSpPr>
        <dsp:cNvPr id="0" name=""/>
        <dsp:cNvSpPr/>
      </dsp:nvSpPr>
      <dsp:spPr>
        <a:xfrm>
          <a:off x="0" y="787454"/>
          <a:ext cx="3717454" cy="3359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>
              <a:solidFill>
                <a:srgbClr val="2C4E86"/>
              </a:solidFill>
              <a:latin typeface="Bahnschrift Condensed"/>
              <a:ea typeface="+mn-ea"/>
              <a:cs typeface="+mn-cs"/>
            </a:rPr>
            <a:t>Coordinate CST  Plans Reviews and PS&amp;E Packages</a:t>
          </a:r>
        </a:p>
      </dsp:txBody>
      <dsp:txXfrm>
        <a:off x="0" y="787454"/>
        <a:ext cx="3717454" cy="335965"/>
      </dsp:txXfrm>
    </dsp:sp>
    <dsp:sp modelId="{65C3DEDC-7919-4EC1-97E5-01FB522C05D5}">
      <dsp:nvSpPr>
        <dsp:cNvPr id="0" name=""/>
        <dsp:cNvSpPr/>
      </dsp:nvSpPr>
      <dsp:spPr>
        <a:xfrm>
          <a:off x="0" y="1123419"/>
          <a:ext cx="371745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36EA84-DF90-4478-9047-EE7BE11FDDAF}">
      <dsp:nvSpPr>
        <dsp:cNvPr id="0" name=""/>
        <dsp:cNvSpPr/>
      </dsp:nvSpPr>
      <dsp:spPr>
        <a:xfrm>
          <a:off x="0" y="1123419"/>
          <a:ext cx="3717454" cy="6238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>
              <a:solidFill>
                <a:srgbClr val="2C4E86"/>
              </a:solidFill>
              <a:latin typeface="Bahnschrift Condensed"/>
              <a:ea typeface="+mn-ea"/>
              <a:cs typeface="+mn-cs"/>
            </a:rPr>
            <a:t>Process Reimbursement and Close-out</a:t>
          </a:r>
        </a:p>
      </dsp:txBody>
      <dsp:txXfrm>
        <a:off x="0" y="1123419"/>
        <a:ext cx="3717454" cy="62387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EF876A-9EE6-4062-879A-69451219D160}">
      <dsp:nvSpPr>
        <dsp:cNvPr id="0" name=""/>
        <dsp:cNvSpPr/>
      </dsp:nvSpPr>
      <dsp:spPr>
        <a:xfrm>
          <a:off x="0" y="0"/>
          <a:ext cx="239971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F44DA1-59B1-40B9-BD4B-409A679E8AB8}">
      <dsp:nvSpPr>
        <dsp:cNvPr id="0" name=""/>
        <dsp:cNvSpPr/>
      </dsp:nvSpPr>
      <dsp:spPr>
        <a:xfrm>
          <a:off x="0" y="0"/>
          <a:ext cx="2399711" cy="3308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solidFill>
                <a:srgbClr val="2C4E86"/>
              </a:solidFill>
            </a:rPr>
            <a:t>Scope Refinement Team support</a:t>
          </a:r>
        </a:p>
      </dsp:txBody>
      <dsp:txXfrm>
        <a:off x="0" y="0"/>
        <a:ext cx="2399711" cy="330859"/>
      </dsp:txXfrm>
    </dsp:sp>
    <dsp:sp modelId="{B75246A1-8FCD-40E9-8449-D94B084342D2}">
      <dsp:nvSpPr>
        <dsp:cNvPr id="0" name=""/>
        <dsp:cNvSpPr/>
      </dsp:nvSpPr>
      <dsp:spPr>
        <a:xfrm>
          <a:off x="0" y="330859"/>
          <a:ext cx="239971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71ED34-7A7B-4952-B85B-1A0BC511BF56}">
      <dsp:nvSpPr>
        <dsp:cNvPr id="0" name=""/>
        <dsp:cNvSpPr/>
      </dsp:nvSpPr>
      <dsp:spPr>
        <a:xfrm>
          <a:off x="0" y="330859"/>
          <a:ext cx="2399711" cy="3308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solidFill>
                <a:srgbClr val="2C4E86"/>
              </a:solidFill>
            </a:rPr>
            <a:t>Project Development support</a:t>
          </a:r>
        </a:p>
      </dsp:txBody>
      <dsp:txXfrm>
        <a:off x="0" y="330859"/>
        <a:ext cx="2399711" cy="330859"/>
      </dsp:txXfrm>
    </dsp:sp>
    <dsp:sp modelId="{15EF4840-52E1-4DC3-B734-15693F1AEC80}">
      <dsp:nvSpPr>
        <dsp:cNvPr id="0" name=""/>
        <dsp:cNvSpPr/>
      </dsp:nvSpPr>
      <dsp:spPr>
        <a:xfrm>
          <a:off x="0" y="661719"/>
          <a:ext cx="239971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61E29D-60B4-452C-B033-6A984A6EA9AE}">
      <dsp:nvSpPr>
        <dsp:cNvPr id="0" name=""/>
        <dsp:cNvSpPr/>
      </dsp:nvSpPr>
      <dsp:spPr>
        <a:xfrm>
          <a:off x="0" y="661719"/>
          <a:ext cx="2399711" cy="3308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solidFill>
                <a:srgbClr val="2C4E86"/>
              </a:solidFill>
            </a:rPr>
            <a:t>SIS program support</a:t>
          </a:r>
        </a:p>
      </dsp:txBody>
      <dsp:txXfrm>
        <a:off x="0" y="661719"/>
        <a:ext cx="2399711" cy="330859"/>
      </dsp:txXfrm>
    </dsp:sp>
    <dsp:sp modelId="{49238656-5A9D-4589-94FD-35437F68D73B}">
      <dsp:nvSpPr>
        <dsp:cNvPr id="0" name=""/>
        <dsp:cNvSpPr/>
      </dsp:nvSpPr>
      <dsp:spPr>
        <a:xfrm>
          <a:off x="0" y="992579"/>
          <a:ext cx="239971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15F503-13AF-4E1E-A6CE-E7E38C936492}">
      <dsp:nvSpPr>
        <dsp:cNvPr id="0" name=""/>
        <dsp:cNvSpPr/>
      </dsp:nvSpPr>
      <dsp:spPr>
        <a:xfrm>
          <a:off x="0" y="992579"/>
          <a:ext cx="2399711" cy="3308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solidFill>
                <a:srgbClr val="2C4E86"/>
              </a:solidFill>
            </a:rPr>
            <a:t>Concept Development support</a:t>
          </a:r>
        </a:p>
      </dsp:txBody>
      <dsp:txXfrm>
        <a:off x="0" y="992579"/>
        <a:ext cx="2399711" cy="33085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AE7263-63CA-464D-81B9-B4F8F52E8607}">
      <dsp:nvSpPr>
        <dsp:cNvPr id="0" name=""/>
        <dsp:cNvSpPr/>
      </dsp:nvSpPr>
      <dsp:spPr>
        <a:xfrm>
          <a:off x="0" y="0"/>
          <a:ext cx="250911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20F4BE-7CC5-4A06-80C8-71BE06F6D521}">
      <dsp:nvSpPr>
        <dsp:cNvPr id="0" name=""/>
        <dsp:cNvSpPr/>
      </dsp:nvSpPr>
      <dsp:spPr>
        <a:xfrm>
          <a:off x="0" y="0"/>
          <a:ext cx="2509119" cy="4154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solidFill>
                <a:srgbClr val="2C4E86"/>
              </a:solidFill>
            </a:rPr>
            <a:t>Environmental Support Services</a:t>
          </a:r>
        </a:p>
      </dsp:txBody>
      <dsp:txXfrm>
        <a:off x="0" y="0"/>
        <a:ext cx="2509119" cy="415498"/>
      </dsp:txXfrm>
    </dsp:sp>
    <dsp:sp modelId="{C24AD9F1-94AA-4C88-BA55-38C54337C8A9}">
      <dsp:nvSpPr>
        <dsp:cNvPr id="0" name=""/>
        <dsp:cNvSpPr/>
      </dsp:nvSpPr>
      <dsp:spPr>
        <a:xfrm>
          <a:off x="0" y="415498"/>
          <a:ext cx="250911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6B5EEA-F2A0-41FA-9B7F-4C96666C4575}">
      <dsp:nvSpPr>
        <dsp:cNvPr id="0" name=""/>
        <dsp:cNvSpPr/>
      </dsp:nvSpPr>
      <dsp:spPr>
        <a:xfrm>
          <a:off x="0" y="415498"/>
          <a:ext cx="2509119" cy="4154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solidFill>
                <a:srgbClr val="2C4E86"/>
              </a:solidFill>
            </a:rPr>
            <a:t>Subject Matter Expert</a:t>
          </a:r>
        </a:p>
      </dsp:txBody>
      <dsp:txXfrm>
        <a:off x="0" y="415498"/>
        <a:ext cx="2509119" cy="41549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DE37D3-9DE4-4704-8E3F-AF16190921E3}">
      <dsp:nvSpPr>
        <dsp:cNvPr id="0" name=""/>
        <dsp:cNvSpPr/>
      </dsp:nvSpPr>
      <dsp:spPr>
        <a:xfrm>
          <a:off x="0" y="405"/>
          <a:ext cx="263715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AE8D40-0F29-435D-BA17-12985ABEB1BB}">
      <dsp:nvSpPr>
        <dsp:cNvPr id="0" name=""/>
        <dsp:cNvSpPr/>
      </dsp:nvSpPr>
      <dsp:spPr>
        <a:xfrm>
          <a:off x="0" y="405"/>
          <a:ext cx="2637151" cy="2767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solidFill>
                <a:srgbClr val="2C4E86"/>
              </a:solidFill>
            </a:rPr>
            <a:t>Permit Reviews</a:t>
          </a:r>
          <a:endParaRPr lang="en-US" sz="1600" kern="1200">
            <a:solidFill>
              <a:srgbClr val="2C4E86"/>
            </a:solidFill>
          </a:endParaRPr>
        </a:p>
      </dsp:txBody>
      <dsp:txXfrm>
        <a:off x="0" y="405"/>
        <a:ext cx="2637151" cy="276728"/>
      </dsp:txXfrm>
    </dsp:sp>
    <dsp:sp modelId="{37983F36-2E74-4C58-B23E-63045A8319A2}">
      <dsp:nvSpPr>
        <dsp:cNvPr id="0" name=""/>
        <dsp:cNvSpPr/>
      </dsp:nvSpPr>
      <dsp:spPr>
        <a:xfrm>
          <a:off x="0" y="277134"/>
          <a:ext cx="263715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D9FDA3-705B-4EF0-B1CE-F8601E37E959}">
      <dsp:nvSpPr>
        <dsp:cNvPr id="0" name=""/>
        <dsp:cNvSpPr/>
      </dsp:nvSpPr>
      <dsp:spPr>
        <a:xfrm>
          <a:off x="0" y="277134"/>
          <a:ext cx="2637151" cy="2767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solidFill>
                <a:srgbClr val="2C4E86"/>
              </a:solidFill>
            </a:rPr>
            <a:t>Engineering Assessments</a:t>
          </a:r>
          <a:endParaRPr lang="en-US" sz="1600" kern="1200">
            <a:solidFill>
              <a:srgbClr val="2C4E86"/>
            </a:solidFill>
          </a:endParaRPr>
        </a:p>
      </dsp:txBody>
      <dsp:txXfrm>
        <a:off x="0" y="277134"/>
        <a:ext cx="2637151" cy="276728"/>
      </dsp:txXfrm>
    </dsp:sp>
    <dsp:sp modelId="{E9C671FB-241E-4383-A5ED-DC1D18C2E77F}">
      <dsp:nvSpPr>
        <dsp:cNvPr id="0" name=""/>
        <dsp:cNvSpPr/>
      </dsp:nvSpPr>
      <dsp:spPr>
        <a:xfrm>
          <a:off x="0" y="553862"/>
          <a:ext cx="263715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89A42C-91D9-4710-9597-76B0F787362E}">
      <dsp:nvSpPr>
        <dsp:cNvPr id="0" name=""/>
        <dsp:cNvSpPr/>
      </dsp:nvSpPr>
      <dsp:spPr>
        <a:xfrm>
          <a:off x="0" y="553862"/>
          <a:ext cx="2637151" cy="2767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solidFill>
                <a:srgbClr val="2C4E86"/>
              </a:solidFill>
            </a:rPr>
            <a:t>Software Development</a:t>
          </a:r>
          <a:endParaRPr lang="en-US" sz="1600" kern="1200">
            <a:solidFill>
              <a:srgbClr val="2C4E86"/>
            </a:solidFill>
          </a:endParaRPr>
        </a:p>
      </dsp:txBody>
      <dsp:txXfrm>
        <a:off x="0" y="553862"/>
        <a:ext cx="2637151" cy="276728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B6FF17-E50F-43D2-9409-26CCA5B7A286}">
      <dsp:nvSpPr>
        <dsp:cNvPr id="0" name=""/>
        <dsp:cNvSpPr/>
      </dsp:nvSpPr>
      <dsp:spPr>
        <a:xfrm>
          <a:off x="0" y="2268"/>
          <a:ext cx="5982339" cy="88744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>
              <a:latin typeface="+mj-lt"/>
            </a:rPr>
            <a:t>Central Office:</a:t>
          </a:r>
        </a:p>
      </dsp:txBody>
      <dsp:txXfrm>
        <a:off x="0" y="2268"/>
        <a:ext cx="5982339" cy="887445"/>
      </dsp:txXfrm>
    </dsp:sp>
    <dsp:sp modelId="{B002AC27-9C45-4EBA-BCCB-CA8842E9FCF0}">
      <dsp:nvSpPr>
        <dsp:cNvPr id="0" name=""/>
        <dsp:cNvSpPr/>
      </dsp:nvSpPr>
      <dsp:spPr>
        <a:xfrm>
          <a:off x="0" y="889713"/>
          <a:ext cx="5982339" cy="612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9939" tIns="46990" rIns="263144" bIns="46990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n-US" sz="2900" b="1" kern="1200">
              <a:solidFill>
                <a:srgbClr val="2C4E86"/>
              </a:solidFill>
            </a:rPr>
            <a:t>Tim Lattner, P.E. (Office of Construction</a:t>
          </a:r>
          <a:r>
            <a:rPr lang="en-US" sz="2900" kern="1200">
              <a:solidFill>
                <a:srgbClr val="2C4E86"/>
              </a:solidFill>
            </a:rPr>
            <a:t>)</a:t>
          </a:r>
        </a:p>
      </dsp:txBody>
      <dsp:txXfrm>
        <a:off x="0" y="889713"/>
        <a:ext cx="5982339" cy="612720"/>
      </dsp:txXfrm>
    </dsp:sp>
    <dsp:sp modelId="{4608A96A-E94D-43D2-9DEC-DD2F7341969A}">
      <dsp:nvSpPr>
        <dsp:cNvPr id="0" name=""/>
        <dsp:cNvSpPr/>
      </dsp:nvSpPr>
      <dsp:spPr>
        <a:xfrm>
          <a:off x="0" y="1502433"/>
          <a:ext cx="5982339" cy="887445"/>
        </a:xfrm>
        <a:prstGeom prst="rect">
          <a:avLst/>
        </a:prstGeom>
        <a:solidFill>
          <a:schemeClr val="accent3">
            <a:hueOff val="-364024"/>
            <a:satOff val="8929"/>
            <a:lumOff val="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>
              <a:latin typeface="+mj-lt"/>
            </a:rPr>
            <a:t>District 4: </a:t>
          </a:r>
        </a:p>
      </dsp:txBody>
      <dsp:txXfrm>
        <a:off x="0" y="1502433"/>
        <a:ext cx="5982339" cy="887445"/>
      </dsp:txXfrm>
    </dsp:sp>
    <dsp:sp modelId="{8F99B284-38F3-4399-A645-80DDFC8450C6}">
      <dsp:nvSpPr>
        <dsp:cNvPr id="0" name=""/>
        <dsp:cNvSpPr/>
      </dsp:nvSpPr>
      <dsp:spPr>
        <a:xfrm>
          <a:off x="0" y="2389878"/>
          <a:ext cx="5982339" cy="612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9939" tIns="46990" rIns="263144" bIns="46990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n-US" sz="2900" b="1" kern="1200">
              <a:solidFill>
                <a:srgbClr val="2C4E86"/>
              </a:solidFill>
            </a:rPr>
            <a:t>Leslie Wetherell, P.E.  (Design)</a:t>
          </a:r>
        </a:p>
      </dsp:txBody>
      <dsp:txXfrm>
        <a:off x="0" y="2389878"/>
        <a:ext cx="5982339" cy="612720"/>
      </dsp:txXfrm>
    </dsp:sp>
    <dsp:sp modelId="{C26490FF-5F2D-4BAF-A21D-2937DFD21D7D}">
      <dsp:nvSpPr>
        <dsp:cNvPr id="0" name=""/>
        <dsp:cNvSpPr/>
      </dsp:nvSpPr>
      <dsp:spPr>
        <a:xfrm>
          <a:off x="0" y="3002598"/>
          <a:ext cx="5982339" cy="887445"/>
        </a:xfrm>
        <a:prstGeom prst="rect">
          <a:avLst/>
        </a:prstGeom>
        <a:solidFill>
          <a:schemeClr val="accent3">
            <a:hueOff val="-728048"/>
            <a:satOff val="17858"/>
            <a:lumOff val="941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>
              <a:latin typeface="+mj-lt"/>
            </a:rPr>
            <a:t>District 6: </a:t>
          </a:r>
        </a:p>
      </dsp:txBody>
      <dsp:txXfrm>
        <a:off x="0" y="3002598"/>
        <a:ext cx="5982339" cy="887445"/>
      </dsp:txXfrm>
    </dsp:sp>
    <dsp:sp modelId="{9CB78C64-4464-47F6-880E-497362CF244D}">
      <dsp:nvSpPr>
        <dsp:cNvPr id="0" name=""/>
        <dsp:cNvSpPr/>
      </dsp:nvSpPr>
      <dsp:spPr>
        <a:xfrm>
          <a:off x="0" y="3890043"/>
          <a:ext cx="5982339" cy="612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9939" tIns="46990" rIns="263144" bIns="46990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n-US" sz="2900" b="1" kern="1200">
              <a:solidFill>
                <a:srgbClr val="2C4E86"/>
              </a:solidFill>
            </a:rPr>
            <a:t>Felix Hernandez, P.E. (Design)</a:t>
          </a:r>
        </a:p>
      </dsp:txBody>
      <dsp:txXfrm>
        <a:off x="0" y="3890043"/>
        <a:ext cx="5982339" cy="6127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A3014E-B5B6-45CA-A510-1741496538A9}">
      <dsp:nvSpPr>
        <dsp:cNvPr id="0" name=""/>
        <dsp:cNvSpPr/>
      </dsp:nvSpPr>
      <dsp:spPr>
        <a:xfrm>
          <a:off x="9362" y="745467"/>
          <a:ext cx="3527276" cy="41497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315831-4396-44B7-8A7D-0C77DCEAA44F}">
      <dsp:nvSpPr>
        <dsp:cNvPr id="0" name=""/>
        <dsp:cNvSpPr/>
      </dsp:nvSpPr>
      <dsp:spPr>
        <a:xfrm>
          <a:off x="9362" y="901314"/>
          <a:ext cx="259126" cy="25912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25EDD9-40D8-4DCA-8908-201BC21CAB68}">
      <dsp:nvSpPr>
        <dsp:cNvPr id="0" name=""/>
        <dsp:cNvSpPr/>
      </dsp:nvSpPr>
      <dsp:spPr>
        <a:xfrm>
          <a:off x="9362" y="0"/>
          <a:ext cx="3527276" cy="745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>
              <a:solidFill>
                <a:srgbClr val="3EBBF0"/>
              </a:solidFill>
              <a:latin typeface="+mj-lt"/>
            </a:rPr>
            <a:t>Staff Augmentation</a:t>
          </a:r>
        </a:p>
      </dsp:txBody>
      <dsp:txXfrm>
        <a:off x="9362" y="0"/>
        <a:ext cx="3527276" cy="745467"/>
      </dsp:txXfrm>
    </dsp:sp>
    <dsp:sp modelId="{A4158203-0E00-439F-83C0-15B675EBC070}">
      <dsp:nvSpPr>
        <dsp:cNvPr id="0" name=""/>
        <dsp:cNvSpPr/>
      </dsp:nvSpPr>
      <dsp:spPr>
        <a:xfrm>
          <a:off x="9362" y="1505330"/>
          <a:ext cx="259120" cy="2591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CAA390-4C01-455B-89D4-A4A6CA94D4E9}">
      <dsp:nvSpPr>
        <dsp:cNvPr id="0" name=""/>
        <dsp:cNvSpPr/>
      </dsp:nvSpPr>
      <dsp:spPr>
        <a:xfrm>
          <a:off x="256271" y="1332885"/>
          <a:ext cx="3280366" cy="6040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>
              <a:solidFill>
                <a:schemeClr val="bg1"/>
              </a:solidFill>
            </a:rPr>
            <a:t>In-house Support</a:t>
          </a:r>
        </a:p>
      </dsp:txBody>
      <dsp:txXfrm>
        <a:off x="256271" y="1332885"/>
        <a:ext cx="3280366" cy="604009"/>
      </dsp:txXfrm>
    </dsp:sp>
    <dsp:sp modelId="{A41DB261-1F8D-4A52-A742-4972A9F7226A}">
      <dsp:nvSpPr>
        <dsp:cNvPr id="0" name=""/>
        <dsp:cNvSpPr/>
      </dsp:nvSpPr>
      <dsp:spPr>
        <a:xfrm>
          <a:off x="9362" y="2109339"/>
          <a:ext cx="259120" cy="2591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-145610"/>
              <a:satOff val="3572"/>
              <a:lumOff val="1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DB9051-684D-4F5A-A78A-D0C1F5381637}">
      <dsp:nvSpPr>
        <dsp:cNvPr id="0" name=""/>
        <dsp:cNvSpPr/>
      </dsp:nvSpPr>
      <dsp:spPr>
        <a:xfrm>
          <a:off x="223861" y="1940670"/>
          <a:ext cx="3280366" cy="6040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>
              <a:solidFill>
                <a:schemeClr val="bg1"/>
              </a:solidFill>
            </a:rPr>
            <a:t>Expected to at District Office</a:t>
          </a:r>
        </a:p>
      </dsp:txBody>
      <dsp:txXfrm>
        <a:off x="223861" y="1940670"/>
        <a:ext cx="3280366" cy="604009"/>
      </dsp:txXfrm>
    </dsp:sp>
    <dsp:sp modelId="{E517A041-6E5B-40F0-94E3-E733E526DAB1}">
      <dsp:nvSpPr>
        <dsp:cNvPr id="0" name=""/>
        <dsp:cNvSpPr/>
      </dsp:nvSpPr>
      <dsp:spPr>
        <a:xfrm>
          <a:off x="3713002" y="745467"/>
          <a:ext cx="3527276" cy="414973"/>
        </a:xfrm>
        <a:prstGeom prst="rect">
          <a:avLst/>
        </a:prstGeom>
        <a:solidFill>
          <a:schemeClr val="accent3">
            <a:hueOff val="-364024"/>
            <a:satOff val="8929"/>
            <a:lumOff val="4706"/>
            <a:alphaOff val="0"/>
          </a:schemeClr>
        </a:solidFill>
        <a:ln w="12700" cap="flat" cmpd="sng" algn="ctr">
          <a:solidFill>
            <a:schemeClr val="accent3">
              <a:hueOff val="-364024"/>
              <a:satOff val="8929"/>
              <a:lumOff val="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9EF4F3-DB25-4427-BD5D-CD0118CC3C32}">
      <dsp:nvSpPr>
        <dsp:cNvPr id="0" name=""/>
        <dsp:cNvSpPr/>
      </dsp:nvSpPr>
      <dsp:spPr>
        <a:xfrm>
          <a:off x="3713002" y="901314"/>
          <a:ext cx="259126" cy="25912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-364024"/>
              <a:satOff val="8929"/>
              <a:lumOff val="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770B8C-D274-4553-8491-646983FAC90C}">
      <dsp:nvSpPr>
        <dsp:cNvPr id="0" name=""/>
        <dsp:cNvSpPr/>
      </dsp:nvSpPr>
      <dsp:spPr>
        <a:xfrm>
          <a:off x="3713002" y="0"/>
          <a:ext cx="3527276" cy="745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>
              <a:solidFill>
                <a:srgbClr val="3EBBF0"/>
              </a:solidFill>
              <a:latin typeface="+mj-lt"/>
            </a:rPr>
            <a:t>Plan Reviews</a:t>
          </a:r>
        </a:p>
      </dsp:txBody>
      <dsp:txXfrm>
        <a:off x="3713002" y="0"/>
        <a:ext cx="3527276" cy="745467"/>
      </dsp:txXfrm>
    </dsp:sp>
    <dsp:sp modelId="{E679DF15-B35C-40AE-9B0D-727879190A9A}">
      <dsp:nvSpPr>
        <dsp:cNvPr id="0" name=""/>
        <dsp:cNvSpPr/>
      </dsp:nvSpPr>
      <dsp:spPr>
        <a:xfrm>
          <a:off x="3713002" y="1505330"/>
          <a:ext cx="259120" cy="2591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-291219"/>
              <a:satOff val="7143"/>
              <a:lumOff val="3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0955EC-3D30-4032-9D7F-1B7292F506A9}">
      <dsp:nvSpPr>
        <dsp:cNvPr id="0" name=""/>
        <dsp:cNvSpPr/>
      </dsp:nvSpPr>
      <dsp:spPr>
        <a:xfrm>
          <a:off x="3959911" y="1332885"/>
          <a:ext cx="3280366" cy="6040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>
              <a:solidFill>
                <a:schemeClr val="bg1"/>
              </a:solidFill>
            </a:rPr>
            <a:t>Phase Reviews</a:t>
          </a:r>
        </a:p>
      </dsp:txBody>
      <dsp:txXfrm>
        <a:off x="3959911" y="1332885"/>
        <a:ext cx="3280366" cy="604009"/>
      </dsp:txXfrm>
    </dsp:sp>
    <dsp:sp modelId="{69DE56D6-561E-4BAA-A67C-1585920A6771}">
      <dsp:nvSpPr>
        <dsp:cNvPr id="0" name=""/>
        <dsp:cNvSpPr/>
      </dsp:nvSpPr>
      <dsp:spPr>
        <a:xfrm>
          <a:off x="3713002" y="2109339"/>
          <a:ext cx="259120" cy="2591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-436829"/>
              <a:satOff val="10715"/>
              <a:lumOff val="564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488F76-2AAC-463D-B415-5F95AC689C28}">
      <dsp:nvSpPr>
        <dsp:cNvPr id="0" name=""/>
        <dsp:cNvSpPr/>
      </dsp:nvSpPr>
      <dsp:spPr>
        <a:xfrm>
          <a:off x="3959911" y="1936895"/>
          <a:ext cx="3280366" cy="6040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>
              <a:solidFill>
                <a:schemeClr val="bg1"/>
              </a:solidFill>
              <a:latin typeface="Bahnschrift Condensed"/>
              <a:ea typeface="+mn-ea"/>
              <a:cs typeface="+mn-cs"/>
            </a:rPr>
            <a:t>Permit Reviews</a:t>
          </a:r>
        </a:p>
      </dsp:txBody>
      <dsp:txXfrm>
        <a:off x="3959911" y="1936895"/>
        <a:ext cx="3280366" cy="604009"/>
      </dsp:txXfrm>
    </dsp:sp>
    <dsp:sp modelId="{641771CD-A2D6-4827-9375-6CE223109047}">
      <dsp:nvSpPr>
        <dsp:cNvPr id="0" name=""/>
        <dsp:cNvSpPr/>
      </dsp:nvSpPr>
      <dsp:spPr>
        <a:xfrm>
          <a:off x="3713002" y="2713349"/>
          <a:ext cx="259120" cy="2591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-582439"/>
              <a:satOff val="14286"/>
              <a:lumOff val="753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5B1AD1-E656-41D5-8965-2D47BD928CF5}">
      <dsp:nvSpPr>
        <dsp:cNvPr id="0" name=""/>
        <dsp:cNvSpPr/>
      </dsp:nvSpPr>
      <dsp:spPr>
        <a:xfrm>
          <a:off x="3959911" y="2540904"/>
          <a:ext cx="3280366" cy="6040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>
              <a:solidFill>
                <a:schemeClr val="bg1"/>
              </a:solidFill>
              <a:latin typeface="Bahnschrift Condensed"/>
              <a:ea typeface="+mn-ea"/>
              <a:cs typeface="+mn-cs"/>
            </a:rPr>
            <a:t>Landscape Reviews</a:t>
          </a:r>
        </a:p>
      </dsp:txBody>
      <dsp:txXfrm>
        <a:off x="3959911" y="2540904"/>
        <a:ext cx="3280366" cy="604009"/>
      </dsp:txXfrm>
    </dsp:sp>
    <dsp:sp modelId="{6B08D9FE-80A7-45F7-89F4-835E794DC6E1}">
      <dsp:nvSpPr>
        <dsp:cNvPr id="0" name=""/>
        <dsp:cNvSpPr/>
      </dsp:nvSpPr>
      <dsp:spPr>
        <a:xfrm>
          <a:off x="7571771" y="745467"/>
          <a:ext cx="3527276" cy="414973"/>
        </a:xfrm>
        <a:prstGeom prst="rect">
          <a:avLst/>
        </a:prstGeom>
        <a:solidFill>
          <a:schemeClr val="accent3">
            <a:hueOff val="-728048"/>
            <a:satOff val="17858"/>
            <a:lumOff val="9413"/>
            <a:alphaOff val="0"/>
          </a:schemeClr>
        </a:solidFill>
        <a:ln w="12700" cap="flat" cmpd="sng" algn="ctr">
          <a:solidFill>
            <a:schemeClr val="accent3">
              <a:hueOff val="-728048"/>
              <a:satOff val="17858"/>
              <a:lumOff val="941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826673-E5FD-455D-B58F-12054089B962}">
      <dsp:nvSpPr>
        <dsp:cNvPr id="0" name=""/>
        <dsp:cNvSpPr/>
      </dsp:nvSpPr>
      <dsp:spPr>
        <a:xfrm>
          <a:off x="7571771" y="901314"/>
          <a:ext cx="259126" cy="25912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-728048"/>
              <a:satOff val="17858"/>
              <a:lumOff val="941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20E877-9AF9-44BD-B5ED-33A384EF2928}">
      <dsp:nvSpPr>
        <dsp:cNvPr id="0" name=""/>
        <dsp:cNvSpPr/>
      </dsp:nvSpPr>
      <dsp:spPr>
        <a:xfrm>
          <a:off x="7416642" y="0"/>
          <a:ext cx="3837535" cy="745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>
              <a:solidFill>
                <a:srgbClr val="3EBBF0"/>
              </a:solidFill>
              <a:latin typeface="+mj-lt"/>
            </a:rPr>
            <a:t>Technical Services</a:t>
          </a:r>
        </a:p>
      </dsp:txBody>
      <dsp:txXfrm>
        <a:off x="7416642" y="0"/>
        <a:ext cx="3837535" cy="745467"/>
      </dsp:txXfrm>
    </dsp:sp>
    <dsp:sp modelId="{D5BE13EC-CF4B-496C-A3C6-B171638E551A}">
      <dsp:nvSpPr>
        <dsp:cNvPr id="0" name=""/>
        <dsp:cNvSpPr/>
      </dsp:nvSpPr>
      <dsp:spPr>
        <a:xfrm>
          <a:off x="7553880" y="1494716"/>
          <a:ext cx="259120" cy="2591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-728048"/>
              <a:satOff val="17858"/>
              <a:lumOff val="941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C3E3AA-9574-4FC1-B70B-622A9DECC9A7}">
      <dsp:nvSpPr>
        <dsp:cNvPr id="0" name=""/>
        <dsp:cNvSpPr/>
      </dsp:nvSpPr>
      <dsp:spPr>
        <a:xfrm>
          <a:off x="7898589" y="1479188"/>
          <a:ext cx="3280366" cy="6040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>
              <a:solidFill>
                <a:schemeClr val="bg1"/>
              </a:solidFill>
            </a:rPr>
            <a:t>Serve as Technical Consultant</a:t>
          </a:r>
        </a:p>
      </dsp:txBody>
      <dsp:txXfrm>
        <a:off x="7898589" y="1479188"/>
        <a:ext cx="3280366" cy="6040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C240CC-6F1A-4216-8874-86A25B6E5953}">
      <dsp:nvSpPr>
        <dsp:cNvPr id="0" name=""/>
        <dsp:cNvSpPr/>
      </dsp:nvSpPr>
      <dsp:spPr>
        <a:xfrm>
          <a:off x="0" y="0"/>
          <a:ext cx="165668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B3B18D-1C44-49A6-9C1F-FB554D71DD88}">
      <dsp:nvSpPr>
        <dsp:cNvPr id="0" name=""/>
        <dsp:cNvSpPr/>
      </dsp:nvSpPr>
      <dsp:spPr>
        <a:xfrm>
          <a:off x="0" y="0"/>
          <a:ext cx="1656689" cy="4834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>
              <a:solidFill>
                <a:srgbClr val="2C4E86"/>
              </a:solidFill>
            </a:rPr>
            <a:t>Engineering Design Support</a:t>
          </a:r>
        </a:p>
      </dsp:txBody>
      <dsp:txXfrm>
        <a:off x="0" y="0"/>
        <a:ext cx="1656689" cy="483465"/>
      </dsp:txXfrm>
    </dsp:sp>
    <dsp:sp modelId="{8C538592-8622-48F2-BAF6-429645B14E4B}">
      <dsp:nvSpPr>
        <dsp:cNvPr id="0" name=""/>
        <dsp:cNvSpPr/>
      </dsp:nvSpPr>
      <dsp:spPr>
        <a:xfrm>
          <a:off x="0" y="483465"/>
          <a:ext cx="165668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EA2195-F8BC-42EB-BC08-AAFB055E82E5}">
      <dsp:nvSpPr>
        <dsp:cNvPr id="0" name=""/>
        <dsp:cNvSpPr/>
      </dsp:nvSpPr>
      <dsp:spPr>
        <a:xfrm>
          <a:off x="0" y="483465"/>
          <a:ext cx="1656689" cy="4834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>
              <a:solidFill>
                <a:srgbClr val="2C4E86"/>
              </a:solidFill>
            </a:rPr>
            <a:t>CADD support including 3D Modeling</a:t>
          </a:r>
        </a:p>
      </dsp:txBody>
      <dsp:txXfrm>
        <a:off x="0" y="483465"/>
        <a:ext cx="1656689" cy="48346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87FEFC-791C-4ACA-B764-442600E13CD4}">
      <dsp:nvSpPr>
        <dsp:cNvPr id="0" name=""/>
        <dsp:cNvSpPr/>
      </dsp:nvSpPr>
      <dsp:spPr>
        <a:xfrm>
          <a:off x="0" y="646"/>
          <a:ext cx="169086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6814A2-E2B6-4EDB-A3AB-4AD7E93EAEBC}">
      <dsp:nvSpPr>
        <dsp:cNvPr id="0" name=""/>
        <dsp:cNvSpPr/>
      </dsp:nvSpPr>
      <dsp:spPr>
        <a:xfrm>
          <a:off x="0" y="646"/>
          <a:ext cx="1690867" cy="4407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>
              <a:solidFill>
                <a:srgbClr val="2C4E86"/>
              </a:solidFill>
            </a:rPr>
            <a:t>Project Management</a:t>
          </a:r>
        </a:p>
      </dsp:txBody>
      <dsp:txXfrm>
        <a:off x="0" y="646"/>
        <a:ext cx="1690867" cy="440715"/>
      </dsp:txXfrm>
    </dsp:sp>
    <dsp:sp modelId="{A204FE88-B443-40DB-B14F-2696DFC61997}">
      <dsp:nvSpPr>
        <dsp:cNvPr id="0" name=""/>
        <dsp:cNvSpPr/>
      </dsp:nvSpPr>
      <dsp:spPr>
        <a:xfrm>
          <a:off x="0" y="441361"/>
          <a:ext cx="169086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60609C-C63A-494E-8002-DBD047AC36AC}">
      <dsp:nvSpPr>
        <dsp:cNvPr id="0" name=""/>
        <dsp:cNvSpPr/>
      </dsp:nvSpPr>
      <dsp:spPr>
        <a:xfrm>
          <a:off x="0" y="441361"/>
          <a:ext cx="1690867" cy="4407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>
              <a:solidFill>
                <a:srgbClr val="2C4E86"/>
              </a:solidFill>
            </a:rPr>
            <a:t>RFP Preparation</a:t>
          </a:r>
        </a:p>
      </dsp:txBody>
      <dsp:txXfrm>
        <a:off x="0" y="441361"/>
        <a:ext cx="1690867" cy="440715"/>
      </dsp:txXfrm>
    </dsp:sp>
    <dsp:sp modelId="{BA3E709E-D1C7-4B5A-8D0C-B6ACDFC3F41C}">
      <dsp:nvSpPr>
        <dsp:cNvPr id="0" name=""/>
        <dsp:cNvSpPr/>
      </dsp:nvSpPr>
      <dsp:spPr>
        <a:xfrm>
          <a:off x="0" y="882077"/>
          <a:ext cx="169086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5E7485-D1D5-47C7-841C-E9FAD644E8D1}">
      <dsp:nvSpPr>
        <dsp:cNvPr id="0" name=""/>
        <dsp:cNvSpPr/>
      </dsp:nvSpPr>
      <dsp:spPr>
        <a:xfrm>
          <a:off x="0" y="882077"/>
          <a:ext cx="1690867" cy="4407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>
              <a:solidFill>
                <a:srgbClr val="2C4E86"/>
              </a:solidFill>
            </a:rPr>
            <a:t>Technical Experts</a:t>
          </a:r>
        </a:p>
      </dsp:txBody>
      <dsp:txXfrm>
        <a:off x="0" y="882077"/>
        <a:ext cx="1690867" cy="44071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A8E488-0209-4D66-A61A-91B023BC445B}">
      <dsp:nvSpPr>
        <dsp:cNvPr id="0" name=""/>
        <dsp:cNvSpPr/>
      </dsp:nvSpPr>
      <dsp:spPr>
        <a:xfrm>
          <a:off x="0" y="446"/>
          <a:ext cx="169086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34105B-DA6B-4882-9A61-8D77C8D3E2F4}">
      <dsp:nvSpPr>
        <dsp:cNvPr id="0" name=""/>
        <dsp:cNvSpPr/>
      </dsp:nvSpPr>
      <dsp:spPr>
        <a:xfrm>
          <a:off x="0" y="446"/>
          <a:ext cx="1690867" cy="486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>
              <a:solidFill>
                <a:srgbClr val="2C4E86"/>
              </a:solidFill>
            </a:rPr>
            <a:t>Structural Design / Review Support</a:t>
          </a:r>
        </a:p>
      </dsp:txBody>
      <dsp:txXfrm>
        <a:off x="0" y="446"/>
        <a:ext cx="1690867" cy="486560"/>
      </dsp:txXfrm>
    </dsp:sp>
    <dsp:sp modelId="{354835AB-6D07-4803-AE27-BA55E4F85FBE}">
      <dsp:nvSpPr>
        <dsp:cNvPr id="0" name=""/>
        <dsp:cNvSpPr/>
      </dsp:nvSpPr>
      <dsp:spPr>
        <a:xfrm>
          <a:off x="0" y="487006"/>
          <a:ext cx="169086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04A021-B0AB-4A02-88B6-B68289F436ED}">
      <dsp:nvSpPr>
        <dsp:cNvPr id="0" name=""/>
        <dsp:cNvSpPr/>
      </dsp:nvSpPr>
      <dsp:spPr>
        <a:xfrm>
          <a:off x="0" y="487006"/>
          <a:ext cx="1690867" cy="10822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>
              <a:solidFill>
                <a:srgbClr val="2C4E86"/>
              </a:solidFill>
            </a:rPr>
            <a:t>Structural Plans Preparation Support</a:t>
          </a:r>
        </a:p>
      </dsp:txBody>
      <dsp:txXfrm>
        <a:off x="0" y="487006"/>
        <a:ext cx="1690867" cy="108220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606B10-AF37-440D-8AE9-6D4D49382078}">
      <dsp:nvSpPr>
        <dsp:cNvPr id="0" name=""/>
        <dsp:cNvSpPr/>
      </dsp:nvSpPr>
      <dsp:spPr>
        <a:xfrm>
          <a:off x="0" y="646"/>
          <a:ext cx="165668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AC2CC2-811F-4A75-9E1E-ED6BD3CA50BE}">
      <dsp:nvSpPr>
        <dsp:cNvPr id="0" name=""/>
        <dsp:cNvSpPr/>
      </dsp:nvSpPr>
      <dsp:spPr>
        <a:xfrm>
          <a:off x="0" y="646"/>
          <a:ext cx="1656689" cy="4407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>
              <a:solidFill>
                <a:srgbClr val="2C4E86"/>
              </a:solidFill>
            </a:rPr>
            <a:t>Utility Coordination Support</a:t>
          </a:r>
        </a:p>
      </dsp:txBody>
      <dsp:txXfrm>
        <a:off x="0" y="646"/>
        <a:ext cx="1656689" cy="440715"/>
      </dsp:txXfrm>
    </dsp:sp>
    <dsp:sp modelId="{53D3AE52-FF20-4BF9-B24B-AAA51A4CEE61}">
      <dsp:nvSpPr>
        <dsp:cNvPr id="0" name=""/>
        <dsp:cNvSpPr/>
      </dsp:nvSpPr>
      <dsp:spPr>
        <a:xfrm>
          <a:off x="0" y="441361"/>
          <a:ext cx="165668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EE0EDF-9DE9-4984-A6D2-F602FA77EA69}">
      <dsp:nvSpPr>
        <dsp:cNvPr id="0" name=""/>
        <dsp:cNvSpPr/>
      </dsp:nvSpPr>
      <dsp:spPr>
        <a:xfrm>
          <a:off x="0" y="441361"/>
          <a:ext cx="1656689" cy="4407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>
              <a:solidFill>
                <a:srgbClr val="2C4E86"/>
              </a:solidFill>
            </a:rPr>
            <a:t>GIS Support</a:t>
          </a:r>
        </a:p>
      </dsp:txBody>
      <dsp:txXfrm>
        <a:off x="0" y="441361"/>
        <a:ext cx="1656689" cy="440715"/>
      </dsp:txXfrm>
    </dsp:sp>
    <dsp:sp modelId="{CB276658-ED6E-4956-AF4C-D1524A1AAACA}">
      <dsp:nvSpPr>
        <dsp:cNvPr id="0" name=""/>
        <dsp:cNvSpPr/>
      </dsp:nvSpPr>
      <dsp:spPr>
        <a:xfrm>
          <a:off x="0" y="882077"/>
          <a:ext cx="165668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6A0429-B3D3-4889-B959-2E5EE65FAE83}">
      <dsp:nvSpPr>
        <dsp:cNvPr id="0" name=""/>
        <dsp:cNvSpPr/>
      </dsp:nvSpPr>
      <dsp:spPr>
        <a:xfrm>
          <a:off x="0" y="882077"/>
          <a:ext cx="1656689" cy="4407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>
              <a:solidFill>
                <a:srgbClr val="2C4E86"/>
              </a:solidFill>
            </a:rPr>
            <a:t>Plans and Permit Reviews</a:t>
          </a:r>
        </a:p>
      </dsp:txBody>
      <dsp:txXfrm>
        <a:off x="0" y="882077"/>
        <a:ext cx="1656689" cy="44071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84CA98-C973-4A92-A317-513F9D04E582}">
      <dsp:nvSpPr>
        <dsp:cNvPr id="0" name=""/>
        <dsp:cNvSpPr/>
      </dsp:nvSpPr>
      <dsp:spPr>
        <a:xfrm>
          <a:off x="0" y="0"/>
          <a:ext cx="160255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8F15A7-F25A-4BB3-A0D8-388BD161B621}">
      <dsp:nvSpPr>
        <dsp:cNvPr id="0" name=""/>
        <dsp:cNvSpPr/>
      </dsp:nvSpPr>
      <dsp:spPr>
        <a:xfrm>
          <a:off x="0" y="0"/>
          <a:ext cx="1602558" cy="5057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>
              <a:solidFill>
                <a:srgbClr val="2C4E86"/>
              </a:solidFill>
            </a:rPr>
            <a:t>Surveying services &amp; Support</a:t>
          </a:r>
        </a:p>
      </dsp:txBody>
      <dsp:txXfrm>
        <a:off x="0" y="0"/>
        <a:ext cx="1602558" cy="505776"/>
      </dsp:txXfrm>
    </dsp:sp>
    <dsp:sp modelId="{4B8CA108-F051-4302-9F70-5AE1A08F8548}">
      <dsp:nvSpPr>
        <dsp:cNvPr id="0" name=""/>
        <dsp:cNvSpPr/>
      </dsp:nvSpPr>
      <dsp:spPr>
        <a:xfrm>
          <a:off x="0" y="505776"/>
          <a:ext cx="160255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AA0FDD-6B31-4D7B-A080-3888A3FCFE2B}">
      <dsp:nvSpPr>
        <dsp:cNvPr id="0" name=""/>
        <dsp:cNvSpPr/>
      </dsp:nvSpPr>
      <dsp:spPr>
        <a:xfrm>
          <a:off x="0" y="505776"/>
          <a:ext cx="1602558" cy="5057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>
              <a:solidFill>
                <a:srgbClr val="2C4E86"/>
              </a:solidFill>
            </a:rPr>
            <a:t>Mapping Services Support</a:t>
          </a:r>
        </a:p>
      </dsp:txBody>
      <dsp:txXfrm>
        <a:off x="0" y="505776"/>
        <a:ext cx="1602558" cy="50577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42B28C-BBB1-4D70-9CEB-CCF43FB84B60}">
      <dsp:nvSpPr>
        <dsp:cNvPr id="0" name=""/>
        <dsp:cNvSpPr/>
      </dsp:nvSpPr>
      <dsp:spPr>
        <a:xfrm>
          <a:off x="0" y="712"/>
          <a:ext cx="18790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B04483-CEC1-49E8-83CA-AE40F9120BD0}">
      <dsp:nvSpPr>
        <dsp:cNvPr id="0" name=""/>
        <dsp:cNvSpPr/>
      </dsp:nvSpPr>
      <dsp:spPr>
        <a:xfrm>
          <a:off x="0" y="712"/>
          <a:ext cx="1879052" cy="4856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>
              <a:solidFill>
                <a:srgbClr val="2C4E86"/>
              </a:solidFill>
            </a:rPr>
            <a:t>Drainage Design/Review Support</a:t>
          </a:r>
        </a:p>
      </dsp:txBody>
      <dsp:txXfrm>
        <a:off x="0" y="712"/>
        <a:ext cx="1879052" cy="485601"/>
      </dsp:txXfrm>
    </dsp:sp>
    <dsp:sp modelId="{90A6FEB8-2FFF-48DC-8ED0-87610E4840CB}">
      <dsp:nvSpPr>
        <dsp:cNvPr id="0" name=""/>
        <dsp:cNvSpPr/>
      </dsp:nvSpPr>
      <dsp:spPr>
        <a:xfrm>
          <a:off x="0" y="486313"/>
          <a:ext cx="18790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370A1A-B44B-4901-99F4-A26A7FAF406F}">
      <dsp:nvSpPr>
        <dsp:cNvPr id="0" name=""/>
        <dsp:cNvSpPr/>
      </dsp:nvSpPr>
      <dsp:spPr>
        <a:xfrm>
          <a:off x="0" y="486313"/>
          <a:ext cx="1879052" cy="4856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>
              <a:solidFill>
                <a:srgbClr val="2C4E86"/>
              </a:solidFill>
            </a:rPr>
            <a:t>Environmental Permitting Support</a:t>
          </a:r>
        </a:p>
      </dsp:txBody>
      <dsp:txXfrm>
        <a:off x="0" y="486313"/>
        <a:ext cx="1879052" cy="485601"/>
      </dsp:txXfrm>
    </dsp:sp>
    <dsp:sp modelId="{5E3C56D7-EA17-4A11-A461-CADCBB675608}">
      <dsp:nvSpPr>
        <dsp:cNvPr id="0" name=""/>
        <dsp:cNvSpPr/>
      </dsp:nvSpPr>
      <dsp:spPr>
        <a:xfrm>
          <a:off x="0" y="971915"/>
          <a:ext cx="18790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B620EC-B236-4A4F-A5EB-004D281C90F9}">
      <dsp:nvSpPr>
        <dsp:cNvPr id="0" name=""/>
        <dsp:cNvSpPr/>
      </dsp:nvSpPr>
      <dsp:spPr>
        <a:xfrm>
          <a:off x="0" y="971915"/>
          <a:ext cx="1879052" cy="4856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>
              <a:solidFill>
                <a:srgbClr val="2C4E86"/>
              </a:solidFill>
            </a:rPr>
            <a:t>Drainage Complaint Resolution Support</a:t>
          </a:r>
        </a:p>
      </dsp:txBody>
      <dsp:txXfrm>
        <a:off x="0" y="971915"/>
        <a:ext cx="1879052" cy="48560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2C9E60-8D9F-4696-BF41-66778D278C99}">
      <dsp:nvSpPr>
        <dsp:cNvPr id="0" name=""/>
        <dsp:cNvSpPr/>
      </dsp:nvSpPr>
      <dsp:spPr>
        <a:xfrm>
          <a:off x="0" y="520"/>
          <a:ext cx="285023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7C01B1-6FBF-4D91-A549-DAD953C3035F}">
      <dsp:nvSpPr>
        <dsp:cNvPr id="0" name=""/>
        <dsp:cNvSpPr/>
      </dsp:nvSpPr>
      <dsp:spPr>
        <a:xfrm>
          <a:off x="0" y="520"/>
          <a:ext cx="2850237" cy="4019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>
              <a:solidFill>
                <a:srgbClr val="2C4E86"/>
              </a:solidFill>
              <a:latin typeface="Bahnschrift Condensed"/>
              <a:ea typeface="+mn-ea"/>
              <a:cs typeface="+mn-cs"/>
            </a:rPr>
            <a:t>Project Scheduling and Analysis </a:t>
          </a:r>
        </a:p>
      </dsp:txBody>
      <dsp:txXfrm>
        <a:off x="0" y="520"/>
        <a:ext cx="2850237" cy="401916"/>
      </dsp:txXfrm>
    </dsp:sp>
    <dsp:sp modelId="{5BA925D5-B9A8-49E7-AEF3-15F5570948C9}">
      <dsp:nvSpPr>
        <dsp:cNvPr id="0" name=""/>
        <dsp:cNvSpPr/>
      </dsp:nvSpPr>
      <dsp:spPr>
        <a:xfrm>
          <a:off x="0" y="402437"/>
          <a:ext cx="285023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433A3F-C7A6-4159-AEE0-69731CF68ABC}">
      <dsp:nvSpPr>
        <dsp:cNvPr id="0" name=""/>
        <dsp:cNvSpPr/>
      </dsp:nvSpPr>
      <dsp:spPr>
        <a:xfrm>
          <a:off x="0" y="402437"/>
          <a:ext cx="2850237" cy="3958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>
              <a:solidFill>
                <a:srgbClr val="2C4E86"/>
              </a:solidFill>
              <a:latin typeface="Bahnschrift Condensed"/>
              <a:ea typeface="+mn-ea"/>
              <a:cs typeface="+mn-cs"/>
            </a:rPr>
            <a:t>Production Management Reporting </a:t>
          </a:r>
        </a:p>
      </dsp:txBody>
      <dsp:txXfrm>
        <a:off x="0" y="402437"/>
        <a:ext cx="2850237" cy="395846"/>
      </dsp:txXfrm>
    </dsp:sp>
    <dsp:sp modelId="{247CFB40-C2D8-46F5-B25C-FC582BC10812}">
      <dsp:nvSpPr>
        <dsp:cNvPr id="0" name=""/>
        <dsp:cNvSpPr/>
      </dsp:nvSpPr>
      <dsp:spPr>
        <a:xfrm>
          <a:off x="0" y="798283"/>
          <a:ext cx="285023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3FD2CE-92D5-413D-A9D4-4BE283A7C215}">
      <dsp:nvSpPr>
        <dsp:cNvPr id="0" name=""/>
        <dsp:cNvSpPr/>
      </dsp:nvSpPr>
      <dsp:spPr>
        <a:xfrm>
          <a:off x="0" y="798283"/>
          <a:ext cx="2850237" cy="3563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>
              <a:solidFill>
                <a:srgbClr val="2C4E86"/>
              </a:solidFill>
              <a:latin typeface="Bahnschrift Condensed"/>
              <a:ea typeface="+mn-ea"/>
              <a:cs typeface="+mn-cs"/>
            </a:rPr>
            <a:t>Data Analytics</a:t>
          </a:r>
        </a:p>
      </dsp:txBody>
      <dsp:txXfrm>
        <a:off x="0" y="798283"/>
        <a:ext cx="2850237" cy="356339"/>
      </dsp:txXfrm>
    </dsp:sp>
    <dsp:sp modelId="{4E144574-5436-4DB0-8E28-6152DF907A4A}">
      <dsp:nvSpPr>
        <dsp:cNvPr id="0" name=""/>
        <dsp:cNvSpPr/>
      </dsp:nvSpPr>
      <dsp:spPr>
        <a:xfrm>
          <a:off x="0" y="1154623"/>
          <a:ext cx="285023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F198EA-1057-4D18-A537-3281DD09E139}">
      <dsp:nvSpPr>
        <dsp:cNvPr id="0" name=""/>
        <dsp:cNvSpPr/>
      </dsp:nvSpPr>
      <dsp:spPr>
        <a:xfrm>
          <a:off x="0" y="1154623"/>
          <a:ext cx="2850237" cy="4675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>
              <a:solidFill>
                <a:srgbClr val="2C4E86"/>
              </a:solidFill>
              <a:latin typeface="Bahnschrift Condensed"/>
              <a:ea typeface="+mn-ea"/>
              <a:cs typeface="+mn-cs"/>
            </a:rPr>
            <a:t>Production Dashboard Development</a:t>
          </a:r>
        </a:p>
      </dsp:txBody>
      <dsp:txXfrm>
        <a:off x="0" y="1154623"/>
        <a:ext cx="2850237" cy="4675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077DB-935E-4A0A-947A-D283B9F9F452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C0B10-7CAE-41E4-AB02-7E8B1FF2B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EDBDA2-4480-4D82-8886-1B64A7ECBBAC}" type="datetimeFigureOut">
              <a:rPr lang="en-US" noProof="0" smtClean="0"/>
              <a:t>10/28/2024</a:t>
            </a:fld>
            <a:endParaRPr lang="en-US" noProof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DDBACE-0F8F-43FD-98F0-DEE13552DADA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55722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1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2378697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11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1921292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12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850237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13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2625344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14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8292405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15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7142518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16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739825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3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179866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4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7495118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5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3337762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6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5352751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7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806255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8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7165079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9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020868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10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858984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ntro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A60C1CB-5B63-419C-A1CD-DB2E58B0E4A6}"/>
              </a:ext>
            </a:extLst>
          </p:cNvPr>
          <p:cNvSpPr/>
          <p:nvPr userDrawn="1"/>
        </p:nvSpPr>
        <p:spPr>
          <a:xfrm>
            <a:off x="6133652" y="0"/>
            <a:ext cx="6058348" cy="6858000"/>
          </a:xfrm>
          <a:custGeom>
            <a:avLst/>
            <a:gdLst>
              <a:gd name="connsiteX0" fmla="*/ 5775314 w 6058348"/>
              <a:gd name="connsiteY0" fmla="*/ 6830929 h 6858000"/>
              <a:gd name="connsiteX1" fmla="*/ 5755157 w 6058348"/>
              <a:gd name="connsiteY1" fmla="*/ 6838228 h 6858000"/>
              <a:gd name="connsiteX2" fmla="*/ 5751312 w 6058348"/>
              <a:gd name="connsiteY2" fmla="*/ 6840574 h 6858000"/>
              <a:gd name="connsiteX3" fmla="*/ 5764972 w 6058348"/>
              <a:gd name="connsiteY3" fmla="*/ 6836167 h 6858000"/>
              <a:gd name="connsiteX4" fmla="*/ 6058348 w 6058348"/>
              <a:gd name="connsiteY4" fmla="*/ 6809240 h 6858000"/>
              <a:gd name="connsiteX5" fmla="*/ 6058348 w 6058348"/>
              <a:gd name="connsiteY5" fmla="*/ 6858000 h 6858000"/>
              <a:gd name="connsiteX6" fmla="*/ 5977136 w 6058348"/>
              <a:gd name="connsiteY6" fmla="*/ 6858000 h 6858000"/>
              <a:gd name="connsiteX7" fmla="*/ 5977921 w 6058348"/>
              <a:gd name="connsiteY7" fmla="*/ 6857705 h 6858000"/>
              <a:gd name="connsiteX8" fmla="*/ 6025527 w 6058348"/>
              <a:gd name="connsiteY8" fmla="*/ 6829598 h 6858000"/>
              <a:gd name="connsiteX9" fmla="*/ 6018182 w 6058348"/>
              <a:gd name="connsiteY9" fmla="*/ 6739091 h 6858000"/>
              <a:gd name="connsiteX10" fmla="*/ 6017901 w 6058348"/>
              <a:gd name="connsiteY10" fmla="*/ 6739114 h 6858000"/>
              <a:gd name="connsiteX11" fmla="*/ 6012472 w 6058348"/>
              <a:gd name="connsiteY11" fmla="*/ 6751767 h 6858000"/>
              <a:gd name="connsiteX12" fmla="*/ 5952444 w 6058348"/>
              <a:gd name="connsiteY12" fmla="*/ 6791725 h 6858000"/>
              <a:gd name="connsiteX13" fmla="*/ 5881449 w 6058348"/>
              <a:gd name="connsiteY13" fmla="*/ 6838083 h 6858000"/>
              <a:gd name="connsiteX14" fmla="*/ 5884949 w 6058348"/>
              <a:gd name="connsiteY14" fmla="*/ 6838200 h 6858000"/>
              <a:gd name="connsiteX15" fmla="*/ 5951666 w 6058348"/>
              <a:gd name="connsiteY15" fmla="*/ 6794627 h 6858000"/>
              <a:gd name="connsiteX16" fmla="*/ 6011694 w 6058348"/>
              <a:gd name="connsiteY16" fmla="*/ 6754670 h 6858000"/>
              <a:gd name="connsiteX17" fmla="*/ 6018182 w 6058348"/>
              <a:gd name="connsiteY17" fmla="*/ 6739091 h 6858000"/>
              <a:gd name="connsiteX18" fmla="*/ 1828503 w 6058348"/>
              <a:gd name="connsiteY18" fmla="*/ 6699175 h 6858000"/>
              <a:gd name="connsiteX19" fmla="*/ 1858008 w 6058348"/>
              <a:gd name="connsiteY19" fmla="*/ 6708052 h 6858000"/>
              <a:gd name="connsiteX20" fmla="*/ 1977044 w 6058348"/>
              <a:gd name="connsiteY20" fmla="*/ 6775753 h 6858000"/>
              <a:gd name="connsiteX21" fmla="*/ 2030914 w 6058348"/>
              <a:gd name="connsiteY21" fmla="*/ 6793299 h 6858000"/>
              <a:gd name="connsiteX22" fmla="*/ 2104411 w 6058348"/>
              <a:gd name="connsiteY22" fmla="*/ 6858000 h 6858000"/>
              <a:gd name="connsiteX23" fmla="*/ 2029236 w 6058348"/>
              <a:gd name="connsiteY23" fmla="*/ 6858000 h 6858000"/>
              <a:gd name="connsiteX24" fmla="*/ 1978430 w 6058348"/>
              <a:gd name="connsiteY24" fmla="*/ 6816601 h 6858000"/>
              <a:gd name="connsiteX25" fmla="*/ 1897054 w 6058348"/>
              <a:gd name="connsiteY25" fmla="*/ 6763661 h 6858000"/>
              <a:gd name="connsiteX26" fmla="*/ 1813581 w 6058348"/>
              <a:gd name="connsiteY26" fmla="*/ 6707045 h 6858000"/>
              <a:gd name="connsiteX27" fmla="*/ 1828503 w 6058348"/>
              <a:gd name="connsiteY27" fmla="*/ 6699175 h 6858000"/>
              <a:gd name="connsiteX28" fmla="*/ 6058348 w 6058348"/>
              <a:gd name="connsiteY28" fmla="*/ 6646154 h 6858000"/>
              <a:gd name="connsiteX29" fmla="*/ 6058348 w 6058348"/>
              <a:gd name="connsiteY29" fmla="*/ 6798878 h 6858000"/>
              <a:gd name="connsiteX30" fmla="*/ 6007790 w 6058348"/>
              <a:gd name="connsiteY30" fmla="*/ 6831072 h 6858000"/>
              <a:gd name="connsiteX31" fmla="*/ 5960666 w 6058348"/>
              <a:gd name="connsiteY31" fmla="*/ 6858000 h 6858000"/>
              <a:gd name="connsiteX32" fmla="*/ 5702396 w 6058348"/>
              <a:gd name="connsiteY32" fmla="*/ 6858000 h 6858000"/>
              <a:gd name="connsiteX33" fmla="*/ 5701558 w 6058348"/>
              <a:gd name="connsiteY33" fmla="*/ 6857641 h 6858000"/>
              <a:gd name="connsiteX34" fmla="*/ 5700561 w 6058348"/>
              <a:gd name="connsiteY34" fmla="*/ 6858000 h 6858000"/>
              <a:gd name="connsiteX35" fmla="*/ 5617693 w 6058348"/>
              <a:gd name="connsiteY35" fmla="*/ 6858000 h 6858000"/>
              <a:gd name="connsiteX36" fmla="*/ 5769518 w 6058348"/>
              <a:gd name="connsiteY36" fmla="*/ 6795637 h 6858000"/>
              <a:gd name="connsiteX37" fmla="*/ 5895870 w 6058348"/>
              <a:gd name="connsiteY37" fmla="*/ 6726747 h 6858000"/>
              <a:gd name="connsiteX38" fmla="*/ 6033724 w 6058348"/>
              <a:gd name="connsiteY38" fmla="*/ 6660942 h 6858000"/>
              <a:gd name="connsiteX39" fmla="*/ 1704192 w 6058348"/>
              <a:gd name="connsiteY39" fmla="*/ 6494042 h 6858000"/>
              <a:gd name="connsiteX40" fmla="*/ 1805163 w 6058348"/>
              <a:gd name="connsiteY40" fmla="*/ 6542890 h 6858000"/>
              <a:gd name="connsiteX41" fmla="*/ 1840284 w 6058348"/>
              <a:gd name="connsiteY41" fmla="*/ 6595890 h 6858000"/>
              <a:gd name="connsiteX42" fmla="*/ 1986015 w 6058348"/>
              <a:gd name="connsiteY42" fmla="*/ 6684753 h 6858000"/>
              <a:gd name="connsiteX43" fmla="*/ 2277722 w 6058348"/>
              <a:gd name="connsiteY43" fmla="*/ 6850092 h 6858000"/>
              <a:gd name="connsiteX44" fmla="*/ 2294231 w 6058348"/>
              <a:gd name="connsiteY44" fmla="*/ 6858000 h 6858000"/>
              <a:gd name="connsiteX45" fmla="*/ 2184392 w 6058348"/>
              <a:gd name="connsiteY45" fmla="*/ 6858000 h 6858000"/>
              <a:gd name="connsiteX46" fmla="*/ 2137094 w 6058348"/>
              <a:gd name="connsiteY46" fmla="*/ 6834206 h 6858000"/>
              <a:gd name="connsiteX47" fmla="*/ 2043974 w 6058348"/>
              <a:gd name="connsiteY47" fmla="*/ 6790575 h 6858000"/>
              <a:gd name="connsiteX48" fmla="*/ 1940844 w 6058348"/>
              <a:gd name="connsiteY48" fmla="*/ 6703784 h 6858000"/>
              <a:gd name="connsiteX49" fmla="*/ 1808948 w 6058348"/>
              <a:gd name="connsiteY49" fmla="*/ 6609289 h 6858000"/>
              <a:gd name="connsiteX50" fmla="*/ 1672861 w 6058348"/>
              <a:gd name="connsiteY50" fmla="*/ 6507439 h 6858000"/>
              <a:gd name="connsiteX51" fmla="*/ 1704192 w 6058348"/>
              <a:gd name="connsiteY51" fmla="*/ 6494042 h 6858000"/>
              <a:gd name="connsiteX52" fmla="*/ 1413162 w 6058348"/>
              <a:gd name="connsiteY52" fmla="*/ 6406719 h 6858000"/>
              <a:gd name="connsiteX53" fmla="*/ 1705777 w 6058348"/>
              <a:gd name="connsiteY53" fmla="*/ 6637683 h 6858000"/>
              <a:gd name="connsiteX54" fmla="*/ 1813581 w 6058348"/>
              <a:gd name="connsiteY54" fmla="*/ 6707045 h 6858000"/>
              <a:gd name="connsiteX55" fmla="*/ 1894178 w 6058348"/>
              <a:gd name="connsiteY55" fmla="*/ 6762888 h 6858000"/>
              <a:gd name="connsiteX56" fmla="*/ 1975555 w 6058348"/>
              <a:gd name="connsiteY56" fmla="*/ 6815827 h 6858000"/>
              <a:gd name="connsiteX57" fmla="*/ 2027311 w 6058348"/>
              <a:gd name="connsiteY57" fmla="*/ 6858000 h 6858000"/>
              <a:gd name="connsiteX58" fmla="*/ 1975650 w 6058348"/>
              <a:gd name="connsiteY58" fmla="*/ 6858000 h 6858000"/>
              <a:gd name="connsiteX59" fmla="*/ 1904949 w 6058348"/>
              <a:gd name="connsiteY59" fmla="*/ 6808974 h 6858000"/>
              <a:gd name="connsiteX60" fmla="*/ 1831444 w 6058348"/>
              <a:gd name="connsiteY60" fmla="*/ 6755421 h 6858000"/>
              <a:gd name="connsiteX61" fmla="*/ 1759476 w 6058348"/>
              <a:gd name="connsiteY61" fmla="*/ 6701886 h 6858000"/>
              <a:gd name="connsiteX62" fmla="*/ 1688284 w 6058348"/>
              <a:gd name="connsiteY62" fmla="*/ 6645449 h 6858000"/>
              <a:gd name="connsiteX63" fmla="*/ 1591984 w 6058348"/>
              <a:gd name="connsiteY63" fmla="*/ 6579173 h 6858000"/>
              <a:gd name="connsiteX64" fmla="*/ 1510844 w 6058348"/>
              <a:gd name="connsiteY64" fmla="*/ 6513843 h 6858000"/>
              <a:gd name="connsiteX65" fmla="*/ 1449063 w 6058348"/>
              <a:gd name="connsiteY65" fmla="*/ 6456811 h 6858000"/>
              <a:gd name="connsiteX66" fmla="*/ 1413162 w 6058348"/>
              <a:gd name="connsiteY66" fmla="*/ 6406719 h 6858000"/>
              <a:gd name="connsiteX67" fmla="*/ 1521005 w 6058348"/>
              <a:gd name="connsiteY67" fmla="*/ 6360893 h 6858000"/>
              <a:gd name="connsiteX68" fmla="*/ 1567801 w 6058348"/>
              <a:gd name="connsiteY68" fmla="*/ 6370320 h 6858000"/>
              <a:gd name="connsiteX69" fmla="*/ 1704192 w 6058348"/>
              <a:gd name="connsiteY69" fmla="*/ 6494042 h 6858000"/>
              <a:gd name="connsiteX70" fmla="*/ 1680948 w 6058348"/>
              <a:gd name="connsiteY70" fmla="*/ 6500268 h 6858000"/>
              <a:gd name="connsiteX71" fmla="*/ 1521005 w 6058348"/>
              <a:gd name="connsiteY71" fmla="*/ 6360893 h 6858000"/>
              <a:gd name="connsiteX72" fmla="*/ 1399798 w 6058348"/>
              <a:gd name="connsiteY72" fmla="*/ 6033698 h 6858000"/>
              <a:gd name="connsiteX73" fmla="*/ 1399604 w 6058348"/>
              <a:gd name="connsiteY73" fmla="*/ 6034532 h 6858000"/>
              <a:gd name="connsiteX74" fmla="*/ 1406136 w 6058348"/>
              <a:gd name="connsiteY74" fmla="*/ 6049010 h 6858000"/>
              <a:gd name="connsiteX75" fmla="*/ 1408539 w 6058348"/>
              <a:gd name="connsiteY75" fmla="*/ 6044319 h 6858000"/>
              <a:gd name="connsiteX76" fmla="*/ 1036872 w 6058348"/>
              <a:gd name="connsiteY76" fmla="*/ 6016343 h 6858000"/>
              <a:gd name="connsiteX77" fmla="*/ 1202872 w 6058348"/>
              <a:gd name="connsiteY77" fmla="*/ 6179134 h 6858000"/>
              <a:gd name="connsiteX78" fmla="*/ 1230684 w 6058348"/>
              <a:gd name="connsiteY78" fmla="*/ 6236401 h 6858000"/>
              <a:gd name="connsiteX79" fmla="*/ 1151880 w 6058348"/>
              <a:gd name="connsiteY79" fmla="*/ 6162355 h 6858000"/>
              <a:gd name="connsiteX80" fmla="*/ 1094528 w 6058348"/>
              <a:gd name="connsiteY80" fmla="*/ 6100288 h 6858000"/>
              <a:gd name="connsiteX81" fmla="*/ 1036872 w 6058348"/>
              <a:gd name="connsiteY81" fmla="*/ 6016343 h 6858000"/>
              <a:gd name="connsiteX82" fmla="*/ 729934 w 6058348"/>
              <a:gd name="connsiteY82" fmla="*/ 5606776 h 6858000"/>
              <a:gd name="connsiteX83" fmla="*/ 738318 w 6058348"/>
              <a:gd name="connsiteY83" fmla="*/ 5619162 h 6858000"/>
              <a:gd name="connsiteX84" fmla="*/ 741534 w 6058348"/>
              <a:gd name="connsiteY84" fmla="*/ 5622080 h 6858000"/>
              <a:gd name="connsiteX85" fmla="*/ 864907 w 6058348"/>
              <a:gd name="connsiteY85" fmla="*/ 5288164 h 6858000"/>
              <a:gd name="connsiteX86" fmla="*/ 868725 w 6058348"/>
              <a:gd name="connsiteY86" fmla="*/ 5296695 h 6858000"/>
              <a:gd name="connsiteX87" fmla="*/ 869268 w 6058348"/>
              <a:gd name="connsiteY87" fmla="*/ 5295812 h 6858000"/>
              <a:gd name="connsiteX88" fmla="*/ 566239 w 6058348"/>
              <a:gd name="connsiteY88" fmla="*/ 5278338 h 6858000"/>
              <a:gd name="connsiteX89" fmla="*/ 640251 w 6058348"/>
              <a:gd name="connsiteY89" fmla="*/ 5436620 h 6858000"/>
              <a:gd name="connsiteX90" fmla="*/ 582093 w 6058348"/>
              <a:gd name="connsiteY90" fmla="*/ 5309152 h 6858000"/>
              <a:gd name="connsiteX91" fmla="*/ 457312 w 6058348"/>
              <a:gd name="connsiteY91" fmla="*/ 5107590 h 6858000"/>
              <a:gd name="connsiteX92" fmla="*/ 518858 w 6058348"/>
              <a:gd name="connsiteY92" fmla="*/ 5177012 h 6858000"/>
              <a:gd name="connsiteX93" fmla="*/ 521360 w 6058348"/>
              <a:gd name="connsiteY93" fmla="*/ 5182362 h 6858000"/>
              <a:gd name="connsiteX94" fmla="*/ 553395 w 6058348"/>
              <a:gd name="connsiteY94" fmla="*/ 5199108 h 6858000"/>
              <a:gd name="connsiteX95" fmla="*/ 611329 w 6058348"/>
              <a:gd name="connsiteY95" fmla="*/ 5292077 h 6858000"/>
              <a:gd name="connsiteX96" fmla="*/ 694396 w 6058348"/>
              <a:gd name="connsiteY96" fmla="*/ 5407740 h 6858000"/>
              <a:gd name="connsiteX97" fmla="*/ 723291 w 6058348"/>
              <a:gd name="connsiteY97" fmla="*/ 5483977 h 6858000"/>
              <a:gd name="connsiteX98" fmla="*/ 740612 w 6058348"/>
              <a:gd name="connsiteY98" fmla="*/ 5522869 h 6858000"/>
              <a:gd name="connsiteX99" fmla="*/ 824997 w 6058348"/>
              <a:gd name="connsiteY99" fmla="*/ 5645110 h 6858000"/>
              <a:gd name="connsiteX100" fmla="*/ 824949 w 6058348"/>
              <a:gd name="connsiteY100" fmla="*/ 5645134 h 6858000"/>
              <a:gd name="connsiteX101" fmla="*/ 786356 w 6058348"/>
              <a:gd name="connsiteY101" fmla="*/ 5662776 h 6858000"/>
              <a:gd name="connsiteX102" fmla="*/ 715179 w 6058348"/>
              <a:gd name="connsiteY102" fmla="*/ 5521277 h 6858000"/>
              <a:gd name="connsiteX103" fmla="*/ 710297 w 6058348"/>
              <a:gd name="connsiteY103" fmla="*/ 5520972 h 6858000"/>
              <a:gd name="connsiteX104" fmla="*/ 777654 w 6058348"/>
              <a:gd name="connsiteY104" fmla="*/ 5654875 h 6858000"/>
              <a:gd name="connsiteX105" fmla="*/ 786356 w 6058348"/>
              <a:gd name="connsiteY105" fmla="*/ 5662776 h 6858000"/>
              <a:gd name="connsiteX106" fmla="*/ 805384 w 6058348"/>
              <a:gd name="connsiteY106" fmla="*/ 5655033 h 6858000"/>
              <a:gd name="connsiteX107" fmla="*/ 824949 w 6058348"/>
              <a:gd name="connsiteY107" fmla="*/ 5645134 h 6858000"/>
              <a:gd name="connsiteX108" fmla="*/ 825000 w 6058348"/>
              <a:gd name="connsiteY108" fmla="*/ 5645111 h 6858000"/>
              <a:gd name="connsiteX109" fmla="*/ 1039854 w 6058348"/>
              <a:gd name="connsiteY109" fmla="*/ 5936188 h 6858000"/>
              <a:gd name="connsiteX110" fmla="*/ 980539 w 6058348"/>
              <a:gd name="connsiteY110" fmla="*/ 5938976 h 6858000"/>
              <a:gd name="connsiteX111" fmla="*/ 996779 w 6058348"/>
              <a:gd name="connsiteY111" fmla="*/ 5958896 h 6858000"/>
              <a:gd name="connsiteX112" fmla="*/ 915468 w 6058348"/>
              <a:gd name="connsiteY112" fmla="*/ 5940222 h 6858000"/>
              <a:gd name="connsiteX113" fmla="*/ 873038 w 6058348"/>
              <a:gd name="connsiteY113" fmla="*/ 5891490 h 6858000"/>
              <a:gd name="connsiteX114" fmla="*/ 834264 w 6058348"/>
              <a:gd name="connsiteY114" fmla="*/ 5840627 h 6858000"/>
              <a:gd name="connsiteX115" fmla="*/ 740709 w 6058348"/>
              <a:gd name="connsiteY115" fmla="*/ 5706587 h 6858000"/>
              <a:gd name="connsiteX116" fmla="*/ 655781 w 6058348"/>
              <a:gd name="connsiteY116" fmla="*/ 5574860 h 6858000"/>
              <a:gd name="connsiteX117" fmla="*/ 579484 w 6058348"/>
              <a:gd name="connsiteY117" fmla="*/ 5445444 h 6858000"/>
              <a:gd name="connsiteX118" fmla="*/ 543822 w 6058348"/>
              <a:gd name="connsiteY118" fmla="*/ 5382962 h 6858000"/>
              <a:gd name="connsiteX119" fmla="*/ 511815 w 6058348"/>
              <a:gd name="connsiteY119" fmla="*/ 5318344 h 6858000"/>
              <a:gd name="connsiteX120" fmla="*/ 535299 w 6058348"/>
              <a:gd name="connsiteY120" fmla="*/ 5299729 h 6858000"/>
              <a:gd name="connsiteX121" fmla="*/ 578811 w 6058348"/>
              <a:gd name="connsiteY121" fmla="*/ 5367430 h 6858000"/>
              <a:gd name="connsiteX122" fmla="*/ 628854 w 6058348"/>
              <a:gd name="connsiteY122" fmla="*/ 5433765 h 6858000"/>
              <a:gd name="connsiteX123" fmla="*/ 683935 w 6058348"/>
              <a:gd name="connsiteY123" fmla="*/ 5538817 h 6858000"/>
              <a:gd name="connsiteX124" fmla="*/ 689004 w 6058348"/>
              <a:gd name="connsiteY124" fmla="*/ 5546303 h 6858000"/>
              <a:gd name="connsiteX125" fmla="*/ 628854 w 6058348"/>
              <a:gd name="connsiteY125" fmla="*/ 5433765 h 6858000"/>
              <a:gd name="connsiteX126" fmla="*/ 581686 w 6058348"/>
              <a:gd name="connsiteY126" fmla="*/ 5368200 h 6858000"/>
              <a:gd name="connsiteX127" fmla="*/ 538174 w 6058348"/>
              <a:gd name="connsiteY127" fmla="*/ 5300498 h 6858000"/>
              <a:gd name="connsiteX128" fmla="*/ 495914 w 6058348"/>
              <a:gd name="connsiteY128" fmla="*/ 5205110 h 6858000"/>
              <a:gd name="connsiteX129" fmla="*/ 457312 w 6058348"/>
              <a:gd name="connsiteY129" fmla="*/ 5107590 h 6858000"/>
              <a:gd name="connsiteX130" fmla="*/ 869428 w 6058348"/>
              <a:gd name="connsiteY130" fmla="*/ 1149768 h 6858000"/>
              <a:gd name="connsiteX131" fmla="*/ 870666 w 6058348"/>
              <a:gd name="connsiteY131" fmla="*/ 1150875 h 6858000"/>
              <a:gd name="connsiteX132" fmla="*/ 870910 w 6058348"/>
              <a:gd name="connsiteY132" fmla="*/ 1150505 h 6858000"/>
              <a:gd name="connsiteX133" fmla="*/ 1154519 w 6058348"/>
              <a:gd name="connsiteY133" fmla="*/ 779895 h 6858000"/>
              <a:gd name="connsiteX134" fmla="*/ 1059331 w 6058348"/>
              <a:gd name="connsiteY134" fmla="*/ 882040 h 6858000"/>
              <a:gd name="connsiteX135" fmla="*/ 1030096 w 6058348"/>
              <a:gd name="connsiteY135" fmla="*/ 899115 h 6858000"/>
              <a:gd name="connsiteX136" fmla="*/ 1026538 w 6058348"/>
              <a:gd name="connsiteY136" fmla="*/ 900885 h 6858000"/>
              <a:gd name="connsiteX137" fmla="*/ 1026381 w 6058348"/>
              <a:gd name="connsiteY137" fmla="*/ 900955 h 6858000"/>
              <a:gd name="connsiteX138" fmla="*/ 995885 w 6058348"/>
              <a:gd name="connsiteY138" fmla="*/ 911744 h 6858000"/>
              <a:gd name="connsiteX139" fmla="*/ 995016 w 6058348"/>
              <a:gd name="connsiteY139" fmla="*/ 914492 h 6858000"/>
              <a:gd name="connsiteX140" fmla="*/ 960212 w 6058348"/>
              <a:gd name="connsiteY140" fmla="*/ 1024357 h 6858000"/>
              <a:gd name="connsiteX141" fmla="*/ 960428 w 6058348"/>
              <a:gd name="connsiteY141" fmla="*/ 1024130 h 6858000"/>
              <a:gd name="connsiteX142" fmla="*/ 995107 w 6058348"/>
              <a:gd name="connsiteY142" fmla="*/ 914646 h 6858000"/>
              <a:gd name="connsiteX143" fmla="*/ 1026381 w 6058348"/>
              <a:gd name="connsiteY143" fmla="*/ 900955 h 6858000"/>
              <a:gd name="connsiteX144" fmla="*/ 1027811 w 6058348"/>
              <a:gd name="connsiteY144" fmla="*/ 900448 h 6858000"/>
              <a:gd name="connsiteX145" fmla="*/ 1030096 w 6058348"/>
              <a:gd name="connsiteY145" fmla="*/ 899115 h 6858000"/>
              <a:gd name="connsiteX146" fmla="*/ 1058554 w 6058348"/>
              <a:gd name="connsiteY146" fmla="*/ 884944 h 6858000"/>
              <a:gd name="connsiteX147" fmla="*/ 1153741 w 6058348"/>
              <a:gd name="connsiteY147" fmla="*/ 782799 h 6858000"/>
              <a:gd name="connsiteX148" fmla="*/ 1155508 w 6058348"/>
              <a:gd name="connsiteY148" fmla="*/ 784829 h 6858000"/>
              <a:gd name="connsiteX149" fmla="*/ 1157170 w 6058348"/>
              <a:gd name="connsiteY149" fmla="*/ 782939 h 6858000"/>
              <a:gd name="connsiteX150" fmla="*/ 1256748 w 6058348"/>
              <a:gd name="connsiteY150" fmla="*/ 536415 h 6858000"/>
              <a:gd name="connsiteX151" fmla="*/ 1208698 w 6058348"/>
              <a:gd name="connsiteY151" fmla="*/ 554675 h 6858000"/>
              <a:gd name="connsiteX152" fmla="*/ 1114053 w 6058348"/>
              <a:gd name="connsiteY152" fmla="*/ 666307 h 6858000"/>
              <a:gd name="connsiteX153" fmla="*/ 1124878 w 6058348"/>
              <a:gd name="connsiteY153" fmla="*/ 681175 h 6858000"/>
              <a:gd name="connsiteX154" fmla="*/ 1125854 w 6058348"/>
              <a:gd name="connsiteY154" fmla="*/ 679334 h 6858000"/>
              <a:gd name="connsiteX155" fmla="*/ 1116931 w 6058348"/>
              <a:gd name="connsiteY155" fmla="*/ 667078 h 6858000"/>
              <a:gd name="connsiteX156" fmla="*/ 1211575 w 6058348"/>
              <a:gd name="connsiteY156" fmla="*/ 555446 h 6858000"/>
              <a:gd name="connsiteX157" fmla="*/ 1254123 w 6058348"/>
              <a:gd name="connsiteY157" fmla="*/ 539278 h 6858000"/>
              <a:gd name="connsiteX158" fmla="*/ 1522578 w 6058348"/>
              <a:gd name="connsiteY158" fmla="*/ 430179 h 6858000"/>
              <a:gd name="connsiteX159" fmla="*/ 1518158 w 6058348"/>
              <a:gd name="connsiteY159" fmla="*/ 432143 h 6858000"/>
              <a:gd name="connsiteX160" fmla="*/ 1486693 w 6058348"/>
              <a:gd name="connsiteY160" fmla="*/ 487893 h 6858000"/>
              <a:gd name="connsiteX161" fmla="*/ 1468909 w 6058348"/>
              <a:gd name="connsiteY161" fmla="*/ 515429 h 6858000"/>
              <a:gd name="connsiteX162" fmla="*/ 1073539 w 6058348"/>
              <a:gd name="connsiteY162" fmla="*/ 932551 h 6858000"/>
              <a:gd name="connsiteX163" fmla="*/ 1004235 w 6058348"/>
              <a:gd name="connsiteY163" fmla="*/ 1041631 h 6858000"/>
              <a:gd name="connsiteX164" fmla="*/ 937031 w 6058348"/>
              <a:gd name="connsiteY164" fmla="*/ 1154389 h 6858000"/>
              <a:gd name="connsiteX165" fmla="*/ 793754 w 6058348"/>
              <a:gd name="connsiteY165" fmla="*/ 1389983 h 6858000"/>
              <a:gd name="connsiteX166" fmla="*/ 698160 w 6058348"/>
              <a:gd name="connsiteY166" fmla="*/ 1551175 h 6858000"/>
              <a:gd name="connsiteX167" fmla="*/ 640124 w 6058348"/>
              <a:gd name="connsiteY167" fmla="*/ 1675732 h 6858000"/>
              <a:gd name="connsiteX168" fmla="*/ 610718 w 6058348"/>
              <a:gd name="connsiteY168" fmla="*/ 1739460 h 6858000"/>
              <a:gd name="connsiteX169" fmla="*/ 584185 w 6058348"/>
              <a:gd name="connsiteY169" fmla="*/ 1803962 h 6858000"/>
              <a:gd name="connsiteX170" fmla="*/ 510043 w 6058348"/>
              <a:gd name="connsiteY170" fmla="*/ 1977130 h 6858000"/>
              <a:gd name="connsiteX171" fmla="*/ 471836 w 6058348"/>
              <a:gd name="connsiteY171" fmla="*/ 2085204 h 6858000"/>
              <a:gd name="connsiteX172" fmla="*/ 455083 w 6058348"/>
              <a:gd name="connsiteY172" fmla="*/ 2205254 h 6858000"/>
              <a:gd name="connsiteX173" fmla="*/ 478787 w 6058348"/>
              <a:gd name="connsiteY173" fmla="*/ 2143746 h 6858000"/>
              <a:gd name="connsiteX174" fmla="*/ 483408 w 6058348"/>
              <a:gd name="connsiteY174" fmla="*/ 2122551 h 6858000"/>
              <a:gd name="connsiteX175" fmla="*/ 527603 w 6058348"/>
              <a:gd name="connsiteY175" fmla="*/ 2003628 h 6858000"/>
              <a:gd name="connsiteX176" fmla="*/ 601746 w 6058348"/>
              <a:gd name="connsiteY176" fmla="*/ 1830460 h 6858000"/>
              <a:gd name="connsiteX177" fmla="*/ 628944 w 6058348"/>
              <a:gd name="connsiteY177" fmla="*/ 1811079 h 6858000"/>
              <a:gd name="connsiteX178" fmla="*/ 712748 w 6058348"/>
              <a:gd name="connsiteY178" fmla="*/ 1617563 h 6858000"/>
              <a:gd name="connsiteX179" fmla="*/ 720695 w 6058348"/>
              <a:gd name="connsiteY179" fmla="*/ 1582121 h 6858000"/>
              <a:gd name="connsiteX180" fmla="*/ 771153 w 6058348"/>
              <a:gd name="connsiteY180" fmla="*/ 1507462 h 6858000"/>
              <a:gd name="connsiteX181" fmla="*/ 806568 w 6058348"/>
              <a:gd name="connsiteY181" fmla="*/ 1442918 h 6858000"/>
              <a:gd name="connsiteX182" fmla="*/ 798322 w 6058348"/>
              <a:gd name="connsiteY182" fmla="*/ 1453475 h 6858000"/>
              <a:gd name="connsiteX183" fmla="*/ 782622 w 6058348"/>
              <a:gd name="connsiteY183" fmla="*/ 1443042 h 6858000"/>
              <a:gd name="connsiteX184" fmla="*/ 706008 w 6058348"/>
              <a:gd name="connsiteY184" fmla="*/ 1556393 h 6858000"/>
              <a:gd name="connsiteX185" fmla="*/ 690205 w 6058348"/>
              <a:gd name="connsiteY185" fmla="*/ 1626882 h 6858000"/>
              <a:gd name="connsiteX186" fmla="*/ 634266 w 6058348"/>
              <a:gd name="connsiteY186" fmla="*/ 1755113 h 6858000"/>
              <a:gd name="connsiteX187" fmla="*/ 625165 w 6058348"/>
              <a:gd name="connsiteY187" fmla="*/ 1777582 h 6858000"/>
              <a:gd name="connsiteX188" fmla="*/ 587063 w 6058348"/>
              <a:gd name="connsiteY188" fmla="*/ 1804734 h 6858000"/>
              <a:gd name="connsiteX189" fmla="*/ 613593 w 6058348"/>
              <a:gd name="connsiteY189" fmla="*/ 1740230 h 6858000"/>
              <a:gd name="connsiteX190" fmla="*/ 642999 w 6058348"/>
              <a:gd name="connsiteY190" fmla="*/ 1676502 h 6858000"/>
              <a:gd name="connsiteX191" fmla="*/ 701035 w 6058348"/>
              <a:gd name="connsiteY191" fmla="*/ 1551945 h 6858000"/>
              <a:gd name="connsiteX192" fmla="*/ 796633 w 6058348"/>
              <a:gd name="connsiteY192" fmla="*/ 1390754 h 6858000"/>
              <a:gd name="connsiteX193" fmla="*/ 939908 w 6058348"/>
              <a:gd name="connsiteY193" fmla="*/ 1155160 h 6858000"/>
              <a:gd name="connsiteX194" fmla="*/ 1007113 w 6058348"/>
              <a:gd name="connsiteY194" fmla="*/ 1042402 h 6858000"/>
              <a:gd name="connsiteX195" fmla="*/ 1076414 w 6058348"/>
              <a:gd name="connsiteY195" fmla="*/ 933321 h 6858000"/>
              <a:gd name="connsiteX196" fmla="*/ 1471783 w 6058348"/>
              <a:gd name="connsiteY196" fmla="*/ 516199 h 6858000"/>
              <a:gd name="connsiteX197" fmla="*/ 1522578 w 6058348"/>
              <a:gd name="connsiteY197" fmla="*/ 430179 h 6858000"/>
              <a:gd name="connsiteX198" fmla="*/ 1652184 w 6058348"/>
              <a:gd name="connsiteY198" fmla="*/ 153561 h 6858000"/>
              <a:gd name="connsiteX199" fmla="*/ 1663450 w 6058348"/>
              <a:gd name="connsiteY199" fmla="*/ 169033 h 6858000"/>
              <a:gd name="connsiteX200" fmla="*/ 1663451 w 6058348"/>
              <a:gd name="connsiteY200" fmla="*/ 169031 h 6858000"/>
              <a:gd name="connsiteX201" fmla="*/ 1652188 w 6058348"/>
              <a:gd name="connsiteY201" fmla="*/ 153562 h 6858000"/>
              <a:gd name="connsiteX202" fmla="*/ 1691382 w 6058348"/>
              <a:gd name="connsiteY202" fmla="*/ 0 h 6858000"/>
              <a:gd name="connsiteX203" fmla="*/ 1855113 w 6058348"/>
              <a:gd name="connsiteY203" fmla="*/ 0 h 6858000"/>
              <a:gd name="connsiteX204" fmla="*/ 1804830 w 6058348"/>
              <a:gd name="connsiteY204" fmla="*/ 32563 h 6858000"/>
              <a:gd name="connsiteX205" fmla="*/ 1814541 w 6058348"/>
              <a:gd name="connsiteY205" fmla="*/ 53842 h 6858000"/>
              <a:gd name="connsiteX206" fmla="*/ 1814880 w 6058348"/>
              <a:gd name="connsiteY206" fmla="*/ 53671 h 6858000"/>
              <a:gd name="connsiteX207" fmla="*/ 1806927 w 6058348"/>
              <a:gd name="connsiteY207" fmla="*/ 36236 h 6858000"/>
              <a:gd name="connsiteX208" fmla="*/ 1864372 w 6058348"/>
              <a:gd name="connsiteY208" fmla="*/ 0 h 6858000"/>
              <a:gd name="connsiteX209" fmla="*/ 2008202 w 6058348"/>
              <a:gd name="connsiteY209" fmla="*/ 0 h 6858000"/>
              <a:gd name="connsiteX210" fmla="*/ 1899931 w 6058348"/>
              <a:gd name="connsiteY210" fmla="*/ 71664 h 6858000"/>
              <a:gd name="connsiteX211" fmla="*/ 1584031 w 6058348"/>
              <a:gd name="connsiteY211" fmla="*/ 315877 h 6858000"/>
              <a:gd name="connsiteX212" fmla="*/ 1446004 w 6058348"/>
              <a:gd name="connsiteY212" fmla="*/ 428338 h 6858000"/>
              <a:gd name="connsiteX213" fmla="*/ 1377413 w 6058348"/>
              <a:gd name="connsiteY213" fmla="*/ 500251 h 6858000"/>
              <a:gd name="connsiteX214" fmla="*/ 1310379 w 6058348"/>
              <a:gd name="connsiteY214" fmla="*/ 566352 h 6858000"/>
              <a:gd name="connsiteX215" fmla="*/ 1180507 w 6058348"/>
              <a:gd name="connsiteY215" fmla="*/ 705906 h 6858000"/>
              <a:gd name="connsiteX216" fmla="*/ 1046624 w 6058348"/>
              <a:gd name="connsiteY216" fmla="*/ 830137 h 6858000"/>
              <a:gd name="connsiteX217" fmla="*/ 1044341 w 6058348"/>
              <a:gd name="connsiteY217" fmla="*/ 834435 h 6858000"/>
              <a:gd name="connsiteX218" fmla="*/ 989352 w 6058348"/>
              <a:gd name="connsiteY218" fmla="*/ 913105 h 6858000"/>
              <a:gd name="connsiteX219" fmla="*/ 955446 w 6058348"/>
              <a:gd name="connsiteY219" fmla="*/ 947608 h 6858000"/>
              <a:gd name="connsiteX220" fmla="*/ 948137 w 6058348"/>
              <a:gd name="connsiteY220" fmla="*/ 951876 h 6858000"/>
              <a:gd name="connsiteX221" fmla="*/ 899650 w 6058348"/>
              <a:gd name="connsiteY221" fmla="*/ 1030733 h 6858000"/>
              <a:gd name="connsiteX222" fmla="*/ 879917 w 6058348"/>
              <a:gd name="connsiteY222" fmla="*/ 1079932 h 6858000"/>
              <a:gd name="connsiteX223" fmla="*/ 854707 w 6058348"/>
              <a:gd name="connsiteY223" fmla="*/ 1151011 h 6858000"/>
              <a:gd name="connsiteX224" fmla="*/ 782527 w 6058348"/>
              <a:gd name="connsiteY224" fmla="*/ 1259324 h 6858000"/>
              <a:gd name="connsiteX225" fmla="*/ 713223 w 6058348"/>
              <a:gd name="connsiteY225" fmla="*/ 1368405 h 6858000"/>
              <a:gd name="connsiteX226" fmla="*/ 626256 w 6058348"/>
              <a:gd name="connsiteY226" fmla="*/ 1531909 h 6858000"/>
              <a:gd name="connsiteX227" fmla="*/ 560436 w 6058348"/>
              <a:gd name="connsiteY227" fmla="*/ 1685514 h 6858000"/>
              <a:gd name="connsiteX228" fmla="*/ 503247 w 6058348"/>
              <a:gd name="connsiteY228" fmla="*/ 1841429 h 6858000"/>
              <a:gd name="connsiteX229" fmla="*/ 552956 w 6058348"/>
              <a:gd name="connsiteY229" fmla="*/ 1736437 h 6858000"/>
              <a:gd name="connsiteX230" fmla="*/ 557264 w 6058348"/>
              <a:gd name="connsiteY230" fmla="*/ 1727827 h 6858000"/>
              <a:gd name="connsiteX231" fmla="*/ 572719 w 6058348"/>
              <a:gd name="connsiteY231" fmla="*/ 1685690 h 6858000"/>
              <a:gd name="connsiteX232" fmla="*/ 638538 w 6058348"/>
              <a:gd name="connsiteY232" fmla="*/ 1532088 h 6858000"/>
              <a:gd name="connsiteX233" fmla="*/ 645092 w 6058348"/>
              <a:gd name="connsiteY233" fmla="*/ 1536446 h 6858000"/>
              <a:gd name="connsiteX234" fmla="*/ 646440 w 6058348"/>
              <a:gd name="connsiteY234" fmla="*/ 1533915 h 6858000"/>
              <a:gd name="connsiteX235" fmla="*/ 639320 w 6058348"/>
              <a:gd name="connsiteY235" fmla="*/ 1529182 h 6858000"/>
              <a:gd name="connsiteX236" fmla="*/ 726288 w 6058348"/>
              <a:gd name="connsiteY236" fmla="*/ 1365678 h 6858000"/>
              <a:gd name="connsiteX237" fmla="*/ 795590 w 6058348"/>
              <a:gd name="connsiteY237" fmla="*/ 1256593 h 6858000"/>
              <a:gd name="connsiteX238" fmla="*/ 867437 w 6058348"/>
              <a:gd name="connsiteY238" fmla="*/ 1148780 h 6858000"/>
              <a:gd name="connsiteX239" fmla="*/ 864893 w 6058348"/>
              <a:gd name="connsiteY239" fmla="*/ 1147514 h 6858000"/>
              <a:gd name="connsiteX240" fmla="*/ 890104 w 6058348"/>
              <a:gd name="connsiteY240" fmla="*/ 1076434 h 6858000"/>
              <a:gd name="connsiteX241" fmla="*/ 958323 w 6058348"/>
              <a:gd name="connsiteY241" fmla="*/ 948379 h 6858000"/>
              <a:gd name="connsiteX242" fmla="*/ 992230 w 6058348"/>
              <a:gd name="connsiteY242" fmla="*/ 913876 h 6858000"/>
              <a:gd name="connsiteX243" fmla="*/ 993571 w 6058348"/>
              <a:gd name="connsiteY243" fmla="*/ 911960 h 6858000"/>
              <a:gd name="connsiteX244" fmla="*/ 1047220 w 6058348"/>
              <a:gd name="connsiteY244" fmla="*/ 835207 h 6858000"/>
              <a:gd name="connsiteX245" fmla="*/ 1182605 w 6058348"/>
              <a:gd name="connsiteY245" fmla="*/ 709583 h 6858000"/>
              <a:gd name="connsiteX246" fmla="*/ 1312478 w 6058348"/>
              <a:gd name="connsiteY246" fmla="*/ 570029 h 6858000"/>
              <a:gd name="connsiteX247" fmla="*/ 1379511 w 6058348"/>
              <a:gd name="connsiteY247" fmla="*/ 503928 h 6858000"/>
              <a:gd name="connsiteX248" fmla="*/ 1448103 w 6058348"/>
              <a:gd name="connsiteY248" fmla="*/ 432016 h 6858000"/>
              <a:gd name="connsiteX249" fmla="*/ 1586130 w 6058348"/>
              <a:gd name="connsiteY249" fmla="*/ 319554 h 6858000"/>
              <a:gd name="connsiteX250" fmla="*/ 1902322 w 6058348"/>
              <a:gd name="connsiteY250" fmla="*/ 74252 h 6858000"/>
              <a:gd name="connsiteX251" fmla="*/ 2015076 w 6058348"/>
              <a:gd name="connsiteY251" fmla="*/ 0 h 6858000"/>
              <a:gd name="connsiteX252" fmla="*/ 2107911 w 6058348"/>
              <a:gd name="connsiteY252" fmla="*/ 0 h 6858000"/>
              <a:gd name="connsiteX253" fmla="*/ 2096656 w 6058348"/>
              <a:gd name="connsiteY253" fmla="*/ 7624 h 6858000"/>
              <a:gd name="connsiteX254" fmla="*/ 1980037 w 6058348"/>
              <a:gd name="connsiteY254" fmla="*/ 91963 h 6858000"/>
              <a:gd name="connsiteX255" fmla="*/ 1915575 w 6058348"/>
              <a:gd name="connsiteY255" fmla="*/ 136959 h 6858000"/>
              <a:gd name="connsiteX256" fmla="*/ 1850336 w 6058348"/>
              <a:gd name="connsiteY256" fmla="*/ 184860 h 6858000"/>
              <a:gd name="connsiteX257" fmla="*/ 1569461 w 6058348"/>
              <a:gd name="connsiteY257" fmla="*/ 368283 h 6858000"/>
              <a:gd name="connsiteX258" fmla="*/ 1853989 w 6058348"/>
              <a:gd name="connsiteY258" fmla="*/ 182727 h 6858000"/>
              <a:gd name="connsiteX259" fmla="*/ 1919227 w 6058348"/>
              <a:gd name="connsiteY259" fmla="*/ 134823 h 6858000"/>
              <a:gd name="connsiteX260" fmla="*/ 1983691 w 6058348"/>
              <a:gd name="connsiteY260" fmla="*/ 89827 h 6858000"/>
              <a:gd name="connsiteX261" fmla="*/ 2100017 w 6058348"/>
              <a:gd name="connsiteY261" fmla="*/ 6576 h 6858000"/>
              <a:gd name="connsiteX262" fmla="*/ 2109616 w 6058348"/>
              <a:gd name="connsiteY262" fmla="*/ 0 h 6858000"/>
              <a:gd name="connsiteX263" fmla="*/ 6058348 w 6058348"/>
              <a:gd name="connsiteY263" fmla="*/ 0 h 6858000"/>
              <a:gd name="connsiteX264" fmla="*/ 6058348 w 6058348"/>
              <a:gd name="connsiteY264" fmla="*/ 6619162 h 6858000"/>
              <a:gd name="connsiteX265" fmla="*/ 6031323 w 6058348"/>
              <a:gd name="connsiteY265" fmla="*/ 6635392 h 6858000"/>
              <a:gd name="connsiteX266" fmla="*/ 5893467 w 6058348"/>
              <a:gd name="connsiteY266" fmla="*/ 6701198 h 6858000"/>
              <a:gd name="connsiteX267" fmla="*/ 5880490 w 6058348"/>
              <a:gd name="connsiteY267" fmla="*/ 6706580 h 6858000"/>
              <a:gd name="connsiteX268" fmla="*/ 5874578 w 6058348"/>
              <a:gd name="connsiteY268" fmla="*/ 6710082 h 6858000"/>
              <a:gd name="connsiteX269" fmla="*/ 5817324 w 6058348"/>
              <a:gd name="connsiteY269" fmla="*/ 6736133 h 6858000"/>
              <a:gd name="connsiteX270" fmla="*/ 5767118 w 6058348"/>
              <a:gd name="connsiteY270" fmla="*/ 6770087 h 6858000"/>
              <a:gd name="connsiteX271" fmla="*/ 5597386 w 6058348"/>
              <a:gd name="connsiteY271" fmla="*/ 6839806 h 6858000"/>
              <a:gd name="connsiteX272" fmla="*/ 5571528 w 6058348"/>
              <a:gd name="connsiteY272" fmla="*/ 6847980 h 6858000"/>
              <a:gd name="connsiteX273" fmla="*/ 5549506 w 6058348"/>
              <a:gd name="connsiteY273" fmla="*/ 6858000 h 6858000"/>
              <a:gd name="connsiteX274" fmla="*/ 2319827 w 6058348"/>
              <a:gd name="connsiteY274" fmla="*/ 6858000 h 6858000"/>
              <a:gd name="connsiteX275" fmla="*/ 2291561 w 6058348"/>
              <a:gd name="connsiteY275" fmla="*/ 6844461 h 6858000"/>
              <a:gd name="connsiteX276" fmla="*/ 1999855 w 6058348"/>
              <a:gd name="connsiteY276" fmla="*/ 6679123 h 6858000"/>
              <a:gd name="connsiteX277" fmla="*/ 1854123 w 6058348"/>
              <a:gd name="connsiteY277" fmla="*/ 6590259 h 6858000"/>
              <a:gd name="connsiteX278" fmla="*/ 1819002 w 6058348"/>
              <a:gd name="connsiteY278" fmla="*/ 6537259 h 6858000"/>
              <a:gd name="connsiteX279" fmla="*/ 1718032 w 6058348"/>
              <a:gd name="connsiteY279" fmla="*/ 6488410 h 6858000"/>
              <a:gd name="connsiteX280" fmla="*/ 1581641 w 6058348"/>
              <a:gd name="connsiteY280" fmla="*/ 6364686 h 6858000"/>
              <a:gd name="connsiteX281" fmla="*/ 1534844 w 6058348"/>
              <a:gd name="connsiteY281" fmla="*/ 6355262 h 6858000"/>
              <a:gd name="connsiteX282" fmla="*/ 1393476 w 6058348"/>
              <a:gd name="connsiteY282" fmla="*/ 6227090 h 6858000"/>
              <a:gd name="connsiteX283" fmla="*/ 1378725 w 6058348"/>
              <a:gd name="connsiteY283" fmla="*/ 6167095 h 6858000"/>
              <a:gd name="connsiteX284" fmla="*/ 1385255 w 6058348"/>
              <a:gd name="connsiteY284" fmla="*/ 6165734 h 6858000"/>
              <a:gd name="connsiteX285" fmla="*/ 1471133 w 6058348"/>
              <a:gd name="connsiteY285" fmla="*/ 6247899 h 6858000"/>
              <a:gd name="connsiteX286" fmla="*/ 1557007 w 6058348"/>
              <a:gd name="connsiteY286" fmla="*/ 6330066 h 6858000"/>
              <a:gd name="connsiteX287" fmla="*/ 1590439 w 6058348"/>
              <a:gd name="connsiteY287" fmla="*/ 6320343 h 6858000"/>
              <a:gd name="connsiteX288" fmla="*/ 1493535 w 6058348"/>
              <a:gd name="connsiteY288" fmla="*/ 6210313 h 6858000"/>
              <a:gd name="connsiteX289" fmla="*/ 1407421 w 6058348"/>
              <a:gd name="connsiteY289" fmla="*/ 6140538 h 6858000"/>
              <a:gd name="connsiteX290" fmla="*/ 1293257 w 6058348"/>
              <a:gd name="connsiteY290" fmla="*/ 6025884 h 6858000"/>
              <a:gd name="connsiteX291" fmla="*/ 1198449 w 6058348"/>
              <a:gd name="connsiteY291" fmla="*/ 5919530 h 6858000"/>
              <a:gd name="connsiteX292" fmla="*/ 1038270 w 6058348"/>
              <a:gd name="connsiteY292" fmla="*/ 5792548 h 6858000"/>
              <a:gd name="connsiteX293" fmla="*/ 984810 w 6058348"/>
              <a:gd name="connsiteY293" fmla="*/ 5715956 h 6858000"/>
              <a:gd name="connsiteX294" fmla="*/ 1000746 w 6058348"/>
              <a:gd name="connsiteY294" fmla="*/ 5713998 h 6858000"/>
              <a:gd name="connsiteX295" fmla="*/ 1064325 w 6058348"/>
              <a:gd name="connsiteY295" fmla="*/ 5752826 h 6858000"/>
              <a:gd name="connsiteX296" fmla="*/ 960994 w 6058348"/>
              <a:gd name="connsiteY296" fmla="*/ 5563239 h 6858000"/>
              <a:gd name="connsiteX297" fmla="*/ 898364 w 6058348"/>
              <a:gd name="connsiteY297" fmla="*/ 5474850 h 6858000"/>
              <a:gd name="connsiteX298" fmla="*/ 841486 w 6058348"/>
              <a:gd name="connsiteY298" fmla="*/ 5387998 h 6858000"/>
              <a:gd name="connsiteX299" fmla="*/ 767591 w 6058348"/>
              <a:gd name="connsiteY299" fmla="*/ 5284136 h 6858000"/>
              <a:gd name="connsiteX300" fmla="*/ 670791 w 6058348"/>
              <a:gd name="connsiteY300" fmla="*/ 5093183 h 6858000"/>
              <a:gd name="connsiteX301" fmla="*/ 669329 w 6058348"/>
              <a:gd name="connsiteY301" fmla="*/ 5060745 h 6858000"/>
              <a:gd name="connsiteX302" fmla="*/ 648966 w 6058348"/>
              <a:gd name="connsiteY302" fmla="*/ 5025066 h 6858000"/>
              <a:gd name="connsiteX303" fmla="*/ 582077 w 6058348"/>
              <a:gd name="connsiteY303" fmla="*/ 4895059 h 6858000"/>
              <a:gd name="connsiteX304" fmla="*/ 584583 w 6058348"/>
              <a:gd name="connsiteY304" fmla="*/ 4839688 h 6858000"/>
              <a:gd name="connsiteX305" fmla="*/ 561202 w 6058348"/>
              <a:gd name="connsiteY305" fmla="*/ 4777381 h 6858000"/>
              <a:gd name="connsiteX306" fmla="*/ 558638 w 6058348"/>
              <a:gd name="connsiteY306" fmla="*/ 4769134 h 6858000"/>
              <a:gd name="connsiteX307" fmla="*/ 522425 w 6058348"/>
              <a:gd name="connsiteY307" fmla="*/ 4726514 h 6858000"/>
              <a:gd name="connsiteX308" fmla="*/ 469610 w 6058348"/>
              <a:gd name="connsiteY308" fmla="*/ 4578485 h 6858000"/>
              <a:gd name="connsiteX309" fmla="*/ 451853 w 6058348"/>
              <a:gd name="connsiteY309" fmla="*/ 4449188 h 6858000"/>
              <a:gd name="connsiteX310" fmla="*/ 446100 w 6058348"/>
              <a:gd name="connsiteY310" fmla="*/ 4447648 h 6858000"/>
              <a:gd name="connsiteX311" fmla="*/ 414199 w 6058348"/>
              <a:gd name="connsiteY311" fmla="*/ 4302108 h 6858000"/>
              <a:gd name="connsiteX312" fmla="*/ 385172 w 6058348"/>
              <a:gd name="connsiteY312" fmla="*/ 4157338 h 6858000"/>
              <a:gd name="connsiteX313" fmla="*/ 358715 w 6058348"/>
              <a:gd name="connsiteY313" fmla="*/ 3991463 h 6858000"/>
              <a:gd name="connsiteX314" fmla="*/ 338794 w 6058348"/>
              <a:gd name="connsiteY314" fmla="*/ 3824226 h 6858000"/>
              <a:gd name="connsiteX315" fmla="*/ 358106 w 6058348"/>
              <a:gd name="connsiteY315" fmla="*/ 3881535 h 6858000"/>
              <a:gd name="connsiteX316" fmla="*/ 358116 w 6058348"/>
              <a:gd name="connsiteY316" fmla="*/ 3881570 h 6858000"/>
              <a:gd name="connsiteX317" fmla="*/ 371948 w 6058348"/>
              <a:gd name="connsiteY317" fmla="*/ 3942079 h 6858000"/>
              <a:gd name="connsiteX318" fmla="*/ 398101 w 6058348"/>
              <a:gd name="connsiteY318" fmla="*/ 4086079 h 6858000"/>
              <a:gd name="connsiteX319" fmla="*/ 399551 w 6058348"/>
              <a:gd name="connsiteY319" fmla="*/ 4161191 h 6858000"/>
              <a:gd name="connsiteX320" fmla="*/ 404571 w 6058348"/>
              <a:gd name="connsiteY320" fmla="*/ 4175745 h 6858000"/>
              <a:gd name="connsiteX321" fmla="*/ 408739 w 6058348"/>
              <a:gd name="connsiteY321" fmla="*/ 4119217 h 6858000"/>
              <a:gd name="connsiteX322" fmla="*/ 395150 w 6058348"/>
              <a:gd name="connsiteY322" fmla="*/ 4063104 h 6858000"/>
              <a:gd name="connsiteX323" fmla="*/ 378130 w 6058348"/>
              <a:gd name="connsiteY323" fmla="*/ 3952715 h 6858000"/>
              <a:gd name="connsiteX324" fmla="*/ 358116 w 6058348"/>
              <a:gd name="connsiteY324" fmla="*/ 3881570 h 6858000"/>
              <a:gd name="connsiteX325" fmla="*/ 358111 w 6058348"/>
              <a:gd name="connsiteY325" fmla="*/ 3881552 h 6858000"/>
              <a:gd name="connsiteX326" fmla="*/ 358106 w 6058348"/>
              <a:gd name="connsiteY326" fmla="*/ 3881535 h 6858000"/>
              <a:gd name="connsiteX327" fmla="*/ 349821 w 6058348"/>
              <a:gd name="connsiteY327" fmla="*/ 3852086 h 6858000"/>
              <a:gd name="connsiteX328" fmla="*/ 333248 w 6058348"/>
              <a:gd name="connsiteY328" fmla="*/ 3660837 h 6858000"/>
              <a:gd name="connsiteX329" fmla="*/ 326912 w 6058348"/>
              <a:gd name="connsiteY329" fmla="*/ 3467641 h 6858000"/>
              <a:gd name="connsiteX330" fmla="*/ 323068 w 6058348"/>
              <a:gd name="connsiteY330" fmla="*/ 3410788 h 6858000"/>
              <a:gd name="connsiteX331" fmla="*/ 329288 w 6058348"/>
              <a:gd name="connsiteY331" fmla="*/ 3077450 h 6858000"/>
              <a:gd name="connsiteX332" fmla="*/ 355800 w 6058348"/>
              <a:gd name="connsiteY332" fmla="*/ 2841358 h 6858000"/>
              <a:gd name="connsiteX333" fmla="*/ 353884 w 6058348"/>
              <a:gd name="connsiteY333" fmla="*/ 2847530 h 6858000"/>
              <a:gd name="connsiteX334" fmla="*/ 344308 w 6058348"/>
              <a:gd name="connsiteY334" fmla="*/ 2894778 h 6858000"/>
              <a:gd name="connsiteX335" fmla="*/ 329888 w 6058348"/>
              <a:gd name="connsiteY335" fmla="*/ 3006114 h 6858000"/>
              <a:gd name="connsiteX336" fmla="*/ 317566 w 6058348"/>
              <a:gd name="connsiteY336" fmla="*/ 3121124 h 6858000"/>
              <a:gd name="connsiteX337" fmla="*/ 314491 w 6058348"/>
              <a:gd name="connsiteY337" fmla="*/ 3017554 h 6858000"/>
              <a:gd name="connsiteX338" fmla="*/ 327052 w 6058348"/>
              <a:gd name="connsiteY338" fmla="*/ 2890155 h 6858000"/>
              <a:gd name="connsiteX339" fmla="*/ 304043 w 6058348"/>
              <a:gd name="connsiteY339" fmla="*/ 2883989 h 6858000"/>
              <a:gd name="connsiteX340" fmla="*/ 319238 w 6058348"/>
              <a:gd name="connsiteY340" fmla="*/ 2769750 h 6858000"/>
              <a:gd name="connsiteX341" fmla="*/ 317788 w 6058348"/>
              <a:gd name="connsiteY341" fmla="*/ 2694638 h 6858000"/>
              <a:gd name="connsiteX342" fmla="*/ 318432 w 6058348"/>
              <a:gd name="connsiteY342" fmla="*/ 2623203 h 6858000"/>
              <a:gd name="connsiteX343" fmla="*/ 283547 w 6058348"/>
              <a:gd name="connsiteY343" fmla="*/ 2557812 h 6858000"/>
              <a:gd name="connsiteX344" fmla="*/ 269168 w 6058348"/>
              <a:gd name="connsiteY344" fmla="*/ 2553961 h 6858000"/>
              <a:gd name="connsiteX345" fmla="*/ 274246 w 6058348"/>
              <a:gd name="connsiteY345" fmla="*/ 2477483 h 6858000"/>
              <a:gd name="connsiteX346" fmla="*/ 293401 w 6058348"/>
              <a:gd name="connsiteY346" fmla="*/ 2382985 h 6858000"/>
              <a:gd name="connsiteX347" fmla="*/ 339932 w 6058348"/>
              <a:gd name="connsiteY347" fmla="*/ 2255348 h 6858000"/>
              <a:gd name="connsiteX348" fmla="*/ 358137 w 6058348"/>
              <a:gd name="connsiteY348" fmla="*/ 2210412 h 6858000"/>
              <a:gd name="connsiteX349" fmla="*/ 376475 w 6058348"/>
              <a:gd name="connsiteY349" fmla="*/ 2181158 h 6858000"/>
              <a:gd name="connsiteX350" fmla="*/ 391192 w 6058348"/>
              <a:gd name="connsiteY350" fmla="*/ 2107184 h 6858000"/>
              <a:gd name="connsiteX351" fmla="*/ 426464 w 6058348"/>
              <a:gd name="connsiteY351" fmla="*/ 2001436 h 6858000"/>
              <a:gd name="connsiteX352" fmla="*/ 443805 w 6058348"/>
              <a:gd name="connsiteY352" fmla="*/ 1982734 h 6858000"/>
              <a:gd name="connsiteX353" fmla="*/ 447309 w 6058348"/>
              <a:gd name="connsiteY353" fmla="*/ 1969660 h 6858000"/>
              <a:gd name="connsiteX354" fmla="*/ 412623 w 6058348"/>
              <a:gd name="connsiteY354" fmla="*/ 2007069 h 6858000"/>
              <a:gd name="connsiteX355" fmla="*/ 400275 w 6058348"/>
              <a:gd name="connsiteY355" fmla="*/ 1972625 h 6858000"/>
              <a:gd name="connsiteX356" fmla="*/ 376895 w 6058348"/>
              <a:gd name="connsiteY356" fmla="*/ 1910318 h 6858000"/>
              <a:gd name="connsiteX357" fmla="*/ 381156 w 6058348"/>
              <a:gd name="connsiteY357" fmla="*/ 1867094 h 6858000"/>
              <a:gd name="connsiteX358" fmla="*/ 378387 w 6058348"/>
              <a:gd name="connsiteY358" fmla="*/ 1870242 h 6858000"/>
              <a:gd name="connsiteX359" fmla="*/ 335749 w 6058348"/>
              <a:gd name="connsiteY359" fmla="*/ 1983355 h 6858000"/>
              <a:gd name="connsiteX360" fmla="*/ 295983 w 6058348"/>
              <a:gd name="connsiteY360" fmla="*/ 2097239 h 6858000"/>
              <a:gd name="connsiteX361" fmla="*/ 263226 w 6058348"/>
              <a:gd name="connsiteY361" fmla="*/ 2184981 h 6858000"/>
              <a:gd name="connsiteX362" fmla="*/ 213412 w 6058348"/>
              <a:gd name="connsiteY362" fmla="*/ 2370890 h 6858000"/>
              <a:gd name="connsiteX363" fmla="*/ 190600 w 6058348"/>
              <a:gd name="connsiteY363" fmla="*/ 2467525 h 6858000"/>
              <a:gd name="connsiteX364" fmla="*/ 170667 w 6058348"/>
              <a:gd name="connsiteY364" fmla="*/ 2564926 h 6858000"/>
              <a:gd name="connsiteX365" fmla="*/ 120653 w 6058348"/>
              <a:gd name="connsiteY365" fmla="*/ 2648044 h 6858000"/>
              <a:gd name="connsiteX366" fmla="*/ 114901 w 6058348"/>
              <a:gd name="connsiteY366" fmla="*/ 2646502 h 6858000"/>
              <a:gd name="connsiteX367" fmla="*/ 144347 w 6058348"/>
              <a:gd name="connsiteY367" fmla="*/ 2467584 h 6858000"/>
              <a:gd name="connsiteX368" fmla="*/ 192605 w 6058348"/>
              <a:gd name="connsiteY368" fmla="*/ 2287480 h 6858000"/>
              <a:gd name="connsiteX369" fmla="*/ 244346 w 6058348"/>
              <a:gd name="connsiteY369" fmla="*/ 2151898 h 6858000"/>
              <a:gd name="connsiteX370" fmla="*/ 263219 w 6058348"/>
              <a:gd name="connsiteY370" fmla="*/ 2184962 h 6858000"/>
              <a:gd name="connsiteX371" fmla="*/ 248001 w 6058348"/>
              <a:gd name="connsiteY371" fmla="*/ 2149765 h 6858000"/>
              <a:gd name="connsiteX372" fmla="*/ 270270 w 6058348"/>
              <a:gd name="connsiteY372" fmla="*/ 2043648 h 6858000"/>
              <a:gd name="connsiteX373" fmla="*/ 318832 w 6058348"/>
              <a:gd name="connsiteY373" fmla="*/ 1885419 h 6858000"/>
              <a:gd name="connsiteX374" fmla="*/ 333382 w 6058348"/>
              <a:gd name="connsiteY374" fmla="*/ 1842618 h 6858000"/>
              <a:gd name="connsiteX375" fmla="*/ 361472 w 6058348"/>
              <a:gd name="connsiteY375" fmla="*/ 1772306 h 6858000"/>
              <a:gd name="connsiteX376" fmla="*/ 431012 w 6058348"/>
              <a:gd name="connsiteY376" fmla="*/ 1650835 h 6858000"/>
              <a:gd name="connsiteX377" fmla="*/ 471476 w 6058348"/>
              <a:gd name="connsiteY377" fmla="*/ 1568604 h 6858000"/>
              <a:gd name="connsiteX378" fmla="*/ 471316 w 6058348"/>
              <a:gd name="connsiteY378" fmla="*/ 1546435 h 6858000"/>
              <a:gd name="connsiteX379" fmla="*/ 420047 w 6058348"/>
              <a:gd name="connsiteY379" fmla="*/ 1657236 h 6858000"/>
              <a:gd name="connsiteX380" fmla="*/ 350508 w 6058348"/>
              <a:gd name="connsiteY380" fmla="*/ 1778710 h 6858000"/>
              <a:gd name="connsiteX381" fmla="*/ 322421 w 6058348"/>
              <a:gd name="connsiteY381" fmla="*/ 1849019 h 6858000"/>
              <a:gd name="connsiteX382" fmla="*/ 307868 w 6058348"/>
              <a:gd name="connsiteY382" fmla="*/ 1891822 h 6858000"/>
              <a:gd name="connsiteX383" fmla="*/ 259306 w 6058348"/>
              <a:gd name="connsiteY383" fmla="*/ 2050050 h 6858000"/>
              <a:gd name="connsiteX384" fmla="*/ 237037 w 6058348"/>
              <a:gd name="connsiteY384" fmla="*/ 2156167 h 6858000"/>
              <a:gd name="connsiteX385" fmla="*/ 185296 w 6058348"/>
              <a:gd name="connsiteY385" fmla="*/ 2291749 h 6858000"/>
              <a:gd name="connsiteX386" fmla="*/ 137037 w 6058348"/>
              <a:gd name="connsiteY386" fmla="*/ 2471852 h 6858000"/>
              <a:gd name="connsiteX387" fmla="*/ 107592 w 6058348"/>
              <a:gd name="connsiteY387" fmla="*/ 2650771 h 6858000"/>
              <a:gd name="connsiteX388" fmla="*/ 113344 w 6058348"/>
              <a:gd name="connsiteY388" fmla="*/ 2652312 h 6858000"/>
              <a:gd name="connsiteX389" fmla="*/ 106365 w 6058348"/>
              <a:gd name="connsiteY389" fmla="*/ 2827910 h 6858000"/>
              <a:gd name="connsiteX390" fmla="*/ 89917 w 6058348"/>
              <a:gd name="connsiteY390" fmla="*/ 2969833 h 6858000"/>
              <a:gd name="connsiteX391" fmla="*/ 95697 w 6058348"/>
              <a:gd name="connsiteY391" fmla="*/ 3120829 h 6858000"/>
              <a:gd name="connsiteX392" fmla="*/ 83304 w 6058348"/>
              <a:gd name="connsiteY392" fmla="*/ 3438876 h 6858000"/>
              <a:gd name="connsiteX393" fmla="*/ 73836 w 6058348"/>
              <a:gd name="connsiteY393" fmla="*/ 3497928 h 6858000"/>
              <a:gd name="connsiteX394" fmla="*/ 86244 w 6058348"/>
              <a:gd name="connsiteY394" fmla="*/ 3501252 h 6858000"/>
              <a:gd name="connsiteX395" fmla="*/ 108266 w 6058348"/>
              <a:gd name="connsiteY395" fmla="*/ 3672165 h 6858000"/>
              <a:gd name="connsiteX396" fmla="*/ 110260 w 6058348"/>
              <a:gd name="connsiteY396" fmla="*/ 3756763 h 6858000"/>
              <a:gd name="connsiteX397" fmla="*/ 85019 w 6058348"/>
              <a:gd name="connsiteY397" fmla="*/ 3678390 h 6858000"/>
              <a:gd name="connsiteX398" fmla="*/ 67021 w 6058348"/>
              <a:gd name="connsiteY398" fmla="*/ 3561482 h 6858000"/>
              <a:gd name="connsiteX399" fmla="*/ 56363 w 6058348"/>
              <a:gd name="connsiteY399" fmla="*/ 3589761 h 6858000"/>
              <a:gd name="connsiteX400" fmla="*/ 52331 w 6058348"/>
              <a:gd name="connsiteY400" fmla="*/ 3504715 h 6858000"/>
              <a:gd name="connsiteX401" fmla="*/ 33457 w 6058348"/>
              <a:gd name="connsiteY401" fmla="*/ 3502673 h 6858000"/>
              <a:gd name="connsiteX402" fmla="*/ 31225 w 6058348"/>
              <a:gd name="connsiteY402" fmla="*/ 3430468 h 6858000"/>
              <a:gd name="connsiteX403" fmla="*/ 5008 w 6058348"/>
              <a:gd name="connsiteY403" fmla="*/ 3252201 h 6858000"/>
              <a:gd name="connsiteX404" fmla="*/ 7 w 6058348"/>
              <a:gd name="connsiteY404" fmla="*/ 3098303 h 6858000"/>
              <a:gd name="connsiteX405" fmla="*/ 29042 w 6058348"/>
              <a:gd name="connsiteY405" fmla="*/ 2978430 h 6858000"/>
              <a:gd name="connsiteX406" fmla="*/ 46273 w 6058348"/>
              <a:gd name="connsiteY406" fmla="*/ 2833601 h 6858000"/>
              <a:gd name="connsiteX407" fmla="*/ 69252 w 6058348"/>
              <a:gd name="connsiteY407" fmla="*/ 2690312 h 6858000"/>
              <a:gd name="connsiteX408" fmla="*/ 64858 w 6058348"/>
              <a:gd name="connsiteY408" fmla="*/ 2580166 h 6858000"/>
              <a:gd name="connsiteX409" fmla="*/ 229766 w 6058348"/>
              <a:gd name="connsiteY409" fmla="*/ 2045249 h 6858000"/>
              <a:gd name="connsiteX410" fmla="*/ 287261 w 6058348"/>
              <a:gd name="connsiteY410" fmla="*/ 1911209 h 6858000"/>
              <a:gd name="connsiteX411" fmla="*/ 290242 w 6058348"/>
              <a:gd name="connsiteY411" fmla="*/ 1831058 h 6858000"/>
              <a:gd name="connsiteX412" fmla="*/ 380798 w 6058348"/>
              <a:gd name="connsiteY412" fmla="*/ 1631153 h 6858000"/>
              <a:gd name="connsiteX413" fmla="*/ 402657 w 6058348"/>
              <a:gd name="connsiteY413" fmla="*/ 1584080 h 6858000"/>
              <a:gd name="connsiteX414" fmla="*/ 470811 w 6058348"/>
              <a:gd name="connsiteY414" fmla="*/ 1421761 h 6858000"/>
              <a:gd name="connsiteX415" fmla="*/ 563903 w 6058348"/>
              <a:gd name="connsiteY415" fmla="*/ 1315940 h 6858000"/>
              <a:gd name="connsiteX416" fmla="*/ 505154 w 6058348"/>
              <a:gd name="connsiteY416" fmla="*/ 1477668 h 6858000"/>
              <a:gd name="connsiteX417" fmla="*/ 527135 w 6058348"/>
              <a:gd name="connsiteY417" fmla="*/ 1453138 h 6858000"/>
              <a:gd name="connsiteX418" fmla="*/ 553946 w 6058348"/>
              <a:gd name="connsiteY418" fmla="*/ 1387606 h 6858000"/>
              <a:gd name="connsiteX419" fmla="*/ 576965 w 6058348"/>
              <a:gd name="connsiteY419" fmla="*/ 1313213 h 6858000"/>
              <a:gd name="connsiteX420" fmla="*/ 628534 w 6058348"/>
              <a:gd name="connsiteY420" fmla="*/ 1224285 h 6858000"/>
              <a:gd name="connsiteX421" fmla="*/ 707719 w 6058348"/>
              <a:gd name="connsiteY421" fmla="*/ 1089830 h 6858000"/>
              <a:gd name="connsiteX422" fmla="*/ 796310 w 6058348"/>
              <a:gd name="connsiteY422" fmla="*/ 954784 h 6858000"/>
              <a:gd name="connsiteX423" fmla="*/ 801089 w 6058348"/>
              <a:gd name="connsiteY423" fmla="*/ 951601 h 6858000"/>
              <a:gd name="connsiteX424" fmla="*/ 854888 w 6058348"/>
              <a:gd name="connsiteY424" fmla="*/ 839714 h 6858000"/>
              <a:gd name="connsiteX425" fmla="*/ 909097 w 6058348"/>
              <a:gd name="connsiteY425" fmla="*/ 763947 h 6858000"/>
              <a:gd name="connsiteX426" fmla="*/ 965169 w 6058348"/>
              <a:gd name="connsiteY426" fmla="*/ 704249 h 6858000"/>
              <a:gd name="connsiteX427" fmla="*/ 1078867 w 6058348"/>
              <a:gd name="connsiteY427" fmla="*/ 579041 h 6858000"/>
              <a:gd name="connsiteX428" fmla="*/ 1174291 w 6058348"/>
              <a:gd name="connsiteY428" fmla="*/ 464506 h 6858000"/>
              <a:gd name="connsiteX429" fmla="*/ 1305719 w 6058348"/>
              <a:gd name="connsiteY429" fmla="*/ 319141 h 6858000"/>
              <a:gd name="connsiteX430" fmla="*/ 1388454 w 6058348"/>
              <a:gd name="connsiteY430" fmla="*/ 263472 h 6858000"/>
              <a:gd name="connsiteX431" fmla="*/ 1467467 w 6058348"/>
              <a:gd name="connsiteY431" fmla="*/ 175674 h 6858000"/>
              <a:gd name="connsiteX432" fmla="*/ 1527735 w 6058348"/>
              <a:gd name="connsiteY432" fmla="*/ 123327 h 6858000"/>
              <a:gd name="connsiteX433" fmla="*/ 1579979 w 6058348"/>
              <a:gd name="connsiteY433" fmla="*/ 112418 h 6858000"/>
              <a:gd name="connsiteX434" fmla="*/ 1596155 w 6058348"/>
              <a:gd name="connsiteY434" fmla="*/ 98071 h 6858000"/>
              <a:gd name="connsiteX435" fmla="*/ 1667080 w 6058348"/>
              <a:gd name="connsiteY435" fmla="*/ 174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</a:cxnLst>
            <a:rect l="l" t="t" r="r" b="b"/>
            <a:pathLst>
              <a:path w="6058348" h="6858000">
                <a:moveTo>
                  <a:pt x="5775314" y="6830929"/>
                </a:moveTo>
                <a:lnTo>
                  <a:pt x="5755157" y="6838228"/>
                </a:lnTo>
                <a:lnTo>
                  <a:pt x="5751312" y="6840574"/>
                </a:lnTo>
                <a:lnTo>
                  <a:pt x="5764972" y="6836167"/>
                </a:lnTo>
                <a:close/>
                <a:moveTo>
                  <a:pt x="6058348" y="6809240"/>
                </a:moveTo>
                <a:lnTo>
                  <a:pt x="6058348" y="6858000"/>
                </a:lnTo>
                <a:lnTo>
                  <a:pt x="5977136" y="6858000"/>
                </a:lnTo>
                <a:lnTo>
                  <a:pt x="5977921" y="6857705"/>
                </a:lnTo>
                <a:cubicBezTo>
                  <a:pt x="5992539" y="6849168"/>
                  <a:pt x="6008071" y="6840098"/>
                  <a:pt x="6025527" y="6829598"/>
                </a:cubicBezTo>
                <a:close/>
                <a:moveTo>
                  <a:pt x="6018182" y="6739091"/>
                </a:moveTo>
                <a:lnTo>
                  <a:pt x="6017901" y="6739114"/>
                </a:lnTo>
                <a:lnTo>
                  <a:pt x="6012472" y="6751767"/>
                </a:lnTo>
                <a:cubicBezTo>
                  <a:pt x="5983236" y="6768840"/>
                  <a:pt x="5970715" y="6781051"/>
                  <a:pt x="5952444" y="6791725"/>
                </a:cubicBezTo>
                <a:cubicBezTo>
                  <a:pt x="5937047" y="6803165"/>
                  <a:pt x="5917994" y="6816740"/>
                  <a:pt x="5881449" y="6838083"/>
                </a:cubicBezTo>
                <a:lnTo>
                  <a:pt x="5884949" y="6838200"/>
                </a:lnTo>
                <a:lnTo>
                  <a:pt x="5951666" y="6794627"/>
                </a:lnTo>
                <a:cubicBezTo>
                  <a:pt x="5967061" y="6783188"/>
                  <a:pt x="5982458" y="6771743"/>
                  <a:pt x="6011694" y="6754670"/>
                </a:cubicBezTo>
                <a:cubicBezTo>
                  <a:pt x="6017819" y="6746195"/>
                  <a:pt x="6019722" y="6741256"/>
                  <a:pt x="6018182" y="6739091"/>
                </a:cubicBezTo>
                <a:close/>
                <a:moveTo>
                  <a:pt x="1828503" y="6699175"/>
                </a:moveTo>
                <a:cubicBezTo>
                  <a:pt x="1835682" y="6699347"/>
                  <a:pt x="1845291" y="6702311"/>
                  <a:pt x="1858008" y="6708052"/>
                </a:cubicBezTo>
                <a:cubicBezTo>
                  <a:pt x="1883446" y="6719539"/>
                  <a:pt x="1921317" y="6742141"/>
                  <a:pt x="1977044" y="6775753"/>
                </a:cubicBezTo>
                <a:cubicBezTo>
                  <a:pt x="1993522" y="6783280"/>
                  <a:pt x="2013657" y="6788675"/>
                  <a:pt x="2030914" y="6793299"/>
                </a:cubicBezTo>
                <a:lnTo>
                  <a:pt x="2104411" y="6858000"/>
                </a:lnTo>
                <a:lnTo>
                  <a:pt x="2029236" y="6858000"/>
                </a:lnTo>
                <a:lnTo>
                  <a:pt x="1978430" y="6816601"/>
                </a:lnTo>
                <a:cubicBezTo>
                  <a:pt x="1949129" y="6799408"/>
                  <a:pt x="1922703" y="6782988"/>
                  <a:pt x="1897054" y="6763661"/>
                </a:cubicBezTo>
                <a:cubicBezTo>
                  <a:pt x="1868529" y="6743565"/>
                  <a:pt x="1842104" y="6727142"/>
                  <a:pt x="1813581" y="6707045"/>
                </a:cubicBezTo>
                <a:cubicBezTo>
                  <a:pt x="1816576" y="6701621"/>
                  <a:pt x="1821325" y="6699001"/>
                  <a:pt x="1828503" y="6699175"/>
                </a:cubicBezTo>
                <a:close/>
                <a:moveTo>
                  <a:pt x="6058348" y="6646154"/>
                </a:moveTo>
                <a:lnTo>
                  <a:pt x="6058348" y="6798878"/>
                </a:lnTo>
                <a:lnTo>
                  <a:pt x="6007790" y="6831072"/>
                </a:lnTo>
                <a:lnTo>
                  <a:pt x="5960666" y="6858000"/>
                </a:lnTo>
                <a:lnTo>
                  <a:pt x="5702396" y="6858000"/>
                </a:lnTo>
                <a:lnTo>
                  <a:pt x="5701558" y="6857641"/>
                </a:lnTo>
                <a:lnTo>
                  <a:pt x="5700561" y="6858000"/>
                </a:lnTo>
                <a:lnTo>
                  <a:pt x="5617693" y="6858000"/>
                </a:lnTo>
                <a:lnTo>
                  <a:pt x="5769518" y="6795637"/>
                </a:lnTo>
                <a:cubicBezTo>
                  <a:pt x="5797672" y="6759593"/>
                  <a:pt x="5861661" y="6739376"/>
                  <a:pt x="5895870" y="6726747"/>
                </a:cubicBezTo>
                <a:cubicBezTo>
                  <a:pt x="5941820" y="6704813"/>
                  <a:pt x="5987774" y="6682877"/>
                  <a:pt x="6033724" y="6660942"/>
                </a:cubicBezTo>
                <a:close/>
                <a:moveTo>
                  <a:pt x="1704192" y="6494042"/>
                </a:moveTo>
                <a:cubicBezTo>
                  <a:pt x="1739249" y="6512775"/>
                  <a:pt x="1772206" y="6527832"/>
                  <a:pt x="1805163" y="6542890"/>
                </a:cubicBezTo>
                <a:cubicBezTo>
                  <a:pt x="1818528" y="6562040"/>
                  <a:pt x="1829793" y="6577513"/>
                  <a:pt x="1840284" y="6595890"/>
                </a:cubicBezTo>
                <a:cubicBezTo>
                  <a:pt x="1878214" y="6615395"/>
                  <a:pt x="1916684" y="6644384"/>
                  <a:pt x="1986015" y="6684753"/>
                </a:cubicBezTo>
                <a:cubicBezTo>
                  <a:pt x="2089385" y="6759155"/>
                  <a:pt x="2178851" y="6804919"/>
                  <a:pt x="2277722" y="6850092"/>
                </a:cubicBezTo>
                <a:lnTo>
                  <a:pt x="2294231" y="6858000"/>
                </a:lnTo>
                <a:lnTo>
                  <a:pt x="2184392" y="6858000"/>
                </a:lnTo>
                <a:lnTo>
                  <a:pt x="2137094" y="6834206"/>
                </a:lnTo>
                <a:cubicBezTo>
                  <a:pt x="2104915" y="6816243"/>
                  <a:pt x="2074835" y="6801956"/>
                  <a:pt x="2043974" y="6790575"/>
                </a:cubicBezTo>
                <a:cubicBezTo>
                  <a:pt x="2011256" y="6763128"/>
                  <a:pt x="1975661" y="6734909"/>
                  <a:pt x="1940844" y="6703784"/>
                </a:cubicBezTo>
                <a:cubicBezTo>
                  <a:pt x="1904470" y="6678471"/>
                  <a:pt x="1865997" y="6649482"/>
                  <a:pt x="1808948" y="6609289"/>
                </a:cubicBezTo>
                <a:cubicBezTo>
                  <a:pt x="1762627" y="6575081"/>
                  <a:pt x="1716304" y="6540876"/>
                  <a:pt x="1672861" y="6507439"/>
                </a:cubicBezTo>
                <a:cubicBezTo>
                  <a:pt x="1691131" y="6496770"/>
                  <a:pt x="1697662" y="6495405"/>
                  <a:pt x="1704192" y="6494042"/>
                </a:cubicBezTo>
                <a:close/>
                <a:moveTo>
                  <a:pt x="1413162" y="6406719"/>
                </a:moveTo>
                <a:cubicBezTo>
                  <a:pt x="1550808" y="6502755"/>
                  <a:pt x="1635363" y="6578343"/>
                  <a:pt x="1705777" y="6637683"/>
                </a:cubicBezTo>
                <a:cubicBezTo>
                  <a:pt x="1739276" y="6662228"/>
                  <a:pt x="1776428" y="6684637"/>
                  <a:pt x="1813581" y="6707045"/>
                </a:cubicBezTo>
                <a:cubicBezTo>
                  <a:pt x="1842104" y="6727142"/>
                  <a:pt x="1868529" y="6743562"/>
                  <a:pt x="1894178" y="6762888"/>
                </a:cubicBezTo>
                <a:cubicBezTo>
                  <a:pt x="1919825" y="6782214"/>
                  <a:pt x="1946251" y="6798637"/>
                  <a:pt x="1975555" y="6815827"/>
                </a:cubicBezTo>
                <a:lnTo>
                  <a:pt x="2027311" y="6858000"/>
                </a:lnTo>
                <a:lnTo>
                  <a:pt x="1975650" y="6858000"/>
                </a:lnTo>
                <a:lnTo>
                  <a:pt x="1904949" y="6808974"/>
                </a:lnTo>
                <a:cubicBezTo>
                  <a:pt x="1880448" y="6791122"/>
                  <a:pt x="1856043" y="6772908"/>
                  <a:pt x="1831444" y="6755421"/>
                </a:cubicBezTo>
                <a:lnTo>
                  <a:pt x="1759476" y="6701886"/>
                </a:lnTo>
                <a:cubicBezTo>
                  <a:pt x="1736702" y="6683331"/>
                  <a:pt x="1711054" y="6664005"/>
                  <a:pt x="1688284" y="6645449"/>
                </a:cubicBezTo>
                <a:cubicBezTo>
                  <a:pt x="1654006" y="6623811"/>
                  <a:pt x="1623384" y="6600041"/>
                  <a:pt x="1591984" y="6579173"/>
                </a:cubicBezTo>
                <a:cubicBezTo>
                  <a:pt x="1564240" y="6556170"/>
                  <a:pt x="1535715" y="6536073"/>
                  <a:pt x="1510844" y="6513843"/>
                </a:cubicBezTo>
                <a:cubicBezTo>
                  <a:pt x="1485197" y="6494517"/>
                  <a:pt x="1466080" y="6473826"/>
                  <a:pt x="1449063" y="6456811"/>
                </a:cubicBezTo>
                <a:cubicBezTo>
                  <a:pt x="1432819" y="6436894"/>
                  <a:pt x="1421554" y="6421422"/>
                  <a:pt x="1413162" y="6406719"/>
                </a:cubicBezTo>
                <a:close/>
                <a:moveTo>
                  <a:pt x="1521005" y="6360893"/>
                </a:moveTo>
                <a:cubicBezTo>
                  <a:pt x="1538261" y="6365516"/>
                  <a:pt x="1549766" y="6368599"/>
                  <a:pt x="1567801" y="6370320"/>
                </a:cubicBezTo>
                <a:cubicBezTo>
                  <a:pt x="1614662" y="6414011"/>
                  <a:pt x="1653676" y="6452484"/>
                  <a:pt x="1704192" y="6494042"/>
                </a:cubicBezTo>
                <a:cubicBezTo>
                  <a:pt x="1697662" y="6495405"/>
                  <a:pt x="1691131" y="6496770"/>
                  <a:pt x="1680948" y="6500268"/>
                </a:cubicBezTo>
                <a:cubicBezTo>
                  <a:pt x="1628331" y="6455034"/>
                  <a:pt x="1573619" y="6406125"/>
                  <a:pt x="1521005" y="6360893"/>
                </a:cubicBezTo>
                <a:close/>
                <a:moveTo>
                  <a:pt x="1399798" y="6033698"/>
                </a:moveTo>
                <a:lnTo>
                  <a:pt x="1399604" y="6034532"/>
                </a:lnTo>
                <a:lnTo>
                  <a:pt x="1406136" y="6049010"/>
                </a:lnTo>
                <a:lnTo>
                  <a:pt x="1408539" y="6044319"/>
                </a:lnTo>
                <a:close/>
                <a:moveTo>
                  <a:pt x="1036872" y="6016343"/>
                </a:moveTo>
                <a:cubicBezTo>
                  <a:pt x="1120887" y="6082443"/>
                  <a:pt x="1159664" y="6133306"/>
                  <a:pt x="1202872" y="6179134"/>
                </a:cubicBezTo>
                <a:cubicBezTo>
                  <a:pt x="1210485" y="6196739"/>
                  <a:pt x="1240090" y="6235807"/>
                  <a:pt x="1230684" y="6236401"/>
                </a:cubicBezTo>
                <a:cubicBezTo>
                  <a:pt x="1200841" y="6209724"/>
                  <a:pt x="1173094" y="6186720"/>
                  <a:pt x="1151880" y="6162355"/>
                </a:cubicBezTo>
                <a:cubicBezTo>
                  <a:pt x="1129885" y="6140896"/>
                  <a:pt x="1110768" y="6120204"/>
                  <a:pt x="1094528" y="6100288"/>
                </a:cubicBezTo>
                <a:cubicBezTo>
                  <a:pt x="1064143" y="6064123"/>
                  <a:pt x="1046582" y="6037626"/>
                  <a:pt x="1036872" y="6016343"/>
                </a:cubicBezTo>
                <a:close/>
                <a:moveTo>
                  <a:pt x="729934" y="5606776"/>
                </a:moveTo>
                <a:lnTo>
                  <a:pt x="738318" y="5619162"/>
                </a:lnTo>
                <a:lnTo>
                  <a:pt x="741534" y="5622080"/>
                </a:lnTo>
                <a:close/>
                <a:moveTo>
                  <a:pt x="864907" y="5288164"/>
                </a:moveTo>
                <a:lnTo>
                  <a:pt x="868725" y="5296695"/>
                </a:lnTo>
                <a:lnTo>
                  <a:pt x="869268" y="5295812"/>
                </a:lnTo>
                <a:close/>
                <a:moveTo>
                  <a:pt x="566239" y="5278338"/>
                </a:moveTo>
                <a:lnTo>
                  <a:pt x="640251" y="5436620"/>
                </a:lnTo>
                <a:lnTo>
                  <a:pt x="582093" y="5309152"/>
                </a:lnTo>
                <a:close/>
                <a:moveTo>
                  <a:pt x="457312" y="5107590"/>
                </a:moveTo>
                <a:cubicBezTo>
                  <a:pt x="468273" y="5101188"/>
                  <a:pt x="493143" y="5123418"/>
                  <a:pt x="518858" y="5177012"/>
                </a:cubicBezTo>
                <a:lnTo>
                  <a:pt x="521360" y="5182362"/>
                </a:lnTo>
                <a:lnTo>
                  <a:pt x="553395" y="5199108"/>
                </a:lnTo>
                <a:cubicBezTo>
                  <a:pt x="567801" y="5215812"/>
                  <a:pt x="585495" y="5244683"/>
                  <a:pt x="611329" y="5292077"/>
                </a:cubicBezTo>
                <a:cubicBezTo>
                  <a:pt x="640157" y="5334052"/>
                  <a:pt x="672640" y="5373890"/>
                  <a:pt x="694396" y="5407740"/>
                </a:cubicBezTo>
                <a:cubicBezTo>
                  <a:pt x="716152" y="5441591"/>
                  <a:pt x="727181" y="5469454"/>
                  <a:pt x="723291" y="5483977"/>
                </a:cubicBezTo>
                <a:cubicBezTo>
                  <a:pt x="728804" y="5497908"/>
                  <a:pt x="732220" y="5508166"/>
                  <a:pt x="740612" y="5522869"/>
                </a:cubicBezTo>
                <a:cubicBezTo>
                  <a:pt x="769441" y="5564840"/>
                  <a:pt x="793293" y="5602365"/>
                  <a:pt x="824997" y="5645110"/>
                </a:cubicBezTo>
                <a:lnTo>
                  <a:pt x="824949" y="5645134"/>
                </a:lnTo>
                <a:lnTo>
                  <a:pt x="786356" y="5662776"/>
                </a:lnTo>
                <a:lnTo>
                  <a:pt x="715179" y="5521277"/>
                </a:lnTo>
                <a:lnTo>
                  <a:pt x="710297" y="5520972"/>
                </a:lnTo>
                <a:lnTo>
                  <a:pt x="777654" y="5654875"/>
                </a:lnTo>
                <a:lnTo>
                  <a:pt x="786356" y="5662776"/>
                </a:lnTo>
                <a:cubicBezTo>
                  <a:pt x="791837" y="5659575"/>
                  <a:pt x="798562" y="5657486"/>
                  <a:pt x="805384" y="5655033"/>
                </a:cubicBezTo>
                <a:lnTo>
                  <a:pt x="824949" y="5645134"/>
                </a:lnTo>
                <a:lnTo>
                  <a:pt x="825000" y="5645111"/>
                </a:lnTo>
                <a:cubicBezTo>
                  <a:pt x="891047" y="5743758"/>
                  <a:pt x="962846" y="5843946"/>
                  <a:pt x="1039854" y="5936188"/>
                </a:cubicBezTo>
                <a:cubicBezTo>
                  <a:pt x="1021040" y="5937375"/>
                  <a:pt x="1005105" y="5939332"/>
                  <a:pt x="980539" y="5938976"/>
                </a:cubicBezTo>
                <a:cubicBezTo>
                  <a:pt x="987609" y="5947097"/>
                  <a:pt x="989709" y="5950775"/>
                  <a:pt x="996779" y="5958896"/>
                </a:cubicBezTo>
                <a:cubicBezTo>
                  <a:pt x="968017" y="5951189"/>
                  <a:pt x="944230" y="5947927"/>
                  <a:pt x="915468" y="5940222"/>
                </a:cubicBezTo>
                <a:cubicBezTo>
                  <a:pt x="901326" y="5923977"/>
                  <a:pt x="887182" y="5907733"/>
                  <a:pt x="873038" y="5891490"/>
                </a:cubicBezTo>
                <a:cubicBezTo>
                  <a:pt x="858895" y="5875247"/>
                  <a:pt x="848407" y="5856871"/>
                  <a:pt x="834264" y="5840627"/>
                </a:cubicBezTo>
                <a:cubicBezTo>
                  <a:pt x="803339" y="5794979"/>
                  <a:pt x="768757" y="5751464"/>
                  <a:pt x="740709" y="5706587"/>
                </a:cubicBezTo>
                <a:cubicBezTo>
                  <a:pt x="712659" y="5661709"/>
                  <a:pt x="684611" y="5616832"/>
                  <a:pt x="655781" y="5574860"/>
                </a:cubicBezTo>
                <a:cubicBezTo>
                  <a:pt x="627733" y="5529984"/>
                  <a:pt x="605434" y="5486648"/>
                  <a:pt x="579484" y="5445444"/>
                </a:cubicBezTo>
                <a:cubicBezTo>
                  <a:pt x="566897" y="5423392"/>
                  <a:pt x="554310" y="5401338"/>
                  <a:pt x="543822" y="5382962"/>
                </a:cubicBezTo>
                <a:cubicBezTo>
                  <a:pt x="534111" y="5361679"/>
                  <a:pt x="521523" y="5339626"/>
                  <a:pt x="511815" y="5318344"/>
                </a:cubicBezTo>
                <a:cubicBezTo>
                  <a:pt x="516246" y="5313304"/>
                  <a:pt x="540337" y="5338440"/>
                  <a:pt x="535299" y="5299729"/>
                </a:cubicBezTo>
                <a:cubicBezTo>
                  <a:pt x="550760" y="5322552"/>
                  <a:pt x="566224" y="5345376"/>
                  <a:pt x="578811" y="5367430"/>
                </a:cubicBezTo>
                <a:cubicBezTo>
                  <a:pt x="597149" y="5391024"/>
                  <a:pt x="612611" y="5413848"/>
                  <a:pt x="628854" y="5433765"/>
                </a:cubicBezTo>
                <a:cubicBezTo>
                  <a:pt x="646954" y="5469751"/>
                  <a:pt x="665835" y="5502832"/>
                  <a:pt x="683935" y="5538817"/>
                </a:cubicBezTo>
                <a:lnTo>
                  <a:pt x="689004" y="5546303"/>
                </a:lnTo>
                <a:lnTo>
                  <a:pt x="628854" y="5433765"/>
                </a:lnTo>
                <a:cubicBezTo>
                  <a:pt x="613390" y="5410941"/>
                  <a:pt x="597149" y="5391024"/>
                  <a:pt x="581686" y="5368200"/>
                </a:cubicBezTo>
                <a:cubicBezTo>
                  <a:pt x="566224" y="5345376"/>
                  <a:pt x="553637" y="5323323"/>
                  <a:pt x="538174" y="5300498"/>
                </a:cubicBezTo>
                <a:cubicBezTo>
                  <a:pt x="525048" y="5268958"/>
                  <a:pt x="509043" y="5236651"/>
                  <a:pt x="495914" y="5205110"/>
                </a:cubicBezTo>
                <a:cubicBezTo>
                  <a:pt x="482789" y="5173573"/>
                  <a:pt x="470437" y="5139130"/>
                  <a:pt x="457312" y="5107590"/>
                </a:cubicBezTo>
                <a:close/>
                <a:moveTo>
                  <a:pt x="869428" y="1149768"/>
                </a:moveTo>
                <a:lnTo>
                  <a:pt x="870666" y="1150875"/>
                </a:lnTo>
                <a:lnTo>
                  <a:pt x="870910" y="1150505"/>
                </a:lnTo>
                <a:close/>
                <a:moveTo>
                  <a:pt x="1154519" y="779895"/>
                </a:moveTo>
                <a:cubicBezTo>
                  <a:pt x="1088263" y="843092"/>
                  <a:pt x="1073407" y="864020"/>
                  <a:pt x="1059331" y="882040"/>
                </a:cubicBezTo>
                <a:lnTo>
                  <a:pt x="1030096" y="899115"/>
                </a:lnTo>
                <a:lnTo>
                  <a:pt x="1026538" y="900885"/>
                </a:lnTo>
                <a:lnTo>
                  <a:pt x="1026381" y="900955"/>
                </a:lnTo>
                <a:lnTo>
                  <a:pt x="995885" y="911744"/>
                </a:lnTo>
                <a:lnTo>
                  <a:pt x="995016" y="914492"/>
                </a:lnTo>
                <a:lnTo>
                  <a:pt x="960212" y="1024357"/>
                </a:lnTo>
                <a:lnTo>
                  <a:pt x="960428" y="1024130"/>
                </a:lnTo>
                <a:lnTo>
                  <a:pt x="995107" y="914646"/>
                </a:lnTo>
                <a:lnTo>
                  <a:pt x="1026381" y="900955"/>
                </a:lnTo>
                <a:lnTo>
                  <a:pt x="1027811" y="900448"/>
                </a:lnTo>
                <a:lnTo>
                  <a:pt x="1030096" y="899115"/>
                </a:lnTo>
                <a:lnTo>
                  <a:pt x="1058554" y="884944"/>
                </a:lnTo>
                <a:cubicBezTo>
                  <a:pt x="1072629" y="866923"/>
                  <a:pt x="1090360" y="846766"/>
                  <a:pt x="1153741" y="782799"/>
                </a:cubicBezTo>
                <a:lnTo>
                  <a:pt x="1155508" y="784829"/>
                </a:lnTo>
                <a:lnTo>
                  <a:pt x="1157170" y="782939"/>
                </a:lnTo>
                <a:close/>
                <a:moveTo>
                  <a:pt x="1256748" y="536415"/>
                </a:moveTo>
                <a:cubicBezTo>
                  <a:pt x="1242907" y="542049"/>
                  <a:pt x="1226194" y="546909"/>
                  <a:pt x="1208698" y="554675"/>
                </a:cubicBezTo>
                <a:cubicBezTo>
                  <a:pt x="1178448" y="587047"/>
                  <a:pt x="1155504" y="615144"/>
                  <a:pt x="1114053" y="666307"/>
                </a:cubicBezTo>
                <a:lnTo>
                  <a:pt x="1124878" y="681175"/>
                </a:lnTo>
                <a:lnTo>
                  <a:pt x="1125854" y="679334"/>
                </a:lnTo>
                <a:lnTo>
                  <a:pt x="1116931" y="667078"/>
                </a:lnTo>
                <a:cubicBezTo>
                  <a:pt x="1158381" y="615915"/>
                  <a:pt x="1181326" y="587814"/>
                  <a:pt x="1211575" y="555446"/>
                </a:cubicBezTo>
                <a:lnTo>
                  <a:pt x="1254123" y="539278"/>
                </a:lnTo>
                <a:close/>
                <a:moveTo>
                  <a:pt x="1522578" y="430179"/>
                </a:moveTo>
                <a:lnTo>
                  <a:pt x="1518158" y="432143"/>
                </a:lnTo>
                <a:lnTo>
                  <a:pt x="1486693" y="487893"/>
                </a:lnTo>
                <a:cubicBezTo>
                  <a:pt x="1479137" y="500266"/>
                  <a:pt x="1474121" y="507487"/>
                  <a:pt x="1468909" y="515429"/>
                </a:cubicBezTo>
                <a:cubicBezTo>
                  <a:pt x="1319920" y="634293"/>
                  <a:pt x="1203715" y="814870"/>
                  <a:pt x="1073539" y="932551"/>
                </a:cubicBezTo>
                <a:cubicBezTo>
                  <a:pt x="1051916" y="967231"/>
                  <a:pt x="1029514" y="1004816"/>
                  <a:pt x="1004235" y="1041631"/>
                </a:cubicBezTo>
                <a:cubicBezTo>
                  <a:pt x="978959" y="1078447"/>
                  <a:pt x="959433" y="1116803"/>
                  <a:pt x="937031" y="1154389"/>
                </a:cubicBezTo>
                <a:cubicBezTo>
                  <a:pt x="884918" y="1233829"/>
                  <a:pt x="816870" y="1315226"/>
                  <a:pt x="793754" y="1389983"/>
                </a:cubicBezTo>
                <a:cubicBezTo>
                  <a:pt x="760931" y="1443456"/>
                  <a:pt x="728107" y="1496930"/>
                  <a:pt x="698160" y="1551175"/>
                </a:cubicBezTo>
                <a:cubicBezTo>
                  <a:pt x="677855" y="1592439"/>
                  <a:pt x="660427" y="1634469"/>
                  <a:pt x="640124" y="1675732"/>
                </a:cubicBezTo>
                <a:lnTo>
                  <a:pt x="610718" y="1739460"/>
                </a:lnTo>
                <a:cubicBezTo>
                  <a:pt x="601614" y="1761928"/>
                  <a:pt x="593290" y="1781494"/>
                  <a:pt x="584185" y="1803962"/>
                </a:cubicBezTo>
                <a:cubicBezTo>
                  <a:pt x="559213" y="1862652"/>
                  <a:pt x="532141" y="1917667"/>
                  <a:pt x="510043" y="1977130"/>
                </a:cubicBezTo>
                <a:cubicBezTo>
                  <a:pt x="497047" y="2014122"/>
                  <a:pt x="485609" y="2045307"/>
                  <a:pt x="471836" y="2085204"/>
                </a:cubicBezTo>
                <a:cubicBezTo>
                  <a:pt x="466930" y="2115024"/>
                  <a:pt x="464898" y="2145614"/>
                  <a:pt x="455083" y="2205254"/>
                </a:cubicBezTo>
                <a:lnTo>
                  <a:pt x="478787" y="2143746"/>
                </a:lnTo>
                <a:lnTo>
                  <a:pt x="483408" y="2122551"/>
                </a:lnTo>
                <a:cubicBezTo>
                  <a:pt x="497179" y="2082653"/>
                  <a:pt x="514609" y="2040619"/>
                  <a:pt x="527603" y="2003628"/>
                </a:cubicBezTo>
                <a:cubicBezTo>
                  <a:pt x="549702" y="1944165"/>
                  <a:pt x="576774" y="1889150"/>
                  <a:pt x="601746" y="1830460"/>
                </a:cubicBezTo>
                <a:lnTo>
                  <a:pt x="628944" y="1811079"/>
                </a:lnTo>
                <a:lnTo>
                  <a:pt x="712748" y="1617563"/>
                </a:lnTo>
                <a:lnTo>
                  <a:pt x="720695" y="1582121"/>
                </a:lnTo>
                <a:lnTo>
                  <a:pt x="771153" y="1507462"/>
                </a:lnTo>
                <a:lnTo>
                  <a:pt x="806568" y="1442918"/>
                </a:lnTo>
                <a:lnTo>
                  <a:pt x="798322" y="1453475"/>
                </a:lnTo>
                <a:cubicBezTo>
                  <a:pt x="793348" y="1449030"/>
                  <a:pt x="788374" y="1444583"/>
                  <a:pt x="782622" y="1443042"/>
                </a:cubicBezTo>
                <a:cubicBezTo>
                  <a:pt x="758121" y="1476953"/>
                  <a:pt x="732067" y="1516673"/>
                  <a:pt x="706008" y="1556393"/>
                </a:cubicBezTo>
                <a:cubicBezTo>
                  <a:pt x="700560" y="1576726"/>
                  <a:pt x="694333" y="1599966"/>
                  <a:pt x="690205" y="1626882"/>
                </a:cubicBezTo>
                <a:cubicBezTo>
                  <a:pt x="669122" y="1671048"/>
                  <a:pt x="652472" y="1710175"/>
                  <a:pt x="634266" y="1755113"/>
                </a:cubicBezTo>
                <a:cubicBezTo>
                  <a:pt x="632710" y="1760922"/>
                  <a:pt x="627501" y="1768865"/>
                  <a:pt x="625165" y="1777582"/>
                </a:cubicBezTo>
                <a:cubicBezTo>
                  <a:pt x="610546" y="1786118"/>
                  <a:pt x="601681" y="1796196"/>
                  <a:pt x="587063" y="1804734"/>
                </a:cubicBezTo>
                <a:cubicBezTo>
                  <a:pt x="596165" y="1782265"/>
                  <a:pt x="604491" y="1762699"/>
                  <a:pt x="613593" y="1740230"/>
                </a:cubicBezTo>
                <a:lnTo>
                  <a:pt x="642999" y="1676502"/>
                </a:lnTo>
                <a:cubicBezTo>
                  <a:pt x="663304" y="1635240"/>
                  <a:pt x="680732" y="1593210"/>
                  <a:pt x="701035" y="1551945"/>
                </a:cubicBezTo>
                <a:cubicBezTo>
                  <a:pt x="733860" y="1498472"/>
                  <a:pt x="766683" y="1444997"/>
                  <a:pt x="796633" y="1390754"/>
                </a:cubicBezTo>
                <a:cubicBezTo>
                  <a:pt x="819745" y="1315996"/>
                  <a:pt x="887017" y="1237506"/>
                  <a:pt x="939908" y="1155160"/>
                </a:cubicBezTo>
                <a:cubicBezTo>
                  <a:pt x="962310" y="1117574"/>
                  <a:pt x="981834" y="1079217"/>
                  <a:pt x="1007113" y="1042402"/>
                </a:cubicBezTo>
                <a:cubicBezTo>
                  <a:pt x="1029514" y="1004816"/>
                  <a:pt x="1054012" y="970907"/>
                  <a:pt x="1076414" y="933321"/>
                </a:cubicBezTo>
                <a:cubicBezTo>
                  <a:pt x="1206590" y="815641"/>
                  <a:pt x="1319920" y="634293"/>
                  <a:pt x="1471783" y="516199"/>
                </a:cubicBezTo>
                <a:cubicBezTo>
                  <a:pt x="1482985" y="497404"/>
                  <a:pt x="1491851" y="487327"/>
                  <a:pt x="1522578" y="430179"/>
                </a:cubicBezTo>
                <a:close/>
                <a:moveTo>
                  <a:pt x="1652184" y="153561"/>
                </a:moveTo>
                <a:lnTo>
                  <a:pt x="1663450" y="169033"/>
                </a:lnTo>
                <a:lnTo>
                  <a:pt x="1663451" y="169031"/>
                </a:lnTo>
                <a:lnTo>
                  <a:pt x="1652188" y="153562"/>
                </a:lnTo>
                <a:close/>
                <a:moveTo>
                  <a:pt x="1691382" y="0"/>
                </a:moveTo>
                <a:lnTo>
                  <a:pt x="1855113" y="0"/>
                </a:lnTo>
                <a:lnTo>
                  <a:pt x="1804830" y="32563"/>
                </a:lnTo>
                <a:lnTo>
                  <a:pt x="1814541" y="53842"/>
                </a:lnTo>
                <a:lnTo>
                  <a:pt x="1814880" y="53671"/>
                </a:lnTo>
                <a:lnTo>
                  <a:pt x="1806927" y="36236"/>
                </a:lnTo>
                <a:lnTo>
                  <a:pt x="1864372" y="0"/>
                </a:lnTo>
                <a:lnTo>
                  <a:pt x="2008202" y="0"/>
                </a:lnTo>
                <a:lnTo>
                  <a:pt x="1899931" y="71664"/>
                </a:lnTo>
                <a:cubicBezTo>
                  <a:pt x="1790875" y="147911"/>
                  <a:pt x="1685782" y="229501"/>
                  <a:pt x="1584031" y="315877"/>
                </a:cubicBezTo>
                <a:cubicBezTo>
                  <a:pt x="1524541" y="365321"/>
                  <a:pt x="1478353" y="399644"/>
                  <a:pt x="1446004" y="428338"/>
                </a:cubicBezTo>
                <a:cubicBezTo>
                  <a:pt x="1413654" y="457032"/>
                  <a:pt x="1392269" y="479324"/>
                  <a:pt x="1377413" y="500251"/>
                </a:cubicBezTo>
                <a:cubicBezTo>
                  <a:pt x="1356029" y="522541"/>
                  <a:pt x="1331766" y="544063"/>
                  <a:pt x="1310379" y="566352"/>
                </a:cubicBezTo>
                <a:cubicBezTo>
                  <a:pt x="1266828" y="613840"/>
                  <a:pt x="1223279" y="661324"/>
                  <a:pt x="1180507" y="705906"/>
                </a:cubicBezTo>
                <a:lnTo>
                  <a:pt x="1046624" y="830137"/>
                </a:lnTo>
                <a:lnTo>
                  <a:pt x="1044341" y="834435"/>
                </a:lnTo>
                <a:cubicBezTo>
                  <a:pt x="1025831" y="857499"/>
                  <a:pt x="1008640" y="887139"/>
                  <a:pt x="989352" y="913105"/>
                </a:cubicBezTo>
                <a:cubicBezTo>
                  <a:pt x="976055" y="928222"/>
                  <a:pt x="967189" y="938301"/>
                  <a:pt x="955446" y="947608"/>
                </a:cubicBezTo>
                <a:lnTo>
                  <a:pt x="948137" y="951876"/>
                </a:lnTo>
                <a:lnTo>
                  <a:pt x="899650" y="1030733"/>
                </a:lnTo>
                <a:cubicBezTo>
                  <a:pt x="889141" y="1051269"/>
                  <a:pt x="883420" y="1066860"/>
                  <a:pt x="879917" y="1079932"/>
                </a:cubicBezTo>
                <a:cubicBezTo>
                  <a:pt x="872913" y="1106074"/>
                  <a:pt x="871117" y="1124274"/>
                  <a:pt x="854707" y="1151011"/>
                </a:cubicBezTo>
                <a:cubicBezTo>
                  <a:pt x="829427" y="1187826"/>
                  <a:pt x="807803" y="1222508"/>
                  <a:pt x="782527" y="1259324"/>
                </a:cubicBezTo>
                <a:cubicBezTo>
                  <a:pt x="760126" y="1296910"/>
                  <a:pt x="735625" y="1330818"/>
                  <a:pt x="713223" y="1368405"/>
                </a:cubicBezTo>
                <a:cubicBezTo>
                  <a:pt x="682498" y="1425556"/>
                  <a:pt x="656205" y="1477664"/>
                  <a:pt x="626256" y="1531909"/>
                </a:cubicBezTo>
                <a:cubicBezTo>
                  <a:pt x="602840" y="1584792"/>
                  <a:pt x="583076" y="1635539"/>
                  <a:pt x="560436" y="1685514"/>
                </a:cubicBezTo>
                <a:cubicBezTo>
                  <a:pt x="537798" y="1735491"/>
                  <a:pt x="520133" y="1789912"/>
                  <a:pt x="503247" y="1841429"/>
                </a:cubicBezTo>
                <a:cubicBezTo>
                  <a:pt x="522771" y="1803072"/>
                  <a:pt x="538642" y="1766851"/>
                  <a:pt x="552956" y="1736437"/>
                </a:cubicBezTo>
                <a:lnTo>
                  <a:pt x="557264" y="1727827"/>
                </a:lnTo>
                <a:lnTo>
                  <a:pt x="572719" y="1685690"/>
                </a:lnTo>
                <a:cubicBezTo>
                  <a:pt x="595360" y="1635714"/>
                  <a:pt x="615901" y="1582065"/>
                  <a:pt x="638538" y="1532088"/>
                </a:cubicBezTo>
                <a:lnTo>
                  <a:pt x="645092" y="1536446"/>
                </a:lnTo>
                <a:lnTo>
                  <a:pt x="646440" y="1533915"/>
                </a:lnTo>
                <a:lnTo>
                  <a:pt x="639320" y="1529182"/>
                </a:lnTo>
                <a:cubicBezTo>
                  <a:pt x="670045" y="1472031"/>
                  <a:pt x="696338" y="1419922"/>
                  <a:pt x="726288" y="1365678"/>
                </a:cubicBezTo>
                <a:cubicBezTo>
                  <a:pt x="748689" y="1328092"/>
                  <a:pt x="771091" y="1290506"/>
                  <a:pt x="795590" y="1256593"/>
                </a:cubicBezTo>
                <a:lnTo>
                  <a:pt x="867437" y="1148780"/>
                </a:lnTo>
                <a:lnTo>
                  <a:pt x="864893" y="1147514"/>
                </a:lnTo>
                <a:cubicBezTo>
                  <a:pt x="881303" y="1120776"/>
                  <a:pt x="883099" y="1102576"/>
                  <a:pt x="890104" y="1076434"/>
                </a:cubicBezTo>
                <a:cubicBezTo>
                  <a:pt x="897109" y="1050289"/>
                  <a:pt x="910102" y="1013296"/>
                  <a:pt x="958323" y="948379"/>
                </a:cubicBezTo>
                <a:cubicBezTo>
                  <a:pt x="967189" y="938301"/>
                  <a:pt x="976832" y="925319"/>
                  <a:pt x="992230" y="913876"/>
                </a:cubicBezTo>
                <a:lnTo>
                  <a:pt x="993571" y="911960"/>
                </a:lnTo>
                <a:lnTo>
                  <a:pt x="1047220" y="835207"/>
                </a:lnTo>
                <a:cubicBezTo>
                  <a:pt x="1092866" y="791395"/>
                  <a:pt x="1134860" y="749720"/>
                  <a:pt x="1182605" y="709583"/>
                </a:cubicBezTo>
                <a:cubicBezTo>
                  <a:pt x="1226155" y="662098"/>
                  <a:pt x="1266831" y="613841"/>
                  <a:pt x="1312478" y="570029"/>
                </a:cubicBezTo>
                <a:cubicBezTo>
                  <a:pt x="1333087" y="550643"/>
                  <a:pt x="1358128" y="526218"/>
                  <a:pt x="1379511" y="503928"/>
                </a:cubicBezTo>
                <a:cubicBezTo>
                  <a:pt x="1394368" y="483002"/>
                  <a:pt x="1415753" y="460710"/>
                  <a:pt x="1448103" y="432016"/>
                </a:cubicBezTo>
                <a:cubicBezTo>
                  <a:pt x="1480451" y="403323"/>
                  <a:pt x="1526641" y="368998"/>
                  <a:pt x="1586130" y="319554"/>
                </a:cubicBezTo>
                <a:cubicBezTo>
                  <a:pt x="1688271" y="231725"/>
                  <a:pt x="1793363" y="150135"/>
                  <a:pt x="1902322" y="74252"/>
                </a:cubicBezTo>
                <a:lnTo>
                  <a:pt x="2015076" y="0"/>
                </a:lnTo>
                <a:lnTo>
                  <a:pt x="2107911" y="0"/>
                </a:lnTo>
                <a:lnTo>
                  <a:pt x="2096656" y="7624"/>
                </a:lnTo>
                <a:cubicBezTo>
                  <a:pt x="2057932" y="34220"/>
                  <a:pt x="2018917" y="61906"/>
                  <a:pt x="1980037" y="91963"/>
                </a:cubicBezTo>
                <a:cubicBezTo>
                  <a:pt x="1957333" y="107672"/>
                  <a:pt x="1935405" y="120477"/>
                  <a:pt x="1915575" y="136959"/>
                </a:cubicBezTo>
                <a:cubicBezTo>
                  <a:pt x="1892869" y="152668"/>
                  <a:pt x="1873041" y="169151"/>
                  <a:pt x="1850336" y="184860"/>
                </a:cubicBezTo>
                <a:lnTo>
                  <a:pt x="1569461" y="368283"/>
                </a:lnTo>
                <a:lnTo>
                  <a:pt x="1853989" y="182727"/>
                </a:lnTo>
                <a:cubicBezTo>
                  <a:pt x="1876695" y="167015"/>
                  <a:pt x="1896522" y="150535"/>
                  <a:pt x="1919227" y="134823"/>
                </a:cubicBezTo>
                <a:cubicBezTo>
                  <a:pt x="1941933" y="119114"/>
                  <a:pt x="1963859" y="106309"/>
                  <a:pt x="1983691" y="89827"/>
                </a:cubicBezTo>
                <a:cubicBezTo>
                  <a:pt x="2022571" y="59769"/>
                  <a:pt x="2061391" y="32810"/>
                  <a:pt x="2100017" y="6576"/>
                </a:cubicBezTo>
                <a:lnTo>
                  <a:pt x="2109616" y="0"/>
                </a:lnTo>
                <a:lnTo>
                  <a:pt x="6058348" y="0"/>
                </a:lnTo>
                <a:lnTo>
                  <a:pt x="6058348" y="6619162"/>
                </a:lnTo>
                <a:lnTo>
                  <a:pt x="6031323" y="6635392"/>
                </a:lnTo>
                <a:cubicBezTo>
                  <a:pt x="5985371" y="6657328"/>
                  <a:pt x="5939420" y="6679262"/>
                  <a:pt x="5893467" y="6701198"/>
                </a:cubicBezTo>
                <a:lnTo>
                  <a:pt x="5880490" y="6706580"/>
                </a:lnTo>
                <a:lnTo>
                  <a:pt x="5874578" y="6710082"/>
                </a:lnTo>
                <a:lnTo>
                  <a:pt x="5817324" y="6736133"/>
                </a:lnTo>
                <a:lnTo>
                  <a:pt x="5767118" y="6770087"/>
                </a:lnTo>
                <a:cubicBezTo>
                  <a:pt x="5710980" y="6795521"/>
                  <a:pt x="5655622" y="6818049"/>
                  <a:pt x="5597386" y="6839806"/>
                </a:cubicBezTo>
                <a:lnTo>
                  <a:pt x="5571528" y="6847980"/>
                </a:lnTo>
                <a:lnTo>
                  <a:pt x="5549506" y="6858000"/>
                </a:lnTo>
                <a:lnTo>
                  <a:pt x="2319827" y="6858000"/>
                </a:lnTo>
                <a:lnTo>
                  <a:pt x="2291561" y="6844461"/>
                </a:lnTo>
                <a:cubicBezTo>
                  <a:pt x="2192691" y="6799289"/>
                  <a:pt x="2103225" y="6753522"/>
                  <a:pt x="1999855" y="6679123"/>
                </a:cubicBezTo>
                <a:cubicBezTo>
                  <a:pt x="1929746" y="6641656"/>
                  <a:pt x="1891276" y="6612668"/>
                  <a:pt x="1854123" y="6590259"/>
                </a:cubicBezTo>
                <a:cubicBezTo>
                  <a:pt x="1839980" y="6574015"/>
                  <a:pt x="1829490" y="6555635"/>
                  <a:pt x="1819002" y="6537259"/>
                </a:cubicBezTo>
                <a:cubicBezTo>
                  <a:pt x="1786045" y="6522202"/>
                  <a:pt x="1753088" y="6507144"/>
                  <a:pt x="1718032" y="6488410"/>
                </a:cubicBezTo>
                <a:cubicBezTo>
                  <a:pt x="1670392" y="6447625"/>
                  <a:pt x="1628502" y="6408377"/>
                  <a:pt x="1581641" y="6364686"/>
                </a:cubicBezTo>
                <a:cubicBezTo>
                  <a:pt x="1564384" y="6360062"/>
                  <a:pt x="1552101" y="6359886"/>
                  <a:pt x="1534844" y="6355262"/>
                </a:cubicBezTo>
                <a:cubicBezTo>
                  <a:pt x="1485105" y="6310800"/>
                  <a:pt x="1440339" y="6270782"/>
                  <a:pt x="1393476" y="6227090"/>
                </a:cubicBezTo>
                <a:cubicBezTo>
                  <a:pt x="1389519" y="6207349"/>
                  <a:pt x="1382684" y="6186837"/>
                  <a:pt x="1378725" y="6167095"/>
                </a:cubicBezTo>
                <a:cubicBezTo>
                  <a:pt x="1378725" y="6167095"/>
                  <a:pt x="1381603" y="6167866"/>
                  <a:pt x="1385255" y="6165734"/>
                </a:cubicBezTo>
                <a:cubicBezTo>
                  <a:pt x="1411446" y="6194544"/>
                  <a:pt x="1441290" y="6221222"/>
                  <a:pt x="1471133" y="6247899"/>
                </a:cubicBezTo>
                <a:cubicBezTo>
                  <a:pt x="1500977" y="6274576"/>
                  <a:pt x="1527942" y="6300482"/>
                  <a:pt x="1557007" y="6330066"/>
                </a:cubicBezTo>
                <a:cubicBezTo>
                  <a:pt x="1570068" y="6327339"/>
                  <a:pt x="1580255" y="6323841"/>
                  <a:pt x="1590439" y="6320343"/>
                </a:cubicBezTo>
                <a:cubicBezTo>
                  <a:pt x="1542799" y="6279556"/>
                  <a:pt x="1516069" y="6241259"/>
                  <a:pt x="1493535" y="6210313"/>
                </a:cubicBezTo>
                <a:cubicBezTo>
                  <a:pt x="1471000" y="6179367"/>
                  <a:pt x="1446130" y="6157138"/>
                  <a:pt x="1407421" y="6140538"/>
                </a:cubicBezTo>
                <a:cubicBezTo>
                  <a:pt x="1342456" y="6060863"/>
                  <a:pt x="1316570" y="6053925"/>
                  <a:pt x="1293257" y="6025884"/>
                </a:cubicBezTo>
                <a:cubicBezTo>
                  <a:pt x="1259996" y="5988952"/>
                  <a:pt x="1228835" y="5955694"/>
                  <a:pt x="1198449" y="5919530"/>
                </a:cubicBezTo>
                <a:cubicBezTo>
                  <a:pt x="1120423" y="5842581"/>
                  <a:pt x="1131521" y="5904711"/>
                  <a:pt x="1038270" y="5792548"/>
                </a:cubicBezTo>
                <a:cubicBezTo>
                  <a:pt x="1019931" y="5768953"/>
                  <a:pt x="1004467" y="5746129"/>
                  <a:pt x="984810" y="5715956"/>
                </a:cubicBezTo>
                <a:cubicBezTo>
                  <a:pt x="990562" y="5717497"/>
                  <a:pt x="997094" y="5716131"/>
                  <a:pt x="1000746" y="5713998"/>
                </a:cubicBezTo>
                <a:cubicBezTo>
                  <a:pt x="1024298" y="5729648"/>
                  <a:pt x="1042872" y="5740850"/>
                  <a:pt x="1064325" y="5752826"/>
                </a:cubicBezTo>
                <a:cubicBezTo>
                  <a:pt x="1030221" y="5684534"/>
                  <a:pt x="1027818" y="5658982"/>
                  <a:pt x="960994" y="5563239"/>
                </a:cubicBezTo>
                <a:cubicBezTo>
                  <a:pt x="938459" y="5532293"/>
                  <a:pt x="918802" y="5502118"/>
                  <a:pt x="898364" y="5474850"/>
                </a:cubicBezTo>
                <a:cubicBezTo>
                  <a:pt x="878707" y="5444675"/>
                  <a:pt x="858269" y="5417402"/>
                  <a:pt x="841486" y="5387998"/>
                </a:cubicBezTo>
                <a:cubicBezTo>
                  <a:pt x="828900" y="5365945"/>
                  <a:pt x="787553" y="5336185"/>
                  <a:pt x="767591" y="5284136"/>
                </a:cubicBezTo>
                <a:cubicBezTo>
                  <a:pt x="732706" y="5218746"/>
                  <a:pt x="705672" y="5158572"/>
                  <a:pt x="670791" y="5093183"/>
                </a:cubicBezTo>
                <a:lnTo>
                  <a:pt x="669329" y="5060745"/>
                </a:lnTo>
                <a:lnTo>
                  <a:pt x="648966" y="5025066"/>
                </a:lnTo>
                <a:cubicBezTo>
                  <a:pt x="625893" y="4984637"/>
                  <a:pt x="603594" y="4941301"/>
                  <a:pt x="582077" y="4895059"/>
                </a:cubicBezTo>
                <a:cubicBezTo>
                  <a:pt x="581773" y="4873185"/>
                  <a:pt x="553419" y="4806430"/>
                  <a:pt x="584583" y="4839688"/>
                </a:cubicBezTo>
                <a:cubicBezTo>
                  <a:pt x="574871" y="4818406"/>
                  <a:pt x="568814" y="4794990"/>
                  <a:pt x="561202" y="4777381"/>
                </a:cubicBezTo>
                <a:lnTo>
                  <a:pt x="558638" y="4769134"/>
                </a:lnTo>
                <a:lnTo>
                  <a:pt x="522425" y="4726514"/>
                </a:lnTo>
                <a:cubicBezTo>
                  <a:pt x="498809" y="4676598"/>
                  <a:pt x="481722" y="4625320"/>
                  <a:pt x="469610" y="4578485"/>
                </a:cubicBezTo>
                <a:cubicBezTo>
                  <a:pt x="458278" y="4528746"/>
                  <a:pt x="451918" y="4483452"/>
                  <a:pt x="451853" y="4449188"/>
                </a:cubicBezTo>
                <a:lnTo>
                  <a:pt x="446100" y="4447648"/>
                </a:lnTo>
                <a:cubicBezTo>
                  <a:pt x="433988" y="4400815"/>
                  <a:pt x="422654" y="4351077"/>
                  <a:pt x="414199" y="4302108"/>
                </a:cubicBezTo>
                <a:cubicBezTo>
                  <a:pt x="405739" y="4253141"/>
                  <a:pt x="393627" y="4206307"/>
                  <a:pt x="385172" y="4157338"/>
                </a:cubicBezTo>
                <a:cubicBezTo>
                  <a:pt x="375395" y="4101791"/>
                  <a:pt x="365618" y="4046240"/>
                  <a:pt x="358715" y="3991463"/>
                </a:cubicBezTo>
                <a:cubicBezTo>
                  <a:pt x="351817" y="3936685"/>
                  <a:pt x="345693" y="3879001"/>
                  <a:pt x="338794" y="3824226"/>
                </a:cubicBezTo>
                <a:lnTo>
                  <a:pt x="358106" y="3881535"/>
                </a:lnTo>
                <a:lnTo>
                  <a:pt x="358116" y="3881570"/>
                </a:lnTo>
                <a:lnTo>
                  <a:pt x="371948" y="3942079"/>
                </a:lnTo>
                <a:cubicBezTo>
                  <a:pt x="379085" y="3984469"/>
                  <a:pt x="385446" y="4029761"/>
                  <a:pt x="398101" y="4086079"/>
                </a:cubicBezTo>
                <a:cubicBezTo>
                  <a:pt x="404935" y="4106591"/>
                  <a:pt x="400026" y="4136409"/>
                  <a:pt x="399551" y="4161191"/>
                </a:cubicBezTo>
                <a:lnTo>
                  <a:pt x="404571" y="4175745"/>
                </a:lnTo>
                <a:lnTo>
                  <a:pt x="408739" y="4119217"/>
                </a:lnTo>
                <a:lnTo>
                  <a:pt x="395150" y="4063104"/>
                </a:lnTo>
                <a:lnTo>
                  <a:pt x="378130" y="3952715"/>
                </a:lnTo>
                <a:lnTo>
                  <a:pt x="358116" y="3881570"/>
                </a:lnTo>
                <a:lnTo>
                  <a:pt x="358111" y="3881552"/>
                </a:lnTo>
                <a:lnTo>
                  <a:pt x="358106" y="3881535"/>
                </a:lnTo>
                <a:lnTo>
                  <a:pt x="349821" y="3852086"/>
                </a:lnTo>
                <a:cubicBezTo>
                  <a:pt x="345256" y="3788592"/>
                  <a:pt x="337815" y="3724330"/>
                  <a:pt x="333248" y="3660837"/>
                </a:cubicBezTo>
                <a:lnTo>
                  <a:pt x="326912" y="3467641"/>
                </a:lnTo>
                <a:lnTo>
                  <a:pt x="323068" y="3410788"/>
                </a:lnTo>
                <a:cubicBezTo>
                  <a:pt x="320345" y="3300298"/>
                  <a:pt x="322371" y="3189096"/>
                  <a:pt x="329288" y="3077450"/>
                </a:cubicBezTo>
                <a:lnTo>
                  <a:pt x="355800" y="2841358"/>
                </a:lnTo>
                <a:lnTo>
                  <a:pt x="353884" y="2847530"/>
                </a:lnTo>
                <a:cubicBezTo>
                  <a:pt x="349992" y="2862055"/>
                  <a:pt x="346879" y="2873675"/>
                  <a:pt x="344308" y="2894778"/>
                </a:cubicBezTo>
                <a:cubicBezTo>
                  <a:pt x="340720" y="2931178"/>
                  <a:pt x="337132" y="2967578"/>
                  <a:pt x="329888" y="3006114"/>
                </a:cubicBezTo>
                <a:cubicBezTo>
                  <a:pt x="325522" y="3045418"/>
                  <a:pt x="321155" y="3084724"/>
                  <a:pt x="317566" y="3121124"/>
                </a:cubicBezTo>
                <a:cubicBezTo>
                  <a:pt x="310193" y="3091125"/>
                  <a:pt x="313782" y="3054726"/>
                  <a:pt x="314491" y="3017554"/>
                </a:cubicBezTo>
                <a:cubicBezTo>
                  <a:pt x="318858" y="2978251"/>
                  <a:pt x="324002" y="2936042"/>
                  <a:pt x="327052" y="2890155"/>
                </a:cubicBezTo>
                <a:cubicBezTo>
                  <a:pt x="312669" y="2886301"/>
                  <a:pt x="309795" y="2885531"/>
                  <a:pt x="304043" y="2883989"/>
                </a:cubicBezTo>
                <a:cubicBezTo>
                  <a:pt x="309727" y="2851266"/>
                  <a:pt x="314636" y="2821447"/>
                  <a:pt x="319238" y="2769750"/>
                </a:cubicBezTo>
                <a:cubicBezTo>
                  <a:pt x="319713" y="2744969"/>
                  <a:pt x="317313" y="2719418"/>
                  <a:pt x="317788" y="2694638"/>
                </a:cubicBezTo>
                <a:cubicBezTo>
                  <a:pt x="318261" y="2669858"/>
                  <a:pt x="318736" y="2645077"/>
                  <a:pt x="318432" y="2623203"/>
                </a:cubicBezTo>
                <a:cubicBezTo>
                  <a:pt x="306624" y="2598244"/>
                  <a:pt x="296134" y="2579867"/>
                  <a:pt x="283547" y="2557812"/>
                </a:cubicBezTo>
                <a:cubicBezTo>
                  <a:pt x="277796" y="2556272"/>
                  <a:pt x="274920" y="2555502"/>
                  <a:pt x="269168" y="2553961"/>
                </a:cubicBezTo>
                <a:cubicBezTo>
                  <a:pt x="268087" y="2534990"/>
                  <a:pt x="269340" y="2507303"/>
                  <a:pt x="274246" y="2477483"/>
                </a:cubicBezTo>
                <a:cubicBezTo>
                  <a:pt x="279155" y="2447663"/>
                  <a:pt x="284838" y="2414940"/>
                  <a:pt x="293401" y="2382985"/>
                </a:cubicBezTo>
                <a:cubicBezTo>
                  <a:pt x="309747" y="2321983"/>
                  <a:pt x="327414" y="2267560"/>
                  <a:pt x="339932" y="2255348"/>
                </a:cubicBezTo>
                <a:cubicBezTo>
                  <a:pt x="347479" y="2238691"/>
                  <a:pt x="351371" y="2224164"/>
                  <a:pt x="358137" y="2210412"/>
                </a:cubicBezTo>
                <a:lnTo>
                  <a:pt x="376475" y="2181158"/>
                </a:lnTo>
                <a:lnTo>
                  <a:pt x="391192" y="2107184"/>
                </a:lnTo>
                <a:cubicBezTo>
                  <a:pt x="401640" y="2071066"/>
                  <a:pt x="414634" y="2034072"/>
                  <a:pt x="426464" y="2001436"/>
                </a:cubicBezTo>
                <a:lnTo>
                  <a:pt x="443805" y="1982734"/>
                </a:lnTo>
                <a:lnTo>
                  <a:pt x="447309" y="1969660"/>
                </a:lnTo>
                <a:cubicBezTo>
                  <a:pt x="436886" y="1985547"/>
                  <a:pt x="425145" y="1994856"/>
                  <a:pt x="412623" y="2007069"/>
                </a:cubicBezTo>
                <a:cubicBezTo>
                  <a:pt x="409984" y="1993908"/>
                  <a:pt x="402913" y="1985787"/>
                  <a:pt x="400275" y="1972625"/>
                </a:cubicBezTo>
                <a:cubicBezTo>
                  <a:pt x="393441" y="1952114"/>
                  <a:pt x="438347" y="1796020"/>
                  <a:pt x="376895" y="1910318"/>
                </a:cubicBezTo>
                <a:lnTo>
                  <a:pt x="381156" y="1867094"/>
                </a:lnTo>
                <a:lnTo>
                  <a:pt x="378387" y="1870242"/>
                </a:lnTo>
                <a:cubicBezTo>
                  <a:pt x="365390" y="1907236"/>
                  <a:pt x="348740" y="1946363"/>
                  <a:pt x="335749" y="1983355"/>
                </a:cubicBezTo>
                <a:cubicBezTo>
                  <a:pt x="322751" y="2020349"/>
                  <a:pt x="306102" y="2059477"/>
                  <a:pt x="295983" y="2097239"/>
                </a:cubicBezTo>
                <a:cubicBezTo>
                  <a:pt x="285325" y="2125518"/>
                  <a:pt x="273885" y="2156702"/>
                  <a:pt x="263226" y="2184981"/>
                </a:cubicBezTo>
                <a:lnTo>
                  <a:pt x="213412" y="2370890"/>
                </a:lnTo>
                <a:cubicBezTo>
                  <a:pt x="204850" y="2402845"/>
                  <a:pt x="196289" y="2434798"/>
                  <a:pt x="190600" y="2467525"/>
                </a:cubicBezTo>
                <a:cubicBezTo>
                  <a:pt x="184917" y="2500247"/>
                  <a:pt x="179228" y="2532973"/>
                  <a:pt x="170667" y="2564926"/>
                </a:cubicBezTo>
                <a:cubicBezTo>
                  <a:pt x="158384" y="2564749"/>
                  <a:pt x="132462" y="2672999"/>
                  <a:pt x="120653" y="2648044"/>
                </a:cubicBezTo>
                <a:cubicBezTo>
                  <a:pt x="117775" y="2647272"/>
                  <a:pt x="117775" y="2647272"/>
                  <a:pt x="114901" y="2646502"/>
                </a:cubicBezTo>
                <a:cubicBezTo>
                  <a:pt x="114769" y="2577971"/>
                  <a:pt x="129559" y="2522775"/>
                  <a:pt x="144347" y="2467584"/>
                </a:cubicBezTo>
                <a:cubicBezTo>
                  <a:pt x="159136" y="2412390"/>
                  <a:pt x="182551" y="2359509"/>
                  <a:pt x="192605" y="2287480"/>
                </a:cubicBezTo>
                <a:cubicBezTo>
                  <a:pt x="208712" y="2238866"/>
                  <a:pt x="226140" y="2196835"/>
                  <a:pt x="244346" y="2151898"/>
                </a:cubicBezTo>
                <a:lnTo>
                  <a:pt x="263219" y="2184962"/>
                </a:lnTo>
                <a:lnTo>
                  <a:pt x="248001" y="2149765"/>
                </a:lnTo>
                <a:cubicBezTo>
                  <a:pt x="250032" y="2119176"/>
                  <a:pt x="258595" y="2087221"/>
                  <a:pt x="270270" y="2043648"/>
                </a:cubicBezTo>
                <a:cubicBezTo>
                  <a:pt x="281946" y="2000074"/>
                  <a:pt x="298831" y="1948555"/>
                  <a:pt x="318832" y="1885419"/>
                </a:cubicBezTo>
                <a:cubicBezTo>
                  <a:pt x="322724" y="1870896"/>
                  <a:pt x="329491" y="1857140"/>
                  <a:pt x="333382" y="1842618"/>
                </a:cubicBezTo>
                <a:cubicBezTo>
                  <a:pt x="342487" y="1820149"/>
                  <a:pt x="352367" y="1794774"/>
                  <a:pt x="361472" y="1772306"/>
                </a:cubicBezTo>
                <a:cubicBezTo>
                  <a:pt x="383874" y="1734720"/>
                  <a:pt x="408609" y="1688421"/>
                  <a:pt x="431012" y="1650835"/>
                </a:cubicBezTo>
                <a:lnTo>
                  <a:pt x="471476" y="1568604"/>
                </a:lnTo>
                <a:lnTo>
                  <a:pt x="471316" y="1546435"/>
                </a:lnTo>
                <a:cubicBezTo>
                  <a:pt x="455444" y="1582659"/>
                  <a:pt x="437474" y="1615205"/>
                  <a:pt x="420047" y="1657236"/>
                </a:cubicBezTo>
                <a:cubicBezTo>
                  <a:pt x="397645" y="1694822"/>
                  <a:pt x="372908" y="1741124"/>
                  <a:pt x="350508" y="1778710"/>
                </a:cubicBezTo>
                <a:cubicBezTo>
                  <a:pt x="341404" y="1801179"/>
                  <a:pt x="331523" y="1826550"/>
                  <a:pt x="322421" y="1849019"/>
                </a:cubicBezTo>
                <a:cubicBezTo>
                  <a:pt x="318529" y="1863545"/>
                  <a:pt x="311760" y="1877297"/>
                  <a:pt x="307868" y="1891822"/>
                </a:cubicBezTo>
                <a:cubicBezTo>
                  <a:pt x="290743" y="1955731"/>
                  <a:pt x="273858" y="2007248"/>
                  <a:pt x="259306" y="2050050"/>
                </a:cubicBezTo>
                <a:cubicBezTo>
                  <a:pt x="247630" y="2093624"/>
                  <a:pt x="241946" y="2126348"/>
                  <a:pt x="237037" y="2156167"/>
                </a:cubicBezTo>
                <a:cubicBezTo>
                  <a:pt x="218052" y="2204011"/>
                  <a:pt x="200625" y="2246041"/>
                  <a:pt x="185296" y="2291749"/>
                </a:cubicBezTo>
                <a:cubicBezTo>
                  <a:pt x="175243" y="2363779"/>
                  <a:pt x="151826" y="2416660"/>
                  <a:pt x="137037" y="2471852"/>
                </a:cubicBezTo>
                <a:cubicBezTo>
                  <a:pt x="122247" y="2527047"/>
                  <a:pt x="107459" y="2582238"/>
                  <a:pt x="107592" y="2650771"/>
                </a:cubicBezTo>
                <a:cubicBezTo>
                  <a:pt x="107592" y="2650771"/>
                  <a:pt x="110467" y="2651541"/>
                  <a:pt x="113344" y="2652312"/>
                </a:cubicBezTo>
                <a:cubicBezTo>
                  <a:pt x="110060" y="2710589"/>
                  <a:pt x="107554" y="2765959"/>
                  <a:pt x="106365" y="2827910"/>
                </a:cubicBezTo>
                <a:cubicBezTo>
                  <a:pt x="99126" y="2866443"/>
                  <a:pt x="98412" y="2903614"/>
                  <a:pt x="89917" y="2969833"/>
                </a:cubicBezTo>
                <a:cubicBezTo>
                  <a:pt x="91064" y="3023072"/>
                  <a:pt x="92992" y="3073404"/>
                  <a:pt x="95697" y="3120829"/>
                </a:cubicBezTo>
                <a:cubicBezTo>
                  <a:pt x="79984" y="3205351"/>
                  <a:pt x="88347" y="3348866"/>
                  <a:pt x="83304" y="3438876"/>
                </a:cubicBezTo>
                <a:lnTo>
                  <a:pt x="73836" y="3497928"/>
                </a:lnTo>
                <a:lnTo>
                  <a:pt x="86244" y="3501252"/>
                </a:lnTo>
                <a:cubicBezTo>
                  <a:pt x="96086" y="3591066"/>
                  <a:pt x="104545" y="3640033"/>
                  <a:pt x="108266" y="3672165"/>
                </a:cubicBezTo>
                <a:cubicBezTo>
                  <a:pt x="114862" y="3705066"/>
                  <a:pt x="115165" y="3726944"/>
                  <a:pt x="110260" y="3756763"/>
                </a:cubicBezTo>
                <a:cubicBezTo>
                  <a:pt x="99533" y="3750775"/>
                  <a:pt x="92934" y="3717872"/>
                  <a:pt x="85019" y="3678390"/>
                </a:cubicBezTo>
                <a:cubicBezTo>
                  <a:pt x="77102" y="3638906"/>
                  <a:pt x="73620" y="3594385"/>
                  <a:pt x="67021" y="3561482"/>
                </a:cubicBezTo>
                <a:cubicBezTo>
                  <a:pt x="62761" y="3519868"/>
                  <a:pt x="60623" y="3631380"/>
                  <a:pt x="56363" y="3589761"/>
                </a:cubicBezTo>
                <a:lnTo>
                  <a:pt x="52331" y="3504715"/>
                </a:lnTo>
                <a:lnTo>
                  <a:pt x="33457" y="3502673"/>
                </a:lnTo>
                <a:cubicBezTo>
                  <a:pt x="31054" y="3477122"/>
                  <a:pt x="31528" y="3452342"/>
                  <a:pt x="31225" y="3430468"/>
                </a:cubicBezTo>
                <a:cubicBezTo>
                  <a:pt x="8151" y="3390035"/>
                  <a:pt x="3044" y="3317059"/>
                  <a:pt x="5008" y="3252201"/>
                </a:cubicBezTo>
                <a:cubicBezTo>
                  <a:pt x="6974" y="3187347"/>
                  <a:pt x="11037" y="3126166"/>
                  <a:pt x="7" y="3098303"/>
                </a:cubicBezTo>
                <a:cubicBezTo>
                  <a:pt x="-365" y="3042161"/>
                  <a:pt x="14425" y="2986968"/>
                  <a:pt x="29042" y="2978430"/>
                </a:cubicBezTo>
                <a:cubicBezTo>
                  <a:pt x="35744" y="2930411"/>
                  <a:pt x="39571" y="2881621"/>
                  <a:pt x="46273" y="2833601"/>
                </a:cubicBezTo>
                <a:cubicBezTo>
                  <a:pt x="52974" y="2785581"/>
                  <a:pt x="62551" y="2738332"/>
                  <a:pt x="69252" y="2690312"/>
                </a:cubicBezTo>
                <a:cubicBezTo>
                  <a:pt x="67088" y="2652371"/>
                  <a:pt x="63366" y="2620239"/>
                  <a:pt x="64858" y="2580166"/>
                </a:cubicBezTo>
                <a:cubicBezTo>
                  <a:pt x="100530" y="2378009"/>
                  <a:pt x="159144" y="2147750"/>
                  <a:pt x="229766" y="2045249"/>
                </a:cubicBezTo>
                <a:cubicBezTo>
                  <a:pt x="245876" y="1996635"/>
                  <a:pt x="265095" y="1936404"/>
                  <a:pt x="287261" y="1911209"/>
                </a:cubicBezTo>
                <a:cubicBezTo>
                  <a:pt x="288515" y="1883522"/>
                  <a:pt x="288990" y="1858742"/>
                  <a:pt x="290242" y="1831058"/>
                </a:cubicBezTo>
                <a:cubicBezTo>
                  <a:pt x="309227" y="1783214"/>
                  <a:pt x="333830" y="1668384"/>
                  <a:pt x="380798" y="1631153"/>
                </a:cubicBezTo>
                <a:cubicBezTo>
                  <a:pt x="389122" y="1611587"/>
                  <a:pt x="395890" y="1597836"/>
                  <a:pt x="402657" y="1584080"/>
                </a:cubicBezTo>
                <a:cubicBezTo>
                  <a:pt x="427868" y="1513000"/>
                  <a:pt x="446854" y="1465158"/>
                  <a:pt x="470811" y="1421761"/>
                </a:cubicBezTo>
                <a:cubicBezTo>
                  <a:pt x="501843" y="1386488"/>
                  <a:pt x="545628" y="1326612"/>
                  <a:pt x="563903" y="1315940"/>
                </a:cubicBezTo>
                <a:cubicBezTo>
                  <a:pt x="569719" y="1351748"/>
                  <a:pt x="513412" y="1423838"/>
                  <a:pt x="505154" y="1477668"/>
                </a:cubicBezTo>
                <a:lnTo>
                  <a:pt x="527135" y="1453138"/>
                </a:lnTo>
                <a:lnTo>
                  <a:pt x="553946" y="1387606"/>
                </a:lnTo>
                <a:cubicBezTo>
                  <a:pt x="567970" y="1358281"/>
                  <a:pt x="579873" y="1331118"/>
                  <a:pt x="576965" y="1313213"/>
                </a:cubicBezTo>
                <a:cubicBezTo>
                  <a:pt x="594932" y="1280666"/>
                  <a:pt x="610567" y="1256833"/>
                  <a:pt x="628534" y="1224285"/>
                </a:cubicBezTo>
                <a:cubicBezTo>
                  <a:pt x="655371" y="1181660"/>
                  <a:pt x="680107" y="1135362"/>
                  <a:pt x="707719" y="1089830"/>
                </a:cubicBezTo>
                <a:cubicBezTo>
                  <a:pt x="735332" y="1044302"/>
                  <a:pt x="765821" y="999541"/>
                  <a:pt x="796310" y="954784"/>
                </a:cubicBezTo>
                <a:lnTo>
                  <a:pt x="801089" y="951601"/>
                </a:lnTo>
                <a:lnTo>
                  <a:pt x="854888" y="839714"/>
                </a:lnTo>
                <a:cubicBezTo>
                  <a:pt x="872620" y="819557"/>
                  <a:pt x="892687" y="790685"/>
                  <a:pt x="909097" y="763947"/>
                </a:cubicBezTo>
                <a:cubicBezTo>
                  <a:pt x="928386" y="737981"/>
                  <a:pt x="948995" y="718595"/>
                  <a:pt x="965169" y="704249"/>
                </a:cubicBezTo>
                <a:cubicBezTo>
                  <a:pt x="1004285" y="661803"/>
                  <a:pt x="1037652" y="617812"/>
                  <a:pt x="1078867" y="579041"/>
                </a:cubicBezTo>
                <a:cubicBezTo>
                  <a:pt x="1111452" y="537956"/>
                  <a:pt x="1141705" y="505590"/>
                  <a:pt x="1174291" y="464506"/>
                </a:cubicBezTo>
                <a:cubicBezTo>
                  <a:pt x="1188066" y="424608"/>
                  <a:pt x="1265825" y="364494"/>
                  <a:pt x="1305719" y="319141"/>
                </a:cubicBezTo>
                <a:cubicBezTo>
                  <a:pt x="1324772" y="305566"/>
                  <a:pt x="1346699" y="292760"/>
                  <a:pt x="1388454" y="263472"/>
                </a:cubicBezTo>
                <a:cubicBezTo>
                  <a:pt x="1420263" y="225295"/>
                  <a:pt x="1446083" y="197964"/>
                  <a:pt x="1467467" y="175674"/>
                </a:cubicBezTo>
                <a:cubicBezTo>
                  <a:pt x="1488855" y="153382"/>
                  <a:pt x="1507904" y="139805"/>
                  <a:pt x="1527735" y="123327"/>
                </a:cubicBezTo>
                <a:cubicBezTo>
                  <a:pt x="1549661" y="110521"/>
                  <a:pt x="1583329" y="88408"/>
                  <a:pt x="1579979" y="112418"/>
                </a:cubicBezTo>
                <a:cubicBezTo>
                  <a:pt x="1583633" y="110282"/>
                  <a:pt x="1591719" y="103110"/>
                  <a:pt x="1596155" y="98071"/>
                </a:cubicBezTo>
                <a:cubicBezTo>
                  <a:pt x="1619096" y="69968"/>
                  <a:pt x="1641261" y="44773"/>
                  <a:pt x="1667080" y="1744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>
              <a:solidFill>
                <a:schemeClr val="tx1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0C5F94B-D0C9-41CA-8885-CBEA4C91754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2001" y="3674372"/>
            <a:ext cx="4444800" cy="2728844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62CB52-4C6A-4211-B67A-762BFD7F8FF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CE190A-EF0B-44D3-9960-A1C0A9EE7F9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solidFill>
            <a:schemeClr val="tx1"/>
          </a:solidFill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C087D11E-35D8-4494-9E6F-1861236AEEE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64609" y="196033"/>
            <a:ext cx="3475177" cy="3555252"/>
          </a:xfrm>
          <a:custGeom>
            <a:avLst/>
            <a:gdLst>
              <a:gd name="connsiteX0" fmla="*/ 3249753 w 3475177"/>
              <a:gd name="connsiteY0" fmla="*/ 1073266 h 3555252"/>
              <a:gd name="connsiteX1" fmla="*/ 3250964 w 3475177"/>
              <a:gd name="connsiteY1" fmla="*/ 1073266 h 3555252"/>
              <a:gd name="connsiteX2" fmla="*/ 3275203 w 3475177"/>
              <a:gd name="connsiteY2" fmla="*/ 1131440 h 3555252"/>
              <a:gd name="connsiteX3" fmla="*/ 3249753 w 3475177"/>
              <a:gd name="connsiteY3" fmla="*/ 1073266 h 3555252"/>
              <a:gd name="connsiteX4" fmla="*/ 3346710 w 3475177"/>
              <a:gd name="connsiteY4" fmla="*/ 1030848 h 3555252"/>
              <a:gd name="connsiteX5" fmla="*/ 3347921 w 3475177"/>
              <a:gd name="connsiteY5" fmla="*/ 1030848 h 3555252"/>
              <a:gd name="connsiteX6" fmla="*/ 3373373 w 3475177"/>
              <a:gd name="connsiteY6" fmla="*/ 1092657 h 3555252"/>
              <a:gd name="connsiteX7" fmla="*/ 3346710 w 3475177"/>
              <a:gd name="connsiteY7" fmla="*/ 1030848 h 3555252"/>
              <a:gd name="connsiteX8" fmla="*/ 3150151 w 3475177"/>
              <a:gd name="connsiteY8" fmla="*/ 887586 h 3555252"/>
              <a:gd name="connsiteX9" fmla="*/ 3167338 w 3475177"/>
              <a:gd name="connsiteY9" fmla="*/ 913287 h 3555252"/>
              <a:gd name="connsiteX10" fmla="*/ 3166127 w 3475177"/>
              <a:gd name="connsiteY10" fmla="*/ 913287 h 3555252"/>
              <a:gd name="connsiteX11" fmla="*/ 3110897 w 3475177"/>
              <a:gd name="connsiteY11" fmla="*/ 828890 h 3555252"/>
              <a:gd name="connsiteX12" fmla="*/ 3123708 w 3475177"/>
              <a:gd name="connsiteY12" fmla="*/ 846628 h 3555252"/>
              <a:gd name="connsiteX13" fmla="*/ 3138251 w 3475177"/>
              <a:gd name="connsiteY13" fmla="*/ 868444 h 3555252"/>
              <a:gd name="connsiteX14" fmla="*/ 3150151 w 3475177"/>
              <a:gd name="connsiteY14" fmla="*/ 887586 h 3555252"/>
              <a:gd name="connsiteX15" fmla="*/ 486486 w 3475177"/>
              <a:gd name="connsiteY15" fmla="*/ 719373 h 3555252"/>
              <a:gd name="connsiteX16" fmla="*/ 462247 w 3475177"/>
              <a:gd name="connsiteY16" fmla="*/ 763004 h 3555252"/>
              <a:gd name="connsiteX17" fmla="*/ 439220 w 3475177"/>
              <a:gd name="connsiteY17" fmla="*/ 809058 h 3555252"/>
              <a:gd name="connsiteX18" fmla="*/ 428312 w 3475177"/>
              <a:gd name="connsiteY18" fmla="*/ 832085 h 3555252"/>
              <a:gd name="connsiteX19" fmla="*/ 417405 w 3475177"/>
              <a:gd name="connsiteY19" fmla="*/ 855113 h 3555252"/>
              <a:gd name="connsiteX20" fmla="*/ 396801 w 3475177"/>
              <a:gd name="connsiteY20" fmla="*/ 902378 h 3555252"/>
              <a:gd name="connsiteX21" fmla="*/ 171377 w 3475177"/>
              <a:gd name="connsiteY21" fmla="*/ 1561685 h 3555252"/>
              <a:gd name="connsiteX22" fmla="*/ 168953 w 3475177"/>
              <a:gd name="connsiteY22" fmla="*/ 1911942 h 3555252"/>
              <a:gd name="connsiteX23" fmla="*/ 241670 w 3475177"/>
              <a:gd name="connsiteY23" fmla="*/ 2254925 h 3555252"/>
              <a:gd name="connsiteX24" fmla="*/ 596775 w 3475177"/>
              <a:gd name="connsiteY24" fmla="*/ 2853633 h 3555252"/>
              <a:gd name="connsiteX25" fmla="*/ 1170031 w 3475177"/>
              <a:gd name="connsiteY25" fmla="*/ 3248732 h 3555252"/>
              <a:gd name="connsiteX26" fmla="*/ 1856000 w 3475177"/>
              <a:gd name="connsiteY26" fmla="*/ 3366293 h 3555252"/>
              <a:gd name="connsiteX27" fmla="*/ 2528637 w 3475177"/>
              <a:gd name="connsiteY27" fmla="*/ 3185710 h 3555252"/>
              <a:gd name="connsiteX28" fmla="*/ 3063111 w 3475177"/>
              <a:gd name="connsiteY28" fmla="*/ 2739709 h 3555252"/>
              <a:gd name="connsiteX29" fmla="*/ 3362464 w 3475177"/>
              <a:gd name="connsiteY29" fmla="*/ 2110703 h 3555252"/>
              <a:gd name="connsiteX30" fmla="*/ 3409730 w 3475177"/>
              <a:gd name="connsiteY30" fmla="*/ 2260986 h 3555252"/>
              <a:gd name="connsiteX31" fmla="*/ 3031600 w 3475177"/>
              <a:gd name="connsiteY31" fmla="*/ 2898477 h 3555252"/>
              <a:gd name="connsiteX32" fmla="*/ 2421984 w 3475177"/>
              <a:gd name="connsiteY32" fmla="*/ 3314178 h 3555252"/>
              <a:gd name="connsiteX33" fmla="*/ 1696021 w 3475177"/>
              <a:gd name="connsiteY33" fmla="*/ 3431739 h 3555252"/>
              <a:gd name="connsiteX34" fmla="*/ 991873 w 3475177"/>
              <a:gd name="connsiteY34" fmla="*/ 3230554 h 3555252"/>
              <a:gd name="connsiteX35" fmla="*/ 441644 w 3475177"/>
              <a:gd name="connsiteY35" fmla="*/ 2751829 h 3555252"/>
              <a:gd name="connsiteX36" fmla="*/ 148350 w 3475177"/>
              <a:gd name="connsiteY36" fmla="*/ 2087675 h 3555252"/>
              <a:gd name="connsiteX37" fmla="*/ 165317 w 3475177"/>
              <a:gd name="connsiteY37" fmla="*/ 1364136 h 3555252"/>
              <a:gd name="connsiteX38" fmla="*/ 290149 w 3475177"/>
              <a:gd name="connsiteY38" fmla="*/ 1023575 h 3555252"/>
              <a:gd name="connsiteX39" fmla="*/ 486486 w 3475177"/>
              <a:gd name="connsiteY39" fmla="*/ 719373 h 3555252"/>
              <a:gd name="connsiteX40" fmla="*/ 3090986 w 3475177"/>
              <a:gd name="connsiteY40" fmla="*/ 629688 h 3555252"/>
              <a:gd name="connsiteX41" fmla="*/ 3098257 w 3475177"/>
              <a:gd name="connsiteY41" fmla="*/ 633323 h 3555252"/>
              <a:gd name="connsiteX42" fmla="*/ 3106740 w 3475177"/>
              <a:gd name="connsiteY42" fmla="*/ 638171 h 3555252"/>
              <a:gd name="connsiteX43" fmla="*/ 3140675 w 3475177"/>
              <a:gd name="connsiteY43" fmla="*/ 680591 h 3555252"/>
              <a:gd name="connsiteX44" fmla="*/ 3173399 w 3475177"/>
              <a:gd name="connsiteY44" fmla="*/ 724221 h 3555252"/>
              <a:gd name="connsiteX45" fmla="*/ 3214605 w 3475177"/>
              <a:gd name="connsiteY45" fmla="*/ 784819 h 3555252"/>
              <a:gd name="connsiteX46" fmla="*/ 3263084 w 3475177"/>
              <a:gd name="connsiteY46" fmla="*/ 863596 h 3555252"/>
              <a:gd name="connsiteX47" fmla="*/ 3286110 w 3475177"/>
              <a:gd name="connsiteY47" fmla="*/ 904802 h 3555252"/>
              <a:gd name="connsiteX48" fmla="*/ 3297019 w 3475177"/>
              <a:gd name="connsiteY48" fmla="*/ 925406 h 3555252"/>
              <a:gd name="connsiteX49" fmla="*/ 3306714 w 3475177"/>
              <a:gd name="connsiteY49" fmla="*/ 946009 h 3555252"/>
              <a:gd name="connsiteX50" fmla="*/ 3304290 w 3475177"/>
              <a:gd name="connsiteY50" fmla="*/ 944798 h 3555252"/>
              <a:gd name="connsiteX51" fmla="*/ 3281262 w 3475177"/>
              <a:gd name="connsiteY51" fmla="*/ 902378 h 3555252"/>
              <a:gd name="connsiteX52" fmla="*/ 3257023 w 3475177"/>
              <a:gd name="connsiteY52" fmla="*/ 859961 h 3555252"/>
              <a:gd name="connsiteX53" fmla="*/ 3204910 w 3475177"/>
              <a:gd name="connsiteY53" fmla="*/ 777547 h 3555252"/>
              <a:gd name="connsiteX54" fmla="*/ 3163703 w 3475177"/>
              <a:gd name="connsiteY54" fmla="*/ 720585 h 3555252"/>
              <a:gd name="connsiteX55" fmla="*/ 3128556 w 3475177"/>
              <a:gd name="connsiteY55" fmla="*/ 674530 h 3555252"/>
              <a:gd name="connsiteX56" fmla="*/ 3110377 w 3475177"/>
              <a:gd name="connsiteY56" fmla="*/ 651503 h 3555252"/>
              <a:gd name="connsiteX57" fmla="*/ 2901920 w 3475177"/>
              <a:gd name="connsiteY57" fmla="*/ 583634 h 3555252"/>
              <a:gd name="connsiteX58" fmla="*/ 2922523 w 3475177"/>
              <a:gd name="connsiteY58" fmla="*/ 592117 h 3555252"/>
              <a:gd name="connsiteX59" fmla="*/ 3054475 w 3475177"/>
              <a:gd name="connsiteY59" fmla="*/ 744521 h 3555252"/>
              <a:gd name="connsiteX60" fmla="*/ 3110897 w 3475177"/>
              <a:gd name="connsiteY60" fmla="*/ 828890 h 3555252"/>
              <a:gd name="connsiteX61" fmla="*/ 3107953 w 3475177"/>
              <a:gd name="connsiteY61" fmla="*/ 824813 h 3555252"/>
              <a:gd name="connsiteX62" fmla="*/ 3077653 w 3475177"/>
              <a:gd name="connsiteY62" fmla="*/ 781183 h 3555252"/>
              <a:gd name="connsiteX63" fmla="*/ 3044931 w 3475177"/>
              <a:gd name="connsiteY63" fmla="*/ 739976 h 3555252"/>
              <a:gd name="connsiteX64" fmla="*/ 3027964 w 3475177"/>
              <a:gd name="connsiteY64" fmla="*/ 719373 h 3555252"/>
              <a:gd name="connsiteX65" fmla="*/ 3010996 w 3475177"/>
              <a:gd name="connsiteY65" fmla="*/ 698769 h 3555252"/>
              <a:gd name="connsiteX66" fmla="*/ 2975849 w 3475177"/>
              <a:gd name="connsiteY66" fmla="*/ 658775 h 3555252"/>
              <a:gd name="connsiteX67" fmla="*/ 2901920 w 3475177"/>
              <a:gd name="connsiteY67" fmla="*/ 583634 h 3555252"/>
              <a:gd name="connsiteX68" fmla="*/ 1780859 w 3475177"/>
              <a:gd name="connsiteY68" fmla="*/ 195807 h 3555252"/>
              <a:gd name="connsiteX69" fmla="*/ 3332166 w 3475177"/>
              <a:gd name="connsiteY69" fmla="*/ 1747115 h 3555252"/>
              <a:gd name="connsiteX70" fmla="*/ 3324156 w 3475177"/>
              <a:gd name="connsiteY70" fmla="*/ 1905727 h 3555252"/>
              <a:gd name="connsiteX71" fmla="*/ 3303087 w 3475177"/>
              <a:gd name="connsiteY71" fmla="*/ 2043782 h 3555252"/>
              <a:gd name="connsiteX72" fmla="*/ 3306714 w 3475177"/>
              <a:gd name="connsiteY72" fmla="*/ 2051316 h 3555252"/>
              <a:gd name="connsiteX73" fmla="*/ 3334590 w 3475177"/>
              <a:gd name="connsiteY73" fmla="*/ 2121610 h 3555252"/>
              <a:gd name="connsiteX74" fmla="*/ 3064323 w 3475177"/>
              <a:gd name="connsiteY74" fmla="*/ 2687596 h 3555252"/>
              <a:gd name="connsiteX75" fmla="*/ 2597718 w 3475177"/>
              <a:gd name="connsiteY75" fmla="*/ 3104510 h 3555252"/>
              <a:gd name="connsiteX76" fmla="*/ 2008706 w 3475177"/>
              <a:gd name="connsiteY76" fmla="*/ 3308119 h 3555252"/>
              <a:gd name="connsiteX77" fmla="*/ 1389396 w 3475177"/>
              <a:gd name="connsiteY77" fmla="*/ 3269336 h 3555252"/>
              <a:gd name="connsiteX78" fmla="*/ 835530 w 3475177"/>
              <a:gd name="connsiteY78" fmla="*/ 2994221 h 3555252"/>
              <a:gd name="connsiteX79" fmla="*/ 431948 w 3475177"/>
              <a:gd name="connsiteY79" fmla="*/ 2528828 h 3555252"/>
              <a:gd name="connsiteX80" fmla="*/ 240459 w 3475177"/>
              <a:gd name="connsiteY80" fmla="*/ 1945876 h 3555252"/>
              <a:gd name="connsiteX81" fmla="*/ 237747 w 3475177"/>
              <a:gd name="connsiteY81" fmla="*/ 1906951 h 3555252"/>
              <a:gd name="connsiteX82" fmla="*/ 237562 w 3475177"/>
              <a:gd name="connsiteY82" fmla="*/ 1905727 h 3555252"/>
              <a:gd name="connsiteX83" fmla="*/ 237293 w 3475177"/>
              <a:gd name="connsiteY83" fmla="*/ 1900425 h 3555252"/>
              <a:gd name="connsiteX84" fmla="*/ 229778 w 3475177"/>
              <a:gd name="connsiteY84" fmla="*/ 1792526 h 3555252"/>
              <a:gd name="connsiteX85" fmla="*/ 230518 w 3475177"/>
              <a:gd name="connsiteY85" fmla="*/ 1766237 h 3555252"/>
              <a:gd name="connsiteX86" fmla="*/ 229552 w 3475177"/>
              <a:gd name="connsiteY86" fmla="*/ 1747115 h 3555252"/>
              <a:gd name="connsiteX87" fmla="*/ 232943 w 3475177"/>
              <a:gd name="connsiteY87" fmla="*/ 1679963 h 3555252"/>
              <a:gd name="connsiteX88" fmla="*/ 234096 w 3475177"/>
              <a:gd name="connsiteY88" fmla="*/ 1638948 h 3555252"/>
              <a:gd name="connsiteX89" fmla="*/ 235621 w 3475177"/>
              <a:gd name="connsiteY89" fmla="*/ 1626932 h 3555252"/>
              <a:gd name="connsiteX90" fmla="*/ 237562 w 3475177"/>
              <a:gd name="connsiteY90" fmla="*/ 1588503 h 3555252"/>
              <a:gd name="connsiteX91" fmla="*/ 1780859 w 3475177"/>
              <a:gd name="connsiteY91" fmla="*/ 195807 h 3555252"/>
              <a:gd name="connsiteX92" fmla="*/ 1047623 w 3475177"/>
              <a:gd name="connsiteY92" fmla="*/ 143693 h 3555252"/>
              <a:gd name="connsiteX93" fmla="*/ 879162 w 3475177"/>
              <a:gd name="connsiteY93" fmla="*/ 263676 h 3555252"/>
              <a:gd name="connsiteX94" fmla="*/ 549509 w 3475177"/>
              <a:gd name="connsiteY94" fmla="*/ 523036 h 3555252"/>
              <a:gd name="connsiteX95" fmla="*/ 291361 w 3475177"/>
              <a:gd name="connsiteY95" fmla="*/ 852689 h 3555252"/>
              <a:gd name="connsiteX96" fmla="*/ 119263 w 3475177"/>
              <a:gd name="connsiteY96" fmla="*/ 1235668 h 3555252"/>
              <a:gd name="connsiteX97" fmla="*/ 45334 w 3475177"/>
              <a:gd name="connsiteY97" fmla="*/ 1647734 h 3555252"/>
              <a:gd name="connsiteX98" fmla="*/ 70785 w 3475177"/>
              <a:gd name="connsiteY98" fmla="*/ 2065861 h 3555252"/>
              <a:gd name="connsiteX99" fmla="*/ 92600 w 3475177"/>
              <a:gd name="connsiteY99" fmla="*/ 2168877 h 3555252"/>
              <a:gd name="connsiteX100" fmla="*/ 105932 w 3475177"/>
              <a:gd name="connsiteY100" fmla="*/ 2219779 h 3555252"/>
              <a:gd name="connsiteX101" fmla="*/ 120476 w 3475177"/>
              <a:gd name="connsiteY101" fmla="*/ 2270682 h 3555252"/>
              <a:gd name="connsiteX102" fmla="*/ 195617 w 3475177"/>
              <a:gd name="connsiteY102" fmla="*/ 2467019 h 3555252"/>
              <a:gd name="connsiteX103" fmla="*/ 293785 w 3475177"/>
              <a:gd name="connsiteY103" fmla="*/ 2652449 h 3555252"/>
              <a:gd name="connsiteX104" fmla="*/ 413770 w 3475177"/>
              <a:gd name="connsiteY104" fmla="*/ 2824548 h 3555252"/>
              <a:gd name="connsiteX105" fmla="*/ 553144 w 3475177"/>
              <a:gd name="connsiteY105" fmla="*/ 2982102 h 3555252"/>
              <a:gd name="connsiteX106" fmla="*/ 710699 w 3475177"/>
              <a:gd name="connsiteY106" fmla="*/ 3120266 h 3555252"/>
              <a:gd name="connsiteX107" fmla="*/ 882797 w 3475177"/>
              <a:gd name="connsiteY107" fmla="*/ 3240249 h 3555252"/>
              <a:gd name="connsiteX108" fmla="*/ 928851 w 3475177"/>
              <a:gd name="connsiteY108" fmla="*/ 3266912 h 3555252"/>
              <a:gd name="connsiteX109" fmla="*/ 951879 w 3475177"/>
              <a:gd name="connsiteY109" fmla="*/ 3280245 h 3555252"/>
              <a:gd name="connsiteX110" fmla="*/ 974906 w 3475177"/>
              <a:gd name="connsiteY110" fmla="*/ 3292364 h 3555252"/>
              <a:gd name="connsiteX111" fmla="*/ 1022173 w 3475177"/>
              <a:gd name="connsiteY111" fmla="*/ 3316603 h 3555252"/>
              <a:gd name="connsiteX112" fmla="*/ 1069439 w 3475177"/>
              <a:gd name="connsiteY112" fmla="*/ 3338419 h 3555252"/>
              <a:gd name="connsiteX113" fmla="*/ 1265776 w 3475177"/>
              <a:gd name="connsiteY113" fmla="*/ 3413560 h 3555252"/>
              <a:gd name="connsiteX114" fmla="*/ 1470598 w 3475177"/>
              <a:gd name="connsiteY114" fmla="*/ 3463250 h 3555252"/>
              <a:gd name="connsiteX115" fmla="*/ 2300789 w 3475177"/>
              <a:gd name="connsiteY115" fmla="*/ 3412348 h 3555252"/>
              <a:gd name="connsiteX116" fmla="*/ 2682556 w 3475177"/>
              <a:gd name="connsiteY116" fmla="*/ 3239038 h 3555252"/>
              <a:gd name="connsiteX117" fmla="*/ 3012209 w 3475177"/>
              <a:gd name="connsiteY117" fmla="*/ 2979679 h 3555252"/>
              <a:gd name="connsiteX118" fmla="*/ 3270355 w 3475177"/>
              <a:gd name="connsiteY118" fmla="*/ 2650026 h 3555252"/>
              <a:gd name="connsiteX119" fmla="*/ 3442454 w 3475177"/>
              <a:gd name="connsiteY119" fmla="*/ 2267046 h 3555252"/>
              <a:gd name="connsiteX120" fmla="*/ 3475177 w 3475177"/>
              <a:gd name="connsiteY120" fmla="*/ 2428236 h 3555252"/>
              <a:gd name="connsiteX121" fmla="*/ 3430334 w 3475177"/>
              <a:gd name="connsiteY121" fmla="*/ 2530041 h 3555252"/>
              <a:gd name="connsiteX122" fmla="*/ 3404884 w 3475177"/>
              <a:gd name="connsiteY122" fmla="*/ 2579732 h 3555252"/>
              <a:gd name="connsiteX123" fmla="*/ 3378220 w 3475177"/>
              <a:gd name="connsiteY123" fmla="*/ 2628210 h 3555252"/>
              <a:gd name="connsiteX124" fmla="*/ 3321258 w 3475177"/>
              <a:gd name="connsiteY124" fmla="*/ 2722743 h 3555252"/>
              <a:gd name="connsiteX125" fmla="*/ 3290959 w 3475177"/>
              <a:gd name="connsiteY125" fmla="*/ 2768798 h 3555252"/>
              <a:gd name="connsiteX126" fmla="*/ 3258236 w 3475177"/>
              <a:gd name="connsiteY126" fmla="*/ 2813639 h 3555252"/>
              <a:gd name="connsiteX127" fmla="*/ 2955246 w 3475177"/>
              <a:gd name="connsiteY127" fmla="*/ 3136021 h 3555252"/>
              <a:gd name="connsiteX128" fmla="*/ 2166262 w 3475177"/>
              <a:gd name="connsiteY128" fmla="*/ 3517789 h 3555252"/>
              <a:gd name="connsiteX129" fmla="*/ 1728744 w 3475177"/>
              <a:gd name="connsiteY129" fmla="*/ 3554147 h 3555252"/>
              <a:gd name="connsiteX130" fmla="*/ 1509380 w 3475177"/>
              <a:gd name="connsiteY130" fmla="*/ 3533543 h 3555252"/>
              <a:gd name="connsiteX131" fmla="*/ 1454841 w 3475177"/>
              <a:gd name="connsiteY131" fmla="*/ 3523848 h 3555252"/>
              <a:gd name="connsiteX132" fmla="*/ 1401515 w 3475177"/>
              <a:gd name="connsiteY132" fmla="*/ 3512941 h 3555252"/>
              <a:gd name="connsiteX133" fmla="*/ 1294863 w 3475177"/>
              <a:gd name="connsiteY133" fmla="*/ 3485065 h 3555252"/>
              <a:gd name="connsiteX134" fmla="*/ 1242749 w 3475177"/>
              <a:gd name="connsiteY134" fmla="*/ 3469310 h 3555252"/>
              <a:gd name="connsiteX135" fmla="*/ 1190634 w 3475177"/>
              <a:gd name="connsiteY135" fmla="*/ 3451130 h 3555252"/>
              <a:gd name="connsiteX136" fmla="*/ 1087619 w 3475177"/>
              <a:gd name="connsiteY136" fmla="*/ 3411136 h 3555252"/>
              <a:gd name="connsiteX137" fmla="*/ 1037928 w 3475177"/>
              <a:gd name="connsiteY137" fmla="*/ 3388108 h 3555252"/>
              <a:gd name="connsiteX138" fmla="*/ 988238 w 3475177"/>
              <a:gd name="connsiteY138" fmla="*/ 3363869 h 3555252"/>
              <a:gd name="connsiteX139" fmla="*/ 891281 w 3475177"/>
              <a:gd name="connsiteY139" fmla="*/ 3311755 h 3555252"/>
              <a:gd name="connsiteX140" fmla="*/ 844014 w 3475177"/>
              <a:gd name="connsiteY140" fmla="*/ 3283880 h 3555252"/>
              <a:gd name="connsiteX141" fmla="*/ 797960 w 3475177"/>
              <a:gd name="connsiteY141" fmla="*/ 3253581 h 3555252"/>
              <a:gd name="connsiteX142" fmla="*/ 774933 w 3475177"/>
              <a:gd name="connsiteY142" fmla="*/ 3239038 h 3555252"/>
              <a:gd name="connsiteX143" fmla="*/ 753118 w 3475177"/>
              <a:gd name="connsiteY143" fmla="*/ 3223282 h 3555252"/>
              <a:gd name="connsiteX144" fmla="*/ 708275 w 3475177"/>
              <a:gd name="connsiteY144" fmla="*/ 3190560 h 3555252"/>
              <a:gd name="connsiteX145" fmla="*/ 542237 w 3475177"/>
              <a:gd name="connsiteY145" fmla="*/ 3047548 h 3555252"/>
              <a:gd name="connsiteX146" fmla="*/ 394378 w 3475177"/>
              <a:gd name="connsiteY146" fmla="*/ 2886357 h 3555252"/>
              <a:gd name="connsiteX147" fmla="*/ 268335 w 3475177"/>
              <a:gd name="connsiteY147" fmla="*/ 2708200 h 3555252"/>
              <a:gd name="connsiteX148" fmla="*/ 213796 w 3475177"/>
              <a:gd name="connsiteY148" fmla="*/ 2613667 h 3555252"/>
              <a:gd name="connsiteX149" fmla="*/ 188345 w 3475177"/>
              <a:gd name="connsiteY149" fmla="*/ 2565188 h 3555252"/>
              <a:gd name="connsiteX150" fmla="*/ 164106 w 3475177"/>
              <a:gd name="connsiteY150" fmla="*/ 2516710 h 3555252"/>
              <a:gd name="connsiteX151" fmla="*/ 142291 w 3475177"/>
              <a:gd name="connsiteY151" fmla="*/ 2467019 h 3555252"/>
              <a:gd name="connsiteX152" fmla="*/ 131383 w 3475177"/>
              <a:gd name="connsiteY152" fmla="*/ 2441568 h 3555252"/>
              <a:gd name="connsiteX153" fmla="*/ 121687 w 3475177"/>
              <a:gd name="connsiteY153" fmla="*/ 2416117 h 3555252"/>
              <a:gd name="connsiteX154" fmla="*/ 102296 w 3475177"/>
              <a:gd name="connsiteY154" fmla="*/ 2365214 h 3555252"/>
              <a:gd name="connsiteX155" fmla="*/ 85328 w 3475177"/>
              <a:gd name="connsiteY155" fmla="*/ 2313101 h 3555252"/>
              <a:gd name="connsiteX156" fmla="*/ 55030 w 3475177"/>
              <a:gd name="connsiteY156" fmla="*/ 2208872 h 3555252"/>
              <a:gd name="connsiteX157" fmla="*/ 42910 w 3475177"/>
              <a:gd name="connsiteY157" fmla="*/ 2155546 h 3555252"/>
              <a:gd name="connsiteX158" fmla="*/ 32002 w 3475177"/>
              <a:gd name="connsiteY158" fmla="*/ 2102220 h 3555252"/>
              <a:gd name="connsiteX159" fmla="*/ 4128 w 3475177"/>
              <a:gd name="connsiteY159" fmla="*/ 1886491 h 3555252"/>
              <a:gd name="connsiteX160" fmla="*/ 27154 w 3475177"/>
              <a:gd name="connsiteY160" fmla="*/ 1453821 h 3555252"/>
              <a:gd name="connsiteX161" fmla="*/ 36850 w 3475177"/>
              <a:gd name="connsiteY161" fmla="*/ 1400495 h 3555252"/>
              <a:gd name="connsiteX162" fmla="*/ 48969 w 3475177"/>
              <a:gd name="connsiteY162" fmla="*/ 1347168 h 3555252"/>
              <a:gd name="connsiteX163" fmla="*/ 62302 w 3475177"/>
              <a:gd name="connsiteY163" fmla="*/ 1295055 h 3555252"/>
              <a:gd name="connsiteX164" fmla="*/ 78056 w 3475177"/>
              <a:gd name="connsiteY164" fmla="*/ 1242940 h 3555252"/>
              <a:gd name="connsiteX165" fmla="*/ 85328 w 3475177"/>
              <a:gd name="connsiteY165" fmla="*/ 1217489 h 3555252"/>
              <a:gd name="connsiteX166" fmla="*/ 93813 w 3475177"/>
              <a:gd name="connsiteY166" fmla="*/ 1190826 h 3555252"/>
              <a:gd name="connsiteX167" fmla="*/ 111991 w 3475177"/>
              <a:gd name="connsiteY167" fmla="*/ 1139924 h 3555252"/>
              <a:gd name="connsiteX168" fmla="*/ 132595 w 3475177"/>
              <a:gd name="connsiteY168" fmla="*/ 1089022 h 3555252"/>
              <a:gd name="connsiteX169" fmla="*/ 153198 w 3475177"/>
              <a:gd name="connsiteY169" fmla="*/ 1039331 h 3555252"/>
              <a:gd name="connsiteX170" fmla="*/ 200465 w 3475177"/>
              <a:gd name="connsiteY170" fmla="*/ 942374 h 3555252"/>
              <a:gd name="connsiteX171" fmla="*/ 225915 w 3475177"/>
              <a:gd name="connsiteY171" fmla="*/ 895108 h 3555252"/>
              <a:gd name="connsiteX172" fmla="*/ 253791 w 3475177"/>
              <a:gd name="connsiteY172" fmla="*/ 847841 h 3555252"/>
              <a:gd name="connsiteX173" fmla="*/ 282878 w 3475177"/>
              <a:gd name="connsiteY173" fmla="*/ 801787 h 3555252"/>
              <a:gd name="connsiteX174" fmla="*/ 311965 w 3475177"/>
              <a:gd name="connsiteY174" fmla="*/ 756945 h 3555252"/>
              <a:gd name="connsiteX175" fmla="*/ 343476 w 3475177"/>
              <a:gd name="connsiteY175" fmla="*/ 713314 h 3555252"/>
              <a:gd name="connsiteX176" fmla="*/ 376198 w 3475177"/>
              <a:gd name="connsiteY176" fmla="*/ 669684 h 3555252"/>
              <a:gd name="connsiteX177" fmla="*/ 679188 w 3475177"/>
              <a:gd name="connsiteY177" fmla="*/ 365481 h 3555252"/>
              <a:gd name="connsiteX178" fmla="*/ 1047623 w 3475177"/>
              <a:gd name="connsiteY178" fmla="*/ 143693 h 3555252"/>
              <a:gd name="connsiteX179" fmla="*/ 2391686 w 3475177"/>
              <a:gd name="connsiteY179" fmla="*/ 138845 h 3555252"/>
              <a:gd name="connsiteX180" fmla="*/ 2458343 w 3475177"/>
              <a:gd name="connsiteY180" fmla="*/ 158237 h 3555252"/>
              <a:gd name="connsiteX181" fmla="*/ 2525002 w 3475177"/>
              <a:gd name="connsiteY181" fmla="*/ 181263 h 3555252"/>
              <a:gd name="connsiteX182" fmla="*/ 3061899 w 3475177"/>
              <a:gd name="connsiteY182" fmla="*/ 584846 h 3555252"/>
              <a:gd name="connsiteX183" fmla="*/ 3024329 w 3475177"/>
              <a:gd name="connsiteY183" fmla="*/ 550912 h 3555252"/>
              <a:gd name="connsiteX184" fmla="*/ 2985546 w 3475177"/>
              <a:gd name="connsiteY184" fmla="*/ 518188 h 3555252"/>
              <a:gd name="connsiteX185" fmla="*/ 2391686 w 3475177"/>
              <a:gd name="connsiteY185" fmla="*/ 138845 h 3555252"/>
              <a:gd name="connsiteX186" fmla="*/ 2031734 w 3475177"/>
              <a:gd name="connsiteY186" fmla="*/ 136421 h 3555252"/>
              <a:gd name="connsiteX187" fmla="*/ 2059608 w 3475177"/>
              <a:gd name="connsiteY187" fmla="*/ 136421 h 3555252"/>
              <a:gd name="connsiteX188" fmla="*/ 2110510 w 3475177"/>
              <a:gd name="connsiteY188" fmla="*/ 146117 h 3555252"/>
              <a:gd name="connsiteX189" fmla="*/ 2161413 w 3475177"/>
              <a:gd name="connsiteY189" fmla="*/ 158237 h 3555252"/>
              <a:gd name="connsiteX190" fmla="*/ 2186864 w 3475177"/>
              <a:gd name="connsiteY190" fmla="*/ 164296 h 3555252"/>
              <a:gd name="connsiteX191" fmla="*/ 2212315 w 3475177"/>
              <a:gd name="connsiteY191" fmla="*/ 171567 h 3555252"/>
              <a:gd name="connsiteX192" fmla="*/ 2262006 w 3475177"/>
              <a:gd name="connsiteY192" fmla="*/ 186111 h 3555252"/>
              <a:gd name="connsiteX193" fmla="*/ 2455919 w 3475177"/>
              <a:gd name="connsiteY193" fmla="*/ 262465 h 3555252"/>
              <a:gd name="connsiteX194" fmla="*/ 2807387 w 3475177"/>
              <a:gd name="connsiteY194" fmla="*/ 485466 h 3555252"/>
              <a:gd name="connsiteX195" fmla="*/ 2780724 w 3475177"/>
              <a:gd name="connsiteY195" fmla="*/ 472134 h 3555252"/>
              <a:gd name="connsiteX196" fmla="*/ 2768605 w 3475177"/>
              <a:gd name="connsiteY196" fmla="*/ 464862 h 3555252"/>
              <a:gd name="connsiteX197" fmla="*/ 1949321 w 3475177"/>
              <a:gd name="connsiteY197" fmla="*/ 137633 h 3555252"/>
              <a:gd name="connsiteX198" fmla="*/ 2003858 w 3475177"/>
              <a:gd name="connsiteY198" fmla="*/ 137633 h 3555252"/>
              <a:gd name="connsiteX199" fmla="*/ 1780858 w 3475177"/>
              <a:gd name="connsiteY199" fmla="*/ 103698 h 3555252"/>
              <a:gd name="connsiteX200" fmla="*/ 1715412 w 3475177"/>
              <a:gd name="connsiteY200" fmla="*/ 113393 h 3555252"/>
              <a:gd name="connsiteX201" fmla="*/ 1698445 w 3475177"/>
              <a:gd name="connsiteY201" fmla="*/ 115817 h 3555252"/>
              <a:gd name="connsiteX202" fmla="*/ 1681477 w 3475177"/>
              <a:gd name="connsiteY202" fmla="*/ 119453 h 3555252"/>
              <a:gd name="connsiteX203" fmla="*/ 1648755 w 3475177"/>
              <a:gd name="connsiteY203" fmla="*/ 126724 h 3555252"/>
              <a:gd name="connsiteX204" fmla="*/ 1086406 w 3475177"/>
              <a:gd name="connsiteY204" fmla="*/ 277007 h 3555252"/>
              <a:gd name="connsiteX205" fmla="*/ 613742 w 3475177"/>
              <a:gd name="connsiteY205" fmla="*/ 615145 h 3555252"/>
              <a:gd name="connsiteX206" fmla="*/ 796747 w 3475177"/>
              <a:gd name="connsiteY206" fmla="*/ 416383 h 3555252"/>
              <a:gd name="connsiteX207" fmla="*/ 1020960 w 3475177"/>
              <a:gd name="connsiteY207" fmla="*/ 279431 h 3555252"/>
              <a:gd name="connsiteX208" fmla="*/ 1140944 w 3475177"/>
              <a:gd name="connsiteY208" fmla="*/ 224894 h 3555252"/>
              <a:gd name="connsiteX209" fmla="*/ 1202754 w 3475177"/>
              <a:gd name="connsiteY209" fmla="*/ 201866 h 3555252"/>
              <a:gd name="connsiteX210" fmla="*/ 1264563 w 3475177"/>
              <a:gd name="connsiteY210" fmla="*/ 181263 h 3555252"/>
              <a:gd name="connsiteX211" fmla="*/ 1520287 w 3475177"/>
              <a:gd name="connsiteY211" fmla="*/ 121876 h 3555252"/>
              <a:gd name="connsiteX212" fmla="*/ 1780858 w 3475177"/>
              <a:gd name="connsiteY212" fmla="*/ 103698 h 3555252"/>
              <a:gd name="connsiteX213" fmla="*/ 1733611 w 3475177"/>
              <a:gd name="connsiteY213" fmla="*/ 284 h 3555252"/>
              <a:gd name="connsiteX214" fmla="*/ 2269278 w 3475177"/>
              <a:gd name="connsiteY214" fmla="*/ 73399 h 3555252"/>
              <a:gd name="connsiteX215" fmla="*/ 2224436 w 3475177"/>
              <a:gd name="connsiteY215" fmla="*/ 66128 h 3555252"/>
              <a:gd name="connsiteX216" fmla="*/ 2177169 w 3475177"/>
              <a:gd name="connsiteY216" fmla="*/ 61280 h 3555252"/>
              <a:gd name="connsiteX217" fmla="*/ 2051125 w 3475177"/>
              <a:gd name="connsiteY217" fmla="*/ 35828 h 3555252"/>
              <a:gd name="connsiteX218" fmla="*/ 1986892 w 3475177"/>
              <a:gd name="connsiteY218" fmla="*/ 27345 h 3555252"/>
              <a:gd name="connsiteX219" fmla="*/ 1922658 w 3475177"/>
              <a:gd name="connsiteY219" fmla="*/ 21285 h 3555252"/>
              <a:gd name="connsiteX220" fmla="*/ 1858424 w 3475177"/>
              <a:gd name="connsiteY220" fmla="*/ 16437 h 3555252"/>
              <a:gd name="connsiteX221" fmla="*/ 1794190 w 3475177"/>
              <a:gd name="connsiteY221" fmla="*/ 14013 h 3555252"/>
              <a:gd name="connsiteX222" fmla="*/ 1729957 w 3475177"/>
              <a:gd name="connsiteY222" fmla="*/ 15225 h 3555252"/>
              <a:gd name="connsiteX223" fmla="*/ 1697233 w 3475177"/>
              <a:gd name="connsiteY223" fmla="*/ 16437 h 3555252"/>
              <a:gd name="connsiteX224" fmla="*/ 1665722 w 3475177"/>
              <a:gd name="connsiteY224" fmla="*/ 18861 h 3555252"/>
              <a:gd name="connsiteX225" fmla="*/ 1162760 w 3475177"/>
              <a:gd name="connsiteY225" fmla="*/ 125513 h 3555252"/>
              <a:gd name="connsiteX226" fmla="*/ 1185787 w 3475177"/>
              <a:gd name="connsiteY226" fmla="*/ 113393 h 3555252"/>
              <a:gd name="connsiteX227" fmla="*/ 1203967 w 3475177"/>
              <a:gd name="connsiteY227" fmla="*/ 104910 h 3555252"/>
              <a:gd name="connsiteX228" fmla="*/ 1250021 w 3475177"/>
              <a:gd name="connsiteY228" fmla="*/ 84306 h 3555252"/>
              <a:gd name="connsiteX229" fmla="*/ 1290015 w 3475177"/>
              <a:gd name="connsiteY229" fmla="*/ 69763 h 3555252"/>
              <a:gd name="connsiteX230" fmla="*/ 1349402 w 3475177"/>
              <a:gd name="connsiteY230" fmla="*/ 51584 h 3555252"/>
              <a:gd name="connsiteX231" fmla="*/ 1435450 w 3475177"/>
              <a:gd name="connsiteY231" fmla="*/ 30980 h 3555252"/>
              <a:gd name="connsiteX232" fmla="*/ 1489989 w 3475177"/>
              <a:gd name="connsiteY232" fmla="*/ 21285 h 3555252"/>
              <a:gd name="connsiteX233" fmla="*/ 1520287 w 3475177"/>
              <a:gd name="connsiteY233" fmla="*/ 16437 h 3555252"/>
              <a:gd name="connsiteX234" fmla="*/ 1553011 w 3475177"/>
              <a:gd name="connsiteY234" fmla="*/ 12801 h 3555252"/>
              <a:gd name="connsiteX235" fmla="*/ 1733611 w 3475177"/>
              <a:gd name="connsiteY235" fmla="*/ 284 h 3555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3475177" h="3555252">
                <a:moveTo>
                  <a:pt x="3249753" y="1073266"/>
                </a:moveTo>
                <a:cubicBezTo>
                  <a:pt x="3249753" y="1073266"/>
                  <a:pt x="3250964" y="1073266"/>
                  <a:pt x="3250964" y="1073266"/>
                </a:cubicBezTo>
                <a:cubicBezTo>
                  <a:pt x="3259448" y="1092657"/>
                  <a:pt x="3267932" y="1110836"/>
                  <a:pt x="3275203" y="1131440"/>
                </a:cubicBezTo>
                <a:cubicBezTo>
                  <a:pt x="3267932" y="1110836"/>
                  <a:pt x="3258236" y="1092657"/>
                  <a:pt x="3249753" y="1073266"/>
                </a:cubicBezTo>
                <a:close/>
                <a:moveTo>
                  <a:pt x="3346710" y="1030848"/>
                </a:moveTo>
                <a:cubicBezTo>
                  <a:pt x="3346710" y="1030848"/>
                  <a:pt x="3347921" y="1030848"/>
                  <a:pt x="3347921" y="1030848"/>
                </a:cubicBezTo>
                <a:cubicBezTo>
                  <a:pt x="3356405" y="1051450"/>
                  <a:pt x="3366101" y="1070842"/>
                  <a:pt x="3373373" y="1092657"/>
                </a:cubicBezTo>
                <a:cubicBezTo>
                  <a:pt x="3366101" y="1070842"/>
                  <a:pt x="3355193" y="1051450"/>
                  <a:pt x="3346710" y="1030848"/>
                </a:cubicBezTo>
                <a:close/>
                <a:moveTo>
                  <a:pt x="3150151" y="887586"/>
                </a:moveTo>
                <a:lnTo>
                  <a:pt x="3167338" y="913287"/>
                </a:lnTo>
                <a:cubicBezTo>
                  <a:pt x="3167338" y="913287"/>
                  <a:pt x="3166127" y="913287"/>
                  <a:pt x="3166127" y="913287"/>
                </a:cubicBezTo>
                <a:close/>
                <a:moveTo>
                  <a:pt x="3110897" y="828890"/>
                </a:moveTo>
                <a:lnTo>
                  <a:pt x="3123708" y="846628"/>
                </a:lnTo>
                <a:lnTo>
                  <a:pt x="3138251" y="868444"/>
                </a:lnTo>
                <a:lnTo>
                  <a:pt x="3150151" y="887586"/>
                </a:lnTo>
                <a:close/>
                <a:moveTo>
                  <a:pt x="486486" y="719373"/>
                </a:moveTo>
                <a:cubicBezTo>
                  <a:pt x="478003" y="735128"/>
                  <a:pt x="469518" y="749672"/>
                  <a:pt x="462247" y="763004"/>
                </a:cubicBezTo>
                <a:cubicBezTo>
                  <a:pt x="454975" y="778759"/>
                  <a:pt x="446492" y="793302"/>
                  <a:pt x="439220" y="809058"/>
                </a:cubicBezTo>
                <a:lnTo>
                  <a:pt x="428312" y="832085"/>
                </a:lnTo>
                <a:lnTo>
                  <a:pt x="417405" y="855113"/>
                </a:lnTo>
                <a:cubicBezTo>
                  <a:pt x="410133" y="870868"/>
                  <a:pt x="404073" y="886624"/>
                  <a:pt x="396801" y="902378"/>
                </a:cubicBezTo>
                <a:cubicBezTo>
                  <a:pt x="275605" y="1102353"/>
                  <a:pt x="198040" y="1328988"/>
                  <a:pt x="171377" y="1561685"/>
                </a:cubicBezTo>
                <a:cubicBezTo>
                  <a:pt x="158046" y="1678033"/>
                  <a:pt x="156833" y="1795593"/>
                  <a:pt x="168953" y="1911942"/>
                </a:cubicBezTo>
                <a:cubicBezTo>
                  <a:pt x="179861" y="2028290"/>
                  <a:pt x="205311" y="2143425"/>
                  <a:pt x="241670" y="2254925"/>
                </a:cubicBezTo>
                <a:cubicBezTo>
                  <a:pt x="314388" y="2476715"/>
                  <a:pt x="436796" y="2682748"/>
                  <a:pt x="596775" y="2853633"/>
                </a:cubicBezTo>
                <a:cubicBezTo>
                  <a:pt x="756753" y="3024520"/>
                  <a:pt x="953091" y="3161471"/>
                  <a:pt x="1170031" y="3248732"/>
                </a:cubicBezTo>
                <a:cubicBezTo>
                  <a:pt x="1385759" y="3337206"/>
                  <a:pt x="1622092" y="3377200"/>
                  <a:pt x="1856000" y="3366293"/>
                </a:cubicBezTo>
                <a:cubicBezTo>
                  <a:pt x="2089908" y="3356597"/>
                  <a:pt x="2321391" y="3293575"/>
                  <a:pt x="2528637" y="3185710"/>
                </a:cubicBezTo>
                <a:cubicBezTo>
                  <a:pt x="2735881" y="3079058"/>
                  <a:pt x="2920100" y="2925140"/>
                  <a:pt x="3063111" y="2739709"/>
                </a:cubicBezTo>
                <a:cubicBezTo>
                  <a:pt x="3207334" y="2555491"/>
                  <a:pt x="3310351" y="2338551"/>
                  <a:pt x="3362464" y="2110703"/>
                </a:cubicBezTo>
                <a:cubicBezTo>
                  <a:pt x="3380644" y="2159181"/>
                  <a:pt x="3395188" y="2208871"/>
                  <a:pt x="3409730" y="2260986"/>
                </a:cubicBezTo>
                <a:cubicBezTo>
                  <a:pt x="3332166" y="2497317"/>
                  <a:pt x="3202486" y="2717894"/>
                  <a:pt x="3031600" y="2898477"/>
                </a:cubicBezTo>
                <a:cubicBezTo>
                  <a:pt x="2861926" y="3079058"/>
                  <a:pt x="2652257" y="3223282"/>
                  <a:pt x="2421984" y="3314178"/>
                </a:cubicBezTo>
                <a:cubicBezTo>
                  <a:pt x="2191712" y="3406287"/>
                  <a:pt x="1942049" y="3446282"/>
                  <a:pt x="1696021" y="3431739"/>
                </a:cubicBezTo>
                <a:cubicBezTo>
                  <a:pt x="1449994" y="3417195"/>
                  <a:pt x="1207602" y="3348113"/>
                  <a:pt x="991873" y="3230554"/>
                </a:cubicBezTo>
                <a:cubicBezTo>
                  <a:pt x="774932" y="3114205"/>
                  <a:pt x="587079" y="2948166"/>
                  <a:pt x="441644" y="2751829"/>
                </a:cubicBezTo>
                <a:cubicBezTo>
                  <a:pt x="297420" y="2555491"/>
                  <a:pt x="195616" y="2326432"/>
                  <a:pt x="148350" y="2087675"/>
                </a:cubicBezTo>
                <a:cubicBezTo>
                  <a:pt x="101083" y="1847707"/>
                  <a:pt x="107143" y="1600467"/>
                  <a:pt x="165317" y="1364136"/>
                </a:cubicBezTo>
                <a:cubicBezTo>
                  <a:pt x="194405" y="1246575"/>
                  <a:pt x="235611" y="1131440"/>
                  <a:pt x="290149" y="1023575"/>
                </a:cubicBezTo>
                <a:cubicBezTo>
                  <a:pt x="344687" y="915711"/>
                  <a:pt x="410133" y="812694"/>
                  <a:pt x="486486" y="719373"/>
                </a:cubicBezTo>
                <a:close/>
                <a:moveTo>
                  <a:pt x="3090986" y="629688"/>
                </a:moveTo>
                <a:cubicBezTo>
                  <a:pt x="3093410" y="630900"/>
                  <a:pt x="3095833" y="632112"/>
                  <a:pt x="3098257" y="633323"/>
                </a:cubicBezTo>
                <a:cubicBezTo>
                  <a:pt x="3100681" y="635747"/>
                  <a:pt x="3104317" y="636960"/>
                  <a:pt x="3106740" y="638171"/>
                </a:cubicBezTo>
                <a:cubicBezTo>
                  <a:pt x="3118860" y="651503"/>
                  <a:pt x="3129768" y="666047"/>
                  <a:pt x="3140675" y="680591"/>
                </a:cubicBezTo>
                <a:cubicBezTo>
                  <a:pt x="3151584" y="695134"/>
                  <a:pt x="3163703" y="709678"/>
                  <a:pt x="3173399" y="724221"/>
                </a:cubicBezTo>
                <a:cubicBezTo>
                  <a:pt x="3186730" y="743612"/>
                  <a:pt x="3201273" y="764215"/>
                  <a:pt x="3214605" y="784819"/>
                </a:cubicBezTo>
                <a:cubicBezTo>
                  <a:pt x="3231573" y="811482"/>
                  <a:pt x="3248540" y="836933"/>
                  <a:pt x="3263084" y="863596"/>
                </a:cubicBezTo>
                <a:lnTo>
                  <a:pt x="3286110" y="904802"/>
                </a:lnTo>
                <a:lnTo>
                  <a:pt x="3297019" y="925406"/>
                </a:lnTo>
                <a:lnTo>
                  <a:pt x="3306714" y="946009"/>
                </a:lnTo>
                <a:cubicBezTo>
                  <a:pt x="3305502" y="946009"/>
                  <a:pt x="3305502" y="944798"/>
                  <a:pt x="3304290" y="944798"/>
                </a:cubicBezTo>
                <a:cubicBezTo>
                  <a:pt x="3297019" y="930254"/>
                  <a:pt x="3289747" y="916922"/>
                  <a:pt x="3281262" y="902378"/>
                </a:cubicBezTo>
                <a:lnTo>
                  <a:pt x="3257023" y="859961"/>
                </a:lnTo>
                <a:cubicBezTo>
                  <a:pt x="3240056" y="832085"/>
                  <a:pt x="3223088" y="804210"/>
                  <a:pt x="3204910" y="777547"/>
                </a:cubicBezTo>
                <a:lnTo>
                  <a:pt x="3163703" y="720585"/>
                </a:lnTo>
                <a:cubicBezTo>
                  <a:pt x="3152795" y="704830"/>
                  <a:pt x="3140675" y="690286"/>
                  <a:pt x="3128556" y="674530"/>
                </a:cubicBezTo>
                <a:lnTo>
                  <a:pt x="3110377" y="651503"/>
                </a:lnTo>
                <a:close/>
                <a:moveTo>
                  <a:pt x="2901920" y="583634"/>
                </a:moveTo>
                <a:cubicBezTo>
                  <a:pt x="2907979" y="586058"/>
                  <a:pt x="2915251" y="588482"/>
                  <a:pt x="2922523" y="592117"/>
                </a:cubicBezTo>
                <a:cubicBezTo>
                  <a:pt x="2969790" y="639990"/>
                  <a:pt x="3013723" y="690892"/>
                  <a:pt x="3054475" y="744521"/>
                </a:cubicBezTo>
                <a:lnTo>
                  <a:pt x="3110897" y="828890"/>
                </a:lnTo>
                <a:lnTo>
                  <a:pt x="3107953" y="824813"/>
                </a:lnTo>
                <a:lnTo>
                  <a:pt x="3077653" y="781183"/>
                </a:lnTo>
                <a:lnTo>
                  <a:pt x="3044931" y="739976"/>
                </a:lnTo>
                <a:lnTo>
                  <a:pt x="3027964" y="719373"/>
                </a:lnTo>
                <a:lnTo>
                  <a:pt x="3010996" y="698769"/>
                </a:lnTo>
                <a:cubicBezTo>
                  <a:pt x="2998877" y="685438"/>
                  <a:pt x="2987968" y="672106"/>
                  <a:pt x="2975849" y="658775"/>
                </a:cubicBezTo>
                <a:cubicBezTo>
                  <a:pt x="2951610" y="633323"/>
                  <a:pt x="2927371" y="607873"/>
                  <a:pt x="2901920" y="583634"/>
                </a:cubicBezTo>
                <a:close/>
                <a:moveTo>
                  <a:pt x="1780859" y="195807"/>
                </a:moveTo>
                <a:cubicBezTo>
                  <a:pt x="2637621" y="195807"/>
                  <a:pt x="3332166" y="890351"/>
                  <a:pt x="3332166" y="1747115"/>
                </a:cubicBezTo>
                <a:cubicBezTo>
                  <a:pt x="3332166" y="1800663"/>
                  <a:pt x="3329453" y="1853577"/>
                  <a:pt x="3324156" y="1905727"/>
                </a:cubicBezTo>
                <a:lnTo>
                  <a:pt x="3303087" y="2043782"/>
                </a:lnTo>
                <a:lnTo>
                  <a:pt x="3306714" y="2051316"/>
                </a:lnTo>
                <a:cubicBezTo>
                  <a:pt x="3316410" y="2074344"/>
                  <a:pt x="3324893" y="2097371"/>
                  <a:pt x="3334590" y="2121610"/>
                </a:cubicBezTo>
                <a:cubicBezTo>
                  <a:pt x="3283686" y="2326432"/>
                  <a:pt x="3190366" y="2519133"/>
                  <a:pt x="3064323" y="2687596"/>
                </a:cubicBezTo>
                <a:cubicBezTo>
                  <a:pt x="2938279" y="2856058"/>
                  <a:pt x="2778300" y="2999069"/>
                  <a:pt x="2597718" y="3104510"/>
                </a:cubicBezTo>
                <a:cubicBezTo>
                  <a:pt x="2417137" y="3211162"/>
                  <a:pt x="2215951" y="3280243"/>
                  <a:pt x="2008706" y="3308119"/>
                </a:cubicBezTo>
                <a:cubicBezTo>
                  <a:pt x="1801462" y="3335993"/>
                  <a:pt x="1590581" y="3322662"/>
                  <a:pt x="1389396" y="3269336"/>
                </a:cubicBezTo>
                <a:cubicBezTo>
                  <a:pt x="1188211" y="3216010"/>
                  <a:pt x="999145" y="3121477"/>
                  <a:pt x="835530" y="2994221"/>
                </a:cubicBezTo>
                <a:cubicBezTo>
                  <a:pt x="671916" y="2866966"/>
                  <a:pt x="533753" y="2708199"/>
                  <a:pt x="431948" y="2528828"/>
                </a:cubicBezTo>
                <a:cubicBezTo>
                  <a:pt x="330144" y="2349458"/>
                  <a:pt x="264698" y="2149486"/>
                  <a:pt x="240459" y="1945876"/>
                </a:cubicBezTo>
                <a:lnTo>
                  <a:pt x="237747" y="1906951"/>
                </a:lnTo>
                <a:lnTo>
                  <a:pt x="237562" y="1905727"/>
                </a:lnTo>
                <a:lnTo>
                  <a:pt x="237293" y="1900425"/>
                </a:lnTo>
                <a:lnTo>
                  <a:pt x="229778" y="1792526"/>
                </a:lnTo>
                <a:lnTo>
                  <a:pt x="230518" y="1766237"/>
                </a:lnTo>
                <a:lnTo>
                  <a:pt x="229552" y="1747115"/>
                </a:lnTo>
                <a:lnTo>
                  <a:pt x="232943" y="1679963"/>
                </a:lnTo>
                <a:lnTo>
                  <a:pt x="234096" y="1638948"/>
                </a:lnTo>
                <a:lnTo>
                  <a:pt x="235621" y="1626932"/>
                </a:lnTo>
                <a:lnTo>
                  <a:pt x="237562" y="1588503"/>
                </a:lnTo>
                <a:cubicBezTo>
                  <a:pt x="317004" y="806246"/>
                  <a:pt x="977643" y="195807"/>
                  <a:pt x="1780859" y="195807"/>
                </a:cubicBezTo>
                <a:close/>
                <a:moveTo>
                  <a:pt x="1047623" y="143693"/>
                </a:moveTo>
                <a:cubicBezTo>
                  <a:pt x="988238" y="180052"/>
                  <a:pt x="933699" y="220046"/>
                  <a:pt x="879162" y="263676"/>
                </a:cubicBezTo>
                <a:cubicBezTo>
                  <a:pt x="759177" y="337607"/>
                  <a:pt x="648890" y="424868"/>
                  <a:pt x="549509" y="523036"/>
                </a:cubicBezTo>
                <a:cubicBezTo>
                  <a:pt x="451340" y="622417"/>
                  <a:pt x="364079" y="732705"/>
                  <a:pt x="291361" y="852689"/>
                </a:cubicBezTo>
                <a:cubicBezTo>
                  <a:pt x="218644" y="973885"/>
                  <a:pt x="161682" y="1102353"/>
                  <a:pt x="119263" y="1235668"/>
                </a:cubicBezTo>
                <a:cubicBezTo>
                  <a:pt x="79269" y="1368984"/>
                  <a:pt x="53817" y="1508360"/>
                  <a:pt x="45334" y="1647734"/>
                </a:cubicBezTo>
                <a:cubicBezTo>
                  <a:pt x="36850" y="1787110"/>
                  <a:pt x="45334" y="1927698"/>
                  <a:pt x="70785" y="2065861"/>
                </a:cubicBezTo>
                <a:cubicBezTo>
                  <a:pt x="75633" y="2101007"/>
                  <a:pt x="85328" y="2134942"/>
                  <a:pt x="92600" y="2168877"/>
                </a:cubicBezTo>
                <a:cubicBezTo>
                  <a:pt x="96236" y="2185844"/>
                  <a:pt x="101084" y="2202812"/>
                  <a:pt x="105932" y="2219779"/>
                </a:cubicBezTo>
                <a:cubicBezTo>
                  <a:pt x="110780" y="2236747"/>
                  <a:pt x="115628" y="2253714"/>
                  <a:pt x="120476" y="2270682"/>
                </a:cubicBezTo>
                <a:cubicBezTo>
                  <a:pt x="142291" y="2337340"/>
                  <a:pt x="166530" y="2403997"/>
                  <a:pt x="195617" y="2467019"/>
                </a:cubicBezTo>
                <a:cubicBezTo>
                  <a:pt x="224704" y="2531254"/>
                  <a:pt x="258639" y="2591851"/>
                  <a:pt x="293785" y="2652449"/>
                </a:cubicBezTo>
                <a:cubicBezTo>
                  <a:pt x="331356" y="2711835"/>
                  <a:pt x="370139" y="2770009"/>
                  <a:pt x="413770" y="2824548"/>
                </a:cubicBezTo>
                <a:cubicBezTo>
                  <a:pt x="456188" y="2880298"/>
                  <a:pt x="504666" y="2932411"/>
                  <a:pt x="553144" y="2982102"/>
                </a:cubicBezTo>
                <a:cubicBezTo>
                  <a:pt x="604047" y="3030581"/>
                  <a:pt x="654949" y="3077847"/>
                  <a:pt x="710699" y="3120266"/>
                </a:cubicBezTo>
                <a:cubicBezTo>
                  <a:pt x="765238" y="3163896"/>
                  <a:pt x="823412" y="3203890"/>
                  <a:pt x="882797" y="3240249"/>
                </a:cubicBezTo>
                <a:lnTo>
                  <a:pt x="928851" y="3266912"/>
                </a:lnTo>
                <a:lnTo>
                  <a:pt x="951879" y="3280245"/>
                </a:lnTo>
                <a:lnTo>
                  <a:pt x="974906" y="3292364"/>
                </a:lnTo>
                <a:lnTo>
                  <a:pt x="1022173" y="3316603"/>
                </a:lnTo>
                <a:cubicBezTo>
                  <a:pt x="1037928" y="3323875"/>
                  <a:pt x="1053684" y="3331147"/>
                  <a:pt x="1069439" y="3338419"/>
                </a:cubicBezTo>
                <a:cubicBezTo>
                  <a:pt x="1132460" y="3368717"/>
                  <a:pt x="1199119" y="3391745"/>
                  <a:pt x="1265776" y="3413560"/>
                </a:cubicBezTo>
                <a:cubicBezTo>
                  <a:pt x="1333646" y="3434163"/>
                  <a:pt x="1401515" y="3451130"/>
                  <a:pt x="1470598" y="3463250"/>
                </a:cubicBezTo>
                <a:cubicBezTo>
                  <a:pt x="1745712" y="3514152"/>
                  <a:pt x="2032946" y="3494761"/>
                  <a:pt x="2300789" y="3412348"/>
                </a:cubicBezTo>
                <a:cubicBezTo>
                  <a:pt x="2434104" y="3369930"/>
                  <a:pt x="2562572" y="3311755"/>
                  <a:pt x="2682556" y="3239038"/>
                </a:cubicBezTo>
                <a:cubicBezTo>
                  <a:pt x="2802539" y="3165108"/>
                  <a:pt x="2912828" y="3079059"/>
                  <a:pt x="3012209" y="2979679"/>
                </a:cubicBezTo>
                <a:cubicBezTo>
                  <a:pt x="3110377" y="2880298"/>
                  <a:pt x="3197638" y="2770009"/>
                  <a:pt x="3270355" y="2650026"/>
                </a:cubicBezTo>
                <a:cubicBezTo>
                  <a:pt x="3343073" y="2530041"/>
                  <a:pt x="3400036" y="2400362"/>
                  <a:pt x="3442454" y="2267046"/>
                </a:cubicBezTo>
                <a:cubicBezTo>
                  <a:pt x="3455786" y="2319160"/>
                  <a:pt x="3467905" y="2373699"/>
                  <a:pt x="3475177" y="2428236"/>
                </a:cubicBezTo>
                <a:cubicBezTo>
                  <a:pt x="3461845" y="2463384"/>
                  <a:pt x="3446090" y="2496106"/>
                  <a:pt x="3430334" y="2530041"/>
                </a:cubicBezTo>
                <a:cubicBezTo>
                  <a:pt x="3423062" y="2547008"/>
                  <a:pt x="3413367" y="2562764"/>
                  <a:pt x="3404884" y="2579732"/>
                </a:cubicBezTo>
                <a:cubicBezTo>
                  <a:pt x="3395188" y="2595487"/>
                  <a:pt x="3387916" y="2612454"/>
                  <a:pt x="3378220" y="2628210"/>
                </a:cubicBezTo>
                <a:cubicBezTo>
                  <a:pt x="3360040" y="2659721"/>
                  <a:pt x="3341862" y="2692444"/>
                  <a:pt x="3321258" y="2722743"/>
                </a:cubicBezTo>
                <a:lnTo>
                  <a:pt x="3290959" y="2768798"/>
                </a:lnTo>
                <a:lnTo>
                  <a:pt x="3258236" y="2813639"/>
                </a:lnTo>
                <a:cubicBezTo>
                  <a:pt x="3170975" y="2933624"/>
                  <a:pt x="3067959" y="3041488"/>
                  <a:pt x="2955246" y="3136021"/>
                </a:cubicBezTo>
                <a:cubicBezTo>
                  <a:pt x="2728611" y="3325086"/>
                  <a:pt x="2454708" y="3458402"/>
                  <a:pt x="2166262" y="3517789"/>
                </a:cubicBezTo>
                <a:cubicBezTo>
                  <a:pt x="2022038" y="3548087"/>
                  <a:pt x="1875392" y="3558995"/>
                  <a:pt x="1728744" y="3554147"/>
                </a:cubicBezTo>
                <a:cubicBezTo>
                  <a:pt x="1654815" y="3552935"/>
                  <a:pt x="1582098" y="3544452"/>
                  <a:pt x="1509380" y="3533543"/>
                </a:cubicBezTo>
                <a:cubicBezTo>
                  <a:pt x="1491200" y="3531120"/>
                  <a:pt x="1473021" y="3527484"/>
                  <a:pt x="1454841" y="3523848"/>
                </a:cubicBezTo>
                <a:cubicBezTo>
                  <a:pt x="1437874" y="3520213"/>
                  <a:pt x="1419695" y="3517789"/>
                  <a:pt x="1401515" y="3512941"/>
                </a:cubicBezTo>
                <a:cubicBezTo>
                  <a:pt x="1365157" y="3503245"/>
                  <a:pt x="1330010" y="3495973"/>
                  <a:pt x="1294863" y="3485065"/>
                </a:cubicBezTo>
                <a:lnTo>
                  <a:pt x="1242749" y="3469310"/>
                </a:lnTo>
                <a:lnTo>
                  <a:pt x="1190634" y="3451130"/>
                </a:lnTo>
                <a:cubicBezTo>
                  <a:pt x="1155488" y="3439011"/>
                  <a:pt x="1121553" y="3424467"/>
                  <a:pt x="1087619" y="3411136"/>
                </a:cubicBezTo>
                <a:cubicBezTo>
                  <a:pt x="1070651" y="3403864"/>
                  <a:pt x="1054895" y="3395380"/>
                  <a:pt x="1037928" y="3388108"/>
                </a:cubicBezTo>
                <a:cubicBezTo>
                  <a:pt x="1020960" y="3379625"/>
                  <a:pt x="1003993" y="3372353"/>
                  <a:pt x="988238" y="3363869"/>
                </a:cubicBezTo>
                <a:cubicBezTo>
                  <a:pt x="955515" y="3346902"/>
                  <a:pt x="922792" y="3331147"/>
                  <a:pt x="891281" y="3311755"/>
                </a:cubicBezTo>
                <a:cubicBezTo>
                  <a:pt x="875525" y="3302060"/>
                  <a:pt x="859770" y="3293575"/>
                  <a:pt x="844014" y="3283880"/>
                </a:cubicBezTo>
                <a:lnTo>
                  <a:pt x="797960" y="3253581"/>
                </a:lnTo>
                <a:lnTo>
                  <a:pt x="774933" y="3239038"/>
                </a:lnTo>
                <a:lnTo>
                  <a:pt x="753118" y="3223282"/>
                </a:lnTo>
                <a:lnTo>
                  <a:pt x="708275" y="3190560"/>
                </a:lnTo>
                <a:cubicBezTo>
                  <a:pt x="650101" y="3145716"/>
                  <a:pt x="594351" y="3098451"/>
                  <a:pt x="542237" y="3047548"/>
                </a:cubicBezTo>
                <a:cubicBezTo>
                  <a:pt x="488911" y="2996646"/>
                  <a:pt x="440433" y="2942107"/>
                  <a:pt x="394378" y="2886357"/>
                </a:cubicBezTo>
                <a:cubicBezTo>
                  <a:pt x="349535" y="2829396"/>
                  <a:pt x="305905" y="2770009"/>
                  <a:pt x="268335" y="2708200"/>
                </a:cubicBezTo>
                <a:cubicBezTo>
                  <a:pt x="248943" y="2677900"/>
                  <a:pt x="231976" y="2645178"/>
                  <a:pt x="213796" y="2613667"/>
                </a:cubicBezTo>
                <a:cubicBezTo>
                  <a:pt x="204100" y="2597911"/>
                  <a:pt x="196828" y="2580943"/>
                  <a:pt x="188345" y="2565188"/>
                </a:cubicBezTo>
                <a:cubicBezTo>
                  <a:pt x="179861" y="2549433"/>
                  <a:pt x="171378" y="2533678"/>
                  <a:pt x="164106" y="2516710"/>
                </a:cubicBezTo>
                <a:lnTo>
                  <a:pt x="142291" y="2467019"/>
                </a:lnTo>
                <a:cubicBezTo>
                  <a:pt x="138654" y="2458536"/>
                  <a:pt x="135019" y="2450052"/>
                  <a:pt x="131383" y="2441568"/>
                </a:cubicBezTo>
                <a:lnTo>
                  <a:pt x="121687" y="2416117"/>
                </a:lnTo>
                <a:lnTo>
                  <a:pt x="102296" y="2365214"/>
                </a:lnTo>
                <a:cubicBezTo>
                  <a:pt x="96236" y="2348247"/>
                  <a:pt x="91389" y="2330068"/>
                  <a:pt x="85328" y="2313101"/>
                </a:cubicBezTo>
                <a:cubicBezTo>
                  <a:pt x="73209" y="2279166"/>
                  <a:pt x="64726" y="2244018"/>
                  <a:pt x="55030" y="2208872"/>
                </a:cubicBezTo>
                <a:cubicBezTo>
                  <a:pt x="50182" y="2190692"/>
                  <a:pt x="46546" y="2173725"/>
                  <a:pt x="42910" y="2155546"/>
                </a:cubicBezTo>
                <a:cubicBezTo>
                  <a:pt x="39274" y="2137366"/>
                  <a:pt x="35639" y="2120399"/>
                  <a:pt x="32002" y="2102220"/>
                </a:cubicBezTo>
                <a:cubicBezTo>
                  <a:pt x="18671" y="2030713"/>
                  <a:pt x="7763" y="1959209"/>
                  <a:pt x="4128" y="1886491"/>
                </a:cubicBezTo>
                <a:cubicBezTo>
                  <a:pt x="-5568" y="1742267"/>
                  <a:pt x="1704" y="1596832"/>
                  <a:pt x="27154" y="1453821"/>
                </a:cubicBezTo>
                <a:lnTo>
                  <a:pt x="36850" y="1400495"/>
                </a:lnTo>
                <a:cubicBezTo>
                  <a:pt x="40486" y="1382316"/>
                  <a:pt x="45334" y="1365348"/>
                  <a:pt x="48969" y="1347168"/>
                </a:cubicBezTo>
                <a:cubicBezTo>
                  <a:pt x="53817" y="1330201"/>
                  <a:pt x="57454" y="1312022"/>
                  <a:pt x="62302" y="1295055"/>
                </a:cubicBezTo>
                <a:lnTo>
                  <a:pt x="78056" y="1242940"/>
                </a:lnTo>
                <a:cubicBezTo>
                  <a:pt x="80480" y="1234457"/>
                  <a:pt x="82904" y="1225972"/>
                  <a:pt x="85328" y="1217489"/>
                </a:cubicBezTo>
                <a:lnTo>
                  <a:pt x="93813" y="1190826"/>
                </a:lnTo>
                <a:lnTo>
                  <a:pt x="111991" y="1139924"/>
                </a:lnTo>
                <a:cubicBezTo>
                  <a:pt x="119263" y="1122957"/>
                  <a:pt x="125323" y="1105989"/>
                  <a:pt x="132595" y="1089022"/>
                </a:cubicBezTo>
                <a:cubicBezTo>
                  <a:pt x="138654" y="1072054"/>
                  <a:pt x="145926" y="1055087"/>
                  <a:pt x="153198" y="1039331"/>
                </a:cubicBezTo>
                <a:cubicBezTo>
                  <a:pt x="168954" y="1006608"/>
                  <a:pt x="183498" y="973885"/>
                  <a:pt x="200465" y="942374"/>
                </a:cubicBezTo>
                <a:cubicBezTo>
                  <a:pt x="208948" y="926619"/>
                  <a:pt x="217432" y="910863"/>
                  <a:pt x="225915" y="895108"/>
                </a:cubicBezTo>
                <a:lnTo>
                  <a:pt x="253791" y="847841"/>
                </a:lnTo>
                <a:cubicBezTo>
                  <a:pt x="263487" y="832086"/>
                  <a:pt x="273182" y="816330"/>
                  <a:pt x="282878" y="801787"/>
                </a:cubicBezTo>
                <a:lnTo>
                  <a:pt x="311965" y="756945"/>
                </a:lnTo>
                <a:lnTo>
                  <a:pt x="343476" y="713314"/>
                </a:lnTo>
                <a:cubicBezTo>
                  <a:pt x="354383" y="697558"/>
                  <a:pt x="365291" y="683015"/>
                  <a:pt x="376198" y="669684"/>
                </a:cubicBezTo>
                <a:cubicBezTo>
                  <a:pt x="464672" y="556971"/>
                  <a:pt x="566476" y="453955"/>
                  <a:pt x="679188" y="365481"/>
                </a:cubicBezTo>
                <a:cubicBezTo>
                  <a:pt x="793112" y="277009"/>
                  <a:pt x="916732" y="201867"/>
                  <a:pt x="1047623" y="143693"/>
                </a:cubicBezTo>
                <a:close/>
                <a:moveTo>
                  <a:pt x="2391686" y="138845"/>
                </a:moveTo>
                <a:cubicBezTo>
                  <a:pt x="2413501" y="144904"/>
                  <a:pt x="2436528" y="150965"/>
                  <a:pt x="2458343" y="158237"/>
                </a:cubicBezTo>
                <a:lnTo>
                  <a:pt x="2525002" y="181263"/>
                </a:lnTo>
                <a:cubicBezTo>
                  <a:pt x="2728611" y="279433"/>
                  <a:pt x="2911616" y="417596"/>
                  <a:pt x="3061899" y="584846"/>
                </a:cubicBezTo>
                <a:lnTo>
                  <a:pt x="3024329" y="550912"/>
                </a:lnTo>
                <a:cubicBezTo>
                  <a:pt x="3010996" y="540003"/>
                  <a:pt x="2998877" y="529096"/>
                  <a:pt x="2985546" y="518188"/>
                </a:cubicBezTo>
                <a:cubicBezTo>
                  <a:pt x="2815872" y="353361"/>
                  <a:pt x="2613474" y="222470"/>
                  <a:pt x="2391686" y="138845"/>
                </a:cubicBezTo>
                <a:close/>
                <a:moveTo>
                  <a:pt x="2031734" y="136421"/>
                </a:moveTo>
                <a:lnTo>
                  <a:pt x="2059608" y="136421"/>
                </a:lnTo>
                <a:lnTo>
                  <a:pt x="2110510" y="146117"/>
                </a:lnTo>
                <a:lnTo>
                  <a:pt x="2161413" y="158237"/>
                </a:lnTo>
                <a:lnTo>
                  <a:pt x="2186864" y="164296"/>
                </a:lnTo>
                <a:cubicBezTo>
                  <a:pt x="2195348" y="166720"/>
                  <a:pt x="2203832" y="169144"/>
                  <a:pt x="2212315" y="171567"/>
                </a:cubicBezTo>
                <a:lnTo>
                  <a:pt x="2262006" y="186111"/>
                </a:lnTo>
                <a:cubicBezTo>
                  <a:pt x="2327452" y="207926"/>
                  <a:pt x="2392897" y="232166"/>
                  <a:pt x="2455919" y="262465"/>
                </a:cubicBezTo>
                <a:cubicBezTo>
                  <a:pt x="2583174" y="320639"/>
                  <a:pt x="2700735" y="396992"/>
                  <a:pt x="2807387" y="485466"/>
                </a:cubicBezTo>
                <a:cubicBezTo>
                  <a:pt x="2798903" y="480618"/>
                  <a:pt x="2789207" y="476981"/>
                  <a:pt x="2780724" y="472134"/>
                </a:cubicBezTo>
                <a:cubicBezTo>
                  <a:pt x="2777088" y="469710"/>
                  <a:pt x="2772240" y="467286"/>
                  <a:pt x="2768605" y="464862"/>
                </a:cubicBezTo>
                <a:cubicBezTo>
                  <a:pt x="2532272" y="283068"/>
                  <a:pt x="2245038" y="167932"/>
                  <a:pt x="1949321" y="137633"/>
                </a:cubicBezTo>
                <a:lnTo>
                  <a:pt x="2003858" y="137633"/>
                </a:lnTo>
                <a:close/>
                <a:moveTo>
                  <a:pt x="1780858" y="103698"/>
                </a:moveTo>
                <a:lnTo>
                  <a:pt x="1715412" y="113393"/>
                </a:lnTo>
                <a:lnTo>
                  <a:pt x="1698445" y="115817"/>
                </a:lnTo>
                <a:lnTo>
                  <a:pt x="1681477" y="119453"/>
                </a:lnTo>
                <a:lnTo>
                  <a:pt x="1648755" y="126724"/>
                </a:lnTo>
                <a:cubicBezTo>
                  <a:pt x="1453629" y="142480"/>
                  <a:pt x="1262139" y="193383"/>
                  <a:pt x="1086406" y="277007"/>
                </a:cubicBezTo>
                <a:cubicBezTo>
                  <a:pt x="910671" y="359421"/>
                  <a:pt x="749482" y="475769"/>
                  <a:pt x="613742" y="615145"/>
                </a:cubicBezTo>
                <a:cubicBezTo>
                  <a:pt x="668280" y="544851"/>
                  <a:pt x="728878" y="478193"/>
                  <a:pt x="796747" y="416383"/>
                </a:cubicBezTo>
                <a:cubicBezTo>
                  <a:pt x="867041" y="364268"/>
                  <a:pt x="943395" y="319427"/>
                  <a:pt x="1020960" y="279431"/>
                </a:cubicBezTo>
                <a:cubicBezTo>
                  <a:pt x="1060954" y="260040"/>
                  <a:pt x="1100950" y="241861"/>
                  <a:pt x="1140944" y="224894"/>
                </a:cubicBezTo>
                <a:lnTo>
                  <a:pt x="1202754" y="201866"/>
                </a:lnTo>
                <a:cubicBezTo>
                  <a:pt x="1222145" y="194594"/>
                  <a:pt x="1243961" y="188535"/>
                  <a:pt x="1264563" y="181263"/>
                </a:cubicBezTo>
                <a:cubicBezTo>
                  <a:pt x="1348189" y="155811"/>
                  <a:pt x="1434238" y="133996"/>
                  <a:pt x="1520287" y="121876"/>
                </a:cubicBezTo>
                <a:cubicBezTo>
                  <a:pt x="1606336" y="109757"/>
                  <a:pt x="1693597" y="103698"/>
                  <a:pt x="1780858" y="103698"/>
                </a:cubicBezTo>
                <a:close/>
                <a:moveTo>
                  <a:pt x="1733611" y="284"/>
                </a:moveTo>
                <a:cubicBezTo>
                  <a:pt x="1914554" y="-2955"/>
                  <a:pt x="2095665" y="21587"/>
                  <a:pt x="2269278" y="73399"/>
                </a:cubicBezTo>
                <a:cubicBezTo>
                  <a:pt x="2253523" y="70975"/>
                  <a:pt x="2237767" y="68552"/>
                  <a:pt x="2224436" y="66128"/>
                </a:cubicBezTo>
                <a:cubicBezTo>
                  <a:pt x="2208680" y="63704"/>
                  <a:pt x="2192925" y="62491"/>
                  <a:pt x="2177169" y="61280"/>
                </a:cubicBezTo>
                <a:cubicBezTo>
                  <a:pt x="2135962" y="50371"/>
                  <a:pt x="2093544" y="43100"/>
                  <a:pt x="2051125" y="35828"/>
                </a:cubicBezTo>
                <a:cubicBezTo>
                  <a:pt x="2029310" y="33404"/>
                  <a:pt x="2008707" y="29769"/>
                  <a:pt x="1986892" y="27345"/>
                </a:cubicBezTo>
                <a:cubicBezTo>
                  <a:pt x="1965077" y="24921"/>
                  <a:pt x="1944473" y="22497"/>
                  <a:pt x="1922658" y="21285"/>
                </a:cubicBezTo>
                <a:cubicBezTo>
                  <a:pt x="1900842" y="20073"/>
                  <a:pt x="1880240" y="16437"/>
                  <a:pt x="1858424" y="16437"/>
                </a:cubicBezTo>
                <a:lnTo>
                  <a:pt x="1794190" y="14013"/>
                </a:lnTo>
                <a:cubicBezTo>
                  <a:pt x="1772375" y="14013"/>
                  <a:pt x="1751772" y="15225"/>
                  <a:pt x="1729957" y="15225"/>
                </a:cubicBezTo>
                <a:lnTo>
                  <a:pt x="1697233" y="16437"/>
                </a:lnTo>
                <a:cubicBezTo>
                  <a:pt x="1687538" y="17649"/>
                  <a:pt x="1676631" y="17649"/>
                  <a:pt x="1665722" y="18861"/>
                </a:cubicBezTo>
                <a:cubicBezTo>
                  <a:pt x="1493624" y="28556"/>
                  <a:pt x="1323950" y="64915"/>
                  <a:pt x="1162760" y="125513"/>
                </a:cubicBezTo>
                <a:cubicBezTo>
                  <a:pt x="1172456" y="120665"/>
                  <a:pt x="1179727" y="117030"/>
                  <a:pt x="1185787" y="113393"/>
                </a:cubicBezTo>
                <a:cubicBezTo>
                  <a:pt x="1191847" y="110969"/>
                  <a:pt x="1197906" y="107334"/>
                  <a:pt x="1203967" y="104910"/>
                </a:cubicBezTo>
                <a:cubicBezTo>
                  <a:pt x="1216086" y="98850"/>
                  <a:pt x="1228206" y="92791"/>
                  <a:pt x="1250021" y="84306"/>
                </a:cubicBezTo>
                <a:cubicBezTo>
                  <a:pt x="1260928" y="79459"/>
                  <a:pt x="1274260" y="74611"/>
                  <a:pt x="1290015" y="69763"/>
                </a:cubicBezTo>
                <a:cubicBezTo>
                  <a:pt x="1305771" y="64915"/>
                  <a:pt x="1325163" y="57643"/>
                  <a:pt x="1349402" y="51584"/>
                </a:cubicBezTo>
                <a:cubicBezTo>
                  <a:pt x="1373641" y="45524"/>
                  <a:pt x="1401515" y="38252"/>
                  <a:pt x="1435450" y="30980"/>
                </a:cubicBezTo>
                <a:cubicBezTo>
                  <a:pt x="1452418" y="28556"/>
                  <a:pt x="1470598" y="24921"/>
                  <a:pt x="1489989" y="21285"/>
                </a:cubicBezTo>
                <a:cubicBezTo>
                  <a:pt x="1499685" y="20073"/>
                  <a:pt x="1509380" y="17649"/>
                  <a:pt x="1520287" y="16437"/>
                </a:cubicBezTo>
                <a:cubicBezTo>
                  <a:pt x="1529983" y="15225"/>
                  <a:pt x="1542102" y="14013"/>
                  <a:pt x="1553011" y="12801"/>
                </a:cubicBezTo>
                <a:cubicBezTo>
                  <a:pt x="1613003" y="5530"/>
                  <a:pt x="1673298" y="1364"/>
                  <a:pt x="1733611" y="28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0" tIns="1512000" rIns="0" bIns="0" anchor="t">
            <a:noAutofit/>
          </a:bodyPr>
          <a:lstStyle>
            <a:lvl1pPr marL="0" indent="0" algn="ctr">
              <a:buNone/>
              <a:defRPr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US" noProof="0"/>
              <a:t>Insert or Drag &amp; Drop </a:t>
            </a:r>
            <a:br>
              <a:rPr lang="en-US" noProof="0"/>
            </a:br>
            <a:r>
              <a:rPr lang="en-US" noProof="0"/>
              <a:t>Your Photo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0483305E-326A-457F-81F0-A9A74DBFDD3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59469" y="2774487"/>
            <a:ext cx="3863221" cy="72000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Slide Title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B243D003-5AB8-421B-BD18-42CA03E14B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9469" y="3708115"/>
            <a:ext cx="3863221" cy="1415429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491C8-12A8-49B5-D06D-52A03DF45E4F}"/>
              </a:ext>
            </a:extLst>
          </p:cNvPr>
          <p:cNvSpPr txBox="1">
            <a:spLocks/>
          </p:cNvSpPr>
          <p:nvPr userDrawn="1"/>
        </p:nvSpPr>
        <p:spPr>
          <a:xfrm>
            <a:off x="8775865" y="6385551"/>
            <a:ext cx="2890167" cy="22597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ru-RU"/>
            </a:defPPr>
            <a:lvl1pPr marL="0" algn="l" defTabSz="914400" rtl="0" eaLnBrk="1" latinLnBrk="0" hangingPunct="1">
              <a:defRPr sz="1100" b="1" i="0" kern="1200" spc="3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>
                <a:solidFill>
                  <a:schemeClr val="bg1"/>
                </a:solidFill>
                <a:latin typeface="+mj-lt"/>
              </a:rPr>
              <a:t>GEC INDUSTRY FORUM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E36ECDB-7BE2-7879-A4E5-62886063CBB7}"/>
              </a:ext>
            </a:extLst>
          </p:cNvPr>
          <p:cNvSpPr txBox="1">
            <a:spLocks/>
          </p:cNvSpPr>
          <p:nvPr userDrawn="1"/>
        </p:nvSpPr>
        <p:spPr>
          <a:xfrm>
            <a:off x="8924420" y="6626269"/>
            <a:ext cx="2741612" cy="22596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ru-RU"/>
            </a:defPPr>
            <a:lvl1pPr marL="0" algn="l" defTabSz="914400" rtl="0" eaLnBrk="1" latinLnBrk="0" hangingPunct="1">
              <a:defRPr sz="1050" i="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FLORIDA DEPARTMENT OF TRANSPORTATION – DISTRICT SIX </a:t>
            </a:r>
          </a:p>
        </p:txBody>
      </p:sp>
    </p:spTree>
    <p:extLst>
      <p:ext uri="{BB962C8B-B14F-4D97-AF65-F5344CB8AC3E}">
        <p14:creationId xmlns:p14="http://schemas.microsoft.com/office/powerpoint/2010/main" val="3518559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Numbers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F3278D70-8832-41B9-87B8-C926C4130480}"/>
              </a:ext>
            </a:extLst>
          </p:cNvPr>
          <p:cNvSpPr>
            <a:spLocks noChangeAspect="1"/>
          </p:cNvSpPr>
          <p:nvPr userDrawn="1"/>
        </p:nvSpPr>
        <p:spPr>
          <a:xfrm>
            <a:off x="8015138" y="2208637"/>
            <a:ext cx="3112534" cy="3117089"/>
          </a:xfrm>
          <a:custGeom>
            <a:avLst/>
            <a:gdLst>
              <a:gd name="connsiteX0" fmla="*/ 1083945 w 2480310"/>
              <a:gd name="connsiteY0" fmla="*/ 2463312 h 2483940"/>
              <a:gd name="connsiteX1" fmla="*/ 1110615 w 2480310"/>
              <a:gd name="connsiteY1" fmla="*/ 2466169 h 2483940"/>
              <a:gd name="connsiteX2" fmla="*/ 1108710 w 2480310"/>
              <a:gd name="connsiteY2" fmla="*/ 2466169 h 2483940"/>
              <a:gd name="connsiteX3" fmla="*/ 1083945 w 2480310"/>
              <a:gd name="connsiteY3" fmla="*/ 2463312 h 2483940"/>
              <a:gd name="connsiteX4" fmla="*/ 947931 w 2480310"/>
              <a:gd name="connsiteY4" fmla="*/ 2446896 h 2483940"/>
              <a:gd name="connsiteX5" fmla="*/ 968692 w 2480310"/>
              <a:gd name="connsiteY5" fmla="*/ 2449977 h 2483940"/>
              <a:gd name="connsiteX6" fmla="*/ 949642 w 2480310"/>
              <a:gd name="connsiteY6" fmla="*/ 2448072 h 2483940"/>
              <a:gd name="connsiteX7" fmla="*/ 947931 w 2480310"/>
              <a:gd name="connsiteY7" fmla="*/ 2446896 h 2483940"/>
              <a:gd name="connsiteX8" fmla="*/ 1617344 w 2480310"/>
              <a:gd name="connsiteY8" fmla="*/ 2426165 h 2483940"/>
              <a:gd name="connsiteX9" fmla="*/ 1555432 w 2480310"/>
              <a:gd name="connsiteY9" fmla="*/ 2441405 h 2483940"/>
              <a:gd name="connsiteX10" fmla="*/ 1617344 w 2480310"/>
              <a:gd name="connsiteY10" fmla="*/ 2426165 h 2483940"/>
              <a:gd name="connsiteX11" fmla="*/ 1641487 w 2480310"/>
              <a:gd name="connsiteY11" fmla="*/ 2384177 h 2483940"/>
              <a:gd name="connsiteX12" fmla="*/ 1603660 w 2480310"/>
              <a:gd name="connsiteY12" fmla="*/ 2398022 h 2483940"/>
              <a:gd name="connsiteX13" fmla="*/ 1514788 w 2480310"/>
              <a:gd name="connsiteY13" fmla="*/ 2420874 h 2483940"/>
              <a:gd name="connsiteX14" fmla="*/ 1510962 w 2480310"/>
              <a:gd name="connsiteY14" fmla="*/ 2423292 h 2483940"/>
              <a:gd name="connsiteX15" fmla="*/ 1489709 w 2480310"/>
              <a:gd name="connsiteY15" fmla="*/ 2429974 h 2483940"/>
              <a:gd name="connsiteX16" fmla="*/ 1550669 w 2480310"/>
              <a:gd name="connsiteY16" fmla="*/ 2413782 h 2483940"/>
              <a:gd name="connsiteX17" fmla="*/ 1589722 w 2480310"/>
              <a:gd name="connsiteY17" fmla="*/ 2406162 h 2483940"/>
              <a:gd name="connsiteX18" fmla="*/ 1625917 w 2480310"/>
              <a:gd name="connsiteY18" fmla="*/ 2392827 h 2483940"/>
              <a:gd name="connsiteX19" fmla="*/ 822070 w 2480310"/>
              <a:gd name="connsiteY19" fmla="*/ 2377356 h 2483940"/>
              <a:gd name="connsiteX20" fmla="*/ 821412 w 2480310"/>
              <a:gd name="connsiteY20" fmla="*/ 2377706 h 2483940"/>
              <a:gd name="connsiteX21" fmla="*/ 828674 w 2480310"/>
              <a:gd name="connsiteY21" fmla="*/ 2389017 h 2483940"/>
              <a:gd name="connsiteX22" fmla="*/ 904874 w 2480310"/>
              <a:gd name="connsiteY22" fmla="*/ 2405209 h 2483940"/>
              <a:gd name="connsiteX23" fmla="*/ 912021 w 2480310"/>
              <a:gd name="connsiteY23" fmla="*/ 2406539 h 2483940"/>
              <a:gd name="connsiteX24" fmla="*/ 559117 w 2480310"/>
              <a:gd name="connsiteY24" fmla="*/ 2270907 h 2483940"/>
              <a:gd name="connsiteX25" fmla="*/ 568533 w 2480310"/>
              <a:gd name="connsiteY25" fmla="*/ 2276766 h 2483940"/>
              <a:gd name="connsiteX26" fmla="*/ 568523 w 2480310"/>
              <a:gd name="connsiteY26" fmla="*/ 2276860 h 2483940"/>
              <a:gd name="connsiteX27" fmla="*/ 559117 w 2480310"/>
              <a:gd name="connsiteY27" fmla="*/ 2270907 h 2483940"/>
              <a:gd name="connsiteX28" fmla="*/ 561166 w 2480310"/>
              <a:gd name="connsiteY28" fmla="*/ 2245663 h 2483940"/>
              <a:gd name="connsiteX29" fmla="*/ 581025 w 2480310"/>
              <a:gd name="connsiteY29" fmla="*/ 2260430 h 2483940"/>
              <a:gd name="connsiteX30" fmla="*/ 606157 w 2480310"/>
              <a:gd name="connsiteY30" fmla="*/ 2272996 h 2483940"/>
              <a:gd name="connsiteX31" fmla="*/ 2125027 w 2480310"/>
              <a:gd name="connsiteY31" fmla="*/ 2079454 h 2483940"/>
              <a:gd name="connsiteX32" fmla="*/ 2110635 w 2480310"/>
              <a:gd name="connsiteY32" fmla="*/ 2091226 h 2483940"/>
              <a:gd name="connsiteX33" fmla="*/ 2107125 w 2480310"/>
              <a:gd name="connsiteY33" fmla="*/ 2091433 h 2483940"/>
              <a:gd name="connsiteX34" fmla="*/ 2103211 w 2480310"/>
              <a:gd name="connsiteY34" fmla="*/ 2095739 h 2483940"/>
              <a:gd name="connsiteX35" fmla="*/ 1922773 w 2480310"/>
              <a:gd name="connsiteY35" fmla="*/ 2244615 h 2483940"/>
              <a:gd name="connsiteX36" fmla="*/ 1901057 w 2480310"/>
              <a:gd name="connsiteY36" fmla="*/ 2257808 h 2483940"/>
              <a:gd name="connsiteX37" fmla="*/ 1882139 w 2480310"/>
              <a:gd name="connsiteY37" fmla="*/ 2278527 h 2483940"/>
              <a:gd name="connsiteX38" fmla="*/ 1905952 w 2480310"/>
              <a:gd name="connsiteY38" fmla="*/ 2261382 h 2483940"/>
              <a:gd name="connsiteX39" fmla="*/ 1898332 w 2480310"/>
              <a:gd name="connsiteY39" fmla="*/ 2272812 h 2483940"/>
              <a:gd name="connsiteX40" fmla="*/ 1880234 w 2480310"/>
              <a:gd name="connsiteY40" fmla="*/ 2286147 h 2483940"/>
              <a:gd name="connsiteX41" fmla="*/ 1859279 w 2480310"/>
              <a:gd name="connsiteY41" fmla="*/ 2299482 h 2483940"/>
              <a:gd name="connsiteX42" fmla="*/ 1859279 w 2480310"/>
              <a:gd name="connsiteY42" fmla="*/ 2306149 h 2483940"/>
              <a:gd name="connsiteX43" fmla="*/ 1915477 w 2480310"/>
              <a:gd name="connsiteY43" fmla="*/ 2269002 h 2483940"/>
              <a:gd name="connsiteX44" fmla="*/ 1975484 w 2480310"/>
              <a:gd name="connsiteY44" fmla="*/ 2226139 h 2483940"/>
              <a:gd name="connsiteX45" fmla="*/ 1973579 w 2480310"/>
              <a:gd name="connsiteY45" fmla="*/ 2232807 h 2483940"/>
              <a:gd name="connsiteX46" fmla="*/ 1994534 w 2480310"/>
              <a:gd name="connsiteY46" fmla="*/ 2214709 h 2483940"/>
              <a:gd name="connsiteX47" fmla="*/ 2010727 w 2480310"/>
              <a:gd name="connsiteY47" fmla="*/ 2197564 h 2483940"/>
              <a:gd name="connsiteX48" fmla="*/ 2025967 w 2480310"/>
              <a:gd name="connsiteY48" fmla="*/ 2181372 h 2483940"/>
              <a:gd name="connsiteX49" fmla="*/ 2040254 w 2480310"/>
              <a:gd name="connsiteY49" fmla="*/ 2164227 h 2483940"/>
              <a:gd name="connsiteX50" fmla="*/ 2125027 w 2480310"/>
              <a:gd name="connsiteY50" fmla="*/ 2079454 h 2483940"/>
              <a:gd name="connsiteX51" fmla="*/ 261750 w 2480310"/>
              <a:gd name="connsiteY51" fmla="*/ 1957590 h 2483940"/>
              <a:gd name="connsiteX52" fmla="*/ 266700 w 2480310"/>
              <a:gd name="connsiteY52" fmla="*/ 1965155 h 2483940"/>
              <a:gd name="connsiteX53" fmla="*/ 267353 w 2480310"/>
              <a:gd name="connsiteY53" fmla="*/ 1965083 h 2483940"/>
              <a:gd name="connsiteX54" fmla="*/ 194310 w 2480310"/>
              <a:gd name="connsiteY54" fmla="*/ 1887050 h 2483940"/>
              <a:gd name="connsiteX55" fmla="*/ 196810 w 2480310"/>
              <a:gd name="connsiteY55" fmla="*/ 1887914 h 2483940"/>
              <a:gd name="connsiteX56" fmla="*/ 212349 w 2480310"/>
              <a:gd name="connsiteY56" fmla="*/ 1912516 h 2483940"/>
              <a:gd name="connsiteX57" fmla="*/ 146686 w 2480310"/>
              <a:gd name="connsiteY57" fmla="*/ 1768337 h 2483940"/>
              <a:gd name="connsiteX58" fmla="*/ 147637 w 2480310"/>
              <a:gd name="connsiteY58" fmla="*/ 1772750 h 2483940"/>
              <a:gd name="connsiteX59" fmla="*/ 156210 w 2480310"/>
              <a:gd name="connsiteY59" fmla="*/ 1803230 h 2483940"/>
              <a:gd name="connsiteX60" fmla="*/ 182880 w 2480310"/>
              <a:gd name="connsiteY60" fmla="*/ 1838472 h 2483940"/>
              <a:gd name="connsiteX61" fmla="*/ 187237 w 2480310"/>
              <a:gd name="connsiteY61" fmla="*/ 1844702 h 2483940"/>
              <a:gd name="connsiteX62" fmla="*/ 169058 w 2480310"/>
              <a:gd name="connsiteY62" fmla="*/ 1814778 h 2483940"/>
              <a:gd name="connsiteX63" fmla="*/ 2396212 w 2480310"/>
              <a:gd name="connsiteY63" fmla="*/ 1621548 h 2483940"/>
              <a:gd name="connsiteX64" fmla="*/ 2379554 w 2480310"/>
              <a:gd name="connsiteY64" fmla="*/ 1667061 h 2483940"/>
              <a:gd name="connsiteX65" fmla="*/ 2379225 w 2480310"/>
              <a:gd name="connsiteY65" fmla="*/ 1670118 h 2483940"/>
              <a:gd name="connsiteX66" fmla="*/ 2388869 w 2480310"/>
              <a:gd name="connsiteY66" fmla="*/ 1655592 h 2483940"/>
              <a:gd name="connsiteX67" fmla="*/ 26670 w 2480310"/>
              <a:gd name="connsiteY67" fmla="*/ 1472712 h 2483940"/>
              <a:gd name="connsiteX68" fmla="*/ 33337 w 2480310"/>
              <a:gd name="connsiteY68" fmla="*/ 1491762 h 2483940"/>
              <a:gd name="connsiteX69" fmla="*/ 26670 w 2480310"/>
              <a:gd name="connsiteY69" fmla="*/ 1472712 h 2483940"/>
              <a:gd name="connsiteX70" fmla="*/ 25360 w 2480310"/>
              <a:gd name="connsiteY70" fmla="*/ 1468188 h 2483940"/>
              <a:gd name="connsiteX71" fmla="*/ 26670 w 2480310"/>
              <a:gd name="connsiteY71" fmla="*/ 1471760 h 2483940"/>
              <a:gd name="connsiteX72" fmla="*/ 24765 w 2480310"/>
              <a:gd name="connsiteY72" fmla="*/ 1468902 h 2483940"/>
              <a:gd name="connsiteX73" fmla="*/ 25360 w 2480310"/>
              <a:gd name="connsiteY73" fmla="*/ 1468188 h 2483940"/>
              <a:gd name="connsiteX74" fmla="*/ 31432 w 2480310"/>
              <a:gd name="connsiteY74" fmla="*/ 1442232 h 2483940"/>
              <a:gd name="connsiteX75" fmla="*/ 41910 w 2480310"/>
              <a:gd name="connsiteY75" fmla="*/ 1485095 h 2483940"/>
              <a:gd name="connsiteX76" fmla="*/ 54292 w 2480310"/>
              <a:gd name="connsiteY76" fmla="*/ 1517480 h 2483940"/>
              <a:gd name="connsiteX77" fmla="*/ 52387 w 2480310"/>
              <a:gd name="connsiteY77" fmla="*/ 1515575 h 2483940"/>
              <a:gd name="connsiteX78" fmla="*/ 80010 w 2480310"/>
              <a:gd name="connsiteY78" fmla="*/ 1609872 h 2483940"/>
              <a:gd name="connsiteX79" fmla="*/ 75247 w 2480310"/>
              <a:gd name="connsiteY79" fmla="*/ 1597490 h 2483940"/>
              <a:gd name="connsiteX80" fmla="*/ 85725 w 2480310"/>
              <a:gd name="connsiteY80" fmla="*/ 1648925 h 2483940"/>
              <a:gd name="connsiteX81" fmla="*/ 103822 w 2480310"/>
              <a:gd name="connsiteY81" fmla="*/ 1694645 h 2483940"/>
              <a:gd name="connsiteX82" fmla="*/ 118110 w 2480310"/>
              <a:gd name="connsiteY82" fmla="*/ 1714647 h 2483940"/>
              <a:gd name="connsiteX83" fmla="*/ 114300 w 2480310"/>
              <a:gd name="connsiteY83" fmla="*/ 1706075 h 2483940"/>
              <a:gd name="connsiteX84" fmla="*/ 132383 w 2480310"/>
              <a:gd name="connsiteY84" fmla="*/ 1739695 h 2483940"/>
              <a:gd name="connsiteX85" fmla="*/ 133078 w 2480310"/>
              <a:gd name="connsiteY85" fmla="*/ 1740088 h 2483940"/>
              <a:gd name="connsiteX86" fmla="*/ 117718 w 2480310"/>
              <a:gd name="connsiteY86" fmla="*/ 1708203 h 2483940"/>
              <a:gd name="connsiteX87" fmla="*/ 46677 w 2480310"/>
              <a:gd name="connsiteY87" fmla="*/ 1479346 h 2483940"/>
              <a:gd name="connsiteX88" fmla="*/ 42483 w 2480310"/>
              <a:gd name="connsiteY88" fmla="*/ 1451864 h 2483940"/>
              <a:gd name="connsiteX89" fmla="*/ 40957 w 2480310"/>
              <a:gd name="connsiteY89" fmla="*/ 1447947 h 2483940"/>
              <a:gd name="connsiteX90" fmla="*/ 31432 w 2480310"/>
              <a:gd name="connsiteY90" fmla="*/ 1442232 h 2483940"/>
              <a:gd name="connsiteX91" fmla="*/ 2480310 w 2480310"/>
              <a:gd name="connsiteY91" fmla="*/ 1233635 h 2483940"/>
              <a:gd name="connsiteX92" fmla="*/ 2475547 w 2480310"/>
              <a:gd name="connsiteY92" fmla="*/ 1288880 h 2483940"/>
              <a:gd name="connsiteX93" fmla="*/ 2480310 w 2480310"/>
              <a:gd name="connsiteY93" fmla="*/ 1233635 h 2483940"/>
              <a:gd name="connsiteX94" fmla="*/ 40005 w 2480310"/>
              <a:gd name="connsiteY94" fmla="*/ 952647 h 2483940"/>
              <a:gd name="connsiteX95" fmla="*/ 32385 w 2480310"/>
              <a:gd name="connsiteY95" fmla="*/ 989795 h 2483940"/>
              <a:gd name="connsiteX96" fmla="*/ 27622 w 2480310"/>
              <a:gd name="connsiteY96" fmla="*/ 1025990 h 2483940"/>
              <a:gd name="connsiteX97" fmla="*/ 20955 w 2480310"/>
              <a:gd name="connsiteY97" fmla="*/ 1095522 h 2483940"/>
              <a:gd name="connsiteX98" fmla="*/ 20002 w 2480310"/>
              <a:gd name="connsiteY98" fmla="*/ 1112667 h 2483940"/>
              <a:gd name="connsiteX99" fmla="*/ 19050 w 2480310"/>
              <a:gd name="connsiteY99" fmla="*/ 1129812 h 2483940"/>
              <a:gd name="connsiteX100" fmla="*/ 17145 w 2480310"/>
              <a:gd name="connsiteY100" fmla="*/ 1164102 h 2483940"/>
              <a:gd name="connsiteX101" fmla="*/ 15240 w 2480310"/>
              <a:gd name="connsiteY101" fmla="*/ 1236492 h 2483940"/>
              <a:gd name="connsiteX102" fmla="*/ 20002 w 2480310"/>
              <a:gd name="connsiteY102" fmla="*/ 1219347 h 2483940"/>
              <a:gd name="connsiteX103" fmla="*/ 20002 w 2480310"/>
              <a:gd name="connsiteY103" fmla="*/ 1296500 h 2483940"/>
              <a:gd name="connsiteX104" fmla="*/ 24765 w 2480310"/>
              <a:gd name="connsiteY104" fmla="*/ 1342220 h 2483940"/>
              <a:gd name="connsiteX105" fmla="*/ 25717 w 2480310"/>
              <a:gd name="connsiteY105" fmla="*/ 1360317 h 2483940"/>
              <a:gd name="connsiteX106" fmla="*/ 24765 w 2480310"/>
              <a:gd name="connsiteY106" fmla="*/ 1372700 h 2483940"/>
              <a:gd name="connsiteX107" fmla="*/ 31909 w 2480310"/>
              <a:gd name="connsiteY107" fmla="*/ 1384606 h 2483940"/>
              <a:gd name="connsiteX108" fmla="*/ 32500 w 2480310"/>
              <a:gd name="connsiteY108" fmla="*/ 1386455 h 2483940"/>
              <a:gd name="connsiteX109" fmla="*/ 28202 w 2480310"/>
              <a:gd name="connsiteY109" fmla="*/ 1358291 h 2483940"/>
              <a:gd name="connsiteX110" fmla="*/ 21907 w 2480310"/>
              <a:gd name="connsiteY110" fmla="*/ 1233635 h 2483940"/>
              <a:gd name="connsiteX111" fmla="*/ 28202 w 2480310"/>
              <a:gd name="connsiteY111" fmla="*/ 1108979 h 2483940"/>
              <a:gd name="connsiteX112" fmla="*/ 44706 w 2480310"/>
              <a:gd name="connsiteY112" fmla="*/ 1000837 h 2483940"/>
              <a:gd name="connsiteX113" fmla="*/ 43696 w 2480310"/>
              <a:gd name="connsiteY113" fmla="*/ 999439 h 2483940"/>
              <a:gd name="connsiteX114" fmla="*/ 28575 w 2480310"/>
              <a:gd name="connsiteY114" fmla="*/ 1050755 h 2483940"/>
              <a:gd name="connsiteX115" fmla="*/ 37147 w 2480310"/>
              <a:gd name="connsiteY115" fmla="*/ 990747 h 2483940"/>
              <a:gd name="connsiteX116" fmla="*/ 40005 w 2480310"/>
              <a:gd name="connsiteY116" fmla="*/ 952647 h 2483940"/>
              <a:gd name="connsiteX117" fmla="*/ 195382 w 2480310"/>
              <a:gd name="connsiteY117" fmla="*/ 603199 h 2483940"/>
              <a:gd name="connsiteX118" fmla="*/ 184785 w 2480310"/>
              <a:gd name="connsiteY118" fmla="*/ 615462 h 2483940"/>
              <a:gd name="connsiteX119" fmla="*/ 150495 w 2480310"/>
              <a:gd name="connsiteY119" fmla="*/ 672612 h 2483940"/>
              <a:gd name="connsiteX120" fmla="*/ 121920 w 2480310"/>
              <a:gd name="connsiteY120" fmla="*/ 739287 h 2483940"/>
              <a:gd name="connsiteX121" fmla="*/ 133350 w 2480310"/>
              <a:gd name="connsiteY121" fmla="*/ 706902 h 2483940"/>
              <a:gd name="connsiteX122" fmla="*/ 103822 w 2480310"/>
              <a:gd name="connsiteY122" fmla="*/ 781197 h 2483940"/>
              <a:gd name="connsiteX123" fmla="*/ 88582 w 2480310"/>
              <a:gd name="connsiteY123" fmla="*/ 819297 h 2483940"/>
              <a:gd name="connsiteX124" fmla="*/ 75247 w 2480310"/>
              <a:gd name="connsiteY124" fmla="*/ 856445 h 2483940"/>
              <a:gd name="connsiteX125" fmla="*/ 63817 w 2480310"/>
              <a:gd name="connsiteY125" fmla="*/ 892640 h 2483940"/>
              <a:gd name="connsiteX126" fmla="*/ 54292 w 2480310"/>
              <a:gd name="connsiteY126" fmla="*/ 926930 h 2483940"/>
              <a:gd name="connsiteX127" fmla="*/ 44767 w 2480310"/>
              <a:gd name="connsiteY127" fmla="*/ 985985 h 2483940"/>
              <a:gd name="connsiteX128" fmla="*/ 54292 w 2480310"/>
              <a:gd name="connsiteY128" fmla="*/ 935502 h 2483940"/>
              <a:gd name="connsiteX129" fmla="*/ 55870 w 2480310"/>
              <a:gd name="connsiteY129" fmla="*/ 944908 h 2483940"/>
              <a:gd name="connsiteX130" fmla="*/ 57372 w 2480310"/>
              <a:gd name="connsiteY130" fmla="*/ 946330 h 2483940"/>
              <a:gd name="connsiteX131" fmla="*/ 76720 w 2480310"/>
              <a:gd name="connsiteY131" fmla="*/ 871082 h 2483940"/>
              <a:gd name="connsiteX132" fmla="*/ 169058 w 2480310"/>
              <a:gd name="connsiteY132" fmla="*/ 652492 h 2483940"/>
              <a:gd name="connsiteX133" fmla="*/ 195295 w 2480310"/>
              <a:gd name="connsiteY133" fmla="*/ 609304 h 2483940"/>
              <a:gd name="connsiteX134" fmla="*/ 310236 w 2480310"/>
              <a:gd name="connsiteY134" fmla="*/ 447193 h 2483940"/>
              <a:gd name="connsiteX135" fmla="*/ 297180 w 2480310"/>
              <a:gd name="connsiteY135" fmla="*/ 457347 h 2483940"/>
              <a:gd name="connsiteX136" fmla="*/ 276225 w 2480310"/>
              <a:gd name="connsiteY136" fmla="*/ 478302 h 2483940"/>
              <a:gd name="connsiteX137" fmla="*/ 253365 w 2480310"/>
              <a:gd name="connsiteY137" fmla="*/ 504020 h 2483940"/>
              <a:gd name="connsiteX138" fmla="*/ 231457 w 2480310"/>
              <a:gd name="connsiteY138" fmla="*/ 531642 h 2483940"/>
              <a:gd name="connsiteX139" fmla="*/ 207645 w 2480310"/>
              <a:gd name="connsiteY139" fmla="*/ 582125 h 2483940"/>
              <a:gd name="connsiteX140" fmla="*/ 200977 w 2480310"/>
              <a:gd name="connsiteY140" fmla="*/ 589745 h 2483940"/>
              <a:gd name="connsiteX141" fmla="*/ 204192 w 2480310"/>
              <a:gd name="connsiteY141" fmla="*/ 593555 h 2483940"/>
              <a:gd name="connsiteX142" fmla="*/ 204874 w 2480310"/>
              <a:gd name="connsiteY142" fmla="*/ 593537 h 2483940"/>
              <a:gd name="connsiteX143" fmla="*/ 230058 w 2480310"/>
              <a:gd name="connsiteY143" fmla="*/ 552083 h 2483940"/>
              <a:gd name="connsiteX144" fmla="*/ 227647 w 2480310"/>
              <a:gd name="connsiteY144" fmla="*/ 551644 h 2483940"/>
              <a:gd name="connsiteX145" fmla="*/ 241935 w 2480310"/>
              <a:gd name="connsiteY145" fmla="*/ 527832 h 2483940"/>
              <a:gd name="connsiteX146" fmla="*/ 241935 w 2480310"/>
              <a:gd name="connsiteY146" fmla="*/ 536178 h 2483940"/>
              <a:gd name="connsiteX147" fmla="*/ 300313 w 2480310"/>
              <a:gd name="connsiteY147" fmla="*/ 458111 h 2483940"/>
              <a:gd name="connsiteX148" fmla="*/ 423862 w 2480310"/>
              <a:gd name="connsiteY148" fmla="*/ 316377 h 2483940"/>
              <a:gd name="connsiteX149" fmla="*/ 399097 w 2480310"/>
              <a:gd name="connsiteY149" fmla="*/ 340190 h 2483940"/>
              <a:gd name="connsiteX150" fmla="*/ 374332 w 2480310"/>
              <a:gd name="connsiteY150" fmla="*/ 364002 h 2483940"/>
              <a:gd name="connsiteX151" fmla="*/ 378142 w 2480310"/>
              <a:gd name="connsiteY151" fmla="*/ 349715 h 2483940"/>
              <a:gd name="connsiteX152" fmla="*/ 355282 w 2480310"/>
              <a:gd name="connsiteY152" fmla="*/ 377337 h 2483940"/>
              <a:gd name="connsiteX153" fmla="*/ 352425 w 2480310"/>
              <a:gd name="connsiteY153" fmla="*/ 388767 h 2483940"/>
              <a:gd name="connsiteX154" fmla="*/ 345757 w 2480310"/>
              <a:gd name="connsiteY154" fmla="*/ 404007 h 2483940"/>
              <a:gd name="connsiteX155" fmla="*/ 334328 w 2480310"/>
              <a:gd name="connsiteY155" fmla="*/ 419366 h 2483940"/>
              <a:gd name="connsiteX156" fmla="*/ 324326 w 2480310"/>
              <a:gd name="connsiteY156" fmla="*/ 431690 h 2483940"/>
              <a:gd name="connsiteX157" fmla="*/ 378909 w 2480310"/>
              <a:gd name="connsiteY157" fmla="*/ 371634 h 2483940"/>
              <a:gd name="connsiteX158" fmla="*/ 379214 w 2480310"/>
              <a:gd name="connsiteY158" fmla="*/ 369360 h 2483940"/>
              <a:gd name="connsiteX159" fmla="*/ 392430 w 2480310"/>
              <a:gd name="connsiteY159" fmla="*/ 353525 h 2483940"/>
              <a:gd name="connsiteX160" fmla="*/ 423862 w 2480310"/>
              <a:gd name="connsiteY160" fmla="*/ 316377 h 2483940"/>
              <a:gd name="connsiteX161" fmla="*/ 681037 w 2480310"/>
              <a:gd name="connsiteY161" fmla="*/ 132545 h 2483940"/>
              <a:gd name="connsiteX162" fmla="*/ 669609 w 2480310"/>
              <a:gd name="connsiteY162" fmla="*/ 142069 h 2483940"/>
              <a:gd name="connsiteX163" fmla="*/ 673417 w 2480310"/>
              <a:gd name="connsiteY163" fmla="*/ 141117 h 2483940"/>
              <a:gd name="connsiteX164" fmla="*/ 666750 w 2480310"/>
              <a:gd name="connsiteY164" fmla="*/ 144927 h 2483940"/>
              <a:gd name="connsiteX165" fmla="*/ 669606 w 2480310"/>
              <a:gd name="connsiteY165" fmla="*/ 142070 h 2483940"/>
              <a:gd name="connsiteX166" fmla="*/ 666035 w 2480310"/>
              <a:gd name="connsiteY166" fmla="*/ 142308 h 2483940"/>
              <a:gd name="connsiteX167" fmla="*/ 681037 w 2480310"/>
              <a:gd name="connsiteY167" fmla="*/ 132545 h 2483940"/>
              <a:gd name="connsiteX168" fmla="*/ 1563171 w 2480310"/>
              <a:gd name="connsiteY168" fmla="*/ 55035 h 2483940"/>
              <a:gd name="connsiteX169" fmla="*/ 1564957 w 2480310"/>
              <a:gd name="connsiteY169" fmla="*/ 59202 h 2483940"/>
              <a:gd name="connsiteX170" fmla="*/ 1557542 w 2480310"/>
              <a:gd name="connsiteY170" fmla="*/ 57283 h 2483940"/>
              <a:gd name="connsiteX171" fmla="*/ 1666237 w 2480310"/>
              <a:gd name="connsiteY171" fmla="*/ 90604 h 2483940"/>
              <a:gd name="connsiteX172" fmla="*/ 1715320 w 2480310"/>
              <a:gd name="connsiteY172" fmla="*/ 112183 h 2483940"/>
              <a:gd name="connsiteX173" fmla="*/ 1714500 w 2480310"/>
              <a:gd name="connsiteY173" fmla="*/ 111589 h 2483940"/>
              <a:gd name="connsiteX174" fmla="*/ 1659255 w 2480310"/>
              <a:gd name="connsiteY174" fmla="*/ 84919 h 2483940"/>
              <a:gd name="connsiteX175" fmla="*/ 1628775 w 2480310"/>
              <a:gd name="connsiteY175" fmla="*/ 76347 h 2483940"/>
              <a:gd name="connsiteX176" fmla="*/ 1590675 w 2480310"/>
              <a:gd name="connsiteY176" fmla="*/ 63012 h 2483940"/>
              <a:gd name="connsiteX177" fmla="*/ 1563171 w 2480310"/>
              <a:gd name="connsiteY177" fmla="*/ 55035 h 2483940"/>
              <a:gd name="connsiteX178" fmla="*/ 1439551 w 2480310"/>
              <a:gd name="connsiteY178" fmla="*/ 32509 h 2483940"/>
              <a:gd name="connsiteX179" fmla="*/ 1530415 w 2480310"/>
              <a:gd name="connsiteY179" fmla="*/ 48967 h 2483940"/>
              <a:gd name="connsiteX180" fmla="*/ 1532077 w 2480310"/>
              <a:gd name="connsiteY180" fmla="*/ 49476 h 2483940"/>
              <a:gd name="connsiteX181" fmla="*/ 1534596 w 2480310"/>
              <a:gd name="connsiteY181" fmla="*/ 48367 h 2483940"/>
              <a:gd name="connsiteX182" fmla="*/ 1521142 w 2480310"/>
              <a:gd name="connsiteY182" fmla="*/ 42057 h 2483940"/>
              <a:gd name="connsiteX183" fmla="*/ 1483995 w 2480310"/>
              <a:gd name="connsiteY183" fmla="*/ 34437 h 2483940"/>
              <a:gd name="connsiteX184" fmla="*/ 1460182 w 2480310"/>
              <a:gd name="connsiteY184" fmla="*/ 32532 h 2483940"/>
              <a:gd name="connsiteX185" fmla="*/ 1440180 w 2480310"/>
              <a:gd name="connsiteY185" fmla="*/ 32532 h 2483940"/>
              <a:gd name="connsiteX186" fmla="*/ 1390072 w 2480310"/>
              <a:gd name="connsiteY186" fmla="*/ 23547 h 2483940"/>
              <a:gd name="connsiteX187" fmla="*/ 1413055 w 2480310"/>
              <a:gd name="connsiteY187" fmla="*/ 27710 h 2483940"/>
              <a:gd name="connsiteX188" fmla="*/ 1413034 w 2480310"/>
              <a:gd name="connsiteY188" fmla="*/ 27650 h 2483940"/>
              <a:gd name="connsiteX189" fmla="*/ 1405622 w 2480310"/>
              <a:gd name="connsiteY189" fmla="*/ 25552 h 2483940"/>
              <a:gd name="connsiteX190" fmla="*/ 1385887 w 2480310"/>
              <a:gd name="connsiteY190" fmla="*/ 23007 h 2483940"/>
              <a:gd name="connsiteX191" fmla="*/ 1385311 w 2480310"/>
              <a:gd name="connsiteY191" fmla="*/ 23055 h 2483940"/>
              <a:gd name="connsiteX192" fmla="*/ 1387079 w 2480310"/>
              <a:gd name="connsiteY192" fmla="*/ 23161 h 2483940"/>
              <a:gd name="connsiteX193" fmla="*/ 1334810 w 2480310"/>
              <a:gd name="connsiteY193" fmla="*/ 17530 h 2483940"/>
              <a:gd name="connsiteX194" fmla="*/ 1323022 w 2480310"/>
              <a:gd name="connsiteY194" fmla="*/ 18244 h 2483940"/>
              <a:gd name="connsiteX195" fmla="*/ 1314170 w 2480310"/>
              <a:gd name="connsiteY195" fmla="*/ 18803 h 2483940"/>
              <a:gd name="connsiteX196" fmla="*/ 1358223 w 2480310"/>
              <a:gd name="connsiteY196" fmla="*/ 21436 h 2483940"/>
              <a:gd name="connsiteX197" fmla="*/ 1360170 w 2480310"/>
              <a:gd name="connsiteY197" fmla="*/ 21102 h 2483940"/>
              <a:gd name="connsiteX198" fmla="*/ 1334810 w 2480310"/>
              <a:gd name="connsiteY198" fmla="*/ 17530 h 2483940"/>
              <a:gd name="connsiteX199" fmla="*/ 1164063 w 2480310"/>
              <a:gd name="connsiteY199" fmla="*/ 6261 h 2483940"/>
              <a:gd name="connsiteX200" fmla="*/ 1160145 w 2480310"/>
              <a:gd name="connsiteY200" fmla="*/ 12530 h 2483940"/>
              <a:gd name="connsiteX201" fmla="*/ 1091565 w 2480310"/>
              <a:gd name="connsiteY201" fmla="*/ 17292 h 2483940"/>
              <a:gd name="connsiteX202" fmla="*/ 1057275 w 2480310"/>
              <a:gd name="connsiteY202" fmla="*/ 23007 h 2483940"/>
              <a:gd name="connsiteX203" fmla="*/ 1022985 w 2480310"/>
              <a:gd name="connsiteY203" fmla="*/ 30627 h 2483940"/>
              <a:gd name="connsiteX204" fmla="*/ 988695 w 2480310"/>
              <a:gd name="connsiteY204" fmla="*/ 38247 h 2483940"/>
              <a:gd name="connsiteX205" fmla="*/ 954405 w 2480310"/>
              <a:gd name="connsiteY205" fmla="*/ 46820 h 2483940"/>
              <a:gd name="connsiteX206" fmla="*/ 937260 w 2480310"/>
              <a:gd name="connsiteY206" fmla="*/ 50630 h 2483940"/>
              <a:gd name="connsiteX207" fmla="*/ 920115 w 2480310"/>
              <a:gd name="connsiteY207" fmla="*/ 55392 h 2483940"/>
              <a:gd name="connsiteX208" fmla="*/ 884872 w 2480310"/>
              <a:gd name="connsiteY208" fmla="*/ 63012 h 2483940"/>
              <a:gd name="connsiteX209" fmla="*/ 883920 w 2480310"/>
              <a:gd name="connsiteY209" fmla="*/ 55392 h 2483940"/>
              <a:gd name="connsiteX210" fmla="*/ 827722 w 2480310"/>
              <a:gd name="connsiteY210" fmla="*/ 78252 h 2483940"/>
              <a:gd name="connsiteX211" fmla="*/ 763905 w 2480310"/>
              <a:gd name="connsiteY211" fmla="*/ 107780 h 2483940"/>
              <a:gd name="connsiteX212" fmla="*/ 763905 w 2480310"/>
              <a:gd name="connsiteY212" fmla="*/ 103017 h 2483940"/>
              <a:gd name="connsiteX213" fmla="*/ 716280 w 2480310"/>
              <a:gd name="connsiteY213" fmla="*/ 121115 h 2483940"/>
              <a:gd name="connsiteX214" fmla="*/ 677227 w 2480310"/>
              <a:gd name="connsiteY214" fmla="*/ 145880 h 2483940"/>
              <a:gd name="connsiteX215" fmla="*/ 651510 w 2480310"/>
              <a:gd name="connsiteY215" fmla="*/ 161120 h 2483940"/>
              <a:gd name="connsiteX216" fmla="*/ 624840 w 2480310"/>
              <a:gd name="connsiteY216" fmla="*/ 178265 h 2483940"/>
              <a:gd name="connsiteX217" fmla="*/ 571500 w 2480310"/>
              <a:gd name="connsiteY217" fmla="*/ 212555 h 2483940"/>
              <a:gd name="connsiteX218" fmla="*/ 530542 w 2480310"/>
              <a:gd name="connsiteY218" fmla="*/ 239225 h 2483940"/>
              <a:gd name="connsiteX219" fmla="*/ 551497 w 2480310"/>
              <a:gd name="connsiteY219" fmla="*/ 223032 h 2483940"/>
              <a:gd name="connsiteX220" fmla="*/ 575310 w 2480310"/>
              <a:gd name="connsiteY220" fmla="*/ 206840 h 2483940"/>
              <a:gd name="connsiteX221" fmla="*/ 611505 w 2480310"/>
              <a:gd name="connsiteY221" fmla="*/ 180170 h 2483940"/>
              <a:gd name="connsiteX222" fmla="*/ 579120 w 2480310"/>
              <a:gd name="connsiteY222" fmla="*/ 201125 h 2483940"/>
              <a:gd name="connsiteX223" fmla="*/ 541972 w 2480310"/>
              <a:gd name="connsiteY223" fmla="*/ 224937 h 2483940"/>
              <a:gd name="connsiteX224" fmla="*/ 507682 w 2480310"/>
              <a:gd name="connsiteY224" fmla="*/ 249702 h 2483940"/>
              <a:gd name="connsiteX225" fmla="*/ 483870 w 2480310"/>
              <a:gd name="connsiteY225" fmla="*/ 271610 h 2483940"/>
              <a:gd name="connsiteX226" fmla="*/ 487680 w 2480310"/>
              <a:gd name="connsiteY226" fmla="*/ 269705 h 2483940"/>
              <a:gd name="connsiteX227" fmla="*/ 401821 w 2480310"/>
              <a:gd name="connsiteY227" fmla="*/ 348598 h 2483940"/>
              <a:gd name="connsiteX228" fmla="*/ 394626 w 2480310"/>
              <a:gd name="connsiteY228" fmla="*/ 357331 h 2483940"/>
              <a:gd name="connsiteX229" fmla="*/ 465583 w 2480310"/>
              <a:gd name="connsiteY229" fmla="*/ 292841 h 2483940"/>
              <a:gd name="connsiteX230" fmla="*/ 1241107 w 2480310"/>
              <a:gd name="connsiteY230" fmla="*/ 14435 h 2483940"/>
              <a:gd name="connsiteX231" fmla="*/ 1288033 w 2480310"/>
              <a:gd name="connsiteY231" fmla="*/ 17240 h 2483940"/>
              <a:gd name="connsiteX232" fmla="*/ 1280160 w 2480310"/>
              <a:gd name="connsiteY232" fmla="*/ 16339 h 2483940"/>
              <a:gd name="connsiteX233" fmla="*/ 1303972 w 2480310"/>
              <a:gd name="connsiteY233" fmla="*/ 14434 h 2483940"/>
              <a:gd name="connsiteX234" fmla="*/ 1331595 w 2480310"/>
              <a:gd name="connsiteY234" fmla="*/ 13482 h 2483940"/>
              <a:gd name="connsiteX235" fmla="*/ 1362075 w 2480310"/>
              <a:gd name="connsiteY235" fmla="*/ 9672 h 2483940"/>
              <a:gd name="connsiteX236" fmla="*/ 1364932 w 2480310"/>
              <a:gd name="connsiteY236" fmla="*/ 11577 h 2483940"/>
              <a:gd name="connsiteX237" fmla="*/ 1421130 w 2480310"/>
              <a:gd name="connsiteY237" fmla="*/ 17292 h 2483940"/>
              <a:gd name="connsiteX238" fmla="*/ 1404937 w 2480310"/>
              <a:gd name="connsiteY238" fmla="*/ 17292 h 2483940"/>
              <a:gd name="connsiteX239" fmla="*/ 1428750 w 2480310"/>
              <a:gd name="connsiteY239" fmla="*/ 21102 h 2483940"/>
              <a:gd name="connsiteX240" fmla="*/ 1451610 w 2480310"/>
              <a:gd name="connsiteY240" fmla="*/ 24912 h 2483940"/>
              <a:gd name="connsiteX241" fmla="*/ 1496377 w 2480310"/>
              <a:gd name="connsiteY241" fmla="*/ 30627 h 2483940"/>
              <a:gd name="connsiteX242" fmla="*/ 1539240 w 2480310"/>
              <a:gd name="connsiteY242" fmla="*/ 38247 h 2483940"/>
              <a:gd name="connsiteX243" fmla="*/ 1580197 w 2480310"/>
              <a:gd name="connsiteY243" fmla="*/ 52534 h 2483940"/>
              <a:gd name="connsiteX244" fmla="*/ 1573530 w 2480310"/>
              <a:gd name="connsiteY244" fmla="*/ 53487 h 2483940"/>
              <a:gd name="connsiteX245" fmla="*/ 1605915 w 2480310"/>
              <a:gd name="connsiteY245" fmla="*/ 63012 h 2483940"/>
              <a:gd name="connsiteX246" fmla="*/ 1635442 w 2480310"/>
              <a:gd name="connsiteY246" fmla="*/ 73489 h 2483940"/>
              <a:gd name="connsiteX247" fmla="*/ 1665922 w 2480310"/>
              <a:gd name="connsiteY247" fmla="*/ 83014 h 2483940"/>
              <a:gd name="connsiteX248" fmla="*/ 1699260 w 2480310"/>
              <a:gd name="connsiteY248" fmla="*/ 93492 h 2483940"/>
              <a:gd name="connsiteX249" fmla="*/ 1724025 w 2480310"/>
              <a:gd name="connsiteY249" fmla="*/ 112542 h 2483940"/>
              <a:gd name="connsiteX250" fmla="*/ 1765935 w 2480310"/>
              <a:gd name="connsiteY250" fmla="*/ 127782 h 2483940"/>
              <a:gd name="connsiteX251" fmla="*/ 1806892 w 2480310"/>
              <a:gd name="connsiteY251" fmla="*/ 144927 h 2483940"/>
              <a:gd name="connsiteX252" fmla="*/ 1752719 w 2480310"/>
              <a:gd name="connsiteY252" fmla="*/ 124567 h 2483940"/>
              <a:gd name="connsiteX253" fmla="*/ 1734930 w 2480310"/>
              <a:gd name="connsiteY253" fmla="*/ 120804 h 2483940"/>
              <a:gd name="connsiteX254" fmla="*/ 1794814 w 2480310"/>
              <a:gd name="connsiteY254" fmla="*/ 147132 h 2483940"/>
              <a:gd name="connsiteX255" fmla="*/ 1874332 w 2480310"/>
              <a:gd name="connsiteY255" fmla="*/ 195711 h 2483940"/>
              <a:gd name="connsiteX256" fmla="*/ 1874519 w 2480310"/>
              <a:gd name="connsiteY256" fmla="*/ 195409 h 2483940"/>
              <a:gd name="connsiteX257" fmla="*/ 1791652 w 2480310"/>
              <a:gd name="connsiteY257" fmla="*/ 144927 h 2483940"/>
              <a:gd name="connsiteX258" fmla="*/ 1824037 w 2480310"/>
              <a:gd name="connsiteY258" fmla="*/ 156357 h 2483940"/>
              <a:gd name="connsiteX259" fmla="*/ 1847849 w 2480310"/>
              <a:gd name="connsiteY259" fmla="*/ 167787 h 2483940"/>
              <a:gd name="connsiteX260" fmla="*/ 1884997 w 2480310"/>
              <a:gd name="connsiteY260" fmla="*/ 191599 h 2483940"/>
              <a:gd name="connsiteX261" fmla="*/ 1925002 w 2480310"/>
              <a:gd name="connsiteY261" fmla="*/ 221127 h 2483940"/>
              <a:gd name="connsiteX262" fmla="*/ 1951672 w 2480310"/>
              <a:gd name="connsiteY262" fmla="*/ 241129 h 2483940"/>
              <a:gd name="connsiteX263" fmla="*/ 1985962 w 2480310"/>
              <a:gd name="connsiteY263" fmla="*/ 264942 h 2483940"/>
              <a:gd name="connsiteX264" fmla="*/ 1959214 w 2480310"/>
              <a:gd name="connsiteY264" fmla="*/ 248632 h 2483940"/>
              <a:gd name="connsiteX265" fmla="*/ 2018315 w 2480310"/>
              <a:gd name="connsiteY265" fmla="*/ 295236 h 2483940"/>
              <a:gd name="connsiteX266" fmla="*/ 2016442 w 2480310"/>
              <a:gd name="connsiteY266" fmla="*/ 293517 h 2483940"/>
              <a:gd name="connsiteX267" fmla="*/ 2023998 w 2480310"/>
              <a:gd name="connsiteY267" fmla="*/ 299717 h 2483940"/>
              <a:gd name="connsiteX268" fmla="*/ 2036213 w 2480310"/>
              <a:gd name="connsiteY268" fmla="*/ 309349 h 2483940"/>
              <a:gd name="connsiteX269" fmla="*/ 2039218 w 2480310"/>
              <a:gd name="connsiteY269" fmla="*/ 312205 h 2483940"/>
              <a:gd name="connsiteX270" fmla="*/ 2053589 w 2480310"/>
              <a:gd name="connsiteY270" fmla="*/ 323997 h 2483940"/>
              <a:gd name="connsiteX271" fmla="*/ 2060046 w 2480310"/>
              <a:gd name="connsiteY271" fmla="*/ 332003 h 2483940"/>
              <a:gd name="connsiteX272" fmla="*/ 2119054 w 2480310"/>
              <a:gd name="connsiteY272" fmla="*/ 388093 h 2483940"/>
              <a:gd name="connsiteX273" fmla="*/ 2095500 w 2480310"/>
              <a:gd name="connsiteY273" fmla="*/ 363050 h 2483940"/>
              <a:gd name="connsiteX274" fmla="*/ 2170747 w 2480310"/>
              <a:gd name="connsiteY274" fmla="*/ 436392 h 2483940"/>
              <a:gd name="connsiteX275" fmla="*/ 2166937 w 2480310"/>
              <a:gd name="connsiteY275" fmla="*/ 442107 h 2483940"/>
              <a:gd name="connsiteX276" fmla="*/ 2160015 w 2480310"/>
              <a:gd name="connsiteY276" fmla="*/ 435999 h 2483940"/>
              <a:gd name="connsiteX277" fmla="*/ 2196738 w 2480310"/>
              <a:gd name="connsiteY277" fmla="*/ 479965 h 2483940"/>
              <a:gd name="connsiteX278" fmla="*/ 2207894 w 2480310"/>
              <a:gd name="connsiteY278" fmla="*/ 487827 h 2483940"/>
              <a:gd name="connsiteX279" fmla="*/ 2226038 w 2480310"/>
              <a:gd name="connsiteY279" fmla="*/ 515042 h 2483940"/>
              <a:gd name="connsiteX280" fmla="*/ 2226802 w 2480310"/>
              <a:gd name="connsiteY280" fmla="*/ 515958 h 2483940"/>
              <a:gd name="connsiteX281" fmla="*/ 2229657 w 2480310"/>
              <a:gd name="connsiteY281" fmla="*/ 520472 h 2483940"/>
              <a:gd name="connsiteX282" fmla="*/ 2242184 w 2480310"/>
              <a:gd name="connsiteY282" fmla="*/ 539262 h 2483940"/>
              <a:gd name="connsiteX283" fmla="*/ 2236412 w 2480310"/>
              <a:gd name="connsiteY283" fmla="*/ 531152 h 2483940"/>
              <a:gd name="connsiteX284" fmla="*/ 2313156 w 2480310"/>
              <a:gd name="connsiteY284" fmla="*/ 652492 h 2483940"/>
              <a:gd name="connsiteX285" fmla="*/ 2348783 w 2480310"/>
              <a:gd name="connsiteY285" fmla="*/ 726448 h 2483940"/>
              <a:gd name="connsiteX286" fmla="*/ 2348865 w 2480310"/>
              <a:gd name="connsiteY286" fmla="*/ 724999 h 2483940"/>
              <a:gd name="connsiteX287" fmla="*/ 2350373 w 2480310"/>
              <a:gd name="connsiteY287" fmla="*/ 729749 h 2483940"/>
              <a:gd name="connsiteX288" fmla="*/ 2364496 w 2480310"/>
              <a:gd name="connsiteY288" fmla="*/ 759067 h 2483940"/>
              <a:gd name="connsiteX289" fmla="*/ 2365652 w 2480310"/>
              <a:gd name="connsiteY289" fmla="*/ 762226 h 2483940"/>
              <a:gd name="connsiteX290" fmla="*/ 2366962 w 2480310"/>
              <a:gd name="connsiteY290" fmla="*/ 763099 h 2483940"/>
              <a:gd name="connsiteX291" fmla="*/ 2379255 w 2480310"/>
              <a:gd name="connsiteY291" fmla="*/ 798654 h 2483940"/>
              <a:gd name="connsiteX292" fmla="*/ 2380042 w 2480310"/>
              <a:gd name="connsiteY292" fmla="*/ 801541 h 2483940"/>
              <a:gd name="connsiteX293" fmla="*/ 2405494 w 2480310"/>
              <a:gd name="connsiteY293" fmla="*/ 871082 h 2483940"/>
              <a:gd name="connsiteX294" fmla="*/ 2460307 w 2480310"/>
              <a:gd name="connsiteY294" fmla="*/ 1233635 h 2483940"/>
              <a:gd name="connsiteX295" fmla="*/ 2454012 w 2480310"/>
              <a:gd name="connsiteY295" fmla="*/ 1358291 h 2483940"/>
              <a:gd name="connsiteX296" fmla="*/ 2442900 w 2480310"/>
              <a:gd name="connsiteY296" fmla="*/ 1431105 h 2483940"/>
              <a:gd name="connsiteX297" fmla="*/ 2446019 w 2480310"/>
              <a:gd name="connsiteY297" fmla="*/ 1418419 h 2483940"/>
              <a:gd name="connsiteX298" fmla="*/ 2444114 w 2480310"/>
              <a:gd name="connsiteY298" fmla="*/ 1454614 h 2483940"/>
              <a:gd name="connsiteX299" fmla="*/ 2446972 w 2480310"/>
              <a:gd name="connsiteY299" fmla="*/ 1443184 h 2483940"/>
              <a:gd name="connsiteX300" fmla="*/ 2443162 w 2480310"/>
              <a:gd name="connsiteY300" fmla="*/ 1483189 h 2483940"/>
              <a:gd name="connsiteX301" fmla="*/ 2450782 w 2480310"/>
              <a:gd name="connsiteY301" fmla="*/ 1441279 h 2483940"/>
              <a:gd name="connsiteX302" fmla="*/ 2454592 w 2480310"/>
              <a:gd name="connsiteY302" fmla="*/ 1406989 h 2483940"/>
              <a:gd name="connsiteX303" fmla="*/ 2453639 w 2480310"/>
              <a:gd name="connsiteY303" fmla="*/ 1366032 h 2483940"/>
              <a:gd name="connsiteX304" fmla="*/ 2459354 w 2480310"/>
              <a:gd name="connsiteY304" fmla="*/ 1348887 h 2483940"/>
              <a:gd name="connsiteX305" fmla="*/ 2466022 w 2480310"/>
              <a:gd name="connsiteY305" fmla="*/ 1295547 h 2483940"/>
              <a:gd name="connsiteX306" fmla="*/ 2471737 w 2480310"/>
              <a:gd name="connsiteY306" fmla="*/ 1331742 h 2483940"/>
              <a:gd name="connsiteX307" fmla="*/ 2471737 w 2480310"/>
              <a:gd name="connsiteY307" fmla="*/ 1373652 h 2483940"/>
              <a:gd name="connsiteX308" fmla="*/ 2466022 w 2480310"/>
              <a:gd name="connsiteY308" fmla="*/ 1427944 h 2483940"/>
              <a:gd name="connsiteX309" fmla="*/ 2460307 w 2480310"/>
              <a:gd name="connsiteY309" fmla="*/ 1462234 h 2483940"/>
              <a:gd name="connsiteX310" fmla="*/ 2457449 w 2480310"/>
              <a:gd name="connsiteY310" fmla="*/ 1481284 h 2483940"/>
              <a:gd name="connsiteX311" fmla="*/ 2452687 w 2480310"/>
              <a:gd name="connsiteY311" fmla="*/ 1502239 h 2483940"/>
              <a:gd name="connsiteX312" fmla="*/ 2362199 w 2480310"/>
              <a:gd name="connsiteY312" fmla="*/ 1769892 h 2483940"/>
              <a:gd name="connsiteX313" fmla="*/ 2211704 w 2480310"/>
              <a:gd name="connsiteY313" fmla="*/ 2009922 h 2483940"/>
              <a:gd name="connsiteX314" fmla="*/ 2010727 w 2480310"/>
              <a:gd name="connsiteY314" fmla="*/ 2209947 h 2483940"/>
              <a:gd name="connsiteX315" fmla="*/ 1769744 w 2480310"/>
              <a:gd name="connsiteY315" fmla="*/ 2360442 h 2483940"/>
              <a:gd name="connsiteX316" fmla="*/ 1739264 w 2480310"/>
              <a:gd name="connsiteY316" fmla="*/ 2372824 h 2483940"/>
              <a:gd name="connsiteX317" fmla="*/ 1703069 w 2480310"/>
              <a:gd name="connsiteY317" fmla="*/ 2387112 h 2483940"/>
              <a:gd name="connsiteX318" fmla="*/ 1654492 w 2480310"/>
              <a:gd name="connsiteY318" fmla="*/ 2405209 h 2483940"/>
              <a:gd name="connsiteX319" fmla="*/ 1593532 w 2480310"/>
              <a:gd name="connsiteY319" fmla="*/ 2424259 h 2483940"/>
              <a:gd name="connsiteX320" fmla="*/ 1558289 w 2480310"/>
              <a:gd name="connsiteY320" fmla="*/ 2433784 h 2483940"/>
              <a:gd name="connsiteX321" fmla="*/ 1521142 w 2480310"/>
              <a:gd name="connsiteY321" fmla="*/ 2443309 h 2483940"/>
              <a:gd name="connsiteX322" fmla="*/ 1438274 w 2480310"/>
              <a:gd name="connsiteY322" fmla="*/ 2461407 h 2483940"/>
              <a:gd name="connsiteX323" fmla="*/ 1393507 w 2480310"/>
              <a:gd name="connsiteY323" fmla="*/ 2469027 h 2483940"/>
              <a:gd name="connsiteX324" fmla="*/ 1370647 w 2480310"/>
              <a:gd name="connsiteY324" fmla="*/ 2472837 h 2483940"/>
              <a:gd name="connsiteX325" fmla="*/ 1346834 w 2480310"/>
              <a:gd name="connsiteY325" fmla="*/ 2475694 h 2483940"/>
              <a:gd name="connsiteX326" fmla="*/ 1310639 w 2480310"/>
              <a:gd name="connsiteY326" fmla="*/ 2479504 h 2483940"/>
              <a:gd name="connsiteX327" fmla="*/ 1272539 w 2480310"/>
              <a:gd name="connsiteY327" fmla="*/ 2482362 h 2483940"/>
              <a:gd name="connsiteX328" fmla="*/ 1189672 w 2480310"/>
              <a:gd name="connsiteY328" fmla="*/ 2483314 h 2483940"/>
              <a:gd name="connsiteX329" fmla="*/ 1223009 w 2480310"/>
              <a:gd name="connsiteY329" fmla="*/ 2477599 h 2483940"/>
              <a:gd name="connsiteX330" fmla="*/ 1256347 w 2480310"/>
              <a:gd name="connsiteY330" fmla="*/ 2470932 h 2483940"/>
              <a:gd name="connsiteX331" fmla="*/ 1272539 w 2480310"/>
              <a:gd name="connsiteY331" fmla="*/ 2479504 h 2483940"/>
              <a:gd name="connsiteX332" fmla="*/ 1309687 w 2480310"/>
              <a:gd name="connsiteY332" fmla="*/ 2478552 h 2483940"/>
              <a:gd name="connsiteX333" fmla="*/ 1327784 w 2480310"/>
              <a:gd name="connsiteY333" fmla="*/ 2475694 h 2483940"/>
              <a:gd name="connsiteX334" fmla="*/ 1330642 w 2480310"/>
              <a:gd name="connsiteY334" fmla="*/ 2470932 h 2483940"/>
              <a:gd name="connsiteX335" fmla="*/ 1376362 w 2480310"/>
              <a:gd name="connsiteY335" fmla="*/ 2458549 h 2483940"/>
              <a:gd name="connsiteX336" fmla="*/ 1423987 w 2480310"/>
              <a:gd name="connsiteY336" fmla="*/ 2455692 h 2483940"/>
              <a:gd name="connsiteX337" fmla="*/ 1484947 w 2480310"/>
              <a:gd name="connsiteY337" fmla="*/ 2434737 h 2483940"/>
              <a:gd name="connsiteX338" fmla="*/ 1338262 w 2480310"/>
              <a:gd name="connsiteY338" fmla="*/ 2454739 h 2483940"/>
              <a:gd name="connsiteX339" fmla="*/ 1302067 w 2480310"/>
              <a:gd name="connsiteY339" fmla="*/ 2456644 h 2483940"/>
              <a:gd name="connsiteX340" fmla="*/ 1268729 w 2480310"/>
              <a:gd name="connsiteY340" fmla="*/ 2458549 h 2483940"/>
              <a:gd name="connsiteX341" fmla="*/ 1240154 w 2480310"/>
              <a:gd name="connsiteY341" fmla="*/ 2461407 h 2483940"/>
              <a:gd name="connsiteX342" fmla="*/ 1217294 w 2480310"/>
              <a:gd name="connsiteY342" fmla="*/ 2466169 h 2483940"/>
              <a:gd name="connsiteX343" fmla="*/ 1192529 w 2480310"/>
              <a:gd name="connsiteY343" fmla="*/ 2475694 h 2483940"/>
              <a:gd name="connsiteX344" fmla="*/ 1147762 w 2480310"/>
              <a:gd name="connsiteY344" fmla="*/ 2475694 h 2483940"/>
              <a:gd name="connsiteX345" fmla="*/ 1102994 w 2480310"/>
              <a:gd name="connsiteY345" fmla="*/ 2470932 h 2483940"/>
              <a:gd name="connsiteX346" fmla="*/ 1111567 w 2480310"/>
              <a:gd name="connsiteY346" fmla="*/ 2469027 h 2483940"/>
              <a:gd name="connsiteX347" fmla="*/ 1156334 w 2480310"/>
              <a:gd name="connsiteY347" fmla="*/ 2469979 h 2483940"/>
              <a:gd name="connsiteX348" fmla="*/ 1186814 w 2480310"/>
              <a:gd name="connsiteY348" fmla="*/ 2467122 h 2483940"/>
              <a:gd name="connsiteX349" fmla="*/ 1219199 w 2480310"/>
              <a:gd name="connsiteY349" fmla="*/ 2454739 h 2483940"/>
              <a:gd name="connsiteX350" fmla="*/ 1160144 w 2480310"/>
              <a:gd name="connsiteY350" fmla="*/ 2450929 h 2483940"/>
              <a:gd name="connsiteX351" fmla="*/ 1101089 w 2480310"/>
              <a:gd name="connsiteY351" fmla="*/ 2444262 h 2483940"/>
              <a:gd name="connsiteX352" fmla="*/ 1122997 w 2480310"/>
              <a:gd name="connsiteY352" fmla="*/ 2451882 h 2483940"/>
              <a:gd name="connsiteX353" fmla="*/ 1102042 w 2480310"/>
              <a:gd name="connsiteY353" fmla="*/ 2453787 h 2483940"/>
              <a:gd name="connsiteX354" fmla="*/ 1061084 w 2480310"/>
              <a:gd name="connsiteY354" fmla="*/ 2452834 h 2483940"/>
              <a:gd name="connsiteX355" fmla="*/ 1021079 w 2480310"/>
              <a:gd name="connsiteY355" fmla="*/ 2450929 h 2483940"/>
              <a:gd name="connsiteX356" fmla="*/ 1043939 w 2480310"/>
              <a:gd name="connsiteY356" fmla="*/ 2454739 h 2483940"/>
              <a:gd name="connsiteX357" fmla="*/ 977264 w 2480310"/>
              <a:gd name="connsiteY357" fmla="*/ 2450929 h 2483940"/>
              <a:gd name="connsiteX358" fmla="*/ 973454 w 2480310"/>
              <a:gd name="connsiteY358" fmla="*/ 2448072 h 2483940"/>
              <a:gd name="connsiteX359" fmla="*/ 939164 w 2480310"/>
              <a:gd name="connsiteY359" fmla="*/ 2441404 h 2483940"/>
              <a:gd name="connsiteX360" fmla="*/ 907732 w 2480310"/>
              <a:gd name="connsiteY360" fmla="*/ 2434737 h 2483940"/>
              <a:gd name="connsiteX361" fmla="*/ 875347 w 2480310"/>
              <a:gd name="connsiteY361" fmla="*/ 2427117 h 2483940"/>
              <a:gd name="connsiteX362" fmla="*/ 839152 w 2480310"/>
              <a:gd name="connsiteY362" fmla="*/ 2414734 h 2483940"/>
              <a:gd name="connsiteX363" fmla="*/ 835342 w 2480310"/>
              <a:gd name="connsiteY363" fmla="*/ 2409972 h 2483940"/>
              <a:gd name="connsiteX364" fmla="*/ 811529 w 2480310"/>
              <a:gd name="connsiteY364" fmla="*/ 2402352 h 2483940"/>
              <a:gd name="connsiteX365" fmla="*/ 785812 w 2480310"/>
              <a:gd name="connsiteY365" fmla="*/ 2392827 h 2483940"/>
              <a:gd name="connsiteX366" fmla="*/ 744854 w 2480310"/>
              <a:gd name="connsiteY366" fmla="*/ 2379492 h 2483940"/>
              <a:gd name="connsiteX367" fmla="*/ 715327 w 2480310"/>
              <a:gd name="connsiteY367" fmla="*/ 2361394 h 2483940"/>
              <a:gd name="connsiteX368" fmla="*/ 701992 w 2480310"/>
              <a:gd name="connsiteY368" fmla="*/ 2349012 h 2483940"/>
              <a:gd name="connsiteX369" fmla="*/ 754379 w 2480310"/>
              <a:gd name="connsiteY369" fmla="*/ 2370919 h 2483940"/>
              <a:gd name="connsiteX370" fmla="*/ 793432 w 2480310"/>
              <a:gd name="connsiteY370" fmla="*/ 2381397 h 2483940"/>
              <a:gd name="connsiteX371" fmla="*/ 765809 w 2480310"/>
              <a:gd name="connsiteY371" fmla="*/ 2370919 h 2483940"/>
              <a:gd name="connsiteX372" fmla="*/ 738187 w 2480310"/>
              <a:gd name="connsiteY372" fmla="*/ 2359489 h 2483940"/>
              <a:gd name="connsiteX373" fmla="*/ 711517 w 2480310"/>
              <a:gd name="connsiteY373" fmla="*/ 2347107 h 2483940"/>
              <a:gd name="connsiteX374" fmla="*/ 684847 w 2480310"/>
              <a:gd name="connsiteY374" fmla="*/ 2333772 h 2483940"/>
              <a:gd name="connsiteX375" fmla="*/ 749617 w 2480310"/>
              <a:gd name="connsiteY375" fmla="*/ 2348059 h 2483940"/>
              <a:gd name="connsiteX376" fmla="*/ 737760 w 2480310"/>
              <a:gd name="connsiteY376" fmla="*/ 2341992 h 2483940"/>
              <a:gd name="connsiteX377" fmla="*/ 659964 w 2480310"/>
              <a:gd name="connsiteY377" fmla="*/ 2305684 h 2483940"/>
              <a:gd name="connsiteX378" fmla="*/ 620937 w 2480310"/>
              <a:gd name="connsiteY378" fmla="*/ 2281975 h 2483940"/>
              <a:gd name="connsiteX379" fmla="*/ 618530 w 2480310"/>
              <a:gd name="connsiteY379" fmla="*/ 2282456 h 2483940"/>
              <a:gd name="connsiteX380" fmla="*/ 622935 w 2480310"/>
              <a:gd name="connsiteY380" fmla="*/ 2291862 h 2483940"/>
              <a:gd name="connsiteX381" fmla="*/ 662940 w 2480310"/>
              <a:gd name="connsiteY381" fmla="*/ 2310912 h 2483940"/>
              <a:gd name="connsiteX382" fmla="*/ 633412 w 2480310"/>
              <a:gd name="connsiteY382" fmla="*/ 2299482 h 2483940"/>
              <a:gd name="connsiteX383" fmla="*/ 596265 w 2480310"/>
              <a:gd name="connsiteY383" fmla="*/ 2280432 h 2483940"/>
              <a:gd name="connsiteX384" fmla="*/ 652462 w 2480310"/>
              <a:gd name="connsiteY384" fmla="*/ 2314722 h 2483940"/>
              <a:gd name="connsiteX385" fmla="*/ 601980 w 2480310"/>
              <a:gd name="connsiteY385" fmla="*/ 2295672 h 2483940"/>
              <a:gd name="connsiteX386" fmla="*/ 658177 w 2480310"/>
              <a:gd name="connsiteY386" fmla="*/ 2322342 h 2483940"/>
              <a:gd name="connsiteX387" fmla="*/ 684847 w 2480310"/>
              <a:gd name="connsiteY387" fmla="*/ 2331867 h 2483940"/>
              <a:gd name="connsiteX388" fmla="*/ 682325 w 2480310"/>
              <a:gd name="connsiteY388" fmla="*/ 2333940 h 2483940"/>
              <a:gd name="connsiteX389" fmla="*/ 683895 w 2480310"/>
              <a:gd name="connsiteY389" fmla="*/ 2334725 h 2483940"/>
              <a:gd name="connsiteX390" fmla="*/ 681037 w 2480310"/>
              <a:gd name="connsiteY390" fmla="*/ 2334725 h 2483940"/>
              <a:gd name="connsiteX391" fmla="*/ 680555 w 2480310"/>
              <a:gd name="connsiteY391" fmla="*/ 2333760 h 2483940"/>
              <a:gd name="connsiteX392" fmla="*/ 670679 w 2480310"/>
              <a:gd name="connsiteY392" fmla="*/ 2331391 h 2483940"/>
              <a:gd name="connsiteX393" fmla="*/ 645795 w 2480310"/>
              <a:gd name="connsiteY393" fmla="*/ 2322342 h 2483940"/>
              <a:gd name="connsiteX394" fmla="*/ 601980 w 2480310"/>
              <a:gd name="connsiteY394" fmla="*/ 2297577 h 2483940"/>
              <a:gd name="connsiteX395" fmla="*/ 568533 w 2480310"/>
              <a:gd name="connsiteY395" fmla="*/ 2276766 h 2483940"/>
              <a:gd name="connsiteX396" fmla="*/ 568642 w 2480310"/>
              <a:gd name="connsiteY396" fmla="*/ 2275670 h 2483940"/>
              <a:gd name="connsiteX397" fmla="*/ 547687 w 2480310"/>
              <a:gd name="connsiteY397" fmla="*/ 2262335 h 2483940"/>
              <a:gd name="connsiteX398" fmla="*/ 527685 w 2480310"/>
              <a:gd name="connsiteY398" fmla="*/ 2249000 h 2483940"/>
              <a:gd name="connsiteX399" fmla="*/ 488632 w 2480310"/>
              <a:gd name="connsiteY399" fmla="*/ 2222330 h 2483940"/>
              <a:gd name="connsiteX400" fmla="*/ 448627 w 2480310"/>
              <a:gd name="connsiteY400" fmla="*/ 2190897 h 2483940"/>
              <a:gd name="connsiteX401" fmla="*/ 403860 w 2480310"/>
              <a:gd name="connsiteY401" fmla="*/ 2148987 h 2483940"/>
              <a:gd name="connsiteX402" fmla="*/ 425767 w 2480310"/>
              <a:gd name="connsiteY402" fmla="*/ 2161370 h 2483940"/>
              <a:gd name="connsiteX403" fmla="*/ 395287 w 2480310"/>
              <a:gd name="connsiteY403" fmla="*/ 2129937 h 2483940"/>
              <a:gd name="connsiteX404" fmla="*/ 364807 w 2480310"/>
              <a:gd name="connsiteY404" fmla="*/ 2109935 h 2483940"/>
              <a:gd name="connsiteX405" fmla="*/ 317182 w 2480310"/>
              <a:gd name="connsiteY405" fmla="*/ 2057547 h 2483940"/>
              <a:gd name="connsiteX406" fmla="*/ 268605 w 2480310"/>
              <a:gd name="connsiteY406" fmla="*/ 2002302 h 2483940"/>
              <a:gd name="connsiteX407" fmla="*/ 246697 w 2480310"/>
              <a:gd name="connsiteY407" fmla="*/ 1975632 h 2483940"/>
              <a:gd name="connsiteX408" fmla="*/ 228600 w 2480310"/>
              <a:gd name="connsiteY408" fmla="*/ 1949915 h 2483940"/>
              <a:gd name="connsiteX409" fmla="*/ 214312 w 2480310"/>
              <a:gd name="connsiteY409" fmla="*/ 1928007 h 2483940"/>
              <a:gd name="connsiteX410" fmla="*/ 205740 w 2480310"/>
              <a:gd name="connsiteY410" fmla="*/ 1909910 h 2483940"/>
              <a:gd name="connsiteX411" fmla="*/ 221932 w 2480310"/>
              <a:gd name="connsiteY411" fmla="*/ 1934675 h 2483940"/>
              <a:gd name="connsiteX412" fmla="*/ 231457 w 2480310"/>
              <a:gd name="connsiteY412" fmla="*/ 1945152 h 2483940"/>
              <a:gd name="connsiteX413" fmla="*/ 252412 w 2480310"/>
              <a:gd name="connsiteY413" fmla="*/ 1968012 h 2483940"/>
              <a:gd name="connsiteX414" fmla="*/ 214312 w 2480310"/>
              <a:gd name="connsiteY414" fmla="*/ 1915625 h 2483940"/>
              <a:gd name="connsiteX415" fmla="*/ 212349 w 2480310"/>
              <a:gd name="connsiteY415" fmla="*/ 1912516 h 2483940"/>
              <a:gd name="connsiteX416" fmla="*/ 226695 w 2480310"/>
              <a:gd name="connsiteY416" fmla="*/ 1932770 h 2483940"/>
              <a:gd name="connsiteX417" fmla="*/ 261937 w 2480310"/>
              <a:gd name="connsiteY417" fmla="*/ 1978490 h 2483940"/>
              <a:gd name="connsiteX418" fmla="*/ 297180 w 2480310"/>
              <a:gd name="connsiteY418" fmla="*/ 2022305 h 2483940"/>
              <a:gd name="connsiteX419" fmla="*/ 328612 w 2480310"/>
              <a:gd name="connsiteY419" fmla="*/ 2063262 h 2483940"/>
              <a:gd name="connsiteX420" fmla="*/ 357187 w 2480310"/>
              <a:gd name="connsiteY420" fmla="*/ 2089932 h 2483940"/>
              <a:gd name="connsiteX421" fmla="*/ 373380 w 2480310"/>
              <a:gd name="connsiteY421" fmla="*/ 2106125 h 2483940"/>
              <a:gd name="connsiteX422" fmla="*/ 390525 w 2480310"/>
              <a:gd name="connsiteY422" fmla="*/ 2121365 h 2483940"/>
              <a:gd name="connsiteX423" fmla="*/ 421005 w 2480310"/>
              <a:gd name="connsiteY423" fmla="*/ 2147082 h 2483940"/>
              <a:gd name="connsiteX424" fmla="*/ 441007 w 2480310"/>
              <a:gd name="connsiteY424" fmla="*/ 2158512 h 2483940"/>
              <a:gd name="connsiteX425" fmla="*/ 382905 w 2480310"/>
              <a:gd name="connsiteY425" fmla="*/ 2104220 h 2483940"/>
              <a:gd name="connsiteX426" fmla="*/ 396002 w 2480310"/>
              <a:gd name="connsiteY426" fmla="*/ 2112555 h 2483940"/>
              <a:gd name="connsiteX427" fmla="*/ 396289 w 2480310"/>
              <a:gd name="connsiteY427" fmla="*/ 2111451 h 2483940"/>
              <a:gd name="connsiteX428" fmla="*/ 379003 w 2480310"/>
              <a:gd name="connsiteY428" fmla="*/ 2095739 h 2483940"/>
              <a:gd name="connsiteX429" fmla="*/ 371705 w 2480310"/>
              <a:gd name="connsiteY429" fmla="*/ 2087710 h 2483940"/>
              <a:gd name="connsiteX430" fmla="*/ 359360 w 2480310"/>
              <a:gd name="connsiteY430" fmla="*/ 2078130 h 2483940"/>
              <a:gd name="connsiteX431" fmla="*/ 264795 w 2480310"/>
              <a:gd name="connsiteY431" fmla="*/ 1968965 h 2483940"/>
              <a:gd name="connsiteX432" fmla="*/ 290581 w 2480310"/>
              <a:gd name="connsiteY432" fmla="*/ 1996144 h 2483940"/>
              <a:gd name="connsiteX433" fmla="*/ 281218 w 2480310"/>
              <a:gd name="connsiteY433" fmla="*/ 1983623 h 2483940"/>
              <a:gd name="connsiteX434" fmla="*/ 281107 w 2480310"/>
              <a:gd name="connsiteY434" fmla="*/ 1983491 h 2483940"/>
              <a:gd name="connsiteX435" fmla="*/ 260032 w 2480310"/>
              <a:gd name="connsiteY435" fmla="*/ 1959440 h 2483940"/>
              <a:gd name="connsiteX436" fmla="*/ 244197 w 2480310"/>
              <a:gd name="connsiteY436" fmla="*/ 1937413 h 2483940"/>
              <a:gd name="connsiteX437" fmla="*/ 242727 w 2480310"/>
              <a:gd name="connsiteY437" fmla="*/ 1933343 h 2483940"/>
              <a:gd name="connsiteX438" fmla="*/ 241892 w 2480310"/>
              <a:gd name="connsiteY438" fmla="*/ 1931033 h 2483940"/>
              <a:gd name="connsiteX439" fmla="*/ 230127 w 2480310"/>
              <a:gd name="connsiteY439" fmla="*/ 1915301 h 2483940"/>
              <a:gd name="connsiteX440" fmla="*/ 218354 w 2480310"/>
              <a:gd name="connsiteY440" fmla="*/ 1895921 h 2483940"/>
              <a:gd name="connsiteX441" fmla="*/ 219759 w 2480310"/>
              <a:gd name="connsiteY441" fmla="*/ 1903525 h 2483940"/>
              <a:gd name="connsiteX442" fmla="*/ 201246 w 2480310"/>
              <a:gd name="connsiteY442" fmla="*/ 1889446 h 2483940"/>
              <a:gd name="connsiteX443" fmla="*/ 196810 w 2480310"/>
              <a:gd name="connsiteY443" fmla="*/ 1887914 h 2483940"/>
              <a:gd name="connsiteX444" fmla="*/ 191452 w 2480310"/>
              <a:gd name="connsiteY444" fmla="*/ 1879430 h 2483940"/>
              <a:gd name="connsiteX445" fmla="*/ 170497 w 2480310"/>
              <a:gd name="connsiteY445" fmla="*/ 1842282 h 2483940"/>
              <a:gd name="connsiteX446" fmla="*/ 156210 w 2480310"/>
              <a:gd name="connsiteY446" fmla="*/ 1818470 h 2483940"/>
              <a:gd name="connsiteX447" fmla="*/ 138112 w 2480310"/>
              <a:gd name="connsiteY447" fmla="*/ 1787037 h 2483940"/>
              <a:gd name="connsiteX448" fmla="*/ 136207 w 2480310"/>
              <a:gd name="connsiteY448" fmla="*/ 1767035 h 2483940"/>
              <a:gd name="connsiteX449" fmla="*/ 121920 w 2480310"/>
              <a:gd name="connsiteY449" fmla="*/ 1747032 h 2483940"/>
              <a:gd name="connsiteX450" fmla="*/ 100012 w 2480310"/>
              <a:gd name="connsiteY450" fmla="*/ 1704170 h 2483940"/>
              <a:gd name="connsiteX451" fmla="*/ 76200 w 2480310"/>
              <a:gd name="connsiteY451" fmla="*/ 1649877 h 2483940"/>
              <a:gd name="connsiteX452" fmla="*/ 55245 w 2480310"/>
              <a:gd name="connsiteY452" fmla="*/ 1596537 h 2483940"/>
              <a:gd name="connsiteX453" fmla="*/ 54292 w 2480310"/>
              <a:gd name="connsiteY453" fmla="*/ 1565105 h 2483940"/>
              <a:gd name="connsiteX454" fmla="*/ 44767 w 2480310"/>
              <a:gd name="connsiteY454" fmla="*/ 1551770 h 2483940"/>
              <a:gd name="connsiteX455" fmla="*/ 34290 w 2480310"/>
              <a:gd name="connsiteY455" fmla="*/ 1489857 h 2483940"/>
              <a:gd name="connsiteX456" fmla="*/ 34290 w 2480310"/>
              <a:gd name="connsiteY456" fmla="*/ 1482237 h 2483940"/>
              <a:gd name="connsiteX457" fmla="*/ 17145 w 2480310"/>
              <a:gd name="connsiteY457" fmla="*/ 1431755 h 2483940"/>
              <a:gd name="connsiteX458" fmla="*/ 11430 w 2480310"/>
              <a:gd name="connsiteY458" fmla="*/ 1393655 h 2483940"/>
              <a:gd name="connsiteX459" fmla="*/ 6667 w 2480310"/>
              <a:gd name="connsiteY459" fmla="*/ 1349840 h 2483940"/>
              <a:gd name="connsiteX460" fmla="*/ 0 w 2480310"/>
              <a:gd name="connsiteY460" fmla="*/ 1171722 h 2483940"/>
              <a:gd name="connsiteX461" fmla="*/ 3810 w 2480310"/>
              <a:gd name="connsiteY461" fmla="*/ 1218395 h 2483940"/>
              <a:gd name="connsiteX462" fmla="*/ 6667 w 2480310"/>
              <a:gd name="connsiteY462" fmla="*/ 1246970 h 2483940"/>
              <a:gd name="connsiteX463" fmla="*/ 11430 w 2480310"/>
              <a:gd name="connsiteY463" fmla="*/ 1253637 h 2483940"/>
              <a:gd name="connsiteX464" fmla="*/ 9525 w 2480310"/>
              <a:gd name="connsiteY464" fmla="*/ 1224110 h 2483940"/>
              <a:gd name="connsiteX465" fmla="*/ 10477 w 2480310"/>
              <a:gd name="connsiteY465" fmla="*/ 1186010 h 2483940"/>
              <a:gd name="connsiteX466" fmla="*/ 10477 w 2480310"/>
              <a:gd name="connsiteY466" fmla="*/ 1168865 h 2483940"/>
              <a:gd name="connsiteX467" fmla="*/ 10477 w 2480310"/>
              <a:gd name="connsiteY467" fmla="*/ 1155530 h 2483940"/>
              <a:gd name="connsiteX468" fmla="*/ 6667 w 2480310"/>
              <a:gd name="connsiteY468" fmla="*/ 1149815 h 2483940"/>
              <a:gd name="connsiteX469" fmla="*/ 8572 w 2480310"/>
              <a:gd name="connsiteY469" fmla="*/ 1113620 h 2483940"/>
              <a:gd name="connsiteX470" fmla="*/ 12382 w 2480310"/>
              <a:gd name="connsiteY470" fmla="*/ 1075520 h 2483940"/>
              <a:gd name="connsiteX471" fmla="*/ 16192 w 2480310"/>
              <a:gd name="connsiteY471" fmla="*/ 1037420 h 2483940"/>
              <a:gd name="connsiteX472" fmla="*/ 21907 w 2480310"/>
              <a:gd name="connsiteY472" fmla="*/ 1001225 h 2483940"/>
              <a:gd name="connsiteX473" fmla="*/ 53340 w 2480310"/>
              <a:gd name="connsiteY473" fmla="*/ 893592 h 2483940"/>
              <a:gd name="connsiteX474" fmla="*/ 54292 w 2480310"/>
              <a:gd name="connsiteY474" fmla="*/ 870732 h 2483940"/>
              <a:gd name="connsiteX475" fmla="*/ 68580 w 2480310"/>
              <a:gd name="connsiteY475" fmla="*/ 823107 h 2483940"/>
              <a:gd name="connsiteX476" fmla="*/ 112395 w 2480310"/>
              <a:gd name="connsiteY476" fmla="*/ 711665 h 2483940"/>
              <a:gd name="connsiteX477" fmla="*/ 126682 w 2480310"/>
              <a:gd name="connsiteY477" fmla="*/ 692615 h 2483940"/>
              <a:gd name="connsiteX478" fmla="*/ 142875 w 2480310"/>
              <a:gd name="connsiteY478" fmla="*/ 658325 h 2483940"/>
              <a:gd name="connsiteX479" fmla="*/ 150495 w 2480310"/>
              <a:gd name="connsiteY479" fmla="*/ 642132 h 2483940"/>
              <a:gd name="connsiteX480" fmla="*/ 158115 w 2480310"/>
              <a:gd name="connsiteY480" fmla="*/ 629750 h 2483940"/>
              <a:gd name="connsiteX481" fmla="*/ 143827 w 2480310"/>
              <a:gd name="connsiteY481" fmla="*/ 664992 h 2483940"/>
              <a:gd name="connsiteX482" fmla="*/ 260032 w 2480310"/>
              <a:gd name="connsiteY482" fmla="*/ 478302 h 2483940"/>
              <a:gd name="connsiteX483" fmla="*/ 407670 w 2480310"/>
              <a:gd name="connsiteY483" fmla="*/ 319235 h 2483940"/>
              <a:gd name="connsiteX484" fmla="*/ 418147 w 2480310"/>
              <a:gd name="connsiteY484" fmla="*/ 318282 h 2483940"/>
              <a:gd name="connsiteX485" fmla="*/ 432435 w 2480310"/>
              <a:gd name="connsiteY485" fmla="*/ 293517 h 2483940"/>
              <a:gd name="connsiteX486" fmla="*/ 461962 w 2480310"/>
              <a:gd name="connsiteY486" fmla="*/ 275420 h 2483940"/>
              <a:gd name="connsiteX487" fmla="*/ 525780 w 2480310"/>
              <a:gd name="connsiteY487" fmla="*/ 219222 h 2483940"/>
              <a:gd name="connsiteX488" fmla="*/ 547687 w 2480310"/>
              <a:gd name="connsiteY488" fmla="*/ 204935 h 2483940"/>
              <a:gd name="connsiteX489" fmla="*/ 575310 w 2480310"/>
              <a:gd name="connsiteY489" fmla="*/ 190647 h 2483940"/>
              <a:gd name="connsiteX490" fmla="*/ 606742 w 2480310"/>
              <a:gd name="connsiteY490" fmla="*/ 174455 h 2483940"/>
              <a:gd name="connsiteX491" fmla="*/ 640080 w 2480310"/>
              <a:gd name="connsiteY491" fmla="*/ 156357 h 2483940"/>
              <a:gd name="connsiteX492" fmla="*/ 634365 w 2480310"/>
              <a:gd name="connsiteY492" fmla="*/ 160167 h 2483940"/>
              <a:gd name="connsiteX493" fmla="*/ 650557 w 2480310"/>
              <a:gd name="connsiteY493" fmla="*/ 154452 h 2483940"/>
              <a:gd name="connsiteX494" fmla="*/ 684847 w 2480310"/>
              <a:gd name="connsiteY494" fmla="*/ 138260 h 2483940"/>
              <a:gd name="connsiteX495" fmla="*/ 673417 w 2480310"/>
              <a:gd name="connsiteY495" fmla="*/ 140165 h 2483940"/>
              <a:gd name="connsiteX496" fmla="*/ 948690 w 2480310"/>
              <a:gd name="connsiteY496" fmla="*/ 35390 h 2483940"/>
              <a:gd name="connsiteX497" fmla="*/ 1093589 w 2480310"/>
              <a:gd name="connsiteY497" fmla="*/ 11101 h 2483940"/>
              <a:gd name="connsiteX498" fmla="*/ 1164907 w 2480310"/>
              <a:gd name="connsiteY498" fmla="*/ 4910 h 2483940"/>
              <a:gd name="connsiteX499" fmla="*/ 1173947 w 2480310"/>
              <a:gd name="connsiteY499" fmla="*/ 5582 h 2483940"/>
              <a:gd name="connsiteX500" fmla="*/ 1164063 w 2480310"/>
              <a:gd name="connsiteY500" fmla="*/ 6261 h 2483940"/>
              <a:gd name="connsiteX501" fmla="*/ 1239202 w 2480310"/>
              <a:gd name="connsiteY501" fmla="*/ 1100 h 2483940"/>
              <a:gd name="connsiteX502" fmla="*/ 1279207 w 2480310"/>
              <a:gd name="connsiteY502" fmla="*/ 11577 h 2483940"/>
              <a:gd name="connsiteX503" fmla="*/ 1185862 w 2480310"/>
              <a:gd name="connsiteY503" fmla="*/ 13482 h 2483940"/>
              <a:gd name="connsiteX504" fmla="*/ 1232535 w 2480310"/>
              <a:gd name="connsiteY504" fmla="*/ 9672 h 2483940"/>
              <a:gd name="connsiteX505" fmla="*/ 1203007 w 2480310"/>
              <a:gd name="connsiteY505" fmla="*/ 6815 h 2483940"/>
              <a:gd name="connsiteX506" fmla="*/ 1182529 w 2480310"/>
              <a:gd name="connsiteY506" fmla="*/ 6219 h 2483940"/>
              <a:gd name="connsiteX507" fmla="*/ 1173947 w 2480310"/>
              <a:gd name="connsiteY507" fmla="*/ 5582 h 2483940"/>
              <a:gd name="connsiteX508" fmla="*/ 1249680 w 2480310"/>
              <a:gd name="connsiteY508" fmla="*/ 28 h 2483940"/>
              <a:gd name="connsiteX509" fmla="*/ 1284922 w 2480310"/>
              <a:gd name="connsiteY509" fmla="*/ 1100 h 2483940"/>
              <a:gd name="connsiteX510" fmla="*/ 1240155 w 2480310"/>
              <a:gd name="connsiteY510" fmla="*/ 1100 h 2483940"/>
              <a:gd name="connsiteX511" fmla="*/ 1249680 w 2480310"/>
              <a:gd name="connsiteY511" fmla="*/ 28 h 248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</a:cxnLst>
            <a:rect l="l" t="t" r="r" b="b"/>
            <a:pathLst>
              <a:path w="2480310" h="2483940">
                <a:moveTo>
                  <a:pt x="1083945" y="2463312"/>
                </a:moveTo>
                <a:cubicBezTo>
                  <a:pt x="1091565" y="2464264"/>
                  <a:pt x="1105852" y="2465217"/>
                  <a:pt x="1110615" y="2466169"/>
                </a:cubicBezTo>
                <a:lnTo>
                  <a:pt x="1108710" y="2466169"/>
                </a:lnTo>
                <a:cubicBezTo>
                  <a:pt x="1101090" y="2465217"/>
                  <a:pt x="1093470" y="2464264"/>
                  <a:pt x="1083945" y="2463312"/>
                </a:cubicBezTo>
                <a:close/>
                <a:moveTo>
                  <a:pt x="947931" y="2446896"/>
                </a:moveTo>
                <a:cubicBezTo>
                  <a:pt x="949762" y="2446584"/>
                  <a:pt x="960835" y="2448548"/>
                  <a:pt x="968692" y="2449977"/>
                </a:cubicBezTo>
                <a:cubicBezTo>
                  <a:pt x="962025" y="2449024"/>
                  <a:pt x="956310" y="2449024"/>
                  <a:pt x="949642" y="2448072"/>
                </a:cubicBezTo>
                <a:cubicBezTo>
                  <a:pt x="947737" y="2447358"/>
                  <a:pt x="947321" y="2447000"/>
                  <a:pt x="947931" y="2446896"/>
                </a:cubicBezTo>
                <a:close/>
                <a:moveTo>
                  <a:pt x="1617344" y="2426165"/>
                </a:moveTo>
                <a:cubicBezTo>
                  <a:pt x="1597342" y="2429975"/>
                  <a:pt x="1569719" y="2435690"/>
                  <a:pt x="1555432" y="2441405"/>
                </a:cubicBezTo>
                <a:cubicBezTo>
                  <a:pt x="1565909" y="2436643"/>
                  <a:pt x="1609724" y="2423307"/>
                  <a:pt x="1617344" y="2426165"/>
                </a:cubicBezTo>
                <a:close/>
                <a:moveTo>
                  <a:pt x="1641487" y="2384177"/>
                </a:moveTo>
                <a:lnTo>
                  <a:pt x="1603660" y="2398022"/>
                </a:lnTo>
                <a:lnTo>
                  <a:pt x="1514788" y="2420874"/>
                </a:lnTo>
                <a:lnTo>
                  <a:pt x="1510962" y="2423292"/>
                </a:lnTo>
                <a:cubicBezTo>
                  <a:pt x="1506497" y="2425152"/>
                  <a:pt x="1499711" y="2427355"/>
                  <a:pt x="1489709" y="2429974"/>
                </a:cubicBezTo>
                <a:cubicBezTo>
                  <a:pt x="1510664" y="2427117"/>
                  <a:pt x="1532572" y="2419497"/>
                  <a:pt x="1550669" y="2413782"/>
                </a:cubicBezTo>
                <a:cubicBezTo>
                  <a:pt x="1567814" y="2407114"/>
                  <a:pt x="1582102" y="2403304"/>
                  <a:pt x="1589722" y="2406162"/>
                </a:cubicBezTo>
                <a:cubicBezTo>
                  <a:pt x="1604962" y="2401399"/>
                  <a:pt x="1615439" y="2396637"/>
                  <a:pt x="1625917" y="2392827"/>
                </a:cubicBezTo>
                <a:close/>
                <a:moveTo>
                  <a:pt x="822070" y="2377356"/>
                </a:moveTo>
                <a:lnTo>
                  <a:pt x="821412" y="2377706"/>
                </a:lnTo>
                <a:cubicBezTo>
                  <a:pt x="821531" y="2379968"/>
                  <a:pt x="824388" y="2383302"/>
                  <a:pt x="828674" y="2389017"/>
                </a:cubicBezTo>
                <a:cubicBezTo>
                  <a:pt x="851534" y="2393779"/>
                  <a:pt x="877252" y="2400447"/>
                  <a:pt x="904874" y="2405209"/>
                </a:cubicBezTo>
                <a:lnTo>
                  <a:pt x="912021" y="2406539"/>
                </a:lnTo>
                <a:close/>
                <a:moveTo>
                  <a:pt x="559117" y="2270907"/>
                </a:moveTo>
                <a:lnTo>
                  <a:pt x="568533" y="2276766"/>
                </a:lnTo>
                <a:lnTo>
                  <a:pt x="568523" y="2276860"/>
                </a:lnTo>
                <a:cubicBezTo>
                  <a:pt x="566976" y="2276146"/>
                  <a:pt x="563880" y="2274241"/>
                  <a:pt x="559117" y="2270907"/>
                </a:cubicBezTo>
                <a:close/>
                <a:moveTo>
                  <a:pt x="561166" y="2245663"/>
                </a:moveTo>
                <a:lnTo>
                  <a:pt x="581025" y="2260430"/>
                </a:lnTo>
                <a:lnTo>
                  <a:pt x="606157" y="2272996"/>
                </a:lnTo>
                <a:close/>
                <a:moveTo>
                  <a:pt x="2125027" y="2079454"/>
                </a:moveTo>
                <a:cubicBezTo>
                  <a:pt x="2117883" y="2086122"/>
                  <a:pt x="2113418" y="2089634"/>
                  <a:pt x="2110635" y="2091226"/>
                </a:cubicBezTo>
                <a:lnTo>
                  <a:pt x="2107125" y="2091433"/>
                </a:lnTo>
                <a:lnTo>
                  <a:pt x="2103211" y="2095739"/>
                </a:lnTo>
                <a:cubicBezTo>
                  <a:pt x="2048053" y="2150897"/>
                  <a:pt x="1987635" y="2200795"/>
                  <a:pt x="1922773" y="2244615"/>
                </a:cubicBezTo>
                <a:lnTo>
                  <a:pt x="1901057" y="2257808"/>
                </a:lnTo>
                <a:lnTo>
                  <a:pt x="1882139" y="2278527"/>
                </a:lnTo>
                <a:lnTo>
                  <a:pt x="1905952" y="2261382"/>
                </a:lnTo>
                <a:cubicBezTo>
                  <a:pt x="1913572" y="2260429"/>
                  <a:pt x="1908809" y="2265192"/>
                  <a:pt x="1898332" y="2272812"/>
                </a:cubicBezTo>
                <a:cubicBezTo>
                  <a:pt x="1893569" y="2276622"/>
                  <a:pt x="1886902" y="2281384"/>
                  <a:pt x="1880234" y="2286147"/>
                </a:cubicBezTo>
                <a:cubicBezTo>
                  <a:pt x="1873567" y="2290909"/>
                  <a:pt x="1865947" y="2295672"/>
                  <a:pt x="1859279" y="2299482"/>
                </a:cubicBezTo>
                <a:cubicBezTo>
                  <a:pt x="1831657" y="2316627"/>
                  <a:pt x="1811654" y="2328057"/>
                  <a:pt x="1859279" y="2306149"/>
                </a:cubicBezTo>
                <a:cubicBezTo>
                  <a:pt x="1884044" y="2290909"/>
                  <a:pt x="1899284" y="2280432"/>
                  <a:pt x="1915477" y="2269002"/>
                </a:cubicBezTo>
                <a:cubicBezTo>
                  <a:pt x="1932622" y="2257572"/>
                  <a:pt x="1948814" y="2245189"/>
                  <a:pt x="1975484" y="2226139"/>
                </a:cubicBezTo>
                <a:lnTo>
                  <a:pt x="1973579" y="2232807"/>
                </a:lnTo>
                <a:cubicBezTo>
                  <a:pt x="1982152" y="2227092"/>
                  <a:pt x="1988819" y="2220424"/>
                  <a:pt x="1994534" y="2214709"/>
                </a:cubicBezTo>
                <a:cubicBezTo>
                  <a:pt x="2000249" y="2208994"/>
                  <a:pt x="2005964" y="2203279"/>
                  <a:pt x="2010727" y="2197564"/>
                </a:cubicBezTo>
                <a:cubicBezTo>
                  <a:pt x="2016442" y="2191849"/>
                  <a:pt x="2021204" y="2187087"/>
                  <a:pt x="2025967" y="2181372"/>
                </a:cubicBezTo>
                <a:cubicBezTo>
                  <a:pt x="2030729" y="2175657"/>
                  <a:pt x="2035492" y="2169942"/>
                  <a:pt x="2040254" y="2164227"/>
                </a:cubicBezTo>
                <a:cubicBezTo>
                  <a:pt x="2060257" y="2142319"/>
                  <a:pt x="2083117" y="2117554"/>
                  <a:pt x="2125027" y="2079454"/>
                </a:cubicBezTo>
                <a:close/>
                <a:moveTo>
                  <a:pt x="261750" y="1957590"/>
                </a:moveTo>
                <a:lnTo>
                  <a:pt x="266700" y="1965155"/>
                </a:lnTo>
                <a:lnTo>
                  <a:pt x="267353" y="1965083"/>
                </a:lnTo>
                <a:close/>
                <a:moveTo>
                  <a:pt x="194310" y="1887050"/>
                </a:moveTo>
                <a:lnTo>
                  <a:pt x="196810" y="1887914"/>
                </a:lnTo>
                <a:lnTo>
                  <a:pt x="212349" y="1912516"/>
                </a:lnTo>
                <a:close/>
                <a:moveTo>
                  <a:pt x="146686" y="1768337"/>
                </a:moveTo>
                <a:lnTo>
                  <a:pt x="147637" y="1772750"/>
                </a:lnTo>
                <a:cubicBezTo>
                  <a:pt x="147637" y="1777512"/>
                  <a:pt x="145732" y="1780370"/>
                  <a:pt x="156210" y="1803230"/>
                </a:cubicBezTo>
                <a:cubicBezTo>
                  <a:pt x="166687" y="1820375"/>
                  <a:pt x="174307" y="1827042"/>
                  <a:pt x="182880" y="1838472"/>
                </a:cubicBezTo>
                <a:lnTo>
                  <a:pt x="187237" y="1844702"/>
                </a:lnTo>
                <a:lnTo>
                  <a:pt x="169058" y="1814778"/>
                </a:lnTo>
                <a:close/>
                <a:moveTo>
                  <a:pt x="2396212" y="1621548"/>
                </a:moveTo>
                <a:lnTo>
                  <a:pt x="2379554" y="1667061"/>
                </a:lnTo>
                <a:lnTo>
                  <a:pt x="2379225" y="1670118"/>
                </a:lnTo>
                <a:cubicBezTo>
                  <a:pt x="2379821" y="1671785"/>
                  <a:pt x="2382678" y="1667975"/>
                  <a:pt x="2388869" y="1655592"/>
                </a:cubicBezTo>
                <a:close/>
                <a:moveTo>
                  <a:pt x="26670" y="1472712"/>
                </a:moveTo>
                <a:cubicBezTo>
                  <a:pt x="28575" y="1476522"/>
                  <a:pt x="30480" y="1483189"/>
                  <a:pt x="33337" y="1491762"/>
                </a:cubicBezTo>
                <a:cubicBezTo>
                  <a:pt x="31432" y="1487952"/>
                  <a:pt x="28575" y="1478427"/>
                  <a:pt x="26670" y="1472712"/>
                </a:cubicBezTo>
                <a:close/>
                <a:moveTo>
                  <a:pt x="25360" y="1468188"/>
                </a:moveTo>
                <a:cubicBezTo>
                  <a:pt x="25718" y="1468902"/>
                  <a:pt x="26194" y="1470331"/>
                  <a:pt x="26670" y="1471760"/>
                </a:cubicBezTo>
                <a:cubicBezTo>
                  <a:pt x="25717" y="1470807"/>
                  <a:pt x="25717" y="1469855"/>
                  <a:pt x="24765" y="1468902"/>
                </a:cubicBezTo>
                <a:cubicBezTo>
                  <a:pt x="24765" y="1467474"/>
                  <a:pt x="25003" y="1467474"/>
                  <a:pt x="25360" y="1468188"/>
                </a:cubicBezTo>
                <a:close/>
                <a:moveTo>
                  <a:pt x="31432" y="1442232"/>
                </a:moveTo>
                <a:cubicBezTo>
                  <a:pt x="34290" y="1462235"/>
                  <a:pt x="38100" y="1474617"/>
                  <a:pt x="41910" y="1485095"/>
                </a:cubicBezTo>
                <a:cubicBezTo>
                  <a:pt x="45720" y="1495572"/>
                  <a:pt x="50482" y="1504145"/>
                  <a:pt x="54292" y="1517480"/>
                </a:cubicBezTo>
                <a:lnTo>
                  <a:pt x="52387" y="1515575"/>
                </a:lnTo>
                <a:cubicBezTo>
                  <a:pt x="58102" y="1538435"/>
                  <a:pt x="67627" y="1575582"/>
                  <a:pt x="80010" y="1609872"/>
                </a:cubicBezTo>
                <a:cubicBezTo>
                  <a:pt x="79057" y="1605110"/>
                  <a:pt x="77152" y="1601300"/>
                  <a:pt x="75247" y="1597490"/>
                </a:cubicBezTo>
                <a:cubicBezTo>
                  <a:pt x="76200" y="1609872"/>
                  <a:pt x="100965" y="1677500"/>
                  <a:pt x="85725" y="1648925"/>
                </a:cubicBezTo>
                <a:cubicBezTo>
                  <a:pt x="92392" y="1673690"/>
                  <a:pt x="99060" y="1686072"/>
                  <a:pt x="103822" y="1694645"/>
                </a:cubicBezTo>
                <a:cubicBezTo>
                  <a:pt x="108585" y="1703217"/>
                  <a:pt x="112395" y="1707980"/>
                  <a:pt x="118110" y="1714647"/>
                </a:cubicBezTo>
                <a:cubicBezTo>
                  <a:pt x="116205" y="1711790"/>
                  <a:pt x="115252" y="1708932"/>
                  <a:pt x="114300" y="1706075"/>
                </a:cubicBezTo>
                <a:cubicBezTo>
                  <a:pt x="118587" y="1716076"/>
                  <a:pt x="127695" y="1733579"/>
                  <a:pt x="132383" y="1739695"/>
                </a:cubicBezTo>
                <a:lnTo>
                  <a:pt x="133078" y="1740088"/>
                </a:lnTo>
                <a:lnTo>
                  <a:pt x="117718" y="1708203"/>
                </a:lnTo>
                <a:cubicBezTo>
                  <a:pt x="86871" y="1635271"/>
                  <a:pt x="62918" y="1558713"/>
                  <a:pt x="46677" y="1479346"/>
                </a:cubicBezTo>
                <a:lnTo>
                  <a:pt x="42483" y="1451864"/>
                </a:lnTo>
                <a:lnTo>
                  <a:pt x="40957" y="1447947"/>
                </a:lnTo>
                <a:cubicBezTo>
                  <a:pt x="50482" y="1491762"/>
                  <a:pt x="35242" y="1446042"/>
                  <a:pt x="31432" y="1442232"/>
                </a:cubicBezTo>
                <a:close/>
                <a:moveTo>
                  <a:pt x="2480310" y="1233635"/>
                </a:moveTo>
                <a:cubicBezTo>
                  <a:pt x="2478404" y="1249827"/>
                  <a:pt x="2480310" y="1302215"/>
                  <a:pt x="2475547" y="1288880"/>
                </a:cubicBezTo>
                <a:cubicBezTo>
                  <a:pt x="2470785" y="1264115"/>
                  <a:pt x="2478404" y="1230777"/>
                  <a:pt x="2480310" y="1233635"/>
                </a:cubicBezTo>
                <a:close/>
                <a:moveTo>
                  <a:pt x="40005" y="952647"/>
                </a:moveTo>
                <a:cubicBezTo>
                  <a:pt x="37147" y="965982"/>
                  <a:pt x="34290" y="977412"/>
                  <a:pt x="32385" y="989795"/>
                </a:cubicBezTo>
                <a:cubicBezTo>
                  <a:pt x="30480" y="1002177"/>
                  <a:pt x="29527" y="1014560"/>
                  <a:pt x="27622" y="1025990"/>
                </a:cubicBezTo>
                <a:cubicBezTo>
                  <a:pt x="23812" y="1049802"/>
                  <a:pt x="22860" y="1072662"/>
                  <a:pt x="20955" y="1095522"/>
                </a:cubicBezTo>
                <a:lnTo>
                  <a:pt x="20002" y="1112667"/>
                </a:lnTo>
                <a:lnTo>
                  <a:pt x="19050" y="1129812"/>
                </a:lnTo>
                <a:cubicBezTo>
                  <a:pt x="18097" y="1141242"/>
                  <a:pt x="18097" y="1152672"/>
                  <a:pt x="17145" y="1164102"/>
                </a:cubicBezTo>
                <a:cubicBezTo>
                  <a:pt x="16192" y="1187915"/>
                  <a:pt x="17145" y="1211727"/>
                  <a:pt x="15240" y="1236492"/>
                </a:cubicBezTo>
                <a:lnTo>
                  <a:pt x="20002" y="1219347"/>
                </a:lnTo>
                <a:cubicBezTo>
                  <a:pt x="15240" y="1231730"/>
                  <a:pt x="18097" y="1264115"/>
                  <a:pt x="20002" y="1296500"/>
                </a:cubicBezTo>
                <a:cubicBezTo>
                  <a:pt x="21907" y="1312692"/>
                  <a:pt x="23812" y="1328885"/>
                  <a:pt x="24765" y="1342220"/>
                </a:cubicBezTo>
                <a:cubicBezTo>
                  <a:pt x="25717" y="1348887"/>
                  <a:pt x="25717" y="1355555"/>
                  <a:pt x="25717" y="1360317"/>
                </a:cubicBezTo>
                <a:cubicBezTo>
                  <a:pt x="25717" y="1366032"/>
                  <a:pt x="25717" y="1369842"/>
                  <a:pt x="24765" y="1372700"/>
                </a:cubicBezTo>
                <a:cubicBezTo>
                  <a:pt x="25241" y="1362699"/>
                  <a:pt x="28337" y="1372700"/>
                  <a:pt x="31909" y="1384606"/>
                </a:cubicBezTo>
                <a:lnTo>
                  <a:pt x="32500" y="1386455"/>
                </a:lnTo>
                <a:lnTo>
                  <a:pt x="28202" y="1358291"/>
                </a:lnTo>
                <a:cubicBezTo>
                  <a:pt x="24040" y="1317305"/>
                  <a:pt x="21907" y="1275719"/>
                  <a:pt x="21907" y="1233635"/>
                </a:cubicBezTo>
                <a:cubicBezTo>
                  <a:pt x="21907" y="1191551"/>
                  <a:pt x="24040" y="1149965"/>
                  <a:pt x="28202" y="1108979"/>
                </a:cubicBezTo>
                <a:lnTo>
                  <a:pt x="44706" y="1000837"/>
                </a:lnTo>
                <a:lnTo>
                  <a:pt x="43696" y="999439"/>
                </a:lnTo>
                <a:cubicBezTo>
                  <a:pt x="41196" y="997653"/>
                  <a:pt x="37624" y="1004083"/>
                  <a:pt x="28575" y="1050755"/>
                </a:cubicBezTo>
                <a:cubicBezTo>
                  <a:pt x="35242" y="1020275"/>
                  <a:pt x="37147" y="1004082"/>
                  <a:pt x="37147" y="990747"/>
                </a:cubicBezTo>
                <a:cubicBezTo>
                  <a:pt x="38100" y="977412"/>
                  <a:pt x="37147" y="967887"/>
                  <a:pt x="40005" y="952647"/>
                </a:cubicBezTo>
                <a:close/>
                <a:moveTo>
                  <a:pt x="195382" y="603199"/>
                </a:moveTo>
                <a:cubicBezTo>
                  <a:pt x="193358" y="604270"/>
                  <a:pt x="189548" y="608795"/>
                  <a:pt x="184785" y="615462"/>
                </a:cubicBezTo>
                <a:cubicBezTo>
                  <a:pt x="175260" y="629750"/>
                  <a:pt x="160972" y="651657"/>
                  <a:pt x="150495" y="672612"/>
                </a:cubicBezTo>
                <a:cubicBezTo>
                  <a:pt x="139065" y="698330"/>
                  <a:pt x="145732" y="700235"/>
                  <a:pt x="121920" y="739287"/>
                </a:cubicBezTo>
                <a:cubicBezTo>
                  <a:pt x="125730" y="726905"/>
                  <a:pt x="139065" y="701187"/>
                  <a:pt x="133350" y="706902"/>
                </a:cubicBezTo>
                <a:cubicBezTo>
                  <a:pt x="124777" y="731667"/>
                  <a:pt x="113347" y="755480"/>
                  <a:pt x="103822" y="781197"/>
                </a:cubicBezTo>
                <a:cubicBezTo>
                  <a:pt x="99060" y="794532"/>
                  <a:pt x="93345" y="806915"/>
                  <a:pt x="88582" y="819297"/>
                </a:cubicBezTo>
                <a:cubicBezTo>
                  <a:pt x="83820" y="831680"/>
                  <a:pt x="80010" y="844062"/>
                  <a:pt x="75247" y="856445"/>
                </a:cubicBezTo>
                <a:cubicBezTo>
                  <a:pt x="70485" y="868827"/>
                  <a:pt x="67627" y="881210"/>
                  <a:pt x="63817" y="892640"/>
                </a:cubicBezTo>
                <a:cubicBezTo>
                  <a:pt x="60007" y="904070"/>
                  <a:pt x="57150" y="915500"/>
                  <a:pt x="54292" y="926930"/>
                </a:cubicBezTo>
                <a:cubicBezTo>
                  <a:pt x="49530" y="948837"/>
                  <a:pt x="45720" y="969792"/>
                  <a:pt x="44767" y="985985"/>
                </a:cubicBezTo>
                <a:lnTo>
                  <a:pt x="54292" y="935502"/>
                </a:lnTo>
                <a:cubicBezTo>
                  <a:pt x="53816" y="941217"/>
                  <a:pt x="54649" y="943539"/>
                  <a:pt x="55870" y="944908"/>
                </a:cubicBezTo>
                <a:lnTo>
                  <a:pt x="57372" y="946330"/>
                </a:lnTo>
                <a:lnTo>
                  <a:pt x="76720" y="871082"/>
                </a:lnTo>
                <a:cubicBezTo>
                  <a:pt x="100468" y="794729"/>
                  <a:pt x="131520" y="721593"/>
                  <a:pt x="169058" y="652492"/>
                </a:cubicBezTo>
                <a:lnTo>
                  <a:pt x="195295" y="609304"/>
                </a:lnTo>
                <a:close/>
                <a:moveTo>
                  <a:pt x="310236" y="447193"/>
                </a:moveTo>
                <a:lnTo>
                  <a:pt x="297180" y="457347"/>
                </a:lnTo>
                <a:cubicBezTo>
                  <a:pt x="291465" y="463062"/>
                  <a:pt x="283845" y="470682"/>
                  <a:pt x="276225" y="478302"/>
                </a:cubicBezTo>
                <a:cubicBezTo>
                  <a:pt x="269557" y="485922"/>
                  <a:pt x="260985" y="494495"/>
                  <a:pt x="253365" y="504020"/>
                </a:cubicBezTo>
                <a:cubicBezTo>
                  <a:pt x="245745" y="513545"/>
                  <a:pt x="238125" y="523070"/>
                  <a:pt x="231457" y="531642"/>
                </a:cubicBezTo>
                <a:cubicBezTo>
                  <a:pt x="222885" y="547835"/>
                  <a:pt x="215265" y="564980"/>
                  <a:pt x="207645" y="582125"/>
                </a:cubicBezTo>
                <a:lnTo>
                  <a:pt x="200977" y="589745"/>
                </a:lnTo>
                <a:cubicBezTo>
                  <a:pt x="194786" y="601651"/>
                  <a:pt x="200501" y="596412"/>
                  <a:pt x="204192" y="593555"/>
                </a:cubicBezTo>
                <a:lnTo>
                  <a:pt x="204874" y="593537"/>
                </a:lnTo>
                <a:lnTo>
                  <a:pt x="230058" y="552083"/>
                </a:lnTo>
                <a:lnTo>
                  <a:pt x="227647" y="551644"/>
                </a:lnTo>
                <a:cubicBezTo>
                  <a:pt x="224790" y="552597"/>
                  <a:pt x="223837" y="551644"/>
                  <a:pt x="241935" y="527832"/>
                </a:cubicBezTo>
                <a:lnTo>
                  <a:pt x="241935" y="536178"/>
                </a:lnTo>
                <a:lnTo>
                  <a:pt x="300313" y="458111"/>
                </a:lnTo>
                <a:close/>
                <a:moveTo>
                  <a:pt x="423862" y="316377"/>
                </a:moveTo>
                <a:cubicBezTo>
                  <a:pt x="415290" y="323997"/>
                  <a:pt x="407670" y="332570"/>
                  <a:pt x="399097" y="340190"/>
                </a:cubicBezTo>
                <a:lnTo>
                  <a:pt x="374332" y="364002"/>
                </a:lnTo>
                <a:cubicBezTo>
                  <a:pt x="376237" y="359240"/>
                  <a:pt x="412432" y="322092"/>
                  <a:pt x="378142" y="349715"/>
                </a:cubicBezTo>
                <a:cubicBezTo>
                  <a:pt x="363855" y="363050"/>
                  <a:pt x="358140" y="371622"/>
                  <a:pt x="355282" y="377337"/>
                </a:cubicBezTo>
                <a:cubicBezTo>
                  <a:pt x="352425" y="382100"/>
                  <a:pt x="352425" y="384957"/>
                  <a:pt x="352425" y="388767"/>
                </a:cubicBezTo>
                <a:cubicBezTo>
                  <a:pt x="352425" y="391625"/>
                  <a:pt x="351472" y="396387"/>
                  <a:pt x="345757" y="404007"/>
                </a:cubicBezTo>
                <a:cubicBezTo>
                  <a:pt x="342900" y="407817"/>
                  <a:pt x="339328" y="412818"/>
                  <a:pt x="334328" y="419366"/>
                </a:cubicBezTo>
                <a:lnTo>
                  <a:pt x="324326" y="431690"/>
                </a:lnTo>
                <a:lnTo>
                  <a:pt x="378909" y="371634"/>
                </a:lnTo>
                <a:lnTo>
                  <a:pt x="379214" y="369360"/>
                </a:lnTo>
                <a:cubicBezTo>
                  <a:pt x="381953" y="365193"/>
                  <a:pt x="386715" y="359716"/>
                  <a:pt x="392430" y="353525"/>
                </a:cubicBezTo>
                <a:cubicBezTo>
                  <a:pt x="403860" y="341142"/>
                  <a:pt x="417195" y="326855"/>
                  <a:pt x="423862" y="316377"/>
                </a:cubicBezTo>
                <a:close/>
                <a:moveTo>
                  <a:pt x="681037" y="132545"/>
                </a:moveTo>
                <a:lnTo>
                  <a:pt x="669609" y="142069"/>
                </a:lnTo>
                <a:lnTo>
                  <a:pt x="673417" y="141117"/>
                </a:lnTo>
                <a:cubicBezTo>
                  <a:pt x="671512" y="142069"/>
                  <a:pt x="669607" y="143974"/>
                  <a:pt x="666750" y="144927"/>
                </a:cubicBezTo>
                <a:lnTo>
                  <a:pt x="669606" y="142070"/>
                </a:lnTo>
                <a:lnTo>
                  <a:pt x="666035" y="142308"/>
                </a:lnTo>
                <a:cubicBezTo>
                  <a:pt x="667226" y="141118"/>
                  <a:pt x="671512" y="138260"/>
                  <a:pt x="681037" y="132545"/>
                </a:cubicBezTo>
                <a:close/>
                <a:moveTo>
                  <a:pt x="1563171" y="55035"/>
                </a:moveTo>
                <a:cubicBezTo>
                  <a:pt x="1557813" y="53963"/>
                  <a:pt x="1557337" y="54916"/>
                  <a:pt x="1564957" y="59202"/>
                </a:cubicBezTo>
                <a:lnTo>
                  <a:pt x="1557542" y="57283"/>
                </a:lnTo>
                <a:lnTo>
                  <a:pt x="1666237" y="90604"/>
                </a:lnTo>
                <a:lnTo>
                  <a:pt x="1715320" y="112183"/>
                </a:lnTo>
                <a:lnTo>
                  <a:pt x="1714500" y="111589"/>
                </a:lnTo>
                <a:cubicBezTo>
                  <a:pt x="1703070" y="104922"/>
                  <a:pt x="1683067" y="95397"/>
                  <a:pt x="1659255" y="84919"/>
                </a:cubicBezTo>
                <a:cubicBezTo>
                  <a:pt x="1652587" y="83967"/>
                  <a:pt x="1641157" y="80157"/>
                  <a:pt x="1628775" y="76347"/>
                </a:cubicBezTo>
                <a:cubicBezTo>
                  <a:pt x="1616392" y="71584"/>
                  <a:pt x="1603057" y="66822"/>
                  <a:pt x="1590675" y="63012"/>
                </a:cubicBezTo>
                <a:cubicBezTo>
                  <a:pt x="1578769" y="59202"/>
                  <a:pt x="1568529" y="56106"/>
                  <a:pt x="1563171" y="55035"/>
                </a:cubicBezTo>
                <a:close/>
                <a:moveTo>
                  <a:pt x="1439551" y="32509"/>
                </a:moveTo>
                <a:lnTo>
                  <a:pt x="1530415" y="48967"/>
                </a:lnTo>
                <a:lnTo>
                  <a:pt x="1532077" y="49476"/>
                </a:lnTo>
                <a:lnTo>
                  <a:pt x="1534596" y="48367"/>
                </a:lnTo>
                <a:cubicBezTo>
                  <a:pt x="1534001" y="47296"/>
                  <a:pt x="1530667" y="45391"/>
                  <a:pt x="1521142" y="42057"/>
                </a:cubicBezTo>
                <a:cubicBezTo>
                  <a:pt x="1504950" y="38247"/>
                  <a:pt x="1493520" y="35389"/>
                  <a:pt x="1483995" y="34437"/>
                </a:cubicBezTo>
                <a:cubicBezTo>
                  <a:pt x="1474470" y="32532"/>
                  <a:pt x="1466850" y="32532"/>
                  <a:pt x="1460182" y="32532"/>
                </a:cubicBezTo>
                <a:cubicBezTo>
                  <a:pt x="1453515" y="32532"/>
                  <a:pt x="1446847" y="32532"/>
                  <a:pt x="1440180" y="32532"/>
                </a:cubicBezTo>
                <a:close/>
                <a:moveTo>
                  <a:pt x="1390072" y="23547"/>
                </a:moveTo>
                <a:lnTo>
                  <a:pt x="1413055" y="27710"/>
                </a:lnTo>
                <a:lnTo>
                  <a:pt x="1413034" y="27650"/>
                </a:lnTo>
                <a:cubicBezTo>
                  <a:pt x="1411962" y="26996"/>
                  <a:pt x="1409819" y="26311"/>
                  <a:pt x="1405622" y="25552"/>
                </a:cubicBezTo>
                <a:close/>
                <a:moveTo>
                  <a:pt x="1385887" y="23007"/>
                </a:moveTo>
                <a:lnTo>
                  <a:pt x="1385311" y="23055"/>
                </a:lnTo>
                <a:lnTo>
                  <a:pt x="1387079" y="23161"/>
                </a:lnTo>
                <a:close/>
                <a:moveTo>
                  <a:pt x="1334810" y="17530"/>
                </a:moveTo>
                <a:cubicBezTo>
                  <a:pt x="1329452" y="17292"/>
                  <a:pt x="1326356" y="17768"/>
                  <a:pt x="1323022" y="18244"/>
                </a:cubicBezTo>
                <a:lnTo>
                  <a:pt x="1314170" y="18803"/>
                </a:lnTo>
                <a:lnTo>
                  <a:pt x="1358223" y="21436"/>
                </a:lnTo>
                <a:lnTo>
                  <a:pt x="1360170" y="21102"/>
                </a:lnTo>
                <a:cubicBezTo>
                  <a:pt x="1347788" y="18721"/>
                  <a:pt x="1340168" y="17768"/>
                  <a:pt x="1334810" y="17530"/>
                </a:cubicBezTo>
                <a:close/>
                <a:moveTo>
                  <a:pt x="1164063" y="6261"/>
                </a:moveTo>
                <a:lnTo>
                  <a:pt x="1160145" y="12530"/>
                </a:lnTo>
                <a:cubicBezTo>
                  <a:pt x="1137285" y="12530"/>
                  <a:pt x="1114425" y="13482"/>
                  <a:pt x="1091565" y="17292"/>
                </a:cubicBezTo>
                <a:cubicBezTo>
                  <a:pt x="1080135" y="19197"/>
                  <a:pt x="1068705" y="21102"/>
                  <a:pt x="1057275" y="23007"/>
                </a:cubicBezTo>
                <a:cubicBezTo>
                  <a:pt x="1045845" y="24912"/>
                  <a:pt x="1034415" y="27770"/>
                  <a:pt x="1022985" y="30627"/>
                </a:cubicBezTo>
                <a:cubicBezTo>
                  <a:pt x="1011555" y="33485"/>
                  <a:pt x="1000125" y="35390"/>
                  <a:pt x="988695" y="38247"/>
                </a:cubicBezTo>
                <a:cubicBezTo>
                  <a:pt x="977265" y="41105"/>
                  <a:pt x="965835" y="43962"/>
                  <a:pt x="954405" y="46820"/>
                </a:cubicBezTo>
                <a:lnTo>
                  <a:pt x="937260" y="50630"/>
                </a:lnTo>
                <a:lnTo>
                  <a:pt x="920115" y="55392"/>
                </a:lnTo>
                <a:cubicBezTo>
                  <a:pt x="908685" y="58250"/>
                  <a:pt x="896302" y="61107"/>
                  <a:pt x="884872" y="63012"/>
                </a:cubicBezTo>
                <a:lnTo>
                  <a:pt x="883920" y="55392"/>
                </a:lnTo>
                <a:cubicBezTo>
                  <a:pt x="841057" y="67775"/>
                  <a:pt x="835342" y="73490"/>
                  <a:pt x="827722" y="78252"/>
                </a:cubicBezTo>
                <a:cubicBezTo>
                  <a:pt x="820102" y="83015"/>
                  <a:pt x="811530" y="89682"/>
                  <a:pt x="763905" y="107780"/>
                </a:cubicBezTo>
                <a:cubicBezTo>
                  <a:pt x="782955" y="99207"/>
                  <a:pt x="777240" y="99207"/>
                  <a:pt x="763905" y="103017"/>
                </a:cubicBezTo>
                <a:cubicBezTo>
                  <a:pt x="750570" y="107780"/>
                  <a:pt x="729615" y="115400"/>
                  <a:pt x="716280" y="121115"/>
                </a:cubicBezTo>
                <a:cubicBezTo>
                  <a:pt x="706755" y="126830"/>
                  <a:pt x="693420" y="136355"/>
                  <a:pt x="677227" y="145880"/>
                </a:cubicBezTo>
                <a:cubicBezTo>
                  <a:pt x="668655" y="150642"/>
                  <a:pt x="660082" y="155405"/>
                  <a:pt x="651510" y="161120"/>
                </a:cubicBezTo>
                <a:cubicBezTo>
                  <a:pt x="642937" y="166835"/>
                  <a:pt x="634365" y="172550"/>
                  <a:pt x="624840" y="178265"/>
                </a:cubicBezTo>
                <a:cubicBezTo>
                  <a:pt x="605790" y="189695"/>
                  <a:pt x="587692" y="202077"/>
                  <a:pt x="571500" y="212555"/>
                </a:cubicBezTo>
                <a:cubicBezTo>
                  <a:pt x="555307" y="223032"/>
                  <a:pt x="541020" y="232557"/>
                  <a:pt x="530542" y="239225"/>
                </a:cubicBezTo>
                <a:cubicBezTo>
                  <a:pt x="536257" y="234462"/>
                  <a:pt x="543877" y="228747"/>
                  <a:pt x="551497" y="223032"/>
                </a:cubicBezTo>
                <a:cubicBezTo>
                  <a:pt x="559117" y="217317"/>
                  <a:pt x="567690" y="212555"/>
                  <a:pt x="575310" y="206840"/>
                </a:cubicBezTo>
                <a:cubicBezTo>
                  <a:pt x="590550" y="196362"/>
                  <a:pt x="604837" y="185885"/>
                  <a:pt x="611505" y="180170"/>
                </a:cubicBezTo>
                <a:cubicBezTo>
                  <a:pt x="601980" y="185885"/>
                  <a:pt x="591502" y="193505"/>
                  <a:pt x="579120" y="201125"/>
                </a:cubicBezTo>
                <a:cubicBezTo>
                  <a:pt x="566737" y="208745"/>
                  <a:pt x="554355" y="216365"/>
                  <a:pt x="541972" y="224937"/>
                </a:cubicBezTo>
                <a:cubicBezTo>
                  <a:pt x="529590" y="233510"/>
                  <a:pt x="518160" y="242082"/>
                  <a:pt x="507682" y="249702"/>
                </a:cubicBezTo>
                <a:cubicBezTo>
                  <a:pt x="498157" y="257322"/>
                  <a:pt x="489585" y="264942"/>
                  <a:pt x="483870" y="271610"/>
                </a:cubicBezTo>
                <a:lnTo>
                  <a:pt x="487680" y="269705"/>
                </a:lnTo>
                <a:cubicBezTo>
                  <a:pt x="445532" y="308995"/>
                  <a:pt x="424279" y="324176"/>
                  <a:pt x="401821" y="348598"/>
                </a:cubicBezTo>
                <a:lnTo>
                  <a:pt x="394626" y="357331"/>
                </a:lnTo>
                <a:lnTo>
                  <a:pt x="465583" y="292841"/>
                </a:lnTo>
                <a:cubicBezTo>
                  <a:pt x="676332" y="118915"/>
                  <a:pt x="946518" y="14435"/>
                  <a:pt x="1241107" y="14435"/>
                </a:cubicBezTo>
                <a:lnTo>
                  <a:pt x="1288033" y="17240"/>
                </a:lnTo>
                <a:lnTo>
                  <a:pt x="1280160" y="16339"/>
                </a:lnTo>
                <a:cubicBezTo>
                  <a:pt x="1286827" y="15387"/>
                  <a:pt x="1295400" y="15387"/>
                  <a:pt x="1303972" y="14434"/>
                </a:cubicBezTo>
                <a:cubicBezTo>
                  <a:pt x="1313497" y="13482"/>
                  <a:pt x="1323022" y="13482"/>
                  <a:pt x="1331595" y="13482"/>
                </a:cubicBezTo>
                <a:cubicBezTo>
                  <a:pt x="1349692" y="13482"/>
                  <a:pt x="1363027" y="12529"/>
                  <a:pt x="1362075" y="9672"/>
                </a:cubicBezTo>
                <a:lnTo>
                  <a:pt x="1364932" y="11577"/>
                </a:lnTo>
                <a:lnTo>
                  <a:pt x="1421130" y="17292"/>
                </a:lnTo>
                <a:cubicBezTo>
                  <a:pt x="1406842" y="16339"/>
                  <a:pt x="1411605" y="17292"/>
                  <a:pt x="1404937" y="17292"/>
                </a:cubicBezTo>
                <a:cubicBezTo>
                  <a:pt x="1412557" y="19197"/>
                  <a:pt x="1421130" y="20149"/>
                  <a:pt x="1428750" y="21102"/>
                </a:cubicBezTo>
                <a:cubicBezTo>
                  <a:pt x="1436370" y="23007"/>
                  <a:pt x="1443990" y="23959"/>
                  <a:pt x="1451610" y="24912"/>
                </a:cubicBezTo>
                <a:cubicBezTo>
                  <a:pt x="1466850" y="27769"/>
                  <a:pt x="1482090" y="28722"/>
                  <a:pt x="1496377" y="30627"/>
                </a:cubicBezTo>
                <a:cubicBezTo>
                  <a:pt x="1510665" y="32532"/>
                  <a:pt x="1524952" y="35389"/>
                  <a:pt x="1539240" y="38247"/>
                </a:cubicBezTo>
                <a:cubicBezTo>
                  <a:pt x="1553527" y="41104"/>
                  <a:pt x="1566862" y="46819"/>
                  <a:pt x="1580197" y="52534"/>
                </a:cubicBezTo>
                <a:lnTo>
                  <a:pt x="1573530" y="53487"/>
                </a:lnTo>
                <a:cubicBezTo>
                  <a:pt x="1584960" y="56344"/>
                  <a:pt x="1595437" y="60154"/>
                  <a:pt x="1605915" y="63012"/>
                </a:cubicBezTo>
                <a:cubicBezTo>
                  <a:pt x="1615440" y="66822"/>
                  <a:pt x="1625917" y="69679"/>
                  <a:pt x="1635442" y="73489"/>
                </a:cubicBezTo>
                <a:cubicBezTo>
                  <a:pt x="1644967" y="76347"/>
                  <a:pt x="1655445" y="80157"/>
                  <a:pt x="1665922" y="83014"/>
                </a:cubicBezTo>
                <a:cubicBezTo>
                  <a:pt x="1676400" y="85872"/>
                  <a:pt x="1687830" y="89682"/>
                  <a:pt x="1699260" y="93492"/>
                </a:cubicBezTo>
                <a:cubicBezTo>
                  <a:pt x="1707832" y="100159"/>
                  <a:pt x="1716405" y="105874"/>
                  <a:pt x="1724025" y="112542"/>
                </a:cubicBezTo>
                <a:lnTo>
                  <a:pt x="1765935" y="127782"/>
                </a:lnTo>
                <a:cubicBezTo>
                  <a:pt x="1780222" y="132544"/>
                  <a:pt x="1793557" y="139212"/>
                  <a:pt x="1806892" y="144927"/>
                </a:cubicBezTo>
                <a:cubicBezTo>
                  <a:pt x="1788795" y="136355"/>
                  <a:pt x="1768554" y="128973"/>
                  <a:pt x="1752719" y="124567"/>
                </a:cubicBezTo>
                <a:lnTo>
                  <a:pt x="1734930" y="120804"/>
                </a:lnTo>
                <a:lnTo>
                  <a:pt x="1794814" y="147132"/>
                </a:lnTo>
                <a:lnTo>
                  <a:pt x="1874332" y="195711"/>
                </a:lnTo>
                <a:lnTo>
                  <a:pt x="1874519" y="195409"/>
                </a:lnTo>
                <a:cubicBezTo>
                  <a:pt x="1846897" y="178264"/>
                  <a:pt x="1820227" y="160167"/>
                  <a:pt x="1791652" y="144927"/>
                </a:cubicBezTo>
                <a:cubicBezTo>
                  <a:pt x="1803082" y="148737"/>
                  <a:pt x="1812607" y="152547"/>
                  <a:pt x="1824037" y="156357"/>
                </a:cubicBezTo>
                <a:cubicBezTo>
                  <a:pt x="1833562" y="160167"/>
                  <a:pt x="1841182" y="163977"/>
                  <a:pt x="1847849" y="167787"/>
                </a:cubicBezTo>
                <a:cubicBezTo>
                  <a:pt x="1861184" y="175407"/>
                  <a:pt x="1873567" y="183027"/>
                  <a:pt x="1884997" y="191599"/>
                </a:cubicBezTo>
                <a:cubicBezTo>
                  <a:pt x="1896427" y="200172"/>
                  <a:pt x="1908809" y="209697"/>
                  <a:pt x="1925002" y="221127"/>
                </a:cubicBezTo>
                <a:cubicBezTo>
                  <a:pt x="1932622" y="227794"/>
                  <a:pt x="1941194" y="234462"/>
                  <a:pt x="1951672" y="241129"/>
                </a:cubicBezTo>
                <a:cubicBezTo>
                  <a:pt x="1961197" y="247797"/>
                  <a:pt x="1973579" y="255417"/>
                  <a:pt x="1985962" y="264942"/>
                </a:cubicBezTo>
                <a:lnTo>
                  <a:pt x="1959214" y="248632"/>
                </a:lnTo>
                <a:lnTo>
                  <a:pt x="2018315" y="295236"/>
                </a:lnTo>
                <a:lnTo>
                  <a:pt x="2016442" y="293517"/>
                </a:lnTo>
                <a:lnTo>
                  <a:pt x="2023998" y="299717"/>
                </a:lnTo>
                <a:lnTo>
                  <a:pt x="2036213" y="309349"/>
                </a:lnTo>
                <a:lnTo>
                  <a:pt x="2039218" y="312205"/>
                </a:lnTo>
                <a:lnTo>
                  <a:pt x="2053589" y="323997"/>
                </a:lnTo>
                <a:lnTo>
                  <a:pt x="2060046" y="332003"/>
                </a:lnTo>
                <a:lnTo>
                  <a:pt x="2119054" y="388093"/>
                </a:lnTo>
                <a:lnTo>
                  <a:pt x="2095500" y="363050"/>
                </a:lnTo>
                <a:cubicBezTo>
                  <a:pt x="2121217" y="385910"/>
                  <a:pt x="2146935" y="410675"/>
                  <a:pt x="2170747" y="436392"/>
                </a:cubicBezTo>
                <a:cubicBezTo>
                  <a:pt x="2177415" y="447822"/>
                  <a:pt x="2174557" y="448775"/>
                  <a:pt x="2166937" y="442107"/>
                </a:cubicBezTo>
                <a:lnTo>
                  <a:pt x="2160015" y="435999"/>
                </a:lnTo>
                <a:lnTo>
                  <a:pt x="2196738" y="479965"/>
                </a:lnTo>
                <a:lnTo>
                  <a:pt x="2207894" y="487827"/>
                </a:lnTo>
                <a:lnTo>
                  <a:pt x="2226038" y="515042"/>
                </a:lnTo>
                <a:lnTo>
                  <a:pt x="2226802" y="515958"/>
                </a:lnTo>
                <a:lnTo>
                  <a:pt x="2229657" y="520472"/>
                </a:lnTo>
                <a:lnTo>
                  <a:pt x="2242184" y="539262"/>
                </a:lnTo>
                <a:lnTo>
                  <a:pt x="2236412" y="531152"/>
                </a:lnTo>
                <a:lnTo>
                  <a:pt x="2313156" y="652492"/>
                </a:lnTo>
                <a:lnTo>
                  <a:pt x="2348783" y="726448"/>
                </a:lnTo>
                <a:lnTo>
                  <a:pt x="2348865" y="724999"/>
                </a:lnTo>
                <a:lnTo>
                  <a:pt x="2350373" y="729749"/>
                </a:lnTo>
                <a:lnTo>
                  <a:pt x="2364496" y="759067"/>
                </a:lnTo>
                <a:lnTo>
                  <a:pt x="2365652" y="762226"/>
                </a:lnTo>
                <a:lnTo>
                  <a:pt x="2366962" y="763099"/>
                </a:lnTo>
                <a:cubicBezTo>
                  <a:pt x="2371963" y="776434"/>
                  <a:pt x="2376011" y="788221"/>
                  <a:pt x="2379255" y="798654"/>
                </a:cubicBezTo>
                <a:lnTo>
                  <a:pt x="2380042" y="801541"/>
                </a:lnTo>
                <a:lnTo>
                  <a:pt x="2405494" y="871082"/>
                </a:lnTo>
                <a:cubicBezTo>
                  <a:pt x="2441117" y="985613"/>
                  <a:pt x="2460307" y="1107383"/>
                  <a:pt x="2460307" y="1233635"/>
                </a:cubicBezTo>
                <a:cubicBezTo>
                  <a:pt x="2460307" y="1275719"/>
                  <a:pt x="2458175" y="1317305"/>
                  <a:pt x="2454012" y="1358291"/>
                </a:cubicBezTo>
                <a:lnTo>
                  <a:pt x="2442900" y="1431105"/>
                </a:lnTo>
                <a:lnTo>
                  <a:pt x="2446019" y="1418419"/>
                </a:lnTo>
                <a:cubicBezTo>
                  <a:pt x="2443162" y="1437469"/>
                  <a:pt x="2442209" y="1447947"/>
                  <a:pt x="2444114" y="1454614"/>
                </a:cubicBezTo>
                <a:lnTo>
                  <a:pt x="2446972" y="1443184"/>
                </a:lnTo>
                <a:cubicBezTo>
                  <a:pt x="2450782" y="1427944"/>
                  <a:pt x="2437447" y="1487952"/>
                  <a:pt x="2443162" y="1483189"/>
                </a:cubicBezTo>
                <a:cubicBezTo>
                  <a:pt x="2446019" y="1467949"/>
                  <a:pt x="2448877" y="1453662"/>
                  <a:pt x="2450782" y="1441279"/>
                </a:cubicBezTo>
                <a:cubicBezTo>
                  <a:pt x="2452687" y="1428897"/>
                  <a:pt x="2454592" y="1417467"/>
                  <a:pt x="2454592" y="1406989"/>
                </a:cubicBezTo>
                <a:cubicBezTo>
                  <a:pt x="2455544" y="1386987"/>
                  <a:pt x="2455544" y="1372699"/>
                  <a:pt x="2453639" y="1366032"/>
                </a:cubicBezTo>
                <a:cubicBezTo>
                  <a:pt x="2454592" y="1378414"/>
                  <a:pt x="2457449" y="1366984"/>
                  <a:pt x="2459354" y="1348887"/>
                </a:cubicBezTo>
                <a:cubicBezTo>
                  <a:pt x="2461259" y="1331742"/>
                  <a:pt x="2464117" y="1307929"/>
                  <a:pt x="2466022" y="1295547"/>
                </a:cubicBezTo>
                <a:cubicBezTo>
                  <a:pt x="2468879" y="1307929"/>
                  <a:pt x="2470784" y="1319359"/>
                  <a:pt x="2471737" y="1331742"/>
                </a:cubicBezTo>
                <a:cubicBezTo>
                  <a:pt x="2471737" y="1344124"/>
                  <a:pt x="2472689" y="1358412"/>
                  <a:pt x="2471737" y="1373652"/>
                </a:cubicBezTo>
                <a:cubicBezTo>
                  <a:pt x="2469832" y="1388892"/>
                  <a:pt x="2468879" y="1406989"/>
                  <a:pt x="2466022" y="1427944"/>
                </a:cubicBezTo>
                <a:cubicBezTo>
                  <a:pt x="2464117" y="1438422"/>
                  <a:pt x="2462212" y="1449852"/>
                  <a:pt x="2460307" y="1462234"/>
                </a:cubicBezTo>
                <a:cubicBezTo>
                  <a:pt x="2459354" y="1467949"/>
                  <a:pt x="2458402" y="1474617"/>
                  <a:pt x="2457449" y="1481284"/>
                </a:cubicBezTo>
                <a:cubicBezTo>
                  <a:pt x="2455544" y="1487952"/>
                  <a:pt x="2454592" y="1494619"/>
                  <a:pt x="2452687" y="1502239"/>
                </a:cubicBezTo>
                <a:cubicBezTo>
                  <a:pt x="2432684" y="1594632"/>
                  <a:pt x="2402204" y="1684167"/>
                  <a:pt x="2362199" y="1769892"/>
                </a:cubicBezTo>
                <a:cubicBezTo>
                  <a:pt x="2321242" y="1855617"/>
                  <a:pt x="2270759" y="1935627"/>
                  <a:pt x="2211704" y="2009922"/>
                </a:cubicBezTo>
                <a:cubicBezTo>
                  <a:pt x="2152649" y="2084217"/>
                  <a:pt x="2085022" y="2150892"/>
                  <a:pt x="2010727" y="2209947"/>
                </a:cubicBezTo>
                <a:cubicBezTo>
                  <a:pt x="1936432" y="2269002"/>
                  <a:pt x="1855469" y="2320437"/>
                  <a:pt x="1769744" y="2360442"/>
                </a:cubicBezTo>
                <a:cubicBezTo>
                  <a:pt x="1769744" y="2360442"/>
                  <a:pt x="1759267" y="2365204"/>
                  <a:pt x="1739264" y="2372824"/>
                </a:cubicBezTo>
                <a:cubicBezTo>
                  <a:pt x="1729739" y="2377587"/>
                  <a:pt x="1717357" y="2382349"/>
                  <a:pt x="1703069" y="2387112"/>
                </a:cubicBezTo>
                <a:cubicBezTo>
                  <a:pt x="1688782" y="2392827"/>
                  <a:pt x="1673542" y="2399494"/>
                  <a:pt x="1654492" y="2405209"/>
                </a:cubicBezTo>
                <a:cubicBezTo>
                  <a:pt x="1636394" y="2410924"/>
                  <a:pt x="1616392" y="2418544"/>
                  <a:pt x="1593532" y="2424259"/>
                </a:cubicBezTo>
                <a:cubicBezTo>
                  <a:pt x="1582102" y="2427117"/>
                  <a:pt x="1570672" y="2429974"/>
                  <a:pt x="1558289" y="2433784"/>
                </a:cubicBezTo>
                <a:cubicBezTo>
                  <a:pt x="1546859" y="2437594"/>
                  <a:pt x="1534477" y="2440452"/>
                  <a:pt x="1521142" y="2443309"/>
                </a:cubicBezTo>
                <a:cubicBezTo>
                  <a:pt x="1495424" y="2450929"/>
                  <a:pt x="1467802" y="2455692"/>
                  <a:pt x="1438274" y="2461407"/>
                </a:cubicBezTo>
                <a:cubicBezTo>
                  <a:pt x="1423987" y="2464264"/>
                  <a:pt x="1408747" y="2466169"/>
                  <a:pt x="1393507" y="2469027"/>
                </a:cubicBezTo>
                <a:cubicBezTo>
                  <a:pt x="1385887" y="2469979"/>
                  <a:pt x="1378267" y="2471884"/>
                  <a:pt x="1370647" y="2472837"/>
                </a:cubicBezTo>
                <a:cubicBezTo>
                  <a:pt x="1363027" y="2473789"/>
                  <a:pt x="1354454" y="2474742"/>
                  <a:pt x="1346834" y="2475694"/>
                </a:cubicBezTo>
                <a:cubicBezTo>
                  <a:pt x="1334452" y="2476647"/>
                  <a:pt x="1323022" y="2478552"/>
                  <a:pt x="1310639" y="2479504"/>
                </a:cubicBezTo>
                <a:cubicBezTo>
                  <a:pt x="1298257" y="2481409"/>
                  <a:pt x="1285874" y="2481409"/>
                  <a:pt x="1272539" y="2482362"/>
                </a:cubicBezTo>
                <a:cubicBezTo>
                  <a:pt x="1245869" y="2484267"/>
                  <a:pt x="1218247" y="2484267"/>
                  <a:pt x="1189672" y="2483314"/>
                </a:cubicBezTo>
                <a:lnTo>
                  <a:pt x="1223009" y="2477599"/>
                </a:lnTo>
                <a:cubicBezTo>
                  <a:pt x="1234439" y="2475694"/>
                  <a:pt x="1244917" y="2473789"/>
                  <a:pt x="1256347" y="2470932"/>
                </a:cubicBezTo>
                <a:cubicBezTo>
                  <a:pt x="1348739" y="2469027"/>
                  <a:pt x="1209674" y="2478552"/>
                  <a:pt x="1272539" y="2479504"/>
                </a:cubicBezTo>
                <a:cubicBezTo>
                  <a:pt x="1288732" y="2479504"/>
                  <a:pt x="1301114" y="2479504"/>
                  <a:pt x="1309687" y="2478552"/>
                </a:cubicBezTo>
                <a:cubicBezTo>
                  <a:pt x="1319212" y="2477599"/>
                  <a:pt x="1323974" y="2476647"/>
                  <a:pt x="1327784" y="2475694"/>
                </a:cubicBezTo>
                <a:cubicBezTo>
                  <a:pt x="1334452" y="2473789"/>
                  <a:pt x="1332547" y="2472837"/>
                  <a:pt x="1330642" y="2470932"/>
                </a:cubicBezTo>
                <a:cubicBezTo>
                  <a:pt x="1325879" y="2468074"/>
                  <a:pt x="1320164" y="2465217"/>
                  <a:pt x="1376362" y="2458549"/>
                </a:cubicBezTo>
                <a:cubicBezTo>
                  <a:pt x="1379219" y="2462359"/>
                  <a:pt x="1397317" y="2459502"/>
                  <a:pt x="1423987" y="2455692"/>
                </a:cubicBezTo>
                <a:cubicBezTo>
                  <a:pt x="1444942" y="2449977"/>
                  <a:pt x="1491614" y="2438547"/>
                  <a:pt x="1484947" y="2434737"/>
                </a:cubicBezTo>
                <a:cubicBezTo>
                  <a:pt x="1443037" y="2446167"/>
                  <a:pt x="1387792" y="2452834"/>
                  <a:pt x="1338262" y="2454739"/>
                </a:cubicBezTo>
                <a:cubicBezTo>
                  <a:pt x="1325879" y="2454739"/>
                  <a:pt x="1313497" y="2456644"/>
                  <a:pt x="1302067" y="2456644"/>
                </a:cubicBezTo>
                <a:cubicBezTo>
                  <a:pt x="1290637" y="2457597"/>
                  <a:pt x="1279207" y="2457597"/>
                  <a:pt x="1268729" y="2458549"/>
                </a:cubicBezTo>
                <a:cubicBezTo>
                  <a:pt x="1258252" y="2458549"/>
                  <a:pt x="1248727" y="2460454"/>
                  <a:pt x="1240154" y="2461407"/>
                </a:cubicBezTo>
                <a:cubicBezTo>
                  <a:pt x="1231582" y="2462359"/>
                  <a:pt x="1223962" y="2464264"/>
                  <a:pt x="1217294" y="2466169"/>
                </a:cubicBezTo>
                <a:cubicBezTo>
                  <a:pt x="1233487" y="2469979"/>
                  <a:pt x="1219199" y="2473789"/>
                  <a:pt x="1192529" y="2475694"/>
                </a:cubicBezTo>
                <a:cubicBezTo>
                  <a:pt x="1179194" y="2476647"/>
                  <a:pt x="1163954" y="2476647"/>
                  <a:pt x="1147762" y="2475694"/>
                </a:cubicBezTo>
                <a:cubicBezTo>
                  <a:pt x="1131569" y="2474742"/>
                  <a:pt x="1115377" y="2473789"/>
                  <a:pt x="1102994" y="2470932"/>
                </a:cubicBezTo>
                <a:lnTo>
                  <a:pt x="1111567" y="2469027"/>
                </a:lnTo>
                <a:cubicBezTo>
                  <a:pt x="1129664" y="2469979"/>
                  <a:pt x="1143952" y="2469979"/>
                  <a:pt x="1156334" y="2469979"/>
                </a:cubicBezTo>
                <a:cubicBezTo>
                  <a:pt x="1168717" y="2469979"/>
                  <a:pt x="1178242" y="2469027"/>
                  <a:pt x="1186814" y="2467122"/>
                </a:cubicBezTo>
                <a:cubicBezTo>
                  <a:pt x="1203007" y="2463312"/>
                  <a:pt x="1212532" y="2458549"/>
                  <a:pt x="1219199" y="2454739"/>
                </a:cubicBezTo>
                <a:cubicBezTo>
                  <a:pt x="1199197" y="2453787"/>
                  <a:pt x="1180147" y="2452834"/>
                  <a:pt x="1160144" y="2450929"/>
                </a:cubicBezTo>
                <a:cubicBezTo>
                  <a:pt x="1140142" y="2449024"/>
                  <a:pt x="1120139" y="2447119"/>
                  <a:pt x="1101089" y="2444262"/>
                </a:cubicBezTo>
                <a:cubicBezTo>
                  <a:pt x="1118234" y="2448072"/>
                  <a:pt x="1123949" y="2449977"/>
                  <a:pt x="1122997" y="2451882"/>
                </a:cubicBezTo>
                <a:cubicBezTo>
                  <a:pt x="1122044" y="2452834"/>
                  <a:pt x="1113472" y="2453787"/>
                  <a:pt x="1102042" y="2453787"/>
                </a:cubicBezTo>
                <a:cubicBezTo>
                  <a:pt x="1090612" y="2453787"/>
                  <a:pt x="1076324" y="2452834"/>
                  <a:pt x="1061084" y="2452834"/>
                </a:cubicBezTo>
                <a:cubicBezTo>
                  <a:pt x="1046797" y="2451882"/>
                  <a:pt x="1031557" y="2450929"/>
                  <a:pt x="1021079" y="2450929"/>
                </a:cubicBezTo>
                <a:lnTo>
                  <a:pt x="1043939" y="2454739"/>
                </a:lnTo>
                <a:cubicBezTo>
                  <a:pt x="1013459" y="2450929"/>
                  <a:pt x="995362" y="2451882"/>
                  <a:pt x="977264" y="2450929"/>
                </a:cubicBezTo>
                <a:cubicBezTo>
                  <a:pt x="978217" y="2450929"/>
                  <a:pt x="977264" y="2449977"/>
                  <a:pt x="973454" y="2448072"/>
                </a:cubicBezTo>
                <a:cubicBezTo>
                  <a:pt x="961072" y="2445214"/>
                  <a:pt x="949642" y="2443309"/>
                  <a:pt x="939164" y="2441404"/>
                </a:cubicBezTo>
                <a:cubicBezTo>
                  <a:pt x="927734" y="2439499"/>
                  <a:pt x="918209" y="2436642"/>
                  <a:pt x="907732" y="2434737"/>
                </a:cubicBezTo>
                <a:cubicBezTo>
                  <a:pt x="897254" y="2431879"/>
                  <a:pt x="886777" y="2429974"/>
                  <a:pt x="875347" y="2427117"/>
                </a:cubicBezTo>
                <a:cubicBezTo>
                  <a:pt x="863917" y="2424259"/>
                  <a:pt x="852487" y="2419497"/>
                  <a:pt x="839152" y="2414734"/>
                </a:cubicBezTo>
                <a:lnTo>
                  <a:pt x="835342" y="2409972"/>
                </a:lnTo>
                <a:cubicBezTo>
                  <a:pt x="828674" y="2408067"/>
                  <a:pt x="820102" y="2405209"/>
                  <a:pt x="811529" y="2402352"/>
                </a:cubicBezTo>
                <a:cubicBezTo>
                  <a:pt x="802957" y="2399494"/>
                  <a:pt x="794384" y="2395684"/>
                  <a:pt x="785812" y="2392827"/>
                </a:cubicBezTo>
                <a:cubicBezTo>
                  <a:pt x="768667" y="2386159"/>
                  <a:pt x="753427" y="2381397"/>
                  <a:pt x="744854" y="2379492"/>
                </a:cubicBezTo>
                <a:cubicBezTo>
                  <a:pt x="751522" y="2379492"/>
                  <a:pt x="732472" y="2369967"/>
                  <a:pt x="715327" y="2361394"/>
                </a:cubicBezTo>
                <a:cubicBezTo>
                  <a:pt x="698182" y="2352822"/>
                  <a:pt x="684847" y="2343297"/>
                  <a:pt x="701992" y="2349012"/>
                </a:cubicBezTo>
                <a:cubicBezTo>
                  <a:pt x="712469" y="2352822"/>
                  <a:pt x="734377" y="2362347"/>
                  <a:pt x="754379" y="2370919"/>
                </a:cubicBezTo>
                <a:cubicBezTo>
                  <a:pt x="774382" y="2378539"/>
                  <a:pt x="791527" y="2383302"/>
                  <a:pt x="793432" y="2381397"/>
                </a:cubicBezTo>
                <a:lnTo>
                  <a:pt x="765809" y="2370919"/>
                </a:lnTo>
                <a:cubicBezTo>
                  <a:pt x="756284" y="2368062"/>
                  <a:pt x="747712" y="2363299"/>
                  <a:pt x="738187" y="2359489"/>
                </a:cubicBezTo>
                <a:lnTo>
                  <a:pt x="711517" y="2347107"/>
                </a:lnTo>
                <a:cubicBezTo>
                  <a:pt x="701992" y="2342344"/>
                  <a:pt x="693419" y="2338534"/>
                  <a:pt x="684847" y="2333772"/>
                </a:cubicBezTo>
                <a:cubicBezTo>
                  <a:pt x="700087" y="2335677"/>
                  <a:pt x="705802" y="2330914"/>
                  <a:pt x="749617" y="2348059"/>
                </a:cubicBezTo>
                <a:lnTo>
                  <a:pt x="737760" y="2341992"/>
                </a:lnTo>
                <a:lnTo>
                  <a:pt x="659964" y="2305684"/>
                </a:lnTo>
                <a:lnTo>
                  <a:pt x="620937" y="2281975"/>
                </a:lnTo>
                <a:lnTo>
                  <a:pt x="618530" y="2282456"/>
                </a:lnTo>
                <a:cubicBezTo>
                  <a:pt x="615077" y="2282575"/>
                  <a:pt x="611505" y="2283290"/>
                  <a:pt x="622935" y="2291862"/>
                </a:cubicBezTo>
                <a:cubicBezTo>
                  <a:pt x="636270" y="2297577"/>
                  <a:pt x="649605" y="2305197"/>
                  <a:pt x="662940" y="2310912"/>
                </a:cubicBezTo>
                <a:cubicBezTo>
                  <a:pt x="656272" y="2311865"/>
                  <a:pt x="645795" y="2306150"/>
                  <a:pt x="633412" y="2299482"/>
                </a:cubicBezTo>
                <a:cubicBezTo>
                  <a:pt x="621030" y="2292815"/>
                  <a:pt x="607695" y="2285195"/>
                  <a:pt x="596265" y="2280432"/>
                </a:cubicBezTo>
                <a:cubicBezTo>
                  <a:pt x="605790" y="2291862"/>
                  <a:pt x="625792" y="2301387"/>
                  <a:pt x="652462" y="2314722"/>
                </a:cubicBezTo>
                <a:cubicBezTo>
                  <a:pt x="652462" y="2324247"/>
                  <a:pt x="592455" y="2280432"/>
                  <a:pt x="601980" y="2295672"/>
                </a:cubicBezTo>
                <a:cubicBezTo>
                  <a:pt x="625792" y="2309960"/>
                  <a:pt x="641985" y="2319485"/>
                  <a:pt x="658177" y="2322342"/>
                </a:cubicBezTo>
                <a:cubicBezTo>
                  <a:pt x="670560" y="2328057"/>
                  <a:pt x="678180" y="2330915"/>
                  <a:pt x="684847" y="2331867"/>
                </a:cubicBezTo>
                <a:lnTo>
                  <a:pt x="682325" y="2333940"/>
                </a:lnTo>
                <a:lnTo>
                  <a:pt x="683895" y="2334725"/>
                </a:lnTo>
                <a:cubicBezTo>
                  <a:pt x="682942" y="2334725"/>
                  <a:pt x="681990" y="2334725"/>
                  <a:pt x="681037" y="2334725"/>
                </a:cubicBezTo>
                <a:lnTo>
                  <a:pt x="680555" y="2333760"/>
                </a:lnTo>
                <a:lnTo>
                  <a:pt x="670679" y="2331391"/>
                </a:lnTo>
                <a:cubicBezTo>
                  <a:pt x="661512" y="2328533"/>
                  <a:pt x="650558" y="2324247"/>
                  <a:pt x="645795" y="2322342"/>
                </a:cubicBezTo>
                <a:lnTo>
                  <a:pt x="601980" y="2297577"/>
                </a:lnTo>
                <a:lnTo>
                  <a:pt x="568533" y="2276766"/>
                </a:lnTo>
                <a:lnTo>
                  <a:pt x="568642" y="2275670"/>
                </a:lnTo>
                <a:cubicBezTo>
                  <a:pt x="561975" y="2270907"/>
                  <a:pt x="554355" y="2267097"/>
                  <a:pt x="547687" y="2262335"/>
                </a:cubicBezTo>
                <a:cubicBezTo>
                  <a:pt x="541020" y="2257572"/>
                  <a:pt x="534352" y="2253762"/>
                  <a:pt x="527685" y="2249000"/>
                </a:cubicBezTo>
                <a:cubicBezTo>
                  <a:pt x="514350" y="2240427"/>
                  <a:pt x="501015" y="2232807"/>
                  <a:pt x="488632" y="2222330"/>
                </a:cubicBezTo>
                <a:cubicBezTo>
                  <a:pt x="476250" y="2212805"/>
                  <a:pt x="462915" y="2202327"/>
                  <a:pt x="448627" y="2190897"/>
                </a:cubicBezTo>
                <a:cubicBezTo>
                  <a:pt x="435292" y="2178515"/>
                  <a:pt x="420052" y="2165180"/>
                  <a:pt x="403860" y="2148987"/>
                </a:cubicBezTo>
                <a:cubicBezTo>
                  <a:pt x="419100" y="2160417"/>
                  <a:pt x="426720" y="2164227"/>
                  <a:pt x="425767" y="2161370"/>
                </a:cubicBezTo>
                <a:cubicBezTo>
                  <a:pt x="424815" y="2157560"/>
                  <a:pt x="414337" y="2148035"/>
                  <a:pt x="395287" y="2129937"/>
                </a:cubicBezTo>
                <a:lnTo>
                  <a:pt x="364807" y="2109935"/>
                </a:lnTo>
                <a:cubicBezTo>
                  <a:pt x="350520" y="2092790"/>
                  <a:pt x="333375" y="2075645"/>
                  <a:pt x="317182" y="2057547"/>
                </a:cubicBezTo>
                <a:cubicBezTo>
                  <a:pt x="300990" y="2039450"/>
                  <a:pt x="283845" y="2021352"/>
                  <a:pt x="268605" y="2002302"/>
                </a:cubicBezTo>
                <a:cubicBezTo>
                  <a:pt x="260985" y="1992777"/>
                  <a:pt x="253365" y="1984205"/>
                  <a:pt x="246697" y="1975632"/>
                </a:cubicBezTo>
                <a:cubicBezTo>
                  <a:pt x="240030" y="1966107"/>
                  <a:pt x="234315" y="1957535"/>
                  <a:pt x="228600" y="1949915"/>
                </a:cubicBezTo>
                <a:cubicBezTo>
                  <a:pt x="222885" y="1942295"/>
                  <a:pt x="218122" y="1934675"/>
                  <a:pt x="214312" y="1928007"/>
                </a:cubicBezTo>
                <a:cubicBezTo>
                  <a:pt x="210502" y="1921340"/>
                  <a:pt x="207645" y="1915625"/>
                  <a:pt x="205740" y="1909910"/>
                </a:cubicBezTo>
                <a:cubicBezTo>
                  <a:pt x="212407" y="1922292"/>
                  <a:pt x="218122" y="1929912"/>
                  <a:pt x="221932" y="1934675"/>
                </a:cubicBezTo>
                <a:cubicBezTo>
                  <a:pt x="225742" y="1939437"/>
                  <a:pt x="228600" y="1942295"/>
                  <a:pt x="231457" y="1945152"/>
                </a:cubicBezTo>
                <a:cubicBezTo>
                  <a:pt x="237172" y="1949915"/>
                  <a:pt x="240982" y="1952772"/>
                  <a:pt x="252412" y="1968012"/>
                </a:cubicBezTo>
                <a:cubicBezTo>
                  <a:pt x="236220" y="1946105"/>
                  <a:pt x="222885" y="1929912"/>
                  <a:pt x="214312" y="1915625"/>
                </a:cubicBezTo>
                <a:lnTo>
                  <a:pt x="212349" y="1912516"/>
                </a:lnTo>
                <a:lnTo>
                  <a:pt x="226695" y="1932770"/>
                </a:lnTo>
                <a:cubicBezTo>
                  <a:pt x="238125" y="1948010"/>
                  <a:pt x="249555" y="1964202"/>
                  <a:pt x="261937" y="1978490"/>
                </a:cubicBezTo>
                <a:cubicBezTo>
                  <a:pt x="274320" y="1993730"/>
                  <a:pt x="285750" y="2008017"/>
                  <a:pt x="297180" y="2022305"/>
                </a:cubicBezTo>
                <a:cubicBezTo>
                  <a:pt x="308610" y="2036592"/>
                  <a:pt x="319087" y="2049927"/>
                  <a:pt x="328612" y="2063262"/>
                </a:cubicBezTo>
                <a:cubicBezTo>
                  <a:pt x="336232" y="2069930"/>
                  <a:pt x="346710" y="2079455"/>
                  <a:pt x="357187" y="2089932"/>
                </a:cubicBezTo>
                <a:cubicBezTo>
                  <a:pt x="362902" y="2095647"/>
                  <a:pt x="367665" y="2100410"/>
                  <a:pt x="373380" y="2106125"/>
                </a:cubicBezTo>
                <a:cubicBezTo>
                  <a:pt x="379095" y="2110887"/>
                  <a:pt x="384810" y="2116602"/>
                  <a:pt x="390525" y="2121365"/>
                </a:cubicBezTo>
                <a:cubicBezTo>
                  <a:pt x="401955" y="2130890"/>
                  <a:pt x="411480" y="2140415"/>
                  <a:pt x="421005" y="2147082"/>
                </a:cubicBezTo>
                <a:cubicBezTo>
                  <a:pt x="429577" y="2153750"/>
                  <a:pt x="437197" y="2157560"/>
                  <a:pt x="441007" y="2158512"/>
                </a:cubicBezTo>
                <a:cubicBezTo>
                  <a:pt x="405765" y="2133747"/>
                  <a:pt x="422910" y="2134700"/>
                  <a:pt x="382905" y="2104220"/>
                </a:cubicBezTo>
                <a:cubicBezTo>
                  <a:pt x="388620" y="2108983"/>
                  <a:pt x="393859" y="2112316"/>
                  <a:pt x="396002" y="2112555"/>
                </a:cubicBezTo>
                <a:lnTo>
                  <a:pt x="396289" y="2111451"/>
                </a:lnTo>
                <a:lnTo>
                  <a:pt x="379003" y="2095739"/>
                </a:lnTo>
                <a:lnTo>
                  <a:pt x="371705" y="2087710"/>
                </a:lnTo>
                <a:lnTo>
                  <a:pt x="359360" y="2078130"/>
                </a:lnTo>
                <a:cubicBezTo>
                  <a:pt x="327838" y="2050047"/>
                  <a:pt x="295513" y="2011113"/>
                  <a:pt x="264795" y="1968965"/>
                </a:cubicBezTo>
                <a:lnTo>
                  <a:pt x="290581" y="1996144"/>
                </a:lnTo>
                <a:lnTo>
                  <a:pt x="281218" y="1983623"/>
                </a:lnTo>
                <a:lnTo>
                  <a:pt x="281107" y="1983491"/>
                </a:lnTo>
                <a:cubicBezTo>
                  <a:pt x="274082" y="1975632"/>
                  <a:pt x="266700" y="1967536"/>
                  <a:pt x="260032" y="1959440"/>
                </a:cubicBezTo>
                <a:cubicBezTo>
                  <a:pt x="253841" y="1951344"/>
                  <a:pt x="248126" y="1943724"/>
                  <a:pt x="244197" y="1937413"/>
                </a:cubicBezTo>
                <a:lnTo>
                  <a:pt x="242727" y="1933343"/>
                </a:lnTo>
                <a:lnTo>
                  <a:pt x="241892" y="1931033"/>
                </a:lnTo>
                <a:lnTo>
                  <a:pt x="230127" y="1915301"/>
                </a:lnTo>
                <a:lnTo>
                  <a:pt x="218354" y="1895921"/>
                </a:lnTo>
                <a:lnTo>
                  <a:pt x="219759" y="1903525"/>
                </a:lnTo>
                <a:cubicBezTo>
                  <a:pt x="216962" y="1903614"/>
                  <a:pt x="207853" y="1894357"/>
                  <a:pt x="201246" y="1889446"/>
                </a:cubicBezTo>
                <a:lnTo>
                  <a:pt x="196810" y="1887914"/>
                </a:lnTo>
                <a:lnTo>
                  <a:pt x="191452" y="1879430"/>
                </a:lnTo>
                <a:cubicBezTo>
                  <a:pt x="184785" y="1868000"/>
                  <a:pt x="179070" y="1856570"/>
                  <a:pt x="170497" y="1842282"/>
                </a:cubicBezTo>
                <a:cubicBezTo>
                  <a:pt x="166687" y="1835615"/>
                  <a:pt x="161925" y="1827042"/>
                  <a:pt x="156210" y="1818470"/>
                </a:cubicBezTo>
                <a:cubicBezTo>
                  <a:pt x="150495" y="1808945"/>
                  <a:pt x="144780" y="1798467"/>
                  <a:pt x="138112" y="1787037"/>
                </a:cubicBezTo>
                <a:cubicBezTo>
                  <a:pt x="149542" y="1807040"/>
                  <a:pt x="143827" y="1786085"/>
                  <a:pt x="136207" y="1767035"/>
                </a:cubicBezTo>
                <a:cubicBezTo>
                  <a:pt x="133350" y="1766082"/>
                  <a:pt x="128587" y="1758462"/>
                  <a:pt x="121920" y="1747032"/>
                </a:cubicBezTo>
                <a:cubicBezTo>
                  <a:pt x="116205" y="1735602"/>
                  <a:pt x="107632" y="1721315"/>
                  <a:pt x="100012" y="1704170"/>
                </a:cubicBezTo>
                <a:cubicBezTo>
                  <a:pt x="92392" y="1687025"/>
                  <a:pt x="83820" y="1668927"/>
                  <a:pt x="76200" y="1649877"/>
                </a:cubicBezTo>
                <a:cubicBezTo>
                  <a:pt x="68580" y="1630827"/>
                  <a:pt x="60960" y="1612730"/>
                  <a:pt x="55245" y="1596537"/>
                </a:cubicBezTo>
                <a:cubicBezTo>
                  <a:pt x="53340" y="1581297"/>
                  <a:pt x="63817" y="1599395"/>
                  <a:pt x="54292" y="1565105"/>
                </a:cubicBezTo>
                <a:cubicBezTo>
                  <a:pt x="40957" y="1522242"/>
                  <a:pt x="50482" y="1561295"/>
                  <a:pt x="44767" y="1551770"/>
                </a:cubicBezTo>
                <a:cubicBezTo>
                  <a:pt x="40957" y="1533672"/>
                  <a:pt x="39052" y="1507955"/>
                  <a:pt x="34290" y="1489857"/>
                </a:cubicBezTo>
                <a:cubicBezTo>
                  <a:pt x="35242" y="1493667"/>
                  <a:pt x="36195" y="1493667"/>
                  <a:pt x="34290" y="1482237"/>
                </a:cubicBezTo>
                <a:cubicBezTo>
                  <a:pt x="27622" y="1472712"/>
                  <a:pt x="21907" y="1454615"/>
                  <a:pt x="17145" y="1431755"/>
                </a:cubicBezTo>
                <a:cubicBezTo>
                  <a:pt x="14287" y="1420325"/>
                  <a:pt x="13335" y="1406990"/>
                  <a:pt x="11430" y="1393655"/>
                </a:cubicBezTo>
                <a:cubicBezTo>
                  <a:pt x="9525" y="1379367"/>
                  <a:pt x="7620" y="1365080"/>
                  <a:pt x="6667" y="1349840"/>
                </a:cubicBezTo>
                <a:cubicBezTo>
                  <a:pt x="1905" y="1288880"/>
                  <a:pt x="3810" y="1221252"/>
                  <a:pt x="0" y="1171722"/>
                </a:cubicBezTo>
                <a:cubicBezTo>
                  <a:pt x="1905" y="1172675"/>
                  <a:pt x="2857" y="1196487"/>
                  <a:pt x="3810" y="1218395"/>
                </a:cubicBezTo>
                <a:cubicBezTo>
                  <a:pt x="4762" y="1229825"/>
                  <a:pt x="5715" y="1240302"/>
                  <a:pt x="6667" y="1246970"/>
                </a:cubicBezTo>
                <a:cubicBezTo>
                  <a:pt x="8572" y="1253637"/>
                  <a:pt x="9525" y="1256495"/>
                  <a:pt x="11430" y="1253637"/>
                </a:cubicBezTo>
                <a:cubicBezTo>
                  <a:pt x="10477" y="1246970"/>
                  <a:pt x="9525" y="1236492"/>
                  <a:pt x="9525" y="1224110"/>
                </a:cubicBezTo>
                <a:cubicBezTo>
                  <a:pt x="9525" y="1211727"/>
                  <a:pt x="10477" y="1198392"/>
                  <a:pt x="10477" y="1186010"/>
                </a:cubicBezTo>
                <a:cubicBezTo>
                  <a:pt x="10477" y="1180295"/>
                  <a:pt x="10477" y="1173627"/>
                  <a:pt x="10477" y="1168865"/>
                </a:cubicBezTo>
                <a:cubicBezTo>
                  <a:pt x="10477" y="1163150"/>
                  <a:pt x="10477" y="1159340"/>
                  <a:pt x="10477" y="1155530"/>
                </a:cubicBezTo>
                <a:cubicBezTo>
                  <a:pt x="10477" y="1148862"/>
                  <a:pt x="9525" y="1146005"/>
                  <a:pt x="6667" y="1149815"/>
                </a:cubicBezTo>
                <a:cubicBezTo>
                  <a:pt x="7620" y="1138385"/>
                  <a:pt x="7620" y="1126002"/>
                  <a:pt x="8572" y="1113620"/>
                </a:cubicBezTo>
                <a:cubicBezTo>
                  <a:pt x="9525" y="1100285"/>
                  <a:pt x="11430" y="1087902"/>
                  <a:pt x="12382" y="1075520"/>
                </a:cubicBezTo>
                <a:cubicBezTo>
                  <a:pt x="13335" y="1062185"/>
                  <a:pt x="14287" y="1049802"/>
                  <a:pt x="16192" y="1037420"/>
                </a:cubicBezTo>
                <a:cubicBezTo>
                  <a:pt x="18097" y="1025037"/>
                  <a:pt x="20002" y="1012655"/>
                  <a:pt x="21907" y="1001225"/>
                </a:cubicBezTo>
                <a:cubicBezTo>
                  <a:pt x="30480" y="953600"/>
                  <a:pt x="41910" y="913595"/>
                  <a:pt x="53340" y="893592"/>
                </a:cubicBezTo>
                <a:cubicBezTo>
                  <a:pt x="50482" y="891687"/>
                  <a:pt x="51435" y="883115"/>
                  <a:pt x="54292" y="870732"/>
                </a:cubicBezTo>
                <a:cubicBezTo>
                  <a:pt x="57150" y="858350"/>
                  <a:pt x="62865" y="841205"/>
                  <a:pt x="68580" y="823107"/>
                </a:cubicBezTo>
                <a:cubicBezTo>
                  <a:pt x="80962" y="786912"/>
                  <a:pt x="100012" y="743097"/>
                  <a:pt x="112395" y="711665"/>
                </a:cubicBezTo>
                <a:cubicBezTo>
                  <a:pt x="111442" y="726905"/>
                  <a:pt x="118110" y="713570"/>
                  <a:pt x="126682" y="692615"/>
                </a:cubicBezTo>
                <a:cubicBezTo>
                  <a:pt x="131445" y="682137"/>
                  <a:pt x="137160" y="669755"/>
                  <a:pt x="142875" y="658325"/>
                </a:cubicBezTo>
                <a:cubicBezTo>
                  <a:pt x="145732" y="652610"/>
                  <a:pt x="147637" y="646895"/>
                  <a:pt x="150495" y="642132"/>
                </a:cubicBezTo>
                <a:cubicBezTo>
                  <a:pt x="153352" y="637370"/>
                  <a:pt x="156210" y="633560"/>
                  <a:pt x="158115" y="629750"/>
                </a:cubicBezTo>
                <a:cubicBezTo>
                  <a:pt x="152400" y="641180"/>
                  <a:pt x="148590" y="653562"/>
                  <a:pt x="143827" y="664992"/>
                </a:cubicBezTo>
                <a:cubicBezTo>
                  <a:pt x="174307" y="602127"/>
                  <a:pt x="214312" y="538310"/>
                  <a:pt x="260032" y="478302"/>
                </a:cubicBezTo>
                <a:cubicBezTo>
                  <a:pt x="305752" y="419247"/>
                  <a:pt x="357187" y="364955"/>
                  <a:pt x="407670" y="319235"/>
                </a:cubicBezTo>
                <a:cubicBezTo>
                  <a:pt x="388620" y="340190"/>
                  <a:pt x="391477" y="342095"/>
                  <a:pt x="418147" y="318282"/>
                </a:cubicBezTo>
                <a:cubicBezTo>
                  <a:pt x="433387" y="303042"/>
                  <a:pt x="425767" y="303042"/>
                  <a:pt x="432435" y="293517"/>
                </a:cubicBezTo>
                <a:cubicBezTo>
                  <a:pt x="441960" y="287802"/>
                  <a:pt x="451485" y="281135"/>
                  <a:pt x="461962" y="275420"/>
                </a:cubicBezTo>
                <a:cubicBezTo>
                  <a:pt x="439102" y="283040"/>
                  <a:pt x="511492" y="234462"/>
                  <a:pt x="525780" y="219222"/>
                </a:cubicBezTo>
                <a:cubicBezTo>
                  <a:pt x="531495" y="214460"/>
                  <a:pt x="539115" y="209697"/>
                  <a:pt x="547687" y="204935"/>
                </a:cubicBezTo>
                <a:cubicBezTo>
                  <a:pt x="556260" y="200172"/>
                  <a:pt x="565785" y="195410"/>
                  <a:pt x="575310" y="190647"/>
                </a:cubicBezTo>
                <a:cubicBezTo>
                  <a:pt x="585787" y="185885"/>
                  <a:pt x="596265" y="180170"/>
                  <a:pt x="606742" y="174455"/>
                </a:cubicBezTo>
                <a:cubicBezTo>
                  <a:pt x="618172" y="169692"/>
                  <a:pt x="628650" y="163025"/>
                  <a:pt x="640080" y="156357"/>
                </a:cubicBezTo>
                <a:lnTo>
                  <a:pt x="634365" y="160167"/>
                </a:lnTo>
                <a:cubicBezTo>
                  <a:pt x="632460" y="163977"/>
                  <a:pt x="640080" y="160167"/>
                  <a:pt x="650557" y="154452"/>
                </a:cubicBezTo>
                <a:cubicBezTo>
                  <a:pt x="661035" y="149690"/>
                  <a:pt x="675322" y="142070"/>
                  <a:pt x="684847" y="138260"/>
                </a:cubicBezTo>
                <a:cubicBezTo>
                  <a:pt x="688657" y="134450"/>
                  <a:pt x="680085" y="137307"/>
                  <a:pt x="673417" y="140165"/>
                </a:cubicBezTo>
                <a:cubicBezTo>
                  <a:pt x="760095" y="91587"/>
                  <a:pt x="853440" y="56345"/>
                  <a:pt x="948690" y="35390"/>
                </a:cubicBezTo>
                <a:cubicBezTo>
                  <a:pt x="996791" y="24436"/>
                  <a:pt x="1045131" y="16578"/>
                  <a:pt x="1093589" y="11101"/>
                </a:cubicBezTo>
                <a:close/>
                <a:moveTo>
                  <a:pt x="1164907" y="4910"/>
                </a:moveTo>
                <a:lnTo>
                  <a:pt x="1173947" y="5582"/>
                </a:lnTo>
                <a:lnTo>
                  <a:pt x="1164063" y="6261"/>
                </a:lnTo>
                <a:close/>
                <a:moveTo>
                  <a:pt x="1239202" y="1100"/>
                </a:moveTo>
                <a:cubicBezTo>
                  <a:pt x="1239202" y="3005"/>
                  <a:pt x="1279207" y="9672"/>
                  <a:pt x="1279207" y="11577"/>
                </a:cubicBezTo>
                <a:cubicBezTo>
                  <a:pt x="1231582" y="5862"/>
                  <a:pt x="1224915" y="19197"/>
                  <a:pt x="1185862" y="13482"/>
                </a:cubicBezTo>
                <a:lnTo>
                  <a:pt x="1232535" y="9672"/>
                </a:lnTo>
                <a:cubicBezTo>
                  <a:pt x="1228725" y="8720"/>
                  <a:pt x="1216342" y="7767"/>
                  <a:pt x="1203007" y="6815"/>
                </a:cubicBezTo>
                <a:cubicBezTo>
                  <a:pt x="1196340" y="6815"/>
                  <a:pt x="1189196" y="6577"/>
                  <a:pt x="1182529" y="6219"/>
                </a:cubicBezTo>
                <a:lnTo>
                  <a:pt x="1173947" y="5582"/>
                </a:lnTo>
                <a:close/>
                <a:moveTo>
                  <a:pt x="1249680" y="28"/>
                </a:moveTo>
                <a:cubicBezTo>
                  <a:pt x="1256585" y="-91"/>
                  <a:pt x="1267777" y="147"/>
                  <a:pt x="1284922" y="1100"/>
                </a:cubicBezTo>
                <a:cubicBezTo>
                  <a:pt x="1270635" y="1100"/>
                  <a:pt x="1255395" y="1100"/>
                  <a:pt x="1240155" y="1100"/>
                </a:cubicBezTo>
                <a:cubicBezTo>
                  <a:pt x="1240155" y="623"/>
                  <a:pt x="1242775" y="147"/>
                  <a:pt x="1249680" y="28"/>
                </a:cubicBezTo>
                <a:close/>
              </a:path>
            </a:pathLst>
          </a:custGeom>
          <a:solidFill>
            <a:srgbClr val="C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2552EF4-9F89-45DA-B96E-A84453180094}"/>
              </a:ext>
            </a:extLst>
          </p:cNvPr>
          <p:cNvSpPr>
            <a:spLocks noChangeAspect="1"/>
          </p:cNvSpPr>
          <p:nvPr userDrawn="1"/>
        </p:nvSpPr>
        <p:spPr>
          <a:xfrm>
            <a:off x="4651994" y="1795087"/>
            <a:ext cx="3813116" cy="3874356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35BD4359-D385-4BCD-B33E-EF9B611693C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60588" y="1864921"/>
            <a:ext cx="3804522" cy="3804522"/>
          </a:xfrm>
          <a:prstGeom prst="ellipse">
            <a:avLst/>
          </a:prstGeom>
          <a:noFill/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bg1"/>
                </a:solidFill>
              </a:defRPr>
            </a:lvl1pPr>
          </a:lstStyle>
          <a:p>
            <a:pPr marL="266700" lvl="0" indent="-266700" algn="ctr"/>
            <a:r>
              <a:rPr lang="en-US" noProof="0"/>
              <a:t>Section Header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760B0B05-57EC-42F8-B1E3-6386C1E9C60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992026" y="2207063"/>
            <a:ext cx="3120238" cy="3120238"/>
          </a:xfrm>
          <a:prstGeom prst="ellipse">
            <a:avLst/>
          </a:prstGeom>
          <a:noFill/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bg1"/>
                </a:solidFill>
              </a:defRPr>
            </a:lvl1pPr>
          </a:lstStyle>
          <a:p>
            <a:pPr marL="266700" lvl="0" indent="-266700" algn="ctr"/>
            <a:r>
              <a:rPr lang="en-US" noProof="0"/>
              <a:t>Section Header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36970BD-9B20-4B7C-A294-5174BA15880C}"/>
              </a:ext>
            </a:extLst>
          </p:cNvPr>
          <p:cNvSpPr>
            <a:spLocks noChangeAspect="1"/>
          </p:cNvSpPr>
          <p:nvPr userDrawn="1"/>
        </p:nvSpPr>
        <p:spPr>
          <a:xfrm>
            <a:off x="665259" y="1425981"/>
            <a:ext cx="4790773" cy="4727573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AD3903B4-7169-4D4B-A4EE-98E908F4792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68829" y="1593150"/>
            <a:ext cx="4348065" cy="4348065"/>
          </a:xfrm>
          <a:prstGeom prst="ellipse">
            <a:avLst/>
          </a:prstGeom>
          <a:noFill/>
          <a:ln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Section Header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6BEA54F-1538-4369-953E-48143E778A0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737052" y="2205688"/>
            <a:ext cx="2811618" cy="1440000"/>
          </a:xfrm>
          <a:prstGeom prst="rect">
            <a:avLst/>
          </a:prstGeom>
          <a:noFill/>
        </p:spPr>
        <p:txBody>
          <a:bodyPr anchor="b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6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A7461332-515F-423E-992A-19C7845D0A7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152861" y="4243333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Section Description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75AB5322-7A21-47FE-92DA-8B0C974F8FB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157040" y="2205688"/>
            <a:ext cx="2811618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266700" lvl="0" indent="-266700" algn="ctr"/>
            <a:r>
              <a:rPr lang="en-US" noProof="0"/>
              <a:t>2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C63BF992-768D-4119-8D4A-65B4E8FF04E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572849" y="4243333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Section Description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A68AE188-594C-409F-8B57-C0CFFAFC9AB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00646" y="2205688"/>
            <a:ext cx="2597043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266700" lvl="0" indent="-266700" algn="ctr"/>
            <a:r>
              <a:rPr lang="en-US" noProof="0"/>
              <a:t>3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ED698B85-CFF0-4F09-8E8A-BCAEC505623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562145" y="4243333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Section Description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8091642-7CB0-45CD-82C4-9EBAD3FAEA11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E8012A76-B25A-41AE-A474-DD4A7ADB6B6B}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/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78" name="Freeform: Shape 177">
            <a:extLst>
              <a:ext uri="{FF2B5EF4-FFF2-40B4-BE49-F238E27FC236}">
                <a16:creationId xmlns:a16="http://schemas.microsoft.com/office/drawing/2014/main" id="{551B3958-3394-4790-BE99-52664DBCD31E}"/>
              </a:ext>
            </a:extLst>
          </p:cNvPr>
          <p:cNvSpPr>
            <a:spLocks noChangeAspect="1"/>
          </p:cNvSpPr>
          <p:nvPr userDrawn="1"/>
        </p:nvSpPr>
        <p:spPr>
          <a:xfrm>
            <a:off x="4656428" y="2651872"/>
            <a:ext cx="791896" cy="2303810"/>
          </a:xfrm>
          <a:custGeom>
            <a:avLst/>
            <a:gdLst>
              <a:gd name="connsiteX0" fmla="*/ 323315 w 791896"/>
              <a:gd name="connsiteY0" fmla="*/ 0 h 2303810"/>
              <a:gd name="connsiteX1" fmla="*/ 331046 w 791896"/>
              <a:gd name="connsiteY1" fmla="*/ 12386 h 2303810"/>
              <a:gd name="connsiteX2" fmla="*/ 317496 w 791896"/>
              <a:gd name="connsiteY2" fmla="*/ 31199 h 2303810"/>
              <a:gd name="connsiteX3" fmla="*/ 295541 w 791896"/>
              <a:gd name="connsiteY3" fmla="*/ 68105 h 2303810"/>
              <a:gd name="connsiteX4" fmla="*/ 308915 w 791896"/>
              <a:gd name="connsiteY4" fmla="*/ 46930 h 2303810"/>
              <a:gd name="connsiteX5" fmla="*/ 327508 w 791896"/>
              <a:gd name="connsiteY5" fmla="*/ 19756 h 2303810"/>
              <a:gd name="connsiteX6" fmla="*/ 331763 w 791896"/>
              <a:gd name="connsiteY6" fmla="*/ 13536 h 2303810"/>
              <a:gd name="connsiteX7" fmla="*/ 339476 w 791896"/>
              <a:gd name="connsiteY7" fmla="*/ 25894 h 2303810"/>
              <a:gd name="connsiteX8" fmla="*/ 375261 w 791896"/>
              <a:gd name="connsiteY8" fmla="*/ 102568 h 2303810"/>
              <a:gd name="connsiteX9" fmla="*/ 311775 w 791896"/>
              <a:gd name="connsiteY9" fmla="*/ 217118 h 2303810"/>
              <a:gd name="connsiteX10" fmla="*/ 334658 w 791896"/>
              <a:gd name="connsiteY10" fmla="*/ 178505 h 2303810"/>
              <a:gd name="connsiteX11" fmla="*/ 361831 w 791896"/>
              <a:gd name="connsiteY11" fmla="*/ 137029 h 2303810"/>
              <a:gd name="connsiteX12" fmla="*/ 379066 w 791896"/>
              <a:gd name="connsiteY12" fmla="*/ 110723 h 2303810"/>
              <a:gd name="connsiteX13" fmla="*/ 452722 w 791896"/>
              <a:gd name="connsiteY13" fmla="*/ 268540 h 2303810"/>
              <a:gd name="connsiteX14" fmla="*/ 605751 w 791896"/>
              <a:gd name="connsiteY14" fmla="*/ 1077491 h 2303810"/>
              <a:gd name="connsiteX15" fmla="*/ 605022 w 791896"/>
              <a:gd name="connsiteY15" fmla="*/ 1091915 h 2303810"/>
              <a:gd name="connsiteX16" fmla="*/ 624710 w 791896"/>
              <a:gd name="connsiteY16" fmla="*/ 1094727 h 2303810"/>
              <a:gd name="connsiteX17" fmla="*/ 643668 w 791896"/>
              <a:gd name="connsiteY17" fmla="*/ 1108516 h 2303810"/>
              <a:gd name="connsiteX18" fmla="*/ 652287 w 791896"/>
              <a:gd name="connsiteY18" fmla="*/ 1155051 h 2303810"/>
              <a:gd name="connsiteX19" fmla="*/ 685034 w 791896"/>
              <a:gd name="connsiteY19" fmla="*/ 1210206 h 2303810"/>
              <a:gd name="connsiteX20" fmla="*/ 698824 w 791896"/>
              <a:gd name="connsiteY20" fmla="*/ 1211460 h 2303810"/>
              <a:gd name="connsiteX21" fmla="*/ 698824 w 791896"/>
              <a:gd name="connsiteY21" fmla="*/ 1198142 h 2303810"/>
              <a:gd name="connsiteX22" fmla="*/ 712836 w 791896"/>
              <a:gd name="connsiteY22" fmla="*/ 1159220 h 2303810"/>
              <a:gd name="connsiteX23" fmla="*/ 712611 w 791896"/>
              <a:gd name="connsiteY23" fmla="*/ 1151606 h 2303810"/>
              <a:gd name="connsiteX24" fmla="*/ 726400 w 791896"/>
              <a:gd name="connsiteY24" fmla="*/ 1105068 h 2303810"/>
              <a:gd name="connsiteX25" fmla="*/ 745360 w 791896"/>
              <a:gd name="connsiteY25" fmla="*/ 1105068 h 2303810"/>
              <a:gd name="connsiteX26" fmla="*/ 774660 w 791896"/>
              <a:gd name="connsiteY26" fmla="*/ 1086110 h 2303810"/>
              <a:gd name="connsiteX27" fmla="*/ 778107 w 791896"/>
              <a:gd name="connsiteY27" fmla="*/ 1161947 h 2303810"/>
              <a:gd name="connsiteX28" fmla="*/ 769490 w 791896"/>
              <a:gd name="connsiteY28" fmla="*/ 1198142 h 2303810"/>
              <a:gd name="connsiteX29" fmla="*/ 759149 w 791896"/>
              <a:gd name="connsiteY29" fmla="*/ 1232613 h 2303810"/>
              <a:gd name="connsiteX30" fmla="*/ 753977 w 791896"/>
              <a:gd name="connsiteY30" fmla="*/ 1289492 h 2303810"/>
              <a:gd name="connsiteX31" fmla="*/ 752254 w 791896"/>
              <a:gd name="connsiteY31" fmla="*/ 1318792 h 2303810"/>
              <a:gd name="connsiteX32" fmla="*/ 748807 w 791896"/>
              <a:gd name="connsiteY32" fmla="*/ 1348094 h 2303810"/>
              <a:gd name="connsiteX33" fmla="*/ 741457 w 791896"/>
              <a:gd name="connsiteY33" fmla="*/ 1352994 h 2303810"/>
              <a:gd name="connsiteX34" fmla="*/ 741913 w 791896"/>
              <a:gd name="connsiteY34" fmla="*/ 1354986 h 2303810"/>
              <a:gd name="connsiteX35" fmla="*/ 748954 w 791896"/>
              <a:gd name="connsiteY35" fmla="*/ 1350293 h 2303810"/>
              <a:gd name="connsiteX36" fmla="*/ 752254 w 791896"/>
              <a:gd name="connsiteY36" fmla="*/ 1322239 h 2303810"/>
              <a:gd name="connsiteX37" fmla="*/ 753977 w 791896"/>
              <a:gd name="connsiteY37" fmla="*/ 1292939 h 2303810"/>
              <a:gd name="connsiteX38" fmla="*/ 759149 w 791896"/>
              <a:gd name="connsiteY38" fmla="*/ 1236060 h 2303810"/>
              <a:gd name="connsiteX39" fmla="*/ 769490 w 791896"/>
              <a:gd name="connsiteY39" fmla="*/ 1201589 h 2303810"/>
              <a:gd name="connsiteX40" fmla="*/ 778107 w 791896"/>
              <a:gd name="connsiteY40" fmla="*/ 1165395 h 2303810"/>
              <a:gd name="connsiteX41" fmla="*/ 791896 w 791896"/>
              <a:gd name="connsiteY41" fmla="*/ 1175736 h 2303810"/>
              <a:gd name="connsiteX42" fmla="*/ 790173 w 791896"/>
              <a:gd name="connsiteY42" fmla="*/ 1201589 h 2303810"/>
              <a:gd name="connsiteX43" fmla="*/ 786726 w 791896"/>
              <a:gd name="connsiteY43" fmla="*/ 1227443 h 2303810"/>
              <a:gd name="connsiteX44" fmla="*/ 785002 w 791896"/>
              <a:gd name="connsiteY44" fmla="*/ 1275704 h 2303810"/>
              <a:gd name="connsiteX45" fmla="*/ 781554 w 791896"/>
              <a:gd name="connsiteY45" fmla="*/ 1332581 h 2303810"/>
              <a:gd name="connsiteX46" fmla="*/ 772937 w 791896"/>
              <a:gd name="connsiteY46" fmla="*/ 1392907 h 2303810"/>
              <a:gd name="connsiteX47" fmla="*/ 762596 w 791896"/>
              <a:gd name="connsiteY47" fmla="*/ 1456679 h 2303810"/>
              <a:gd name="connsiteX48" fmla="*/ 750530 w 791896"/>
              <a:gd name="connsiteY48" fmla="*/ 1518727 h 2303810"/>
              <a:gd name="connsiteX49" fmla="*/ 728124 w 791896"/>
              <a:gd name="connsiteY49" fmla="*/ 1649719 h 2303810"/>
              <a:gd name="connsiteX50" fmla="*/ 707441 w 791896"/>
              <a:gd name="connsiteY50" fmla="*/ 1661785 h 2303810"/>
              <a:gd name="connsiteX51" fmla="*/ 681587 w 791896"/>
              <a:gd name="connsiteY51" fmla="*/ 1737623 h 2303810"/>
              <a:gd name="connsiteX52" fmla="*/ 674692 w 791896"/>
              <a:gd name="connsiteY52" fmla="*/ 1810013 h 2303810"/>
              <a:gd name="connsiteX53" fmla="*/ 671245 w 791896"/>
              <a:gd name="connsiteY53" fmla="*/ 1820355 h 2303810"/>
              <a:gd name="connsiteX54" fmla="*/ 641945 w 791896"/>
              <a:gd name="connsiteY54" fmla="*/ 1899639 h 2303810"/>
              <a:gd name="connsiteX55" fmla="*/ 633327 w 791896"/>
              <a:gd name="connsiteY55" fmla="*/ 1906534 h 2303810"/>
              <a:gd name="connsiteX56" fmla="*/ 597132 w 791896"/>
              <a:gd name="connsiteY56" fmla="*/ 1990988 h 2303810"/>
              <a:gd name="connsiteX57" fmla="*/ 635051 w 791896"/>
              <a:gd name="connsiteY57" fmla="*/ 1906534 h 2303810"/>
              <a:gd name="connsiteX58" fmla="*/ 643668 w 791896"/>
              <a:gd name="connsiteY58" fmla="*/ 1899639 h 2303810"/>
              <a:gd name="connsiteX59" fmla="*/ 588513 w 791896"/>
              <a:gd name="connsiteY59" fmla="*/ 2056484 h 2303810"/>
              <a:gd name="connsiteX60" fmla="*/ 559214 w 791896"/>
              <a:gd name="connsiteY60" fmla="*/ 2071997 h 2303810"/>
              <a:gd name="connsiteX61" fmla="*/ 553137 w 791896"/>
              <a:gd name="connsiteY61" fmla="*/ 2084152 h 2303810"/>
              <a:gd name="connsiteX62" fmla="*/ 554044 w 791896"/>
              <a:gd name="connsiteY62" fmla="*/ 2085784 h 2303810"/>
              <a:gd name="connsiteX63" fmla="*/ 560938 w 791896"/>
              <a:gd name="connsiteY63" fmla="*/ 2071996 h 2303810"/>
              <a:gd name="connsiteX64" fmla="*/ 590238 w 791896"/>
              <a:gd name="connsiteY64" fmla="*/ 2056484 h 2303810"/>
              <a:gd name="connsiteX65" fmla="*/ 569555 w 791896"/>
              <a:gd name="connsiteY65" fmla="*/ 2115086 h 2303810"/>
              <a:gd name="connsiteX66" fmla="*/ 531636 w 791896"/>
              <a:gd name="connsiteY66" fmla="*/ 2184029 h 2303810"/>
              <a:gd name="connsiteX67" fmla="*/ 512678 w 791896"/>
              <a:gd name="connsiteY67" fmla="*/ 2218501 h 2303810"/>
              <a:gd name="connsiteX68" fmla="*/ 491995 w 791896"/>
              <a:gd name="connsiteY68" fmla="*/ 2252972 h 2303810"/>
              <a:gd name="connsiteX69" fmla="*/ 476482 w 791896"/>
              <a:gd name="connsiteY69" fmla="*/ 2278825 h 2303810"/>
              <a:gd name="connsiteX70" fmla="*/ 465282 w 791896"/>
              <a:gd name="connsiteY70" fmla="*/ 2303810 h 2303810"/>
              <a:gd name="connsiteX71" fmla="*/ 390435 w 791896"/>
              <a:gd name="connsiteY71" fmla="*/ 2210761 h 2303810"/>
              <a:gd name="connsiteX72" fmla="*/ 388540 w 791896"/>
              <a:gd name="connsiteY72" fmla="*/ 2207971 h 2303810"/>
              <a:gd name="connsiteX73" fmla="*/ 405816 w 791896"/>
              <a:gd name="connsiteY73" fmla="*/ 2177135 h 2303810"/>
              <a:gd name="connsiteX74" fmla="*/ 452352 w 791896"/>
              <a:gd name="connsiteY74" fmla="*/ 2094403 h 2303810"/>
              <a:gd name="connsiteX75" fmla="*/ 469587 w 791896"/>
              <a:gd name="connsiteY75" fmla="*/ 2063379 h 2303810"/>
              <a:gd name="connsiteX76" fmla="*/ 483376 w 791896"/>
              <a:gd name="connsiteY76" fmla="*/ 2034079 h 2303810"/>
              <a:gd name="connsiteX77" fmla="*/ 505783 w 791896"/>
              <a:gd name="connsiteY77" fmla="*/ 1978924 h 2303810"/>
              <a:gd name="connsiteX78" fmla="*/ 554044 w 791896"/>
              <a:gd name="connsiteY78" fmla="*/ 1873785 h 2303810"/>
              <a:gd name="connsiteX79" fmla="*/ 573002 w 791896"/>
              <a:gd name="connsiteY79" fmla="*/ 1803119 h 2303810"/>
              <a:gd name="connsiteX80" fmla="*/ 619540 w 791896"/>
              <a:gd name="connsiteY80" fmla="*/ 1661785 h 2303810"/>
              <a:gd name="connsiteX81" fmla="*/ 640223 w 791896"/>
              <a:gd name="connsiteY81" fmla="*/ 1551476 h 2303810"/>
              <a:gd name="connsiteX82" fmla="*/ 667800 w 791896"/>
              <a:gd name="connsiteY82" fmla="*/ 1418760 h 2303810"/>
              <a:gd name="connsiteX83" fmla="*/ 674018 w 791896"/>
              <a:gd name="connsiteY83" fmla="*/ 1395448 h 2303810"/>
              <a:gd name="connsiteX84" fmla="*/ 669523 w 791896"/>
              <a:gd name="connsiteY84" fmla="*/ 1394630 h 2303810"/>
              <a:gd name="connsiteX85" fmla="*/ 671245 w 791896"/>
              <a:gd name="connsiteY85" fmla="*/ 1351541 h 2303810"/>
              <a:gd name="connsiteX86" fmla="*/ 672163 w 791896"/>
              <a:gd name="connsiteY86" fmla="*/ 1348329 h 2303810"/>
              <a:gd name="connsiteX87" fmla="*/ 670959 w 791896"/>
              <a:gd name="connsiteY87" fmla="*/ 1348396 h 2303810"/>
              <a:gd name="connsiteX88" fmla="*/ 668779 w 791896"/>
              <a:gd name="connsiteY88" fmla="*/ 1348517 h 2303810"/>
              <a:gd name="connsiteX89" fmla="*/ 669523 w 791896"/>
              <a:gd name="connsiteY89" fmla="*/ 1356711 h 2303810"/>
              <a:gd name="connsiteX90" fmla="*/ 667800 w 791896"/>
              <a:gd name="connsiteY90" fmla="*/ 1399801 h 2303810"/>
              <a:gd name="connsiteX91" fmla="*/ 660906 w 791896"/>
              <a:gd name="connsiteY91" fmla="*/ 1425654 h 2303810"/>
              <a:gd name="connsiteX92" fmla="*/ 619540 w 791896"/>
              <a:gd name="connsiteY92" fmla="*/ 1491150 h 2303810"/>
              <a:gd name="connsiteX93" fmla="*/ 609198 w 791896"/>
              <a:gd name="connsiteY93" fmla="*/ 1548029 h 2303810"/>
              <a:gd name="connsiteX94" fmla="*/ 598857 w 791896"/>
              <a:gd name="connsiteY94" fmla="*/ 1566988 h 2303810"/>
              <a:gd name="connsiteX95" fmla="*/ 581621 w 791896"/>
              <a:gd name="connsiteY95" fmla="*/ 1649719 h 2303810"/>
              <a:gd name="connsiteX96" fmla="*/ 562661 w 791896"/>
              <a:gd name="connsiteY96" fmla="*/ 1715215 h 2303810"/>
              <a:gd name="connsiteX97" fmla="*/ 541978 w 791896"/>
              <a:gd name="connsiteY97" fmla="*/ 1778989 h 2303810"/>
              <a:gd name="connsiteX98" fmla="*/ 529914 w 791896"/>
              <a:gd name="connsiteY98" fmla="*/ 1828972 h 2303810"/>
              <a:gd name="connsiteX99" fmla="*/ 516125 w 791896"/>
              <a:gd name="connsiteY99" fmla="*/ 1880679 h 2303810"/>
              <a:gd name="connsiteX100" fmla="*/ 527121 w 791896"/>
              <a:gd name="connsiteY100" fmla="*/ 1863574 h 2303810"/>
              <a:gd name="connsiteX101" fmla="*/ 536808 w 791896"/>
              <a:gd name="connsiteY101" fmla="*/ 1827247 h 2303810"/>
              <a:gd name="connsiteX102" fmla="*/ 545425 w 791896"/>
              <a:gd name="connsiteY102" fmla="*/ 1775540 h 2303810"/>
              <a:gd name="connsiteX103" fmla="*/ 566108 w 791896"/>
              <a:gd name="connsiteY103" fmla="*/ 1711768 h 2303810"/>
              <a:gd name="connsiteX104" fmla="*/ 585068 w 791896"/>
              <a:gd name="connsiteY104" fmla="*/ 1646272 h 2303810"/>
              <a:gd name="connsiteX105" fmla="*/ 602304 w 791896"/>
              <a:gd name="connsiteY105" fmla="*/ 1563540 h 2303810"/>
              <a:gd name="connsiteX106" fmla="*/ 612645 w 791896"/>
              <a:gd name="connsiteY106" fmla="*/ 1544580 h 2303810"/>
              <a:gd name="connsiteX107" fmla="*/ 622987 w 791896"/>
              <a:gd name="connsiteY107" fmla="*/ 1487703 h 2303810"/>
              <a:gd name="connsiteX108" fmla="*/ 664353 w 791896"/>
              <a:gd name="connsiteY108" fmla="*/ 1422207 h 2303810"/>
              <a:gd name="connsiteX109" fmla="*/ 636776 w 791896"/>
              <a:gd name="connsiteY109" fmla="*/ 1554922 h 2303810"/>
              <a:gd name="connsiteX110" fmla="*/ 616093 w 791896"/>
              <a:gd name="connsiteY110" fmla="*/ 1665231 h 2303810"/>
              <a:gd name="connsiteX111" fmla="*/ 569555 w 791896"/>
              <a:gd name="connsiteY111" fmla="*/ 1806564 h 2303810"/>
              <a:gd name="connsiteX112" fmla="*/ 560348 w 791896"/>
              <a:gd name="connsiteY112" fmla="*/ 1820885 h 2303810"/>
              <a:gd name="connsiteX113" fmla="*/ 556412 w 791896"/>
              <a:gd name="connsiteY113" fmla="*/ 1842330 h 2303810"/>
              <a:gd name="connsiteX114" fmla="*/ 543702 w 791896"/>
              <a:gd name="connsiteY114" fmla="*/ 1878956 h 2303810"/>
              <a:gd name="connsiteX115" fmla="*/ 495442 w 791896"/>
              <a:gd name="connsiteY115" fmla="*/ 1984094 h 2303810"/>
              <a:gd name="connsiteX116" fmla="*/ 473034 w 791896"/>
              <a:gd name="connsiteY116" fmla="*/ 2039248 h 2303810"/>
              <a:gd name="connsiteX117" fmla="*/ 459246 w 791896"/>
              <a:gd name="connsiteY117" fmla="*/ 2068550 h 2303810"/>
              <a:gd name="connsiteX118" fmla="*/ 442010 w 791896"/>
              <a:gd name="connsiteY118" fmla="*/ 2099575 h 2303810"/>
              <a:gd name="connsiteX119" fmla="*/ 395474 w 791896"/>
              <a:gd name="connsiteY119" fmla="*/ 2182306 h 2303810"/>
              <a:gd name="connsiteX120" fmla="*/ 384460 w 791896"/>
              <a:gd name="connsiteY120" fmla="*/ 2201965 h 2303810"/>
              <a:gd name="connsiteX121" fmla="*/ 366366 w 791896"/>
              <a:gd name="connsiteY121" fmla="*/ 2175324 h 2303810"/>
              <a:gd name="connsiteX122" fmla="*/ 385983 w 791896"/>
              <a:gd name="connsiteY122" fmla="*/ 2146987 h 2303810"/>
              <a:gd name="connsiteX123" fmla="*/ 392027 w 791896"/>
              <a:gd name="connsiteY123" fmla="*/ 2139216 h 2303810"/>
              <a:gd name="connsiteX124" fmla="*/ 392890 w 791896"/>
              <a:gd name="connsiteY124" fmla="*/ 2137010 h 2303810"/>
              <a:gd name="connsiteX125" fmla="*/ 385983 w 791896"/>
              <a:gd name="connsiteY125" fmla="*/ 2146987 h 2303810"/>
              <a:gd name="connsiteX126" fmla="*/ 369405 w 791896"/>
              <a:gd name="connsiteY126" fmla="*/ 2168302 h 2303810"/>
              <a:gd name="connsiteX127" fmla="*/ 365656 w 791896"/>
              <a:gd name="connsiteY127" fmla="*/ 2174279 h 2303810"/>
              <a:gd name="connsiteX128" fmla="*/ 342348 w 791896"/>
              <a:gd name="connsiteY128" fmla="*/ 2139962 h 2303810"/>
              <a:gd name="connsiteX129" fmla="*/ 353460 w 791896"/>
              <a:gd name="connsiteY129" fmla="*/ 2118317 h 2303810"/>
              <a:gd name="connsiteX130" fmla="*/ 386855 w 791896"/>
              <a:gd name="connsiteY130" fmla="*/ 2044418 h 2303810"/>
              <a:gd name="connsiteX131" fmla="*/ 455799 w 791896"/>
              <a:gd name="connsiteY131" fmla="*/ 1887573 h 2303810"/>
              <a:gd name="connsiteX132" fmla="*/ 476051 w 791896"/>
              <a:gd name="connsiteY132" fmla="*/ 1823800 h 2303810"/>
              <a:gd name="connsiteX133" fmla="*/ 482661 w 791896"/>
              <a:gd name="connsiteY133" fmla="*/ 1798854 h 2303810"/>
              <a:gd name="connsiteX134" fmla="*/ 432378 w 791896"/>
              <a:gd name="connsiteY134" fmla="*/ 1936237 h 2303810"/>
              <a:gd name="connsiteX135" fmla="*/ 336746 w 791896"/>
              <a:gd name="connsiteY135" fmla="*/ 2131714 h 2303810"/>
              <a:gd name="connsiteX136" fmla="*/ 312848 w 791896"/>
              <a:gd name="connsiteY136" fmla="*/ 2096527 h 2303810"/>
              <a:gd name="connsiteX137" fmla="*/ 241698 w 791896"/>
              <a:gd name="connsiteY137" fmla="*/ 1970494 h 2303810"/>
              <a:gd name="connsiteX138" fmla="*/ 130146 w 791896"/>
              <a:gd name="connsiteY138" fmla="*/ 1695903 h 2303810"/>
              <a:gd name="connsiteX139" fmla="*/ 65788 w 791896"/>
              <a:gd name="connsiteY139" fmla="*/ 1428464 h 2303810"/>
              <a:gd name="connsiteX140" fmla="*/ 57207 w 791896"/>
              <a:gd name="connsiteY140" fmla="*/ 1366967 h 2303810"/>
              <a:gd name="connsiteX141" fmla="*/ 50057 w 791896"/>
              <a:gd name="connsiteY141" fmla="*/ 1309760 h 2303810"/>
              <a:gd name="connsiteX142" fmla="*/ 44336 w 791896"/>
              <a:gd name="connsiteY142" fmla="*/ 1256845 h 2303810"/>
              <a:gd name="connsiteX143" fmla="*/ 41476 w 791896"/>
              <a:gd name="connsiteY143" fmla="*/ 1232532 h 2303810"/>
              <a:gd name="connsiteX144" fmla="*/ 40045 w 791896"/>
              <a:gd name="connsiteY144" fmla="*/ 1209649 h 2303810"/>
              <a:gd name="connsiteX145" fmla="*/ 34324 w 791896"/>
              <a:gd name="connsiteY145" fmla="*/ 1130991 h 2303810"/>
              <a:gd name="connsiteX146" fmla="*/ 30034 w 791896"/>
              <a:gd name="connsiteY146" fmla="*/ 1079505 h 2303810"/>
              <a:gd name="connsiteX147" fmla="*/ 23599 w 791896"/>
              <a:gd name="connsiteY147" fmla="*/ 1058411 h 2303810"/>
              <a:gd name="connsiteX148" fmla="*/ 12872 w 791896"/>
              <a:gd name="connsiteY148" fmla="*/ 1073785 h 2303810"/>
              <a:gd name="connsiteX149" fmla="*/ 62927 w 791896"/>
              <a:gd name="connsiteY149" fmla="*/ 1517134 h 2303810"/>
              <a:gd name="connsiteX150" fmla="*/ 200223 w 791896"/>
              <a:gd name="connsiteY150" fmla="*/ 1927589 h 2303810"/>
              <a:gd name="connsiteX151" fmla="*/ 307485 w 791896"/>
              <a:gd name="connsiteY151" fmla="*/ 2122091 h 2303810"/>
              <a:gd name="connsiteX152" fmla="*/ 327552 w 791896"/>
              <a:gd name="connsiteY152" fmla="*/ 2150508 h 2303810"/>
              <a:gd name="connsiteX153" fmla="*/ 326603 w 791896"/>
              <a:gd name="connsiteY153" fmla="*/ 2152447 h 2303810"/>
              <a:gd name="connsiteX154" fmla="*/ 318895 w 791896"/>
              <a:gd name="connsiteY154" fmla="*/ 2164633 h 2303810"/>
              <a:gd name="connsiteX155" fmla="*/ 289505 w 791896"/>
              <a:gd name="connsiteY155" fmla="*/ 2123617 h 2303810"/>
              <a:gd name="connsiteX156" fmla="*/ 169363 w 791896"/>
              <a:gd name="connsiteY156" fmla="*/ 1898316 h 2303810"/>
              <a:gd name="connsiteX157" fmla="*/ 133618 w 791896"/>
              <a:gd name="connsiteY157" fmla="*/ 1809378 h 2303810"/>
              <a:gd name="connsiteX158" fmla="*/ 128715 w 791896"/>
              <a:gd name="connsiteY158" fmla="*/ 1791725 h 2303810"/>
              <a:gd name="connsiteX159" fmla="*/ 118704 w 791896"/>
              <a:gd name="connsiteY159" fmla="*/ 1760261 h 2303810"/>
              <a:gd name="connsiteX160" fmla="*/ 97251 w 791896"/>
              <a:gd name="connsiteY160" fmla="*/ 1698764 h 2303810"/>
              <a:gd name="connsiteX161" fmla="*/ 78660 w 791896"/>
              <a:gd name="connsiteY161" fmla="*/ 1637267 h 2303810"/>
              <a:gd name="connsiteX162" fmla="*/ 67167 w 791896"/>
              <a:gd name="connsiteY162" fmla="*/ 1592343 h 2303810"/>
              <a:gd name="connsiteX163" fmla="*/ 42792 w 791896"/>
              <a:gd name="connsiteY163" fmla="*/ 1477612 h 2303810"/>
              <a:gd name="connsiteX164" fmla="*/ 28603 w 791896"/>
              <a:gd name="connsiteY164" fmla="*/ 1388420 h 2303810"/>
              <a:gd name="connsiteX165" fmla="*/ 21453 w 791896"/>
              <a:gd name="connsiteY165" fmla="*/ 1325493 h 2303810"/>
              <a:gd name="connsiteX166" fmla="*/ 17162 w 791896"/>
              <a:gd name="connsiteY166" fmla="*/ 1262566 h 2303810"/>
              <a:gd name="connsiteX167" fmla="*/ 14302 w 791896"/>
              <a:gd name="connsiteY167" fmla="*/ 1231102 h 2303810"/>
              <a:gd name="connsiteX168" fmla="*/ 12872 w 791896"/>
              <a:gd name="connsiteY168" fmla="*/ 1199639 h 2303810"/>
              <a:gd name="connsiteX169" fmla="*/ 10012 w 791896"/>
              <a:gd name="connsiteY169" fmla="*/ 1138141 h 2303810"/>
              <a:gd name="connsiteX170" fmla="*/ 17520 w 791896"/>
              <a:gd name="connsiteY170" fmla="*/ 903774 h 2303810"/>
              <a:gd name="connsiteX171" fmla="*/ 38928 w 791896"/>
              <a:gd name="connsiteY171" fmla="*/ 702431 h 2303810"/>
              <a:gd name="connsiteX172" fmla="*/ 38614 w 791896"/>
              <a:gd name="connsiteY172" fmla="*/ 703374 h 2303810"/>
              <a:gd name="connsiteX173" fmla="*/ 0 w 791896"/>
              <a:gd name="connsiteY173" fmla="*/ 1063774 h 2303810"/>
              <a:gd name="connsiteX174" fmla="*/ 157318 w 791896"/>
              <a:gd name="connsiteY174" fmla="*/ 321521 h 2303810"/>
              <a:gd name="connsiteX175" fmla="*/ 238836 w 791896"/>
              <a:gd name="connsiteY175" fmla="*/ 142751 h 2303810"/>
              <a:gd name="connsiteX176" fmla="*/ 291886 w 791896"/>
              <a:gd name="connsiteY176" fmla="*/ 48181 h 2303810"/>
              <a:gd name="connsiteX177" fmla="*/ 323315 w 791896"/>
              <a:gd name="connsiteY177" fmla="*/ 0 h 2303810"/>
              <a:gd name="connsiteX178" fmla="*/ 296223 w 791896"/>
              <a:gd name="connsiteY178" fmla="*/ 73499 h 2303810"/>
              <a:gd name="connsiteX179" fmla="*/ 291993 w 791896"/>
              <a:gd name="connsiteY179" fmla="*/ 74071 h 2303810"/>
              <a:gd name="connsiteX180" fmla="*/ 226502 w 791896"/>
              <a:gd name="connsiteY180" fmla="*/ 184159 h 2303810"/>
              <a:gd name="connsiteX181" fmla="*/ 87418 w 791896"/>
              <a:gd name="connsiteY181" fmla="*/ 516895 h 2303810"/>
              <a:gd name="connsiteX182" fmla="*/ 47497 w 791896"/>
              <a:gd name="connsiteY182" fmla="*/ 671472 h 2303810"/>
              <a:gd name="connsiteX183" fmla="*/ 49876 w 791896"/>
              <a:gd name="connsiteY183" fmla="*/ 664938 h 2303810"/>
              <a:gd name="connsiteX184" fmla="*/ 58638 w 791896"/>
              <a:gd name="connsiteY184" fmla="*/ 639016 h 2303810"/>
              <a:gd name="connsiteX185" fmla="*/ 153028 w 791896"/>
              <a:gd name="connsiteY185" fmla="*/ 367286 h 2303810"/>
              <a:gd name="connsiteX186" fmla="*/ 268870 w 791896"/>
              <a:gd name="connsiteY186" fmla="*/ 125588 h 2303810"/>
              <a:gd name="connsiteX187" fmla="*/ 296223 w 791896"/>
              <a:gd name="connsiteY187" fmla="*/ 73499 h 2303810"/>
              <a:gd name="connsiteX188" fmla="*/ 650562 w 791896"/>
              <a:gd name="connsiteY188" fmla="*/ 1220547 h 2303810"/>
              <a:gd name="connsiteX189" fmla="*/ 639267 w 791896"/>
              <a:gd name="connsiteY189" fmla="*/ 1247245 h 2303810"/>
              <a:gd name="connsiteX190" fmla="*/ 635051 w 791896"/>
              <a:gd name="connsiteY190" fmla="*/ 1286045 h 2303810"/>
              <a:gd name="connsiteX191" fmla="*/ 629613 w 791896"/>
              <a:gd name="connsiteY191" fmla="*/ 1267919 h 2303810"/>
              <a:gd name="connsiteX192" fmla="*/ 627625 w 791896"/>
              <a:gd name="connsiteY192" fmla="*/ 1270478 h 2303810"/>
              <a:gd name="connsiteX193" fmla="*/ 633328 w 791896"/>
              <a:gd name="connsiteY193" fmla="*/ 1289492 h 2303810"/>
              <a:gd name="connsiteX194" fmla="*/ 629881 w 791896"/>
              <a:gd name="connsiteY194" fmla="*/ 1317070 h 2303810"/>
              <a:gd name="connsiteX195" fmla="*/ 636776 w 791896"/>
              <a:gd name="connsiteY195" fmla="*/ 1339475 h 2303810"/>
              <a:gd name="connsiteX196" fmla="*/ 642119 w 791896"/>
              <a:gd name="connsiteY196" fmla="*/ 1339178 h 2303810"/>
              <a:gd name="connsiteX197" fmla="*/ 638498 w 791896"/>
              <a:gd name="connsiteY197" fmla="*/ 1327409 h 2303810"/>
              <a:gd name="connsiteX198" fmla="*/ 641945 w 791896"/>
              <a:gd name="connsiteY198" fmla="*/ 1299832 h 2303810"/>
              <a:gd name="connsiteX199" fmla="*/ 650562 w 791896"/>
              <a:gd name="connsiteY199" fmla="*/ 1220547 h 2303810"/>
              <a:gd name="connsiteX200" fmla="*/ 724677 w 791896"/>
              <a:gd name="connsiteY200" fmla="*/ 1294662 h 2303810"/>
              <a:gd name="connsiteX201" fmla="*/ 714336 w 791896"/>
              <a:gd name="connsiteY201" fmla="*/ 1317070 h 2303810"/>
              <a:gd name="connsiteX202" fmla="*/ 711965 w 791896"/>
              <a:gd name="connsiteY202" fmla="*/ 1364036 h 2303810"/>
              <a:gd name="connsiteX203" fmla="*/ 710889 w 791896"/>
              <a:gd name="connsiteY203" fmla="*/ 1408418 h 2303810"/>
              <a:gd name="connsiteX204" fmla="*/ 693653 w 791896"/>
              <a:gd name="connsiteY204" fmla="*/ 1461454 h 2303810"/>
              <a:gd name="connsiteX205" fmla="*/ 693653 w 791896"/>
              <a:gd name="connsiteY205" fmla="*/ 1467512 h 2303810"/>
              <a:gd name="connsiteX206" fmla="*/ 714336 w 791896"/>
              <a:gd name="connsiteY206" fmla="*/ 1408418 h 2303810"/>
              <a:gd name="connsiteX207" fmla="*/ 717783 w 791896"/>
              <a:gd name="connsiteY207" fmla="*/ 1317068 h 2303810"/>
              <a:gd name="connsiteX208" fmla="*/ 725819 w 791896"/>
              <a:gd name="connsiteY208" fmla="*/ 1299658 h 2303810"/>
              <a:gd name="connsiteX209" fmla="*/ 724677 w 791896"/>
              <a:gd name="connsiteY209" fmla="*/ 1294662 h 2303810"/>
              <a:gd name="connsiteX210" fmla="*/ 709164 w 791896"/>
              <a:gd name="connsiteY210" fmla="*/ 1311898 h 2303810"/>
              <a:gd name="connsiteX211" fmla="*/ 689093 w 791896"/>
              <a:gd name="connsiteY211" fmla="*/ 1395525 h 2303810"/>
              <a:gd name="connsiteX212" fmla="*/ 689095 w 791896"/>
              <a:gd name="connsiteY212" fmla="*/ 1395525 h 2303810"/>
              <a:gd name="connsiteX213" fmla="*/ 709166 w 791896"/>
              <a:gd name="connsiteY213" fmla="*/ 1311900 h 2303810"/>
              <a:gd name="connsiteX214" fmla="*/ 709164 w 791896"/>
              <a:gd name="connsiteY214" fmla="*/ 1311898 h 2303810"/>
              <a:gd name="connsiteX215" fmla="*/ 459716 w 791896"/>
              <a:gd name="connsiteY215" fmla="*/ 1965619 h 2303810"/>
              <a:gd name="connsiteX216" fmla="*/ 417880 w 791896"/>
              <a:gd name="connsiteY216" fmla="*/ 2039248 h 2303810"/>
              <a:gd name="connsiteX217" fmla="*/ 417111 w 791896"/>
              <a:gd name="connsiteY217" fmla="*/ 2041018 h 2303810"/>
              <a:gd name="connsiteX218" fmla="*/ 459246 w 791896"/>
              <a:gd name="connsiteY218" fmla="*/ 1966858 h 2303810"/>
              <a:gd name="connsiteX219" fmla="*/ 459716 w 791896"/>
              <a:gd name="connsiteY219" fmla="*/ 1965619 h 2303810"/>
              <a:gd name="connsiteX220" fmla="*/ 687526 w 791896"/>
              <a:gd name="connsiteY220" fmla="*/ 1544122 h 2303810"/>
              <a:gd name="connsiteX221" fmla="*/ 686907 w 791896"/>
              <a:gd name="connsiteY221" fmla="*/ 1547171 h 2303810"/>
              <a:gd name="connsiteX222" fmla="*/ 691928 w 791896"/>
              <a:gd name="connsiteY222" fmla="*/ 1553199 h 2303810"/>
              <a:gd name="connsiteX223" fmla="*/ 707441 w 791896"/>
              <a:gd name="connsiteY223" fmla="*/ 1570435 h 2303810"/>
              <a:gd name="connsiteX224" fmla="*/ 717783 w 791896"/>
              <a:gd name="connsiteY224" fmla="*/ 1563540 h 2303810"/>
              <a:gd name="connsiteX225" fmla="*/ 718043 w 791896"/>
              <a:gd name="connsiteY225" fmla="*/ 1562218 h 2303810"/>
              <a:gd name="connsiteX226" fmla="*/ 710889 w 791896"/>
              <a:gd name="connsiteY226" fmla="*/ 1566988 h 2303810"/>
              <a:gd name="connsiteX227" fmla="*/ 693653 w 791896"/>
              <a:gd name="connsiteY227" fmla="*/ 1551475 h 2303810"/>
              <a:gd name="connsiteX228" fmla="*/ 687526 w 791896"/>
              <a:gd name="connsiteY228" fmla="*/ 1544122 h 2303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</a:cxnLst>
            <a:rect l="l" t="t" r="r" b="b"/>
            <a:pathLst>
              <a:path w="791896" h="2303810">
                <a:moveTo>
                  <a:pt x="323315" y="0"/>
                </a:moveTo>
                <a:lnTo>
                  <a:pt x="331046" y="12386"/>
                </a:lnTo>
                <a:lnTo>
                  <a:pt x="317496" y="31199"/>
                </a:lnTo>
                <a:lnTo>
                  <a:pt x="295541" y="68105"/>
                </a:lnTo>
                <a:lnTo>
                  <a:pt x="308915" y="46930"/>
                </a:lnTo>
                <a:cubicBezTo>
                  <a:pt x="314635" y="38349"/>
                  <a:pt x="321787" y="29768"/>
                  <a:pt x="327508" y="19756"/>
                </a:cubicBezTo>
                <a:lnTo>
                  <a:pt x="331763" y="13536"/>
                </a:lnTo>
                <a:lnTo>
                  <a:pt x="339476" y="25894"/>
                </a:lnTo>
                <a:lnTo>
                  <a:pt x="375261" y="102568"/>
                </a:lnTo>
                <a:lnTo>
                  <a:pt x="311775" y="217118"/>
                </a:lnTo>
                <a:cubicBezTo>
                  <a:pt x="318927" y="205677"/>
                  <a:pt x="326077" y="192806"/>
                  <a:pt x="334658" y="178505"/>
                </a:cubicBezTo>
                <a:cubicBezTo>
                  <a:pt x="343239" y="165632"/>
                  <a:pt x="351820" y="151331"/>
                  <a:pt x="361831" y="137029"/>
                </a:cubicBezTo>
                <a:lnTo>
                  <a:pt x="379066" y="110723"/>
                </a:lnTo>
                <a:lnTo>
                  <a:pt x="452722" y="268540"/>
                </a:lnTo>
                <a:cubicBezTo>
                  <a:pt x="551492" y="519020"/>
                  <a:pt x="605751" y="791919"/>
                  <a:pt x="605751" y="1077491"/>
                </a:cubicBezTo>
                <a:lnTo>
                  <a:pt x="605022" y="1091915"/>
                </a:lnTo>
                <a:lnTo>
                  <a:pt x="624710" y="1094727"/>
                </a:lnTo>
                <a:cubicBezTo>
                  <a:pt x="631604" y="1099897"/>
                  <a:pt x="636774" y="1103344"/>
                  <a:pt x="643668" y="1108516"/>
                </a:cubicBezTo>
                <a:cubicBezTo>
                  <a:pt x="645393" y="1127474"/>
                  <a:pt x="648840" y="1132646"/>
                  <a:pt x="652287" y="1155051"/>
                </a:cubicBezTo>
                <a:cubicBezTo>
                  <a:pt x="662628" y="1175734"/>
                  <a:pt x="674692" y="1192970"/>
                  <a:pt x="685034" y="1210206"/>
                </a:cubicBezTo>
                <a:lnTo>
                  <a:pt x="698824" y="1211460"/>
                </a:lnTo>
                <a:lnTo>
                  <a:pt x="698824" y="1198142"/>
                </a:lnTo>
                <a:lnTo>
                  <a:pt x="712836" y="1159220"/>
                </a:lnTo>
                <a:lnTo>
                  <a:pt x="712611" y="1151606"/>
                </a:lnTo>
                <a:cubicBezTo>
                  <a:pt x="717783" y="1099899"/>
                  <a:pt x="721230" y="1101621"/>
                  <a:pt x="726400" y="1105068"/>
                </a:cubicBezTo>
                <a:cubicBezTo>
                  <a:pt x="733294" y="1103346"/>
                  <a:pt x="740189" y="1103346"/>
                  <a:pt x="745360" y="1105068"/>
                </a:cubicBezTo>
                <a:cubicBezTo>
                  <a:pt x="755702" y="1098174"/>
                  <a:pt x="764319" y="1089557"/>
                  <a:pt x="774660" y="1086110"/>
                </a:cubicBezTo>
                <a:cubicBezTo>
                  <a:pt x="776385" y="1111963"/>
                  <a:pt x="776385" y="1134370"/>
                  <a:pt x="778107" y="1161947"/>
                </a:cubicBezTo>
                <a:cubicBezTo>
                  <a:pt x="774660" y="1174012"/>
                  <a:pt x="772937" y="1186077"/>
                  <a:pt x="769490" y="1198142"/>
                </a:cubicBezTo>
                <a:cubicBezTo>
                  <a:pt x="766043" y="1210208"/>
                  <a:pt x="762596" y="1222272"/>
                  <a:pt x="759149" y="1232613"/>
                </a:cubicBezTo>
                <a:cubicBezTo>
                  <a:pt x="757424" y="1251574"/>
                  <a:pt x="755702" y="1270532"/>
                  <a:pt x="753977" y="1289492"/>
                </a:cubicBezTo>
                <a:lnTo>
                  <a:pt x="752254" y="1318792"/>
                </a:lnTo>
                <a:cubicBezTo>
                  <a:pt x="750530" y="1329134"/>
                  <a:pt x="750530" y="1337752"/>
                  <a:pt x="748807" y="1348094"/>
                </a:cubicBezTo>
                <a:lnTo>
                  <a:pt x="741457" y="1352994"/>
                </a:lnTo>
                <a:lnTo>
                  <a:pt x="741913" y="1354986"/>
                </a:lnTo>
                <a:lnTo>
                  <a:pt x="748954" y="1350293"/>
                </a:lnTo>
                <a:lnTo>
                  <a:pt x="752254" y="1322239"/>
                </a:lnTo>
                <a:lnTo>
                  <a:pt x="753977" y="1292939"/>
                </a:lnTo>
                <a:cubicBezTo>
                  <a:pt x="755702" y="1273979"/>
                  <a:pt x="757424" y="1255021"/>
                  <a:pt x="759149" y="1236060"/>
                </a:cubicBezTo>
                <a:cubicBezTo>
                  <a:pt x="762596" y="1225719"/>
                  <a:pt x="766043" y="1213655"/>
                  <a:pt x="769490" y="1201589"/>
                </a:cubicBezTo>
                <a:cubicBezTo>
                  <a:pt x="772937" y="1189525"/>
                  <a:pt x="776385" y="1177459"/>
                  <a:pt x="778107" y="1165395"/>
                </a:cubicBezTo>
                <a:cubicBezTo>
                  <a:pt x="783279" y="1168842"/>
                  <a:pt x="786726" y="1172289"/>
                  <a:pt x="791896" y="1175736"/>
                </a:cubicBezTo>
                <a:cubicBezTo>
                  <a:pt x="791896" y="1184353"/>
                  <a:pt x="791896" y="1192972"/>
                  <a:pt x="790173" y="1201589"/>
                </a:cubicBezTo>
                <a:cubicBezTo>
                  <a:pt x="788449" y="1210208"/>
                  <a:pt x="788449" y="1218825"/>
                  <a:pt x="786726" y="1227443"/>
                </a:cubicBezTo>
                <a:cubicBezTo>
                  <a:pt x="785002" y="1244679"/>
                  <a:pt x="783279" y="1260190"/>
                  <a:pt x="785002" y="1275704"/>
                </a:cubicBezTo>
                <a:cubicBezTo>
                  <a:pt x="783279" y="1292939"/>
                  <a:pt x="783279" y="1311898"/>
                  <a:pt x="781554" y="1332581"/>
                </a:cubicBezTo>
                <a:cubicBezTo>
                  <a:pt x="778107" y="1351541"/>
                  <a:pt x="776385" y="1372224"/>
                  <a:pt x="772937" y="1392907"/>
                </a:cubicBezTo>
                <a:cubicBezTo>
                  <a:pt x="769490" y="1413590"/>
                  <a:pt x="767766" y="1434273"/>
                  <a:pt x="762596" y="1456679"/>
                </a:cubicBezTo>
                <a:cubicBezTo>
                  <a:pt x="759149" y="1477362"/>
                  <a:pt x="753977" y="1498044"/>
                  <a:pt x="750530" y="1518727"/>
                </a:cubicBezTo>
                <a:cubicBezTo>
                  <a:pt x="738466" y="1565265"/>
                  <a:pt x="741913" y="1580776"/>
                  <a:pt x="728124" y="1649719"/>
                </a:cubicBezTo>
                <a:cubicBezTo>
                  <a:pt x="721230" y="1653167"/>
                  <a:pt x="714336" y="1656614"/>
                  <a:pt x="707441" y="1661785"/>
                </a:cubicBezTo>
                <a:cubicBezTo>
                  <a:pt x="700547" y="1685916"/>
                  <a:pt x="690206" y="1713493"/>
                  <a:pt x="681587" y="1737623"/>
                </a:cubicBezTo>
                <a:cubicBezTo>
                  <a:pt x="669523" y="1777264"/>
                  <a:pt x="678140" y="1782436"/>
                  <a:pt x="674692" y="1810013"/>
                </a:cubicBezTo>
                <a:cubicBezTo>
                  <a:pt x="672970" y="1813460"/>
                  <a:pt x="671245" y="1818630"/>
                  <a:pt x="671245" y="1820355"/>
                </a:cubicBezTo>
                <a:cubicBezTo>
                  <a:pt x="660904" y="1847932"/>
                  <a:pt x="650562" y="1875509"/>
                  <a:pt x="641945" y="1899639"/>
                </a:cubicBezTo>
                <a:cubicBezTo>
                  <a:pt x="638498" y="1903087"/>
                  <a:pt x="636774" y="1904809"/>
                  <a:pt x="633327" y="1906534"/>
                </a:cubicBezTo>
                <a:cubicBezTo>
                  <a:pt x="621262" y="1934111"/>
                  <a:pt x="609196" y="1963411"/>
                  <a:pt x="597132" y="1990988"/>
                </a:cubicBezTo>
                <a:cubicBezTo>
                  <a:pt x="610921" y="1963411"/>
                  <a:pt x="622985" y="1934111"/>
                  <a:pt x="635051" y="1906534"/>
                </a:cubicBezTo>
                <a:cubicBezTo>
                  <a:pt x="638498" y="1903087"/>
                  <a:pt x="640221" y="1903087"/>
                  <a:pt x="643668" y="1899639"/>
                </a:cubicBezTo>
                <a:cubicBezTo>
                  <a:pt x="629879" y="1973752"/>
                  <a:pt x="607474" y="2020290"/>
                  <a:pt x="588513" y="2056484"/>
                </a:cubicBezTo>
                <a:lnTo>
                  <a:pt x="559214" y="2071997"/>
                </a:lnTo>
                <a:lnTo>
                  <a:pt x="553137" y="2084152"/>
                </a:lnTo>
                <a:lnTo>
                  <a:pt x="554044" y="2085784"/>
                </a:lnTo>
                <a:cubicBezTo>
                  <a:pt x="555766" y="2082337"/>
                  <a:pt x="557491" y="2077167"/>
                  <a:pt x="560938" y="2071996"/>
                </a:cubicBezTo>
                <a:cubicBezTo>
                  <a:pt x="569555" y="2068548"/>
                  <a:pt x="579896" y="2063379"/>
                  <a:pt x="590238" y="2056484"/>
                </a:cubicBezTo>
                <a:cubicBezTo>
                  <a:pt x="591962" y="2075443"/>
                  <a:pt x="578174" y="2099573"/>
                  <a:pt x="569555" y="2115086"/>
                </a:cubicBezTo>
                <a:cubicBezTo>
                  <a:pt x="557491" y="2139216"/>
                  <a:pt x="543702" y="2161622"/>
                  <a:pt x="531636" y="2184029"/>
                </a:cubicBezTo>
                <a:cubicBezTo>
                  <a:pt x="524742" y="2196093"/>
                  <a:pt x="519572" y="2206435"/>
                  <a:pt x="512678" y="2218501"/>
                </a:cubicBezTo>
                <a:cubicBezTo>
                  <a:pt x="505783" y="2230565"/>
                  <a:pt x="498889" y="2240906"/>
                  <a:pt x="491995" y="2252972"/>
                </a:cubicBezTo>
                <a:cubicBezTo>
                  <a:pt x="486823" y="2259867"/>
                  <a:pt x="483376" y="2268484"/>
                  <a:pt x="476482" y="2278825"/>
                </a:cubicBezTo>
                <a:lnTo>
                  <a:pt x="465282" y="2303810"/>
                </a:lnTo>
                <a:lnTo>
                  <a:pt x="390435" y="2210761"/>
                </a:lnTo>
                <a:lnTo>
                  <a:pt x="388540" y="2207971"/>
                </a:lnTo>
                <a:lnTo>
                  <a:pt x="405816" y="2177135"/>
                </a:lnTo>
                <a:cubicBezTo>
                  <a:pt x="421327" y="2151282"/>
                  <a:pt x="436840" y="2120258"/>
                  <a:pt x="452352" y="2094403"/>
                </a:cubicBezTo>
                <a:cubicBezTo>
                  <a:pt x="459246" y="2084061"/>
                  <a:pt x="464418" y="2073720"/>
                  <a:pt x="469587" y="2063379"/>
                </a:cubicBezTo>
                <a:cubicBezTo>
                  <a:pt x="474759" y="2053037"/>
                  <a:pt x="478206" y="2042696"/>
                  <a:pt x="483376" y="2034079"/>
                </a:cubicBezTo>
                <a:cubicBezTo>
                  <a:pt x="491995" y="2015118"/>
                  <a:pt x="498889" y="1996160"/>
                  <a:pt x="505783" y="1978924"/>
                </a:cubicBezTo>
                <a:cubicBezTo>
                  <a:pt x="519572" y="1942728"/>
                  <a:pt x="531636" y="1908256"/>
                  <a:pt x="554044" y="1873785"/>
                </a:cubicBezTo>
                <a:cubicBezTo>
                  <a:pt x="569555" y="1846208"/>
                  <a:pt x="566108" y="1825525"/>
                  <a:pt x="573002" y="1803119"/>
                </a:cubicBezTo>
                <a:cubicBezTo>
                  <a:pt x="591962" y="1756581"/>
                  <a:pt x="604027" y="1710046"/>
                  <a:pt x="619540" y="1661785"/>
                </a:cubicBezTo>
                <a:cubicBezTo>
                  <a:pt x="612645" y="1647997"/>
                  <a:pt x="636776" y="1592842"/>
                  <a:pt x="640223" y="1551476"/>
                </a:cubicBezTo>
                <a:cubicBezTo>
                  <a:pt x="650564" y="1508386"/>
                  <a:pt x="659181" y="1463573"/>
                  <a:pt x="667800" y="1418760"/>
                </a:cubicBezTo>
                <a:lnTo>
                  <a:pt x="674018" y="1395448"/>
                </a:lnTo>
                <a:lnTo>
                  <a:pt x="669523" y="1394630"/>
                </a:lnTo>
                <a:cubicBezTo>
                  <a:pt x="671245" y="1380841"/>
                  <a:pt x="671245" y="1368777"/>
                  <a:pt x="671245" y="1351541"/>
                </a:cubicBezTo>
                <a:lnTo>
                  <a:pt x="672163" y="1348329"/>
                </a:lnTo>
                <a:lnTo>
                  <a:pt x="670959" y="1348396"/>
                </a:lnTo>
                <a:lnTo>
                  <a:pt x="668779" y="1348517"/>
                </a:lnTo>
                <a:lnTo>
                  <a:pt x="669523" y="1356711"/>
                </a:lnTo>
                <a:cubicBezTo>
                  <a:pt x="669523" y="1372224"/>
                  <a:pt x="669523" y="1384288"/>
                  <a:pt x="667800" y="1399801"/>
                </a:cubicBezTo>
                <a:cubicBezTo>
                  <a:pt x="666075" y="1408418"/>
                  <a:pt x="664353" y="1415313"/>
                  <a:pt x="660906" y="1425654"/>
                </a:cubicBezTo>
                <a:cubicBezTo>
                  <a:pt x="647117" y="1448062"/>
                  <a:pt x="633328" y="1470467"/>
                  <a:pt x="619540" y="1491150"/>
                </a:cubicBezTo>
                <a:cubicBezTo>
                  <a:pt x="616093" y="1511833"/>
                  <a:pt x="614368" y="1529069"/>
                  <a:pt x="609198" y="1548029"/>
                </a:cubicBezTo>
                <a:lnTo>
                  <a:pt x="598857" y="1566988"/>
                </a:lnTo>
                <a:cubicBezTo>
                  <a:pt x="593685" y="1594565"/>
                  <a:pt x="588515" y="1620420"/>
                  <a:pt x="581621" y="1649719"/>
                </a:cubicBezTo>
                <a:cubicBezTo>
                  <a:pt x="574727" y="1672127"/>
                  <a:pt x="569555" y="1692810"/>
                  <a:pt x="562661" y="1715215"/>
                </a:cubicBezTo>
                <a:cubicBezTo>
                  <a:pt x="555766" y="1737623"/>
                  <a:pt x="550597" y="1758306"/>
                  <a:pt x="541978" y="1778989"/>
                </a:cubicBezTo>
                <a:cubicBezTo>
                  <a:pt x="538531" y="1796225"/>
                  <a:pt x="535083" y="1811736"/>
                  <a:pt x="529914" y="1828972"/>
                </a:cubicBezTo>
                <a:cubicBezTo>
                  <a:pt x="526466" y="1846208"/>
                  <a:pt x="523019" y="1863443"/>
                  <a:pt x="516125" y="1880679"/>
                </a:cubicBezTo>
                <a:lnTo>
                  <a:pt x="527121" y="1863574"/>
                </a:lnTo>
                <a:lnTo>
                  <a:pt x="536808" y="1827247"/>
                </a:lnTo>
                <a:cubicBezTo>
                  <a:pt x="538531" y="1808289"/>
                  <a:pt x="541978" y="1792776"/>
                  <a:pt x="545425" y="1775540"/>
                </a:cubicBezTo>
                <a:cubicBezTo>
                  <a:pt x="552319" y="1754857"/>
                  <a:pt x="559214" y="1732451"/>
                  <a:pt x="566108" y="1711768"/>
                </a:cubicBezTo>
                <a:cubicBezTo>
                  <a:pt x="573002" y="1689361"/>
                  <a:pt x="578174" y="1668678"/>
                  <a:pt x="585068" y="1646272"/>
                </a:cubicBezTo>
                <a:cubicBezTo>
                  <a:pt x="591962" y="1618695"/>
                  <a:pt x="595410" y="1592840"/>
                  <a:pt x="602304" y="1563540"/>
                </a:cubicBezTo>
                <a:lnTo>
                  <a:pt x="612645" y="1544580"/>
                </a:lnTo>
                <a:cubicBezTo>
                  <a:pt x="617815" y="1525622"/>
                  <a:pt x="619540" y="1508386"/>
                  <a:pt x="622987" y="1487703"/>
                </a:cubicBezTo>
                <a:cubicBezTo>
                  <a:pt x="636776" y="1465296"/>
                  <a:pt x="650564" y="1444613"/>
                  <a:pt x="664353" y="1422207"/>
                </a:cubicBezTo>
                <a:cubicBezTo>
                  <a:pt x="655734" y="1467020"/>
                  <a:pt x="647117" y="1510109"/>
                  <a:pt x="636776" y="1554922"/>
                </a:cubicBezTo>
                <a:cubicBezTo>
                  <a:pt x="633328" y="1596288"/>
                  <a:pt x="609198" y="1653167"/>
                  <a:pt x="616093" y="1665231"/>
                </a:cubicBezTo>
                <a:cubicBezTo>
                  <a:pt x="600579" y="1713491"/>
                  <a:pt x="586791" y="1760029"/>
                  <a:pt x="569555" y="1806564"/>
                </a:cubicBezTo>
                <a:lnTo>
                  <a:pt x="560348" y="1820885"/>
                </a:lnTo>
                <a:lnTo>
                  <a:pt x="556412" y="1842330"/>
                </a:lnTo>
                <a:cubicBezTo>
                  <a:pt x="554474" y="1853534"/>
                  <a:pt x="551458" y="1865168"/>
                  <a:pt x="543702" y="1878956"/>
                </a:cubicBezTo>
                <a:cubicBezTo>
                  <a:pt x="519572" y="1913428"/>
                  <a:pt x="507506" y="1947900"/>
                  <a:pt x="495442" y="1984094"/>
                </a:cubicBezTo>
                <a:cubicBezTo>
                  <a:pt x="488548" y="2001330"/>
                  <a:pt x="481653" y="2020290"/>
                  <a:pt x="473034" y="2039248"/>
                </a:cubicBezTo>
                <a:cubicBezTo>
                  <a:pt x="469587" y="2049590"/>
                  <a:pt x="464418" y="2058209"/>
                  <a:pt x="459246" y="2068550"/>
                </a:cubicBezTo>
                <a:cubicBezTo>
                  <a:pt x="454076" y="2078892"/>
                  <a:pt x="448904" y="2089233"/>
                  <a:pt x="442010" y="2099575"/>
                </a:cubicBezTo>
                <a:cubicBezTo>
                  <a:pt x="426499" y="2127152"/>
                  <a:pt x="410986" y="2156452"/>
                  <a:pt x="395474" y="2182306"/>
                </a:cubicBezTo>
                <a:lnTo>
                  <a:pt x="384460" y="2201965"/>
                </a:lnTo>
                <a:lnTo>
                  <a:pt x="366366" y="2175324"/>
                </a:lnTo>
                <a:lnTo>
                  <a:pt x="385983" y="2146987"/>
                </a:lnTo>
                <a:lnTo>
                  <a:pt x="392027" y="2139216"/>
                </a:lnTo>
                <a:lnTo>
                  <a:pt x="392890" y="2137010"/>
                </a:lnTo>
                <a:lnTo>
                  <a:pt x="385983" y="2146987"/>
                </a:lnTo>
                <a:lnTo>
                  <a:pt x="369405" y="2168302"/>
                </a:lnTo>
                <a:lnTo>
                  <a:pt x="365656" y="2174279"/>
                </a:lnTo>
                <a:lnTo>
                  <a:pt x="342348" y="2139962"/>
                </a:lnTo>
                <a:lnTo>
                  <a:pt x="353460" y="2118317"/>
                </a:lnTo>
                <a:cubicBezTo>
                  <a:pt x="364879" y="2093972"/>
                  <a:pt x="375651" y="2069411"/>
                  <a:pt x="386855" y="2044418"/>
                </a:cubicBezTo>
                <a:cubicBezTo>
                  <a:pt x="407538" y="1994435"/>
                  <a:pt x="429944" y="1944451"/>
                  <a:pt x="455799" y="1887573"/>
                </a:cubicBezTo>
                <a:cubicBezTo>
                  <a:pt x="458385" y="1872062"/>
                  <a:pt x="468726" y="1845777"/>
                  <a:pt x="476051" y="1823800"/>
                </a:cubicBezTo>
                <a:lnTo>
                  <a:pt x="482661" y="1798854"/>
                </a:lnTo>
                <a:lnTo>
                  <a:pt x="432378" y="1936237"/>
                </a:lnTo>
                <a:lnTo>
                  <a:pt x="336746" y="2131714"/>
                </a:lnTo>
                <a:lnTo>
                  <a:pt x="312848" y="2096527"/>
                </a:lnTo>
                <a:cubicBezTo>
                  <a:pt x="287820" y="2056304"/>
                  <a:pt x="263865" y="2014114"/>
                  <a:pt x="241698" y="1970494"/>
                </a:cubicBezTo>
                <a:cubicBezTo>
                  <a:pt x="197362" y="1881824"/>
                  <a:pt x="158749" y="1788864"/>
                  <a:pt x="130146" y="1695903"/>
                </a:cubicBezTo>
                <a:cubicBezTo>
                  <a:pt x="101542" y="1602944"/>
                  <a:pt x="80089" y="1511413"/>
                  <a:pt x="65788" y="1428464"/>
                </a:cubicBezTo>
                <a:cubicBezTo>
                  <a:pt x="62927" y="1407011"/>
                  <a:pt x="60067" y="1386989"/>
                  <a:pt x="57207" y="1366967"/>
                </a:cubicBezTo>
                <a:cubicBezTo>
                  <a:pt x="54346" y="1346944"/>
                  <a:pt x="51486" y="1328353"/>
                  <a:pt x="50057" y="1309760"/>
                </a:cubicBezTo>
                <a:cubicBezTo>
                  <a:pt x="48626" y="1291169"/>
                  <a:pt x="47196" y="1274007"/>
                  <a:pt x="44336" y="1256845"/>
                </a:cubicBezTo>
                <a:cubicBezTo>
                  <a:pt x="42905" y="1248264"/>
                  <a:pt x="42905" y="1239683"/>
                  <a:pt x="41476" y="1232532"/>
                </a:cubicBezTo>
                <a:cubicBezTo>
                  <a:pt x="41476" y="1223951"/>
                  <a:pt x="40045" y="1216801"/>
                  <a:pt x="40045" y="1209649"/>
                </a:cubicBezTo>
                <a:cubicBezTo>
                  <a:pt x="38615" y="1179616"/>
                  <a:pt x="35755" y="1153874"/>
                  <a:pt x="34324" y="1130991"/>
                </a:cubicBezTo>
                <a:cubicBezTo>
                  <a:pt x="32895" y="1109538"/>
                  <a:pt x="31464" y="1092376"/>
                  <a:pt x="30034" y="1079505"/>
                </a:cubicBezTo>
                <a:cubicBezTo>
                  <a:pt x="28603" y="1066635"/>
                  <a:pt x="26459" y="1059483"/>
                  <a:pt x="23599" y="1058411"/>
                </a:cubicBezTo>
                <a:cubicBezTo>
                  <a:pt x="20739" y="1057337"/>
                  <a:pt x="17162" y="1062343"/>
                  <a:pt x="12872" y="1073785"/>
                </a:cubicBezTo>
                <a:cubicBezTo>
                  <a:pt x="14302" y="1218230"/>
                  <a:pt x="30034" y="1371258"/>
                  <a:pt x="62927" y="1517134"/>
                </a:cubicBezTo>
                <a:cubicBezTo>
                  <a:pt x="95822" y="1663010"/>
                  <a:pt x="144447" y="1803166"/>
                  <a:pt x="200223" y="1927589"/>
                </a:cubicBezTo>
                <a:cubicBezTo>
                  <a:pt x="223105" y="1977645"/>
                  <a:pt x="260289" y="2047723"/>
                  <a:pt x="307485" y="2122091"/>
                </a:cubicBezTo>
                <a:lnTo>
                  <a:pt x="327552" y="2150508"/>
                </a:lnTo>
                <a:lnTo>
                  <a:pt x="326603" y="2152447"/>
                </a:lnTo>
                <a:lnTo>
                  <a:pt x="318895" y="2164633"/>
                </a:lnTo>
                <a:lnTo>
                  <a:pt x="289505" y="2123617"/>
                </a:lnTo>
                <a:cubicBezTo>
                  <a:pt x="244530" y="2051132"/>
                  <a:pt x="204457" y="1975881"/>
                  <a:pt x="169363" y="1898316"/>
                </a:cubicBezTo>
                <a:lnTo>
                  <a:pt x="133618" y="1809378"/>
                </a:lnTo>
                <a:lnTo>
                  <a:pt x="128715" y="1791725"/>
                </a:lnTo>
                <a:lnTo>
                  <a:pt x="118704" y="1760261"/>
                </a:lnTo>
                <a:cubicBezTo>
                  <a:pt x="111553" y="1740239"/>
                  <a:pt x="104403" y="1718786"/>
                  <a:pt x="97251" y="1698764"/>
                </a:cubicBezTo>
                <a:cubicBezTo>
                  <a:pt x="91530" y="1678741"/>
                  <a:pt x="85810" y="1657290"/>
                  <a:pt x="78660" y="1637267"/>
                </a:cubicBezTo>
                <a:lnTo>
                  <a:pt x="67167" y="1592343"/>
                </a:lnTo>
                <a:lnTo>
                  <a:pt x="42792" y="1477612"/>
                </a:lnTo>
                <a:lnTo>
                  <a:pt x="28603" y="1388420"/>
                </a:lnTo>
                <a:cubicBezTo>
                  <a:pt x="25743" y="1366967"/>
                  <a:pt x="22883" y="1346944"/>
                  <a:pt x="21453" y="1325493"/>
                </a:cubicBezTo>
                <a:cubicBezTo>
                  <a:pt x="20023" y="1304040"/>
                  <a:pt x="18593" y="1284017"/>
                  <a:pt x="17162" y="1262566"/>
                </a:cubicBezTo>
                <a:cubicBezTo>
                  <a:pt x="15733" y="1252554"/>
                  <a:pt x="15733" y="1242543"/>
                  <a:pt x="14302" y="1231102"/>
                </a:cubicBezTo>
                <a:cubicBezTo>
                  <a:pt x="14302" y="1221090"/>
                  <a:pt x="14302" y="1211080"/>
                  <a:pt x="12872" y="1199639"/>
                </a:cubicBezTo>
                <a:cubicBezTo>
                  <a:pt x="11442" y="1179616"/>
                  <a:pt x="11442" y="1158163"/>
                  <a:pt x="10012" y="1138141"/>
                </a:cubicBezTo>
                <a:cubicBezTo>
                  <a:pt x="8581" y="1057337"/>
                  <a:pt x="11799" y="978679"/>
                  <a:pt x="17520" y="903774"/>
                </a:cubicBezTo>
                <a:lnTo>
                  <a:pt x="38928" y="702431"/>
                </a:lnTo>
                <a:lnTo>
                  <a:pt x="38614" y="703374"/>
                </a:lnTo>
                <a:cubicBezTo>
                  <a:pt x="14302" y="824937"/>
                  <a:pt x="1430" y="945070"/>
                  <a:pt x="0" y="1063774"/>
                </a:cubicBezTo>
                <a:cubicBezTo>
                  <a:pt x="1430" y="816356"/>
                  <a:pt x="48626" y="563218"/>
                  <a:pt x="157318" y="321521"/>
                </a:cubicBezTo>
                <a:cubicBezTo>
                  <a:pt x="180200" y="271466"/>
                  <a:pt x="213093" y="192806"/>
                  <a:pt x="238836" y="142751"/>
                </a:cubicBezTo>
                <a:cubicBezTo>
                  <a:pt x="255283" y="110930"/>
                  <a:pt x="272981" y="79377"/>
                  <a:pt x="291886" y="48181"/>
                </a:cubicBezTo>
                <a:lnTo>
                  <a:pt x="323315" y="0"/>
                </a:lnTo>
                <a:close/>
                <a:moveTo>
                  <a:pt x="296223" y="73499"/>
                </a:moveTo>
                <a:lnTo>
                  <a:pt x="291993" y="74071"/>
                </a:lnTo>
                <a:lnTo>
                  <a:pt x="226502" y="184159"/>
                </a:lnTo>
                <a:cubicBezTo>
                  <a:pt x="170367" y="289320"/>
                  <a:pt x="123530" y="400649"/>
                  <a:pt x="87418" y="516895"/>
                </a:cubicBezTo>
                <a:lnTo>
                  <a:pt x="47497" y="671472"/>
                </a:lnTo>
                <a:lnTo>
                  <a:pt x="49876" y="664938"/>
                </a:lnTo>
                <a:cubicBezTo>
                  <a:pt x="52558" y="658324"/>
                  <a:pt x="55061" y="651888"/>
                  <a:pt x="58638" y="639016"/>
                </a:cubicBezTo>
                <a:cubicBezTo>
                  <a:pt x="82950" y="544626"/>
                  <a:pt x="117273" y="453095"/>
                  <a:pt x="153028" y="367286"/>
                </a:cubicBezTo>
                <a:cubicBezTo>
                  <a:pt x="188781" y="281476"/>
                  <a:pt x="230257" y="201387"/>
                  <a:pt x="268870" y="125588"/>
                </a:cubicBezTo>
                <a:cubicBezTo>
                  <a:pt x="266725" y="124516"/>
                  <a:pt x="291931" y="84829"/>
                  <a:pt x="296223" y="73499"/>
                </a:cubicBezTo>
                <a:close/>
                <a:moveTo>
                  <a:pt x="650562" y="1220547"/>
                </a:moveTo>
                <a:lnTo>
                  <a:pt x="639267" y="1247245"/>
                </a:lnTo>
                <a:lnTo>
                  <a:pt x="635051" y="1286045"/>
                </a:lnTo>
                <a:lnTo>
                  <a:pt x="629613" y="1267919"/>
                </a:lnTo>
                <a:lnTo>
                  <a:pt x="627625" y="1270478"/>
                </a:lnTo>
                <a:lnTo>
                  <a:pt x="633328" y="1289492"/>
                </a:lnTo>
                <a:cubicBezTo>
                  <a:pt x="631604" y="1298109"/>
                  <a:pt x="631604" y="1306728"/>
                  <a:pt x="629881" y="1317070"/>
                </a:cubicBezTo>
                <a:cubicBezTo>
                  <a:pt x="633328" y="1322239"/>
                  <a:pt x="635051" y="1330858"/>
                  <a:pt x="636776" y="1339475"/>
                </a:cubicBezTo>
                <a:lnTo>
                  <a:pt x="642119" y="1339178"/>
                </a:lnTo>
                <a:lnTo>
                  <a:pt x="638498" y="1327409"/>
                </a:lnTo>
                <a:cubicBezTo>
                  <a:pt x="640221" y="1317068"/>
                  <a:pt x="640221" y="1308451"/>
                  <a:pt x="641945" y="1299832"/>
                </a:cubicBezTo>
                <a:cubicBezTo>
                  <a:pt x="645393" y="1275702"/>
                  <a:pt x="647115" y="1248125"/>
                  <a:pt x="650562" y="1220547"/>
                </a:cubicBezTo>
                <a:close/>
                <a:moveTo>
                  <a:pt x="724677" y="1294662"/>
                </a:moveTo>
                <a:cubicBezTo>
                  <a:pt x="721230" y="1301556"/>
                  <a:pt x="717783" y="1306728"/>
                  <a:pt x="714336" y="1317070"/>
                </a:cubicBezTo>
                <a:lnTo>
                  <a:pt x="711965" y="1364036"/>
                </a:lnTo>
                <a:cubicBezTo>
                  <a:pt x="711752" y="1377394"/>
                  <a:pt x="711752" y="1390321"/>
                  <a:pt x="710889" y="1408418"/>
                </a:cubicBezTo>
                <a:lnTo>
                  <a:pt x="693653" y="1461454"/>
                </a:lnTo>
                <a:lnTo>
                  <a:pt x="693653" y="1467512"/>
                </a:lnTo>
                <a:lnTo>
                  <a:pt x="714336" y="1408418"/>
                </a:lnTo>
                <a:cubicBezTo>
                  <a:pt x="716060" y="1372222"/>
                  <a:pt x="714336" y="1356711"/>
                  <a:pt x="717783" y="1317068"/>
                </a:cubicBezTo>
                <a:lnTo>
                  <a:pt x="725819" y="1299658"/>
                </a:lnTo>
                <a:lnTo>
                  <a:pt x="724677" y="1294662"/>
                </a:lnTo>
                <a:close/>
                <a:moveTo>
                  <a:pt x="709164" y="1311898"/>
                </a:moveTo>
                <a:lnTo>
                  <a:pt x="689093" y="1395525"/>
                </a:lnTo>
                <a:lnTo>
                  <a:pt x="689095" y="1395525"/>
                </a:lnTo>
                <a:lnTo>
                  <a:pt x="709166" y="1311900"/>
                </a:lnTo>
                <a:lnTo>
                  <a:pt x="709164" y="1311898"/>
                </a:lnTo>
                <a:close/>
                <a:moveTo>
                  <a:pt x="459716" y="1965619"/>
                </a:moveTo>
                <a:lnTo>
                  <a:pt x="417880" y="2039248"/>
                </a:lnTo>
                <a:lnTo>
                  <a:pt x="417111" y="2041018"/>
                </a:lnTo>
                <a:lnTo>
                  <a:pt x="459246" y="1966858"/>
                </a:lnTo>
                <a:lnTo>
                  <a:pt x="459716" y="1965619"/>
                </a:lnTo>
                <a:close/>
                <a:moveTo>
                  <a:pt x="687526" y="1544122"/>
                </a:moveTo>
                <a:lnTo>
                  <a:pt x="686907" y="1547171"/>
                </a:lnTo>
                <a:lnTo>
                  <a:pt x="691928" y="1553199"/>
                </a:lnTo>
                <a:cubicBezTo>
                  <a:pt x="697100" y="1558371"/>
                  <a:pt x="702270" y="1565265"/>
                  <a:pt x="707441" y="1570435"/>
                </a:cubicBezTo>
                <a:cubicBezTo>
                  <a:pt x="710889" y="1566988"/>
                  <a:pt x="714336" y="1563540"/>
                  <a:pt x="717783" y="1563540"/>
                </a:cubicBezTo>
                <a:lnTo>
                  <a:pt x="718043" y="1562218"/>
                </a:lnTo>
                <a:lnTo>
                  <a:pt x="710889" y="1566988"/>
                </a:lnTo>
                <a:cubicBezTo>
                  <a:pt x="703994" y="1563540"/>
                  <a:pt x="698824" y="1556646"/>
                  <a:pt x="693653" y="1551475"/>
                </a:cubicBezTo>
                <a:lnTo>
                  <a:pt x="687526" y="1544122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03F3DBFF-E893-4319-8149-7985258E7BD0}"/>
              </a:ext>
            </a:extLst>
          </p:cNvPr>
          <p:cNvGrpSpPr/>
          <p:nvPr userDrawn="1"/>
        </p:nvGrpSpPr>
        <p:grpSpPr>
          <a:xfrm>
            <a:off x="7999730" y="2916193"/>
            <a:ext cx="449973" cy="1657292"/>
            <a:chOff x="7999730" y="2916193"/>
            <a:chExt cx="449973" cy="1657292"/>
          </a:xfrm>
        </p:grpSpPr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1D69BD83-D846-4BC0-A795-F863DF62C21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999730" y="2980625"/>
              <a:ext cx="391336" cy="1559276"/>
            </a:xfrm>
            <a:custGeom>
              <a:avLst/>
              <a:gdLst>
                <a:gd name="connsiteX0" fmla="*/ 212681 w 391336"/>
                <a:gd name="connsiteY0" fmla="*/ 0 h 1559276"/>
                <a:gd name="connsiteX1" fmla="*/ 220046 w 391336"/>
                <a:gd name="connsiteY1" fmla="*/ 14255 h 1559276"/>
                <a:gd name="connsiteX2" fmla="*/ 210820 w 391336"/>
                <a:gd name="connsiteY2" fmla="*/ 28585 h 1559276"/>
                <a:gd name="connsiteX3" fmla="*/ 188856 w 391336"/>
                <a:gd name="connsiteY3" fmla="*/ 67581 h 1559276"/>
                <a:gd name="connsiteX4" fmla="*/ 152997 w 391336"/>
                <a:gd name="connsiteY4" fmla="*/ 151251 h 1559276"/>
                <a:gd name="connsiteX5" fmla="*/ 167341 w 391336"/>
                <a:gd name="connsiteY5" fmla="*/ 110611 h 1559276"/>
                <a:gd name="connsiteX6" fmla="*/ 130286 w 391336"/>
                <a:gd name="connsiteY6" fmla="*/ 203844 h 1559276"/>
                <a:gd name="connsiteX7" fmla="*/ 111162 w 391336"/>
                <a:gd name="connsiteY7" fmla="*/ 251656 h 1559276"/>
                <a:gd name="connsiteX8" fmla="*/ 94427 w 391336"/>
                <a:gd name="connsiteY8" fmla="*/ 298272 h 1559276"/>
                <a:gd name="connsiteX9" fmla="*/ 80084 w 391336"/>
                <a:gd name="connsiteY9" fmla="*/ 343693 h 1559276"/>
                <a:gd name="connsiteX10" fmla="*/ 68131 w 391336"/>
                <a:gd name="connsiteY10" fmla="*/ 386724 h 1559276"/>
                <a:gd name="connsiteX11" fmla="*/ 56178 w 391336"/>
                <a:gd name="connsiteY11" fmla="*/ 460832 h 1559276"/>
                <a:gd name="connsiteX12" fmla="*/ 68131 w 391336"/>
                <a:gd name="connsiteY12" fmla="*/ 397481 h 1559276"/>
                <a:gd name="connsiteX13" fmla="*/ 70111 w 391336"/>
                <a:gd name="connsiteY13" fmla="*/ 409284 h 1559276"/>
                <a:gd name="connsiteX14" fmla="*/ 71996 w 391336"/>
                <a:gd name="connsiteY14" fmla="*/ 411069 h 1559276"/>
                <a:gd name="connsiteX15" fmla="*/ 96276 w 391336"/>
                <a:gd name="connsiteY15" fmla="*/ 316640 h 1559276"/>
                <a:gd name="connsiteX16" fmla="*/ 212151 w 391336"/>
                <a:gd name="connsiteY16" fmla="*/ 42332 h 1559276"/>
                <a:gd name="connsiteX17" fmla="*/ 224257 w 391336"/>
                <a:gd name="connsiteY17" fmla="*/ 22405 h 1559276"/>
                <a:gd name="connsiteX18" fmla="*/ 232589 w 391336"/>
                <a:gd name="connsiteY18" fmla="*/ 38533 h 1559276"/>
                <a:gd name="connsiteX19" fmla="*/ 252612 w 391336"/>
                <a:gd name="connsiteY19" fmla="*/ 81437 h 1559276"/>
                <a:gd name="connsiteX20" fmla="*/ 271204 w 391336"/>
                <a:gd name="connsiteY20" fmla="*/ 125772 h 1559276"/>
                <a:gd name="connsiteX21" fmla="*/ 289796 w 391336"/>
                <a:gd name="connsiteY21" fmla="*/ 171537 h 1559276"/>
                <a:gd name="connsiteX22" fmla="*/ 306958 w 391336"/>
                <a:gd name="connsiteY22" fmla="*/ 221593 h 1559276"/>
                <a:gd name="connsiteX23" fmla="*/ 298376 w 391336"/>
                <a:gd name="connsiteY23" fmla="*/ 213012 h 1559276"/>
                <a:gd name="connsiteX24" fmla="*/ 379895 w 391336"/>
                <a:gd name="connsiteY24" fmla="*/ 507625 h 1559276"/>
                <a:gd name="connsiteX25" fmla="*/ 356196 w 391336"/>
                <a:gd name="connsiteY25" fmla="*/ 449599 h 1559276"/>
                <a:gd name="connsiteX26" fmla="*/ 381886 w 391336"/>
                <a:gd name="connsiteY26" fmla="*/ 617930 h 1559276"/>
                <a:gd name="connsiteX27" fmla="*/ 391336 w 391336"/>
                <a:gd name="connsiteY27" fmla="*/ 805098 h 1559276"/>
                <a:gd name="connsiteX28" fmla="*/ 247478 w 391336"/>
                <a:gd name="connsiteY28" fmla="*/ 1517653 h 1559276"/>
                <a:gd name="connsiteX29" fmla="*/ 227427 w 391336"/>
                <a:gd name="connsiteY29" fmla="*/ 1559276 h 1559276"/>
                <a:gd name="connsiteX30" fmla="*/ 213956 w 391336"/>
                <a:gd name="connsiteY30" fmla="*/ 1535396 h 1559276"/>
                <a:gd name="connsiteX31" fmla="*/ 196028 w 391336"/>
                <a:gd name="connsiteY31" fmla="*/ 1505515 h 1559276"/>
                <a:gd name="connsiteX32" fmla="*/ 173317 w 391336"/>
                <a:gd name="connsiteY32" fmla="*/ 1466070 h 1559276"/>
                <a:gd name="connsiteX33" fmla="*/ 170926 w 391336"/>
                <a:gd name="connsiteY33" fmla="*/ 1440969 h 1559276"/>
                <a:gd name="connsiteX34" fmla="*/ 152997 w 391336"/>
                <a:gd name="connsiteY34" fmla="*/ 1415867 h 1559276"/>
                <a:gd name="connsiteX35" fmla="*/ 125505 w 391336"/>
                <a:gd name="connsiteY35" fmla="*/ 1362080 h 1559276"/>
                <a:gd name="connsiteX36" fmla="*/ 95623 w 391336"/>
                <a:gd name="connsiteY36" fmla="*/ 1293948 h 1559276"/>
                <a:gd name="connsiteX37" fmla="*/ 69327 w 391336"/>
                <a:gd name="connsiteY37" fmla="*/ 1227012 h 1559276"/>
                <a:gd name="connsiteX38" fmla="*/ 68131 w 391336"/>
                <a:gd name="connsiteY38" fmla="*/ 1187568 h 1559276"/>
                <a:gd name="connsiteX39" fmla="*/ 56178 w 391336"/>
                <a:gd name="connsiteY39" fmla="*/ 1170834 h 1559276"/>
                <a:gd name="connsiteX40" fmla="*/ 43031 w 391336"/>
                <a:gd name="connsiteY40" fmla="*/ 1093139 h 1559276"/>
                <a:gd name="connsiteX41" fmla="*/ 43031 w 391336"/>
                <a:gd name="connsiteY41" fmla="*/ 1083577 h 1559276"/>
                <a:gd name="connsiteX42" fmla="*/ 21515 w 391336"/>
                <a:gd name="connsiteY42" fmla="*/ 1020227 h 1559276"/>
                <a:gd name="connsiteX43" fmla="*/ 14344 w 391336"/>
                <a:gd name="connsiteY43" fmla="*/ 972416 h 1559276"/>
                <a:gd name="connsiteX44" fmla="*/ 8367 w 391336"/>
                <a:gd name="connsiteY44" fmla="*/ 917432 h 1559276"/>
                <a:gd name="connsiteX45" fmla="*/ 0 w 391336"/>
                <a:gd name="connsiteY45" fmla="*/ 693913 h 1559276"/>
                <a:gd name="connsiteX46" fmla="*/ 4781 w 391336"/>
                <a:gd name="connsiteY46" fmla="*/ 752482 h 1559276"/>
                <a:gd name="connsiteX47" fmla="*/ 8367 w 391336"/>
                <a:gd name="connsiteY47" fmla="*/ 788341 h 1559276"/>
                <a:gd name="connsiteX48" fmla="*/ 14344 w 391336"/>
                <a:gd name="connsiteY48" fmla="*/ 796708 h 1559276"/>
                <a:gd name="connsiteX49" fmla="*/ 11953 w 391336"/>
                <a:gd name="connsiteY49" fmla="*/ 759654 h 1559276"/>
                <a:gd name="connsiteX50" fmla="*/ 13148 w 391336"/>
                <a:gd name="connsiteY50" fmla="*/ 711843 h 1559276"/>
                <a:gd name="connsiteX51" fmla="*/ 13148 w 391336"/>
                <a:gd name="connsiteY51" fmla="*/ 690327 h 1559276"/>
                <a:gd name="connsiteX52" fmla="*/ 13148 w 391336"/>
                <a:gd name="connsiteY52" fmla="*/ 673593 h 1559276"/>
                <a:gd name="connsiteX53" fmla="*/ 8367 w 391336"/>
                <a:gd name="connsiteY53" fmla="*/ 666422 h 1559276"/>
                <a:gd name="connsiteX54" fmla="*/ 10757 w 391336"/>
                <a:gd name="connsiteY54" fmla="*/ 621001 h 1559276"/>
                <a:gd name="connsiteX55" fmla="*/ 15538 w 391336"/>
                <a:gd name="connsiteY55" fmla="*/ 573189 h 1559276"/>
                <a:gd name="connsiteX56" fmla="*/ 20320 w 391336"/>
                <a:gd name="connsiteY56" fmla="*/ 525377 h 1559276"/>
                <a:gd name="connsiteX57" fmla="*/ 27491 w 391336"/>
                <a:gd name="connsiteY57" fmla="*/ 479956 h 1559276"/>
                <a:gd name="connsiteX58" fmla="*/ 66936 w 391336"/>
                <a:gd name="connsiteY58" fmla="*/ 344888 h 1559276"/>
                <a:gd name="connsiteX59" fmla="*/ 68131 w 391336"/>
                <a:gd name="connsiteY59" fmla="*/ 316201 h 1559276"/>
                <a:gd name="connsiteX60" fmla="*/ 86061 w 391336"/>
                <a:gd name="connsiteY60" fmla="*/ 256437 h 1559276"/>
                <a:gd name="connsiteX61" fmla="*/ 141044 w 391336"/>
                <a:gd name="connsiteY61" fmla="*/ 116588 h 1559276"/>
                <a:gd name="connsiteX62" fmla="*/ 158973 w 391336"/>
                <a:gd name="connsiteY62" fmla="*/ 92683 h 1559276"/>
                <a:gd name="connsiteX63" fmla="*/ 179294 w 391336"/>
                <a:gd name="connsiteY63" fmla="*/ 49652 h 1559276"/>
                <a:gd name="connsiteX64" fmla="*/ 188856 w 391336"/>
                <a:gd name="connsiteY64" fmla="*/ 29332 h 1559276"/>
                <a:gd name="connsiteX65" fmla="*/ 198418 w 391336"/>
                <a:gd name="connsiteY65" fmla="*/ 13794 h 1559276"/>
                <a:gd name="connsiteX66" fmla="*/ 180488 w 391336"/>
                <a:gd name="connsiteY66" fmla="*/ 58019 h 1559276"/>
                <a:gd name="connsiteX67" fmla="*/ 212681 w 391336"/>
                <a:gd name="connsiteY67" fmla="*/ 0 h 1559276"/>
                <a:gd name="connsiteX68" fmla="*/ 50202 w 391336"/>
                <a:gd name="connsiteY68" fmla="*/ 418996 h 1559276"/>
                <a:gd name="connsiteX69" fmla="*/ 40640 w 391336"/>
                <a:gd name="connsiteY69" fmla="*/ 465613 h 1559276"/>
                <a:gd name="connsiteX70" fmla="*/ 34663 w 391336"/>
                <a:gd name="connsiteY70" fmla="*/ 511034 h 1559276"/>
                <a:gd name="connsiteX71" fmla="*/ 26297 w 391336"/>
                <a:gd name="connsiteY71" fmla="*/ 598290 h 1559276"/>
                <a:gd name="connsiteX72" fmla="*/ 25101 w 391336"/>
                <a:gd name="connsiteY72" fmla="*/ 619805 h 1559276"/>
                <a:gd name="connsiteX73" fmla="*/ 23906 w 391336"/>
                <a:gd name="connsiteY73" fmla="*/ 641320 h 1559276"/>
                <a:gd name="connsiteX74" fmla="*/ 21515 w 391336"/>
                <a:gd name="connsiteY74" fmla="*/ 684350 h 1559276"/>
                <a:gd name="connsiteX75" fmla="*/ 19125 w 391336"/>
                <a:gd name="connsiteY75" fmla="*/ 775192 h 1559276"/>
                <a:gd name="connsiteX76" fmla="*/ 25101 w 391336"/>
                <a:gd name="connsiteY76" fmla="*/ 753677 h 1559276"/>
                <a:gd name="connsiteX77" fmla="*/ 25101 w 391336"/>
                <a:gd name="connsiteY77" fmla="*/ 850496 h 1559276"/>
                <a:gd name="connsiteX78" fmla="*/ 31078 w 391336"/>
                <a:gd name="connsiteY78" fmla="*/ 907870 h 1559276"/>
                <a:gd name="connsiteX79" fmla="*/ 32272 w 391336"/>
                <a:gd name="connsiteY79" fmla="*/ 930580 h 1559276"/>
                <a:gd name="connsiteX80" fmla="*/ 31078 w 391336"/>
                <a:gd name="connsiteY80" fmla="*/ 946119 h 1559276"/>
                <a:gd name="connsiteX81" fmla="*/ 40043 w 391336"/>
                <a:gd name="connsiteY81" fmla="*/ 961060 h 1559276"/>
                <a:gd name="connsiteX82" fmla="*/ 40784 w 391336"/>
                <a:gd name="connsiteY82" fmla="*/ 963380 h 1559276"/>
                <a:gd name="connsiteX83" fmla="*/ 35391 w 391336"/>
                <a:gd name="connsiteY83" fmla="*/ 928038 h 1559276"/>
                <a:gd name="connsiteX84" fmla="*/ 27491 w 391336"/>
                <a:gd name="connsiteY84" fmla="*/ 771607 h 1559276"/>
                <a:gd name="connsiteX85" fmla="*/ 35391 w 391336"/>
                <a:gd name="connsiteY85" fmla="*/ 615177 h 1559276"/>
                <a:gd name="connsiteX86" fmla="*/ 56102 w 391336"/>
                <a:gd name="connsiteY86" fmla="*/ 479470 h 1559276"/>
                <a:gd name="connsiteX87" fmla="*/ 54834 w 391336"/>
                <a:gd name="connsiteY87" fmla="*/ 477715 h 1559276"/>
                <a:gd name="connsiteX88" fmla="*/ 35859 w 391336"/>
                <a:gd name="connsiteY88" fmla="*/ 542112 h 1559276"/>
                <a:gd name="connsiteX89" fmla="*/ 46616 w 391336"/>
                <a:gd name="connsiteY89" fmla="*/ 466808 h 1559276"/>
                <a:gd name="connsiteX90" fmla="*/ 50202 w 391336"/>
                <a:gd name="connsiteY90" fmla="*/ 418996 h 1559276"/>
                <a:gd name="connsiteX91" fmla="*/ 39444 w 391336"/>
                <a:gd name="connsiteY91" fmla="*/ 1033375 h 1559276"/>
                <a:gd name="connsiteX92" fmla="*/ 52593 w 391336"/>
                <a:gd name="connsiteY92" fmla="*/ 1087164 h 1559276"/>
                <a:gd name="connsiteX93" fmla="*/ 68131 w 391336"/>
                <a:gd name="connsiteY93" fmla="*/ 1127803 h 1559276"/>
                <a:gd name="connsiteX94" fmla="*/ 65741 w 391336"/>
                <a:gd name="connsiteY94" fmla="*/ 1125413 h 1559276"/>
                <a:gd name="connsiteX95" fmla="*/ 100405 w 391336"/>
                <a:gd name="connsiteY95" fmla="*/ 1243746 h 1559276"/>
                <a:gd name="connsiteX96" fmla="*/ 94427 w 391336"/>
                <a:gd name="connsiteY96" fmla="*/ 1228208 h 1559276"/>
                <a:gd name="connsiteX97" fmla="*/ 107576 w 391336"/>
                <a:gd name="connsiteY97" fmla="*/ 1292753 h 1559276"/>
                <a:gd name="connsiteX98" fmla="*/ 130286 w 391336"/>
                <a:gd name="connsiteY98" fmla="*/ 1350127 h 1559276"/>
                <a:gd name="connsiteX99" fmla="*/ 148216 w 391336"/>
                <a:gd name="connsiteY99" fmla="*/ 1375228 h 1559276"/>
                <a:gd name="connsiteX100" fmla="*/ 143435 w 391336"/>
                <a:gd name="connsiteY100" fmla="*/ 1364471 h 1559276"/>
                <a:gd name="connsiteX101" fmla="*/ 166127 w 391336"/>
                <a:gd name="connsiteY101" fmla="*/ 1406660 h 1559276"/>
                <a:gd name="connsiteX102" fmla="*/ 166999 w 391336"/>
                <a:gd name="connsiteY102" fmla="*/ 1407153 h 1559276"/>
                <a:gd name="connsiteX103" fmla="*/ 147724 w 391336"/>
                <a:gd name="connsiteY103" fmla="*/ 1367141 h 1559276"/>
                <a:gd name="connsiteX104" fmla="*/ 58575 w 391336"/>
                <a:gd name="connsiteY104" fmla="*/ 1079949 h 1559276"/>
                <a:gd name="connsiteX105" fmla="*/ 53312 w 391336"/>
                <a:gd name="connsiteY105" fmla="*/ 1045462 h 1559276"/>
                <a:gd name="connsiteX106" fmla="*/ 51397 w 391336"/>
                <a:gd name="connsiteY106" fmla="*/ 1040547 h 1559276"/>
                <a:gd name="connsiteX107" fmla="*/ 39444 w 391336"/>
                <a:gd name="connsiteY107" fmla="*/ 1033375 h 1559276"/>
                <a:gd name="connsiteX108" fmla="*/ 184076 w 391336"/>
                <a:gd name="connsiteY108" fmla="*/ 1442603 h 1559276"/>
                <a:gd name="connsiteX109" fmla="*/ 185269 w 391336"/>
                <a:gd name="connsiteY109" fmla="*/ 1448141 h 1559276"/>
                <a:gd name="connsiteX110" fmla="*/ 196028 w 391336"/>
                <a:gd name="connsiteY110" fmla="*/ 1486390 h 1559276"/>
                <a:gd name="connsiteX111" fmla="*/ 229496 w 391336"/>
                <a:gd name="connsiteY111" fmla="*/ 1530615 h 1559276"/>
                <a:gd name="connsiteX112" fmla="*/ 234963 w 391336"/>
                <a:gd name="connsiteY112" fmla="*/ 1538433 h 1559276"/>
                <a:gd name="connsiteX113" fmla="*/ 212151 w 391336"/>
                <a:gd name="connsiteY113" fmla="*/ 1500882 h 1559276"/>
                <a:gd name="connsiteX114" fmla="*/ 184076 w 391336"/>
                <a:gd name="connsiteY114" fmla="*/ 1442603 h 1559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391336" h="1559276">
                  <a:moveTo>
                    <a:pt x="212681" y="0"/>
                  </a:moveTo>
                  <a:lnTo>
                    <a:pt x="220046" y="14255"/>
                  </a:lnTo>
                  <a:lnTo>
                    <a:pt x="210820" y="28585"/>
                  </a:lnTo>
                  <a:cubicBezTo>
                    <a:pt x="203200" y="40986"/>
                    <a:pt x="195430" y="54433"/>
                    <a:pt x="188856" y="67581"/>
                  </a:cubicBezTo>
                  <a:cubicBezTo>
                    <a:pt x="174513" y="99854"/>
                    <a:pt x="182879" y="102245"/>
                    <a:pt x="152997" y="151251"/>
                  </a:cubicBezTo>
                  <a:cubicBezTo>
                    <a:pt x="157778" y="135713"/>
                    <a:pt x="174513" y="103440"/>
                    <a:pt x="167341" y="110611"/>
                  </a:cubicBezTo>
                  <a:cubicBezTo>
                    <a:pt x="156583" y="141689"/>
                    <a:pt x="142239" y="171572"/>
                    <a:pt x="130286" y="203844"/>
                  </a:cubicBezTo>
                  <a:cubicBezTo>
                    <a:pt x="124310" y="220578"/>
                    <a:pt x="117139" y="236117"/>
                    <a:pt x="111162" y="251656"/>
                  </a:cubicBezTo>
                  <a:cubicBezTo>
                    <a:pt x="105186" y="267195"/>
                    <a:pt x="100405" y="282733"/>
                    <a:pt x="94427" y="298272"/>
                  </a:cubicBezTo>
                  <a:cubicBezTo>
                    <a:pt x="88452" y="313811"/>
                    <a:pt x="84865" y="329350"/>
                    <a:pt x="80084" y="343693"/>
                  </a:cubicBezTo>
                  <a:cubicBezTo>
                    <a:pt x="75303" y="358037"/>
                    <a:pt x="71718" y="372380"/>
                    <a:pt x="68131" y="386724"/>
                  </a:cubicBezTo>
                  <a:cubicBezTo>
                    <a:pt x="62155" y="414215"/>
                    <a:pt x="57374" y="440511"/>
                    <a:pt x="56178" y="460832"/>
                  </a:cubicBezTo>
                  <a:lnTo>
                    <a:pt x="68131" y="397481"/>
                  </a:lnTo>
                  <a:cubicBezTo>
                    <a:pt x="67534" y="404653"/>
                    <a:pt x="68579" y="407567"/>
                    <a:pt x="70111" y="409284"/>
                  </a:cubicBezTo>
                  <a:lnTo>
                    <a:pt x="71996" y="411069"/>
                  </a:lnTo>
                  <a:lnTo>
                    <a:pt x="96276" y="316640"/>
                  </a:lnTo>
                  <a:cubicBezTo>
                    <a:pt x="126077" y="220825"/>
                    <a:pt x="165044" y="129047"/>
                    <a:pt x="212151" y="42332"/>
                  </a:cubicBezTo>
                  <a:lnTo>
                    <a:pt x="224257" y="22405"/>
                  </a:lnTo>
                  <a:lnTo>
                    <a:pt x="232589" y="38533"/>
                  </a:lnTo>
                  <a:cubicBezTo>
                    <a:pt x="239741" y="52834"/>
                    <a:pt x="245462" y="67136"/>
                    <a:pt x="252612" y="81437"/>
                  </a:cubicBezTo>
                  <a:cubicBezTo>
                    <a:pt x="259763" y="95739"/>
                    <a:pt x="265482" y="110041"/>
                    <a:pt x="271204" y="125772"/>
                  </a:cubicBezTo>
                  <a:cubicBezTo>
                    <a:pt x="276925" y="140073"/>
                    <a:pt x="284075" y="155806"/>
                    <a:pt x="289796" y="171537"/>
                  </a:cubicBezTo>
                  <a:cubicBezTo>
                    <a:pt x="295516" y="187269"/>
                    <a:pt x="301237" y="204431"/>
                    <a:pt x="306958" y="221593"/>
                  </a:cubicBezTo>
                  <a:cubicBezTo>
                    <a:pt x="305528" y="221593"/>
                    <a:pt x="304097" y="224453"/>
                    <a:pt x="298376" y="213012"/>
                  </a:cubicBezTo>
                  <a:cubicBezTo>
                    <a:pt x="331271" y="298822"/>
                    <a:pt x="362734" y="403223"/>
                    <a:pt x="379895" y="507625"/>
                  </a:cubicBezTo>
                  <a:lnTo>
                    <a:pt x="356196" y="449599"/>
                  </a:lnTo>
                  <a:lnTo>
                    <a:pt x="381886" y="617930"/>
                  </a:lnTo>
                  <a:cubicBezTo>
                    <a:pt x="388135" y="679469"/>
                    <a:pt x="391336" y="741910"/>
                    <a:pt x="391336" y="805098"/>
                  </a:cubicBezTo>
                  <a:cubicBezTo>
                    <a:pt x="391336" y="1057851"/>
                    <a:pt x="340112" y="1298641"/>
                    <a:pt x="247478" y="1517653"/>
                  </a:cubicBezTo>
                  <a:lnTo>
                    <a:pt x="227427" y="1559276"/>
                  </a:lnTo>
                  <a:lnTo>
                    <a:pt x="213956" y="1535396"/>
                  </a:lnTo>
                  <a:cubicBezTo>
                    <a:pt x="209175" y="1527030"/>
                    <a:pt x="203199" y="1516272"/>
                    <a:pt x="196028" y="1505515"/>
                  </a:cubicBezTo>
                  <a:cubicBezTo>
                    <a:pt x="188856" y="1493562"/>
                    <a:pt x="181684" y="1480413"/>
                    <a:pt x="173317" y="1466070"/>
                  </a:cubicBezTo>
                  <a:cubicBezTo>
                    <a:pt x="187660" y="1491171"/>
                    <a:pt x="180488" y="1464875"/>
                    <a:pt x="170926" y="1440969"/>
                  </a:cubicBezTo>
                  <a:cubicBezTo>
                    <a:pt x="167341" y="1439773"/>
                    <a:pt x="161364" y="1430211"/>
                    <a:pt x="152997" y="1415867"/>
                  </a:cubicBezTo>
                  <a:cubicBezTo>
                    <a:pt x="145826" y="1401524"/>
                    <a:pt x="135067" y="1383595"/>
                    <a:pt x="125505" y="1362080"/>
                  </a:cubicBezTo>
                  <a:cubicBezTo>
                    <a:pt x="115943" y="1340565"/>
                    <a:pt x="105186" y="1317854"/>
                    <a:pt x="95623" y="1293948"/>
                  </a:cubicBezTo>
                  <a:cubicBezTo>
                    <a:pt x="86061" y="1270042"/>
                    <a:pt x="76499" y="1247332"/>
                    <a:pt x="69327" y="1227012"/>
                  </a:cubicBezTo>
                  <a:cubicBezTo>
                    <a:pt x="66936" y="1207887"/>
                    <a:pt x="80084" y="1230598"/>
                    <a:pt x="68131" y="1187568"/>
                  </a:cubicBezTo>
                  <a:cubicBezTo>
                    <a:pt x="51397" y="1133779"/>
                    <a:pt x="63350" y="1182787"/>
                    <a:pt x="56178" y="1170834"/>
                  </a:cubicBezTo>
                  <a:cubicBezTo>
                    <a:pt x="51397" y="1148123"/>
                    <a:pt x="49006" y="1115850"/>
                    <a:pt x="43031" y="1093139"/>
                  </a:cubicBezTo>
                  <a:cubicBezTo>
                    <a:pt x="44225" y="1097921"/>
                    <a:pt x="45421" y="1097921"/>
                    <a:pt x="43031" y="1083577"/>
                  </a:cubicBezTo>
                  <a:cubicBezTo>
                    <a:pt x="34663" y="1071624"/>
                    <a:pt x="27491" y="1048914"/>
                    <a:pt x="21515" y="1020227"/>
                  </a:cubicBezTo>
                  <a:cubicBezTo>
                    <a:pt x="17929" y="1005884"/>
                    <a:pt x="16734" y="989150"/>
                    <a:pt x="14344" y="972416"/>
                  </a:cubicBezTo>
                  <a:cubicBezTo>
                    <a:pt x="11953" y="954486"/>
                    <a:pt x="9563" y="936557"/>
                    <a:pt x="8367" y="917432"/>
                  </a:cubicBezTo>
                  <a:cubicBezTo>
                    <a:pt x="2391" y="840934"/>
                    <a:pt x="4781" y="756068"/>
                    <a:pt x="0" y="693913"/>
                  </a:cubicBezTo>
                  <a:cubicBezTo>
                    <a:pt x="2391" y="695109"/>
                    <a:pt x="3585" y="724990"/>
                    <a:pt x="4781" y="752482"/>
                  </a:cubicBezTo>
                  <a:cubicBezTo>
                    <a:pt x="5976" y="766826"/>
                    <a:pt x="7172" y="779974"/>
                    <a:pt x="8367" y="788341"/>
                  </a:cubicBezTo>
                  <a:cubicBezTo>
                    <a:pt x="10757" y="796708"/>
                    <a:pt x="11953" y="800294"/>
                    <a:pt x="14344" y="796708"/>
                  </a:cubicBezTo>
                  <a:cubicBezTo>
                    <a:pt x="13148" y="788341"/>
                    <a:pt x="11953" y="775192"/>
                    <a:pt x="11953" y="759654"/>
                  </a:cubicBezTo>
                  <a:cubicBezTo>
                    <a:pt x="11953" y="744115"/>
                    <a:pt x="13148" y="727381"/>
                    <a:pt x="13148" y="711843"/>
                  </a:cubicBezTo>
                  <a:cubicBezTo>
                    <a:pt x="13148" y="704671"/>
                    <a:pt x="13148" y="696303"/>
                    <a:pt x="13148" y="690327"/>
                  </a:cubicBezTo>
                  <a:cubicBezTo>
                    <a:pt x="13148" y="683156"/>
                    <a:pt x="13148" y="678375"/>
                    <a:pt x="13148" y="673593"/>
                  </a:cubicBezTo>
                  <a:cubicBezTo>
                    <a:pt x="13148" y="665226"/>
                    <a:pt x="11953" y="661640"/>
                    <a:pt x="8367" y="666422"/>
                  </a:cubicBezTo>
                  <a:cubicBezTo>
                    <a:pt x="9563" y="652078"/>
                    <a:pt x="9563" y="636539"/>
                    <a:pt x="10757" y="621001"/>
                  </a:cubicBezTo>
                  <a:cubicBezTo>
                    <a:pt x="11953" y="604267"/>
                    <a:pt x="14344" y="588727"/>
                    <a:pt x="15538" y="573189"/>
                  </a:cubicBezTo>
                  <a:cubicBezTo>
                    <a:pt x="16734" y="556455"/>
                    <a:pt x="17929" y="540916"/>
                    <a:pt x="20320" y="525377"/>
                  </a:cubicBezTo>
                  <a:cubicBezTo>
                    <a:pt x="22710" y="509838"/>
                    <a:pt x="25101" y="494300"/>
                    <a:pt x="27491" y="479956"/>
                  </a:cubicBezTo>
                  <a:cubicBezTo>
                    <a:pt x="38250" y="420192"/>
                    <a:pt x="52593" y="369990"/>
                    <a:pt x="66936" y="344888"/>
                  </a:cubicBezTo>
                  <a:cubicBezTo>
                    <a:pt x="63350" y="342498"/>
                    <a:pt x="64546" y="331741"/>
                    <a:pt x="68131" y="316201"/>
                  </a:cubicBezTo>
                  <a:cubicBezTo>
                    <a:pt x="71718" y="300663"/>
                    <a:pt x="78889" y="279148"/>
                    <a:pt x="86061" y="256437"/>
                  </a:cubicBezTo>
                  <a:cubicBezTo>
                    <a:pt x="101599" y="211016"/>
                    <a:pt x="125505" y="156032"/>
                    <a:pt x="141044" y="116588"/>
                  </a:cubicBezTo>
                  <a:cubicBezTo>
                    <a:pt x="139848" y="135713"/>
                    <a:pt x="148216" y="118979"/>
                    <a:pt x="158973" y="92683"/>
                  </a:cubicBezTo>
                  <a:cubicBezTo>
                    <a:pt x="164950" y="79534"/>
                    <a:pt x="172122" y="63996"/>
                    <a:pt x="179294" y="49652"/>
                  </a:cubicBezTo>
                  <a:cubicBezTo>
                    <a:pt x="182879" y="42481"/>
                    <a:pt x="185269" y="35309"/>
                    <a:pt x="188856" y="29332"/>
                  </a:cubicBezTo>
                  <a:cubicBezTo>
                    <a:pt x="192441" y="23356"/>
                    <a:pt x="196028" y="18575"/>
                    <a:pt x="198418" y="13794"/>
                  </a:cubicBezTo>
                  <a:cubicBezTo>
                    <a:pt x="191247" y="28137"/>
                    <a:pt x="186465" y="43675"/>
                    <a:pt x="180488" y="58019"/>
                  </a:cubicBezTo>
                  <a:lnTo>
                    <a:pt x="212681" y="0"/>
                  </a:lnTo>
                  <a:close/>
                  <a:moveTo>
                    <a:pt x="50202" y="418996"/>
                  </a:moveTo>
                  <a:cubicBezTo>
                    <a:pt x="46616" y="435730"/>
                    <a:pt x="43031" y="450074"/>
                    <a:pt x="40640" y="465613"/>
                  </a:cubicBezTo>
                  <a:cubicBezTo>
                    <a:pt x="38250" y="481151"/>
                    <a:pt x="37054" y="496691"/>
                    <a:pt x="34663" y="511034"/>
                  </a:cubicBezTo>
                  <a:cubicBezTo>
                    <a:pt x="29882" y="540916"/>
                    <a:pt x="28687" y="569603"/>
                    <a:pt x="26297" y="598290"/>
                  </a:cubicBezTo>
                  <a:lnTo>
                    <a:pt x="25101" y="619805"/>
                  </a:lnTo>
                  <a:lnTo>
                    <a:pt x="23906" y="641320"/>
                  </a:lnTo>
                  <a:cubicBezTo>
                    <a:pt x="22710" y="655663"/>
                    <a:pt x="22710" y="670007"/>
                    <a:pt x="21515" y="684350"/>
                  </a:cubicBezTo>
                  <a:cubicBezTo>
                    <a:pt x="20320" y="714233"/>
                    <a:pt x="21515" y="744115"/>
                    <a:pt x="19125" y="775192"/>
                  </a:cubicBezTo>
                  <a:lnTo>
                    <a:pt x="25101" y="753677"/>
                  </a:lnTo>
                  <a:cubicBezTo>
                    <a:pt x="19125" y="769217"/>
                    <a:pt x="22710" y="809856"/>
                    <a:pt x="25101" y="850496"/>
                  </a:cubicBezTo>
                  <a:cubicBezTo>
                    <a:pt x="27491" y="870816"/>
                    <a:pt x="29882" y="891136"/>
                    <a:pt x="31078" y="907870"/>
                  </a:cubicBezTo>
                  <a:cubicBezTo>
                    <a:pt x="32272" y="916237"/>
                    <a:pt x="32272" y="924604"/>
                    <a:pt x="32272" y="930580"/>
                  </a:cubicBezTo>
                  <a:cubicBezTo>
                    <a:pt x="32272" y="937752"/>
                    <a:pt x="32272" y="942533"/>
                    <a:pt x="31078" y="946119"/>
                  </a:cubicBezTo>
                  <a:cubicBezTo>
                    <a:pt x="31675" y="933569"/>
                    <a:pt x="35560" y="946119"/>
                    <a:pt x="40043" y="961060"/>
                  </a:cubicBezTo>
                  <a:lnTo>
                    <a:pt x="40784" y="963380"/>
                  </a:lnTo>
                  <a:lnTo>
                    <a:pt x="35391" y="928038"/>
                  </a:lnTo>
                  <a:cubicBezTo>
                    <a:pt x="30168" y="876604"/>
                    <a:pt x="27491" y="824418"/>
                    <a:pt x="27491" y="771607"/>
                  </a:cubicBezTo>
                  <a:cubicBezTo>
                    <a:pt x="27491" y="718796"/>
                    <a:pt x="30168" y="666610"/>
                    <a:pt x="35391" y="615177"/>
                  </a:cubicBezTo>
                  <a:lnTo>
                    <a:pt x="56102" y="479470"/>
                  </a:lnTo>
                  <a:lnTo>
                    <a:pt x="54834" y="477715"/>
                  </a:lnTo>
                  <a:cubicBezTo>
                    <a:pt x="51697" y="475474"/>
                    <a:pt x="47214" y="483543"/>
                    <a:pt x="35859" y="542112"/>
                  </a:cubicBezTo>
                  <a:cubicBezTo>
                    <a:pt x="44225" y="503862"/>
                    <a:pt x="46616" y="483542"/>
                    <a:pt x="46616" y="466808"/>
                  </a:cubicBezTo>
                  <a:cubicBezTo>
                    <a:pt x="47812" y="450074"/>
                    <a:pt x="46616" y="438121"/>
                    <a:pt x="50202" y="418996"/>
                  </a:cubicBezTo>
                  <a:close/>
                  <a:moveTo>
                    <a:pt x="39444" y="1033375"/>
                  </a:moveTo>
                  <a:cubicBezTo>
                    <a:pt x="43031" y="1058477"/>
                    <a:pt x="47812" y="1074015"/>
                    <a:pt x="52593" y="1087164"/>
                  </a:cubicBezTo>
                  <a:cubicBezTo>
                    <a:pt x="57374" y="1100311"/>
                    <a:pt x="63350" y="1111069"/>
                    <a:pt x="68131" y="1127803"/>
                  </a:cubicBezTo>
                  <a:lnTo>
                    <a:pt x="65741" y="1125413"/>
                  </a:lnTo>
                  <a:cubicBezTo>
                    <a:pt x="72912" y="1154100"/>
                    <a:pt x="84865" y="1200715"/>
                    <a:pt x="100405" y="1243746"/>
                  </a:cubicBezTo>
                  <a:cubicBezTo>
                    <a:pt x="99209" y="1237770"/>
                    <a:pt x="96818" y="1232989"/>
                    <a:pt x="94427" y="1228208"/>
                  </a:cubicBezTo>
                  <a:cubicBezTo>
                    <a:pt x="95623" y="1243746"/>
                    <a:pt x="126701" y="1328612"/>
                    <a:pt x="107576" y="1292753"/>
                  </a:cubicBezTo>
                  <a:cubicBezTo>
                    <a:pt x="115943" y="1323831"/>
                    <a:pt x="124310" y="1339369"/>
                    <a:pt x="130286" y="1350127"/>
                  </a:cubicBezTo>
                  <a:cubicBezTo>
                    <a:pt x="136263" y="1360884"/>
                    <a:pt x="141044" y="1366861"/>
                    <a:pt x="148216" y="1375228"/>
                  </a:cubicBezTo>
                  <a:cubicBezTo>
                    <a:pt x="145826" y="1371642"/>
                    <a:pt x="144630" y="1368056"/>
                    <a:pt x="143435" y="1364471"/>
                  </a:cubicBezTo>
                  <a:cubicBezTo>
                    <a:pt x="148815" y="1377021"/>
                    <a:pt x="160244" y="1398985"/>
                    <a:pt x="166127" y="1406660"/>
                  </a:cubicBezTo>
                  <a:lnTo>
                    <a:pt x="166999" y="1407153"/>
                  </a:lnTo>
                  <a:lnTo>
                    <a:pt x="147724" y="1367141"/>
                  </a:lnTo>
                  <a:cubicBezTo>
                    <a:pt x="109014" y="1275619"/>
                    <a:pt x="78956" y="1179547"/>
                    <a:pt x="58575" y="1079949"/>
                  </a:cubicBezTo>
                  <a:lnTo>
                    <a:pt x="53312" y="1045462"/>
                  </a:lnTo>
                  <a:lnTo>
                    <a:pt x="51397" y="1040547"/>
                  </a:lnTo>
                  <a:cubicBezTo>
                    <a:pt x="63350" y="1095530"/>
                    <a:pt x="44225" y="1038156"/>
                    <a:pt x="39444" y="1033375"/>
                  </a:cubicBezTo>
                  <a:close/>
                  <a:moveTo>
                    <a:pt x="184076" y="1442603"/>
                  </a:moveTo>
                  <a:lnTo>
                    <a:pt x="185269" y="1448141"/>
                  </a:lnTo>
                  <a:cubicBezTo>
                    <a:pt x="185269" y="1454117"/>
                    <a:pt x="182879" y="1457703"/>
                    <a:pt x="196028" y="1486390"/>
                  </a:cubicBezTo>
                  <a:cubicBezTo>
                    <a:pt x="209175" y="1507905"/>
                    <a:pt x="218738" y="1516272"/>
                    <a:pt x="229496" y="1530615"/>
                  </a:cubicBezTo>
                  <a:lnTo>
                    <a:pt x="234963" y="1538433"/>
                  </a:lnTo>
                  <a:lnTo>
                    <a:pt x="212151" y="1500882"/>
                  </a:lnTo>
                  <a:lnTo>
                    <a:pt x="184076" y="144260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72A805DF-EC6B-453D-9258-D4B8F8C47608}"/>
                </a:ext>
              </a:extLst>
            </p:cNvPr>
            <p:cNvGrpSpPr/>
            <p:nvPr userDrawn="1"/>
          </p:nvGrpSpPr>
          <p:grpSpPr>
            <a:xfrm>
              <a:off x="8018856" y="2916193"/>
              <a:ext cx="430847" cy="1657292"/>
              <a:chOff x="8018856" y="2916193"/>
              <a:chExt cx="430847" cy="1657292"/>
            </a:xfrm>
          </p:grpSpPr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76047B8E-A135-41FD-9E76-76387785A2EE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231094" y="2916193"/>
                <a:ext cx="218609" cy="681846"/>
              </a:xfrm>
              <a:custGeom>
                <a:avLst/>
                <a:gdLst>
                  <a:gd name="connsiteX0" fmla="*/ 17610 w 218609"/>
                  <a:gd name="connsiteY0" fmla="*/ 0 h 681846"/>
                  <a:gd name="connsiteX1" fmla="*/ 27840 w 218609"/>
                  <a:gd name="connsiteY1" fmla="*/ 20026 h 681846"/>
                  <a:gd name="connsiteX2" fmla="*/ 20842 w 218609"/>
                  <a:gd name="connsiteY2" fmla="*/ 28023 h 681846"/>
                  <a:gd name="connsiteX3" fmla="*/ 24877 w 218609"/>
                  <a:gd name="connsiteY3" fmla="*/ 32805 h 681846"/>
                  <a:gd name="connsiteX4" fmla="*/ 25733 w 218609"/>
                  <a:gd name="connsiteY4" fmla="*/ 32782 h 681846"/>
                  <a:gd name="connsiteX5" fmla="*/ 30417 w 218609"/>
                  <a:gd name="connsiteY5" fmla="*/ 25071 h 681846"/>
                  <a:gd name="connsiteX6" fmla="*/ 74408 w 218609"/>
                  <a:gd name="connsiteY6" fmla="*/ 111188 h 681846"/>
                  <a:gd name="connsiteX7" fmla="*/ 218609 w 218609"/>
                  <a:gd name="connsiteY7" fmla="*/ 667879 h 681846"/>
                  <a:gd name="connsiteX8" fmla="*/ 194297 w 218609"/>
                  <a:gd name="connsiteY8" fmla="*/ 672168 h 681846"/>
                  <a:gd name="connsiteX9" fmla="*/ 59750 w 218609"/>
                  <a:gd name="connsiteY9" fmla="*/ 156306 h 681846"/>
                  <a:gd name="connsiteX10" fmla="*/ 11843 w 218609"/>
                  <a:gd name="connsiteY10" fmla="*/ 55645 h 681846"/>
                  <a:gd name="connsiteX11" fmla="*/ 13712 w 218609"/>
                  <a:gd name="connsiteY11" fmla="*/ 52568 h 681846"/>
                  <a:gd name="connsiteX12" fmla="*/ 13821 w 218609"/>
                  <a:gd name="connsiteY12" fmla="*/ 44907 h 681846"/>
                  <a:gd name="connsiteX13" fmla="*/ 9250 w 218609"/>
                  <a:gd name="connsiteY13" fmla="*/ 50197 h 681846"/>
                  <a:gd name="connsiteX14" fmla="*/ 0 w 218609"/>
                  <a:gd name="connsiteY14" fmla="*/ 30761 h 681846"/>
                  <a:gd name="connsiteX15" fmla="*/ 14866 w 218609"/>
                  <a:gd name="connsiteY15" fmla="*/ 3968 h 681846"/>
                  <a:gd name="connsiteX16" fmla="*/ 17610 w 218609"/>
                  <a:gd name="connsiteY16" fmla="*/ 0 h 68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18609" h="681846">
                    <a:moveTo>
                      <a:pt x="17610" y="0"/>
                    </a:moveTo>
                    <a:lnTo>
                      <a:pt x="27840" y="20026"/>
                    </a:lnTo>
                    <a:lnTo>
                      <a:pt x="20842" y="28023"/>
                    </a:lnTo>
                    <a:cubicBezTo>
                      <a:pt x="13073" y="42964"/>
                      <a:pt x="20245" y="36390"/>
                      <a:pt x="24877" y="32805"/>
                    </a:cubicBezTo>
                    <a:lnTo>
                      <a:pt x="25733" y="32782"/>
                    </a:lnTo>
                    <a:lnTo>
                      <a:pt x="30417" y="25071"/>
                    </a:lnTo>
                    <a:lnTo>
                      <a:pt x="74408" y="111188"/>
                    </a:lnTo>
                    <a:cubicBezTo>
                      <a:pt x="152643" y="287098"/>
                      <a:pt x="202520" y="475879"/>
                      <a:pt x="218609" y="667879"/>
                    </a:cubicBezTo>
                    <a:cubicBezTo>
                      <a:pt x="212888" y="686470"/>
                      <a:pt x="204307" y="685040"/>
                      <a:pt x="194297" y="672168"/>
                    </a:cubicBezTo>
                    <a:cubicBezTo>
                      <a:pt x="174990" y="498404"/>
                      <a:pt x="129135" y="322227"/>
                      <a:pt x="59750" y="156306"/>
                    </a:cubicBezTo>
                    <a:lnTo>
                      <a:pt x="11843" y="55645"/>
                    </a:lnTo>
                    <a:lnTo>
                      <a:pt x="13712" y="52568"/>
                    </a:lnTo>
                    <a:lnTo>
                      <a:pt x="13821" y="44907"/>
                    </a:lnTo>
                    <a:lnTo>
                      <a:pt x="9250" y="50197"/>
                    </a:lnTo>
                    <a:lnTo>
                      <a:pt x="0" y="30761"/>
                    </a:lnTo>
                    <a:lnTo>
                      <a:pt x="14866" y="3968"/>
                    </a:lnTo>
                    <a:lnTo>
                      <a:pt x="1761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9A7738CE-642C-4213-B254-E3F950BD9EF0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228692" y="2977563"/>
                <a:ext cx="179537" cy="579335"/>
              </a:xfrm>
              <a:custGeom>
                <a:avLst/>
                <a:gdLst>
                  <a:gd name="connsiteX0" fmla="*/ 10767 w 179537"/>
                  <a:gd name="connsiteY0" fmla="*/ 0 h 579335"/>
                  <a:gd name="connsiteX1" fmla="*/ 87293 w 179537"/>
                  <a:gd name="connsiteY1" fmla="*/ 180499 h 579335"/>
                  <a:gd name="connsiteX2" fmla="*/ 179537 w 179537"/>
                  <a:gd name="connsiteY2" fmla="*/ 579335 h 579335"/>
                  <a:gd name="connsiteX3" fmla="*/ 165235 w 179537"/>
                  <a:gd name="connsiteY3" fmla="*/ 545011 h 579335"/>
                  <a:gd name="connsiteX4" fmla="*/ 69415 w 179537"/>
                  <a:gd name="connsiteY4" fmla="*/ 171738 h 579335"/>
                  <a:gd name="connsiteX5" fmla="*/ 0 w 179537"/>
                  <a:gd name="connsiteY5" fmla="*/ 17723 h 579335"/>
                  <a:gd name="connsiteX6" fmla="*/ 10767 w 179537"/>
                  <a:gd name="connsiteY6" fmla="*/ 0 h 579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9537" h="579335">
                    <a:moveTo>
                      <a:pt x="10767" y="0"/>
                    </a:moveTo>
                    <a:lnTo>
                      <a:pt x="87293" y="180499"/>
                    </a:lnTo>
                    <a:cubicBezTo>
                      <a:pt x="133415" y="309750"/>
                      <a:pt x="164521" y="444185"/>
                      <a:pt x="179537" y="579335"/>
                    </a:cubicBezTo>
                    <a:cubicBezTo>
                      <a:pt x="175247" y="569323"/>
                      <a:pt x="169527" y="557882"/>
                      <a:pt x="165235" y="545011"/>
                    </a:cubicBezTo>
                    <a:cubicBezTo>
                      <a:pt x="146644" y="416297"/>
                      <a:pt x="113750" y="289012"/>
                      <a:pt x="69415" y="171738"/>
                    </a:cubicBezTo>
                    <a:lnTo>
                      <a:pt x="0" y="17723"/>
                    </a:lnTo>
                    <a:lnTo>
                      <a:pt x="10767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id="{BF480885-8366-4391-ABB6-03FD4B3ECE8D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30808" y="4045983"/>
                <a:ext cx="2390" cy="5071"/>
              </a:xfrm>
              <a:custGeom>
                <a:avLst/>
                <a:gdLst>
                  <a:gd name="connsiteX0" fmla="*/ 746 w 2390"/>
                  <a:gd name="connsiteY0" fmla="*/ 589 h 5071"/>
                  <a:gd name="connsiteX1" fmla="*/ 2390 w 2390"/>
                  <a:gd name="connsiteY1" fmla="*/ 5071 h 5071"/>
                  <a:gd name="connsiteX2" fmla="*/ 0 w 2390"/>
                  <a:gd name="connsiteY2" fmla="*/ 1485 h 5071"/>
                  <a:gd name="connsiteX3" fmla="*/ 746 w 2390"/>
                  <a:gd name="connsiteY3" fmla="*/ 589 h 5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90" h="5071">
                    <a:moveTo>
                      <a:pt x="746" y="589"/>
                    </a:moveTo>
                    <a:cubicBezTo>
                      <a:pt x="1196" y="1485"/>
                      <a:pt x="1793" y="3278"/>
                      <a:pt x="2390" y="5071"/>
                    </a:cubicBezTo>
                    <a:cubicBezTo>
                      <a:pt x="1194" y="3876"/>
                      <a:pt x="1194" y="2681"/>
                      <a:pt x="0" y="1485"/>
                    </a:cubicBezTo>
                    <a:cubicBezTo>
                      <a:pt x="0" y="-307"/>
                      <a:pt x="298" y="-307"/>
                      <a:pt x="746" y="589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4B31CB29-437E-4E20-999E-FF6C58817C3D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33199" y="4052249"/>
                <a:ext cx="8367" cy="23906"/>
              </a:xfrm>
              <a:custGeom>
                <a:avLst/>
                <a:gdLst>
                  <a:gd name="connsiteX0" fmla="*/ 0 w 8367"/>
                  <a:gd name="connsiteY0" fmla="*/ 0 h 23906"/>
                  <a:gd name="connsiteX1" fmla="*/ 8367 w 8367"/>
                  <a:gd name="connsiteY1" fmla="*/ 23906 h 23906"/>
                  <a:gd name="connsiteX2" fmla="*/ 0 w 8367"/>
                  <a:gd name="connsiteY2" fmla="*/ 0 h 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367" h="23906">
                    <a:moveTo>
                      <a:pt x="0" y="0"/>
                    </a:moveTo>
                    <a:cubicBezTo>
                      <a:pt x="2391" y="4781"/>
                      <a:pt x="4782" y="13148"/>
                      <a:pt x="8367" y="23906"/>
                    </a:cubicBezTo>
                    <a:cubicBezTo>
                      <a:pt x="5976" y="19125"/>
                      <a:pt x="2391" y="7172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83D8A735-3ABA-4849-89DF-84368587DD59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235532" y="4357787"/>
                <a:ext cx="73772" cy="215698"/>
              </a:xfrm>
              <a:custGeom>
                <a:avLst/>
                <a:gdLst>
                  <a:gd name="connsiteX0" fmla="*/ 72585 w 73772"/>
                  <a:gd name="connsiteY0" fmla="*/ 0 h 215698"/>
                  <a:gd name="connsiteX1" fmla="*/ 64006 w 73772"/>
                  <a:gd name="connsiteY1" fmla="*/ 60067 h 215698"/>
                  <a:gd name="connsiteX2" fmla="*/ 66866 w 73772"/>
                  <a:gd name="connsiteY2" fmla="*/ 82949 h 215698"/>
                  <a:gd name="connsiteX3" fmla="*/ 11753 w 73772"/>
                  <a:gd name="connsiteY3" fmla="*/ 215698 h 215698"/>
                  <a:gd name="connsiteX4" fmla="*/ 11174 w 73772"/>
                  <a:gd name="connsiteY4" fmla="*/ 215498 h 215698"/>
                  <a:gd name="connsiteX5" fmla="*/ 4451 w 73772"/>
                  <a:gd name="connsiteY5" fmla="*/ 204851 h 215698"/>
                  <a:gd name="connsiteX6" fmla="*/ 0 w 73772"/>
                  <a:gd name="connsiteY6" fmla="*/ 196961 h 215698"/>
                  <a:gd name="connsiteX7" fmla="*/ 1078 w 73772"/>
                  <a:gd name="connsiteY7" fmla="*/ 195038 h 215698"/>
                  <a:gd name="connsiteX8" fmla="*/ 21101 w 73772"/>
                  <a:gd name="connsiteY8" fmla="*/ 148737 h 215698"/>
                  <a:gd name="connsiteX9" fmla="*/ 42552 w 73772"/>
                  <a:gd name="connsiteY9" fmla="*/ 88670 h 215698"/>
                  <a:gd name="connsiteX10" fmla="*/ 53994 w 73772"/>
                  <a:gd name="connsiteY10" fmla="*/ 54346 h 215698"/>
                  <a:gd name="connsiteX11" fmla="*/ 64006 w 73772"/>
                  <a:gd name="connsiteY11" fmla="*/ 18591 h 215698"/>
                  <a:gd name="connsiteX12" fmla="*/ 72585 w 73772"/>
                  <a:gd name="connsiteY12" fmla="*/ 0 h 215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3772" h="215698">
                    <a:moveTo>
                      <a:pt x="72585" y="0"/>
                    </a:moveTo>
                    <a:cubicBezTo>
                      <a:pt x="52564" y="62927"/>
                      <a:pt x="56854" y="64357"/>
                      <a:pt x="64006" y="60067"/>
                    </a:cubicBezTo>
                    <a:cubicBezTo>
                      <a:pt x="69726" y="55776"/>
                      <a:pt x="81168" y="44334"/>
                      <a:pt x="66866" y="82949"/>
                    </a:cubicBezTo>
                    <a:lnTo>
                      <a:pt x="11753" y="215698"/>
                    </a:lnTo>
                    <a:lnTo>
                      <a:pt x="11174" y="215498"/>
                    </a:lnTo>
                    <a:lnTo>
                      <a:pt x="4451" y="204851"/>
                    </a:lnTo>
                    <a:lnTo>
                      <a:pt x="0" y="196961"/>
                    </a:lnTo>
                    <a:lnTo>
                      <a:pt x="1078" y="195038"/>
                    </a:lnTo>
                    <a:cubicBezTo>
                      <a:pt x="7156" y="182345"/>
                      <a:pt x="13950" y="166614"/>
                      <a:pt x="21101" y="148737"/>
                    </a:cubicBezTo>
                    <a:cubicBezTo>
                      <a:pt x="28251" y="130144"/>
                      <a:pt x="35402" y="110122"/>
                      <a:pt x="42552" y="88670"/>
                    </a:cubicBezTo>
                    <a:cubicBezTo>
                      <a:pt x="46844" y="77229"/>
                      <a:pt x="51133" y="67217"/>
                      <a:pt x="53994" y="54346"/>
                    </a:cubicBezTo>
                    <a:cubicBezTo>
                      <a:pt x="56854" y="42905"/>
                      <a:pt x="61145" y="31464"/>
                      <a:pt x="64006" y="18591"/>
                    </a:cubicBezTo>
                    <a:cubicBezTo>
                      <a:pt x="66866" y="12871"/>
                      <a:pt x="69726" y="7150"/>
                      <a:pt x="72585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1E6A2C20-7D3D-4B35-91B0-8D908B65AE08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55909" y="2994880"/>
                <a:ext cx="168079" cy="446577"/>
              </a:xfrm>
              <a:custGeom>
                <a:avLst/>
                <a:gdLst>
                  <a:gd name="connsiteX0" fmla="*/ 163868 w 168079"/>
                  <a:gd name="connsiteY0" fmla="*/ 0 h 446577"/>
                  <a:gd name="connsiteX1" fmla="*/ 168079 w 168079"/>
                  <a:gd name="connsiteY1" fmla="*/ 8150 h 446577"/>
                  <a:gd name="connsiteX2" fmla="*/ 155973 w 168079"/>
                  <a:gd name="connsiteY2" fmla="*/ 28077 h 446577"/>
                  <a:gd name="connsiteX3" fmla="*/ 40098 w 168079"/>
                  <a:gd name="connsiteY3" fmla="*/ 302385 h 446577"/>
                  <a:gd name="connsiteX4" fmla="*/ 15818 w 168079"/>
                  <a:gd name="connsiteY4" fmla="*/ 396814 h 446577"/>
                  <a:gd name="connsiteX5" fmla="*/ 13933 w 168079"/>
                  <a:gd name="connsiteY5" fmla="*/ 395029 h 446577"/>
                  <a:gd name="connsiteX6" fmla="*/ 11953 w 168079"/>
                  <a:gd name="connsiteY6" fmla="*/ 383226 h 446577"/>
                  <a:gd name="connsiteX7" fmla="*/ 0 w 168079"/>
                  <a:gd name="connsiteY7" fmla="*/ 446577 h 446577"/>
                  <a:gd name="connsiteX8" fmla="*/ 11953 w 168079"/>
                  <a:gd name="connsiteY8" fmla="*/ 372469 h 446577"/>
                  <a:gd name="connsiteX9" fmla="*/ 23906 w 168079"/>
                  <a:gd name="connsiteY9" fmla="*/ 329438 h 446577"/>
                  <a:gd name="connsiteX10" fmla="*/ 38249 w 168079"/>
                  <a:gd name="connsiteY10" fmla="*/ 284017 h 446577"/>
                  <a:gd name="connsiteX11" fmla="*/ 54984 w 168079"/>
                  <a:gd name="connsiteY11" fmla="*/ 237401 h 446577"/>
                  <a:gd name="connsiteX12" fmla="*/ 74108 w 168079"/>
                  <a:gd name="connsiteY12" fmla="*/ 189589 h 446577"/>
                  <a:gd name="connsiteX13" fmla="*/ 111163 w 168079"/>
                  <a:gd name="connsiteY13" fmla="*/ 96356 h 446577"/>
                  <a:gd name="connsiteX14" fmla="*/ 96819 w 168079"/>
                  <a:gd name="connsiteY14" fmla="*/ 136996 h 446577"/>
                  <a:gd name="connsiteX15" fmla="*/ 132678 w 168079"/>
                  <a:gd name="connsiteY15" fmla="*/ 53326 h 446577"/>
                  <a:gd name="connsiteX16" fmla="*/ 154642 w 168079"/>
                  <a:gd name="connsiteY16" fmla="*/ 14330 h 446577"/>
                  <a:gd name="connsiteX17" fmla="*/ 163868 w 168079"/>
                  <a:gd name="connsiteY17" fmla="*/ 0 h 446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68079" h="446577">
                    <a:moveTo>
                      <a:pt x="163868" y="0"/>
                    </a:moveTo>
                    <a:lnTo>
                      <a:pt x="168079" y="8150"/>
                    </a:lnTo>
                    <a:lnTo>
                      <a:pt x="155973" y="28077"/>
                    </a:lnTo>
                    <a:cubicBezTo>
                      <a:pt x="108866" y="114792"/>
                      <a:pt x="69899" y="206570"/>
                      <a:pt x="40098" y="302385"/>
                    </a:cubicBezTo>
                    <a:lnTo>
                      <a:pt x="15818" y="396814"/>
                    </a:lnTo>
                    <a:lnTo>
                      <a:pt x="13933" y="395029"/>
                    </a:lnTo>
                    <a:cubicBezTo>
                      <a:pt x="12401" y="393312"/>
                      <a:pt x="11356" y="390398"/>
                      <a:pt x="11953" y="383226"/>
                    </a:cubicBezTo>
                    <a:lnTo>
                      <a:pt x="0" y="446577"/>
                    </a:lnTo>
                    <a:cubicBezTo>
                      <a:pt x="1196" y="426256"/>
                      <a:pt x="5977" y="399960"/>
                      <a:pt x="11953" y="372469"/>
                    </a:cubicBezTo>
                    <a:cubicBezTo>
                      <a:pt x="15540" y="358125"/>
                      <a:pt x="19125" y="343782"/>
                      <a:pt x="23906" y="329438"/>
                    </a:cubicBezTo>
                    <a:cubicBezTo>
                      <a:pt x="28687" y="315095"/>
                      <a:pt x="32274" y="299556"/>
                      <a:pt x="38249" y="284017"/>
                    </a:cubicBezTo>
                    <a:cubicBezTo>
                      <a:pt x="44227" y="268478"/>
                      <a:pt x="49008" y="252940"/>
                      <a:pt x="54984" y="237401"/>
                    </a:cubicBezTo>
                    <a:cubicBezTo>
                      <a:pt x="60961" y="221862"/>
                      <a:pt x="68132" y="206323"/>
                      <a:pt x="74108" y="189589"/>
                    </a:cubicBezTo>
                    <a:cubicBezTo>
                      <a:pt x="86061" y="157317"/>
                      <a:pt x="100405" y="127434"/>
                      <a:pt x="111163" y="96356"/>
                    </a:cubicBezTo>
                    <a:cubicBezTo>
                      <a:pt x="118335" y="89185"/>
                      <a:pt x="101600" y="121458"/>
                      <a:pt x="96819" y="136996"/>
                    </a:cubicBezTo>
                    <a:cubicBezTo>
                      <a:pt x="126701" y="87990"/>
                      <a:pt x="118335" y="85599"/>
                      <a:pt x="132678" y="53326"/>
                    </a:cubicBezTo>
                    <a:cubicBezTo>
                      <a:pt x="139252" y="40178"/>
                      <a:pt x="147022" y="26731"/>
                      <a:pt x="154642" y="14330"/>
                    </a:cubicBezTo>
                    <a:lnTo>
                      <a:pt x="163868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id="{D32A1368-C580-448D-A8B5-F78895ED36AC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18856" y="3399621"/>
                <a:ext cx="36977" cy="544384"/>
              </a:xfrm>
              <a:custGeom>
                <a:avLst/>
                <a:gdLst>
                  <a:gd name="connsiteX0" fmla="*/ 31077 w 36977"/>
                  <a:gd name="connsiteY0" fmla="*/ 0 h 544384"/>
                  <a:gd name="connsiteX1" fmla="*/ 27491 w 36977"/>
                  <a:gd name="connsiteY1" fmla="*/ 47812 h 544384"/>
                  <a:gd name="connsiteX2" fmla="*/ 16734 w 36977"/>
                  <a:gd name="connsiteY2" fmla="*/ 123116 h 544384"/>
                  <a:gd name="connsiteX3" fmla="*/ 35709 w 36977"/>
                  <a:gd name="connsiteY3" fmla="*/ 58719 h 544384"/>
                  <a:gd name="connsiteX4" fmla="*/ 36977 w 36977"/>
                  <a:gd name="connsiteY4" fmla="*/ 60474 h 544384"/>
                  <a:gd name="connsiteX5" fmla="*/ 16266 w 36977"/>
                  <a:gd name="connsiteY5" fmla="*/ 196181 h 544384"/>
                  <a:gd name="connsiteX6" fmla="*/ 8366 w 36977"/>
                  <a:gd name="connsiteY6" fmla="*/ 352611 h 544384"/>
                  <a:gd name="connsiteX7" fmla="*/ 16266 w 36977"/>
                  <a:gd name="connsiteY7" fmla="*/ 509042 h 544384"/>
                  <a:gd name="connsiteX8" fmla="*/ 21659 w 36977"/>
                  <a:gd name="connsiteY8" fmla="*/ 544384 h 544384"/>
                  <a:gd name="connsiteX9" fmla="*/ 20918 w 36977"/>
                  <a:gd name="connsiteY9" fmla="*/ 542064 h 544384"/>
                  <a:gd name="connsiteX10" fmla="*/ 11953 w 36977"/>
                  <a:gd name="connsiteY10" fmla="*/ 527123 h 544384"/>
                  <a:gd name="connsiteX11" fmla="*/ 13147 w 36977"/>
                  <a:gd name="connsiteY11" fmla="*/ 511584 h 544384"/>
                  <a:gd name="connsiteX12" fmla="*/ 11953 w 36977"/>
                  <a:gd name="connsiteY12" fmla="*/ 488874 h 544384"/>
                  <a:gd name="connsiteX13" fmla="*/ 5976 w 36977"/>
                  <a:gd name="connsiteY13" fmla="*/ 431500 h 544384"/>
                  <a:gd name="connsiteX14" fmla="*/ 5976 w 36977"/>
                  <a:gd name="connsiteY14" fmla="*/ 334681 h 544384"/>
                  <a:gd name="connsiteX15" fmla="*/ 0 w 36977"/>
                  <a:gd name="connsiteY15" fmla="*/ 356196 h 544384"/>
                  <a:gd name="connsiteX16" fmla="*/ 2390 w 36977"/>
                  <a:gd name="connsiteY16" fmla="*/ 265354 h 544384"/>
                  <a:gd name="connsiteX17" fmla="*/ 4781 w 36977"/>
                  <a:gd name="connsiteY17" fmla="*/ 222324 h 544384"/>
                  <a:gd name="connsiteX18" fmla="*/ 5976 w 36977"/>
                  <a:gd name="connsiteY18" fmla="*/ 200809 h 544384"/>
                  <a:gd name="connsiteX19" fmla="*/ 7172 w 36977"/>
                  <a:gd name="connsiteY19" fmla="*/ 179294 h 544384"/>
                  <a:gd name="connsiteX20" fmla="*/ 15538 w 36977"/>
                  <a:gd name="connsiteY20" fmla="*/ 92038 h 544384"/>
                  <a:gd name="connsiteX21" fmla="*/ 21515 w 36977"/>
                  <a:gd name="connsiteY21" fmla="*/ 46617 h 544384"/>
                  <a:gd name="connsiteX22" fmla="*/ 31077 w 36977"/>
                  <a:gd name="connsiteY22" fmla="*/ 0 h 544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6977" h="544384">
                    <a:moveTo>
                      <a:pt x="31077" y="0"/>
                    </a:moveTo>
                    <a:cubicBezTo>
                      <a:pt x="27491" y="19125"/>
                      <a:pt x="28687" y="31078"/>
                      <a:pt x="27491" y="47812"/>
                    </a:cubicBezTo>
                    <a:cubicBezTo>
                      <a:pt x="27491" y="64546"/>
                      <a:pt x="25100" y="84866"/>
                      <a:pt x="16734" y="123116"/>
                    </a:cubicBezTo>
                    <a:cubicBezTo>
                      <a:pt x="28089" y="64547"/>
                      <a:pt x="32572" y="56478"/>
                      <a:pt x="35709" y="58719"/>
                    </a:cubicBezTo>
                    <a:lnTo>
                      <a:pt x="36977" y="60474"/>
                    </a:lnTo>
                    <a:lnTo>
                      <a:pt x="16266" y="196181"/>
                    </a:lnTo>
                    <a:cubicBezTo>
                      <a:pt x="11043" y="247614"/>
                      <a:pt x="8366" y="299800"/>
                      <a:pt x="8366" y="352611"/>
                    </a:cubicBezTo>
                    <a:cubicBezTo>
                      <a:pt x="8366" y="405422"/>
                      <a:pt x="11043" y="457608"/>
                      <a:pt x="16266" y="509042"/>
                    </a:cubicBezTo>
                    <a:lnTo>
                      <a:pt x="21659" y="544384"/>
                    </a:lnTo>
                    <a:lnTo>
                      <a:pt x="20918" y="542064"/>
                    </a:lnTo>
                    <a:cubicBezTo>
                      <a:pt x="16435" y="527123"/>
                      <a:pt x="12550" y="514573"/>
                      <a:pt x="11953" y="527123"/>
                    </a:cubicBezTo>
                    <a:cubicBezTo>
                      <a:pt x="13147" y="523537"/>
                      <a:pt x="13147" y="518756"/>
                      <a:pt x="13147" y="511584"/>
                    </a:cubicBezTo>
                    <a:cubicBezTo>
                      <a:pt x="13147" y="505608"/>
                      <a:pt x="13147" y="497241"/>
                      <a:pt x="11953" y="488874"/>
                    </a:cubicBezTo>
                    <a:cubicBezTo>
                      <a:pt x="10757" y="472140"/>
                      <a:pt x="8366" y="451820"/>
                      <a:pt x="5976" y="431500"/>
                    </a:cubicBezTo>
                    <a:cubicBezTo>
                      <a:pt x="3585" y="390860"/>
                      <a:pt x="0" y="350221"/>
                      <a:pt x="5976" y="334681"/>
                    </a:cubicBezTo>
                    <a:lnTo>
                      <a:pt x="0" y="356196"/>
                    </a:lnTo>
                    <a:cubicBezTo>
                      <a:pt x="2390" y="325119"/>
                      <a:pt x="1195" y="295237"/>
                      <a:pt x="2390" y="265354"/>
                    </a:cubicBezTo>
                    <a:cubicBezTo>
                      <a:pt x="3585" y="251011"/>
                      <a:pt x="3585" y="236667"/>
                      <a:pt x="4781" y="222324"/>
                    </a:cubicBezTo>
                    <a:lnTo>
                      <a:pt x="5976" y="200809"/>
                    </a:lnTo>
                    <a:lnTo>
                      <a:pt x="7172" y="179294"/>
                    </a:lnTo>
                    <a:cubicBezTo>
                      <a:pt x="9562" y="150607"/>
                      <a:pt x="10757" y="121920"/>
                      <a:pt x="15538" y="92038"/>
                    </a:cubicBezTo>
                    <a:cubicBezTo>
                      <a:pt x="17929" y="77695"/>
                      <a:pt x="19125" y="62155"/>
                      <a:pt x="21515" y="46617"/>
                    </a:cubicBezTo>
                    <a:cubicBezTo>
                      <a:pt x="23906" y="31078"/>
                      <a:pt x="27491" y="16734"/>
                      <a:pt x="31077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F7950CC4-5E6B-4F96-93AD-8D8759BD3864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39175" y="4014000"/>
                <a:ext cx="127555" cy="373778"/>
              </a:xfrm>
              <a:custGeom>
                <a:avLst/>
                <a:gdLst>
                  <a:gd name="connsiteX0" fmla="*/ 0 w 127555"/>
                  <a:gd name="connsiteY0" fmla="*/ 0 h 373778"/>
                  <a:gd name="connsiteX1" fmla="*/ 11953 w 127555"/>
                  <a:gd name="connsiteY1" fmla="*/ 7172 h 373778"/>
                  <a:gd name="connsiteX2" fmla="*/ 13868 w 127555"/>
                  <a:gd name="connsiteY2" fmla="*/ 12087 h 373778"/>
                  <a:gd name="connsiteX3" fmla="*/ 19131 w 127555"/>
                  <a:gd name="connsiteY3" fmla="*/ 46574 h 373778"/>
                  <a:gd name="connsiteX4" fmla="*/ 108280 w 127555"/>
                  <a:gd name="connsiteY4" fmla="*/ 333766 h 373778"/>
                  <a:gd name="connsiteX5" fmla="*/ 127555 w 127555"/>
                  <a:gd name="connsiteY5" fmla="*/ 373778 h 373778"/>
                  <a:gd name="connsiteX6" fmla="*/ 126683 w 127555"/>
                  <a:gd name="connsiteY6" fmla="*/ 373285 h 373778"/>
                  <a:gd name="connsiteX7" fmla="*/ 103991 w 127555"/>
                  <a:gd name="connsiteY7" fmla="*/ 331096 h 373778"/>
                  <a:gd name="connsiteX8" fmla="*/ 108772 w 127555"/>
                  <a:gd name="connsiteY8" fmla="*/ 341853 h 373778"/>
                  <a:gd name="connsiteX9" fmla="*/ 90842 w 127555"/>
                  <a:gd name="connsiteY9" fmla="*/ 316752 h 373778"/>
                  <a:gd name="connsiteX10" fmla="*/ 68132 w 127555"/>
                  <a:gd name="connsiteY10" fmla="*/ 259378 h 373778"/>
                  <a:gd name="connsiteX11" fmla="*/ 54983 w 127555"/>
                  <a:gd name="connsiteY11" fmla="*/ 194833 h 373778"/>
                  <a:gd name="connsiteX12" fmla="*/ 60961 w 127555"/>
                  <a:gd name="connsiteY12" fmla="*/ 210371 h 373778"/>
                  <a:gd name="connsiteX13" fmla="*/ 26297 w 127555"/>
                  <a:gd name="connsiteY13" fmla="*/ 92038 h 373778"/>
                  <a:gd name="connsiteX14" fmla="*/ 28687 w 127555"/>
                  <a:gd name="connsiteY14" fmla="*/ 94428 h 373778"/>
                  <a:gd name="connsiteX15" fmla="*/ 13149 w 127555"/>
                  <a:gd name="connsiteY15" fmla="*/ 53789 h 373778"/>
                  <a:gd name="connsiteX16" fmla="*/ 0 w 127555"/>
                  <a:gd name="connsiteY16" fmla="*/ 0 h 373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27555" h="373778">
                    <a:moveTo>
                      <a:pt x="0" y="0"/>
                    </a:moveTo>
                    <a:cubicBezTo>
                      <a:pt x="4781" y="4781"/>
                      <a:pt x="23906" y="62155"/>
                      <a:pt x="11953" y="7172"/>
                    </a:cubicBezTo>
                    <a:lnTo>
                      <a:pt x="13868" y="12087"/>
                    </a:lnTo>
                    <a:lnTo>
                      <a:pt x="19131" y="46574"/>
                    </a:lnTo>
                    <a:cubicBezTo>
                      <a:pt x="39512" y="146172"/>
                      <a:pt x="69570" y="242244"/>
                      <a:pt x="108280" y="333766"/>
                    </a:cubicBezTo>
                    <a:lnTo>
                      <a:pt x="127555" y="373778"/>
                    </a:lnTo>
                    <a:lnTo>
                      <a:pt x="126683" y="373285"/>
                    </a:lnTo>
                    <a:cubicBezTo>
                      <a:pt x="120800" y="365610"/>
                      <a:pt x="109371" y="343646"/>
                      <a:pt x="103991" y="331096"/>
                    </a:cubicBezTo>
                    <a:cubicBezTo>
                      <a:pt x="105186" y="334681"/>
                      <a:pt x="106382" y="338267"/>
                      <a:pt x="108772" y="341853"/>
                    </a:cubicBezTo>
                    <a:cubicBezTo>
                      <a:pt x="101600" y="333486"/>
                      <a:pt x="96819" y="327509"/>
                      <a:pt x="90842" y="316752"/>
                    </a:cubicBezTo>
                    <a:cubicBezTo>
                      <a:pt x="84866" y="305994"/>
                      <a:pt x="76499" y="290456"/>
                      <a:pt x="68132" y="259378"/>
                    </a:cubicBezTo>
                    <a:cubicBezTo>
                      <a:pt x="87257" y="295237"/>
                      <a:pt x="56179" y="210371"/>
                      <a:pt x="54983" y="194833"/>
                    </a:cubicBezTo>
                    <a:cubicBezTo>
                      <a:pt x="57374" y="199614"/>
                      <a:pt x="59765" y="204395"/>
                      <a:pt x="60961" y="210371"/>
                    </a:cubicBezTo>
                    <a:cubicBezTo>
                      <a:pt x="45421" y="167340"/>
                      <a:pt x="33468" y="120725"/>
                      <a:pt x="26297" y="92038"/>
                    </a:cubicBezTo>
                    <a:lnTo>
                      <a:pt x="28687" y="94428"/>
                    </a:lnTo>
                    <a:cubicBezTo>
                      <a:pt x="23906" y="77694"/>
                      <a:pt x="17930" y="66936"/>
                      <a:pt x="13149" y="53789"/>
                    </a:cubicBezTo>
                    <a:cubicBezTo>
                      <a:pt x="8368" y="40640"/>
                      <a:pt x="3587" y="25102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  <p:sp>
            <p:nvSpPr>
              <p:cNvPr id="191" name="Freeform: Shape 190">
                <a:extLst>
                  <a:ext uri="{FF2B5EF4-FFF2-40B4-BE49-F238E27FC236}">
                    <a16:creationId xmlns:a16="http://schemas.microsoft.com/office/drawing/2014/main" id="{5343D5B4-639E-4EB5-924A-60FC3A28271C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183807" y="4423228"/>
                <a:ext cx="50887" cy="95830"/>
              </a:xfrm>
              <a:custGeom>
                <a:avLst/>
                <a:gdLst>
                  <a:gd name="connsiteX0" fmla="*/ 0 w 50887"/>
                  <a:gd name="connsiteY0" fmla="*/ 0 h 95830"/>
                  <a:gd name="connsiteX1" fmla="*/ 28075 w 50887"/>
                  <a:gd name="connsiteY1" fmla="*/ 58279 h 95830"/>
                  <a:gd name="connsiteX2" fmla="*/ 50887 w 50887"/>
                  <a:gd name="connsiteY2" fmla="*/ 95830 h 95830"/>
                  <a:gd name="connsiteX3" fmla="*/ 45420 w 50887"/>
                  <a:gd name="connsiteY3" fmla="*/ 88012 h 95830"/>
                  <a:gd name="connsiteX4" fmla="*/ 11952 w 50887"/>
                  <a:gd name="connsiteY4" fmla="*/ 43787 h 95830"/>
                  <a:gd name="connsiteX5" fmla="*/ 1193 w 50887"/>
                  <a:gd name="connsiteY5" fmla="*/ 5538 h 95830"/>
                  <a:gd name="connsiteX6" fmla="*/ 0 w 50887"/>
                  <a:gd name="connsiteY6" fmla="*/ 0 h 95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887" h="95830">
                    <a:moveTo>
                      <a:pt x="0" y="0"/>
                    </a:moveTo>
                    <a:lnTo>
                      <a:pt x="28075" y="58279"/>
                    </a:lnTo>
                    <a:lnTo>
                      <a:pt x="50887" y="95830"/>
                    </a:lnTo>
                    <a:lnTo>
                      <a:pt x="45420" y="88012"/>
                    </a:lnTo>
                    <a:cubicBezTo>
                      <a:pt x="34662" y="73669"/>
                      <a:pt x="25099" y="65302"/>
                      <a:pt x="11952" y="43787"/>
                    </a:cubicBezTo>
                    <a:cubicBezTo>
                      <a:pt x="-1197" y="15100"/>
                      <a:pt x="1193" y="11514"/>
                      <a:pt x="1193" y="553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</p:grpSp>
      </p:grp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1AB0174-4618-A38E-A575-ADBED9B76334}"/>
              </a:ext>
            </a:extLst>
          </p:cNvPr>
          <p:cNvSpPr txBox="1">
            <a:spLocks/>
          </p:cNvSpPr>
          <p:nvPr userDrawn="1"/>
        </p:nvSpPr>
        <p:spPr>
          <a:xfrm>
            <a:off x="8924420" y="6626269"/>
            <a:ext cx="2741612" cy="22596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ru-RU"/>
            </a:defPPr>
            <a:lvl1pPr marL="0" algn="l" defTabSz="914400" rtl="0" eaLnBrk="1" latinLnBrk="0" hangingPunct="1">
              <a:defRPr sz="1050" i="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/>
              <a:t>FLORIDA DEPARTMENT OF TRANSPORTATION – DISTRICT SIX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39D7E5-7806-0594-D7DB-BC3A1831CF0E}"/>
              </a:ext>
            </a:extLst>
          </p:cNvPr>
          <p:cNvSpPr txBox="1">
            <a:spLocks/>
          </p:cNvSpPr>
          <p:nvPr userDrawn="1"/>
        </p:nvSpPr>
        <p:spPr>
          <a:xfrm>
            <a:off x="8793678" y="6385551"/>
            <a:ext cx="2872354" cy="22597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ru-RU"/>
            </a:defPPr>
            <a:lvl1pPr marL="0" algn="l" defTabSz="914400" rtl="0" eaLnBrk="1" latinLnBrk="0" hangingPunct="1">
              <a:defRPr sz="1100" b="1" i="0" kern="1200" spc="3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>
                <a:latin typeface="+mj-lt"/>
              </a:rPr>
              <a:t>GEC INDUSTRY FORUM</a:t>
            </a:r>
          </a:p>
        </p:txBody>
      </p:sp>
    </p:spTree>
    <p:extLst>
      <p:ext uri="{BB962C8B-B14F-4D97-AF65-F5344CB8AC3E}">
        <p14:creationId xmlns:p14="http://schemas.microsoft.com/office/powerpoint/2010/main" val="3877649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0" grpId="0" animBg="1"/>
      <p:bldP spid="19" grpId="0" animBg="1"/>
      <p:bldP spid="178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Sp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09B4ACC-E72E-450B-88FA-710ECDE6548D}"/>
              </a:ext>
            </a:extLst>
          </p:cNvPr>
          <p:cNvCxnSpPr/>
          <p:nvPr userDrawn="1"/>
        </p:nvCxnSpPr>
        <p:spPr>
          <a:xfrm>
            <a:off x="6096600" y="1406251"/>
            <a:ext cx="0" cy="449331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1419610-8183-4044-A08A-8F6940C6AC9B}"/>
              </a:ext>
            </a:extLst>
          </p:cNvPr>
          <p:cNvCxnSpPr>
            <a:cxnSpLocks/>
          </p:cNvCxnSpPr>
          <p:nvPr userDrawn="1"/>
        </p:nvCxnSpPr>
        <p:spPr>
          <a:xfrm flipH="1">
            <a:off x="432001" y="3652910"/>
            <a:ext cx="1132919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C28012CA-9AC6-43EF-965E-2A6886FA2C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06600" y="1069941"/>
            <a:ext cx="198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C5861664-5B54-4F47-BF93-4FC02E6A1B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06600" y="5983879"/>
            <a:ext cx="198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1C13C39D-FED7-4CC0-A4B2-3813B16FF30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2000" y="3354600"/>
            <a:ext cx="1980000" cy="252000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056B4554-0DA9-4087-850E-209049BEFC4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81200" y="3354600"/>
            <a:ext cx="1980000" cy="25200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29EA32B-6EE8-4742-9788-FCAC7A0FE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27A446-62BF-4F99-BF28-8B764B71F115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AE8445-BA39-4932-B40E-1B18A4CDF6C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7485226-B192-3146-A260-8CDB92CB97CF}"/>
              </a:ext>
            </a:extLst>
          </p:cNvPr>
          <p:cNvSpPr txBox="1">
            <a:spLocks/>
          </p:cNvSpPr>
          <p:nvPr userDrawn="1"/>
        </p:nvSpPr>
        <p:spPr>
          <a:xfrm>
            <a:off x="8924420" y="6626269"/>
            <a:ext cx="2741612" cy="22596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ru-RU"/>
            </a:defPPr>
            <a:lvl1pPr marL="0" algn="l" defTabSz="914400" rtl="0" eaLnBrk="1" latinLnBrk="0" hangingPunct="1">
              <a:defRPr sz="1050" i="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/>
              <a:t>FLORIDA DEPARTMENT OF TRANSPORTATION – DISTRICT SIX 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9B4A1D08-1365-D502-8F31-EB1582A23A56}"/>
              </a:ext>
            </a:extLst>
          </p:cNvPr>
          <p:cNvSpPr txBox="1">
            <a:spLocks/>
          </p:cNvSpPr>
          <p:nvPr userDrawn="1"/>
        </p:nvSpPr>
        <p:spPr>
          <a:xfrm>
            <a:off x="8793678" y="6385551"/>
            <a:ext cx="2872354" cy="22597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ru-RU"/>
            </a:defPPr>
            <a:lvl1pPr marL="0" algn="l" defTabSz="914400" rtl="0" eaLnBrk="1" latinLnBrk="0" hangingPunct="1">
              <a:defRPr sz="1100" b="1" i="0" kern="1200" spc="3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>
                <a:latin typeface="+mj-lt"/>
              </a:rPr>
              <a:t>GEC INDUSTRY FORUM</a:t>
            </a:r>
          </a:p>
        </p:txBody>
      </p:sp>
    </p:spTree>
    <p:extLst>
      <p:ext uri="{BB962C8B-B14F-4D97-AF65-F5344CB8AC3E}">
        <p14:creationId xmlns:p14="http://schemas.microsoft.com/office/powerpoint/2010/main" val="24303661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 Bo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37E7734C-4A13-4559-83EF-C012059B11AF}"/>
              </a:ext>
            </a:extLst>
          </p:cNvPr>
          <p:cNvGrpSpPr/>
          <p:nvPr userDrawn="1"/>
        </p:nvGrpSpPr>
        <p:grpSpPr>
          <a:xfrm>
            <a:off x="-735060" y="-1"/>
            <a:ext cx="8994070" cy="7509123"/>
            <a:chOff x="-731331" y="-1"/>
            <a:chExt cx="8994070" cy="7509123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471301E-8E93-4B4F-BCAE-9714571192DA}"/>
                </a:ext>
              </a:extLst>
            </p:cNvPr>
            <p:cNvSpPr/>
            <p:nvPr userDrawn="1"/>
          </p:nvSpPr>
          <p:spPr>
            <a:xfrm rot="10800000">
              <a:off x="0" y="-1"/>
              <a:ext cx="8262739" cy="6858000"/>
            </a:xfrm>
            <a:custGeom>
              <a:avLst/>
              <a:gdLst>
                <a:gd name="connsiteX0" fmla="*/ 774160 w 8262739"/>
                <a:gd name="connsiteY0" fmla="*/ 294728 h 6858000"/>
                <a:gd name="connsiteX1" fmla="*/ 774822 w 8262739"/>
                <a:gd name="connsiteY1" fmla="*/ 291871 h 6858000"/>
                <a:gd name="connsiteX2" fmla="*/ 758067 w 8262739"/>
                <a:gd name="connsiteY2" fmla="*/ 278466 h 6858000"/>
                <a:gd name="connsiteX3" fmla="*/ 846914 w 8262739"/>
                <a:gd name="connsiteY3" fmla="*/ 92306 h 6858000"/>
                <a:gd name="connsiteX4" fmla="*/ 899364 w 8262739"/>
                <a:gd name="connsiteY4" fmla="*/ 54843 h 6858000"/>
                <a:gd name="connsiteX5" fmla="*/ 901914 w 8262739"/>
                <a:gd name="connsiteY5" fmla="*/ 49997 h 6858000"/>
                <a:gd name="connsiteX6" fmla="*/ 842681 w 8262739"/>
                <a:gd name="connsiteY6" fmla="*/ 92306 h 6858000"/>
                <a:gd name="connsiteX7" fmla="*/ 753834 w 8262739"/>
                <a:gd name="connsiteY7" fmla="*/ 278466 h 6858000"/>
                <a:gd name="connsiteX8" fmla="*/ 674364 w 8262739"/>
                <a:gd name="connsiteY8" fmla="*/ 821039 h 6858000"/>
                <a:gd name="connsiteX9" fmla="*/ 674577 w 8262739"/>
                <a:gd name="connsiteY9" fmla="*/ 820652 h 6858000"/>
                <a:gd name="connsiteX10" fmla="*/ 681911 w 8262739"/>
                <a:gd name="connsiteY10" fmla="*/ 659247 h 6858000"/>
                <a:gd name="connsiteX11" fmla="*/ 719798 w 8262739"/>
                <a:gd name="connsiteY11" fmla="*/ 629253 h 6858000"/>
                <a:gd name="connsiteX12" fmla="*/ 721575 w 8262739"/>
                <a:gd name="connsiteY12" fmla="*/ 628045 h 6858000"/>
                <a:gd name="connsiteX13" fmla="*/ 724221 w 8262739"/>
                <a:gd name="connsiteY13" fmla="*/ 625399 h 6858000"/>
                <a:gd name="connsiteX14" fmla="*/ 758067 w 8262739"/>
                <a:gd name="connsiteY14" fmla="*/ 595781 h 6858000"/>
                <a:gd name="connsiteX15" fmla="*/ 851147 w 8262739"/>
                <a:gd name="connsiteY15" fmla="*/ 422317 h 6858000"/>
                <a:gd name="connsiteX16" fmla="*/ 854319 w 8262739"/>
                <a:gd name="connsiteY16" fmla="*/ 424431 h 6858000"/>
                <a:gd name="connsiteX17" fmla="*/ 855904 w 8262739"/>
                <a:gd name="connsiteY17" fmla="*/ 421259 h 6858000"/>
                <a:gd name="connsiteX18" fmla="*/ 851147 w 8262739"/>
                <a:gd name="connsiteY18" fmla="*/ 418088 h 6858000"/>
                <a:gd name="connsiteX19" fmla="*/ 758067 w 8262739"/>
                <a:gd name="connsiteY19" fmla="*/ 591553 h 6858000"/>
                <a:gd name="connsiteX20" fmla="*/ 724221 w 8262739"/>
                <a:gd name="connsiteY20" fmla="*/ 625399 h 6858000"/>
                <a:gd name="connsiteX21" fmla="*/ 719989 w 8262739"/>
                <a:gd name="connsiteY21" fmla="*/ 629102 h 6858000"/>
                <a:gd name="connsiteX22" fmla="*/ 719798 w 8262739"/>
                <a:gd name="connsiteY22" fmla="*/ 629253 h 6858000"/>
                <a:gd name="connsiteX23" fmla="*/ 681911 w 8262739"/>
                <a:gd name="connsiteY23" fmla="*/ 655019 h 6858000"/>
                <a:gd name="connsiteX24" fmla="*/ 681729 w 8262739"/>
                <a:gd name="connsiteY24" fmla="*/ 659070 h 6858000"/>
                <a:gd name="connsiteX25" fmla="*/ 597990 w 8262739"/>
                <a:gd name="connsiteY25" fmla="*/ 1025570 h 6858000"/>
                <a:gd name="connsiteX26" fmla="*/ 598190 w 8262739"/>
                <a:gd name="connsiteY26" fmla="*/ 1024980 h 6858000"/>
                <a:gd name="connsiteX27" fmla="*/ 595885 w 8262739"/>
                <a:gd name="connsiteY27" fmla="*/ 1024518 h 6858000"/>
                <a:gd name="connsiteX28" fmla="*/ 2119992 w 8262739"/>
                <a:gd name="connsiteY28" fmla="*/ 6660069 h 6858000"/>
                <a:gd name="connsiteX29" fmla="*/ 2120414 w 8262739"/>
                <a:gd name="connsiteY29" fmla="*/ 6658670 h 6858000"/>
                <a:gd name="connsiteX30" fmla="*/ 2111615 w 8262739"/>
                <a:gd name="connsiteY30" fmla="*/ 6649866 h 6858000"/>
                <a:gd name="connsiteX31" fmla="*/ 1743929 w 8262739"/>
                <a:gd name="connsiteY31" fmla="*/ 6858000 h 6858000"/>
                <a:gd name="connsiteX32" fmla="*/ 1672367 w 8262739"/>
                <a:gd name="connsiteY32" fmla="*/ 6858000 h 6858000"/>
                <a:gd name="connsiteX33" fmla="*/ 1638095 w 8262739"/>
                <a:gd name="connsiteY33" fmla="*/ 6819444 h 6858000"/>
                <a:gd name="connsiteX34" fmla="*/ 1663481 w 8262739"/>
                <a:gd name="connsiteY34" fmla="*/ 6785597 h 6858000"/>
                <a:gd name="connsiteX35" fmla="*/ 1901513 w 8262739"/>
                <a:gd name="connsiteY35" fmla="*/ 6858000 h 6858000"/>
                <a:gd name="connsiteX36" fmla="*/ 1795034 w 8262739"/>
                <a:gd name="connsiteY36" fmla="*/ 6858000 h 6858000"/>
                <a:gd name="connsiteX37" fmla="*/ 1731171 w 8262739"/>
                <a:gd name="connsiteY37" fmla="*/ 6781364 h 6858000"/>
                <a:gd name="connsiteX38" fmla="*/ 1698079 w 8262739"/>
                <a:gd name="connsiteY38" fmla="*/ 6745264 h 6858000"/>
                <a:gd name="connsiteX39" fmla="*/ 1793828 w 8262739"/>
                <a:gd name="connsiteY39" fmla="*/ 6858000 h 6858000"/>
                <a:gd name="connsiteX40" fmla="*/ 1748158 w 8262739"/>
                <a:gd name="connsiteY40" fmla="*/ 6858000 h 6858000"/>
                <a:gd name="connsiteX41" fmla="*/ 1667709 w 8262739"/>
                <a:gd name="connsiteY41" fmla="*/ 6785597 h 6858000"/>
                <a:gd name="connsiteX42" fmla="*/ 1574630 w 8262739"/>
                <a:gd name="connsiteY42" fmla="*/ 6671360 h 6858000"/>
                <a:gd name="connsiteX43" fmla="*/ 1485783 w 8262739"/>
                <a:gd name="connsiteY43" fmla="*/ 6552895 h 6858000"/>
                <a:gd name="connsiteX44" fmla="*/ 1595786 w 8262739"/>
                <a:gd name="connsiteY44" fmla="*/ 6624823 h 6858000"/>
                <a:gd name="connsiteX45" fmla="*/ 1601188 w 8262739"/>
                <a:gd name="connsiteY45" fmla="*/ 6631183 h 6858000"/>
                <a:gd name="connsiteX46" fmla="*/ 1651314 w 8262739"/>
                <a:gd name="connsiteY46" fmla="*/ 6642275 h 6858000"/>
                <a:gd name="connsiteX47" fmla="*/ 1765018 w 8262739"/>
                <a:gd name="connsiteY47" fmla="*/ 6747517 h 6858000"/>
                <a:gd name="connsiteX48" fmla="*/ 1848052 w 8262739"/>
                <a:gd name="connsiteY48" fmla="*/ 6814155 h 6858000"/>
                <a:gd name="connsiteX49" fmla="*/ 8262739 w 8262739"/>
                <a:gd name="connsiteY49" fmla="*/ 6858000 h 6858000"/>
                <a:gd name="connsiteX50" fmla="*/ 2188465 w 8262739"/>
                <a:gd name="connsiteY50" fmla="*/ 6858000 h 6858000"/>
                <a:gd name="connsiteX51" fmla="*/ 2116185 w 8262739"/>
                <a:gd name="connsiteY51" fmla="*/ 6794059 h 6858000"/>
                <a:gd name="connsiteX52" fmla="*/ 1976568 w 8262739"/>
                <a:gd name="connsiteY52" fmla="*/ 6679826 h 6858000"/>
                <a:gd name="connsiteX53" fmla="*/ 1773484 w 8262739"/>
                <a:gd name="connsiteY53" fmla="*/ 6455586 h 6858000"/>
                <a:gd name="connsiteX54" fmla="*/ 1759550 w 8262739"/>
                <a:gd name="connsiteY54" fmla="*/ 6412038 h 6858000"/>
                <a:gd name="connsiteX55" fmla="*/ 1718480 w 8262739"/>
                <a:gd name="connsiteY55" fmla="*/ 6370968 h 6858000"/>
                <a:gd name="connsiteX56" fmla="*/ 1578863 w 8262739"/>
                <a:gd name="connsiteY56" fmla="*/ 6218656 h 6858000"/>
                <a:gd name="connsiteX57" fmla="*/ 1561939 w 8262739"/>
                <a:gd name="connsiteY57" fmla="*/ 6142499 h 6858000"/>
                <a:gd name="connsiteX58" fmla="*/ 1506935 w 8262739"/>
                <a:gd name="connsiteY58" fmla="*/ 6066343 h 6858000"/>
                <a:gd name="connsiteX59" fmla="*/ 1500383 w 8262739"/>
                <a:gd name="connsiteY59" fmla="*/ 6056069 h 6858000"/>
                <a:gd name="connsiteX60" fmla="*/ 1435007 w 8262739"/>
                <a:gd name="connsiteY60" fmla="*/ 6011339 h 6858000"/>
                <a:gd name="connsiteX61" fmla="*/ 1308080 w 8262739"/>
                <a:gd name="connsiteY61" fmla="*/ 5829412 h 6858000"/>
                <a:gd name="connsiteX62" fmla="*/ 1236157 w 8262739"/>
                <a:gd name="connsiteY62" fmla="*/ 5660176 h 6858000"/>
                <a:gd name="connsiteX63" fmla="*/ 1227695 w 8262739"/>
                <a:gd name="connsiteY63" fmla="*/ 5660176 h 6858000"/>
                <a:gd name="connsiteX64" fmla="*/ 1130387 w 8262739"/>
                <a:gd name="connsiteY64" fmla="*/ 5474016 h 6858000"/>
                <a:gd name="connsiteX65" fmla="*/ 1037307 w 8262739"/>
                <a:gd name="connsiteY65" fmla="*/ 5287856 h 6858000"/>
                <a:gd name="connsiteX66" fmla="*/ 939994 w 8262739"/>
                <a:gd name="connsiteY66" fmla="*/ 5072083 h 6858000"/>
                <a:gd name="connsiteX67" fmla="*/ 851147 w 8262739"/>
                <a:gd name="connsiteY67" fmla="*/ 4852075 h 6858000"/>
                <a:gd name="connsiteX68" fmla="*/ 898733 w 8262739"/>
                <a:gd name="connsiteY68" fmla="*/ 4922927 h 6858000"/>
                <a:gd name="connsiteX69" fmla="*/ 898752 w 8262739"/>
                <a:gd name="connsiteY69" fmla="*/ 4922958 h 6858000"/>
                <a:gd name="connsiteX70" fmla="*/ 939994 w 8262739"/>
                <a:gd name="connsiteY70" fmla="*/ 5000155 h 6858000"/>
                <a:gd name="connsiteX71" fmla="*/ 1028845 w 8262739"/>
                <a:gd name="connsiteY71" fmla="*/ 5186315 h 6858000"/>
                <a:gd name="connsiteX72" fmla="*/ 1058459 w 8262739"/>
                <a:gd name="connsiteY72" fmla="*/ 5287856 h 6858000"/>
                <a:gd name="connsiteX73" fmla="*/ 1070701 w 8262739"/>
                <a:gd name="connsiteY73" fmla="*/ 5305806 h 6858000"/>
                <a:gd name="connsiteX74" fmla="*/ 1055634 w 8262739"/>
                <a:gd name="connsiteY74" fmla="*/ 5227473 h 6858000"/>
                <a:gd name="connsiteX75" fmla="*/ 1016346 w 8262739"/>
                <a:gd name="connsiteY75" fmla="*/ 5156168 h 6858000"/>
                <a:gd name="connsiteX76" fmla="*/ 952391 w 8262739"/>
                <a:gd name="connsiteY76" fmla="*/ 5012357 h 6858000"/>
                <a:gd name="connsiteX77" fmla="*/ 898752 w 8262739"/>
                <a:gd name="connsiteY77" fmla="*/ 4922958 h 6858000"/>
                <a:gd name="connsiteX78" fmla="*/ 898743 w 8262739"/>
                <a:gd name="connsiteY78" fmla="*/ 4922942 h 6858000"/>
                <a:gd name="connsiteX79" fmla="*/ 898733 w 8262739"/>
                <a:gd name="connsiteY79" fmla="*/ 4922927 h 6858000"/>
                <a:gd name="connsiteX80" fmla="*/ 876528 w 8262739"/>
                <a:gd name="connsiteY80" fmla="*/ 4885918 h 6858000"/>
                <a:gd name="connsiteX81" fmla="*/ 783448 w 8262739"/>
                <a:gd name="connsiteY81" fmla="*/ 4632064 h 6858000"/>
                <a:gd name="connsiteX82" fmla="*/ 703703 w 8262739"/>
                <a:gd name="connsiteY82" fmla="*/ 4371836 h 6858000"/>
                <a:gd name="connsiteX83" fmla="*/ 677518 w 8262739"/>
                <a:gd name="connsiteY83" fmla="*/ 4295977 h 6858000"/>
                <a:gd name="connsiteX84" fmla="*/ 563468 w 8262739"/>
                <a:gd name="connsiteY84" fmla="*/ 3840737 h 6858000"/>
                <a:gd name="connsiteX85" fmla="*/ 513030 w 8262739"/>
                <a:gd name="connsiteY85" fmla="*/ 3510255 h 6858000"/>
                <a:gd name="connsiteX86" fmla="*/ 512670 w 8262739"/>
                <a:gd name="connsiteY86" fmla="*/ 3519338 h 6858000"/>
                <a:gd name="connsiteX87" fmla="*/ 516903 w 8262739"/>
                <a:gd name="connsiteY87" fmla="*/ 3587033 h 6858000"/>
                <a:gd name="connsiteX88" fmla="*/ 538056 w 8262739"/>
                <a:gd name="connsiteY88" fmla="*/ 3743579 h 6858000"/>
                <a:gd name="connsiteX89" fmla="*/ 563441 w 8262739"/>
                <a:gd name="connsiteY89" fmla="*/ 3904353 h 6858000"/>
                <a:gd name="connsiteX90" fmla="*/ 521132 w 8262739"/>
                <a:gd name="connsiteY90" fmla="*/ 3764731 h 6858000"/>
                <a:gd name="connsiteX91" fmla="*/ 491518 w 8262739"/>
                <a:gd name="connsiteY91" fmla="*/ 3587033 h 6858000"/>
                <a:gd name="connsiteX92" fmla="*/ 457671 w 8262739"/>
                <a:gd name="connsiteY92" fmla="*/ 3587033 h 6858000"/>
                <a:gd name="connsiteX93" fmla="*/ 436514 w 8262739"/>
                <a:gd name="connsiteY93" fmla="*/ 3426258 h 6858000"/>
                <a:gd name="connsiteX94" fmla="*/ 406900 w 8262739"/>
                <a:gd name="connsiteY94" fmla="*/ 3324717 h 6858000"/>
                <a:gd name="connsiteX95" fmla="*/ 381515 w 8262739"/>
                <a:gd name="connsiteY95" fmla="*/ 3227408 h 6858000"/>
                <a:gd name="connsiteX96" fmla="*/ 309587 w 8262739"/>
                <a:gd name="connsiteY96" fmla="*/ 3151252 h 6858000"/>
                <a:gd name="connsiteX97" fmla="*/ 288435 w 8262739"/>
                <a:gd name="connsiteY97" fmla="*/ 3151252 h 6858000"/>
                <a:gd name="connsiteX98" fmla="*/ 267278 w 8262739"/>
                <a:gd name="connsiteY98" fmla="*/ 3045477 h 6858000"/>
                <a:gd name="connsiteX99" fmla="*/ 258816 w 8262739"/>
                <a:gd name="connsiteY99" fmla="*/ 2910088 h 6858000"/>
                <a:gd name="connsiteX100" fmla="*/ 275740 w 8262739"/>
                <a:gd name="connsiteY100" fmla="*/ 2719700 h 6858000"/>
                <a:gd name="connsiteX101" fmla="*/ 284202 w 8262739"/>
                <a:gd name="connsiteY101" fmla="*/ 2652006 h 6858000"/>
                <a:gd name="connsiteX102" fmla="*/ 298611 w 8262739"/>
                <a:gd name="connsiteY102" fmla="*/ 2605575 h 6858000"/>
                <a:gd name="connsiteX103" fmla="*/ 291606 w 8262739"/>
                <a:gd name="connsiteY103" fmla="*/ 2499693 h 6858000"/>
                <a:gd name="connsiteX104" fmla="*/ 301125 w 8262739"/>
                <a:gd name="connsiteY104" fmla="*/ 2343147 h 6858000"/>
                <a:gd name="connsiteX105" fmla="*/ 318049 w 8262739"/>
                <a:gd name="connsiteY105" fmla="*/ 2311419 h 6858000"/>
                <a:gd name="connsiteX106" fmla="*/ 318049 w 8262739"/>
                <a:gd name="connsiteY106" fmla="*/ 2292377 h 6858000"/>
                <a:gd name="connsiteX107" fmla="*/ 284202 w 8262739"/>
                <a:gd name="connsiteY107" fmla="*/ 2355842 h 6858000"/>
                <a:gd name="connsiteX108" fmla="*/ 254587 w 8262739"/>
                <a:gd name="connsiteY108" fmla="*/ 2313533 h 6858000"/>
                <a:gd name="connsiteX109" fmla="*/ 199583 w 8262739"/>
                <a:gd name="connsiteY109" fmla="*/ 2237377 h 6858000"/>
                <a:gd name="connsiteX110" fmla="*/ 189536 w 8262739"/>
                <a:gd name="connsiteY110" fmla="*/ 2177087 h 6858000"/>
                <a:gd name="connsiteX111" fmla="*/ 186893 w 8262739"/>
                <a:gd name="connsiteY111" fmla="*/ 2182373 h 6858000"/>
                <a:gd name="connsiteX112" fmla="*/ 169969 w 8262739"/>
                <a:gd name="connsiteY112" fmla="*/ 2351609 h 6858000"/>
                <a:gd name="connsiteX113" fmla="*/ 157274 w 8262739"/>
                <a:gd name="connsiteY113" fmla="*/ 2520845 h 6858000"/>
                <a:gd name="connsiteX114" fmla="*/ 144584 w 8262739"/>
                <a:gd name="connsiteY114" fmla="*/ 2652006 h 6858000"/>
                <a:gd name="connsiteX115" fmla="*/ 144584 w 8262739"/>
                <a:gd name="connsiteY115" fmla="*/ 2922779 h 6858000"/>
                <a:gd name="connsiteX116" fmla="*/ 148813 w 8262739"/>
                <a:gd name="connsiteY116" fmla="*/ 3062401 h 6858000"/>
                <a:gd name="connsiteX117" fmla="*/ 157274 w 8262739"/>
                <a:gd name="connsiteY117" fmla="*/ 3202018 h 6858000"/>
                <a:gd name="connsiteX118" fmla="*/ 119198 w 8262739"/>
                <a:gd name="connsiteY118" fmla="*/ 3333179 h 6858000"/>
                <a:gd name="connsiteX119" fmla="*/ 110737 w 8262739"/>
                <a:gd name="connsiteY119" fmla="*/ 3333179 h 6858000"/>
                <a:gd name="connsiteX120" fmla="*/ 85351 w 8262739"/>
                <a:gd name="connsiteY120" fmla="*/ 3079324 h 6858000"/>
                <a:gd name="connsiteX121" fmla="*/ 85351 w 8262739"/>
                <a:gd name="connsiteY121" fmla="*/ 2817009 h 6858000"/>
                <a:gd name="connsiteX122" fmla="*/ 106504 w 8262739"/>
                <a:gd name="connsiteY122" fmla="*/ 2613925 h 6858000"/>
                <a:gd name="connsiteX123" fmla="*/ 144566 w 8262739"/>
                <a:gd name="connsiteY123" fmla="*/ 2651983 h 6858000"/>
                <a:gd name="connsiteX124" fmla="*/ 110737 w 8262739"/>
                <a:gd name="connsiteY124" fmla="*/ 2609697 h 6858000"/>
                <a:gd name="connsiteX125" fmla="*/ 102275 w 8262739"/>
                <a:gd name="connsiteY125" fmla="*/ 2457384 h 6858000"/>
                <a:gd name="connsiteX126" fmla="*/ 110737 w 8262739"/>
                <a:gd name="connsiteY126" fmla="*/ 2224682 h 6858000"/>
                <a:gd name="connsiteX127" fmla="*/ 114965 w 8262739"/>
                <a:gd name="connsiteY127" fmla="*/ 2161221 h 6858000"/>
                <a:gd name="connsiteX128" fmla="*/ 127660 w 8262739"/>
                <a:gd name="connsiteY128" fmla="*/ 2055446 h 6858000"/>
                <a:gd name="connsiteX129" fmla="*/ 178431 w 8262739"/>
                <a:gd name="connsiteY129" fmla="*/ 1865057 h 6858000"/>
                <a:gd name="connsiteX130" fmla="*/ 203728 w 8262739"/>
                <a:gd name="connsiteY130" fmla="*/ 1738579 h 6858000"/>
                <a:gd name="connsiteX131" fmla="*/ 195355 w 8262739"/>
                <a:gd name="connsiteY131" fmla="*/ 1708512 h 6858000"/>
                <a:gd name="connsiteX132" fmla="*/ 165736 w 8262739"/>
                <a:gd name="connsiteY132" fmla="*/ 1877748 h 6858000"/>
                <a:gd name="connsiteX133" fmla="*/ 114965 w 8262739"/>
                <a:gd name="connsiteY133" fmla="*/ 2068141 h 6858000"/>
                <a:gd name="connsiteX134" fmla="*/ 102275 w 8262739"/>
                <a:gd name="connsiteY134" fmla="*/ 2173911 h 6858000"/>
                <a:gd name="connsiteX135" fmla="*/ 98042 w 8262739"/>
                <a:gd name="connsiteY135" fmla="*/ 2237377 h 6858000"/>
                <a:gd name="connsiteX136" fmla="*/ 89580 w 8262739"/>
                <a:gd name="connsiteY136" fmla="*/ 2470075 h 6858000"/>
                <a:gd name="connsiteX137" fmla="*/ 98042 w 8262739"/>
                <a:gd name="connsiteY137" fmla="*/ 2622387 h 6858000"/>
                <a:gd name="connsiteX138" fmla="*/ 76889 w 8262739"/>
                <a:gd name="connsiteY138" fmla="*/ 2825470 h 6858000"/>
                <a:gd name="connsiteX139" fmla="*/ 76889 w 8262739"/>
                <a:gd name="connsiteY139" fmla="*/ 3087786 h 6858000"/>
                <a:gd name="connsiteX140" fmla="*/ 102275 w 8262739"/>
                <a:gd name="connsiteY140" fmla="*/ 3341640 h 6858000"/>
                <a:gd name="connsiteX141" fmla="*/ 110737 w 8262739"/>
                <a:gd name="connsiteY141" fmla="*/ 3341640 h 6858000"/>
                <a:gd name="connsiteX142" fmla="*/ 165736 w 8262739"/>
                <a:gd name="connsiteY142" fmla="*/ 3582805 h 6858000"/>
                <a:gd name="connsiteX143" fmla="*/ 195355 w 8262739"/>
                <a:gd name="connsiteY143" fmla="*/ 3781654 h 6858000"/>
                <a:gd name="connsiteX144" fmla="*/ 258816 w 8262739"/>
                <a:gd name="connsiteY144" fmla="*/ 3984738 h 6858000"/>
                <a:gd name="connsiteX145" fmla="*/ 358772 w 8262739"/>
                <a:gd name="connsiteY145" fmla="*/ 4421447 h 6858000"/>
                <a:gd name="connsiteX146" fmla="*/ 367496 w 8262739"/>
                <a:gd name="connsiteY146" fmla="*/ 4505141 h 6858000"/>
                <a:gd name="connsiteX147" fmla="*/ 385748 w 8262739"/>
                <a:gd name="connsiteY147" fmla="*/ 4505141 h 6858000"/>
                <a:gd name="connsiteX148" fmla="*/ 478828 w 8262739"/>
                <a:gd name="connsiteY148" fmla="*/ 4729378 h 6858000"/>
                <a:gd name="connsiteX149" fmla="*/ 512675 w 8262739"/>
                <a:gd name="connsiteY149" fmla="*/ 4843614 h 6858000"/>
                <a:gd name="connsiteX150" fmla="*/ 449209 w 8262739"/>
                <a:gd name="connsiteY150" fmla="*/ 4746301 h 6858000"/>
                <a:gd name="connsiteX151" fmla="*/ 381515 w 8262739"/>
                <a:gd name="connsiteY151" fmla="*/ 4593989 h 6858000"/>
                <a:gd name="connsiteX152" fmla="*/ 377286 w 8262739"/>
                <a:gd name="connsiteY152" fmla="*/ 4636297 h 6858000"/>
                <a:gd name="connsiteX153" fmla="*/ 340476 w 8262739"/>
                <a:gd name="connsiteY153" fmla="*/ 4522194 h 6858000"/>
                <a:gd name="connsiteX154" fmla="*/ 313820 w 8262739"/>
                <a:gd name="connsiteY154" fmla="*/ 4526294 h 6858000"/>
                <a:gd name="connsiteX155" fmla="*/ 284202 w 8262739"/>
                <a:gd name="connsiteY155" fmla="*/ 4428985 h 6858000"/>
                <a:gd name="connsiteX156" fmla="*/ 182660 w 8262739"/>
                <a:gd name="connsiteY156" fmla="*/ 4196284 h 6858000"/>
                <a:gd name="connsiteX157" fmla="*/ 119198 w 8262739"/>
                <a:gd name="connsiteY157" fmla="*/ 3988971 h 6858000"/>
                <a:gd name="connsiteX158" fmla="*/ 114965 w 8262739"/>
                <a:gd name="connsiteY158" fmla="*/ 3815502 h 6858000"/>
                <a:gd name="connsiteX159" fmla="*/ 85351 w 8262739"/>
                <a:gd name="connsiteY159" fmla="*/ 3612418 h 6858000"/>
                <a:gd name="connsiteX160" fmla="*/ 64195 w 8262739"/>
                <a:gd name="connsiteY160" fmla="*/ 3409335 h 6858000"/>
                <a:gd name="connsiteX161" fmla="*/ 17657 w 8262739"/>
                <a:gd name="connsiteY161" fmla="*/ 3261255 h 6858000"/>
                <a:gd name="connsiteX162" fmla="*/ 47271 w 8262739"/>
                <a:gd name="connsiteY162" fmla="*/ 2474308 h 6858000"/>
                <a:gd name="connsiteX163" fmla="*/ 76889 w 8262739"/>
                <a:gd name="connsiteY163" fmla="*/ 2271224 h 6858000"/>
                <a:gd name="connsiteX164" fmla="*/ 51504 w 8262739"/>
                <a:gd name="connsiteY164" fmla="*/ 2161221 h 6858000"/>
                <a:gd name="connsiteX165" fmla="*/ 102275 w 8262739"/>
                <a:gd name="connsiteY165" fmla="*/ 1856596 h 6858000"/>
                <a:gd name="connsiteX166" fmla="*/ 114965 w 8262739"/>
                <a:gd name="connsiteY166" fmla="*/ 1784668 h 6858000"/>
                <a:gd name="connsiteX167" fmla="*/ 148813 w 8262739"/>
                <a:gd name="connsiteY167" fmla="*/ 1539276 h 6858000"/>
                <a:gd name="connsiteX168" fmla="*/ 237664 w 8262739"/>
                <a:gd name="connsiteY168" fmla="*/ 1361578 h 6858000"/>
                <a:gd name="connsiteX169" fmla="*/ 216507 w 8262739"/>
                <a:gd name="connsiteY169" fmla="*/ 1602741 h 6858000"/>
                <a:gd name="connsiteX170" fmla="*/ 237655 w 8262739"/>
                <a:gd name="connsiteY170" fmla="*/ 1561405 h 6858000"/>
                <a:gd name="connsiteX171" fmla="*/ 250354 w 8262739"/>
                <a:gd name="connsiteY171" fmla="*/ 1462591 h 6858000"/>
                <a:gd name="connsiteX172" fmla="*/ 254587 w 8262739"/>
                <a:gd name="connsiteY172" fmla="*/ 1353116 h 6858000"/>
                <a:gd name="connsiteX173" fmla="*/ 292663 w 8262739"/>
                <a:gd name="connsiteY173" fmla="*/ 1213494 h 6858000"/>
                <a:gd name="connsiteX174" fmla="*/ 351896 w 8262739"/>
                <a:gd name="connsiteY174" fmla="*/ 1001948 h 6858000"/>
                <a:gd name="connsiteX175" fmla="*/ 423824 w 8262739"/>
                <a:gd name="connsiteY175" fmla="*/ 786174 h 6858000"/>
                <a:gd name="connsiteX176" fmla="*/ 429212 w 8262739"/>
                <a:gd name="connsiteY176" fmla="*/ 780111 h 6858000"/>
                <a:gd name="connsiteX177" fmla="*/ 461904 w 8262739"/>
                <a:gd name="connsiteY177" fmla="*/ 608476 h 6858000"/>
                <a:gd name="connsiteX178" fmla="*/ 508442 w 8262739"/>
                <a:gd name="connsiteY178" fmla="*/ 485778 h 6858000"/>
                <a:gd name="connsiteX179" fmla="*/ 563446 w 8262739"/>
                <a:gd name="connsiteY179" fmla="*/ 384236 h 6858000"/>
                <a:gd name="connsiteX180" fmla="*/ 673449 w 8262739"/>
                <a:gd name="connsiteY180" fmla="*/ 172691 h 6858000"/>
                <a:gd name="connsiteX181" fmla="*/ 717872 w 8262739"/>
                <a:gd name="connsiteY181" fmla="*/ 77497 h 6858000"/>
                <a:gd name="connsiteX182" fmla="*/ 754037 w 8262739"/>
                <a:gd name="connsiteY182" fmla="*/ 0 h 6858000"/>
                <a:gd name="connsiteX183" fmla="*/ 1028695 w 8262739"/>
                <a:gd name="connsiteY183" fmla="*/ 0 h 6858000"/>
                <a:gd name="connsiteX184" fmla="*/ 986532 w 8262739"/>
                <a:gd name="connsiteY184" fmla="*/ 71149 h 6858000"/>
                <a:gd name="connsiteX185" fmla="*/ 859605 w 8262739"/>
                <a:gd name="connsiteY185" fmla="*/ 308080 h 6858000"/>
                <a:gd name="connsiteX186" fmla="*/ 721537 w 8262739"/>
                <a:gd name="connsiteY186" fmla="*/ 525648 h 6858000"/>
                <a:gd name="connsiteX187" fmla="*/ 719987 w 8262739"/>
                <a:gd name="connsiteY187" fmla="*/ 532320 h 6858000"/>
                <a:gd name="connsiteX188" fmla="*/ 673445 w 8262739"/>
                <a:gd name="connsiteY188" fmla="*/ 659247 h 6858000"/>
                <a:gd name="connsiteX189" fmla="*/ 639597 w 8262739"/>
                <a:gd name="connsiteY189" fmla="*/ 718480 h 6858000"/>
                <a:gd name="connsiteX190" fmla="*/ 631136 w 8262739"/>
                <a:gd name="connsiteY190" fmla="*/ 726942 h 6858000"/>
                <a:gd name="connsiteX191" fmla="*/ 593588 w 8262739"/>
                <a:gd name="connsiteY191" fmla="*/ 851755 h 6858000"/>
                <a:gd name="connsiteX192" fmla="*/ 584598 w 8262739"/>
                <a:gd name="connsiteY192" fmla="*/ 925796 h 6858000"/>
                <a:gd name="connsiteX193" fmla="*/ 576136 w 8262739"/>
                <a:gd name="connsiteY193" fmla="*/ 1031567 h 6858000"/>
                <a:gd name="connsiteX194" fmla="*/ 516903 w 8262739"/>
                <a:gd name="connsiteY194" fmla="*/ 1205036 h 6858000"/>
                <a:gd name="connsiteX195" fmla="*/ 461900 w 8262739"/>
                <a:gd name="connsiteY195" fmla="*/ 1378501 h 6858000"/>
                <a:gd name="connsiteX196" fmla="*/ 402667 w 8262739"/>
                <a:gd name="connsiteY196" fmla="*/ 1632355 h 6858000"/>
                <a:gd name="connsiteX197" fmla="*/ 368820 w 8262739"/>
                <a:gd name="connsiteY197" fmla="*/ 1865057 h 6858000"/>
                <a:gd name="connsiteX198" fmla="*/ 347667 w 8262739"/>
                <a:gd name="connsiteY198" fmla="*/ 2097755 h 6858000"/>
                <a:gd name="connsiteX199" fmla="*/ 377281 w 8262739"/>
                <a:gd name="connsiteY199" fmla="*/ 1936981 h 6858000"/>
                <a:gd name="connsiteX200" fmla="*/ 380027 w 8262739"/>
                <a:gd name="connsiteY200" fmla="*/ 1923713 h 6858000"/>
                <a:gd name="connsiteX201" fmla="*/ 385743 w 8262739"/>
                <a:gd name="connsiteY201" fmla="*/ 1860824 h 6858000"/>
                <a:gd name="connsiteX202" fmla="*/ 419590 w 8262739"/>
                <a:gd name="connsiteY202" fmla="*/ 1628127 h 6858000"/>
                <a:gd name="connsiteX203" fmla="*/ 430189 w 8262739"/>
                <a:gd name="connsiteY203" fmla="*/ 1631662 h 6858000"/>
                <a:gd name="connsiteX204" fmla="*/ 431108 w 8262739"/>
                <a:gd name="connsiteY204" fmla="*/ 1627731 h 6858000"/>
                <a:gd name="connsiteX205" fmla="*/ 419595 w 8262739"/>
                <a:gd name="connsiteY205" fmla="*/ 1623894 h 6858000"/>
                <a:gd name="connsiteX206" fmla="*/ 478828 w 8262739"/>
                <a:gd name="connsiteY206" fmla="*/ 1370039 h 6858000"/>
                <a:gd name="connsiteX207" fmla="*/ 533827 w 8262739"/>
                <a:gd name="connsiteY207" fmla="*/ 1196570 h 6858000"/>
                <a:gd name="connsiteX208" fmla="*/ 592789 w 8262739"/>
                <a:gd name="connsiteY208" fmla="*/ 1023900 h 6858000"/>
                <a:gd name="connsiteX209" fmla="*/ 588831 w 8262739"/>
                <a:gd name="connsiteY209" fmla="*/ 1023105 h 6858000"/>
                <a:gd name="connsiteX210" fmla="*/ 597293 w 8262739"/>
                <a:gd name="connsiteY210" fmla="*/ 917335 h 6858000"/>
                <a:gd name="connsiteX211" fmla="*/ 643831 w 8262739"/>
                <a:gd name="connsiteY211" fmla="*/ 718480 h 6858000"/>
                <a:gd name="connsiteX212" fmla="*/ 677678 w 8262739"/>
                <a:gd name="connsiteY212" fmla="*/ 659247 h 6858000"/>
                <a:gd name="connsiteX213" fmla="*/ 678815 w 8262739"/>
                <a:gd name="connsiteY213" fmla="*/ 656156 h 6858000"/>
                <a:gd name="connsiteX214" fmla="*/ 724220 w 8262739"/>
                <a:gd name="connsiteY214" fmla="*/ 532320 h 6858000"/>
                <a:gd name="connsiteX215" fmla="*/ 863838 w 8262739"/>
                <a:gd name="connsiteY215" fmla="*/ 312313 h 6858000"/>
                <a:gd name="connsiteX216" fmla="*/ 990765 w 8262739"/>
                <a:gd name="connsiteY216" fmla="*/ 75382 h 6858000"/>
                <a:gd name="connsiteX217" fmla="*/ 1024614 w 8262739"/>
                <a:gd name="connsiteY217" fmla="*/ 19852 h 6858000"/>
                <a:gd name="connsiteX218" fmla="*/ 1036060 w 8262739"/>
                <a:gd name="connsiteY218" fmla="*/ 0 h 6858000"/>
                <a:gd name="connsiteX219" fmla="*/ 1150037 w 8262739"/>
                <a:gd name="connsiteY219" fmla="*/ 0 h 6858000"/>
                <a:gd name="connsiteX220" fmla="*/ 1075780 w 8262739"/>
                <a:gd name="connsiteY220" fmla="*/ 117164 h 6858000"/>
                <a:gd name="connsiteX221" fmla="*/ 796143 w 8262739"/>
                <a:gd name="connsiteY221" fmla="*/ 655019 h 6858000"/>
                <a:gd name="connsiteX222" fmla="*/ 741139 w 8262739"/>
                <a:gd name="connsiteY222" fmla="*/ 828483 h 6858000"/>
                <a:gd name="connsiteX223" fmla="*/ 690368 w 8262739"/>
                <a:gd name="connsiteY223" fmla="*/ 1006181 h 6858000"/>
                <a:gd name="connsiteX224" fmla="*/ 580365 w 8262739"/>
                <a:gd name="connsiteY224" fmla="*/ 1378501 h 6858000"/>
                <a:gd name="connsiteX225" fmla="*/ 508442 w 8262739"/>
                <a:gd name="connsiteY225" fmla="*/ 1632355 h 6858000"/>
                <a:gd name="connsiteX226" fmla="*/ 474594 w 8262739"/>
                <a:gd name="connsiteY226" fmla="*/ 1822748 h 6858000"/>
                <a:gd name="connsiteX227" fmla="*/ 457671 w 8262739"/>
                <a:gd name="connsiteY227" fmla="*/ 1920057 h 6858000"/>
                <a:gd name="connsiteX228" fmla="*/ 444976 w 8262739"/>
                <a:gd name="connsiteY228" fmla="*/ 2017370 h 6858000"/>
                <a:gd name="connsiteX229" fmla="*/ 406900 w 8262739"/>
                <a:gd name="connsiteY229" fmla="*/ 2279686 h 6858000"/>
                <a:gd name="connsiteX230" fmla="*/ 394205 w 8262739"/>
                <a:gd name="connsiteY230" fmla="*/ 2440460 h 6858000"/>
                <a:gd name="connsiteX231" fmla="*/ 415362 w 8262739"/>
                <a:gd name="connsiteY231" fmla="*/ 2609697 h 6858000"/>
                <a:gd name="connsiteX232" fmla="*/ 425276 w 8262739"/>
                <a:gd name="connsiteY232" fmla="*/ 2517483 h 6858000"/>
                <a:gd name="connsiteX233" fmla="*/ 423824 w 8262739"/>
                <a:gd name="connsiteY233" fmla="*/ 2486998 h 6858000"/>
                <a:gd name="connsiteX234" fmla="*/ 440747 w 8262739"/>
                <a:gd name="connsiteY234" fmla="*/ 2309300 h 6858000"/>
                <a:gd name="connsiteX235" fmla="*/ 478823 w 8262739"/>
                <a:gd name="connsiteY235" fmla="*/ 2046984 h 6858000"/>
                <a:gd name="connsiteX236" fmla="*/ 509024 w 8262739"/>
                <a:gd name="connsiteY236" fmla="*/ 2010743 h 6858000"/>
                <a:gd name="connsiteX237" fmla="*/ 552878 w 8262739"/>
                <a:gd name="connsiteY237" fmla="*/ 1717258 h 6858000"/>
                <a:gd name="connsiteX238" fmla="*/ 550751 w 8262739"/>
                <a:gd name="connsiteY238" fmla="*/ 1666203 h 6858000"/>
                <a:gd name="connsiteX239" fmla="*/ 592549 w 8262739"/>
                <a:gd name="connsiteY239" fmla="*/ 1546374 h 6858000"/>
                <a:gd name="connsiteX240" fmla="*/ 617419 w 8262739"/>
                <a:gd name="connsiteY240" fmla="*/ 1445769 h 6858000"/>
                <a:gd name="connsiteX241" fmla="*/ 609983 w 8262739"/>
                <a:gd name="connsiteY241" fmla="*/ 1463119 h 6858000"/>
                <a:gd name="connsiteX242" fmla="*/ 584598 w 8262739"/>
                <a:gd name="connsiteY242" fmla="*/ 1454657 h 6858000"/>
                <a:gd name="connsiteX243" fmla="*/ 521132 w 8262739"/>
                <a:gd name="connsiteY243" fmla="*/ 1636589 h 6858000"/>
                <a:gd name="connsiteX244" fmla="*/ 525365 w 8262739"/>
                <a:gd name="connsiteY244" fmla="*/ 1738130 h 6858000"/>
                <a:gd name="connsiteX245" fmla="*/ 495747 w 8262739"/>
                <a:gd name="connsiteY245" fmla="*/ 1932752 h 6858000"/>
                <a:gd name="connsiteX246" fmla="*/ 491518 w 8262739"/>
                <a:gd name="connsiteY246" fmla="*/ 1966599 h 6858000"/>
                <a:gd name="connsiteX247" fmla="*/ 449209 w 8262739"/>
                <a:gd name="connsiteY247" fmla="*/ 2017370 h 6858000"/>
                <a:gd name="connsiteX248" fmla="*/ 461900 w 8262739"/>
                <a:gd name="connsiteY248" fmla="*/ 1920057 h 6858000"/>
                <a:gd name="connsiteX249" fmla="*/ 478823 w 8262739"/>
                <a:gd name="connsiteY249" fmla="*/ 1822748 h 6858000"/>
                <a:gd name="connsiteX250" fmla="*/ 512670 w 8262739"/>
                <a:gd name="connsiteY250" fmla="*/ 1632355 h 6858000"/>
                <a:gd name="connsiteX251" fmla="*/ 584598 w 8262739"/>
                <a:gd name="connsiteY251" fmla="*/ 1378501 h 6858000"/>
                <a:gd name="connsiteX252" fmla="*/ 694601 w 8262739"/>
                <a:gd name="connsiteY252" fmla="*/ 1006181 h 6858000"/>
                <a:gd name="connsiteX253" fmla="*/ 745372 w 8262739"/>
                <a:gd name="connsiteY253" fmla="*/ 828483 h 6858000"/>
                <a:gd name="connsiteX254" fmla="*/ 800372 w 8262739"/>
                <a:gd name="connsiteY254" fmla="*/ 655019 h 6858000"/>
                <a:gd name="connsiteX255" fmla="*/ 1078224 w 8262739"/>
                <a:gd name="connsiteY255" fmla="*/ 117164 h 6858000"/>
                <a:gd name="connsiteX256" fmla="*/ 1153691 w 8262739"/>
                <a:gd name="connsiteY256" fmla="*/ 0 h 6858000"/>
                <a:gd name="connsiteX257" fmla="*/ 8262739 w 8262739"/>
                <a:gd name="connsiteY257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</a:cxnLst>
              <a:rect l="l" t="t" r="r" b="b"/>
              <a:pathLst>
                <a:path w="8262739" h="6858000">
                  <a:moveTo>
                    <a:pt x="774160" y="294728"/>
                  </a:moveTo>
                  <a:lnTo>
                    <a:pt x="774822" y="291871"/>
                  </a:lnTo>
                  <a:lnTo>
                    <a:pt x="758067" y="278466"/>
                  </a:lnTo>
                  <a:cubicBezTo>
                    <a:pt x="796143" y="193848"/>
                    <a:pt x="817300" y="147306"/>
                    <a:pt x="846914" y="92306"/>
                  </a:cubicBezTo>
                  <a:lnTo>
                    <a:pt x="899364" y="54843"/>
                  </a:lnTo>
                  <a:lnTo>
                    <a:pt x="901914" y="49997"/>
                  </a:lnTo>
                  <a:cubicBezTo>
                    <a:pt x="884990" y="62692"/>
                    <a:pt x="863838" y="75382"/>
                    <a:pt x="842681" y="92306"/>
                  </a:cubicBezTo>
                  <a:cubicBezTo>
                    <a:pt x="813067" y="147310"/>
                    <a:pt x="791910" y="193848"/>
                    <a:pt x="753834" y="278466"/>
                  </a:cubicBezTo>
                  <a:close/>
                  <a:moveTo>
                    <a:pt x="674364" y="821039"/>
                  </a:moveTo>
                  <a:lnTo>
                    <a:pt x="674577" y="820652"/>
                  </a:lnTo>
                  <a:lnTo>
                    <a:pt x="681911" y="659247"/>
                  </a:lnTo>
                  <a:lnTo>
                    <a:pt x="719798" y="629253"/>
                  </a:lnTo>
                  <a:lnTo>
                    <a:pt x="721575" y="628045"/>
                  </a:lnTo>
                  <a:lnTo>
                    <a:pt x="724221" y="625399"/>
                  </a:lnTo>
                  <a:lnTo>
                    <a:pt x="758067" y="595781"/>
                  </a:lnTo>
                  <a:cubicBezTo>
                    <a:pt x="770758" y="566167"/>
                    <a:pt x="787681" y="532320"/>
                    <a:pt x="851147" y="422317"/>
                  </a:cubicBezTo>
                  <a:lnTo>
                    <a:pt x="854319" y="424431"/>
                  </a:lnTo>
                  <a:lnTo>
                    <a:pt x="855904" y="421259"/>
                  </a:lnTo>
                  <a:lnTo>
                    <a:pt x="851147" y="418088"/>
                  </a:lnTo>
                  <a:cubicBezTo>
                    <a:pt x="783453" y="528091"/>
                    <a:pt x="770758" y="561939"/>
                    <a:pt x="758067" y="591553"/>
                  </a:cubicBezTo>
                  <a:lnTo>
                    <a:pt x="724221" y="625399"/>
                  </a:lnTo>
                  <a:lnTo>
                    <a:pt x="719989" y="629102"/>
                  </a:lnTo>
                  <a:lnTo>
                    <a:pt x="719798" y="629253"/>
                  </a:lnTo>
                  <a:lnTo>
                    <a:pt x="681911" y="655019"/>
                  </a:lnTo>
                  <a:lnTo>
                    <a:pt x="681729" y="659070"/>
                  </a:lnTo>
                  <a:close/>
                  <a:moveTo>
                    <a:pt x="597990" y="1025570"/>
                  </a:moveTo>
                  <a:lnTo>
                    <a:pt x="598190" y="1024980"/>
                  </a:lnTo>
                  <a:lnTo>
                    <a:pt x="595885" y="1024518"/>
                  </a:lnTo>
                  <a:close/>
                  <a:moveTo>
                    <a:pt x="2119992" y="6660069"/>
                  </a:moveTo>
                  <a:lnTo>
                    <a:pt x="2120414" y="6658670"/>
                  </a:lnTo>
                  <a:lnTo>
                    <a:pt x="2111615" y="6649866"/>
                  </a:lnTo>
                  <a:close/>
                  <a:moveTo>
                    <a:pt x="1743929" y="6858000"/>
                  </a:moveTo>
                  <a:lnTo>
                    <a:pt x="1672367" y="6858000"/>
                  </a:lnTo>
                  <a:lnTo>
                    <a:pt x="1638095" y="6819444"/>
                  </a:lnTo>
                  <a:cubicBezTo>
                    <a:pt x="1642324" y="6810982"/>
                    <a:pt x="1684633" y="6836368"/>
                    <a:pt x="1663481" y="6785597"/>
                  </a:cubicBezTo>
                  <a:close/>
                  <a:moveTo>
                    <a:pt x="1901513" y="6858000"/>
                  </a:moveTo>
                  <a:lnTo>
                    <a:pt x="1795034" y="6858000"/>
                  </a:lnTo>
                  <a:lnTo>
                    <a:pt x="1731171" y="6781364"/>
                  </a:lnTo>
                  <a:lnTo>
                    <a:pt x="1698079" y="6745264"/>
                  </a:lnTo>
                  <a:lnTo>
                    <a:pt x="1793828" y="6858000"/>
                  </a:lnTo>
                  <a:lnTo>
                    <a:pt x="1748158" y="6858000"/>
                  </a:lnTo>
                  <a:lnTo>
                    <a:pt x="1667709" y="6785597"/>
                  </a:lnTo>
                  <a:cubicBezTo>
                    <a:pt x="1638095" y="6747517"/>
                    <a:pt x="1604248" y="6709441"/>
                    <a:pt x="1574630" y="6671360"/>
                  </a:cubicBezTo>
                  <a:cubicBezTo>
                    <a:pt x="1545015" y="6633284"/>
                    <a:pt x="1515397" y="6590975"/>
                    <a:pt x="1485783" y="6552895"/>
                  </a:cubicBezTo>
                  <a:cubicBezTo>
                    <a:pt x="1498473" y="6540204"/>
                    <a:pt x="1540782" y="6561357"/>
                    <a:pt x="1595786" y="6624823"/>
                  </a:cubicBezTo>
                  <a:lnTo>
                    <a:pt x="1601188" y="6631183"/>
                  </a:lnTo>
                  <a:lnTo>
                    <a:pt x="1651314" y="6642275"/>
                  </a:lnTo>
                  <a:cubicBezTo>
                    <a:pt x="1677228" y="6659727"/>
                    <a:pt x="1712133" y="6692517"/>
                    <a:pt x="1765018" y="6747517"/>
                  </a:cubicBezTo>
                  <a:cubicBezTo>
                    <a:pt x="1792520" y="6770788"/>
                    <a:pt x="1821079" y="6793001"/>
                    <a:pt x="1848052" y="6814155"/>
                  </a:cubicBezTo>
                  <a:close/>
                  <a:moveTo>
                    <a:pt x="8262739" y="6858000"/>
                  </a:moveTo>
                  <a:lnTo>
                    <a:pt x="2188465" y="6858000"/>
                  </a:lnTo>
                  <a:lnTo>
                    <a:pt x="2116185" y="6794059"/>
                  </a:lnTo>
                  <a:cubicBezTo>
                    <a:pt x="2090800" y="6768673"/>
                    <a:pt x="2023105" y="6743288"/>
                    <a:pt x="1976568" y="6679826"/>
                  </a:cubicBezTo>
                  <a:cubicBezTo>
                    <a:pt x="1904640" y="6603670"/>
                    <a:pt x="1845407" y="6531743"/>
                    <a:pt x="1773484" y="6455586"/>
                  </a:cubicBezTo>
                  <a:lnTo>
                    <a:pt x="1759550" y="6412038"/>
                  </a:lnTo>
                  <a:lnTo>
                    <a:pt x="1718480" y="6370968"/>
                  </a:lnTo>
                  <a:cubicBezTo>
                    <a:pt x="1671943" y="6324431"/>
                    <a:pt x="1625400" y="6273660"/>
                    <a:pt x="1578863" y="6218656"/>
                  </a:cubicBezTo>
                  <a:cubicBezTo>
                    <a:pt x="1570401" y="6189042"/>
                    <a:pt x="1506935" y="6108652"/>
                    <a:pt x="1561939" y="6142499"/>
                  </a:cubicBezTo>
                  <a:cubicBezTo>
                    <a:pt x="1540782" y="6117114"/>
                    <a:pt x="1523859" y="6087500"/>
                    <a:pt x="1506935" y="6066343"/>
                  </a:cubicBezTo>
                  <a:lnTo>
                    <a:pt x="1500383" y="6056069"/>
                  </a:lnTo>
                  <a:lnTo>
                    <a:pt x="1435007" y="6011339"/>
                  </a:lnTo>
                  <a:cubicBezTo>
                    <a:pt x="1384237" y="5952106"/>
                    <a:pt x="1341928" y="5888645"/>
                    <a:pt x="1308080" y="5829412"/>
                  </a:cubicBezTo>
                  <a:cubicBezTo>
                    <a:pt x="1274233" y="5765947"/>
                    <a:pt x="1248848" y="5706714"/>
                    <a:pt x="1236157" y="5660176"/>
                  </a:cubicBezTo>
                  <a:lnTo>
                    <a:pt x="1227695" y="5660176"/>
                  </a:lnTo>
                  <a:cubicBezTo>
                    <a:pt x="1193848" y="5600944"/>
                    <a:pt x="1160001" y="5537482"/>
                    <a:pt x="1130387" y="5474016"/>
                  </a:cubicBezTo>
                  <a:cubicBezTo>
                    <a:pt x="1100768" y="5410555"/>
                    <a:pt x="1066921" y="5351322"/>
                    <a:pt x="1037307" y="5287856"/>
                  </a:cubicBezTo>
                  <a:cubicBezTo>
                    <a:pt x="1003460" y="5215933"/>
                    <a:pt x="969612" y="5144006"/>
                    <a:pt x="939994" y="5072083"/>
                  </a:cubicBezTo>
                  <a:cubicBezTo>
                    <a:pt x="910380" y="5000155"/>
                    <a:pt x="880761" y="4923999"/>
                    <a:pt x="851147" y="4852075"/>
                  </a:cubicBezTo>
                  <a:lnTo>
                    <a:pt x="898733" y="4922927"/>
                  </a:lnTo>
                  <a:lnTo>
                    <a:pt x="898752" y="4922958"/>
                  </a:lnTo>
                  <a:lnTo>
                    <a:pt x="939994" y="5000155"/>
                  </a:lnTo>
                  <a:cubicBezTo>
                    <a:pt x="965379" y="5055159"/>
                    <a:pt x="990765" y="5114392"/>
                    <a:pt x="1028845" y="5186315"/>
                  </a:cubicBezTo>
                  <a:cubicBezTo>
                    <a:pt x="1045769" y="5211700"/>
                    <a:pt x="1049997" y="5254009"/>
                    <a:pt x="1058459" y="5287856"/>
                  </a:cubicBezTo>
                  <a:lnTo>
                    <a:pt x="1070701" y="5305806"/>
                  </a:lnTo>
                  <a:lnTo>
                    <a:pt x="1055634" y="5227473"/>
                  </a:lnTo>
                  <a:lnTo>
                    <a:pt x="1016346" y="5156168"/>
                  </a:lnTo>
                  <a:lnTo>
                    <a:pt x="952391" y="5012357"/>
                  </a:lnTo>
                  <a:lnTo>
                    <a:pt x="898752" y="4922958"/>
                  </a:lnTo>
                  <a:lnTo>
                    <a:pt x="898743" y="4922942"/>
                  </a:lnTo>
                  <a:lnTo>
                    <a:pt x="898733" y="4922927"/>
                  </a:lnTo>
                  <a:lnTo>
                    <a:pt x="876528" y="4885918"/>
                  </a:lnTo>
                  <a:cubicBezTo>
                    <a:pt x="846914" y="4801300"/>
                    <a:pt x="813067" y="4716683"/>
                    <a:pt x="783448" y="4632064"/>
                  </a:cubicBezTo>
                  <a:lnTo>
                    <a:pt x="703703" y="4371836"/>
                  </a:lnTo>
                  <a:lnTo>
                    <a:pt x="677518" y="4295977"/>
                  </a:lnTo>
                  <a:cubicBezTo>
                    <a:pt x="633148" y="4146823"/>
                    <a:pt x="595032" y="3994972"/>
                    <a:pt x="563468" y="3840737"/>
                  </a:cubicBezTo>
                  <a:lnTo>
                    <a:pt x="513030" y="3510255"/>
                  </a:lnTo>
                  <a:lnTo>
                    <a:pt x="512670" y="3519338"/>
                  </a:lnTo>
                  <a:cubicBezTo>
                    <a:pt x="512670" y="3540495"/>
                    <a:pt x="512670" y="3557419"/>
                    <a:pt x="516903" y="3587033"/>
                  </a:cubicBezTo>
                  <a:cubicBezTo>
                    <a:pt x="525365" y="3637804"/>
                    <a:pt x="533827" y="3688575"/>
                    <a:pt x="538056" y="3743579"/>
                  </a:cubicBezTo>
                  <a:cubicBezTo>
                    <a:pt x="546518" y="3798579"/>
                    <a:pt x="554979" y="3853583"/>
                    <a:pt x="563441" y="3904353"/>
                  </a:cubicBezTo>
                  <a:cubicBezTo>
                    <a:pt x="542289" y="3866273"/>
                    <a:pt x="533827" y="3815502"/>
                    <a:pt x="521132" y="3764731"/>
                  </a:cubicBezTo>
                  <a:cubicBezTo>
                    <a:pt x="512670" y="3709731"/>
                    <a:pt x="504209" y="3650499"/>
                    <a:pt x="491518" y="3587033"/>
                  </a:cubicBezTo>
                  <a:cubicBezTo>
                    <a:pt x="470361" y="3587033"/>
                    <a:pt x="466133" y="3587033"/>
                    <a:pt x="457671" y="3587033"/>
                  </a:cubicBezTo>
                  <a:cubicBezTo>
                    <a:pt x="453438" y="3540495"/>
                    <a:pt x="449209" y="3498186"/>
                    <a:pt x="436514" y="3426258"/>
                  </a:cubicBezTo>
                  <a:cubicBezTo>
                    <a:pt x="428052" y="3392411"/>
                    <a:pt x="415362" y="3358564"/>
                    <a:pt x="406900" y="3324717"/>
                  </a:cubicBezTo>
                  <a:cubicBezTo>
                    <a:pt x="398438" y="3290869"/>
                    <a:pt x="389976" y="3257022"/>
                    <a:pt x="381515" y="3227408"/>
                  </a:cubicBezTo>
                  <a:cubicBezTo>
                    <a:pt x="356129" y="3197790"/>
                    <a:pt x="334972" y="3176637"/>
                    <a:pt x="309587" y="3151252"/>
                  </a:cubicBezTo>
                  <a:cubicBezTo>
                    <a:pt x="301125" y="3151252"/>
                    <a:pt x="296896" y="3151252"/>
                    <a:pt x="288435" y="3151252"/>
                  </a:cubicBezTo>
                  <a:cubicBezTo>
                    <a:pt x="279973" y="3125866"/>
                    <a:pt x="271511" y="3087786"/>
                    <a:pt x="267278" y="3045477"/>
                  </a:cubicBezTo>
                  <a:cubicBezTo>
                    <a:pt x="263049" y="3003168"/>
                    <a:pt x="258816" y="2956630"/>
                    <a:pt x="258816" y="2910088"/>
                  </a:cubicBezTo>
                  <a:cubicBezTo>
                    <a:pt x="258816" y="2821242"/>
                    <a:pt x="263049" y="2740852"/>
                    <a:pt x="275740" y="2719700"/>
                  </a:cubicBezTo>
                  <a:cubicBezTo>
                    <a:pt x="279973" y="2694315"/>
                    <a:pt x="279973" y="2673158"/>
                    <a:pt x="284202" y="2652006"/>
                  </a:cubicBezTo>
                  <a:lnTo>
                    <a:pt x="298611" y="2605575"/>
                  </a:lnTo>
                  <a:lnTo>
                    <a:pt x="291606" y="2499693"/>
                  </a:lnTo>
                  <a:cubicBezTo>
                    <a:pt x="292663" y="2446808"/>
                    <a:pt x="296892" y="2391804"/>
                    <a:pt x="301125" y="2343147"/>
                  </a:cubicBezTo>
                  <a:lnTo>
                    <a:pt x="318049" y="2311419"/>
                  </a:lnTo>
                  <a:lnTo>
                    <a:pt x="318049" y="2292377"/>
                  </a:lnTo>
                  <a:cubicBezTo>
                    <a:pt x="309587" y="2317762"/>
                    <a:pt x="296896" y="2334686"/>
                    <a:pt x="284202" y="2355842"/>
                  </a:cubicBezTo>
                  <a:cubicBezTo>
                    <a:pt x="275740" y="2338919"/>
                    <a:pt x="263049" y="2330457"/>
                    <a:pt x="254587" y="2313533"/>
                  </a:cubicBezTo>
                  <a:cubicBezTo>
                    <a:pt x="237664" y="2288148"/>
                    <a:pt x="241892" y="2059679"/>
                    <a:pt x="199583" y="2237377"/>
                  </a:cubicBezTo>
                  <a:lnTo>
                    <a:pt x="189536" y="2177087"/>
                  </a:lnTo>
                  <a:lnTo>
                    <a:pt x="186893" y="2182373"/>
                  </a:lnTo>
                  <a:cubicBezTo>
                    <a:pt x="182660" y="2237377"/>
                    <a:pt x="174198" y="2296610"/>
                    <a:pt x="169969" y="2351609"/>
                  </a:cubicBezTo>
                  <a:cubicBezTo>
                    <a:pt x="165736" y="2406613"/>
                    <a:pt x="157274" y="2465846"/>
                    <a:pt x="157274" y="2520845"/>
                  </a:cubicBezTo>
                  <a:cubicBezTo>
                    <a:pt x="153046" y="2563154"/>
                    <a:pt x="148813" y="2609697"/>
                    <a:pt x="144584" y="2652006"/>
                  </a:cubicBezTo>
                  <a:lnTo>
                    <a:pt x="144584" y="2922779"/>
                  </a:lnTo>
                  <a:cubicBezTo>
                    <a:pt x="144584" y="2969321"/>
                    <a:pt x="144584" y="3015859"/>
                    <a:pt x="148813" y="3062401"/>
                  </a:cubicBezTo>
                  <a:cubicBezTo>
                    <a:pt x="153046" y="3108938"/>
                    <a:pt x="157274" y="3155481"/>
                    <a:pt x="157274" y="3202018"/>
                  </a:cubicBezTo>
                  <a:cubicBezTo>
                    <a:pt x="140351" y="3206251"/>
                    <a:pt x="144584" y="3362793"/>
                    <a:pt x="119198" y="3333179"/>
                  </a:cubicBezTo>
                  <a:cubicBezTo>
                    <a:pt x="114965" y="3333179"/>
                    <a:pt x="114965" y="3333179"/>
                    <a:pt x="110737" y="3333179"/>
                  </a:cubicBezTo>
                  <a:cubicBezTo>
                    <a:pt x="85351" y="3240099"/>
                    <a:pt x="85351" y="3159709"/>
                    <a:pt x="85351" y="3079324"/>
                  </a:cubicBezTo>
                  <a:cubicBezTo>
                    <a:pt x="85351" y="2998935"/>
                    <a:pt x="98042" y="2918550"/>
                    <a:pt x="85351" y="2817009"/>
                  </a:cubicBezTo>
                  <a:cubicBezTo>
                    <a:pt x="89580" y="2745081"/>
                    <a:pt x="98042" y="2681620"/>
                    <a:pt x="106504" y="2613925"/>
                  </a:cubicBezTo>
                  <a:lnTo>
                    <a:pt x="144566" y="2651983"/>
                  </a:lnTo>
                  <a:lnTo>
                    <a:pt x="110737" y="2609697"/>
                  </a:lnTo>
                  <a:cubicBezTo>
                    <a:pt x="102275" y="2567388"/>
                    <a:pt x="102275" y="2520845"/>
                    <a:pt x="102275" y="2457384"/>
                  </a:cubicBezTo>
                  <a:cubicBezTo>
                    <a:pt x="102275" y="2393918"/>
                    <a:pt x="106504" y="2317762"/>
                    <a:pt x="110737" y="2224682"/>
                  </a:cubicBezTo>
                  <a:cubicBezTo>
                    <a:pt x="110737" y="2203530"/>
                    <a:pt x="114965" y="2182373"/>
                    <a:pt x="114965" y="2161221"/>
                  </a:cubicBezTo>
                  <a:cubicBezTo>
                    <a:pt x="119198" y="2127373"/>
                    <a:pt x="123427" y="2089293"/>
                    <a:pt x="127660" y="2055446"/>
                  </a:cubicBezTo>
                  <a:cubicBezTo>
                    <a:pt x="144584" y="1996213"/>
                    <a:pt x="161508" y="1924290"/>
                    <a:pt x="178431" y="1865057"/>
                  </a:cubicBezTo>
                  <a:lnTo>
                    <a:pt x="203728" y="1738579"/>
                  </a:lnTo>
                  <a:lnTo>
                    <a:pt x="195355" y="1708512"/>
                  </a:lnTo>
                  <a:cubicBezTo>
                    <a:pt x="186893" y="1763516"/>
                    <a:pt x="174198" y="1814287"/>
                    <a:pt x="165736" y="1877748"/>
                  </a:cubicBezTo>
                  <a:cubicBezTo>
                    <a:pt x="148813" y="1936981"/>
                    <a:pt x="131889" y="2008908"/>
                    <a:pt x="114965" y="2068141"/>
                  </a:cubicBezTo>
                  <a:cubicBezTo>
                    <a:pt x="110737" y="2101988"/>
                    <a:pt x="106504" y="2140064"/>
                    <a:pt x="102275" y="2173911"/>
                  </a:cubicBezTo>
                  <a:cubicBezTo>
                    <a:pt x="102275" y="2195068"/>
                    <a:pt x="98042" y="2216220"/>
                    <a:pt x="98042" y="2237377"/>
                  </a:cubicBezTo>
                  <a:cubicBezTo>
                    <a:pt x="98042" y="2330457"/>
                    <a:pt x="93813" y="2406613"/>
                    <a:pt x="89580" y="2470075"/>
                  </a:cubicBezTo>
                  <a:cubicBezTo>
                    <a:pt x="89580" y="2533540"/>
                    <a:pt x="93813" y="2580078"/>
                    <a:pt x="98042" y="2622387"/>
                  </a:cubicBezTo>
                  <a:cubicBezTo>
                    <a:pt x="89580" y="2694315"/>
                    <a:pt x="81118" y="2757776"/>
                    <a:pt x="76889" y="2825470"/>
                  </a:cubicBezTo>
                  <a:cubicBezTo>
                    <a:pt x="89580" y="2927012"/>
                    <a:pt x="76889" y="3007401"/>
                    <a:pt x="76889" y="3087786"/>
                  </a:cubicBezTo>
                  <a:cubicBezTo>
                    <a:pt x="76889" y="3168175"/>
                    <a:pt x="76889" y="3248560"/>
                    <a:pt x="102275" y="3341640"/>
                  </a:cubicBezTo>
                  <a:cubicBezTo>
                    <a:pt x="102275" y="3341640"/>
                    <a:pt x="106504" y="3341640"/>
                    <a:pt x="110737" y="3341640"/>
                  </a:cubicBezTo>
                  <a:cubicBezTo>
                    <a:pt x="127660" y="3422030"/>
                    <a:pt x="144584" y="3498186"/>
                    <a:pt x="165736" y="3582805"/>
                  </a:cubicBezTo>
                  <a:cubicBezTo>
                    <a:pt x="169969" y="3637804"/>
                    <a:pt x="182660" y="3688575"/>
                    <a:pt x="195355" y="3781654"/>
                  </a:cubicBezTo>
                  <a:cubicBezTo>
                    <a:pt x="216507" y="3853583"/>
                    <a:pt x="237664" y="3921276"/>
                    <a:pt x="258816" y="3984738"/>
                  </a:cubicBezTo>
                  <a:cubicBezTo>
                    <a:pt x="268335" y="4105318"/>
                    <a:pt x="332592" y="4297296"/>
                    <a:pt x="358772" y="4421447"/>
                  </a:cubicBezTo>
                  <a:lnTo>
                    <a:pt x="367496" y="4505141"/>
                  </a:lnTo>
                  <a:lnTo>
                    <a:pt x="385748" y="4505141"/>
                  </a:lnTo>
                  <a:cubicBezTo>
                    <a:pt x="432285" y="4623607"/>
                    <a:pt x="461904" y="4687068"/>
                    <a:pt x="478828" y="4729378"/>
                  </a:cubicBezTo>
                  <a:cubicBezTo>
                    <a:pt x="499980" y="4771686"/>
                    <a:pt x="508442" y="4801305"/>
                    <a:pt x="512675" y="4843614"/>
                  </a:cubicBezTo>
                  <a:cubicBezTo>
                    <a:pt x="495751" y="4839381"/>
                    <a:pt x="474594" y="4797072"/>
                    <a:pt x="449209" y="4746301"/>
                  </a:cubicBezTo>
                  <a:cubicBezTo>
                    <a:pt x="423824" y="4695530"/>
                    <a:pt x="402671" y="4636297"/>
                    <a:pt x="381515" y="4593989"/>
                  </a:cubicBezTo>
                  <a:cubicBezTo>
                    <a:pt x="360362" y="4538989"/>
                    <a:pt x="398438" y="4691301"/>
                    <a:pt x="377286" y="4636297"/>
                  </a:cubicBezTo>
                  <a:lnTo>
                    <a:pt x="340476" y="4522194"/>
                  </a:lnTo>
                  <a:lnTo>
                    <a:pt x="313820" y="4526294"/>
                  </a:lnTo>
                  <a:cubicBezTo>
                    <a:pt x="301125" y="4492447"/>
                    <a:pt x="292663" y="4458599"/>
                    <a:pt x="284202" y="4428985"/>
                  </a:cubicBezTo>
                  <a:cubicBezTo>
                    <a:pt x="237664" y="4382443"/>
                    <a:pt x="203817" y="4285134"/>
                    <a:pt x="182660" y="4196284"/>
                  </a:cubicBezTo>
                  <a:cubicBezTo>
                    <a:pt x="161508" y="4107436"/>
                    <a:pt x="144584" y="4022818"/>
                    <a:pt x="119198" y="3988971"/>
                  </a:cubicBezTo>
                  <a:cubicBezTo>
                    <a:pt x="98042" y="3912815"/>
                    <a:pt x="98042" y="3832426"/>
                    <a:pt x="114965" y="3815502"/>
                  </a:cubicBezTo>
                  <a:cubicBezTo>
                    <a:pt x="106504" y="3747807"/>
                    <a:pt x="93813" y="3680113"/>
                    <a:pt x="85351" y="3612418"/>
                  </a:cubicBezTo>
                  <a:cubicBezTo>
                    <a:pt x="76889" y="3544724"/>
                    <a:pt x="72656" y="3477029"/>
                    <a:pt x="64195" y="3409335"/>
                  </a:cubicBezTo>
                  <a:cubicBezTo>
                    <a:pt x="47271" y="3358564"/>
                    <a:pt x="30347" y="3316255"/>
                    <a:pt x="17657" y="3261255"/>
                  </a:cubicBezTo>
                  <a:cubicBezTo>
                    <a:pt x="-7729" y="2973554"/>
                    <a:pt x="-11962" y="2639311"/>
                    <a:pt x="47271" y="2474308"/>
                  </a:cubicBezTo>
                  <a:cubicBezTo>
                    <a:pt x="51504" y="2402380"/>
                    <a:pt x="55733" y="2313533"/>
                    <a:pt x="76889" y="2271224"/>
                  </a:cubicBezTo>
                  <a:cubicBezTo>
                    <a:pt x="68428" y="2233144"/>
                    <a:pt x="59966" y="2199297"/>
                    <a:pt x="51504" y="2161221"/>
                  </a:cubicBezTo>
                  <a:cubicBezTo>
                    <a:pt x="59966" y="2089293"/>
                    <a:pt x="51504" y="1924290"/>
                    <a:pt x="102275" y="1856596"/>
                  </a:cubicBezTo>
                  <a:cubicBezTo>
                    <a:pt x="106504" y="1826977"/>
                    <a:pt x="110737" y="1805825"/>
                    <a:pt x="114965" y="1784668"/>
                  </a:cubicBezTo>
                  <a:cubicBezTo>
                    <a:pt x="123427" y="1678898"/>
                    <a:pt x="131889" y="1606970"/>
                    <a:pt x="148813" y="1539276"/>
                  </a:cubicBezTo>
                  <a:cubicBezTo>
                    <a:pt x="178431" y="1480043"/>
                    <a:pt x="216507" y="1382734"/>
                    <a:pt x="237664" y="1361578"/>
                  </a:cubicBezTo>
                  <a:cubicBezTo>
                    <a:pt x="258816" y="1408120"/>
                    <a:pt x="208045" y="1526585"/>
                    <a:pt x="216507" y="1602741"/>
                  </a:cubicBezTo>
                  <a:lnTo>
                    <a:pt x="237655" y="1561405"/>
                  </a:lnTo>
                  <a:lnTo>
                    <a:pt x="250354" y="1462591"/>
                  </a:lnTo>
                  <a:cubicBezTo>
                    <a:pt x="258816" y="1417634"/>
                    <a:pt x="265164" y="1376387"/>
                    <a:pt x="254587" y="1353116"/>
                  </a:cubicBezTo>
                  <a:cubicBezTo>
                    <a:pt x="267278" y="1302345"/>
                    <a:pt x="279973" y="1264264"/>
                    <a:pt x="292663" y="1213494"/>
                  </a:cubicBezTo>
                  <a:cubicBezTo>
                    <a:pt x="313820" y="1145799"/>
                    <a:pt x="330744" y="1073876"/>
                    <a:pt x="351896" y="1001948"/>
                  </a:cubicBezTo>
                  <a:cubicBezTo>
                    <a:pt x="373053" y="930025"/>
                    <a:pt x="398438" y="858098"/>
                    <a:pt x="423824" y="786174"/>
                  </a:cubicBezTo>
                  <a:lnTo>
                    <a:pt x="429212" y="780111"/>
                  </a:lnTo>
                  <a:lnTo>
                    <a:pt x="461904" y="608476"/>
                  </a:lnTo>
                  <a:cubicBezTo>
                    <a:pt x="478828" y="574629"/>
                    <a:pt x="495751" y="528087"/>
                    <a:pt x="508442" y="485778"/>
                  </a:cubicBezTo>
                  <a:cubicBezTo>
                    <a:pt x="525365" y="443469"/>
                    <a:pt x="546522" y="409622"/>
                    <a:pt x="563446" y="384236"/>
                  </a:cubicBezTo>
                  <a:cubicBezTo>
                    <a:pt x="601522" y="312313"/>
                    <a:pt x="631140" y="240385"/>
                    <a:pt x="673449" y="172691"/>
                  </a:cubicBezTo>
                  <a:cubicBezTo>
                    <a:pt x="688256" y="138844"/>
                    <a:pt x="703064" y="108171"/>
                    <a:pt x="717872" y="77497"/>
                  </a:cubicBezTo>
                  <a:lnTo>
                    <a:pt x="754037" y="0"/>
                  </a:lnTo>
                  <a:lnTo>
                    <a:pt x="1028695" y="0"/>
                  </a:lnTo>
                  <a:lnTo>
                    <a:pt x="986532" y="71149"/>
                  </a:lnTo>
                  <a:cubicBezTo>
                    <a:pt x="944223" y="151539"/>
                    <a:pt x="901914" y="231924"/>
                    <a:pt x="859605" y="308080"/>
                  </a:cubicBezTo>
                  <a:lnTo>
                    <a:pt x="721537" y="525648"/>
                  </a:lnTo>
                  <a:lnTo>
                    <a:pt x="719987" y="532320"/>
                  </a:lnTo>
                  <a:cubicBezTo>
                    <a:pt x="703063" y="570400"/>
                    <a:pt x="690368" y="616938"/>
                    <a:pt x="673445" y="659247"/>
                  </a:cubicBezTo>
                  <a:cubicBezTo>
                    <a:pt x="660754" y="684633"/>
                    <a:pt x="652292" y="701556"/>
                    <a:pt x="639597" y="718480"/>
                  </a:cubicBezTo>
                  <a:lnTo>
                    <a:pt x="631136" y="726942"/>
                  </a:lnTo>
                  <a:lnTo>
                    <a:pt x="593588" y="851755"/>
                  </a:lnTo>
                  <a:cubicBezTo>
                    <a:pt x="586717" y="883487"/>
                    <a:pt x="584598" y="906758"/>
                    <a:pt x="584598" y="925796"/>
                  </a:cubicBezTo>
                  <a:cubicBezTo>
                    <a:pt x="584598" y="963872"/>
                    <a:pt x="588827" y="989258"/>
                    <a:pt x="576136" y="1031567"/>
                  </a:cubicBezTo>
                  <a:cubicBezTo>
                    <a:pt x="554979" y="1090800"/>
                    <a:pt x="538056" y="1145803"/>
                    <a:pt x="516903" y="1205036"/>
                  </a:cubicBezTo>
                  <a:cubicBezTo>
                    <a:pt x="499980" y="1264269"/>
                    <a:pt x="478823" y="1319268"/>
                    <a:pt x="461900" y="1378501"/>
                  </a:cubicBezTo>
                  <a:cubicBezTo>
                    <a:pt x="440747" y="1467352"/>
                    <a:pt x="423824" y="1547737"/>
                    <a:pt x="402667" y="1632355"/>
                  </a:cubicBezTo>
                  <a:cubicBezTo>
                    <a:pt x="389976" y="1712745"/>
                    <a:pt x="381515" y="1788901"/>
                    <a:pt x="368820" y="1865057"/>
                  </a:cubicBezTo>
                  <a:cubicBezTo>
                    <a:pt x="356129" y="1941214"/>
                    <a:pt x="351896" y="2021599"/>
                    <a:pt x="347667" y="2097755"/>
                  </a:cubicBezTo>
                  <a:cubicBezTo>
                    <a:pt x="360358" y="2038522"/>
                    <a:pt x="368820" y="1983523"/>
                    <a:pt x="377281" y="1936981"/>
                  </a:cubicBezTo>
                  <a:lnTo>
                    <a:pt x="380027" y="1923713"/>
                  </a:lnTo>
                  <a:lnTo>
                    <a:pt x="385743" y="1860824"/>
                  </a:lnTo>
                  <a:cubicBezTo>
                    <a:pt x="398438" y="1784668"/>
                    <a:pt x="406900" y="1704283"/>
                    <a:pt x="419590" y="1628127"/>
                  </a:cubicBezTo>
                  <a:lnTo>
                    <a:pt x="430189" y="1631662"/>
                  </a:lnTo>
                  <a:lnTo>
                    <a:pt x="431108" y="1627731"/>
                  </a:lnTo>
                  <a:lnTo>
                    <a:pt x="419595" y="1623894"/>
                  </a:lnTo>
                  <a:cubicBezTo>
                    <a:pt x="440747" y="1535042"/>
                    <a:pt x="457671" y="1454657"/>
                    <a:pt x="478828" y="1370039"/>
                  </a:cubicBezTo>
                  <a:cubicBezTo>
                    <a:pt x="495751" y="1310807"/>
                    <a:pt x="512675" y="1251574"/>
                    <a:pt x="533827" y="1196570"/>
                  </a:cubicBezTo>
                  <a:lnTo>
                    <a:pt x="592789" y="1023900"/>
                  </a:lnTo>
                  <a:lnTo>
                    <a:pt x="588831" y="1023105"/>
                  </a:lnTo>
                  <a:cubicBezTo>
                    <a:pt x="601522" y="980796"/>
                    <a:pt x="597293" y="955411"/>
                    <a:pt x="597293" y="917335"/>
                  </a:cubicBezTo>
                  <a:cubicBezTo>
                    <a:pt x="597293" y="879254"/>
                    <a:pt x="601522" y="824255"/>
                    <a:pt x="643831" y="718480"/>
                  </a:cubicBezTo>
                  <a:cubicBezTo>
                    <a:pt x="652292" y="701556"/>
                    <a:pt x="660754" y="680404"/>
                    <a:pt x="677678" y="659247"/>
                  </a:cubicBezTo>
                  <a:lnTo>
                    <a:pt x="678815" y="656156"/>
                  </a:lnTo>
                  <a:lnTo>
                    <a:pt x="724220" y="532320"/>
                  </a:lnTo>
                  <a:cubicBezTo>
                    <a:pt x="770758" y="456164"/>
                    <a:pt x="813067" y="384241"/>
                    <a:pt x="863838" y="312313"/>
                  </a:cubicBezTo>
                  <a:cubicBezTo>
                    <a:pt x="906147" y="231928"/>
                    <a:pt x="944227" y="151539"/>
                    <a:pt x="990765" y="75382"/>
                  </a:cubicBezTo>
                  <a:cubicBezTo>
                    <a:pt x="1001343" y="58459"/>
                    <a:pt x="1012979" y="39420"/>
                    <a:pt x="1024614" y="19852"/>
                  </a:cubicBezTo>
                  <a:lnTo>
                    <a:pt x="1036060" y="0"/>
                  </a:lnTo>
                  <a:lnTo>
                    <a:pt x="1150037" y="0"/>
                  </a:lnTo>
                  <a:lnTo>
                    <a:pt x="1075780" y="117164"/>
                  </a:lnTo>
                  <a:cubicBezTo>
                    <a:pt x="975428" y="298827"/>
                    <a:pt x="897685" y="499531"/>
                    <a:pt x="796143" y="655019"/>
                  </a:cubicBezTo>
                  <a:cubicBezTo>
                    <a:pt x="779220" y="710018"/>
                    <a:pt x="762296" y="769251"/>
                    <a:pt x="741139" y="828483"/>
                  </a:cubicBezTo>
                  <a:cubicBezTo>
                    <a:pt x="719987" y="887716"/>
                    <a:pt x="707292" y="946949"/>
                    <a:pt x="690368" y="1006181"/>
                  </a:cubicBezTo>
                  <a:cubicBezTo>
                    <a:pt x="648059" y="1133109"/>
                    <a:pt x="584598" y="1268497"/>
                    <a:pt x="580365" y="1378501"/>
                  </a:cubicBezTo>
                  <a:cubicBezTo>
                    <a:pt x="554979" y="1463119"/>
                    <a:pt x="529594" y="1547737"/>
                    <a:pt x="508442" y="1632355"/>
                  </a:cubicBezTo>
                  <a:cubicBezTo>
                    <a:pt x="495747" y="1695821"/>
                    <a:pt x="487285" y="1759283"/>
                    <a:pt x="474594" y="1822748"/>
                  </a:cubicBezTo>
                  <a:lnTo>
                    <a:pt x="457671" y="1920057"/>
                  </a:lnTo>
                  <a:cubicBezTo>
                    <a:pt x="453438" y="1953904"/>
                    <a:pt x="449209" y="1983523"/>
                    <a:pt x="444976" y="2017370"/>
                  </a:cubicBezTo>
                  <a:cubicBezTo>
                    <a:pt x="432285" y="2106217"/>
                    <a:pt x="415362" y="2190835"/>
                    <a:pt x="406900" y="2279686"/>
                  </a:cubicBezTo>
                  <a:cubicBezTo>
                    <a:pt x="402667" y="2334686"/>
                    <a:pt x="398438" y="2381228"/>
                    <a:pt x="394205" y="2440460"/>
                  </a:cubicBezTo>
                  <a:cubicBezTo>
                    <a:pt x="398438" y="2482769"/>
                    <a:pt x="406900" y="2525078"/>
                    <a:pt x="415362" y="2609697"/>
                  </a:cubicBezTo>
                  <a:lnTo>
                    <a:pt x="425276" y="2517483"/>
                  </a:lnTo>
                  <a:lnTo>
                    <a:pt x="423824" y="2486998"/>
                  </a:lnTo>
                  <a:cubicBezTo>
                    <a:pt x="428052" y="2427765"/>
                    <a:pt x="436514" y="2364300"/>
                    <a:pt x="440747" y="2309300"/>
                  </a:cubicBezTo>
                  <a:cubicBezTo>
                    <a:pt x="449209" y="2220449"/>
                    <a:pt x="466133" y="2135831"/>
                    <a:pt x="478823" y="2046984"/>
                  </a:cubicBezTo>
                  <a:lnTo>
                    <a:pt x="509024" y="2010743"/>
                  </a:lnTo>
                  <a:lnTo>
                    <a:pt x="552878" y="1717258"/>
                  </a:lnTo>
                  <a:lnTo>
                    <a:pt x="550751" y="1666203"/>
                  </a:lnTo>
                  <a:lnTo>
                    <a:pt x="592549" y="1546374"/>
                  </a:lnTo>
                  <a:lnTo>
                    <a:pt x="617419" y="1445769"/>
                  </a:lnTo>
                  <a:lnTo>
                    <a:pt x="609983" y="1463119"/>
                  </a:lnTo>
                  <a:cubicBezTo>
                    <a:pt x="601522" y="1458891"/>
                    <a:pt x="593060" y="1454657"/>
                    <a:pt x="584598" y="1454657"/>
                  </a:cubicBezTo>
                  <a:cubicBezTo>
                    <a:pt x="563441" y="1509661"/>
                    <a:pt x="542289" y="1573123"/>
                    <a:pt x="521132" y="1636589"/>
                  </a:cubicBezTo>
                  <a:cubicBezTo>
                    <a:pt x="521132" y="1666203"/>
                    <a:pt x="521132" y="1700050"/>
                    <a:pt x="525365" y="1738130"/>
                  </a:cubicBezTo>
                  <a:cubicBezTo>
                    <a:pt x="512670" y="1805825"/>
                    <a:pt x="504209" y="1865057"/>
                    <a:pt x="495747" y="1932752"/>
                  </a:cubicBezTo>
                  <a:cubicBezTo>
                    <a:pt x="495747" y="1941214"/>
                    <a:pt x="491518" y="1953904"/>
                    <a:pt x="491518" y="1966599"/>
                  </a:cubicBezTo>
                  <a:cubicBezTo>
                    <a:pt x="474594" y="1983523"/>
                    <a:pt x="466133" y="2000446"/>
                    <a:pt x="449209" y="2017370"/>
                  </a:cubicBezTo>
                  <a:cubicBezTo>
                    <a:pt x="453438" y="1983523"/>
                    <a:pt x="457671" y="1953904"/>
                    <a:pt x="461900" y="1920057"/>
                  </a:cubicBezTo>
                  <a:lnTo>
                    <a:pt x="478823" y="1822748"/>
                  </a:lnTo>
                  <a:cubicBezTo>
                    <a:pt x="491518" y="1759283"/>
                    <a:pt x="499980" y="1695821"/>
                    <a:pt x="512670" y="1632355"/>
                  </a:cubicBezTo>
                  <a:cubicBezTo>
                    <a:pt x="538056" y="1547737"/>
                    <a:pt x="563441" y="1463119"/>
                    <a:pt x="584598" y="1378501"/>
                  </a:cubicBezTo>
                  <a:cubicBezTo>
                    <a:pt x="588827" y="1268497"/>
                    <a:pt x="652292" y="1137342"/>
                    <a:pt x="694601" y="1006181"/>
                  </a:cubicBezTo>
                  <a:cubicBezTo>
                    <a:pt x="711525" y="946949"/>
                    <a:pt x="724216" y="887716"/>
                    <a:pt x="745372" y="828483"/>
                  </a:cubicBezTo>
                  <a:cubicBezTo>
                    <a:pt x="762296" y="769251"/>
                    <a:pt x="783448" y="714251"/>
                    <a:pt x="800372" y="655019"/>
                  </a:cubicBezTo>
                  <a:cubicBezTo>
                    <a:pt x="901914" y="499531"/>
                    <a:pt x="977278" y="298827"/>
                    <a:pt x="1078224" y="117164"/>
                  </a:cubicBezTo>
                  <a:lnTo>
                    <a:pt x="1153691" y="0"/>
                  </a:lnTo>
                  <a:lnTo>
                    <a:pt x="826273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3">
                    <a:alpha val="71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noProof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71722AE-823A-40E5-8EC3-62F4D18B127F}"/>
                </a:ext>
              </a:extLst>
            </p:cNvPr>
            <p:cNvSpPr/>
            <p:nvPr userDrawn="1"/>
          </p:nvSpPr>
          <p:spPr>
            <a:xfrm rot="900000">
              <a:off x="-731331" y="24786"/>
              <a:ext cx="7308033" cy="7484336"/>
            </a:xfrm>
            <a:custGeom>
              <a:avLst/>
              <a:gdLst>
                <a:gd name="connsiteX0" fmla="*/ 6913876 w 7308033"/>
                <a:gd name="connsiteY0" fmla="*/ 5776530 h 7484336"/>
                <a:gd name="connsiteX1" fmla="*/ 6875166 w 7308033"/>
                <a:gd name="connsiteY1" fmla="*/ 5892655 h 7484336"/>
                <a:gd name="connsiteX2" fmla="*/ 6806682 w 7308033"/>
                <a:gd name="connsiteY2" fmla="*/ 6017714 h 7484336"/>
                <a:gd name="connsiteX3" fmla="*/ 6771323 w 7308033"/>
                <a:gd name="connsiteY3" fmla="*/ 6086199 h 7484336"/>
                <a:gd name="connsiteX4" fmla="*/ 6757742 w 7308033"/>
                <a:gd name="connsiteY4" fmla="*/ 6110614 h 7484336"/>
                <a:gd name="connsiteX5" fmla="*/ 6727685 w 7308033"/>
                <a:gd name="connsiteY5" fmla="*/ 6118668 h 7484336"/>
                <a:gd name="connsiteX6" fmla="*/ 6753086 w 7308033"/>
                <a:gd name="connsiteY6" fmla="*/ 6059400 h 7484336"/>
                <a:gd name="connsiteX7" fmla="*/ 6779882 w 7308033"/>
                <a:gd name="connsiteY7" fmla="*/ 6014738 h 7484336"/>
                <a:gd name="connsiteX8" fmla="*/ 6815614 w 7308033"/>
                <a:gd name="connsiteY8" fmla="*/ 5955186 h 7484336"/>
                <a:gd name="connsiteX9" fmla="*/ 6848369 w 7308033"/>
                <a:gd name="connsiteY9" fmla="*/ 5895635 h 7484336"/>
                <a:gd name="connsiteX10" fmla="*/ 6913876 w 7308033"/>
                <a:gd name="connsiteY10" fmla="*/ 5776530 h 7484336"/>
                <a:gd name="connsiteX11" fmla="*/ 6721144 w 7308033"/>
                <a:gd name="connsiteY11" fmla="*/ 5521292 h 7484336"/>
                <a:gd name="connsiteX12" fmla="*/ 6648868 w 7308033"/>
                <a:gd name="connsiteY12" fmla="*/ 5648492 h 7484336"/>
                <a:gd name="connsiteX13" fmla="*/ 6647540 w 7308033"/>
                <a:gd name="connsiteY13" fmla="*/ 5651550 h 7484336"/>
                <a:gd name="connsiteX14" fmla="*/ 6720331 w 7308033"/>
                <a:gd name="connsiteY14" fmla="*/ 5523433 h 7484336"/>
                <a:gd name="connsiteX15" fmla="*/ 7114698 w 7308033"/>
                <a:gd name="connsiteY15" fmla="*/ 4793131 h 7484336"/>
                <a:gd name="connsiteX16" fmla="*/ 7113630 w 7308033"/>
                <a:gd name="connsiteY16" fmla="*/ 4798399 h 7484336"/>
                <a:gd name="connsiteX17" fmla="*/ 7122304 w 7308033"/>
                <a:gd name="connsiteY17" fmla="*/ 4808811 h 7484336"/>
                <a:gd name="connsiteX18" fmla="*/ 7149104 w 7308033"/>
                <a:gd name="connsiteY18" fmla="*/ 4838587 h 7484336"/>
                <a:gd name="connsiteX19" fmla="*/ 7157044 w 7308033"/>
                <a:gd name="connsiteY19" fmla="*/ 4831309 h 7484336"/>
                <a:gd name="connsiteX20" fmla="*/ 7159029 w 7308033"/>
                <a:gd name="connsiteY20" fmla="*/ 4829985 h 7484336"/>
                <a:gd name="connsiteX21" fmla="*/ 7166970 w 7308033"/>
                <a:gd name="connsiteY21" fmla="*/ 4826677 h 7484336"/>
                <a:gd name="connsiteX22" fmla="*/ 7167420 w 7308033"/>
                <a:gd name="connsiteY22" fmla="*/ 4824391 h 7484336"/>
                <a:gd name="connsiteX23" fmla="*/ 7159029 w 7308033"/>
                <a:gd name="connsiteY23" fmla="*/ 4829985 h 7484336"/>
                <a:gd name="connsiteX24" fmla="*/ 7158037 w 7308033"/>
                <a:gd name="connsiteY24" fmla="*/ 4830399 h 7484336"/>
                <a:gd name="connsiteX25" fmla="*/ 7157044 w 7308033"/>
                <a:gd name="connsiteY25" fmla="*/ 4831309 h 7484336"/>
                <a:gd name="connsiteX26" fmla="*/ 7155060 w 7308033"/>
                <a:gd name="connsiteY26" fmla="*/ 4832632 h 7484336"/>
                <a:gd name="connsiteX27" fmla="*/ 7125284 w 7308033"/>
                <a:gd name="connsiteY27" fmla="*/ 4805832 h 7484336"/>
                <a:gd name="connsiteX28" fmla="*/ 7152080 w 7308033"/>
                <a:gd name="connsiteY28" fmla="*/ 4391948 h 7484336"/>
                <a:gd name="connsiteX29" fmla="*/ 7117409 w 7308033"/>
                <a:gd name="connsiteY29" fmla="*/ 4536420 h 7484336"/>
                <a:gd name="connsiteX30" fmla="*/ 7117412 w 7308033"/>
                <a:gd name="connsiteY30" fmla="*/ 4536420 h 7484336"/>
                <a:gd name="connsiteX31" fmla="*/ 7152083 w 7308033"/>
                <a:gd name="connsiteY31" fmla="*/ 4391952 h 7484336"/>
                <a:gd name="connsiteX32" fmla="*/ 7178880 w 7308033"/>
                <a:gd name="connsiteY32" fmla="*/ 4362173 h 7484336"/>
                <a:gd name="connsiteX33" fmla="*/ 7161015 w 7308033"/>
                <a:gd name="connsiteY33" fmla="*/ 4400883 h 7484336"/>
                <a:gd name="connsiteX34" fmla="*/ 7156923 w 7308033"/>
                <a:gd name="connsiteY34" fmla="*/ 4482020 h 7484336"/>
                <a:gd name="connsiteX35" fmla="*/ 7155060 w 7308033"/>
                <a:gd name="connsiteY35" fmla="*/ 4558694 h 7484336"/>
                <a:gd name="connsiteX36" fmla="*/ 7125284 w 7308033"/>
                <a:gd name="connsiteY36" fmla="*/ 4650316 h 7484336"/>
                <a:gd name="connsiteX37" fmla="*/ 7125283 w 7308033"/>
                <a:gd name="connsiteY37" fmla="*/ 4660782 h 7484336"/>
                <a:gd name="connsiteX38" fmla="*/ 7161015 w 7308033"/>
                <a:gd name="connsiteY38" fmla="*/ 4558693 h 7484336"/>
                <a:gd name="connsiteX39" fmla="*/ 7166970 w 7308033"/>
                <a:gd name="connsiteY39" fmla="*/ 4400880 h 7484336"/>
                <a:gd name="connsiteX40" fmla="*/ 7180853 w 7308033"/>
                <a:gd name="connsiteY40" fmla="*/ 4370804 h 7484336"/>
                <a:gd name="connsiteX41" fmla="*/ 7050842 w 7308033"/>
                <a:gd name="connsiteY41" fmla="*/ 4234134 h 7484336"/>
                <a:gd name="connsiteX42" fmla="*/ 7031332 w 7308033"/>
                <a:gd name="connsiteY42" fmla="*/ 4280253 h 7484336"/>
                <a:gd name="connsiteX43" fmla="*/ 7024045 w 7308033"/>
                <a:gd name="connsiteY43" fmla="*/ 4347286 h 7484336"/>
                <a:gd name="connsiteX44" fmla="*/ 7014651 w 7308033"/>
                <a:gd name="connsiteY44" fmla="*/ 4315972 h 7484336"/>
                <a:gd name="connsiteX45" fmla="*/ 7011215 w 7308033"/>
                <a:gd name="connsiteY45" fmla="*/ 4320392 h 7484336"/>
                <a:gd name="connsiteX46" fmla="*/ 7021069 w 7308033"/>
                <a:gd name="connsiteY46" fmla="*/ 4353241 h 7484336"/>
                <a:gd name="connsiteX47" fmla="*/ 7015114 w 7308033"/>
                <a:gd name="connsiteY47" fmla="*/ 4400882 h 7484336"/>
                <a:gd name="connsiteX48" fmla="*/ 7027025 w 7308033"/>
                <a:gd name="connsiteY48" fmla="*/ 4439590 h 7484336"/>
                <a:gd name="connsiteX49" fmla="*/ 7036255 w 7308033"/>
                <a:gd name="connsiteY49" fmla="*/ 4439077 h 7484336"/>
                <a:gd name="connsiteX50" fmla="*/ 7030001 w 7308033"/>
                <a:gd name="connsiteY50" fmla="*/ 4418745 h 7484336"/>
                <a:gd name="connsiteX51" fmla="*/ 7035955 w 7308033"/>
                <a:gd name="connsiteY51" fmla="*/ 4371104 h 7484336"/>
                <a:gd name="connsiteX52" fmla="*/ 7050842 w 7308033"/>
                <a:gd name="connsiteY52" fmla="*/ 4234134 h 7484336"/>
                <a:gd name="connsiteX53" fmla="*/ 7300963 w 7308033"/>
                <a:gd name="connsiteY53" fmla="*/ 4153741 h 7484336"/>
                <a:gd name="connsiteX54" fmla="*/ 7306918 w 7308033"/>
                <a:gd name="connsiteY54" fmla="*/ 4156717 h 7484336"/>
                <a:gd name="connsiteX55" fmla="*/ 7303939 w 7308033"/>
                <a:gd name="connsiteY55" fmla="*/ 4281775 h 7484336"/>
                <a:gd name="connsiteX56" fmla="*/ 7306918 w 7308033"/>
                <a:gd name="connsiteY56" fmla="*/ 4368127 h 7484336"/>
                <a:gd name="connsiteX57" fmla="*/ 7297984 w 7308033"/>
                <a:gd name="connsiteY57" fmla="*/ 4525938 h 7484336"/>
                <a:gd name="connsiteX58" fmla="*/ 7289052 w 7308033"/>
                <a:gd name="connsiteY58" fmla="*/ 4615266 h 7484336"/>
                <a:gd name="connsiteX59" fmla="*/ 7262253 w 7308033"/>
                <a:gd name="connsiteY59" fmla="*/ 4746280 h 7484336"/>
                <a:gd name="connsiteX60" fmla="*/ 7253322 w 7308033"/>
                <a:gd name="connsiteY60" fmla="*/ 4856452 h 7484336"/>
                <a:gd name="connsiteX61" fmla="*/ 7208656 w 7308033"/>
                <a:gd name="connsiteY61" fmla="*/ 5058929 h 7484336"/>
                <a:gd name="connsiteX62" fmla="*/ 7166969 w 7308033"/>
                <a:gd name="connsiteY62" fmla="*/ 5234606 h 7484336"/>
                <a:gd name="connsiteX63" fmla="*/ 7092532 w 7308033"/>
                <a:gd name="connsiteY63" fmla="*/ 5267360 h 7484336"/>
                <a:gd name="connsiteX64" fmla="*/ 7098487 w 7308033"/>
                <a:gd name="connsiteY64" fmla="*/ 5249495 h 7484336"/>
                <a:gd name="connsiteX65" fmla="*/ 7110397 w 7308033"/>
                <a:gd name="connsiteY65" fmla="*/ 5124436 h 7484336"/>
                <a:gd name="connsiteX66" fmla="*/ 7155060 w 7308033"/>
                <a:gd name="connsiteY66" fmla="*/ 4993422 h 7484336"/>
                <a:gd name="connsiteX67" fmla="*/ 7190791 w 7308033"/>
                <a:gd name="connsiteY67" fmla="*/ 4972581 h 7484336"/>
                <a:gd name="connsiteX68" fmla="*/ 7190791 w 7308033"/>
                <a:gd name="connsiteY68" fmla="*/ 4972577 h 7484336"/>
                <a:gd name="connsiteX69" fmla="*/ 7229501 w 7308033"/>
                <a:gd name="connsiteY69" fmla="*/ 4746280 h 7484336"/>
                <a:gd name="connsiteX70" fmla="*/ 7250343 w 7308033"/>
                <a:gd name="connsiteY70" fmla="*/ 4639087 h 7484336"/>
                <a:gd name="connsiteX71" fmla="*/ 7268208 w 7308033"/>
                <a:gd name="connsiteY71" fmla="*/ 4528918 h 7484336"/>
                <a:gd name="connsiteX72" fmla="*/ 7283097 w 7308033"/>
                <a:gd name="connsiteY72" fmla="*/ 4424700 h 7484336"/>
                <a:gd name="connsiteX73" fmla="*/ 7289052 w 7308033"/>
                <a:gd name="connsiteY73" fmla="*/ 4326441 h 7484336"/>
                <a:gd name="connsiteX74" fmla="*/ 7292029 w 7308033"/>
                <a:gd name="connsiteY74" fmla="*/ 4243069 h 7484336"/>
                <a:gd name="connsiteX75" fmla="*/ 7297984 w 7308033"/>
                <a:gd name="connsiteY75" fmla="*/ 4198403 h 7484336"/>
                <a:gd name="connsiteX76" fmla="*/ 7300963 w 7308033"/>
                <a:gd name="connsiteY76" fmla="*/ 4153741 h 7484336"/>
                <a:gd name="connsiteX77" fmla="*/ 4874223 w 7308033"/>
                <a:gd name="connsiteY77" fmla="*/ 452594 h 7484336"/>
                <a:gd name="connsiteX78" fmla="*/ 5026078 w 7308033"/>
                <a:gd name="connsiteY78" fmla="*/ 521077 h 7484336"/>
                <a:gd name="connsiteX79" fmla="*/ 5091585 w 7308033"/>
                <a:gd name="connsiteY79" fmla="*/ 574674 h 7484336"/>
                <a:gd name="connsiteX80" fmla="*/ 4945685 w 7308033"/>
                <a:gd name="connsiteY80" fmla="*/ 503212 h 7484336"/>
                <a:gd name="connsiteX81" fmla="*/ 4874223 w 7308033"/>
                <a:gd name="connsiteY81" fmla="*/ 452594 h 7484336"/>
                <a:gd name="connsiteX82" fmla="*/ 4379943 w 7308033"/>
                <a:gd name="connsiteY82" fmla="*/ 235228 h 7484336"/>
                <a:gd name="connsiteX83" fmla="*/ 4499046 w 7308033"/>
                <a:gd name="connsiteY83" fmla="*/ 262025 h 7484336"/>
                <a:gd name="connsiteX84" fmla="*/ 4665792 w 7308033"/>
                <a:gd name="connsiteY84" fmla="*/ 345398 h 7484336"/>
                <a:gd name="connsiteX85" fmla="*/ 4379943 w 7308033"/>
                <a:gd name="connsiteY85" fmla="*/ 235228 h 7484336"/>
                <a:gd name="connsiteX86" fmla="*/ 3998811 w 7308033"/>
                <a:gd name="connsiteY86" fmla="*/ 128035 h 7484336"/>
                <a:gd name="connsiteX87" fmla="*/ 4120890 w 7308033"/>
                <a:gd name="connsiteY87" fmla="*/ 136966 h 7484336"/>
                <a:gd name="connsiteX88" fmla="*/ 4269770 w 7308033"/>
                <a:gd name="connsiteY88" fmla="*/ 196518 h 7484336"/>
                <a:gd name="connsiteX89" fmla="*/ 4085159 w 7308033"/>
                <a:gd name="connsiteY89" fmla="*/ 163766 h 7484336"/>
                <a:gd name="connsiteX90" fmla="*/ 3998811 w 7308033"/>
                <a:gd name="connsiteY90" fmla="*/ 128035 h 7484336"/>
                <a:gd name="connsiteX91" fmla="*/ 550622 w 7308033"/>
                <a:gd name="connsiteY91" fmla="*/ 992975 h 7484336"/>
                <a:gd name="connsiteX92" fmla="*/ 535712 w 7308033"/>
                <a:gd name="connsiteY92" fmla="*/ 999512 h 7484336"/>
                <a:gd name="connsiteX93" fmla="*/ 516599 w 7308033"/>
                <a:gd name="connsiteY93" fmla="*/ 1006608 h 7484336"/>
                <a:gd name="connsiteX94" fmla="*/ 512050 w 7308033"/>
                <a:gd name="connsiteY94" fmla="*/ 1012379 h 7484336"/>
                <a:gd name="connsiteX95" fmla="*/ 479295 w 7308033"/>
                <a:gd name="connsiteY95" fmla="*/ 1042154 h 7484336"/>
                <a:gd name="connsiteX96" fmla="*/ 395923 w 7308033"/>
                <a:gd name="connsiteY96" fmla="*/ 1095751 h 7484336"/>
                <a:gd name="connsiteX97" fmla="*/ 339350 w 7308033"/>
                <a:gd name="connsiteY97" fmla="*/ 1158282 h 7484336"/>
                <a:gd name="connsiteX98" fmla="*/ 285753 w 7308033"/>
                <a:gd name="connsiteY98" fmla="*/ 1220810 h 7484336"/>
                <a:gd name="connsiteX99" fmla="*/ 250022 w 7308033"/>
                <a:gd name="connsiteY99" fmla="*/ 1253565 h 7484336"/>
                <a:gd name="connsiteX100" fmla="*/ 248809 w 7308033"/>
                <a:gd name="connsiteY100" fmla="*/ 1252046 h 7484336"/>
                <a:gd name="connsiteX101" fmla="*/ 215035 w 7308033"/>
                <a:gd name="connsiteY101" fmla="*/ 1292647 h 7484336"/>
                <a:gd name="connsiteX102" fmla="*/ 157715 w 7308033"/>
                <a:gd name="connsiteY102" fmla="*/ 1363738 h 7484336"/>
                <a:gd name="connsiteX103" fmla="*/ 65411 w 7308033"/>
                <a:gd name="connsiteY103" fmla="*/ 1464976 h 7484336"/>
                <a:gd name="connsiteX104" fmla="*/ 80298 w 7308033"/>
                <a:gd name="connsiteY104" fmla="*/ 1482838 h 7484336"/>
                <a:gd name="connsiteX105" fmla="*/ 80582 w 7308033"/>
                <a:gd name="connsiteY105" fmla="*/ 1482588 h 7484336"/>
                <a:gd name="connsiteX106" fmla="*/ 68387 w 7308033"/>
                <a:gd name="connsiteY106" fmla="*/ 1467952 h 7484336"/>
                <a:gd name="connsiteX107" fmla="*/ 160691 w 7308033"/>
                <a:gd name="connsiteY107" fmla="*/ 1366714 h 7484336"/>
                <a:gd name="connsiteX108" fmla="*/ 252998 w 7308033"/>
                <a:gd name="connsiteY108" fmla="*/ 1253565 h 7484336"/>
                <a:gd name="connsiteX109" fmla="*/ 288729 w 7308033"/>
                <a:gd name="connsiteY109" fmla="*/ 1220813 h 7484336"/>
                <a:gd name="connsiteX110" fmla="*/ 342326 w 7308033"/>
                <a:gd name="connsiteY110" fmla="*/ 1158282 h 7484336"/>
                <a:gd name="connsiteX111" fmla="*/ 398899 w 7308033"/>
                <a:gd name="connsiteY111" fmla="*/ 1095754 h 7484336"/>
                <a:gd name="connsiteX112" fmla="*/ 482271 w 7308033"/>
                <a:gd name="connsiteY112" fmla="*/ 1042158 h 7484336"/>
                <a:gd name="connsiteX113" fmla="*/ 515026 w 7308033"/>
                <a:gd name="connsiteY113" fmla="*/ 1012382 h 7484336"/>
                <a:gd name="connsiteX114" fmla="*/ 550758 w 7308033"/>
                <a:gd name="connsiteY114" fmla="*/ 998983 h 7484336"/>
                <a:gd name="connsiteX115" fmla="*/ 562036 w 7308033"/>
                <a:gd name="connsiteY115" fmla="*/ 995482 h 7484336"/>
                <a:gd name="connsiteX116" fmla="*/ 561411 w 7308033"/>
                <a:gd name="connsiteY116" fmla="*/ 990559 h 7484336"/>
                <a:gd name="connsiteX117" fmla="*/ 550622 w 7308033"/>
                <a:gd name="connsiteY117" fmla="*/ 992975 h 7484336"/>
                <a:gd name="connsiteX118" fmla="*/ 3599813 w 7308033"/>
                <a:gd name="connsiteY118" fmla="*/ 151856 h 7484336"/>
                <a:gd name="connsiteX119" fmla="*/ 3652293 w 7308033"/>
                <a:gd name="connsiteY119" fmla="*/ 151484 h 7484336"/>
                <a:gd name="connsiteX120" fmla="*/ 3715937 w 7308033"/>
                <a:gd name="connsiteY120" fmla="*/ 157811 h 7484336"/>
                <a:gd name="connsiteX121" fmla="*/ 3802289 w 7308033"/>
                <a:gd name="connsiteY121" fmla="*/ 187587 h 7484336"/>
                <a:gd name="connsiteX122" fmla="*/ 3736782 w 7308033"/>
                <a:gd name="connsiteY122" fmla="*/ 178656 h 7484336"/>
                <a:gd name="connsiteX123" fmla="*/ 3599813 w 7308033"/>
                <a:gd name="connsiteY123" fmla="*/ 151856 h 7484336"/>
                <a:gd name="connsiteX124" fmla="*/ 1994473 w 7308033"/>
                <a:gd name="connsiteY124" fmla="*/ 334850 h 7484336"/>
                <a:gd name="connsiteX125" fmla="*/ 1968092 w 7308033"/>
                <a:gd name="connsiteY125" fmla="*/ 345401 h 7484336"/>
                <a:gd name="connsiteX126" fmla="*/ 1786460 w 7308033"/>
                <a:gd name="connsiteY126" fmla="*/ 407929 h 7484336"/>
                <a:gd name="connsiteX127" fmla="*/ 1607805 w 7308033"/>
                <a:gd name="connsiteY127" fmla="*/ 479391 h 7484336"/>
                <a:gd name="connsiteX128" fmla="*/ 1482746 w 7308033"/>
                <a:gd name="connsiteY128" fmla="*/ 535967 h 7484336"/>
                <a:gd name="connsiteX129" fmla="*/ 1399373 w 7308033"/>
                <a:gd name="connsiteY129" fmla="*/ 568719 h 7484336"/>
                <a:gd name="connsiteX130" fmla="*/ 1193918 w 7308033"/>
                <a:gd name="connsiteY130" fmla="*/ 664002 h 7484336"/>
                <a:gd name="connsiteX131" fmla="*/ 1095659 w 7308033"/>
                <a:gd name="connsiteY131" fmla="*/ 726533 h 7484336"/>
                <a:gd name="connsiteX132" fmla="*/ 1000376 w 7308033"/>
                <a:gd name="connsiteY132" fmla="*/ 789061 h 7484336"/>
                <a:gd name="connsiteX133" fmla="*/ 848517 w 7308033"/>
                <a:gd name="connsiteY133" fmla="*/ 902209 h 7484336"/>
                <a:gd name="connsiteX134" fmla="*/ 705592 w 7308033"/>
                <a:gd name="connsiteY134" fmla="*/ 1015358 h 7484336"/>
                <a:gd name="connsiteX135" fmla="*/ 568804 w 7308033"/>
                <a:gd name="connsiteY135" fmla="*/ 1134687 h 7484336"/>
                <a:gd name="connsiteX136" fmla="*/ 580534 w 7308033"/>
                <a:gd name="connsiteY136" fmla="*/ 1149351 h 7484336"/>
                <a:gd name="connsiteX137" fmla="*/ 609565 w 7308033"/>
                <a:gd name="connsiteY137" fmla="*/ 1129438 h 7484336"/>
                <a:gd name="connsiteX138" fmla="*/ 634277 w 7308033"/>
                <a:gd name="connsiteY138" fmla="*/ 1111019 h 7484336"/>
                <a:gd name="connsiteX139" fmla="*/ 723458 w 7308033"/>
                <a:gd name="connsiteY139" fmla="*/ 1033223 h 7484336"/>
                <a:gd name="connsiteX140" fmla="*/ 866382 w 7308033"/>
                <a:gd name="connsiteY140" fmla="*/ 920075 h 7484336"/>
                <a:gd name="connsiteX141" fmla="*/ 1018238 w 7308033"/>
                <a:gd name="connsiteY141" fmla="*/ 806926 h 7484336"/>
                <a:gd name="connsiteX142" fmla="*/ 1113521 w 7308033"/>
                <a:gd name="connsiteY142" fmla="*/ 744395 h 7484336"/>
                <a:gd name="connsiteX143" fmla="*/ 1211783 w 7308033"/>
                <a:gd name="connsiteY143" fmla="*/ 681867 h 7484336"/>
                <a:gd name="connsiteX144" fmla="*/ 1417236 w 7308033"/>
                <a:gd name="connsiteY144" fmla="*/ 586584 h 7484336"/>
                <a:gd name="connsiteX145" fmla="*/ 1497632 w 7308033"/>
                <a:gd name="connsiteY145" fmla="*/ 544898 h 7484336"/>
                <a:gd name="connsiteX146" fmla="*/ 1622691 w 7308033"/>
                <a:gd name="connsiteY146" fmla="*/ 488322 h 7484336"/>
                <a:gd name="connsiteX147" fmla="*/ 1801347 w 7308033"/>
                <a:gd name="connsiteY147" fmla="*/ 416860 h 7484336"/>
                <a:gd name="connsiteX148" fmla="*/ 1982978 w 7308033"/>
                <a:gd name="connsiteY148" fmla="*/ 354332 h 7484336"/>
                <a:gd name="connsiteX149" fmla="*/ 2059277 w 7308033"/>
                <a:gd name="connsiteY149" fmla="*/ 339346 h 7484336"/>
                <a:gd name="connsiteX150" fmla="*/ 2096133 w 7308033"/>
                <a:gd name="connsiteY150" fmla="*/ 326751 h 7484336"/>
                <a:gd name="connsiteX151" fmla="*/ 2597795 w 7308033"/>
                <a:gd name="connsiteY151" fmla="*/ 218526 h 7484336"/>
                <a:gd name="connsiteX152" fmla="*/ 2587435 w 7308033"/>
                <a:gd name="connsiteY152" fmla="*/ 215503 h 7484336"/>
                <a:gd name="connsiteX153" fmla="*/ 2524903 w 7308033"/>
                <a:gd name="connsiteY153" fmla="*/ 223318 h 7484336"/>
                <a:gd name="connsiteX154" fmla="*/ 2390910 w 7308033"/>
                <a:gd name="connsiteY154" fmla="*/ 241184 h 7484336"/>
                <a:gd name="connsiteX155" fmla="*/ 2259896 w 7308033"/>
                <a:gd name="connsiteY155" fmla="*/ 270959 h 7484336"/>
                <a:gd name="connsiteX156" fmla="*/ 2203324 w 7308033"/>
                <a:gd name="connsiteY156" fmla="*/ 288825 h 7484336"/>
                <a:gd name="connsiteX157" fmla="*/ 2137816 w 7308033"/>
                <a:gd name="connsiteY157" fmla="*/ 306691 h 7484336"/>
                <a:gd name="connsiteX158" fmla="*/ 2046992 w 7308033"/>
                <a:gd name="connsiteY158" fmla="*/ 272932 h 7484336"/>
                <a:gd name="connsiteX159" fmla="*/ 2096621 w 7308033"/>
                <a:gd name="connsiteY159" fmla="*/ 259634 h 7484336"/>
                <a:gd name="connsiteX160" fmla="*/ 2215233 w 7308033"/>
                <a:gd name="connsiteY160" fmla="*/ 244163 h 7484336"/>
                <a:gd name="connsiteX161" fmla="*/ 2313493 w 7308033"/>
                <a:gd name="connsiteY161" fmla="*/ 208432 h 7484336"/>
                <a:gd name="connsiteX162" fmla="*/ 2426642 w 7308033"/>
                <a:gd name="connsiteY162" fmla="*/ 178656 h 7484336"/>
                <a:gd name="connsiteX163" fmla="*/ 2664849 w 7308033"/>
                <a:gd name="connsiteY163" fmla="*/ 145901 h 7484336"/>
                <a:gd name="connsiteX164" fmla="*/ 3008762 w 7308033"/>
                <a:gd name="connsiteY164" fmla="*/ 128407 h 7484336"/>
                <a:gd name="connsiteX165" fmla="*/ 3285189 w 7308033"/>
                <a:gd name="connsiteY165" fmla="*/ 137682 h 7484336"/>
                <a:gd name="connsiteX166" fmla="*/ 3002806 w 7308033"/>
                <a:gd name="connsiteY166" fmla="*/ 127291 h 7484336"/>
                <a:gd name="connsiteX167" fmla="*/ 2658894 w 7308033"/>
                <a:gd name="connsiteY167" fmla="*/ 145901 h 7484336"/>
                <a:gd name="connsiteX168" fmla="*/ 2420686 w 7308033"/>
                <a:gd name="connsiteY168" fmla="*/ 178653 h 7484336"/>
                <a:gd name="connsiteX169" fmla="*/ 2307538 w 7308033"/>
                <a:gd name="connsiteY169" fmla="*/ 208428 h 7484336"/>
                <a:gd name="connsiteX170" fmla="*/ 2209275 w 7308033"/>
                <a:gd name="connsiteY170" fmla="*/ 244160 h 7484336"/>
                <a:gd name="connsiteX171" fmla="*/ 2102296 w 7308033"/>
                <a:gd name="connsiteY171" fmla="*/ 258113 h 7484336"/>
                <a:gd name="connsiteX172" fmla="*/ 3008390 w 7308033"/>
                <a:gd name="connsiteY172" fmla="*/ 15326 h 7484336"/>
                <a:gd name="connsiteX173" fmla="*/ 3013414 w 7308033"/>
                <a:gd name="connsiteY173" fmla="*/ 15352 h 7484336"/>
                <a:gd name="connsiteX174" fmla="*/ 3113720 w 7308033"/>
                <a:gd name="connsiteY174" fmla="*/ 14143 h 7484336"/>
                <a:gd name="connsiteX175" fmla="*/ 3319919 w 7308033"/>
                <a:gd name="connsiteY175" fmla="*/ 17863 h 7484336"/>
                <a:gd name="connsiteX176" fmla="*/ 3323758 w 7308033"/>
                <a:gd name="connsiteY176" fmla="*/ 20742 h 7484336"/>
                <a:gd name="connsiteX177" fmla="*/ 3424136 w 7308033"/>
                <a:gd name="connsiteY177" fmla="*/ 8931 h 7484336"/>
                <a:gd name="connsiteX178" fmla="*/ 3516441 w 7308033"/>
                <a:gd name="connsiteY178" fmla="*/ 23818 h 7484336"/>
                <a:gd name="connsiteX179" fmla="*/ 3608747 w 7308033"/>
                <a:gd name="connsiteY179" fmla="*/ 41683 h 7484336"/>
                <a:gd name="connsiteX180" fmla="*/ 3656370 w 7308033"/>
                <a:gd name="connsiteY180" fmla="*/ 52509 h 7484336"/>
                <a:gd name="connsiteX181" fmla="*/ 3605768 w 7308033"/>
                <a:gd name="connsiteY181" fmla="*/ 38707 h 7484336"/>
                <a:gd name="connsiteX182" fmla="*/ 3513461 w 7308033"/>
                <a:gd name="connsiteY182" fmla="*/ 20842 h 7484336"/>
                <a:gd name="connsiteX183" fmla="*/ 3421157 w 7308033"/>
                <a:gd name="connsiteY183" fmla="*/ 5955 h 7484336"/>
                <a:gd name="connsiteX184" fmla="*/ 3421158 w 7308033"/>
                <a:gd name="connsiteY184" fmla="*/ 0 h 7484336"/>
                <a:gd name="connsiteX185" fmla="*/ 3561102 w 7308033"/>
                <a:gd name="connsiteY185" fmla="*/ 8931 h 7484336"/>
                <a:gd name="connsiteX186" fmla="*/ 3704027 w 7308033"/>
                <a:gd name="connsiteY186" fmla="*/ 23821 h 7484336"/>
                <a:gd name="connsiteX187" fmla="*/ 3799310 w 7308033"/>
                <a:gd name="connsiteY187" fmla="*/ 47642 h 7484336"/>
                <a:gd name="connsiteX188" fmla="*/ 3861841 w 7308033"/>
                <a:gd name="connsiteY188" fmla="*/ 77418 h 7484336"/>
                <a:gd name="connsiteX189" fmla="*/ 3939259 w 7308033"/>
                <a:gd name="connsiteY189" fmla="*/ 62528 h 7484336"/>
                <a:gd name="connsiteX190" fmla="*/ 4055383 w 7308033"/>
                <a:gd name="connsiteY190" fmla="*/ 89328 h 7484336"/>
                <a:gd name="connsiteX191" fmla="*/ 4126846 w 7308033"/>
                <a:gd name="connsiteY191" fmla="*/ 110169 h 7484336"/>
                <a:gd name="connsiteX192" fmla="*/ 4123870 w 7308033"/>
                <a:gd name="connsiteY192" fmla="*/ 113149 h 7484336"/>
                <a:gd name="connsiteX193" fmla="*/ 4120890 w 7308033"/>
                <a:gd name="connsiteY193" fmla="*/ 133990 h 7484336"/>
                <a:gd name="connsiteX194" fmla="*/ 3998811 w 7308033"/>
                <a:gd name="connsiteY194" fmla="*/ 125059 h 7484336"/>
                <a:gd name="connsiteX195" fmla="*/ 3957124 w 7308033"/>
                <a:gd name="connsiteY195" fmla="*/ 113149 h 7484336"/>
                <a:gd name="connsiteX196" fmla="*/ 3915438 w 7308033"/>
                <a:gd name="connsiteY196" fmla="*/ 104214 h 7484336"/>
                <a:gd name="connsiteX197" fmla="*/ 3835041 w 7308033"/>
                <a:gd name="connsiteY197" fmla="*/ 86349 h 7484336"/>
                <a:gd name="connsiteX198" fmla="*/ 3754648 w 7308033"/>
                <a:gd name="connsiteY198" fmla="*/ 68483 h 7484336"/>
                <a:gd name="connsiteX199" fmla="*/ 3671275 w 7308033"/>
                <a:gd name="connsiteY199" fmla="*/ 56573 h 7484336"/>
                <a:gd name="connsiteX200" fmla="*/ 3578972 w 7308033"/>
                <a:gd name="connsiteY200" fmla="*/ 56573 h 7484336"/>
                <a:gd name="connsiteX201" fmla="*/ 3504530 w 7308033"/>
                <a:gd name="connsiteY201" fmla="*/ 56573 h 7484336"/>
                <a:gd name="connsiteX202" fmla="*/ 3388405 w 7308033"/>
                <a:gd name="connsiteY202" fmla="*/ 56573 h 7484336"/>
                <a:gd name="connsiteX203" fmla="*/ 3382950 w 7308033"/>
                <a:gd name="connsiteY203" fmla="*/ 54832 h 7484336"/>
                <a:gd name="connsiteX204" fmla="*/ 3331829 w 7308033"/>
                <a:gd name="connsiteY204" fmla="*/ 80394 h 7484336"/>
                <a:gd name="connsiteX205" fmla="*/ 3349695 w 7308033"/>
                <a:gd name="connsiteY205" fmla="*/ 110170 h 7484336"/>
                <a:gd name="connsiteX206" fmla="*/ 3528350 w 7308033"/>
                <a:gd name="connsiteY206" fmla="*/ 145901 h 7484336"/>
                <a:gd name="connsiteX207" fmla="*/ 3448848 w 7308033"/>
                <a:gd name="connsiteY207" fmla="*/ 147289 h 7484336"/>
                <a:gd name="connsiteX208" fmla="*/ 3450189 w 7308033"/>
                <a:gd name="connsiteY208" fmla="*/ 147392 h 7484336"/>
                <a:gd name="connsiteX209" fmla="*/ 3534306 w 7308033"/>
                <a:gd name="connsiteY209" fmla="*/ 145901 h 7484336"/>
                <a:gd name="connsiteX210" fmla="*/ 3605768 w 7308033"/>
                <a:gd name="connsiteY210" fmla="*/ 154835 h 7484336"/>
                <a:gd name="connsiteX211" fmla="*/ 3742737 w 7308033"/>
                <a:gd name="connsiteY211" fmla="*/ 181632 h 7484336"/>
                <a:gd name="connsiteX212" fmla="*/ 3808245 w 7308033"/>
                <a:gd name="connsiteY212" fmla="*/ 190566 h 7484336"/>
                <a:gd name="connsiteX213" fmla="*/ 3918417 w 7308033"/>
                <a:gd name="connsiteY213" fmla="*/ 214387 h 7484336"/>
                <a:gd name="connsiteX214" fmla="*/ 4031566 w 7308033"/>
                <a:gd name="connsiteY214" fmla="*/ 238208 h 7484336"/>
                <a:gd name="connsiteX215" fmla="*/ 4141735 w 7308033"/>
                <a:gd name="connsiteY215" fmla="*/ 265004 h 7484336"/>
                <a:gd name="connsiteX216" fmla="*/ 4251908 w 7308033"/>
                <a:gd name="connsiteY216" fmla="*/ 297759 h 7484336"/>
                <a:gd name="connsiteX217" fmla="*/ 4305504 w 7308033"/>
                <a:gd name="connsiteY217" fmla="*/ 312646 h 7484336"/>
                <a:gd name="connsiteX218" fmla="*/ 4359101 w 7308033"/>
                <a:gd name="connsiteY218" fmla="*/ 330511 h 7484336"/>
                <a:gd name="connsiteX219" fmla="*/ 4359792 w 7308033"/>
                <a:gd name="connsiteY219" fmla="*/ 331143 h 7484336"/>
                <a:gd name="connsiteX220" fmla="*/ 4398227 w 7308033"/>
                <a:gd name="connsiteY220" fmla="*/ 337770 h 7484336"/>
                <a:gd name="connsiteX221" fmla="*/ 4491368 w 7308033"/>
                <a:gd name="connsiteY221" fmla="*/ 372382 h 7484336"/>
                <a:gd name="connsiteX222" fmla="*/ 4504379 w 7308033"/>
                <a:gd name="connsiteY222" fmla="*/ 392095 h 7484336"/>
                <a:gd name="connsiteX223" fmla="*/ 4507980 w 7308033"/>
                <a:gd name="connsiteY223" fmla="*/ 393042 h 7484336"/>
                <a:gd name="connsiteX224" fmla="*/ 4591353 w 7308033"/>
                <a:gd name="connsiteY224" fmla="*/ 425794 h 7484336"/>
                <a:gd name="connsiteX225" fmla="*/ 4662816 w 7308033"/>
                <a:gd name="connsiteY225" fmla="*/ 455570 h 7484336"/>
                <a:gd name="connsiteX226" fmla="*/ 4734278 w 7308033"/>
                <a:gd name="connsiteY226" fmla="*/ 488325 h 7484336"/>
                <a:gd name="connsiteX227" fmla="*/ 4787874 w 7308033"/>
                <a:gd name="connsiteY227" fmla="*/ 518101 h 7484336"/>
                <a:gd name="connsiteX228" fmla="*/ 4823606 w 7308033"/>
                <a:gd name="connsiteY228" fmla="*/ 535967 h 7484336"/>
                <a:gd name="connsiteX229" fmla="*/ 4862313 w 7308033"/>
                <a:gd name="connsiteY229" fmla="*/ 556808 h 7484336"/>
                <a:gd name="connsiteX230" fmla="*/ 4993327 w 7308033"/>
                <a:gd name="connsiteY230" fmla="*/ 631250 h 7484336"/>
                <a:gd name="connsiteX231" fmla="*/ 5160072 w 7308033"/>
                <a:gd name="connsiteY231" fmla="*/ 738443 h 7484336"/>
                <a:gd name="connsiteX232" fmla="*/ 5246424 w 7308033"/>
                <a:gd name="connsiteY232" fmla="*/ 797995 h 7484336"/>
                <a:gd name="connsiteX233" fmla="*/ 5248924 w 7308033"/>
                <a:gd name="connsiteY233" fmla="*/ 799780 h 7484336"/>
                <a:gd name="connsiteX234" fmla="*/ 5293052 w 7308033"/>
                <a:gd name="connsiteY234" fmla="*/ 826589 h 7484336"/>
                <a:gd name="connsiteX235" fmla="*/ 6973427 w 7308033"/>
                <a:gd name="connsiteY235" fmla="*/ 3986995 h 7484336"/>
                <a:gd name="connsiteX236" fmla="*/ 6972171 w 7308033"/>
                <a:gd name="connsiteY236" fmla="*/ 4011914 h 7484336"/>
                <a:gd name="connsiteX237" fmla="*/ 7006179 w 7308033"/>
                <a:gd name="connsiteY237" fmla="*/ 4016772 h 7484336"/>
                <a:gd name="connsiteX238" fmla="*/ 7038932 w 7308033"/>
                <a:gd name="connsiteY238" fmla="*/ 4040592 h 7484336"/>
                <a:gd name="connsiteX239" fmla="*/ 7053821 w 7308033"/>
                <a:gd name="connsiteY239" fmla="*/ 4120986 h 7484336"/>
                <a:gd name="connsiteX240" fmla="*/ 7110394 w 7308033"/>
                <a:gd name="connsiteY240" fmla="*/ 4216268 h 7484336"/>
                <a:gd name="connsiteX241" fmla="*/ 7134218 w 7308033"/>
                <a:gd name="connsiteY241" fmla="*/ 4218435 h 7484336"/>
                <a:gd name="connsiteX242" fmla="*/ 7134218 w 7308033"/>
                <a:gd name="connsiteY242" fmla="*/ 4195427 h 7484336"/>
                <a:gd name="connsiteX243" fmla="*/ 7158423 w 7308033"/>
                <a:gd name="connsiteY243" fmla="*/ 4128188 h 7484336"/>
                <a:gd name="connsiteX244" fmla="*/ 7158035 w 7308033"/>
                <a:gd name="connsiteY244" fmla="*/ 4115034 h 7484336"/>
                <a:gd name="connsiteX245" fmla="*/ 7181856 w 7308033"/>
                <a:gd name="connsiteY245" fmla="*/ 4034637 h 7484336"/>
                <a:gd name="connsiteX246" fmla="*/ 7214611 w 7308033"/>
                <a:gd name="connsiteY246" fmla="*/ 4034637 h 7484336"/>
                <a:gd name="connsiteX247" fmla="*/ 7265228 w 7308033"/>
                <a:gd name="connsiteY247" fmla="*/ 4001885 h 7484336"/>
                <a:gd name="connsiteX248" fmla="*/ 7271184 w 7308033"/>
                <a:gd name="connsiteY248" fmla="*/ 4132899 h 7484336"/>
                <a:gd name="connsiteX249" fmla="*/ 7256297 w 7308033"/>
                <a:gd name="connsiteY249" fmla="*/ 4195427 h 7484336"/>
                <a:gd name="connsiteX250" fmla="*/ 7238432 w 7308033"/>
                <a:gd name="connsiteY250" fmla="*/ 4254979 h 7484336"/>
                <a:gd name="connsiteX251" fmla="*/ 7229498 w 7308033"/>
                <a:gd name="connsiteY251" fmla="*/ 4353241 h 7484336"/>
                <a:gd name="connsiteX252" fmla="*/ 7226521 w 7308033"/>
                <a:gd name="connsiteY252" fmla="*/ 4403859 h 7484336"/>
                <a:gd name="connsiteX253" fmla="*/ 7220567 w 7308033"/>
                <a:gd name="connsiteY253" fmla="*/ 4454479 h 7484336"/>
                <a:gd name="connsiteX254" fmla="*/ 7207871 w 7308033"/>
                <a:gd name="connsiteY254" fmla="*/ 4462944 h 7484336"/>
                <a:gd name="connsiteX255" fmla="*/ 7208656 w 7308033"/>
                <a:gd name="connsiteY255" fmla="*/ 4466386 h 7484336"/>
                <a:gd name="connsiteX256" fmla="*/ 7220819 w 7308033"/>
                <a:gd name="connsiteY256" fmla="*/ 4458278 h 7484336"/>
                <a:gd name="connsiteX257" fmla="*/ 7226521 w 7308033"/>
                <a:gd name="connsiteY257" fmla="*/ 4409814 h 7484336"/>
                <a:gd name="connsiteX258" fmla="*/ 7229497 w 7308033"/>
                <a:gd name="connsiteY258" fmla="*/ 4359196 h 7484336"/>
                <a:gd name="connsiteX259" fmla="*/ 7238432 w 7308033"/>
                <a:gd name="connsiteY259" fmla="*/ 4260934 h 7484336"/>
                <a:gd name="connsiteX260" fmla="*/ 7256297 w 7308033"/>
                <a:gd name="connsiteY260" fmla="*/ 4201383 h 7484336"/>
                <a:gd name="connsiteX261" fmla="*/ 7271184 w 7308033"/>
                <a:gd name="connsiteY261" fmla="*/ 4138855 h 7484336"/>
                <a:gd name="connsiteX262" fmla="*/ 7295004 w 7308033"/>
                <a:gd name="connsiteY262" fmla="*/ 4156720 h 7484336"/>
                <a:gd name="connsiteX263" fmla="*/ 7292028 w 7308033"/>
                <a:gd name="connsiteY263" fmla="*/ 4201382 h 7484336"/>
                <a:gd name="connsiteX264" fmla="*/ 7286074 w 7308033"/>
                <a:gd name="connsiteY264" fmla="*/ 4246047 h 7484336"/>
                <a:gd name="connsiteX265" fmla="*/ 7283094 w 7308033"/>
                <a:gd name="connsiteY265" fmla="*/ 4329421 h 7484336"/>
                <a:gd name="connsiteX266" fmla="*/ 7277139 w 7308033"/>
                <a:gd name="connsiteY266" fmla="*/ 4427679 h 7484336"/>
                <a:gd name="connsiteX267" fmla="*/ 7262253 w 7308033"/>
                <a:gd name="connsiteY267" fmla="*/ 4531896 h 7484336"/>
                <a:gd name="connsiteX268" fmla="*/ 7244387 w 7308033"/>
                <a:gd name="connsiteY268" fmla="*/ 4642066 h 7484336"/>
                <a:gd name="connsiteX269" fmla="*/ 7223542 w 7308033"/>
                <a:gd name="connsiteY269" fmla="*/ 4749259 h 7484336"/>
                <a:gd name="connsiteX270" fmla="*/ 7184835 w 7308033"/>
                <a:gd name="connsiteY270" fmla="*/ 4975556 h 7484336"/>
                <a:gd name="connsiteX271" fmla="*/ 7149104 w 7308033"/>
                <a:gd name="connsiteY271" fmla="*/ 4996401 h 7484336"/>
                <a:gd name="connsiteX272" fmla="*/ 7104438 w 7308033"/>
                <a:gd name="connsiteY272" fmla="*/ 5127416 h 7484336"/>
                <a:gd name="connsiteX273" fmla="*/ 7092529 w 7308033"/>
                <a:gd name="connsiteY273" fmla="*/ 5252474 h 7484336"/>
                <a:gd name="connsiteX274" fmla="*/ 7086573 w 7308033"/>
                <a:gd name="connsiteY274" fmla="*/ 5270339 h 7484336"/>
                <a:gd name="connsiteX275" fmla="*/ 7035956 w 7308033"/>
                <a:gd name="connsiteY275" fmla="*/ 5407309 h 7484336"/>
                <a:gd name="connsiteX276" fmla="*/ 7021066 w 7308033"/>
                <a:gd name="connsiteY276" fmla="*/ 5419219 h 7484336"/>
                <a:gd name="connsiteX277" fmla="*/ 6958538 w 7308033"/>
                <a:gd name="connsiteY277" fmla="*/ 5565120 h 7484336"/>
                <a:gd name="connsiteX278" fmla="*/ 7024045 w 7308033"/>
                <a:gd name="connsiteY278" fmla="*/ 5419219 h 7484336"/>
                <a:gd name="connsiteX279" fmla="*/ 7038932 w 7308033"/>
                <a:gd name="connsiteY279" fmla="*/ 5407309 h 7484336"/>
                <a:gd name="connsiteX280" fmla="*/ 6943648 w 7308033"/>
                <a:gd name="connsiteY280" fmla="*/ 5678268 h 7484336"/>
                <a:gd name="connsiteX281" fmla="*/ 6893031 w 7308033"/>
                <a:gd name="connsiteY281" fmla="*/ 5705068 h 7484336"/>
                <a:gd name="connsiteX282" fmla="*/ 6882533 w 7308033"/>
                <a:gd name="connsiteY282" fmla="*/ 5726066 h 7484336"/>
                <a:gd name="connsiteX283" fmla="*/ 6884100 w 7308033"/>
                <a:gd name="connsiteY283" fmla="*/ 5728886 h 7484336"/>
                <a:gd name="connsiteX284" fmla="*/ 6896010 w 7308033"/>
                <a:gd name="connsiteY284" fmla="*/ 5705065 h 7484336"/>
                <a:gd name="connsiteX285" fmla="*/ 6946628 w 7308033"/>
                <a:gd name="connsiteY285" fmla="*/ 5678269 h 7484336"/>
                <a:gd name="connsiteX286" fmla="*/ 6910897 w 7308033"/>
                <a:gd name="connsiteY286" fmla="*/ 5779506 h 7484336"/>
                <a:gd name="connsiteX287" fmla="*/ 6845389 w 7308033"/>
                <a:gd name="connsiteY287" fmla="*/ 5898611 h 7484336"/>
                <a:gd name="connsiteX288" fmla="*/ 6812638 w 7308033"/>
                <a:gd name="connsiteY288" fmla="*/ 5958162 h 7484336"/>
                <a:gd name="connsiteX289" fmla="*/ 6776907 w 7308033"/>
                <a:gd name="connsiteY289" fmla="*/ 6017714 h 7484336"/>
                <a:gd name="connsiteX290" fmla="*/ 6750106 w 7308033"/>
                <a:gd name="connsiteY290" fmla="*/ 6062376 h 7484336"/>
                <a:gd name="connsiteX291" fmla="*/ 6724490 w 7308033"/>
                <a:gd name="connsiteY291" fmla="*/ 6119524 h 7484336"/>
                <a:gd name="connsiteX292" fmla="*/ 6444201 w 7308033"/>
                <a:gd name="connsiteY292" fmla="*/ 6194627 h 7484336"/>
                <a:gd name="connsiteX293" fmla="*/ 6494406 w 7308033"/>
                <a:gd name="connsiteY293" fmla="*/ 6117091 h 7484336"/>
                <a:gd name="connsiteX294" fmla="*/ 6541675 w 7308033"/>
                <a:gd name="connsiteY294" fmla="*/ 6026649 h 7484336"/>
                <a:gd name="connsiteX295" fmla="*/ 6628027 w 7308033"/>
                <a:gd name="connsiteY295" fmla="*/ 5886700 h 7484336"/>
                <a:gd name="connsiteX296" fmla="*/ 6708421 w 7308033"/>
                <a:gd name="connsiteY296" fmla="*/ 5743775 h 7484336"/>
                <a:gd name="connsiteX297" fmla="*/ 6738196 w 7308033"/>
                <a:gd name="connsiteY297" fmla="*/ 5690179 h 7484336"/>
                <a:gd name="connsiteX298" fmla="*/ 6762017 w 7308033"/>
                <a:gd name="connsiteY298" fmla="*/ 5639562 h 7484336"/>
                <a:gd name="connsiteX299" fmla="*/ 6800727 w 7308033"/>
                <a:gd name="connsiteY299" fmla="*/ 5544279 h 7484336"/>
                <a:gd name="connsiteX300" fmla="*/ 6884100 w 7308033"/>
                <a:gd name="connsiteY300" fmla="*/ 5362643 h 7484336"/>
                <a:gd name="connsiteX301" fmla="*/ 6916852 w 7308033"/>
                <a:gd name="connsiteY301" fmla="*/ 5240564 h 7484336"/>
                <a:gd name="connsiteX302" fmla="*/ 6997248 w 7308033"/>
                <a:gd name="connsiteY302" fmla="*/ 4996401 h 7484336"/>
                <a:gd name="connsiteX303" fmla="*/ 7032979 w 7308033"/>
                <a:gd name="connsiteY303" fmla="*/ 4805835 h 7484336"/>
                <a:gd name="connsiteX304" fmla="*/ 7080621 w 7308033"/>
                <a:gd name="connsiteY304" fmla="*/ 4576559 h 7484336"/>
                <a:gd name="connsiteX305" fmla="*/ 7091362 w 7308033"/>
                <a:gd name="connsiteY305" fmla="*/ 4536286 h 7484336"/>
                <a:gd name="connsiteX306" fmla="*/ 7083597 w 7308033"/>
                <a:gd name="connsiteY306" fmla="*/ 4534872 h 7484336"/>
                <a:gd name="connsiteX307" fmla="*/ 7086573 w 7308033"/>
                <a:gd name="connsiteY307" fmla="*/ 4460435 h 7484336"/>
                <a:gd name="connsiteX308" fmla="*/ 7088158 w 7308033"/>
                <a:gd name="connsiteY308" fmla="*/ 4454885 h 7484336"/>
                <a:gd name="connsiteX309" fmla="*/ 7086079 w 7308033"/>
                <a:gd name="connsiteY309" fmla="*/ 4455001 h 7484336"/>
                <a:gd name="connsiteX310" fmla="*/ 7082312 w 7308033"/>
                <a:gd name="connsiteY310" fmla="*/ 4455210 h 7484336"/>
                <a:gd name="connsiteX311" fmla="*/ 7083597 w 7308033"/>
                <a:gd name="connsiteY311" fmla="*/ 4469366 h 7484336"/>
                <a:gd name="connsiteX312" fmla="*/ 7080621 w 7308033"/>
                <a:gd name="connsiteY312" fmla="*/ 4543807 h 7484336"/>
                <a:gd name="connsiteX313" fmla="*/ 7068710 w 7308033"/>
                <a:gd name="connsiteY313" fmla="*/ 4588469 h 7484336"/>
                <a:gd name="connsiteX314" fmla="*/ 6997249 w 7308033"/>
                <a:gd name="connsiteY314" fmla="*/ 4701618 h 7484336"/>
                <a:gd name="connsiteX315" fmla="*/ 6979383 w 7308033"/>
                <a:gd name="connsiteY315" fmla="*/ 4799880 h 7484336"/>
                <a:gd name="connsiteX316" fmla="*/ 6961517 w 7308033"/>
                <a:gd name="connsiteY316" fmla="*/ 4832632 h 7484336"/>
                <a:gd name="connsiteX317" fmla="*/ 6931741 w 7308033"/>
                <a:gd name="connsiteY317" fmla="*/ 4975556 h 7484336"/>
                <a:gd name="connsiteX318" fmla="*/ 6898986 w 7308033"/>
                <a:gd name="connsiteY318" fmla="*/ 5088705 h 7484336"/>
                <a:gd name="connsiteX319" fmla="*/ 6863255 w 7308033"/>
                <a:gd name="connsiteY319" fmla="*/ 5198877 h 7484336"/>
                <a:gd name="connsiteX320" fmla="*/ 6842413 w 7308033"/>
                <a:gd name="connsiteY320" fmla="*/ 5285226 h 7484336"/>
                <a:gd name="connsiteX321" fmla="*/ 6818593 w 7308033"/>
                <a:gd name="connsiteY321" fmla="*/ 5374554 h 7484336"/>
                <a:gd name="connsiteX322" fmla="*/ 6837590 w 7308033"/>
                <a:gd name="connsiteY322" fmla="*/ 5345006 h 7484336"/>
                <a:gd name="connsiteX323" fmla="*/ 6854324 w 7308033"/>
                <a:gd name="connsiteY323" fmla="*/ 5282247 h 7484336"/>
                <a:gd name="connsiteX324" fmla="*/ 6869211 w 7308033"/>
                <a:gd name="connsiteY324" fmla="*/ 5192919 h 7484336"/>
                <a:gd name="connsiteX325" fmla="*/ 6904941 w 7308033"/>
                <a:gd name="connsiteY325" fmla="*/ 5082750 h 7484336"/>
                <a:gd name="connsiteX326" fmla="*/ 6937697 w 7308033"/>
                <a:gd name="connsiteY326" fmla="*/ 4969602 h 7484336"/>
                <a:gd name="connsiteX327" fmla="*/ 6967473 w 7308033"/>
                <a:gd name="connsiteY327" fmla="*/ 4826677 h 7484336"/>
                <a:gd name="connsiteX328" fmla="*/ 6985338 w 7308033"/>
                <a:gd name="connsiteY328" fmla="*/ 4793921 h 7484336"/>
                <a:gd name="connsiteX329" fmla="*/ 7003203 w 7308033"/>
                <a:gd name="connsiteY329" fmla="*/ 4695662 h 7484336"/>
                <a:gd name="connsiteX330" fmla="*/ 7074666 w 7308033"/>
                <a:gd name="connsiteY330" fmla="*/ 4582514 h 7484336"/>
                <a:gd name="connsiteX331" fmla="*/ 7027025 w 7308033"/>
                <a:gd name="connsiteY331" fmla="*/ 4811787 h 7484336"/>
                <a:gd name="connsiteX332" fmla="*/ 6991293 w 7308033"/>
                <a:gd name="connsiteY332" fmla="*/ 5002353 h 7484336"/>
                <a:gd name="connsiteX333" fmla="*/ 6910897 w 7308033"/>
                <a:gd name="connsiteY333" fmla="*/ 5246516 h 7484336"/>
                <a:gd name="connsiteX334" fmla="*/ 6894994 w 7308033"/>
                <a:gd name="connsiteY334" fmla="*/ 5271255 h 7484336"/>
                <a:gd name="connsiteX335" fmla="*/ 6888195 w 7308033"/>
                <a:gd name="connsiteY335" fmla="*/ 5308303 h 7484336"/>
                <a:gd name="connsiteX336" fmla="*/ 6866235 w 7308033"/>
                <a:gd name="connsiteY336" fmla="*/ 5371578 h 7484336"/>
                <a:gd name="connsiteX337" fmla="*/ 6782861 w 7308033"/>
                <a:gd name="connsiteY337" fmla="*/ 5553209 h 7484336"/>
                <a:gd name="connsiteX338" fmla="*/ 6744152 w 7308033"/>
                <a:gd name="connsiteY338" fmla="*/ 5648492 h 7484336"/>
                <a:gd name="connsiteX339" fmla="*/ 6720330 w 7308033"/>
                <a:gd name="connsiteY339" fmla="*/ 5699113 h 7484336"/>
                <a:gd name="connsiteX340" fmla="*/ 6690554 w 7308033"/>
                <a:gd name="connsiteY340" fmla="*/ 5752710 h 7484336"/>
                <a:gd name="connsiteX341" fmla="*/ 6610162 w 7308033"/>
                <a:gd name="connsiteY341" fmla="*/ 5895635 h 7484336"/>
                <a:gd name="connsiteX342" fmla="*/ 6523810 w 7308033"/>
                <a:gd name="connsiteY342" fmla="*/ 6035579 h 7484336"/>
                <a:gd name="connsiteX343" fmla="*/ 6476540 w 7308033"/>
                <a:gd name="connsiteY343" fmla="*/ 6127141 h 7484336"/>
                <a:gd name="connsiteX344" fmla="*/ 6429810 w 7308033"/>
                <a:gd name="connsiteY344" fmla="*/ 6198484 h 7484336"/>
                <a:gd name="connsiteX345" fmla="*/ 6336174 w 7308033"/>
                <a:gd name="connsiteY345" fmla="*/ 6223573 h 7484336"/>
                <a:gd name="connsiteX346" fmla="*/ 6354089 w 7308033"/>
                <a:gd name="connsiteY346" fmla="*/ 6196370 h 7484336"/>
                <a:gd name="connsiteX347" fmla="*/ 6446392 w 7308033"/>
                <a:gd name="connsiteY347" fmla="*/ 6074290 h 7484336"/>
                <a:gd name="connsiteX348" fmla="*/ 6485103 w 7308033"/>
                <a:gd name="connsiteY348" fmla="*/ 6008783 h 7484336"/>
                <a:gd name="connsiteX349" fmla="*/ 6523809 w 7308033"/>
                <a:gd name="connsiteY349" fmla="*/ 5937321 h 7484336"/>
                <a:gd name="connsiteX350" fmla="*/ 6534834 w 7308033"/>
                <a:gd name="connsiteY350" fmla="*/ 5919741 h 7484336"/>
                <a:gd name="connsiteX351" fmla="*/ 6593762 w 7308033"/>
                <a:gd name="connsiteY351" fmla="*/ 5834622 h 7484336"/>
                <a:gd name="connsiteX352" fmla="*/ 6604206 w 7308033"/>
                <a:gd name="connsiteY352" fmla="*/ 5821193 h 7484336"/>
                <a:gd name="connsiteX353" fmla="*/ 6605697 w 7308033"/>
                <a:gd name="connsiteY353" fmla="*/ 5817382 h 7484336"/>
                <a:gd name="connsiteX354" fmla="*/ 6593762 w 7308033"/>
                <a:gd name="connsiteY354" fmla="*/ 5834622 h 7484336"/>
                <a:gd name="connsiteX355" fmla="*/ 6565125 w 7308033"/>
                <a:gd name="connsiteY355" fmla="*/ 5871441 h 7484336"/>
                <a:gd name="connsiteX356" fmla="*/ 6534834 w 7308033"/>
                <a:gd name="connsiteY356" fmla="*/ 5919741 h 7484336"/>
                <a:gd name="connsiteX357" fmla="*/ 6526789 w 7308033"/>
                <a:gd name="connsiteY357" fmla="*/ 5931363 h 7484336"/>
                <a:gd name="connsiteX358" fmla="*/ 6488078 w 7308033"/>
                <a:gd name="connsiteY358" fmla="*/ 6002825 h 7484336"/>
                <a:gd name="connsiteX359" fmla="*/ 6449371 w 7308033"/>
                <a:gd name="connsiteY359" fmla="*/ 6068331 h 7484336"/>
                <a:gd name="connsiteX360" fmla="*/ 6357065 w 7308033"/>
                <a:gd name="connsiteY360" fmla="*/ 6190414 h 7484336"/>
                <a:gd name="connsiteX361" fmla="*/ 6335765 w 7308033"/>
                <a:gd name="connsiteY361" fmla="*/ 6223683 h 7484336"/>
                <a:gd name="connsiteX362" fmla="*/ 6265251 w 7308033"/>
                <a:gd name="connsiteY362" fmla="*/ 6242577 h 7484336"/>
                <a:gd name="connsiteX363" fmla="*/ 6265470 w 7308033"/>
                <a:gd name="connsiteY363" fmla="*/ 6242204 h 7484336"/>
                <a:gd name="connsiteX364" fmla="*/ 6267736 w 7308033"/>
                <a:gd name="connsiteY364" fmla="*/ 6235077 h 7484336"/>
                <a:gd name="connsiteX365" fmla="*/ 6345154 w 7308033"/>
                <a:gd name="connsiteY365" fmla="*/ 6115973 h 7484336"/>
                <a:gd name="connsiteX366" fmla="*/ 6368975 w 7308033"/>
                <a:gd name="connsiteY366" fmla="*/ 6080242 h 7484336"/>
                <a:gd name="connsiteX367" fmla="*/ 6400648 w 7308033"/>
                <a:gd name="connsiteY367" fmla="*/ 6036311 h 7484336"/>
                <a:gd name="connsiteX368" fmla="*/ 6410661 w 7308033"/>
                <a:gd name="connsiteY368" fmla="*/ 6017714 h 7484336"/>
                <a:gd name="connsiteX369" fmla="*/ 6473189 w 7308033"/>
                <a:gd name="connsiteY369" fmla="*/ 5910521 h 7484336"/>
                <a:gd name="connsiteX370" fmla="*/ 6595272 w 7308033"/>
                <a:gd name="connsiteY370" fmla="*/ 5657424 h 7484336"/>
                <a:gd name="connsiteX371" fmla="*/ 6714376 w 7308033"/>
                <a:gd name="connsiteY371" fmla="*/ 5386465 h 7484336"/>
                <a:gd name="connsiteX372" fmla="*/ 6749362 w 7308033"/>
                <a:gd name="connsiteY372" fmla="*/ 5276292 h 7484336"/>
                <a:gd name="connsiteX373" fmla="*/ 6760782 w 7308033"/>
                <a:gd name="connsiteY373" fmla="*/ 5233196 h 7484336"/>
                <a:gd name="connsiteX374" fmla="*/ 6673915 w 7308033"/>
                <a:gd name="connsiteY374" fmla="*/ 5470534 h 7484336"/>
                <a:gd name="connsiteX375" fmla="*/ 6491183 w 7308033"/>
                <a:gd name="connsiteY375" fmla="*/ 5844051 h 7484336"/>
                <a:gd name="connsiteX376" fmla="*/ 6464429 w 7308033"/>
                <a:gd name="connsiteY376" fmla="*/ 5886350 h 7484336"/>
                <a:gd name="connsiteX377" fmla="*/ 6464258 w 7308033"/>
                <a:gd name="connsiteY377" fmla="*/ 5886700 h 7484336"/>
                <a:gd name="connsiteX378" fmla="*/ 6401726 w 7308033"/>
                <a:gd name="connsiteY378" fmla="*/ 5993893 h 7484336"/>
                <a:gd name="connsiteX379" fmla="*/ 6339199 w 7308033"/>
                <a:gd name="connsiteY379" fmla="*/ 6110021 h 7484336"/>
                <a:gd name="connsiteX380" fmla="*/ 6267736 w 7308033"/>
                <a:gd name="connsiteY380" fmla="*/ 6199349 h 7484336"/>
                <a:gd name="connsiteX381" fmla="*/ 6234610 w 7308033"/>
                <a:gd name="connsiteY381" fmla="*/ 6249967 h 7484336"/>
                <a:gd name="connsiteX382" fmla="*/ 6234112 w 7308033"/>
                <a:gd name="connsiteY382" fmla="*/ 6250921 h 7484336"/>
                <a:gd name="connsiteX383" fmla="*/ 1630942 w 7308033"/>
                <a:gd name="connsiteY383" fmla="*/ 7484336 h 7484336"/>
                <a:gd name="connsiteX384" fmla="*/ 75670 w 7308033"/>
                <a:gd name="connsiteY384" fmla="*/ 1679985 h 7484336"/>
                <a:gd name="connsiteX385" fmla="*/ 151760 w 7308033"/>
                <a:gd name="connsiteY385" fmla="*/ 1595990 h 7484336"/>
                <a:gd name="connsiteX386" fmla="*/ 202378 w 7308033"/>
                <a:gd name="connsiteY386" fmla="*/ 1533459 h 7484336"/>
                <a:gd name="connsiteX387" fmla="*/ 252998 w 7308033"/>
                <a:gd name="connsiteY387" fmla="*/ 1473907 h 7484336"/>
                <a:gd name="connsiteX388" fmla="*/ 434630 w 7308033"/>
                <a:gd name="connsiteY388" fmla="*/ 1259520 h 7484336"/>
                <a:gd name="connsiteX389" fmla="*/ 438539 w 7308033"/>
                <a:gd name="connsiteY389" fmla="*/ 1253836 h 7484336"/>
                <a:gd name="connsiteX390" fmla="*/ 441521 w 7308033"/>
                <a:gd name="connsiteY390" fmla="*/ 1250083 h 7484336"/>
                <a:gd name="connsiteX391" fmla="*/ 443846 w 7308033"/>
                <a:gd name="connsiteY391" fmla="*/ 1246116 h 7484336"/>
                <a:gd name="connsiteX392" fmla="*/ 453049 w 7308033"/>
                <a:gd name="connsiteY392" fmla="*/ 1232733 h 7484336"/>
                <a:gd name="connsiteX393" fmla="*/ 483515 w 7308033"/>
                <a:gd name="connsiteY393" fmla="*/ 1198305 h 7484336"/>
                <a:gd name="connsiteX394" fmla="*/ 485826 w 7308033"/>
                <a:gd name="connsiteY394" fmla="*/ 1195883 h 7484336"/>
                <a:gd name="connsiteX395" fmla="*/ 485254 w 7308033"/>
                <a:gd name="connsiteY395" fmla="*/ 1196339 h 7484336"/>
                <a:gd name="connsiteX396" fmla="*/ 483515 w 7308033"/>
                <a:gd name="connsiteY396" fmla="*/ 1198305 h 7484336"/>
                <a:gd name="connsiteX397" fmla="*/ 459198 w 7308033"/>
                <a:gd name="connsiteY397" fmla="*/ 1223789 h 7484336"/>
                <a:gd name="connsiteX398" fmla="*/ 453049 w 7308033"/>
                <a:gd name="connsiteY398" fmla="*/ 1232733 h 7484336"/>
                <a:gd name="connsiteX399" fmla="*/ 449032 w 7308033"/>
                <a:gd name="connsiteY399" fmla="*/ 1237272 h 7484336"/>
                <a:gd name="connsiteX400" fmla="*/ 443846 w 7308033"/>
                <a:gd name="connsiteY400" fmla="*/ 1246116 h 7484336"/>
                <a:gd name="connsiteX401" fmla="*/ 438539 w 7308033"/>
                <a:gd name="connsiteY401" fmla="*/ 1253836 h 7484336"/>
                <a:gd name="connsiteX402" fmla="*/ 431654 w 7308033"/>
                <a:gd name="connsiteY402" fmla="*/ 1262500 h 7484336"/>
                <a:gd name="connsiteX403" fmla="*/ 250022 w 7308033"/>
                <a:gd name="connsiteY403" fmla="*/ 1476886 h 7484336"/>
                <a:gd name="connsiteX404" fmla="*/ 199402 w 7308033"/>
                <a:gd name="connsiteY404" fmla="*/ 1536438 h 7484336"/>
                <a:gd name="connsiteX405" fmla="*/ 148784 w 7308033"/>
                <a:gd name="connsiteY405" fmla="*/ 1598966 h 7484336"/>
                <a:gd name="connsiteX406" fmla="*/ 75627 w 7308033"/>
                <a:gd name="connsiteY406" fmla="*/ 1679824 h 7484336"/>
                <a:gd name="connsiteX407" fmla="*/ 58982 w 7308033"/>
                <a:gd name="connsiteY407" fmla="*/ 1617705 h 7484336"/>
                <a:gd name="connsiteX408" fmla="*/ 170371 w 7308033"/>
                <a:gd name="connsiteY408" fmla="*/ 1479863 h 7484336"/>
                <a:gd name="connsiteX409" fmla="*/ 443564 w 7308033"/>
                <a:gd name="connsiteY409" fmla="*/ 1191037 h 7484336"/>
                <a:gd name="connsiteX410" fmla="*/ 580533 w 7308033"/>
                <a:gd name="connsiteY410" fmla="*/ 1065979 h 7484336"/>
                <a:gd name="connsiteX411" fmla="*/ 908069 w 7308033"/>
                <a:gd name="connsiteY411" fmla="*/ 809905 h 7484336"/>
                <a:gd name="connsiteX412" fmla="*/ 1021217 w 7308033"/>
                <a:gd name="connsiteY412" fmla="*/ 720578 h 7484336"/>
                <a:gd name="connsiteX413" fmla="*/ 1170097 w 7308033"/>
                <a:gd name="connsiteY413" fmla="*/ 643160 h 7484336"/>
                <a:gd name="connsiteX414" fmla="*/ 1265380 w 7308033"/>
                <a:gd name="connsiteY414" fmla="*/ 592540 h 7484336"/>
                <a:gd name="connsiteX415" fmla="*/ 1316001 w 7308033"/>
                <a:gd name="connsiteY415" fmla="*/ 565743 h 7484336"/>
                <a:gd name="connsiteX416" fmla="*/ 1372573 w 7308033"/>
                <a:gd name="connsiteY416" fmla="*/ 544898 h 7484336"/>
                <a:gd name="connsiteX417" fmla="*/ 1560163 w 7308033"/>
                <a:gd name="connsiteY417" fmla="*/ 461525 h 7484336"/>
                <a:gd name="connsiteX418" fmla="*/ 1811397 w 7308033"/>
                <a:gd name="connsiteY418" fmla="*/ 355077 h 7484336"/>
                <a:gd name="connsiteX419" fmla="*/ 1124673 w 7308033"/>
                <a:gd name="connsiteY419" fmla="*/ 520067 h 7484336"/>
                <a:gd name="connsiteX420" fmla="*/ 2022132 w 7308033"/>
                <a:gd name="connsiteY420" fmla="*/ 279593 h 7484336"/>
                <a:gd name="connsiteX421" fmla="*/ 1806557 w 7308033"/>
                <a:gd name="connsiteY421" fmla="*/ 355076 h 7484336"/>
                <a:gd name="connsiteX422" fmla="*/ 1554205 w 7308033"/>
                <a:gd name="connsiteY422" fmla="*/ 461525 h 7484336"/>
                <a:gd name="connsiteX423" fmla="*/ 1366618 w 7308033"/>
                <a:gd name="connsiteY423" fmla="*/ 544898 h 7484336"/>
                <a:gd name="connsiteX424" fmla="*/ 1310042 w 7308033"/>
                <a:gd name="connsiteY424" fmla="*/ 565740 h 7484336"/>
                <a:gd name="connsiteX425" fmla="*/ 1259425 w 7308033"/>
                <a:gd name="connsiteY425" fmla="*/ 592540 h 7484336"/>
                <a:gd name="connsiteX426" fmla="*/ 1164142 w 7308033"/>
                <a:gd name="connsiteY426" fmla="*/ 643157 h 7484336"/>
                <a:gd name="connsiteX427" fmla="*/ 1015262 w 7308033"/>
                <a:gd name="connsiteY427" fmla="*/ 720574 h 7484336"/>
                <a:gd name="connsiteX428" fmla="*/ 902114 w 7308033"/>
                <a:gd name="connsiteY428" fmla="*/ 809902 h 7484336"/>
                <a:gd name="connsiteX429" fmla="*/ 574578 w 7308033"/>
                <a:gd name="connsiteY429" fmla="*/ 1065975 h 7484336"/>
                <a:gd name="connsiteX430" fmla="*/ 506130 w 7308033"/>
                <a:gd name="connsiteY430" fmla="*/ 1125496 h 7484336"/>
                <a:gd name="connsiteX431" fmla="*/ 439166 w 7308033"/>
                <a:gd name="connsiteY431" fmla="*/ 1186639 h 7484336"/>
                <a:gd name="connsiteX432" fmla="*/ 440585 w 7308033"/>
                <a:gd name="connsiteY432" fmla="*/ 1188058 h 7484336"/>
                <a:gd name="connsiteX433" fmla="*/ 167392 w 7308033"/>
                <a:gd name="connsiteY433" fmla="*/ 1478001 h 7484336"/>
                <a:gd name="connsiteX434" fmla="*/ 57891 w 7308033"/>
                <a:gd name="connsiteY434" fmla="*/ 1613630 h 7484336"/>
                <a:gd name="connsiteX435" fmla="*/ 0 w 7308033"/>
                <a:gd name="connsiteY435" fmla="*/ 1397579 h 7484336"/>
                <a:gd name="connsiteX436" fmla="*/ 20746 w 7308033"/>
                <a:gd name="connsiteY436" fmla="*/ 1378624 h 7484336"/>
                <a:gd name="connsiteX437" fmla="*/ 23259 w 7308033"/>
                <a:gd name="connsiteY437" fmla="*/ 1423427 h 7484336"/>
                <a:gd name="connsiteX438" fmla="*/ 16526 w 7308033"/>
                <a:gd name="connsiteY438" fmla="*/ 1442259 h 7484336"/>
                <a:gd name="connsiteX439" fmla="*/ 113050 w 7308033"/>
                <a:gd name="connsiteY439" fmla="*/ 1342893 h 7484336"/>
                <a:gd name="connsiteX440" fmla="*/ 160691 w 7308033"/>
                <a:gd name="connsiteY440" fmla="*/ 1280365 h 7484336"/>
                <a:gd name="connsiteX441" fmla="*/ 223222 w 7308033"/>
                <a:gd name="connsiteY441" fmla="*/ 1220813 h 7484336"/>
                <a:gd name="connsiteX442" fmla="*/ 228612 w 7308033"/>
                <a:gd name="connsiteY442" fmla="*/ 1226800 h 7484336"/>
                <a:gd name="connsiteX443" fmla="*/ 226201 w 7308033"/>
                <a:gd name="connsiteY443" fmla="*/ 1223789 h 7484336"/>
                <a:gd name="connsiteX444" fmla="*/ 303619 w 7308033"/>
                <a:gd name="connsiteY444" fmla="*/ 1146372 h 7484336"/>
                <a:gd name="connsiteX445" fmla="*/ 381036 w 7308033"/>
                <a:gd name="connsiteY445" fmla="*/ 1074910 h 7484336"/>
                <a:gd name="connsiteX446" fmla="*/ 464409 w 7308033"/>
                <a:gd name="connsiteY446" fmla="*/ 985582 h 7484336"/>
                <a:gd name="connsiteX447" fmla="*/ 580534 w 7308033"/>
                <a:gd name="connsiteY447" fmla="*/ 899230 h 7484336"/>
                <a:gd name="connsiteX448" fmla="*/ 705592 w 7308033"/>
                <a:gd name="connsiteY448" fmla="*/ 806926 h 7484336"/>
                <a:gd name="connsiteX449" fmla="*/ 780365 w 7308033"/>
                <a:gd name="connsiteY449" fmla="*/ 754761 h 7484336"/>
                <a:gd name="connsiteX450" fmla="*/ 830651 w 7308033"/>
                <a:gd name="connsiteY450" fmla="*/ 708664 h 7484336"/>
                <a:gd name="connsiteX451" fmla="*/ 919979 w 7308033"/>
                <a:gd name="connsiteY451" fmla="*/ 655067 h 7484336"/>
                <a:gd name="connsiteX452" fmla="*/ 1015262 w 7308033"/>
                <a:gd name="connsiteY452" fmla="*/ 604450 h 7484336"/>
                <a:gd name="connsiteX453" fmla="*/ 1027876 w 7308033"/>
                <a:gd name="connsiteY453" fmla="*/ 597963 h 7484336"/>
                <a:gd name="connsiteX454" fmla="*/ 1060299 w 7308033"/>
                <a:gd name="connsiteY454" fmla="*/ 566115 h 7484336"/>
                <a:gd name="connsiteX455" fmla="*/ 1113524 w 7308033"/>
                <a:gd name="connsiteY455" fmla="*/ 527032 h 748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</a:cxnLst>
              <a:rect l="l" t="t" r="r" b="b"/>
              <a:pathLst>
                <a:path w="7308033" h="7484336">
                  <a:moveTo>
                    <a:pt x="6913876" y="5776530"/>
                  </a:moveTo>
                  <a:cubicBezTo>
                    <a:pt x="6904942" y="5815238"/>
                    <a:pt x="6893031" y="5850969"/>
                    <a:pt x="6875166" y="5892655"/>
                  </a:cubicBezTo>
                  <a:cubicBezTo>
                    <a:pt x="6857300" y="5931366"/>
                    <a:pt x="6836458" y="5973052"/>
                    <a:pt x="6806682" y="6017714"/>
                  </a:cubicBezTo>
                  <a:cubicBezTo>
                    <a:pt x="6794772" y="6041535"/>
                    <a:pt x="6782862" y="6064611"/>
                    <a:pt x="6771323" y="6086199"/>
                  </a:cubicBezTo>
                  <a:lnTo>
                    <a:pt x="6757742" y="6110614"/>
                  </a:lnTo>
                  <a:lnTo>
                    <a:pt x="6727685" y="6118668"/>
                  </a:lnTo>
                  <a:lnTo>
                    <a:pt x="6753086" y="6059400"/>
                  </a:lnTo>
                  <a:cubicBezTo>
                    <a:pt x="6764996" y="6041535"/>
                    <a:pt x="6770951" y="6029624"/>
                    <a:pt x="6779882" y="6014738"/>
                  </a:cubicBezTo>
                  <a:cubicBezTo>
                    <a:pt x="6791793" y="5993894"/>
                    <a:pt x="6803704" y="5976028"/>
                    <a:pt x="6815614" y="5955186"/>
                  </a:cubicBezTo>
                  <a:cubicBezTo>
                    <a:pt x="6827524" y="5934342"/>
                    <a:pt x="6836459" y="5916476"/>
                    <a:pt x="6848369" y="5895635"/>
                  </a:cubicBezTo>
                  <a:cubicBezTo>
                    <a:pt x="6869210" y="5856924"/>
                    <a:pt x="6893031" y="5818217"/>
                    <a:pt x="6913876" y="5776530"/>
                  </a:cubicBezTo>
                  <a:close/>
                  <a:moveTo>
                    <a:pt x="6721144" y="5521292"/>
                  </a:moveTo>
                  <a:lnTo>
                    <a:pt x="6648868" y="5648492"/>
                  </a:lnTo>
                  <a:lnTo>
                    <a:pt x="6647540" y="5651550"/>
                  </a:lnTo>
                  <a:lnTo>
                    <a:pt x="6720331" y="5523433"/>
                  </a:lnTo>
                  <a:close/>
                  <a:moveTo>
                    <a:pt x="7114698" y="4793131"/>
                  </a:moveTo>
                  <a:lnTo>
                    <a:pt x="7113630" y="4798399"/>
                  </a:lnTo>
                  <a:lnTo>
                    <a:pt x="7122304" y="4808811"/>
                  </a:lnTo>
                  <a:cubicBezTo>
                    <a:pt x="7131239" y="4817745"/>
                    <a:pt x="7140170" y="4829656"/>
                    <a:pt x="7149104" y="4838587"/>
                  </a:cubicBezTo>
                  <a:lnTo>
                    <a:pt x="7157044" y="4831309"/>
                  </a:lnTo>
                  <a:lnTo>
                    <a:pt x="7159029" y="4829985"/>
                  </a:lnTo>
                  <a:lnTo>
                    <a:pt x="7166970" y="4826677"/>
                  </a:lnTo>
                  <a:lnTo>
                    <a:pt x="7167420" y="4824391"/>
                  </a:lnTo>
                  <a:lnTo>
                    <a:pt x="7159029" y="4829985"/>
                  </a:lnTo>
                  <a:lnTo>
                    <a:pt x="7158037" y="4830399"/>
                  </a:lnTo>
                  <a:lnTo>
                    <a:pt x="7157044" y="4831309"/>
                  </a:lnTo>
                  <a:lnTo>
                    <a:pt x="7155060" y="4832632"/>
                  </a:lnTo>
                  <a:cubicBezTo>
                    <a:pt x="7143149" y="4826677"/>
                    <a:pt x="7134218" y="4814766"/>
                    <a:pt x="7125284" y="4805832"/>
                  </a:cubicBezTo>
                  <a:close/>
                  <a:moveTo>
                    <a:pt x="7152080" y="4391948"/>
                  </a:moveTo>
                  <a:lnTo>
                    <a:pt x="7117409" y="4536420"/>
                  </a:lnTo>
                  <a:lnTo>
                    <a:pt x="7117412" y="4536420"/>
                  </a:lnTo>
                  <a:lnTo>
                    <a:pt x="7152083" y="4391952"/>
                  </a:lnTo>
                  <a:close/>
                  <a:moveTo>
                    <a:pt x="7178880" y="4362173"/>
                  </a:moveTo>
                  <a:cubicBezTo>
                    <a:pt x="7172925" y="4374083"/>
                    <a:pt x="7166970" y="4383017"/>
                    <a:pt x="7161015" y="4400883"/>
                  </a:cubicBezTo>
                  <a:lnTo>
                    <a:pt x="7156923" y="4482020"/>
                  </a:lnTo>
                  <a:cubicBezTo>
                    <a:pt x="7156551" y="4505097"/>
                    <a:pt x="7156550" y="4527429"/>
                    <a:pt x="7155060" y="4558694"/>
                  </a:cubicBezTo>
                  <a:lnTo>
                    <a:pt x="7125284" y="4650316"/>
                  </a:lnTo>
                  <a:lnTo>
                    <a:pt x="7125283" y="4660782"/>
                  </a:lnTo>
                  <a:lnTo>
                    <a:pt x="7161015" y="4558693"/>
                  </a:lnTo>
                  <a:cubicBezTo>
                    <a:pt x="7163993" y="4496163"/>
                    <a:pt x="7161014" y="4469366"/>
                    <a:pt x="7166970" y="4400880"/>
                  </a:cubicBezTo>
                  <a:lnTo>
                    <a:pt x="7180853" y="4370804"/>
                  </a:lnTo>
                  <a:close/>
                  <a:moveTo>
                    <a:pt x="7050842" y="4234134"/>
                  </a:moveTo>
                  <a:lnTo>
                    <a:pt x="7031332" y="4280253"/>
                  </a:lnTo>
                  <a:lnTo>
                    <a:pt x="7024045" y="4347286"/>
                  </a:lnTo>
                  <a:lnTo>
                    <a:pt x="7014651" y="4315972"/>
                  </a:lnTo>
                  <a:lnTo>
                    <a:pt x="7011215" y="4320392"/>
                  </a:lnTo>
                  <a:lnTo>
                    <a:pt x="7021069" y="4353241"/>
                  </a:lnTo>
                  <a:cubicBezTo>
                    <a:pt x="7018090" y="4368128"/>
                    <a:pt x="7018090" y="4383017"/>
                    <a:pt x="7015114" y="4400882"/>
                  </a:cubicBezTo>
                  <a:cubicBezTo>
                    <a:pt x="7021069" y="4409814"/>
                    <a:pt x="7024045" y="4424704"/>
                    <a:pt x="7027025" y="4439590"/>
                  </a:cubicBezTo>
                  <a:lnTo>
                    <a:pt x="7036255" y="4439077"/>
                  </a:lnTo>
                  <a:lnTo>
                    <a:pt x="7030001" y="4418745"/>
                  </a:lnTo>
                  <a:cubicBezTo>
                    <a:pt x="7032977" y="4400880"/>
                    <a:pt x="7032977" y="4385993"/>
                    <a:pt x="7035955" y="4371104"/>
                  </a:cubicBezTo>
                  <a:cubicBezTo>
                    <a:pt x="7041911" y="4329417"/>
                    <a:pt x="7044887" y="4281776"/>
                    <a:pt x="7050842" y="4234134"/>
                  </a:cubicBezTo>
                  <a:close/>
                  <a:moveTo>
                    <a:pt x="7300963" y="4153741"/>
                  </a:moveTo>
                  <a:cubicBezTo>
                    <a:pt x="7303939" y="4156717"/>
                    <a:pt x="7303939" y="4156717"/>
                    <a:pt x="7306918" y="4156717"/>
                  </a:cubicBezTo>
                  <a:cubicBezTo>
                    <a:pt x="7306918" y="4207338"/>
                    <a:pt x="7303939" y="4249024"/>
                    <a:pt x="7303939" y="4281775"/>
                  </a:cubicBezTo>
                  <a:cubicBezTo>
                    <a:pt x="7303939" y="4314531"/>
                    <a:pt x="7306918" y="4341328"/>
                    <a:pt x="7306918" y="4368127"/>
                  </a:cubicBezTo>
                  <a:cubicBezTo>
                    <a:pt x="7309894" y="4418745"/>
                    <a:pt x="7306918" y="4457456"/>
                    <a:pt x="7297984" y="4525938"/>
                  </a:cubicBezTo>
                  <a:cubicBezTo>
                    <a:pt x="7300963" y="4543804"/>
                    <a:pt x="7295008" y="4573580"/>
                    <a:pt x="7289052" y="4615266"/>
                  </a:cubicBezTo>
                  <a:cubicBezTo>
                    <a:pt x="7280118" y="4653976"/>
                    <a:pt x="7271187" y="4701618"/>
                    <a:pt x="7262253" y="4746280"/>
                  </a:cubicBezTo>
                  <a:cubicBezTo>
                    <a:pt x="7259277" y="4782012"/>
                    <a:pt x="7259277" y="4820722"/>
                    <a:pt x="7253322" y="4856452"/>
                  </a:cubicBezTo>
                  <a:cubicBezTo>
                    <a:pt x="7232476" y="4921960"/>
                    <a:pt x="7229500" y="4975557"/>
                    <a:pt x="7208656" y="5058929"/>
                  </a:cubicBezTo>
                  <a:cubicBezTo>
                    <a:pt x="7193769" y="5118481"/>
                    <a:pt x="7181859" y="5178033"/>
                    <a:pt x="7166969" y="5234606"/>
                  </a:cubicBezTo>
                  <a:cubicBezTo>
                    <a:pt x="7131239" y="5270337"/>
                    <a:pt x="7134217" y="5216740"/>
                    <a:pt x="7092532" y="5267360"/>
                  </a:cubicBezTo>
                  <a:cubicBezTo>
                    <a:pt x="7092532" y="5264381"/>
                    <a:pt x="7095507" y="5252471"/>
                    <a:pt x="7098487" y="5249495"/>
                  </a:cubicBezTo>
                  <a:cubicBezTo>
                    <a:pt x="7101462" y="5201854"/>
                    <a:pt x="7089552" y="5192922"/>
                    <a:pt x="7110397" y="5124436"/>
                  </a:cubicBezTo>
                  <a:cubicBezTo>
                    <a:pt x="7125283" y="5082750"/>
                    <a:pt x="7143149" y="5038088"/>
                    <a:pt x="7155060" y="4993422"/>
                  </a:cubicBezTo>
                  <a:lnTo>
                    <a:pt x="7190791" y="4972581"/>
                  </a:lnTo>
                  <a:lnTo>
                    <a:pt x="7190791" y="4972577"/>
                  </a:lnTo>
                  <a:cubicBezTo>
                    <a:pt x="7217590" y="4853473"/>
                    <a:pt x="7208656" y="4826677"/>
                    <a:pt x="7229501" y="4746280"/>
                  </a:cubicBezTo>
                  <a:cubicBezTo>
                    <a:pt x="7235456" y="4710549"/>
                    <a:pt x="7244387" y="4674818"/>
                    <a:pt x="7250343" y="4639087"/>
                  </a:cubicBezTo>
                  <a:cubicBezTo>
                    <a:pt x="7256297" y="4603356"/>
                    <a:pt x="7262252" y="4564648"/>
                    <a:pt x="7268208" y="4528918"/>
                  </a:cubicBezTo>
                  <a:cubicBezTo>
                    <a:pt x="7274163" y="4493187"/>
                    <a:pt x="7277142" y="4457456"/>
                    <a:pt x="7283097" y="4424700"/>
                  </a:cubicBezTo>
                  <a:cubicBezTo>
                    <a:pt x="7286073" y="4391948"/>
                    <a:pt x="7289052" y="4359193"/>
                    <a:pt x="7289052" y="4326441"/>
                  </a:cubicBezTo>
                  <a:cubicBezTo>
                    <a:pt x="7286073" y="4302621"/>
                    <a:pt x="7289053" y="4272845"/>
                    <a:pt x="7292029" y="4243069"/>
                  </a:cubicBezTo>
                  <a:cubicBezTo>
                    <a:pt x="7295007" y="4228179"/>
                    <a:pt x="7295007" y="4213293"/>
                    <a:pt x="7297984" y="4198403"/>
                  </a:cubicBezTo>
                  <a:cubicBezTo>
                    <a:pt x="7297984" y="4183517"/>
                    <a:pt x="7300963" y="4168627"/>
                    <a:pt x="7300963" y="4153741"/>
                  </a:cubicBezTo>
                  <a:close/>
                  <a:moveTo>
                    <a:pt x="4874223" y="452594"/>
                  </a:moveTo>
                  <a:cubicBezTo>
                    <a:pt x="4942706" y="479391"/>
                    <a:pt x="4990348" y="500236"/>
                    <a:pt x="5026078" y="521077"/>
                  </a:cubicBezTo>
                  <a:cubicBezTo>
                    <a:pt x="5061809" y="538943"/>
                    <a:pt x="5082655" y="556808"/>
                    <a:pt x="5091585" y="574674"/>
                  </a:cubicBezTo>
                  <a:cubicBezTo>
                    <a:pt x="5035013" y="544898"/>
                    <a:pt x="4984392" y="524057"/>
                    <a:pt x="4945685" y="503212"/>
                  </a:cubicBezTo>
                  <a:cubicBezTo>
                    <a:pt x="4906975" y="482370"/>
                    <a:pt x="4883154" y="464505"/>
                    <a:pt x="4874223" y="452594"/>
                  </a:cubicBezTo>
                  <a:close/>
                  <a:moveTo>
                    <a:pt x="4379943" y="235228"/>
                  </a:moveTo>
                  <a:cubicBezTo>
                    <a:pt x="4406739" y="235228"/>
                    <a:pt x="4451404" y="244160"/>
                    <a:pt x="4499046" y="262025"/>
                  </a:cubicBezTo>
                  <a:cubicBezTo>
                    <a:pt x="4549663" y="282870"/>
                    <a:pt x="4606240" y="312646"/>
                    <a:pt x="4665792" y="345398"/>
                  </a:cubicBezTo>
                  <a:cubicBezTo>
                    <a:pt x="4505002" y="294780"/>
                    <a:pt x="4397808" y="262025"/>
                    <a:pt x="4379943" y="235228"/>
                  </a:cubicBezTo>
                  <a:close/>
                  <a:moveTo>
                    <a:pt x="3998811" y="128035"/>
                  </a:moveTo>
                  <a:cubicBezTo>
                    <a:pt x="4040496" y="131011"/>
                    <a:pt x="4079204" y="133990"/>
                    <a:pt x="4120890" y="136966"/>
                  </a:cubicBezTo>
                  <a:cubicBezTo>
                    <a:pt x="4171511" y="151856"/>
                    <a:pt x="4219152" y="175677"/>
                    <a:pt x="4269770" y="196518"/>
                  </a:cubicBezTo>
                  <a:cubicBezTo>
                    <a:pt x="4198308" y="187587"/>
                    <a:pt x="4132800" y="172697"/>
                    <a:pt x="4085159" y="163766"/>
                  </a:cubicBezTo>
                  <a:cubicBezTo>
                    <a:pt x="4037517" y="151856"/>
                    <a:pt x="4004766" y="139945"/>
                    <a:pt x="3998811" y="128035"/>
                  </a:cubicBezTo>
                  <a:close/>
                  <a:moveTo>
                    <a:pt x="550622" y="992975"/>
                  </a:moveTo>
                  <a:cubicBezTo>
                    <a:pt x="546123" y="994683"/>
                    <a:pt x="540937" y="997078"/>
                    <a:pt x="535712" y="999512"/>
                  </a:cubicBezTo>
                  <a:lnTo>
                    <a:pt x="516599" y="1006608"/>
                  </a:lnTo>
                  <a:lnTo>
                    <a:pt x="512050" y="1012379"/>
                  </a:lnTo>
                  <a:cubicBezTo>
                    <a:pt x="500140" y="1021313"/>
                    <a:pt x="488230" y="1030244"/>
                    <a:pt x="479295" y="1042154"/>
                  </a:cubicBezTo>
                  <a:cubicBezTo>
                    <a:pt x="449519" y="1060020"/>
                    <a:pt x="425699" y="1074910"/>
                    <a:pt x="395923" y="1095751"/>
                  </a:cubicBezTo>
                  <a:lnTo>
                    <a:pt x="339350" y="1158282"/>
                  </a:lnTo>
                  <a:lnTo>
                    <a:pt x="285753" y="1220810"/>
                  </a:lnTo>
                  <a:cubicBezTo>
                    <a:pt x="273843" y="1229744"/>
                    <a:pt x="264909" y="1238676"/>
                    <a:pt x="250022" y="1253565"/>
                  </a:cubicBezTo>
                  <a:lnTo>
                    <a:pt x="248809" y="1252046"/>
                  </a:lnTo>
                  <a:lnTo>
                    <a:pt x="215035" y="1292647"/>
                  </a:lnTo>
                  <a:cubicBezTo>
                    <a:pt x="203125" y="1309397"/>
                    <a:pt x="187491" y="1330986"/>
                    <a:pt x="157715" y="1363738"/>
                  </a:cubicBezTo>
                  <a:lnTo>
                    <a:pt x="65411" y="1464976"/>
                  </a:lnTo>
                  <a:lnTo>
                    <a:pt x="80298" y="1482838"/>
                  </a:lnTo>
                  <a:lnTo>
                    <a:pt x="80582" y="1482588"/>
                  </a:lnTo>
                  <a:lnTo>
                    <a:pt x="68387" y="1467952"/>
                  </a:lnTo>
                  <a:cubicBezTo>
                    <a:pt x="98163" y="1435200"/>
                    <a:pt x="133895" y="1399469"/>
                    <a:pt x="160691" y="1366714"/>
                  </a:cubicBezTo>
                  <a:cubicBezTo>
                    <a:pt x="220243" y="1301207"/>
                    <a:pt x="223222" y="1280365"/>
                    <a:pt x="252998" y="1253565"/>
                  </a:cubicBezTo>
                  <a:cubicBezTo>
                    <a:pt x="267885" y="1238679"/>
                    <a:pt x="279795" y="1229744"/>
                    <a:pt x="288729" y="1220813"/>
                  </a:cubicBezTo>
                  <a:lnTo>
                    <a:pt x="342326" y="1158282"/>
                  </a:lnTo>
                  <a:lnTo>
                    <a:pt x="398899" y="1095754"/>
                  </a:lnTo>
                  <a:cubicBezTo>
                    <a:pt x="428675" y="1077889"/>
                    <a:pt x="452495" y="1062999"/>
                    <a:pt x="482271" y="1042158"/>
                  </a:cubicBezTo>
                  <a:cubicBezTo>
                    <a:pt x="494182" y="1033223"/>
                    <a:pt x="506092" y="1021313"/>
                    <a:pt x="515026" y="1012382"/>
                  </a:cubicBezTo>
                  <a:cubicBezTo>
                    <a:pt x="520982" y="1013870"/>
                    <a:pt x="537359" y="1004939"/>
                    <a:pt x="550758" y="998983"/>
                  </a:cubicBezTo>
                  <a:lnTo>
                    <a:pt x="562036" y="995482"/>
                  </a:lnTo>
                  <a:lnTo>
                    <a:pt x="561411" y="990559"/>
                  </a:lnTo>
                  <a:cubicBezTo>
                    <a:pt x="558934" y="990246"/>
                    <a:pt x="555122" y="991267"/>
                    <a:pt x="550622" y="992975"/>
                  </a:cubicBezTo>
                  <a:close/>
                  <a:moveTo>
                    <a:pt x="3599813" y="151856"/>
                  </a:moveTo>
                  <a:cubicBezTo>
                    <a:pt x="3613211" y="150368"/>
                    <a:pt x="3631821" y="150368"/>
                    <a:pt x="3652293" y="151484"/>
                  </a:cubicBezTo>
                  <a:cubicBezTo>
                    <a:pt x="3672763" y="152600"/>
                    <a:pt x="3695096" y="154835"/>
                    <a:pt x="3715937" y="157811"/>
                  </a:cubicBezTo>
                  <a:cubicBezTo>
                    <a:pt x="3757624" y="163766"/>
                    <a:pt x="3793355" y="175677"/>
                    <a:pt x="3802289" y="187587"/>
                  </a:cubicBezTo>
                  <a:cubicBezTo>
                    <a:pt x="3784424" y="184611"/>
                    <a:pt x="3766558" y="181632"/>
                    <a:pt x="3736782" y="178656"/>
                  </a:cubicBezTo>
                  <a:cubicBezTo>
                    <a:pt x="3707007" y="175677"/>
                    <a:pt x="3665320" y="166745"/>
                    <a:pt x="3599813" y="151856"/>
                  </a:cubicBezTo>
                  <a:close/>
                  <a:moveTo>
                    <a:pt x="1994473" y="334850"/>
                  </a:moveTo>
                  <a:lnTo>
                    <a:pt x="1968092" y="345401"/>
                  </a:lnTo>
                  <a:cubicBezTo>
                    <a:pt x="1908540" y="366242"/>
                    <a:pt x="1846012" y="384108"/>
                    <a:pt x="1786460" y="407929"/>
                  </a:cubicBezTo>
                  <a:cubicBezTo>
                    <a:pt x="1726908" y="431749"/>
                    <a:pt x="1667357" y="452594"/>
                    <a:pt x="1607805" y="479391"/>
                  </a:cubicBezTo>
                  <a:cubicBezTo>
                    <a:pt x="1563139" y="500236"/>
                    <a:pt x="1521453" y="518101"/>
                    <a:pt x="1482746" y="535967"/>
                  </a:cubicBezTo>
                  <a:cubicBezTo>
                    <a:pt x="1455946" y="541922"/>
                    <a:pt x="1426170" y="556808"/>
                    <a:pt x="1399373" y="568719"/>
                  </a:cubicBezTo>
                  <a:cubicBezTo>
                    <a:pt x="1327911" y="595519"/>
                    <a:pt x="1262404" y="631250"/>
                    <a:pt x="1193918" y="664002"/>
                  </a:cubicBezTo>
                  <a:cubicBezTo>
                    <a:pt x="1161166" y="681867"/>
                    <a:pt x="1128411" y="705688"/>
                    <a:pt x="1095659" y="726533"/>
                  </a:cubicBezTo>
                  <a:cubicBezTo>
                    <a:pt x="1062904" y="747374"/>
                    <a:pt x="1030152" y="768219"/>
                    <a:pt x="1000376" y="789061"/>
                  </a:cubicBezTo>
                  <a:cubicBezTo>
                    <a:pt x="964645" y="824792"/>
                    <a:pt x="899138" y="875412"/>
                    <a:pt x="848517" y="902209"/>
                  </a:cubicBezTo>
                  <a:cubicBezTo>
                    <a:pt x="800875" y="937940"/>
                    <a:pt x="753234" y="976651"/>
                    <a:pt x="705592" y="1015358"/>
                  </a:cubicBezTo>
                  <a:lnTo>
                    <a:pt x="568804" y="1134687"/>
                  </a:lnTo>
                  <a:lnTo>
                    <a:pt x="580534" y="1149351"/>
                  </a:lnTo>
                  <a:cubicBezTo>
                    <a:pt x="586489" y="1146375"/>
                    <a:pt x="597099" y="1138744"/>
                    <a:pt x="609565" y="1129438"/>
                  </a:cubicBezTo>
                  <a:lnTo>
                    <a:pt x="634277" y="1111019"/>
                  </a:lnTo>
                  <a:lnTo>
                    <a:pt x="723458" y="1033223"/>
                  </a:lnTo>
                  <a:cubicBezTo>
                    <a:pt x="771099" y="994513"/>
                    <a:pt x="818741" y="958782"/>
                    <a:pt x="866382" y="920075"/>
                  </a:cubicBezTo>
                  <a:cubicBezTo>
                    <a:pt x="917000" y="893275"/>
                    <a:pt x="979531" y="842657"/>
                    <a:pt x="1018238" y="806926"/>
                  </a:cubicBezTo>
                  <a:cubicBezTo>
                    <a:pt x="1050993" y="786082"/>
                    <a:pt x="1080769" y="765240"/>
                    <a:pt x="1113521" y="744395"/>
                  </a:cubicBezTo>
                  <a:cubicBezTo>
                    <a:pt x="1146276" y="723554"/>
                    <a:pt x="1176052" y="702709"/>
                    <a:pt x="1211783" y="681867"/>
                  </a:cubicBezTo>
                  <a:cubicBezTo>
                    <a:pt x="1280266" y="649112"/>
                    <a:pt x="1348753" y="613381"/>
                    <a:pt x="1417236" y="586584"/>
                  </a:cubicBezTo>
                  <a:cubicBezTo>
                    <a:pt x="1444035" y="574674"/>
                    <a:pt x="1473811" y="559784"/>
                    <a:pt x="1497632" y="544898"/>
                  </a:cubicBezTo>
                  <a:cubicBezTo>
                    <a:pt x="1536340" y="527032"/>
                    <a:pt x="1581005" y="509167"/>
                    <a:pt x="1622691" y="488322"/>
                  </a:cubicBezTo>
                  <a:cubicBezTo>
                    <a:pt x="1682243" y="461525"/>
                    <a:pt x="1741795" y="440681"/>
                    <a:pt x="1801347" y="416860"/>
                  </a:cubicBezTo>
                  <a:cubicBezTo>
                    <a:pt x="1860899" y="393039"/>
                    <a:pt x="1923426" y="375174"/>
                    <a:pt x="1982978" y="354332"/>
                  </a:cubicBezTo>
                  <a:lnTo>
                    <a:pt x="2059277" y="339346"/>
                  </a:lnTo>
                  <a:lnTo>
                    <a:pt x="2096133" y="326751"/>
                  </a:lnTo>
                  <a:lnTo>
                    <a:pt x="2597795" y="218526"/>
                  </a:lnTo>
                  <a:lnTo>
                    <a:pt x="2587435" y="215503"/>
                  </a:lnTo>
                  <a:cubicBezTo>
                    <a:pt x="2575524" y="214387"/>
                    <a:pt x="2557659" y="215875"/>
                    <a:pt x="2524903" y="223318"/>
                  </a:cubicBezTo>
                  <a:cubicBezTo>
                    <a:pt x="2483217" y="229273"/>
                    <a:pt x="2435576" y="235228"/>
                    <a:pt x="2390910" y="241184"/>
                  </a:cubicBezTo>
                  <a:cubicBezTo>
                    <a:pt x="2349224" y="250118"/>
                    <a:pt x="2301582" y="262028"/>
                    <a:pt x="2259896" y="270959"/>
                  </a:cubicBezTo>
                  <a:cubicBezTo>
                    <a:pt x="2242030" y="276915"/>
                    <a:pt x="2224165" y="282870"/>
                    <a:pt x="2203324" y="288825"/>
                  </a:cubicBezTo>
                  <a:cubicBezTo>
                    <a:pt x="2182479" y="294780"/>
                    <a:pt x="2161637" y="300735"/>
                    <a:pt x="2137816" y="306691"/>
                  </a:cubicBezTo>
                  <a:close/>
                  <a:moveTo>
                    <a:pt x="2046992" y="272932"/>
                  </a:moveTo>
                  <a:lnTo>
                    <a:pt x="2096621" y="259634"/>
                  </a:lnTo>
                  <a:lnTo>
                    <a:pt x="2215233" y="244163"/>
                  </a:lnTo>
                  <a:cubicBezTo>
                    <a:pt x="2245010" y="232252"/>
                    <a:pt x="2277762" y="220342"/>
                    <a:pt x="2313493" y="208432"/>
                  </a:cubicBezTo>
                  <a:cubicBezTo>
                    <a:pt x="2349224" y="196521"/>
                    <a:pt x="2387934" y="184611"/>
                    <a:pt x="2426642" y="178656"/>
                  </a:cubicBezTo>
                  <a:cubicBezTo>
                    <a:pt x="2507038" y="163766"/>
                    <a:pt x="2590410" y="148880"/>
                    <a:pt x="2664849" y="145901"/>
                  </a:cubicBezTo>
                  <a:cubicBezTo>
                    <a:pt x="2779489" y="135478"/>
                    <a:pt x="2894125" y="129523"/>
                    <a:pt x="3008762" y="128407"/>
                  </a:cubicBezTo>
                  <a:lnTo>
                    <a:pt x="3285189" y="137682"/>
                  </a:lnTo>
                  <a:lnTo>
                    <a:pt x="3002806" y="127291"/>
                  </a:lnTo>
                  <a:cubicBezTo>
                    <a:pt x="2888170" y="128035"/>
                    <a:pt x="2773530" y="133990"/>
                    <a:pt x="2658894" y="145901"/>
                  </a:cubicBezTo>
                  <a:cubicBezTo>
                    <a:pt x="2581476" y="148877"/>
                    <a:pt x="2501080" y="163766"/>
                    <a:pt x="2420686" y="178653"/>
                  </a:cubicBezTo>
                  <a:cubicBezTo>
                    <a:pt x="2381976" y="184608"/>
                    <a:pt x="2343269" y="196518"/>
                    <a:pt x="2307538" y="208428"/>
                  </a:cubicBezTo>
                  <a:cubicBezTo>
                    <a:pt x="2271807" y="220339"/>
                    <a:pt x="2239051" y="232249"/>
                    <a:pt x="2209275" y="244160"/>
                  </a:cubicBezTo>
                  <a:lnTo>
                    <a:pt x="2102296" y="258113"/>
                  </a:lnTo>
                  <a:lnTo>
                    <a:pt x="3008390" y="15326"/>
                  </a:lnTo>
                  <a:lnTo>
                    <a:pt x="3013414" y="15352"/>
                  </a:lnTo>
                  <a:cubicBezTo>
                    <a:pt x="3045795" y="15072"/>
                    <a:pt x="3079478" y="14514"/>
                    <a:pt x="3113720" y="14143"/>
                  </a:cubicBezTo>
                  <a:cubicBezTo>
                    <a:pt x="3182206" y="13395"/>
                    <a:pt x="3252924" y="13395"/>
                    <a:pt x="3319919" y="17863"/>
                  </a:cubicBezTo>
                  <a:lnTo>
                    <a:pt x="3323758" y="20742"/>
                  </a:lnTo>
                  <a:lnTo>
                    <a:pt x="3424136" y="8931"/>
                  </a:lnTo>
                  <a:cubicBezTo>
                    <a:pt x="3456889" y="14887"/>
                    <a:pt x="3486665" y="17863"/>
                    <a:pt x="3516441" y="23818"/>
                  </a:cubicBezTo>
                  <a:cubicBezTo>
                    <a:pt x="3546216" y="29773"/>
                    <a:pt x="3575992" y="32752"/>
                    <a:pt x="3608747" y="41683"/>
                  </a:cubicBezTo>
                  <a:lnTo>
                    <a:pt x="3656370" y="52509"/>
                  </a:lnTo>
                  <a:lnTo>
                    <a:pt x="3605768" y="38707"/>
                  </a:lnTo>
                  <a:cubicBezTo>
                    <a:pt x="3575992" y="32752"/>
                    <a:pt x="3543237" y="26797"/>
                    <a:pt x="3513461" y="20842"/>
                  </a:cubicBezTo>
                  <a:cubicBezTo>
                    <a:pt x="3483685" y="14887"/>
                    <a:pt x="3453909" y="11910"/>
                    <a:pt x="3421157" y="5955"/>
                  </a:cubicBezTo>
                  <a:cubicBezTo>
                    <a:pt x="3421157" y="5955"/>
                    <a:pt x="3421158" y="2976"/>
                    <a:pt x="3421158" y="0"/>
                  </a:cubicBezTo>
                  <a:cubicBezTo>
                    <a:pt x="3465819" y="2976"/>
                    <a:pt x="3516441" y="5955"/>
                    <a:pt x="3561102" y="8931"/>
                  </a:cubicBezTo>
                  <a:cubicBezTo>
                    <a:pt x="3611724" y="11910"/>
                    <a:pt x="3659365" y="17866"/>
                    <a:pt x="3704027" y="23821"/>
                  </a:cubicBezTo>
                  <a:cubicBezTo>
                    <a:pt x="3751669" y="26797"/>
                    <a:pt x="3778469" y="35731"/>
                    <a:pt x="3799310" y="47642"/>
                  </a:cubicBezTo>
                  <a:cubicBezTo>
                    <a:pt x="3820155" y="59552"/>
                    <a:pt x="3835041" y="71462"/>
                    <a:pt x="3861841" y="77418"/>
                  </a:cubicBezTo>
                  <a:cubicBezTo>
                    <a:pt x="3903528" y="77418"/>
                    <a:pt x="3885662" y="53597"/>
                    <a:pt x="3939259" y="62528"/>
                  </a:cubicBezTo>
                  <a:cubicBezTo>
                    <a:pt x="3977966" y="68483"/>
                    <a:pt x="4016676" y="80394"/>
                    <a:pt x="4055383" y="89328"/>
                  </a:cubicBezTo>
                  <a:cubicBezTo>
                    <a:pt x="4079204" y="95283"/>
                    <a:pt x="4103025" y="104214"/>
                    <a:pt x="4126846" y="110169"/>
                  </a:cubicBezTo>
                  <a:cubicBezTo>
                    <a:pt x="4126846" y="110169"/>
                    <a:pt x="4126846" y="113149"/>
                    <a:pt x="4123870" y="113149"/>
                  </a:cubicBezTo>
                  <a:cubicBezTo>
                    <a:pt x="4126846" y="122080"/>
                    <a:pt x="4123870" y="128035"/>
                    <a:pt x="4120890" y="133990"/>
                  </a:cubicBezTo>
                  <a:cubicBezTo>
                    <a:pt x="4079204" y="131014"/>
                    <a:pt x="4040497" y="128035"/>
                    <a:pt x="3998811" y="125059"/>
                  </a:cubicBezTo>
                  <a:cubicBezTo>
                    <a:pt x="3983921" y="122080"/>
                    <a:pt x="3972011" y="119104"/>
                    <a:pt x="3957124" y="113149"/>
                  </a:cubicBezTo>
                  <a:cubicBezTo>
                    <a:pt x="3942235" y="110169"/>
                    <a:pt x="3930324" y="107194"/>
                    <a:pt x="3915438" y="104214"/>
                  </a:cubicBezTo>
                  <a:cubicBezTo>
                    <a:pt x="3888638" y="98259"/>
                    <a:pt x="3861841" y="92304"/>
                    <a:pt x="3835041" y="86349"/>
                  </a:cubicBezTo>
                  <a:cubicBezTo>
                    <a:pt x="3808245" y="80394"/>
                    <a:pt x="3781445" y="74438"/>
                    <a:pt x="3754648" y="68483"/>
                  </a:cubicBezTo>
                  <a:cubicBezTo>
                    <a:pt x="3727848" y="65507"/>
                    <a:pt x="3701051" y="59552"/>
                    <a:pt x="3671275" y="56573"/>
                  </a:cubicBezTo>
                  <a:lnTo>
                    <a:pt x="3578972" y="56573"/>
                  </a:lnTo>
                  <a:cubicBezTo>
                    <a:pt x="3552171" y="56573"/>
                    <a:pt x="3525375" y="56573"/>
                    <a:pt x="3504530" y="56573"/>
                  </a:cubicBezTo>
                  <a:cubicBezTo>
                    <a:pt x="3459867" y="56573"/>
                    <a:pt x="3424136" y="56573"/>
                    <a:pt x="3388405" y="56573"/>
                  </a:cubicBezTo>
                  <a:lnTo>
                    <a:pt x="3382950" y="54832"/>
                  </a:lnTo>
                  <a:lnTo>
                    <a:pt x="3331829" y="80394"/>
                  </a:lnTo>
                  <a:cubicBezTo>
                    <a:pt x="3305030" y="89325"/>
                    <a:pt x="3382447" y="95280"/>
                    <a:pt x="3349695" y="110170"/>
                  </a:cubicBezTo>
                  <a:cubicBezTo>
                    <a:pt x="3412223" y="122080"/>
                    <a:pt x="3474754" y="133990"/>
                    <a:pt x="3528350" y="145901"/>
                  </a:cubicBezTo>
                  <a:lnTo>
                    <a:pt x="3448848" y="147289"/>
                  </a:lnTo>
                  <a:lnTo>
                    <a:pt x="3450189" y="147392"/>
                  </a:lnTo>
                  <a:cubicBezTo>
                    <a:pt x="3482201" y="149624"/>
                    <a:pt x="3511976" y="150368"/>
                    <a:pt x="3534306" y="145901"/>
                  </a:cubicBezTo>
                  <a:cubicBezTo>
                    <a:pt x="3558127" y="148880"/>
                    <a:pt x="3581948" y="151856"/>
                    <a:pt x="3605768" y="154835"/>
                  </a:cubicBezTo>
                  <a:cubicBezTo>
                    <a:pt x="3671275" y="169721"/>
                    <a:pt x="3712962" y="175677"/>
                    <a:pt x="3742737" y="181632"/>
                  </a:cubicBezTo>
                  <a:cubicBezTo>
                    <a:pt x="3772514" y="187587"/>
                    <a:pt x="3790379" y="187587"/>
                    <a:pt x="3808245" y="190566"/>
                  </a:cubicBezTo>
                  <a:cubicBezTo>
                    <a:pt x="3843975" y="199497"/>
                    <a:pt x="3882686" y="208432"/>
                    <a:pt x="3918417" y="214387"/>
                  </a:cubicBezTo>
                  <a:cubicBezTo>
                    <a:pt x="3957124" y="220342"/>
                    <a:pt x="3992855" y="232252"/>
                    <a:pt x="4031566" y="238208"/>
                  </a:cubicBezTo>
                  <a:cubicBezTo>
                    <a:pt x="4067297" y="247139"/>
                    <a:pt x="4106004" y="256073"/>
                    <a:pt x="4141735" y="265004"/>
                  </a:cubicBezTo>
                  <a:lnTo>
                    <a:pt x="4251908" y="297759"/>
                  </a:lnTo>
                  <a:lnTo>
                    <a:pt x="4305504" y="312646"/>
                  </a:lnTo>
                  <a:lnTo>
                    <a:pt x="4359101" y="330511"/>
                  </a:lnTo>
                  <a:lnTo>
                    <a:pt x="4359792" y="331143"/>
                  </a:lnTo>
                  <a:lnTo>
                    <a:pt x="4398227" y="337770"/>
                  </a:lnTo>
                  <a:cubicBezTo>
                    <a:pt x="4431445" y="345585"/>
                    <a:pt x="4470805" y="358612"/>
                    <a:pt x="4491368" y="372382"/>
                  </a:cubicBezTo>
                  <a:lnTo>
                    <a:pt x="4504379" y="392095"/>
                  </a:lnTo>
                  <a:lnTo>
                    <a:pt x="4507980" y="393042"/>
                  </a:lnTo>
                  <a:cubicBezTo>
                    <a:pt x="4534777" y="404953"/>
                    <a:pt x="4564553" y="416863"/>
                    <a:pt x="4591353" y="425794"/>
                  </a:cubicBezTo>
                  <a:cubicBezTo>
                    <a:pt x="4615174" y="434729"/>
                    <a:pt x="4638995" y="443660"/>
                    <a:pt x="4662816" y="455570"/>
                  </a:cubicBezTo>
                  <a:cubicBezTo>
                    <a:pt x="4686636" y="467481"/>
                    <a:pt x="4710457" y="476415"/>
                    <a:pt x="4734278" y="488325"/>
                  </a:cubicBezTo>
                  <a:cubicBezTo>
                    <a:pt x="4746188" y="497257"/>
                    <a:pt x="4764054" y="506191"/>
                    <a:pt x="4787874" y="518101"/>
                  </a:cubicBezTo>
                  <a:cubicBezTo>
                    <a:pt x="4799785" y="524056"/>
                    <a:pt x="4811695" y="530012"/>
                    <a:pt x="4823606" y="535967"/>
                  </a:cubicBezTo>
                  <a:cubicBezTo>
                    <a:pt x="4835516" y="541922"/>
                    <a:pt x="4850402" y="547877"/>
                    <a:pt x="4862313" y="556808"/>
                  </a:cubicBezTo>
                  <a:cubicBezTo>
                    <a:pt x="4915909" y="583608"/>
                    <a:pt x="4969506" y="610405"/>
                    <a:pt x="4993327" y="631250"/>
                  </a:cubicBezTo>
                  <a:cubicBezTo>
                    <a:pt x="5046923" y="666981"/>
                    <a:pt x="5103499" y="699733"/>
                    <a:pt x="5160072" y="738443"/>
                  </a:cubicBezTo>
                  <a:cubicBezTo>
                    <a:pt x="5186872" y="756309"/>
                    <a:pt x="5216647" y="777150"/>
                    <a:pt x="5246424" y="797995"/>
                  </a:cubicBezTo>
                  <a:lnTo>
                    <a:pt x="5248924" y="799780"/>
                  </a:lnTo>
                  <a:lnTo>
                    <a:pt x="5293052" y="826589"/>
                  </a:lnTo>
                  <a:cubicBezTo>
                    <a:pt x="6306872" y="1511511"/>
                    <a:pt x="6973427" y="2671412"/>
                    <a:pt x="6973427" y="3986995"/>
                  </a:cubicBezTo>
                  <a:lnTo>
                    <a:pt x="6972171" y="4011914"/>
                  </a:lnTo>
                  <a:lnTo>
                    <a:pt x="7006179" y="4016772"/>
                  </a:lnTo>
                  <a:cubicBezTo>
                    <a:pt x="7018090" y="4025703"/>
                    <a:pt x="7027021" y="4031658"/>
                    <a:pt x="7038932" y="4040592"/>
                  </a:cubicBezTo>
                  <a:cubicBezTo>
                    <a:pt x="7041911" y="4073344"/>
                    <a:pt x="7047866" y="4082278"/>
                    <a:pt x="7053821" y="4120986"/>
                  </a:cubicBezTo>
                  <a:cubicBezTo>
                    <a:pt x="7071687" y="4156717"/>
                    <a:pt x="7092528" y="4186493"/>
                    <a:pt x="7110394" y="4216268"/>
                  </a:cubicBezTo>
                  <a:lnTo>
                    <a:pt x="7134218" y="4218435"/>
                  </a:lnTo>
                  <a:lnTo>
                    <a:pt x="7134218" y="4195427"/>
                  </a:lnTo>
                  <a:lnTo>
                    <a:pt x="7158423" y="4128188"/>
                  </a:lnTo>
                  <a:lnTo>
                    <a:pt x="7158035" y="4115034"/>
                  </a:lnTo>
                  <a:cubicBezTo>
                    <a:pt x="7166970" y="4025706"/>
                    <a:pt x="7172925" y="4028682"/>
                    <a:pt x="7181856" y="4034637"/>
                  </a:cubicBezTo>
                  <a:cubicBezTo>
                    <a:pt x="7193766" y="4031661"/>
                    <a:pt x="7205677" y="4031661"/>
                    <a:pt x="7214611" y="4034637"/>
                  </a:cubicBezTo>
                  <a:cubicBezTo>
                    <a:pt x="7232477" y="4022727"/>
                    <a:pt x="7247363" y="4007840"/>
                    <a:pt x="7265228" y="4001885"/>
                  </a:cubicBezTo>
                  <a:cubicBezTo>
                    <a:pt x="7268208" y="4046548"/>
                    <a:pt x="7268208" y="4085258"/>
                    <a:pt x="7271184" y="4132899"/>
                  </a:cubicBezTo>
                  <a:cubicBezTo>
                    <a:pt x="7265229" y="4153741"/>
                    <a:pt x="7262253" y="4174585"/>
                    <a:pt x="7256297" y="4195427"/>
                  </a:cubicBezTo>
                  <a:cubicBezTo>
                    <a:pt x="7250343" y="4216272"/>
                    <a:pt x="7244387" y="4237113"/>
                    <a:pt x="7238432" y="4254979"/>
                  </a:cubicBezTo>
                  <a:cubicBezTo>
                    <a:pt x="7235453" y="4287734"/>
                    <a:pt x="7232476" y="4320486"/>
                    <a:pt x="7229498" y="4353241"/>
                  </a:cubicBezTo>
                  <a:lnTo>
                    <a:pt x="7226521" y="4403859"/>
                  </a:lnTo>
                  <a:cubicBezTo>
                    <a:pt x="7223542" y="4421724"/>
                    <a:pt x="7223543" y="4436614"/>
                    <a:pt x="7220567" y="4454479"/>
                  </a:cubicBezTo>
                  <a:lnTo>
                    <a:pt x="7207871" y="4462944"/>
                  </a:lnTo>
                  <a:lnTo>
                    <a:pt x="7208656" y="4466386"/>
                  </a:lnTo>
                  <a:lnTo>
                    <a:pt x="7220819" y="4458278"/>
                  </a:lnTo>
                  <a:lnTo>
                    <a:pt x="7226521" y="4409814"/>
                  </a:lnTo>
                  <a:lnTo>
                    <a:pt x="7229497" y="4359196"/>
                  </a:lnTo>
                  <a:cubicBezTo>
                    <a:pt x="7232477" y="4326441"/>
                    <a:pt x="7235452" y="4293689"/>
                    <a:pt x="7238432" y="4260934"/>
                  </a:cubicBezTo>
                  <a:cubicBezTo>
                    <a:pt x="7244387" y="4243068"/>
                    <a:pt x="7250342" y="4222227"/>
                    <a:pt x="7256297" y="4201383"/>
                  </a:cubicBezTo>
                  <a:cubicBezTo>
                    <a:pt x="7262253" y="4180541"/>
                    <a:pt x="7268208" y="4159696"/>
                    <a:pt x="7271184" y="4138855"/>
                  </a:cubicBezTo>
                  <a:cubicBezTo>
                    <a:pt x="7280118" y="4144809"/>
                    <a:pt x="7286074" y="4150765"/>
                    <a:pt x="7295004" y="4156720"/>
                  </a:cubicBezTo>
                  <a:cubicBezTo>
                    <a:pt x="7295005" y="4171606"/>
                    <a:pt x="7295004" y="4186496"/>
                    <a:pt x="7292028" y="4201382"/>
                  </a:cubicBezTo>
                  <a:cubicBezTo>
                    <a:pt x="7289050" y="4216272"/>
                    <a:pt x="7289049" y="4231158"/>
                    <a:pt x="7286074" y="4246047"/>
                  </a:cubicBezTo>
                  <a:cubicBezTo>
                    <a:pt x="7283094" y="4275823"/>
                    <a:pt x="7280118" y="4302621"/>
                    <a:pt x="7283094" y="4329421"/>
                  </a:cubicBezTo>
                  <a:cubicBezTo>
                    <a:pt x="7280118" y="4359196"/>
                    <a:pt x="7280118" y="4391948"/>
                    <a:pt x="7277139" y="4427679"/>
                  </a:cubicBezTo>
                  <a:cubicBezTo>
                    <a:pt x="7271184" y="4460434"/>
                    <a:pt x="7268208" y="4496165"/>
                    <a:pt x="7262253" y="4531896"/>
                  </a:cubicBezTo>
                  <a:cubicBezTo>
                    <a:pt x="7256298" y="4567628"/>
                    <a:pt x="7253319" y="4603359"/>
                    <a:pt x="7244387" y="4642066"/>
                  </a:cubicBezTo>
                  <a:cubicBezTo>
                    <a:pt x="7238432" y="4677797"/>
                    <a:pt x="7229497" y="4713529"/>
                    <a:pt x="7223542" y="4749259"/>
                  </a:cubicBezTo>
                  <a:cubicBezTo>
                    <a:pt x="7202701" y="4829656"/>
                    <a:pt x="7208656" y="4856453"/>
                    <a:pt x="7184835" y="4975556"/>
                  </a:cubicBezTo>
                  <a:cubicBezTo>
                    <a:pt x="7172925" y="4981511"/>
                    <a:pt x="7161014" y="4987467"/>
                    <a:pt x="7149104" y="4996401"/>
                  </a:cubicBezTo>
                  <a:cubicBezTo>
                    <a:pt x="7137194" y="5038088"/>
                    <a:pt x="7119328" y="5085729"/>
                    <a:pt x="7104438" y="5127416"/>
                  </a:cubicBezTo>
                  <a:cubicBezTo>
                    <a:pt x="7083597" y="5195899"/>
                    <a:pt x="7098484" y="5204833"/>
                    <a:pt x="7092529" y="5252474"/>
                  </a:cubicBezTo>
                  <a:cubicBezTo>
                    <a:pt x="7089552" y="5258430"/>
                    <a:pt x="7086573" y="5267360"/>
                    <a:pt x="7086573" y="5270339"/>
                  </a:cubicBezTo>
                  <a:cubicBezTo>
                    <a:pt x="7068707" y="5317981"/>
                    <a:pt x="7050842" y="5365622"/>
                    <a:pt x="7035956" y="5407309"/>
                  </a:cubicBezTo>
                  <a:cubicBezTo>
                    <a:pt x="7030001" y="5413264"/>
                    <a:pt x="7027021" y="5416240"/>
                    <a:pt x="7021066" y="5419219"/>
                  </a:cubicBezTo>
                  <a:cubicBezTo>
                    <a:pt x="7000224" y="5466861"/>
                    <a:pt x="6979379" y="5517479"/>
                    <a:pt x="6958538" y="5565120"/>
                  </a:cubicBezTo>
                  <a:cubicBezTo>
                    <a:pt x="6982359" y="5517479"/>
                    <a:pt x="7003201" y="5466861"/>
                    <a:pt x="7024045" y="5419219"/>
                  </a:cubicBezTo>
                  <a:cubicBezTo>
                    <a:pt x="7030001" y="5413264"/>
                    <a:pt x="7032976" y="5413264"/>
                    <a:pt x="7038932" y="5407309"/>
                  </a:cubicBezTo>
                  <a:cubicBezTo>
                    <a:pt x="7015111" y="5535344"/>
                    <a:pt x="6976404" y="5615741"/>
                    <a:pt x="6943648" y="5678268"/>
                  </a:cubicBezTo>
                  <a:cubicBezTo>
                    <a:pt x="6925783" y="5690179"/>
                    <a:pt x="6907917" y="5699113"/>
                    <a:pt x="6893031" y="5705068"/>
                  </a:cubicBezTo>
                  <a:lnTo>
                    <a:pt x="6882533" y="5726066"/>
                  </a:lnTo>
                  <a:lnTo>
                    <a:pt x="6884100" y="5728886"/>
                  </a:lnTo>
                  <a:cubicBezTo>
                    <a:pt x="6887076" y="5722931"/>
                    <a:pt x="6890055" y="5713999"/>
                    <a:pt x="6896010" y="5705065"/>
                  </a:cubicBezTo>
                  <a:cubicBezTo>
                    <a:pt x="6910896" y="5699110"/>
                    <a:pt x="6928762" y="5690179"/>
                    <a:pt x="6946628" y="5678269"/>
                  </a:cubicBezTo>
                  <a:cubicBezTo>
                    <a:pt x="6949607" y="5711021"/>
                    <a:pt x="6925786" y="5752706"/>
                    <a:pt x="6910897" y="5779506"/>
                  </a:cubicBezTo>
                  <a:cubicBezTo>
                    <a:pt x="6890055" y="5821193"/>
                    <a:pt x="6866235" y="5859900"/>
                    <a:pt x="6845389" y="5898611"/>
                  </a:cubicBezTo>
                  <a:cubicBezTo>
                    <a:pt x="6833479" y="5919452"/>
                    <a:pt x="6824548" y="5937318"/>
                    <a:pt x="6812638" y="5958162"/>
                  </a:cubicBezTo>
                  <a:cubicBezTo>
                    <a:pt x="6800727" y="5979004"/>
                    <a:pt x="6788817" y="5996869"/>
                    <a:pt x="6776907" y="6017714"/>
                  </a:cubicBezTo>
                  <a:cubicBezTo>
                    <a:pt x="6767972" y="6029624"/>
                    <a:pt x="6762017" y="6044511"/>
                    <a:pt x="6750106" y="6062376"/>
                  </a:cubicBezTo>
                  <a:lnTo>
                    <a:pt x="6724490" y="6119524"/>
                  </a:lnTo>
                  <a:lnTo>
                    <a:pt x="6444201" y="6194627"/>
                  </a:lnTo>
                  <a:lnTo>
                    <a:pt x="6494406" y="6117091"/>
                  </a:lnTo>
                  <a:cubicBezTo>
                    <a:pt x="6513388" y="6085454"/>
                    <a:pt x="6529765" y="6054935"/>
                    <a:pt x="6541675" y="6026649"/>
                  </a:cubicBezTo>
                  <a:cubicBezTo>
                    <a:pt x="6571451" y="5976028"/>
                    <a:pt x="6607182" y="5940297"/>
                    <a:pt x="6628027" y="5886700"/>
                  </a:cubicBezTo>
                  <a:cubicBezTo>
                    <a:pt x="6654823" y="5842038"/>
                    <a:pt x="6681623" y="5788441"/>
                    <a:pt x="6708421" y="5743775"/>
                  </a:cubicBezTo>
                  <a:cubicBezTo>
                    <a:pt x="6720331" y="5725910"/>
                    <a:pt x="6729265" y="5708045"/>
                    <a:pt x="6738196" y="5690179"/>
                  </a:cubicBezTo>
                  <a:cubicBezTo>
                    <a:pt x="6747130" y="5672313"/>
                    <a:pt x="6753086" y="5654447"/>
                    <a:pt x="6762017" y="5639562"/>
                  </a:cubicBezTo>
                  <a:cubicBezTo>
                    <a:pt x="6776906" y="5606806"/>
                    <a:pt x="6788817" y="5574054"/>
                    <a:pt x="6800727" y="5544279"/>
                  </a:cubicBezTo>
                  <a:cubicBezTo>
                    <a:pt x="6824548" y="5481748"/>
                    <a:pt x="6845390" y="5422196"/>
                    <a:pt x="6884100" y="5362643"/>
                  </a:cubicBezTo>
                  <a:cubicBezTo>
                    <a:pt x="6910897" y="5315002"/>
                    <a:pt x="6904941" y="5279271"/>
                    <a:pt x="6916852" y="5240564"/>
                  </a:cubicBezTo>
                  <a:cubicBezTo>
                    <a:pt x="6949607" y="5160167"/>
                    <a:pt x="6970448" y="5079774"/>
                    <a:pt x="6997248" y="4996401"/>
                  </a:cubicBezTo>
                  <a:cubicBezTo>
                    <a:pt x="6985338" y="4972581"/>
                    <a:pt x="7027024" y="4877298"/>
                    <a:pt x="7032979" y="4805835"/>
                  </a:cubicBezTo>
                  <a:cubicBezTo>
                    <a:pt x="7050845" y="4731394"/>
                    <a:pt x="7065731" y="4653977"/>
                    <a:pt x="7080621" y="4576559"/>
                  </a:cubicBezTo>
                  <a:lnTo>
                    <a:pt x="7091362" y="4536286"/>
                  </a:lnTo>
                  <a:lnTo>
                    <a:pt x="7083597" y="4534872"/>
                  </a:lnTo>
                  <a:cubicBezTo>
                    <a:pt x="7086573" y="4511052"/>
                    <a:pt x="7086573" y="4490211"/>
                    <a:pt x="7086573" y="4460435"/>
                  </a:cubicBezTo>
                  <a:lnTo>
                    <a:pt x="7088158" y="4454885"/>
                  </a:lnTo>
                  <a:lnTo>
                    <a:pt x="7086079" y="4455001"/>
                  </a:lnTo>
                  <a:lnTo>
                    <a:pt x="7082312" y="4455210"/>
                  </a:lnTo>
                  <a:lnTo>
                    <a:pt x="7083597" y="4469366"/>
                  </a:lnTo>
                  <a:cubicBezTo>
                    <a:pt x="7083597" y="4496165"/>
                    <a:pt x="7083597" y="4517007"/>
                    <a:pt x="7080621" y="4543807"/>
                  </a:cubicBezTo>
                  <a:cubicBezTo>
                    <a:pt x="7077642" y="4558694"/>
                    <a:pt x="7074666" y="4570604"/>
                    <a:pt x="7068710" y="4588469"/>
                  </a:cubicBezTo>
                  <a:cubicBezTo>
                    <a:pt x="7044890" y="4627180"/>
                    <a:pt x="7021069" y="4665887"/>
                    <a:pt x="6997249" y="4701618"/>
                  </a:cubicBezTo>
                  <a:cubicBezTo>
                    <a:pt x="6991293" y="4737349"/>
                    <a:pt x="6988314" y="4767125"/>
                    <a:pt x="6979383" y="4799880"/>
                  </a:cubicBezTo>
                  <a:lnTo>
                    <a:pt x="6961517" y="4832632"/>
                  </a:lnTo>
                  <a:cubicBezTo>
                    <a:pt x="6952583" y="4880273"/>
                    <a:pt x="6943651" y="4924939"/>
                    <a:pt x="6931741" y="4975556"/>
                  </a:cubicBezTo>
                  <a:cubicBezTo>
                    <a:pt x="6919831" y="5014267"/>
                    <a:pt x="6910896" y="5049998"/>
                    <a:pt x="6898986" y="5088705"/>
                  </a:cubicBezTo>
                  <a:cubicBezTo>
                    <a:pt x="6887076" y="5127416"/>
                    <a:pt x="6878145" y="5163147"/>
                    <a:pt x="6863255" y="5198877"/>
                  </a:cubicBezTo>
                  <a:cubicBezTo>
                    <a:pt x="6857300" y="5228653"/>
                    <a:pt x="6851345" y="5255450"/>
                    <a:pt x="6842413" y="5285226"/>
                  </a:cubicBezTo>
                  <a:cubicBezTo>
                    <a:pt x="6836459" y="5315002"/>
                    <a:pt x="6830503" y="5344778"/>
                    <a:pt x="6818593" y="5374554"/>
                  </a:cubicBezTo>
                  <a:lnTo>
                    <a:pt x="6837590" y="5345006"/>
                  </a:lnTo>
                  <a:lnTo>
                    <a:pt x="6854324" y="5282247"/>
                  </a:lnTo>
                  <a:cubicBezTo>
                    <a:pt x="6857300" y="5249495"/>
                    <a:pt x="6863255" y="5222695"/>
                    <a:pt x="6869211" y="5192919"/>
                  </a:cubicBezTo>
                  <a:cubicBezTo>
                    <a:pt x="6881121" y="5157188"/>
                    <a:pt x="6893031" y="5118481"/>
                    <a:pt x="6904941" y="5082750"/>
                  </a:cubicBezTo>
                  <a:cubicBezTo>
                    <a:pt x="6916852" y="5044039"/>
                    <a:pt x="6925786" y="5008309"/>
                    <a:pt x="6937697" y="4969602"/>
                  </a:cubicBezTo>
                  <a:cubicBezTo>
                    <a:pt x="6949607" y="4921960"/>
                    <a:pt x="6955562" y="4877294"/>
                    <a:pt x="6967473" y="4826677"/>
                  </a:cubicBezTo>
                  <a:lnTo>
                    <a:pt x="6985338" y="4793921"/>
                  </a:lnTo>
                  <a:cubicBezTo>
                    <a:pt x="6994270" y="4761170"/>
                    <a:pt x="6997249" y="4731394"/>
                    <a:pt x="7003203" y="4695662"/>
                  </a:cubicBezTo>
                  <a:cubicBezTo>
                    <a:pt x="7027024" y="4656953"/>
                    <a:pt x="7050845" y="4621221"/>
                    <a:pt x="7074666" y="4582514"/>
                  </a:cubicBezTo>
                  <a:cubicBezTo>
                    <a:pt x="7059776" y="4659932"/>
                    <a:pt x="7044890" y="4734370"/>
                    <a:pt x="7027025" y="4811787"/>
                  </a:cubicBezTo>
                  <a:cubicBezTo>
                    <a:pt x="7021069" y="4883249"/>
                    <a:pt x="6979383" y="4981512"/>
                    <a:pt x="6991293" y="5002353"/>
                  </a:cubicBezTo>
                  <a:cubicBezTo>
                    <a:pt x="6964493" y="5085726"/>
                    <a:pt x="6940672" y="5166123"/>
                    <a:pt x="6910897" y="5246516"/>
                  </a:cubicBezTo>
                  <a:lnTo>
                    <a:pt x="6894994" y="5271255"/>
                  </a:lnTo>
                  <a:lnTo>
                    <a:pt x="6888195" y="5308303"/>
                  </a:lnTo>
                  <a:cubicBezTo>
                    <a:pt x="6884844" y="5327659"/>
                    <a:pt x="6879632" y="5347757"/>
                    <a:pt x="6866235" y="5371578"/>
                  </a:cubicBezTo>
                  <a:cubicBezTo>
                    <a:pt x="6824548" y="5431130"/>
                    <a:pt x="6803704" y="5490681"/>
                    <a:pt x="6782861" y="5553209"/>
                  </a:cubicBezTo>
                  <a:cubicBezTo>
                    <a:pt x="6770951" y="5582986"/>
                    <a:pt x="6759041" y="5615741"/>
                    <a:pt x="6744152" y="5648492"/>
                  </a:cubicBezTo>
                  <a:cubicBezTo>
                    <a:pt x="6738196" y="5666358"/>
                    <a:pt x="6729265" y="5681247"/>
                    <a:pt x="6720330" y="5699113"/>
                  </a:cubicBezTo>
                  <a:cubicBezTo>
                    <a:pt x="6711399" y="5716978"/>
                    <a:pt x="6702465" y="5734844"/>
                    <a:pt x="6690554" y="5752710"/>
                  </a:cubicBezTo>
                  <a:cubicBezTo>
                    <a:pt x="6663758" y="5800352"/>
                    <a:pt x="6636958" y="5850969"/>
                    <a:pt x="6610162" y="5895635"/>
                  </a:cubicBezTo>
                  <a:cubicBezTo>
                    <a:pt x="6589317" y="5949231"/>
                    <a:pt x="6553585" y="5984962"/>
                    <a:pt x="6523810" y="6035579"/>
                  </a:cubicBezTo>
                  <a:cubicBezTo>
                    <a:pt x="6511899" y="6063867"/>
                    <a:pt x="6495523" y="6095132"/>
                    <a:pt x="6476540" y="6127141"/>
                  </a:cubicBezTo>
                  <a:lnTo>
                    <a:pt x="6429810" y="6198484"/>
                  </a:lnTo>
                  <a:lnTo>
                    <a:pt x="6336174" y="6223573"/>
                  </a:lnTo>
                  <a:lnTo>
                    <a:pt x="6354089" y="6196370"/>
                  </a:lnTo>
                  <a:cubicBezTo>
                    <a:pt x="6386840" y="6157663"/>
                    <a:pt x="6416616" y="6115976"/>
                    <a:pt x="6446392" y="6074290"/>
                  </a:cubicBezTo>
                  <a:cubicBezTo>
                    <a:pt x="6458302" y="6053445"/>
                    <a:pt x="6473192" y="6032604"/>
                    <a:pt x="6485103" y="6008783"/>
                  </a:cubicBezTo>
                  <a:cubicBezTo>
                    <a:pt x="6497013" y="5984962"/>
                    <a:pt x="6511899" y="5961142"/>
                    <a:pt x="6523809" y="5937321"/>
                  </a:cubicBezTo>
                  <a:lnTo>
                    <a:pt x="6534834" y="5919741"/>
                  </a:lnTo>
                  <a:lnTo>
                    <a:pt x="6593762" y="5834622"/>
                  </a:lnTo>
                  <a:lnTo>
                    <a:pt x="6604206" y="5821193"/>
                  </a:lnTo>
                  <a:lnTo>
                    <a:pt x="6605697" y="5817382"/>
                  </a:lnTo>
                  <a:lnTo>
                    <a:pt x="6593762" y="5834622"/>
                  </a:lnTo>
                  <a:lnTo>
                    <a:pt x="6565125" y="5871441"/>
                  </a:lnTo>
                  <a:lnTo>
                    <a:pt x="6534834" y="5919741"/>
                  </a:lnTo>
                  <a:lnTo>
                    <a:pt x="6526789" y="5931363"/>
                  </a:lnTo>
                  <a:cubicBezTo>
                    <a:pt x="6511899" y="5955183"/>
                    <a:pt x="6499989" y="5979004"/>
                    <a:pt x="6488078" y="6002825"/>
                  </a:cubicBezTo>
                  <a:cubicBezTo>
                    <a:pt x="6473192" y="6026646"/>
                    <a:pt x="6461282" y="6047490"/>
                    <a:pt x="6449371" y="6068331"/>
                  </a:cubicBezTo>
                  <a:cubicBezTo>
                    <a:pt x="6419596" y="6110018"/>
                    <a:pt x="6389820" y="6151704"/>
                    <a:pt x="6357065" y="6190414"/>
                  </a:cubicBezTo>
                  <a:lnTo>
                    <a:pt x="6335765" y="6223683"/>
                  </a:lnTo>
                  <a:lnTo>
                    <a:pt x="6265251" y="6242577"/>
                  </a:lnTo>
                  <a:lnTo>
                    <a:pt x="6265470" y="6242204"/>
                  </a:lnTo>
                  <a:lnTo>
                    <a:pt x="6267736" y="6235077"/>
                  </a:lnTo>
                  <a:cubicBezTo>
                    <a:pt x="6291557" y="6199345"/>
                    <a:pt x="6321333" y="6157659"/>
                    <a:pt x="6345154" y="6115973"/>
                  </a:cubicBezTo>
                  <a:cubicBezTo>
                    <a:pt x="6354089" y="6104062"/>
                    <a:pt x="6360044" y="6092153"/>
                    <a:pt x="6368975" y="6080242"/>
                  </a:cubicBezTo>
                  <a:lnTo>
                    <a:pt x="6400648" y="6036311"/>
                  </a:lnTo>
                  <a:lnTo>
                    <a:pt x="6410661" y="6017714"/>
                  </a:lnTo>
                  <a:cubicBezTo>
                    <a:pt x="6437457" y="5979004"/>
                    <a:pt x="6458302" y="5940297"/>
                    <a:pt x="6473189" y="5910521"/>
                  </a:cubicBezTo>
                  <a:cubicBezTo>
                    <a:pt x="6520831" y="5827148"/>
                    <a:pt x="6556562" y="5743775"/>
                    <a:pt x="6595272" y="5657424"/>
                  </a:cubicBezTo>
                  <a:cubicBezTo>
                    <a:pt x="6631003" y="5571075"/>
                    <a:pt x="6669710" y="5484723"/>
                    <a:pt x="6714376" y="5386465"/>
                  </a:cubicBezTo>
                  <a:cubicBezTo>
                    <a:pt x="6718842" y="5359667"/>
                    <a:pt x="6736708" y="5314258"/>
                    <a:pt x="6749362" y="5276292"/>
                  </a:cubicBezTo>
                  <a:lnTo>
                    <a:pt x="6760782" y="5233196"/>
                  </a:lnTo>
                  <a:lnTo>
                    <a:pt x="6673915" y="5470534"/>
                  </a:lnTo>
                  <a:cubicBezTo>
                    <a:pt x="6619674" y="5598779"/>
                    <a:pt x="6558609" y="5723434"/>
                    <a:pt x="6491183" y="5844051"/>
                  </a:cubicBezTo>
                  <a:lnTo>
                    <a:pt x="6464429" y="5886350"/>
                  </a:lnTo>
                  <a:lnTo>
                    <a:pt x="6464258" y="5886700"/>
                  </a:lnTo>
                  <a:cubicBezTo>
                    <a:pt x="6452347" y="5916476"/>
                    <a:pt x="6428527" y="5955186"/>
                    <a:pt x="6401726" y="5993893"/>
                  </a:cubicBezTo>
                  <a:cubicBezTo>
                    <a:pt x="6374930" y="6032604"/>
                    <a:pt x="6351109" y="6074290"/>
                    <a:pt x="6339199" y="6110021"/>
                  </a:cubicBezTo>
                  <a:cubicBezTo>
                    <a:pt x="6318354" y="6136818"/>
                    <a:pt x="6291557" y="6166593"/>
                    <a:pt x="6267736" y="6199349"/>
                  </a:cubicBezTo>
                  <a:cubicBezTo>
                    <a:pt x="6255826" y="6215725"/>
                    <a:pt x="6244660" y="6232846"/>
                    <a:pt x="6234610" y="6249967"/>
                  </a:cubicBezTo>
                  <a:lnTo>
                    <a:pt x="6234112" y="6250921"/>
                  </a:lnTo>
                  <a:lnTo>
                    <a:pt x="1630942" y="7484336"/>
                  </a:lnTo>
                  <a:lnTo>
                    <a:pt x="75670" y="1679985"/>
                  </a:lnTo>
                  <a:lnTo>
                    <a:pt x="151760" y="1595990"/>
                  </a:lnTo>
                  <a:cubicBezTo>
                    <a:pt x="169626" y="1575145"/>
                    <a:pt x="184512" y="1554304"/>
                    <a:pt x="202378" y="1533459"/>
                  </a:cubicBezTo>
                  <a:cubicBezTo>
                    <a:pt x="220243" y="1512617"/>
                    <a:pt x="238109" y="1494752"/>
                    <a:pt x="252998" y="1473907"/>
                  </a:cubicBezTo>
                  <a:cubicBezTo>
                    <a:pt x="312550" y="1396490"/>
                    <a:pt x="375078" y="1330983"/>
                    <a:pt x="434630" y="1259520"/>
                  </a:cubicBezTo>
                  <a:lnTo>
                    <a:pt x="438539" y="1253836"/>
                  </a:lnTo>
                  <a:lnTo>
                    <a:pt x="441521" y="1250083"/>
                  </a:lnTo>
                  <a:lnTo>
                    <a:pt x="443846" y="1246116"/>
                  </a:lnTo>
                  <a:lnTo>
                    <a:pt x="453049" y="1232733"/>
                  </a:lnTo>
                  <a:lnTo>
                    <a:pt x="483515" y="1198305"/>
                  </a:lnTo>
                  <a:lnTo>
                    <a:pt x="485826" y="1195883"/>
                  </a:lnTo>
                  <a:lnTo>
                    <a:pt x="485254" y="1196339"/>
                  </a:lnTo>
                  <a:lnTo>
                    <a:pt x="483515" y="1198305"/>
                  </a:lnTo>
                  <a:lnTo>
                    <a:pt x="459198" y="1223789"/>
                  </a:lnTo>
                  <a:lnTo>
                    <a:pt x="453049" y="1232733"/>
                  </a:lnTo>
                  <a:lnTo>
                    <a:pt x="449032" y="1237272"/>
                  </a:lnTo>
                  <a:lnTo>
                    <a:pt x="443846" y="1246116"/>
                  </a:lnTo>
                  <a:lnTo>
                    <a:pt x="438539" y="1253836"/>
                  </a:lnTo>
                  <a:lnTo>
                    <a:pt x="431654" y="1262500"/>
                  </a:lnTo>
                  <a:cubicBezTo>
                    <a:pt x="372102" y="1330983"/>
                    <a:pt x="309574" y="1399469"/>
                    <a:pt x="250022" y="1476886"/>
                  </a:cubicBezTo>
                  <a:cubicBezTo>
                    <a:pt x="232157" y="1497728"/>
                    <a:pt x="214291" y="1515593"/>
                    <a:pt x="199402" y="1536438"/>
                  </a:cubicBezTo>
                  <a:cubicBezTo>
                    <a:pt x="181536" y="1557280"/>
                    <a:pt x="166650" y="1578124"/>
                    <a:pt x="148784" y="1598966"/>
                  </a:cubicBezTo>
                  <a:lnTo>
                    <a:pt x="75627" y="1679824"/>
                  </a:lnTo>
                  <a:lnTo>
                    <a:pt x="58982" y="1617705"/>
                  </a:lnTo>
                  <a:lnTo>
                    <a:pt x="170371" y="1479863"/>
                  </a:lnTo>
                  <a:cubicBezTo>
                    <a:pt x="255977" y="1379370"/>
                    <a:pt x="346793" y="1283343"/>
                    <a:pt x="443564" y="1191037"/>
                  </a:cubicBezTo>
                  <a:cubicBezTo>
                    <a:pt x="491206" y="1149351"/>
                    <a:pt x="529916" y="1107665"/>
                    <a:pt x="580533" y="1065979"/>
                  </a:cubicBezTo>
                  <a:cubicBezTo>
                    <a:pt x="654975" y="994516"/>
                    <a:pt x="774079" y="887323"/>
                    <a:pt x="908069" y="809905"/>
                  </a:cubicBezTo>
                  <a:cubicBezTo>
                    <a:pt x="946779" y="780130"/>
                    <a:pt x="973576" y="747374"/>
                    <a:pt x="1021217" y="720578"/>
                  </a:cubicBezTo>
                  <a:cubicBezTo>
                    <a:pt x="1062904" y="705688"/>
                    <a:pt x="1110545" y="675912"/>
                    <a:pt x="1170097" y="643160"/>
                  </a:cubicBezTo>
                  <a:cubicBezTo>
                    <a:pt x="1199873" y="628271"/>
                    <a:pt x="1232628" y="610405"/>
                    <a:pt x="1265380" y="592540"/>
                  </a:cubicBezTo>
                  <a:cubicBezTo>
                    <a:pt x="1283245" y="583608"/>
                    <a:pt x="1298135" y="574674"/>
                    <a:pt x="1316001" y="565743"/>
                  </a:cubicBezTo>
                  <a:cubicBezTo>
                    <a:pt x="1333866" y="556808"/>
                    <a:pt x="1351732" y="550853"/>
                    <a:pt x="1372573" y="544898"/>
                  </a:cubicBezTo>
                  <a:cubicBezTo>
                    <a:pt x="1432125" y="515122"/>
                    <a:pt x="1497632" y="485346"/>
                    <a:pt x="1560163" y="461525"/>
                  </a:cubicBezTo>
                  <a:cubicBezTo>
                    <a:pt x="1640558" y="424306"/>
                    <a:pt x="1724675" y="388575"/>
                    <a:pt x="1811397" y="355077"/>
                  </a:cubicBezTo>
                  <a:close/>
                  <a:moveTo>
                    <a:pt x="1124673" y="520067"/>
                  </a:moveTo>
                  <a:lnTo>
                    <a:pt x="2022132" y="279593"/>
                  </a:lnTo>
                  <a:lnTo>
                    <a:pt x="1806557" y="355076"/>
                  </a:lnTo>
                  <a:cubicBezTo>
                    <a:pt x="1720207" y="388574"/>
                    <a:pt x="1636090" y="424305"/>
                    <a:pt x="1554205" y="461525"/>
                  </a:cubicBezTo>
                  <a:cubicBezTo>
                    <a:pt x="1491677" y="485346"/>
                    <a:pt x="1426170" y="518098"/>
                    <a:pt x="1366618" y="544898"/>
                  </a:cubicBezTo>
                  <a:cubicBezTo>
                    <a:pt x="1348753" y="550853"/>
                    <a:pt x="1327908" y="559785"/>
                    <a:pt x="1310042" y="565740"/>
                  </a:cubicBezTo>
                  <a:cubicBezTo>
                    <a:pt x="1292177" y="574674"/>
                    <a:pt x="1274311" y="583605"/>
                    <a:pt x="1259425" y="592540"/>
                  </a:cubicBezTo>
                  <a:cubicBezTo>
                    <a:pt x="1226670" y="610405"/>
                    <a:pt x="1193918" y="628271"/>
                    <a:pt x="1164142" y="643157"/>
                  </a:cubicBezTo>
                  <a:cubicBezTo>
                    <a:pt x="1104590" y="675912"/>
                    <a:pt x="1056949" y="705688"/>
                    <a:pt x="1015262" y="720574"/>
                  </a:cubicBezTo>
                  <a:cubicBezTo>
                    <a:pt x="967621" y="747374"/>
                    <a:pt x="940821" y="777150"/>
                    <a:pt x="902114" y="809902"/>
                  </a:cubicBezTo>
                  <a:cubicBezTo>
                    <a:pt x="768120" y="887320"/>
                    <a:pt x="649016" y="994513"/>
                    <a:pt x="574578" y="1065975"/>
                  </a:cubicBezTo>
                  <a:lnTo>
                    <a:pt x="506130" y="1125496"/>
                  </a:lnTo>
                  <a:lnTo>
                    <a:pt x="439166" y="1186639"/>
                  </a:lnTo>
                  <a:lnTo>
                    <a:pt x="440585" y="1188058"/>
                  </a:lnTo>
                  <a:cubicBezTo>
                    <a:pt x="343814" y="1280364"/>
                    <a:pt x="252997" y="1377135"/>
                    <a:pt x="167392" y="1478001"/>
                  </a:cubicBezTo>
                  <a:lnTo>
                    <a:pt x="57891" y="1613630"/>
                  </a:lnTo>
                  <a:lnTo>
                    <a:pt x="0" y="1397579"/>
                  </a:lnTo>
                  <a:lnTo>
                    <a:pt x="20746" y="1378624"/>
                  </a:lnTo>
                  <a:cubicBezTo>
                    <a:pt x="648" y="1416587"/>
                    <a:pt x="22425" y="1409329"/>
                    <a:pt x="23259" y="1423427"/>
                  </a:cubicBezTo>
                  <a:lnTo>
                    <a:pt x="16526" y="1442259"/>
                  </a:lnTo>
                  <a:lnTo>
                    <a:pt x="113050" y="1342893"/>
                  </a:lnTo>
                  <a:cubicBezTo>
                    <a:pt x="121984" y="1325027"/>
                    <a:pt x="139850" y="1304186"/>
                    <a:pt x="160691" y="1280365"/>
                  </a:cubicBezTo>
                  <a:cubicBezTo>
                    <a:pt x="181536" y="1259520"/>
                    <a:pt x="205357" y="1238679"/>
                    <a:pt x="223222" y="1220813"/>
                  </a:cubicBezTo>
                  <a:lnTo>
                    <a:pt x="228612" y="1226800"/>
                  </a:lnTo>
                  <a:lnTo>
                    <a:pt x="226201" y="1223789"/>
                  </a:lnTo>
                  <a:cubicBezTo>
                    <a:pt x="252998" y="1196989"/>
                    <a:pt x="276819" y="1170193"/>
                    <a:pt x="303619" y="1146372"/>
                  </a:cubicBezTo>
                  <a:cubicBezTo>
                    <a:pt x="327440" y="1122551"/>
                    <a:pt x="354236" y="1098730"/>
                    <a:pt x="381036" y="1074910"/>
                  </a:cubicBezTo>
                  <a:cubicBezTo>
                    <a:pt x="413788" y="1042155"/>
                    <a:pt x="434633" y="1015358"/>
                    <a:pt x="464409" y="985582"/>
                  </a:cubicBezTo>
                  <a:cubicBezTo>
                    <a:pt x="503116" y="955806"/>
                    <a:pt x="544802" y="926030"/>
                    <a:pt x="580534" y="899230"/>
                  </a:cubicBezTo>
                  <a:cubicBezTo>
                    <a:pt x="622220" y="866478"/>
                    <a:pt x="663906" y="836702"/>
                    <a:pt x="705592" y="806926"/>
                  </a:cubicBezTo>
                  <a:lnTo>
                    <a:pt x="780365" y="754761"/>
                  </a:lnTo>
                  <a:lnTo>
                    <a:pt x="830651" y="708664"/>
                  </a:lnTo>
                  <a:cubicBezTo>
                    <a:pt x="860427" y="690799"/>
                    <a:pt x="890203" y="672933"/>
                    <a:pt x="919979" y="655067"/>
                  </a:cubicBezTo>
                  <a:cubicBezTo>
                    <a:pt x="949755" y="637202"/>
                    <a:pt x="982507" y="622315"/>
                    <a:pt x="1015262" y="604450"/>
                  </a:cubicBezTo>
                  <a:lnTo>
                    <a:pt x="1027876" y="597963"/>
                  </a:lnTo>
                  <a:lnTo>
                    <a:pt x="1060299" y="566115"/>
                  </a:lnTo>
                  <a:cubicBezTo>
                    <a:pt x="1078537" y="552341"/>
                    <a:pt x="1098638" y="538943"/>
                    <a:pt x="1113524" y="527032"/>
                  </a:cubicBez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noProof="0"/>
            </a:p>
          </p:txBody>
        </p:sp>
      </p:grp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53B9F09-9E9C-4307-BB4B-33A20282D9A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1999" y="1728000"/>
            <a:ext cx="3240000" cy="720000"/>
          </a:xfrm>
          <a:noFill/>
          <a:ln w="28575">
            <a:noFill/>
          </a:ln>
        </p:spPr>
        <p:txBody>
          <a:bodyPr lIns="108000" tIns="36000" rIns="108000" bIns="3600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79DF38F-893A-4CE0-B168-9FAA1D01B8D7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31999" y="2448000"/>
            <a:ext cx="3240000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07C52DD-FDE4-4BF6-B79B-3095E2927247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476499" y="1728000"/>
            <a:ext cx="3240000" cy="720000"/>
          </a:xfrm>
          <a:noFill/>
          <a:ln w="28575">
            <a:noFill/>
          </a:ln>
        </p:spPr>
        <p:txBody>
          <a:bodyPr lIns="108000" tIns="36000" rIns="108000" bIns="3600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Section 2 Title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2F46232-3721-4BC5-BEB7-E61D878D79FA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476499" y="2448000"/>
            <a:ext cx="3240000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A264641-CE4E-4168-9129-68B9B179A2A8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8520999" y="1728000"/>
            <a:ext cx="3240000" cy="720000"/>
          </a:xfrm>
          <a:noFill/>
          <a:ln w="28575">
            <a:noFill/>
          </a:ln>
        </p:spPr>
        <p:txBody>
          <a:bodyPr lIns="108000" tIns="36000" rIns="108000" bIns="3600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Section 3 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CB58AD-849B-4714-8D57-C5C56343A24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520999" y="2448000"/>
            <a:ext cx="3240000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23BA81C-7A11-4162-B12D-09C177941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A1EBB99-4F8E-4B62-91DA-789AF746F86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0E673CEF-A1C2-4E14-B0D1-54B174662EE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CA03A092-B488-4D14-9F71-D5C2B7C907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4D67D91-8385-450E-8591-87F3B0D49A28}"/>
              </a:ext>
            </a:extLst>
          </p:cNvPr>
          <p:cNvSpPr>
            <a:spLocks noChangeAspect="1"/>
          </p:cNvSpPr>
          <p:nvPr userDrawn="1"/>
        </p:nvSpPr>
        <p:spPr>
          <a:xfrm>
            <a:off x="3718631" y="3559389"/>
            <a:ext cx="711237" cy="710310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84F40ADC-3BDE-4F70-B1D8-90B903ACBEB0}"/>
              </a:ext>
            </a:extLst>
          </p:cNvPr>
          <p:cNvSpPr/>
          <p:nvPr userDrawn="1"/>
        </p:nvSpPr>
        <p:spPr>
          <a:xfrm>
            <a:off x="3886924" y="3863629"/>
            <a:ext cx="374650" cy="101831"/>
          </a:xfrm>
          <a:prstGeom prst="rightArrow">
            <a:avLst>
              <a:gd name="adj1" fmla="val 100000"/>
              <a:gd name="adj2" fmla="val 570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0353AEB2-51D0-417C-934D-F65FF08D855B}"/>
              </a:ext>
            </a:extLst>
          </p:cNvPr>
          <p:cNvSpPr>
            <a:spLocks noChangeAspect="1"/>
          </p:cNvSpPr>
          <p:nvPr userDrawn="1"/>
        </p:nvSpPr>
        <p:spPr>
          <a:xfrm>
            <a:off x="7763130" y="3559389"/>
            <a:ext cx="711237" cy="710310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B8DEE142-1DEB-405F-827B-00F256F20B5F}"/>
              </a:ext>
            </a:extLst>
          </p:cNvPr>
          <p:cNvSpPr/>
          <p:nvPr userDrawn="1"/>
        </p:nvSpPr>
        <p:spPr>
          <a:xfrm>
            <a:off x="7931423" y="3863629"/>
            <a:ext cx="374650" cy="101831"/>
          </a:xfrm>
          <a:prstGeom prst="rightArrow">
            <a:avLst>
              <a:gd name="adj1" fmla="val 100000"/>
              <a:gd name="adj2" fmla="val 570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9E24AA8-6E03-DFE3-AEC7-B876895FE931}"/>
              </a:ext>
            </a:extLst>
          </p:cNvPr>
          <p:cNvSpPr txBox="1">
            <a:spLocks/>
          </p:cNvSpPr>
          <p:nvPr userDrawn="1"/>
        </p:nvSpPr>
        <p:spPr>
          <a:xfrm>
            <a:off x="8924420" y="6626269"/>
            <a:ext cx="2741612" cy="22596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ru-RU"/>
            </a:defPPr>
            <a:lvl1pPr marL="0" algn="l" defTabSz="914400" rtl="0" eaLnBrk="1" latinLnBrk="0" hangingPunct="1">
              <a:defRPr sz="1050" i="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/>
              <a:t>FLORIDA DEPARTMENT OF TRANSPORTATION – DISTRICT SIX 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8209290-45A4-B00E-1B86-FFC9DA04E188}"/>
              </a:ext>
            </a:extLst>
          </p:cNvPr>
          <p:cNvSpPr txBox="1">
            <a:spLocks/>
          </p:cNvSpPr>
          <p:nvPr userDrawn="1"/>
        </p:nvSpPr>
        <p:spPr>
          <a:xfrm>
            <a:off x="8793678" y="6385551"/>
            <a:ext cx="2872354" cy="22597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ru-RU"/>
            </a:defPPr>
            <a:lvl1pPr marL="0" algn="l" defTabSz="914400" rtl="0" eaLnBrk="1" latinLnBrk="0" hangingPunct="1">
              <a:defRPr sz="1100" b="1" i="0" kern="1200" spc="3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>
                <a:latin typeface="+mj-lt"/>
              </a:rPr>
              <a:t>GEC INDUSTRY FORUM</a:t>
            </a:r>
          </a:p>
        </p:txBody>
      </p:sp>
    </p:spTree>
    <p:extLst>
      <p:ext uri="{BB962C8B-B14F-4D97-AF65-F5344CB8AC3E}">
        <p14:creationId xmlns:p14="http://schemas.microsoft.com/office/powerpoint/2010/main" val="4704848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16E60CE-69EE-40F4-8E4C-791A1F450E6E}"/>
              </a:ext>
            </a:extLst>
          </p:cNvPr>
          <p:cNvCxnSpPr>
            <a:cxnSpLocks/>
          </p:cNvCxnSpPr>
          <p:nvPr userDrawn="1"/>
        </p:nvCxnSpPr>
        <p:spPr>
          <a:xfrm>
            <a:off x="431800" y="3866682"/>
            <a:ext cx="11329199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506130DE-93C9-481E-A69F-9CF6AA9948F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039269" y="3973125"/>
            <a:ext cx="415608" cy="201776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Year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31BCBEDF-E4C4-4EA5-B5EE-39C430D147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179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BFE6B470-2415-4509-A40D-EBFFBC9F384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5329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A0705EEE-728D-4722-B49E-4C9C62644EC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47478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0781D02C-C5B9-410A-B620-AAA24A1B2AC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99628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C203B9F4-A221-4AF4-8440-C9B1BB3F602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775703" y="3973125"/>
            <a:ext cx="415608" cy="201776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Year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5CA11888-C540-49FD-BC96-7DF43B9144F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51777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B90B995A-D6D8-4085-8C72-FDAF0B400A0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03926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765307A9-791B-47A4-A9C6-E607A992167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56076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C75703B4-3B5A-4163-8DB7-E9009BF81C5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12524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FF332F6F-6B3C-45E2-9EF6-8FB202384A6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08225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66BFBD2C-240C-4899-9562-75499D8C46E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60375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777ECC7E-1DD1-475C-BA92-16BEA144C233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64673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9FD2184F-25B2-4976-9C55-9D79732D00D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16823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2D433B78-8F48-492C-B8BA-C519A010F57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68972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65D53937-4C12-41A9-96A9-D197CE5CBC1B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721122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22259E25-16AB-42DF-83CC-F05BA57CFC25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73271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A5C84813-8A39-4A01-A745-700E1E5DF39E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825420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35B6B197-CBC9-474D-999F-6BF8B85ABC4B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877570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700D11F4-2B09-4504-9CF2-4E3A19B2F5F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29719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4" name="Text Placeholder 10">
            <a:extLst>
              <a:ext uri="{FF2B5EF4-FFF2-40B4-BE49-F238E27FC236}">
                <a16:creationId xmlns:a16="http://schemas.microsoft.com/office/drawing/2014/main" id="{DF28DDAA-9BDA-43BE-B173-D188212594C6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81869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A55FFBF8-4789-44A0-A9B2-841061C725FD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1383174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6" name="Text Placeholder 10">
            <a:extLst>
              <a:ext uri="{FF2B5EF4-FFF2-40B4-BE49-F238E27FC236}">
                <a16:creationId xmlns:a16="http://schemas.microsoft.com/office/drawing/2014/main" id="{C33D9234-67AF-4493-9CED-B39D80A70A53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1034018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98549725-B11A-4C4E-8DBF-F00E575D61D8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1086167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204E7B1E-C17D-4443-B650-E72AD9AA463F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199063" y="2190750"/>
            <a:ext cx="1793875" cy="561975"/>
          </a:xfrm>
          <a:solidFill>
            <a:schemeClr val="bg1"/>
          </a:solidFill>
          <a:ln w="3175">
            <a:solidFill>
              <a:schemeClr val="accent1"/>
            </a:solidFill>
          </a:ln>
        </p:spPr>
        <p:txBody>
          <a:bodyPr tIns="36000" anchor="t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Item Title</a:t>
            </a:r>
          </a:p>
        </p:txBody>
      </p:sp>
      <p:sp>
        <p:nvSpPr>
          <p:cNvPr id="41" name="Text Placeholder 36">
            <a:extLst>
              <a:ext uri="{FF2B5EF4-FFF2-40B4-BE49-F238E27FC236}">
                <a16:creationId xmlns:a16="http://schemas.microsoft.com/office/drawing/2014/main" id="{87DD778A-952C-41DC-A5F9-8023A7099828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250792" y="2505005"/>
            <a:ext cx="1690417" cy="224670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Month, Year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F08EDE7-4EEE-467B-88CF-BC73746F0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630003-5A43-4FEC-9F17-942E20FB1019}"/>
              </a:ext>
            </a:extLst>
          </p:cNvPr>
          <p:cNvSpPr>
            <a:spLocks noGrp="1"/>
          </p:cNvSpPr>
          <p:nvPr>
            <p:ph type="ftr" sz="quarter" idx="6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85F567-B041-473A-9947-76AD30DA4B3E}"/>
              </a:ext>
            </a:extLst>
          </p:cNvPr>
          <p:cNvSpPr>
            <a:spLocks noGrp="1"/>
          </p:cNvSpPr>
          <p:nvPr>
            <p:ph type="sldNum" sz="quarter" idx="62"/>
          </p:nvPr>
        </p:nvSpPr>
        <p:spPr/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0DE1AB33-4069-40AB-A452-2B63090AC9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1D57EAA-C0D0-9637-EDFD-04F46A22A8D1}"/>
              </a:ext>
            </a:extLst>
          </p:cNvPr>
          <p:cNvSpPr txBox="1">
            <a:spLocks/>
          </p:cNvSpPr>
          <p:nvPr userDrawn="1"/>
        </p:nvSpPr>
        <p:spPr>
          <a:xfrm>
            <a:off x="8924420" y="6626269"/>
            <a:ext cx="2741612" cy="22596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ru-RU"/>
            </a:defPPr>
            <a:lvl1pPr marL="0" algn="l" defTabSz="914400" rtl="0" eaLnBrk="1" latinLnBrk="0" hangingPunct="1">
              <a:defRPr sz="1050" i="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/>
              <a:t>FLORIDA DEPARTMENT OF TRANSPORTATION – DISTRICT SIX 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2E18457-9532-5E8E-C6F7-14DEAF1658F9}"/>
              </a:ext>
            </a:extLst>
          </p:cNvPr>
          <p:cNvSpPr txBox="1">
            <a:spLocks/>
          </p:cNvSpPr>
          <p:nvPr userDrawn="1"/>
        </p:nvSpPr>
        <p:spPr>
          <a:xfrm>
            <a:off x="8793678" y="6385551"/>
            <a:ext cx="2872354" cy="22597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ru-RU"/>
            </a:defPPr>
            <a:lvl1pPr marL="0" algn="l" defTabSz="914400" rtl="0" eaLnBrk="1" latinLnBrk="0" hangingPunct="1">
              <a:defRPr sz="1100" b="1" i="0" kern="1200" spc="3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>
                <a:latin typeface="+mj-lt"/>
              </a:rPr>
              <a:t>GEC INDUSTRY FORUM</a:t>
            </a:r>
          </a:p>
        </p:txBody>
      </p:sp>
    </p:spTree>
    <p:extLst>
      <p:ext uri="{BB962C8B-B14F-4D97-AF65-F5344CB8AC3E}">
        <p14:creationId xmlns:p14="http://schemas.microsoft.com/office/powerpoint/2010/main" val="9090058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3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62BA57E2-B9C1-423C-AF9E-43DC6BA4E00E}"/>
              </a:ext>
            </a:extLst>
          </p:cNvPr>
          <p:cNvSpPr/>
          <p:nvPr userDrawn="1"/>
        </p:nvSpPr>
        <p:spPr>
          <a:xfrm rot="10800000" flipH="1">
            <a:off x="3929261" y="-1"/>
            <a:ext cx="8262739" cy="6858000"/>
          </a:xfrm>
          <a:custGeom>
            <a:avLst/>
            <a:gdLst>
              <a:gd name="connsiteX0" fmla="*/ 774160 w 8262739"/>
              <a:gd name="connsiteY0" fmla="*/ 294728 h 6858000"/>
              <a:gd name="connsiteX1" fmla="*/ 774822 w 8262739"/>
              <a:gd name="connsiteY1" fmla="*/ 291871 h 6858000"/>
              <a:gd name="connsiteX2" fmla="*/ 758067 w 8262739"/>
              <a:gd name="connsiteY2" fmla="*/ 278466 h 6858000"/>
              <a:gd name="connsiteX3" fmla="*/ 846914 w 8262739"/>
              <a:gd name="connsiteY3" fmla="*/ 92306 h 6858000"/>
              <a:gd name="connsiteX4" fmla="*/ 899364 w 8262739"/>
              <a:gd name="connsiteY4" fmla="*/ 54843 h 6858000"/>
              <a:gd name="connsiteX5" fmla="*/ 901914 w 8262739"/>
              <a:gd name="connsiteY5" fmla="*/ 49997 h 6858000"/>
              <a:gd name="connsiteX6" fmla="*/ 842681 w 8262739"/>
              <a:gd name="connsiteY6" fmla="*/ 92306 h 6858000"/>
              <a:gd name="connsiteX7" fmla="*/ 753834 w 8262739"/>
              <a:gd name="connsiteY7" fmla="*/ 278466 h 6858000"/>
              <a:gd name="connsiteX8" fmla="*/ 674364 w 8262739"/>
              <a:gd name="connsiteY8" fmla="*/ 821039 h 6858000"/>
              <a:gd name="connsiteX9" fmla="*/ 674577 w 8262739"/>
              <a:gd name="connsiteY9" fmla="*/ 820652 h 6858000"/>
              <a:gd name="connsiteX10" fmla="*/ 681911 w 8262739"/>
              <a:gd name="connsiteY10" fmla="*/ 659247 h 6858000"/>
              <a:gd name="connsiteX11" fmla="*/ 719798 w 8262739"/>
              <a:gd name="connsiteY11" fmla="*/ 629253 h 6858000"/>
              <a:gd name="connsiteX12" fmla="*/ 721575 w 8262739"/>
              <a:gd name="connsiteY12" fmla="*/ 628045 h 6858000"/>
              <a:gd name="connsiteX13" fmla="*/ 724221 w 8262739"/>
              <a:gd name="connsiteY13" fmla="*/ 625399 h 6858000"/>
              <a:gd name="connsiteX14" fmla="*/ 758067 w 8262739"/>
              <a:gd name="connsiteY14" fmla="*/ 595781 h 6858000"/>
              <a:gd name="connsiteX15" fmla="*/ 851147 w 8262739"/>
              <a:gd name="connsiteY15" fmla="*/ 422317 h 6858000"/>
              <a:gd name="connsiteX16" fmla="*/ 854319 w 8262739"/>
              <a:gd name="connsiteY16" fmla="*/ 424431 h 6858000"/>
              <a:gd name="connsiteX17" fmla="*/ 855904 w 8262739"/>
              <a:gd name="connsiteY17" fmla="*/ 421259 h 6858000"/>
              <a:gd name="connsiteX18" fmla="*/ 851147 w 8262739"/>
              <a:gd name="connsiteY18" fmla="*/ 418088 h 6858000"/>
              <a:gd name="connsiteX19" fmla="*/ 758067 w 8262739"/>
              <a:gd name="connsiteY19" fmla="*/ 591553 h 6858000"/>
              <a:gd name="connsiteX20" fmla="*/ 724221 w 8262739"/>
              <a:gd name="connsiteY20" fmla="*/ 625399 h 6858000"/>
              <a:gd name="connsiteX21" fmla="*/ 719989 w 8262739"/>
              <a:gd name="connsiteY21" fmla="*/ 629102 h 6858000"/>
              <a:gd name="connsiteX22" fmla="*/ 719798 w 8262739"/>
              <a:gd name="connsiteY22" fmla="*/ 629253 h 6858000"/>
              <a:gd name="connsiteX23" fmla="*/ 681911 w 8262739"/>
              <a:gd name="connsiteY23" fmla="*/ 655019 h 6858000"/>
              <a:gd name="connsiteX24" fmla="*/ 681729 w 8262739"/>
              <a:gd name="connsiteY24" fmla="*/ 659070 h 6858000"/>
              <a:gd name="connsiteX25" fmla="*/ 597990 w 8262739"/>
              <a:gd name="connsiteY25" fmla="*/ 1025570 h 6858000"/>
              <a:gd name="connsiteX26" fmla="*/ 598190 w 8262739"/>
              <a:gd name="connsiteY26" fmla="*/ 1024980 h 6858000"/>
              <a:gd name="connsiteX27" fmla="*/ 595885 w 8262739"/>
              <a:gd name="connsiteY27" fmla="*/ 1024518 h 6858000"/>
              <a:gd name="connsiteX28" fmla="*/ 2119992 w 8262739"/>
              <a:gd name="connsiteY28" fmla="*/ 6660069 h 6858000"/>
              <a:gd name="connsiteX29" fmla="*/ 2120414 w 8262739"/>
              <a:gd name="connsiteY29" fmla="*/ 6658670 h 6858000"/>
              <a:gd name="connsiteX30" fmla="*/ 2111615 w 8262739"/>
              <a:gd name="connsiteY30" fmla="*/ 6649866 h 6858000"/>
              <a:gd name="connsiteX31" fmla="*/ 1743929 w 8262739"/>
              <a:gd name="connsiteY31" fmla="*/ 6858000 h 6858000"/>
              <a:gd name="connsiteX32" fmla="*/ 1672367 w 8262739"/>
              <a:gd name="connsiteY32" fmla="*/ 6858000 h 6858000"/>
              <a:gd name="connsiteX33" fmla="*/ 1638095 w 8262739"/>
              <a:gd name="connsiteY33" fmla="*/ 6819444 h 6858000"/>
              <a:gd name="connsiteX34" fmla="*/ 1663481 w 8262739"/>
              <a:gd name="connsiteY34" fmla="*/ 6785597 h 6858000"/>
              <a:gd name="connsiteX35" fmla="*/ 1901513 w 8262739"/>
              <a:gd name="connsiteY35" fmla="*/ 6858000 h 6858000"/>
              <a:gd name="connsiteX36" fmla="*/ 1795034 w 8262739"/>
              <a:gd name="connsiteY36" fmla="*/ 6858000 h 6858000"/>
              <a:gd name="connsiteX37" fmla="*/ 1731171 w 8262739"/>
              <a:gd name="connsiteY37" fmla="*/ 6781364 h 6858000"/>
              <a:gd name="connsiteX38" fmla="*/ 1698079 w 8262739"/>
              <a:gd name="connsiteY38" fmla="*/ 6745264 h 6858000"/>
              <a:gd name="connsiteX39" fmla="*/ 1793828 w 8262739"/>
              <a:gd name="connsiteY39" fmla="*/ 6858000 h 6858000"/>
              <a:gd name="connsiteX40" fmla="*/ 1748158 w 8262739"/>
              <a:gd name="connsiteY40" fmla="*/ 6858000 h 6858000"/>
              <a:gd name="connsiteX41" fmla="*/ 1667709 w 8262739"/>
              <a:gd name="connsiteY41" fmla="*/ 6785597 h 6858000"/>
              <a:gd name="connsiteX42" fmla="*/ 1574630 w 8262739"/>
              <a:gd name="connsiteY42" fmla="*/ 6671360 h 6858000"/>
              <a:gd name="connsiteX43" fmla="*/ 1485783 w 8262739"/>
              <a:gd name="connsiteY43" fmla="*/ 6552895 h 6858000"/>
              <a:gd name="connsiteX44" fmla="*/ 1595786 w 8262739"/>
              <a:gd name="connsiteY44" fmla="*/ 6624823 h 6858000"/>
              <a:gd name="connsiteX45" fmla="*/ 1601188 w 8262739"/>
              <a:gd name="connsiteY45" fmla="*/ 6631183 h 6858000"/>
              <a:gd name="connsiteX46" fmla="*/ 1651314 w 8262739"/>
              <a:gd name="connsiteY46" fmla="*/ 6642275 h 6858000"/>
              <a:gd name="connsiteX47" fmla="*/ 1765018 w 8262739"/>
              <a:gd name="connsiteY47" fmla="*/ 6747517 h 6858000"/>
              <a:gd name="connsiteX48" fmla="*/ 1848052 w 8262739"/>
              <a:gd name="connsiteY48" fmla="*/ 6814155 h 6858000"/>
              <a:gd name="connsiteX49" fmla="*/ 8262739 w 8262739"/>
              <a:gd name="connsiteY49" fmla="*/ 6858000 h 6858000"/>
              <a:gd name="connsiteX50" fmla="*/ 2188465 w 8262739"/>
              <a:gd name="connsiteY50" fmla="*/ 6858000 h 6858000"/>
              <a:gd name="connsiteX51" fmla="*/ 2116185 w 8262739"/>
              <a:gd name="connsiteY51" fmla="*/ 6794059 h 6858000"/>
              <a:gd name="connsiteX52" fmla="*/ 1976568 w 8262739"/>
              <a:gd name="connsiteY52" fmla="*/ 6679826 h 6858000"/>
              <a:gd name="connsiteX53" fmla="*/ 1773484 w 8262739"/>
              <a:gd name="connsiteY53" fmla="*/ 6455586 h 6858000"/>
              <a:gd name="connsiteX54" fmla="*/ 1759550 w 8262739"/>
              <a:gd name="connsiteY54" fmla="*/ 6412038 h 6858000"/>
              <a:gd name="connsiteX55" fmla="*/ 1718480 w 8262739"/>
              <a:gd name="connsiteY55" fmla="*/ 6370968 h 6858000"/>
              <a:gd name="connsiteX56" fmla="*/ 1578863 w 8262739"/>
              <a:gd name="connsiteY56" fmla="*/ 6218656 h 6858000"/>
              <a:gd name="connsiteX57" fmla="*/ 1561939 w 8262739"/>
              <a:gd name="connsiteY57" fmla="*/ 6142499 h 6858000"/>
              <a:gd name="connsiteX58" fmla="*/ 1506935 w 8262739"/>
              <a:gd name="connsiteY58" fmla="*/ 6066343 h 6858000"/>
              <a:gd name="connsiteX59" fmla="*/ 1500383 w 8262739"/>
              <a:gd name="connsiteY59" fmla="*/ 6056069 h 6858000"/>
              <a:gd name="connsiteX60" fmla="*/ 1435007 w 8262739"/>
              <a:gd name="connsiteY60" fmla="*/ 6011339 h 6858000"/>
              <a:gd name="connsiteX61" fmla="*/ 1308080 w 8262739"/>
              <a:gd name="connsiteY61" fmla="*/ 5829412 h 6858000"/>
              <a:gd name="connsiteX62" fmla="*/ 1236157 w 8262739"/>
              <a:gd name="connsiteY62" fmla="*/ 5660176 h 6858000"/>
              <a:gd name="connsiteX63" fmla="*/ 1227695 w 8262739"/>
              <a:gd name="connsiteY63" fmla="*/ 5660176 h 6858000"/>
              <a:gd name="connsiteX64" fmla="*/ 1130387 w 8262739"/>
              <a:gd name="connsiteY64" fmla="*/ 5474016 h 6858000"/>
              <a:gd name="connsiteX65" fmla="*/ 1037307 w 8262739"/>
              <a:gd name="connsiteY65" fmla="*/ 5287856 h 6858000"/>
              <a:gd name="connsiteX66" fmla="*/ 939994 w 8262739"/>
              <a:gd name="connsiteY66" fmla="*/ 5072083 h 6858000"/>
              <a:gd name="connsiteX67" fmla="*/ 851147 w 8262739"/>
              <a:gd name="connsiteY67" fmla="*/ 4852075 h 6858000"/>
              <a:gd name="connsiteX68" fmla="*/ 898733 w 8262739"/>
              <a:gd name="connsiteY68" fmla="*/ 4922927 h 6858000"/>
              <a:gd name="connsiteX69" fmla="*/ 898752 w 8262739"/>
              <a:gd name="connsiteY69" fmla="*/ 4922958 h 6858000"/>
              <a:gd name="connsiteX70" fmla="*/ 939994 w 8262739"/>
              <a:gd name="connsiteY70" fmla="*/ 5000155 h 6858000"/>
              <a:gd name="connsiteX71" fmla="*/ 1028845 w 8262739"/>
              <a:gd name="connsiteY71" fmla="*/ 5186315 h 6858000"/>
              <a:gd name="connsiteX72" fmla="*/ 1058459 w 8262739"/>
              <a:gd name="connsiteY72" fmla="*/ 5287856 h 6858000"/>
              <a:gd name="connsiteX73" fmla="*/ 1070701 w 8262739"/>
              <a:gd name="connsiteY73" fmla="*/ 5305806 h 6858000"/>
              <a:gd name="connsiteX74" fmla="*/ 1055634 w 8262739"/>
              <a:gd name="connsiteY74" fmla="*/ 5227473 h 6858000"/>
              <a:gd name="connsiteX75" fmla="*/ 1016346 w 8262739"/>
              <a:gd name="connsiteY75" fmla="*/ 5156168 h 6858000"/>
              <a:gd name="connsiteX76" fmla="*/ 952391 w 8262739"/>
              <a:gd name="connsiteY76" fmla="*/ 5012357 h 6858000"/>
              <a:gd name="connsiteX77" fmla="*/ 898752 w 8262739"/>
              <a:gd name="connsiteY77" fmla="*/ 4922958 h 6858000"/>
              <a:gd name="connsiteX78" fmla="*/ 898743 w 8262739"/>
              <a:gd name="connsiteY78" fmla="*/ 4922942 h 6858000"/>
              <a:gd name="connsiteX79" fmla="*/ 898733 w 8262739"/>
              <a:gd name="connsiteY79" fmla="*/ 4922927 h 6858000"/>
              <a:gd name="connsiteX80" fmla="*/ 876528 w 8262739"/>
              <a:gd name="connsiteY80" fmla="*/ 4885918 h 6858000"/>
              <a:gd name="connsiteX81" fmla="*/ 783448 w 8262739"/>
              <a:gd name="connsiteY81" fmla="*/ 4632064 h 6858000"/>
              <a:gd name="connsiteX82" fmla="*/ 703703 w 8262739"/>
              <a:gd name="connsiteY82" fmla="*/ 4371836 h 6858000"/>
              <a:gd name="connsiteX83" fmla="*/ 677518 w 8262739"/>
              <a:gd name="connsiteY83" fmla="*/ 4295977 h 6858000"/>
              <a:gd name="connsiteX84" fmla="*/ 563468 w 8262739"/>
              <a:gd name="connsiteY84" fmla="*/ 3840737 h 6858000"/>
              <a:gd name="connsiteX85" fmla="*/ 513030 w 8262739"/>
              <a:gd name="connsiteY85" fmla="*/ 3510255 h 6858000"/>
              <a:gd name="connsiteX86" fmla="*/ 512670 w 8262739"/>
              <a:gd name="connsiteY86" fmla="*/ 3519338 h 6858000"/>
              <a:gd name="connsiteX87" fmla="*/ 516903 w 8262739"/>
              <a:gd name="connsiteY87" fmla="*/ 3587033 h 6858000"/>
              <a:gd name="connsiteX88" fmla="*/ 538056 w 8262739"/>
              <a:gd name="connsiteY88" fmla="*/ 3743579 h 6858000"/>
              <a:gd name="connsiteX89" fmla="*/ 563441 w 8262739"/>
              <a:gd name="connsiteY89" fmla="*/ 3904353 h 6858000"/>
              <a:gd name="connsiteX90" fmla="*/ 521132 w 8262739"/>
              <a:gd name="connsiteY90" fmla="*/ 3764731 h 6858000"/>
              <a:gd name="connsiteX91" fmla="*/ 491518 w 8262739"/>
              <a:gd name="connsiteY91" fmla="*/ 3587033 h 6858000"/>
              <a:gd name="connsiteX92" fmla="*/ 457671 w 8262739"/>
              <a:gd name="connsiteY92" fmla="*/ 3587033 h 6858000"/>
              <a:gd name="connsiteX93" fmla="*/ 436514 w 8262739"/>
              <a:gd name="connsiteY93" fmla="*/ 3426258 h 6858000"/>
              <a:gd name="connsiteX94" fmla="*/ 406900 w 8262739"/>
              <a:gd name="connsiteY94" fmla="*/ 3324717 h 6858000"/>
              <a:gd name="connsiteX95" fmla="*/ 381515 w 8262739"/>
              <a:gd name="connsiteY95" fmla="*/ 3227408 h 6858000"/>
              <a:gd name="connsiteX96" fmla="*/ 309587 w 8262739"/>
              <a:gd name="connsiteY96" fmla="*/ 3151252 h 6858000"/>
              <a:gd name="connsiteX97" fmla="*/ 288435 w 8262739"/>
              <a:gd name="connsiteY97" fmla="*/ 3151252 h 6858000"/>
              <a:gd name="connsiteX98" fmla="*/ 267278 w 8262739"/>
              <a:gd name="connsiteY98" fmla="*/ 3045477 h 6858000"/>
              <a:gd name="connsiteX99" fmla="*/ 258816 w 8262739"/>
              <a:gd name="connsiteY99" fmla="*/ 2910088 h 6858000"/>
              <a:gd name="connsiteX100" fmla="*/ 275740 w 8262739"/>
              <a:gd name="connsiteY100" fmla="*/ 2719700 h 6858000"/>
              <a:gd name="connsiteX101" fmla="*/ 284202 w 8262739"/>
              <a:gd name="connsiteY101" fmla="*/ 2652006 h 6858000"/>
              <a:gd name="connsiteX102" fmla="*/ 298611 w 8262739"/>
              <a:gd name="connsiteY102" fmla="*/ 2605575 h 6858000"/>
              <a:gd name="connsiteX103" fmla="*/ 291606 w 8262739"/>
              <a:gd name="connsiteY103" fmla="*/ 2499693 h 6858000"/>
              <a:gd name="connsiteX104" fmla="*/ 301125 w 8262739"/>
              <a:gd name="connsiteY104" fmla="*/ 2343147 h 6858000"/>
              <a:gd name="connsiteX105" fmla="*/ 318049 w 8262739"/>
              <a:gd name="connsiteY105" fmla="*/ 2311419 h 6858000"/>
              <a:gd name="connsiteX106" fmla="*/ 318049 w 8262739"/>
              <a:gd name="connsiteY106" fmla="*/ 2292377 h 6858000"/>
              <a:gd name="connsiteX107" fmla="*/ 284202 w 8262739"/>
              <a:gd name="connsiteY107" fmla="*/ 2355842 h 6858000"/>
              <a:gd name="connsiteX108" fmla="*/ 254587 w 8262739"/>
              <a:gd name="connsiteY108" fmla="*/ 2313533 h 6858000"/>
              <a:gd name="connsiteX109" fmla="*/ 199583 w 8262739"/>
              <a:gd name="connsiteY109" fmla="*/ 2237377 h 6858000"/>
              <a:gd name="connsiteX110" fmla="*/ 189536 w 8262739"/>
              <a:gd name="connsiteY110" fmla="*/ 2177087 h 6858000"/>
              <a:gd name="connsiteX111" fmla="*/ 186893 w 8262739"/>
              <a:gd name="connsiteY111" fmla="*/ 2182373 h 6858000"/>
              <a:gd name="connsiteX112" fmla="*/ 169969 w 8262739"/>
              <a:gd name="connsiteY112" fmla="*/ 2351609 h 6858000"/>
              <a:gd name="connsiteX113" fmla="*/ 157274 w 8262739"/>
              <a:gd name="connsiteY113" fmla="*/ 2520845 h 6858000"/>
              <a:gd name="connsiteX114" fmla="*/ 144584 w 8262739"/>
              <a:gd name="connsiteY114" fmla="*/ 2652006 h 6858000"/>
              <a:gd name="connsiteX115" fmla="*/ 144584 w 8262739"/>
              <a:gd name="connsiteY115" fmla="*/ 2922779 h 6858000"/>
              <a:gd name="connsiteX116" fmla="*/ 148813 w 8262739"/>
              <a:gd name="connsiteY116" fmla="*/ 3062401 h 6858000"/>
              <a:gd name="connsiteX117" fmla="*/ 157274 w 8262739"/>
              <a:gd name="connsiteY117" fmla="*/ 3202018 h 6858000"/>
              <a:gd name="connsiteX118" fmla="*/ 119198 w 8262739"/>
              <a:gd name="connsiteY118" fmla="*/ 3333179 h 6858000"/>
              <a:gd name="connsiteX119" fmla="*/ 110737 w 8262739"/>
              <a:gd name="connsiteY119" fmla="*/ 3333179 h 6858000"/>
              <a:gd name="connsiteX120" fmla="*/ 85351 w 8262739"/>
              <a:gd name="connsiteY120" fmla="*/ 3079324 h 6858000"/>
              <a:gd name="connsiteX121" fmla="*/ 85351 w 8262739"/>
              <a:gd name="connsiteY121" fmla="*/ 2817009 h 6858000"/>
              <a:gd name="connsiteX122" fmla="*/ 106504 w 8262739"/>
              <a:gd name="connsiteY122" fmla="*/ 2613925 h 6858000"/>
              <a:gd name="connsiteX123" fmla="*/ 144566 w 8262739"/>
              <a:gd name="connsiteY123" fmla="*/ 2651983 h 6858000"/>
              <a:gd name="connsiteX124" fmla="*/ 110737 w 8262739"/>
              <a:gd name="connsiteY124" fmla="*/ 2609697 h 6858000"/>
              <a:gd name="connsiteX125" fmla="*/ 102275 w 8262739"/>
              <a:gd name="connsiteY125" fmla="*/ 2457384 h 6858000"/>
              <a:gd name="connsiteX126" fmla="*/ 110737 w 8262739"/>
              <a:gd name="connsiteY126" fmla="*/ 2224682 h 6858000"/>
              <a:gd name="connsiteX127" fmla="*/ 114965 w 8262739"/>
              <a:gd name="connsiteY127" fmla="*/ 2161221 h 6858000"/>
              <a:gd name="connsiteX128" fmla="*/ 127660 w 8262739"/>
              <a:gd name="connsiteY128" fmla="*/ 2055446 h 6858000"/>
              <a:gd name="connsiteX129" fmla="*/ 178431 w 8262739"/>
              <a:gd name="connsiteY129" fmla="*/ 1865057 h 6858000"/>
              <a:gd name="connsiteX130" fmla="*/ 203728 w 8262739"/>
              <a:gd name="connsiteY130" fmla="*/ 1738579 h 6858000"/>
              <a:gd name="connsiteX131" fmla="*/ 195355 w 8262739"/>
              <a:gd name="connsiteY131" fmla="*/ 1708512 h 6858000"/>
              <a:gd name="connsiteX132" fmla="*/ 165736 w 8262739"/>
              <a:gd name="connsiteY132" fmla="*/ 1877748 h 6858000"/>
              <a:gd name="connsiteX133" fmla="*/ 114965 w 8262739"/>
              <a:gd name="connsiteY133" fmla="*/ 2068141 h 6858000"/>
              <a:gd name="connsiteX134" fmla="*/ 102275 w 8262739"/>
              <a:gd name="connsiteY134" fmla="*/ 2173911 h 6858000"/>
              <a:gd name="connsiteX135" fmla="*/ 98042 w 8262739"/>
              <a:gd name="connsiteY135" fmla="*/ 2237377 h 6858000"/>
              <a:gd name="connsiteX136" fmla="*/ 89580 w 8262739"/>
              <a:gd name="connsiteY136" fmla="*/ 2470075 h 6858000"/>
              <a:gd name="connsiteX137" fmla="*/ 98042 w 8262739"/>
              <a:gd name="connsiteY137" fmla="*/ 2622387 h 6858000"/>
              <a:gd name="connsiteX138" fmla="*/ 76889 w 8262739"/>
              <a:gd name="connsiteY138" fmla="*/ 2825470 h 6858000"/>
              <a:gd name="connsiteX139" fmla="*/ 76889 w 8262739"/>
              <a:gd name="connsiteY139" fmla="*/ 3087786 h 6858000"/>
              <a:gd name="connsiteX140" fmla="*/ 102275 w 8262739"/>
              <a:gd name="connsiteY140" fmla="*/ 3341640 h 6858000"/>
              <a:gd name="connsiteX141" fmla="*/ 110737 w 8262739"/>
              <a:gd name="connsiteY141" fmla="*/ 3341640 h 6858000"/>
              <a:gd name="connsiteX142" fmla="*/ 165736 w 8262739"/>
              <a:gd name="connsiteY142" fmla="*/ 3582805 h 6858000"/>
              <a:gd name="connsiteX143" fmla="*/ 195355 w 8262739"/>
              <a:gd name="connsiteY143" fmla="*/ 3781654 h 6858000"/>
              <a:gd name="connsiteX144" fmla="*/ 258816 w 8262739"/>
              <a:gd name="connsiteY144" fmla="*/ 3984738 h 6858000"/>
              <a:gd name="connsiteX145" fmla="*/ 358772 w 8262739"/>
              <a:gd name="connsiteY145" fmla="*/ 4421447 h 6858000"/>
              <a:gd name="connsiteX146" fmla="*/ 367496 w 8262739"/>
              <a:gd name="connsiteY146" fmla="*/ 4505141 h 6858000"/>
              <a:gd name="connsiteX147" fmla="*/ 385748 w 8262739"/>
              <a:gd name="connsiteY147" fmla="*/ 4505141 h 6858000"/>
              <a:gd name="connsiteX148" fmla="*/ 478828 w 8262739"/>
              <a:gd name="connsiteY148" fmla="*/ 4729378 h 6858000"/>
              <a:gd name="connsiteX149" fmla="*/ 512675 w 8262739"/>
              <a:gd name="connsiteY149" fmla="*/ 4843614 h 6858000"/>
              <a:gd name="connsiteX150" fmla="*/ 449209 w 8262739"/>
              <a:gd name="connsiteY150" fmla="*/ 4746301 h 6858000"/>
              <a:gd name="connsiteX151" fmla="*/ 381515 w 8262739"/>
              <a:gd name="connsiteY151" fmla="*/ 4593989 h 6858000"/>
              <a:gd name="connsiteX152" fmla="*/ 377286 w 8262739"/>
              <a:gd name="connsiteY152" fmla="*/ 4636297 h 6858000"/>
              <a:gd name="connsiteX153" fmla="*/ 340476 w 8262739"/>
              <a:gd name="connsiteY153" fmla="*/ 4522194 h 6858000"/>
              <a:gd name="connsiteX154" fmla="*/ 313820 w 8262739"/>
              <a:gd name="connsiteY154" fmla="*/ 4526294 h 6858000"/>
              <a:gd name="connsiteX155" fmla="*/ 284202 w 8262739"/>
              <a:gd name="connsiteY155" fmla="*/ 4428985 h 6858000"/>
              <a:gd name="connsiteX156" fmla="*/ 182660 w 8262739"/>
              <a:gd name="connsiteY156" fmla="*/ 4196284 h 6858000"/>
              <a:gd name="connsiteX157" fmla="*/ 119198 w 8262739"/>
              <a:gd name="connsiteY157" fmla="*/ 3988971 h 6858000"/>
              <a:gd name="connsiteX158" fmla="*/ 114965 w 8262739"/>
              <a:gd name="connsiteY158" fmla="*/ 3815502 h 6858000"/>
              <a:gd name="connsiteX159" fmla="*/ 85351 w 8262739"/>
              <a:gd name="connsiteY159" fmla="*/ 3612418 h 6858000"/>
              <a:gd name="connsiteX160" fmla="*/ 64195 w 8262739"/>
              <a:gd name="connsiteY160" fmla="*/ 3409335 h 6858000"/>
              <a:gd name="connsiteX161" fmla="*/ 17657 w 8262739"/>
              <a:gd name="connsiteY161" fmla="*/ 3261255 h 6858000"/>
              <a:gd name="connsiteX162" fmla="*/ 47271 w 8262739"/>
              <a:gd name="connsiteY162" fmla="*/ 2474308 h 6858000"/>
              <a:gd name="connsiteX163" fmla="*/ 76889 w 8262739"/>
              <a:gd name="connsiteY163" fmla="*/ 2271224 h 6858000"/>
              <a:gd name="connsiteX164" fmla="*/ 51504 w 8262739"/>
              <a:gd name="connsiteY164" fmla="*/ 2161221 h 6858000"/>
              <a:gd name="connsiteX165" fmla="*/ 102275 w 8262739"/>
              <a:gd name="connsiteY165" fmla="*/ 1856596 h 6858000"/>
              <a:gd name="connsiteX166" fmla="*/ 114965 w 8262739"/>
              <a:gd name="connsiteY166" fmla="*/ 1784668 h 6858000"/>
              <a:gd name="connsiteX167" fmla="*/ 148813 w 8262739"/>
              <a:gd name="connsiteY167" fmla="*/ 1539276 h 6858000"/>
              <a:gd name="connsiteX168" fmla="*/ 237664 w 8262739"/>
              <a:gd name="connsiteY168" fmla="*/ 1361578 h 6858000"/>
              <a:gd name="connsiteX169" fmla="*/ 216507 w 8262739"/>
              <a:gd name="connsiteY169" fmla="*/ 1602741 h 6858000"/>
              <a:gd name="connsiteX170" fmla="*/ 237655 w 8262739"/>
              <a:gd name="connsiteY170" fmla="*/ 1561405 h 6858000"/>
              <a:gd name="connsiteX171" fmla="*/ 250354 w 8262739"/>
              <a:gd name="connsiteY171" fmla="*/ 1462591 h 6858000"/>
              <a:gd name="connsiteX172" fmla="*/ 254587 w 8262739"/>
              <a:gd name="connsiteY172" fmla="*/ 1353116 h 6858000"/>
              <a:gd name="connsiteX173" fmla="*/ 292663 w 8262739"/>
              <a:gd name="connsiteY173" fmla="*/ 1213494 h 6858000"/>
              <a:gd name="connsiteX174" fmla="*/ 351896 w 8262739"/>
              <a:gd name="connsiteY174" fmla="*/ 1001948 h 6858000"/>
              <a:gd name="connsiteX175" fmla="*/ 423824 w 8262739"/>
              <a:gd name="connsiteY175" fmla="*/ 786174 h 6858000"/>
              <a:gd name="connsiteX176" fmla="*/ 429212 w 8262739"/>
              <a:gd name="connsiteY176" fmla="*/ 780111 h 6858000"/>
              <a:gd name="connsiteX177" fmla="*/ 461904 w 8262739"/>
              <a:gd name="connsiteY177" fmla="*/ 608476 h 6858000"/>
              <a:gd name="connsiteX178" fmla="*/ 508442 w 8262739"/>
              <a:gd name="connsiteY178" fmla="*/ 485778 h 6858000"/>
              <a:gd name="connsiteX179" fmla="*/ 563446 w 8262739"/>
              <a:gd name="connsiteY179" fmla="*/ 384236 h 6858000"/>
              <a:gd name="connsiteX180" fmla="*/ 673449 w 8262739"/>
              <a:gd name="connsiteY180" fmla="*/ 172691 h 6858000"/>
              <a:gd name="connsiteX181" fmla="*/ 717872 w 8262739"/>
              <a:gd name="connsiteY181" fmla="*/ 77497 h 6858000"/>
              <a:gd name="connsiteX182" fmla="*/ 754037 w 8262739"/>
              <a:gd name="connsiteY182" fmla="*/ 0 h 6858000"/>
              <a:gd name="connsiteX183" fmla="*/ 1028695 w 8262739"/>
              <a:gd name="connsiteY183" fmla="*/ 0 h 6858000"/>
              <a:gd name="connsiteX184" fmla="*/ 986532 w 8262739"/>
              <a:gd name="connsiteY184" fmla="*/ 71149 h 6858000"/>
              <a:gd name="connsiteX185" fmla="*/ 859605 w 8262739"/>
              <a:gd name="connsiteY185" fmla="*/ 308080 h 6858000"/>
              <a:gd name="connsiteX186" fmla="*/ 721537 w 8262739"/>
              <a:gd name="connsiteY186" fmla="*/ 525648 h 6858000"/>
              <a:gd name="connsiteX187" fmla="*/ 719987 w 8262739"/>
              <a:gd name="connsiteY187" fmla="*/ 532320 h 6858000"/>
              <a:gd name="connsiteX188" fmla="*/ 673445 w 8262739"/>
              <a:gd name="connsiteY188" fmla="*/ 659247 h 6858000"/>
              <a:gd name="connsiteX189" fmla="*/ 639597 w 8262739"/>
              <a:gd name="connsiteY189" fmla="*/ 718480 h 6858000"/>
              <a:gd name="connsiteX190" fmla="*/ 631136 w 8262739"/>
              <a:gd name="connsiteY190" fmla="*/ 726942 h 6858000"/>
              <a:gd name="connsiteX191" fmla="*/ 593588 w 8262739"/>
              <a:gd name="connsiteY191" fmla="*/ 851755 h 6858000"/>
              <a:gd name="connsiteX192" fmla="*/ 584598 w 8262739"/>
              <a:gd name="connsiteY192" fmla="*/ 925796 h 6858000"/>
              <a:gd name="connsiteX193" fmla="*/ 576136 w 8262739"/>
              <a:gd name="connsiteY193" fmla="*/ 1031567 h 6858000"/>
              <a:gd name="connsiteX194" fmla="*/ 516903 w 8262739"/>
              <a:gd name="connsiteY194" fmla="*/ 1205036 h 6858000"/>
              <a:gd name="connsiteX195" fmla="*/ 461900 w 8262739"/>
              <a:gd name="connsiteY195" fmla="*/ 1378501 h 6858000"/>
              <a:gd name="connsiteX196" fmla="*/ 402667 w 8262739"/>
              <a:gd name="connsiteY196" fmla="*/ 1632355 h 6858000"/>
              <a:gd name="connsiteX197" fmla="*/ 368820 w 8262739"/>
              <a:gd name="connsiteY197" fmla="*/ 1865057 h 6858000"/>
              <a:gd name="connsiteX198" fmla="*/ 347667 w 8262739"/>
              <a:gd name="connsiteY198" fmla="*/ 2097755 h 6858000"/>
              <a:gd name="connsiteX199" fmla="*/ 377281 w 8262739"/>
              <a:gd name="connsiteY199" fmla="*/ 1936981 h 6858000"/>
              <a:gd name="connsiteX200" fmla="*/ 380027 w 8262739"/>
              <a:gd name="connsiteY200" fmla="*/ 1923713 h 6858000"/>
              <a:gd name="connsiteX201" fmla="*/ 385743 w 8262739"/>
              <a:gd name="connsiteY201" fmla="*/ 1860824 h 6858000"/>
              <a:gd name="connsiteX202" fmla="*/ 419590 w 8262739"/>
              <a:gd name="connsiteY202" fmla="*/ 1628127 h 6858000"/>
              <a:gd name="connsiteX203" fmla="*/ 430189 w 8262739"/>
              <a:gd name="connsiteY203" fmla="*/ 1631662 h 6858000"/>
              <a:gd name="connsiteX204" fmla="*/ 431108 w 8262739"/>
              <a:gd name="connsiteY204" fmla="*/ 1627731 h 6858000"/>
              <a:gd name="connsiteX205" fmla="*/ 419595 w 8262739"/>
              <a:gd name="connsiteY205" fmla="*/ 1623894 h 6858000"/>
              <a:gd name="connsiteX206" fmla="*/ 478828 w 8262739"/>
              <a:gd name="connsiteY206" fmla="*/ 1370039 h 6858000"/>
              <a:gd name="connsiteX207" fmla="*/ 533827 w 8262739"/>
              <a:gd name="connsiteY207" fmla="*/ 1196570 h 6858000"/>
              <a:gd name="connsiteX208" fmla="*/ 592789 w 8262739"/>
              <a:gd name="connsiteY208" fmla="*/ 1023900 h 6858000"/>
              <a:gd name="connsiteX209" fmla="*/ 588831 w 8262739"/>
              <a:gd name="connsiteY209" fmla="*/ 1023105 h 6858000"/>
              <a:gd name="connsiteX210" fmla="*/ 597293 w 8262739"/>
              <a:gd name="connsiteY210" fmla="*/ 917335 h 6858000"/>
              <a:gd name="connsiteX211" fmla="*/ 643831 w 8262739"/>
              <a:gd name="connsiteY211" fmla="*/ 718480 h 6858000"/>
              <a:gd name="connsiteX212" fmla="*/ 677678 w 8262739"/>
              <a:gd name="connsiteY212" fmla="*/ 659247 h 6858000"/>
              <a:gd name="connsiteX213" fmla="*/ 678815 w 8262739"/>
              <a:gd name="connsiteY213" fmla="*/ 656156 h 6858000"/>
              <a:gd name="connsiteX214" fmla="*/ 724220 w 8262739"/>
              <a:gd name="connsiteY214" fmla="*/ 532320 h 6858000"/>
              <a:gd name="connsiteX215" fmla="*/ 863838 w 8262739"/>
              <a:gd name="connsiteY215" fmla="*/ 312313 h 6858000"/>
              <a:gd name="connsiteX216" fmla="*/ 990765 w 8262739"/>
              <a:gd name="connsiteY216" fmla="*/ 75382 h 6858000"/>
              <a:gd name="connsiteX217" fmla="*/ 1024614 w 8262739"/>
              <a:gd name="connsiteY217" fmla="*/ 19852 h 6858000"/>
              <a:gd name="connsiteX218" fmla="*/ 1036060 w 8262739"/>
              <a:gd name="connsiteY218" fmla="*/ 0 h 6858000"/>
              <a:gd name="connsiteX219" fmla="*/ 1150037 w 8262739"/>
              <a:gd name="connsiteY219" fmla="*/ 0 h 6858000"/>
              <a:gd name="connsiteX220" fmla="*/ 1075780 w 8262739"/>
              <a:gd name="connsiteY220" fmla="*/ 117164 h 6858000"/>
              <a:gd name="connsiteX221" fmla="*/ 796143 w 8262739"/>
              <a:gd name="connsiteY221" fmla="*/ 655019 h 6858000"/>
              <a:gd name="connsiteX222" fmla="*/ 741139 w 8262739"/>
              <a:gd name="connsiteY222" fmla="*/ 828483 h 6858000"/>
              <a:gd name="connsiteX223" fmla="*/ 690368 w 8262739"/>
              <a:gd name="connsiteY223" fmla="*/ 1006181 h 6858000"/>
              <a:gd name="connsiteX224" fmla="*/ 580365 w 8262739"/>
              <a:gd name="connsiteY224" fmla="*/ 1378501 h 6858000"/>
              <a:gd name="connsiteX225" fmla="*/ 508442 w 8262739"/>
              <a:gd name="connsiteY225" fmla="*/ 1632355 h 6858000"/>
              <a:gd name="connsiteX226" fmla="*/ 474594 w 8262739"/>
              <a:gd name="connsiteY226" fmla="*/ 1822748 h 6858000"/>
              <a:gd name="connsiteX227" fmla="*/ 457671 w 8262739"/>
              <a:gd name="connsiteY227" fmla="*/ 1920057 h 6858000"/>
              <a:gd name="connsiteX228" fmla="*/ 444976 w 8262739"/>
              <a:gd name="connsiteY228" fmla="*/ 2017370 h 6858000"/>
              <a:gd name="connsiteX229" fmla="*/ 406900 w 8262739"/>
              <a:gd name="connsiteY229" fmla="*/ 2279686 h 6858000"/>
              <a:gd name="connsiteX230" fmla="*/ 394205 w 8262739"/>
              <a:gd name="connsiteY230" fmla="*/ 2440460 h 6858000"/>
              <a:gd name="connsiteX231" fmla="*/ 415362 w 8262739"/>
              <a:gd name="connsiteY231" fmla="*/ 2609697 h 6858000"/>
              <a:gd name="connsiteX232" fmla="*/ 425276 w 8262739"/>
              <a:gd name="connsiteY232" fmla="*/ 2517483 h 6858000"/>
              <a:gd name="connsiteX233" fmla="*/ 423824 w 8262739"/>
              <a:gd name="connsiteY233" fmla="*/ 2486998 h 6858000"/>
              <a:gd name="connsiteX234" fmla="*/ 440747 w 8262739"/>
              <a:gd name="connsiteY234" fmla="*/ 2309300 h 6858000"/>
              <a:gd name="connsiteX235" fmla="*/ 478823 w 8262739"/>
              <a:gd name="connsiteY235" fmla="*/ 2046984 h 6858000"/>
              <a:gd name="connsiteX236" fmla="*/ 509024 w 8262739"/>
              <a:gd name="connsiteY236" fmla="*/ 2010743 h 6858000"/>
              <a:gd name="connsiteX237" fmla="*/ 552878 w 8262739"/>
              <a:gd name="connsiteY237" fmla="*/ 1717258 h 6858000"/>
              <a:gd name="connsiteX238" fmla="*/ 550751 w 8262739"/>
              <a:gd name="connsiteY238" fmla="*/ 1666203 h 6858000"/>
              <a:gd name="connsiteX239" fmla="*/ 592549 w 8262739"/>
              <a:gd name="connsiteY239" fmla="*/ 1546374 h 6858000"/>
              <a:gd name="connsiteX240" fmla="*/ 617419 w 8262739"/>
              <a:gd name="connsiteY240" fmla="*/ 1445769 h 6858000"/>
              <a:gd name="connsiteX241" fmla="*/ 609983 w 8262739"/>
              <a:gd name="connsiteY241" fmla="*/ 1463119 h 6858000"/>
              <a:gd name="connsiteX242" fmla="*/ 584598 w 8262739"/>
              <a:gd name="connsiteY242" fmla="*/ 1454657 h 6858000"/>
              <a:gd name="connsiteX243" fmla="*/ 521132 w 8262739"/>
              <a:gd name="connsiteY243" fmla="*/ 1636589 h 6858000"/>
              <a:gd name="connsiteX244" fmla="*/ 525365 w 8262739"/>
              <a:gd name="connsiteY244" fmla="*/ 1738130 h 6858000"/>
              <a:gd name="connsiteX245" fmla="*/ 495747 w 8262739"/>
              <a:gd name="connsiteY245" fmla="*/ 1932752 h 6858000"/>
              <a:gd name="connsiteX246" fmla="*/ 491518 w 8262739"/>
              <a:gd name="connsiteY246" fmla="*/ 1966599 h 6858000"/>
              <a:gd name="connsiteX247" fmla="*/ 449209 w 8262739"/>
              <a:gd name="connsiteY247" fmla="*/ 2017370 h 6858000"/>
              <a:gd name="connsiteX248" fmla="*/ 461900 w 8262739"/>
              <a:gd name="connsiteY248" fmla="*/ 1920057 h 6858000"/>
              <a:gd name="connsiteX249" fmla="*/ 478823 w 8262739"/>
              <a:gd name="connsiteY249" fmla="*/ 1822748 h 6858000"/>
              <a:gd name="connsiteX250" fmla="*/ 512670 w 8262739"/>
              <a:gd name="connsiteY250" fmla="*/ 1632355 h 6858000"/>
              <a:gd name="connsiteX251" fmla="*/ 584598 w 8262739"/>
              <a:gd name="connsiteY251" fmla="*/ 1378501 h 6858000"/>
              <a:gd name="connsiteX252" fmla="*/ 694601 w 8262739"/>
              <a:gd name="connsiteY252" fmla="*/ 1006181 h 6858000"/>
              <a:gd name="connsiteX253" fmla="*/ 745372 w 8262739"/>
              <a:gd name="connsiteY253" fmla="*/ 828483 h 6858000"/>
              <a:gd name="connsiteX254" fmla="*/ 800372 w 8262739"/>
              <a:gd name="connsiteY254" fmla="*/ 655019 h 6858000"/>
              <a:gd name="connsiteX255" fmla="*/ 1078224 w 8262739"/>
              <a:gd name="connsiteY255" fmla="*/ 117164 h 6858000"/>
              <a:gd name="connsiteX256" fmla="*/ 1153691 w 8262739"/>
              <a:gd name="connsiteY256" fmla="*/ 0 h 6858000"/>
              <a:gd name="connsiteX257" fmla="*/ 8262739 w 8262739"/>
              <a:gd name="connsiteY25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8262739" h="6858000">
                <a:moveTo>
                  <a:pt x="774160" y="294728"/>
                </a:moveTo>
                <a:lnTo>
                  <a:pt x="774822" y="291871"/>
                </a:lnTo>
                <a:lnTo>
                  <a:pt x="758067" y="278466"/>
                </a:lnTo>
                <a:cubicBezTo>
                  <a:pt x="796143" y="193848"/>
                  <a:pt x="817300" y="147306"/>
                  <a:pt x="846914" y="92306"/>
                </a:cubicBezTo>
                <a:lnTo>
                  <a:pt x="899364" y="54843"/>
                </a:lnTo>
                <a:lnTo>
                  <a:pt x="901914" y="49997"/>
                </a:lnTo>
                <a:cubicBezTo>
                  <a:pt x="884990" y="62692"/>
                  <a:pt x="863838" y="75382"/>
                  <a:pt x="842681" y="92306"/>
                </a:cubicBezTo>
                <a:cubicBezTo>
                  <a:pt x="813067" y="147310"/>
                  <a:pt x="791910" y="193848"/>
                  <a:pt x="753834" y="278466"/>
                </a:cubicBezTo>
                <a:close/>
                <a:moveTo>
                  <a:pt x="674364" y="821039"/>
                </a:moveTo>
                <a:lnTo>
                  <a:pt x="674577" y="820652"/>
                </a:lnTo>
                <a:lnTo>
                  <a:pt x="681911" y="659247"/>
                </a:lnTo>
                <a:lnTo>
                  <a:pt x="719798" y="629253"/>
                </a:lnTo>
                <a:lnTo>
                  <a:pt x="721575" y="628045"/>
                </a:lnTo>
                <a:lnTo>
                  <a:pt x="724221" y="625399"/>
                </a:lnTo>
                <a:lnTo>
                  <a:pt x="758067" y="595781"/>
                </a:lnTo>
                <a:cubicBezTo>
                  <a:pt x="770758" y="566167"/>
                  <a:pt x="787681" y="532320"/>
                  <a:pt x="851147" y="422317"/>
                </a:cubicBezTo>
                <a:lnTo>
                  <a:pt x="854319" y="424431"/>
                </a:lnTo>
                <a:lnTo>
                  <a:pt x="855904" y="421259"/>
                </a:lnTo>
                <a:lnTo>
                  <a:pt x="851147" y="418088"/>
                </a:lnTo>
                <a:cubicBezTo>
                  <a:pt x="783453" y="528091"/>
                  <a:pt x="770758" y="561939"/>
                  <a:pt x="758067" y="591553"/>
                </a:cubicBezTo>
                <a:lnTo>
                  <a:pt x="724221" y="625399"/>
                </a:lnTo>
                <a:lnTo>
                  <a:pt x="719989" y="629102"/>
                </a:lnTo>
                <a:lnTo>
                  <a:pt x="719798" y="629253"/>
                </a:lnTo>
                <a:lnTo>
                  <a:pt x="681911" y="655019"/>
                </a:lnTo>
                <a:lnTo>
                  <a:pt x="681729" y="659070"/>
                </a:lnTo>
                <a:close/>
                <a:moveTo>
                  <a:pt x="597990" y="1025570"/>
                </a:moveTo>
                <a:lnTo>
                  <a:pt x="598190" y="1024980"/>
                </a:lnTo>
                <a:lnTo>
                  <a:pt x="595885" y="1024518"/>
                </a:lnTo>
                <a:close/>
                <a:moveTo>
                  <a:pt x="2119992" y="6660069"/>
                </a:moveTo>
                <a:lnTo>
                  <a:pt x="2120414" y="6658670"/>
                </a:lnTo>
                <a:lnTo>
                  <a:pt x="2111615" y="6649866"/>
                </a:lnTo>
                <a:close/>
                <a:moveTo>
                  <a:pt x="1743929" y="6858000"/>
                </a:moveTo>
                <a:lnTo>
                  <a:pt x="1672367" y="6858000"/>
                </a:lnTo>
                <a:lnTo>
                  <a:pt x="1638095" y="6819444"/>
                </a:lnTo>
                <a:cubicBezTo>
                  <a:pt x="1642324" y="6810982"/>
                  <a:pt x="1684633" y="6836368"/>
                  <a:pt x="1663481" y="6785597"/>
                </a:cubicBezTo>
                <a:close/>
                <a:moveTo>
                  <a:pt x="1901513" y="6858000"/>
                </a:moveTo>
                <a:lnTo>
                  <a:pt x="1795034" y="6858000"/>
                </a:lnTo>
                <a:lnTo>
                  <a:pt x="1731171" y="6781364"/>
                </a:lnTo>
                <a:lnTo>
                  <a:pt x="1698079" y="6745264"/>
                </a:lnTo>
                <a:lnTo>
                  <a:pt x="1793828" y="6858000"/>
                </a:lnTo>
                <a:lnTo>
                  <a:pt x="1748158" y="6858000"/>
                </a:lnTo>
                <a:lnTo>
                  <a:pt x="1667709" y="6785597"/>
                </a:lnTo>
                <a:cubicBezTo>
                  <a:pt x="1638095" y="6747517"/>
                  <a:pt x="1604248" y="6709441"/>
                  <a:pt x="1574630" y="6671360"/>
                </a:cubicBezTo>
                <a:cubicBezTo>
                  <a:pt x="1545015" y="6633284"/>
                  <a:pt x="1515397" y="6590975"/>
                  <a:pt x="1485783" y="6552895"/>
                </a:cubicBezTo>
                <a:cubicBezTo>
                  <a:pt x="1498473" y="6540204"/>
                  <a:pt x="1540782" y="6561357"/>
                  <a:pt x="1595786" y="6624823"/>
                </a:cubicBezTo>
                <a:lnTo>
                  <a:pt x="1601188" y="6631183"/>
                </a:lnTo>
                <a:lnTo>
                  <a:pt x="1651314" y="6642275"/>
                </a:lnTo>
                <a:cubicBezTo>
                  <a:pt x="1677228" y="6659727"/>
                  <a:pt x="1712133" y="6692517"/>
                  <a:pt x="1765018" y="6747517"/>
                </a:cubicBezTo>
                <a:cubicBezTo>
                  <a:pt x="1792520" y="6770788"/>
                  <a:pt x="1821079" y="6793001"/>
                  <a:pt x="1848052" y="6814155"/>
                </a:cubicBezTo>
                <a:close/>
                <a:moveTo>
                  <a:pt x="8262739" y="6858000"/>
                </a:moveTo>
                <a:lnTo>
                  <a:pt x="2188465" y="6858000"/>
                </a:lnTo>
                <a:lnTo>
                  <a:pt x="2116185" y="6794059"/>
                </a:lnTo>
                <a:cubicBezTo>
                  <a:pt x="2090800" y="6768673"/>
                  <a:pt x="2023105" y="6743288"/>
                  <a:pt x="1976568" y="6679826"/>
                </a:cubicBezTo>
                <a:cubicBezTo>
                  <a:pt x="1904640" y="6603670"/>
                  <a:pt x="1845407" y="6531743"/>
                  <a:pt x="1773484" y="6455586"/>
                </a:cubicBezTo>
                <a:lnTo>
                  <a:pt x="1759550" y="6412038"/>
                </a:lnTo>
                <a:lnTo>
                  <a:pt x="1718480" y="6370968"/>
                </a:lnTo>
                <a:cubicBezTo>
                  <a:pt x="1671943" y="6324431"/>
                  <a:pt x="1625400" y="6273660"/>
                  <a:pt x="1578863" y="6218656"/>
                </a:cubicBezTo>
                <a:cubicBezTo>
                  <a:pt x="1570401" y="6189042"/>
                  <a:pt x="1506935" y="6108652"/>
                  <a:pt x="1561939" y="6142499"/>
                </a:cubicBezTo>
                <a:cubicBezTo>
                  <a:pt x="1540782" y="6117114"/>
                  <a:pt x="1523859" y="6087500"/>
                  <a:pt x="1506935" y="6066343"/>
                </a:cubicBezTo>
                <a:lnTo>
                  <a:pt x="1500383" y="6056069"/>
                </a:lnTo>
                <a:lnTo>
                  <a:pt x="1435007" y="6011339"/>
                </a:lnTo>
                <a:cubicBezTo>
                  <a:pt x="1384237" y="5952106"/>
                  <a:pt x="1341928" y="5888645"/>
                  <a:pt x="1308080" y="5829412"/>
                </a:cubicBezTo>
                <a:cubicBezTo>
                  <a:pt x="1274233" y="5765947"/>
                  <a:pt x="1248848" y="5706714"/>
                  <a:pt x="1236157" y="5660176"/>
                </a:cubicBezTo>
                <a:lnTo>
                  <a:pt x="1227695" y="5660176"/>
                </a:lnTo>
                <a:cubicBezTo>
                  <a:pt x="1193848" y="5600944"/>
                  <a:pt x="1160001" y="5537482"/>
                  <a:pt x="1130387" y="5474016"/>
                </a:cubicBezTo>
                <a:cubicBezTo>
                  <a:pt x="1100768" y="5410555"/>
                  <a:pt x="1066921" y="5351322"/>
                  <a:pt x="1037307" y="5287856"/>
                </a:cubicBezTo>
                <a:cubicBezTo>
                  <a:pt x="1003460" y="5215933"/>
                  <a:pt x="969612" y="5144006"/>
                  <a:pt x="939994" y="5072083"/>
                </a:cubicBezTo>
                <a:cubicBezTo>
                  <a:pt x="910380" y="5000155"/>
                  <a:pt x="880761" y="4923999"/>
                  <a:pt x="851147" y="4852075"/>
                </a:cubicBezTo>
                <a:lnTo>
                  <a:pt x="898733" y="4922927"/>
                </a:lnTo>
                <a:lnTo>
                  <a:pt x="898752" y="4922958"/>
                </a:lnTo>
                <a:lnTo>
                  <a:pt x="939994" y="5000155"/>
                </a:lnTo>
                <a:cubicBezTo>
                  <a:pt x="965379" y="5055159"/>
                  <a:pt x="990765" y="5114392"/>
                  <a:pt x="1028845" y="5186315"/>
                </a:cubicBezTo>
                <a:cubicBezTo>
                  <a:pt x="1045769" y="5211700"/>
                  <a:pt x="1049997" y="5254009"/>
                  <a:pt x="1058459" y="5287856"/>
                </a:cubicBezTo>
                <a:lnTo>
                  <a:pt x="1070701" y="5305806"/>
                </a:lnTo>
                <a:lnTo>
                  <a:pt x="1055634" y="5227473"/>
                </a:lnTo>
                <a:lnTo>
                  <a:pt x="1016346" y="5156168"/>
                </a:lnTo>
                <a:lnTo>
                  <a:pt x="952391" y="5012357"/>
                </a:lnTo>
                <a:lnTo>
                  <a:pt x="898752" y="4922958"/>
                </a:lnTo>
                <a:lnTo>
                  <a:pt x="898743" y="4922942"/>
                </a:lnTo>
                <a:lnTo>
                  <a:pt x="898733" y="4922927"/>
                </a:lnTo>
                <a:lnTo>
                  <a:pt x="876528" y="4885918"/>
                </a:lnTo>
                <a:cubicBezTo>
                  <a:pt x="846914" y="4801300"/>
                  <a:pt x="813067" y="4716683"/>
                  <a:pt x="783448" y="4632064"/>
                </a:cubicBezTo>
                <a:lnTo>
                  <a:pt x="703703" y="4371836"/>
                </a:lnTo>
                <a:lnTo>
                  <a:pt x="677518" y="4295977"/>
                </a:lnTo>
                <a:cubicBezTo>
                  <a:pt x="633148" y="4146823"/>
                  <a:pt x="595032" y="3994972"/>
                  <a:pt x="563468" y="3840737"/>
                </a:cubicBezTo>
                <a:lnTo>
                  <a:pt x="513030" y="3510255"/>
                </a:lnTo>
                <a:lnTo>
                  <a:pt x="512670" y="3519338"/>
                </a:lnTo>
                <a:cubicBezTo>
                  <a:pt x="512670" y="3540495"/>
                  <a:pt x="512670" y="3557419"/>
                  <a:pt x="516903" y="3587033"/>
                </a:cubicBezTo>
                <a:cubicBezTo>
                  <a:pt x="525365" y="3637804"/>
                  <a:pt x="533827" y="3688575"/>
                  <a:pt x="538056" y="3743579"/>
                </a:cubicBezTo>
                <a:cubicBezTo>
                  <a:pt x="546518" y="3798579"/>
                  <a:pt x="554979" y="3853583"/>
                  <a:pt x="563441" y="3904353"/>
                </a:cubicBezTo>
                <a:cubicBezTo>
                  <a:pt x="542289" y="3866273"/>
                  <a:pt x="533827" y="3815502"/>
                  <a:pt x="521132" y="3764731"/>
                </a:cubicBezTo>
                <a:cubicBezTo>
                  <a:pt x="512670" y="3709731"/>
                  <a:pt x="504209" y="3650499"/>
                  <a:pt x="491518" y="3587033"/>
                </a:cubicBezTo>
                <a:cubicBezTo>
                  <a:pt x="470361" y="3587033"/>
                  <a:pt x="466133" y="3587033"/>
                  <a:pt x="457671" y="3587033"/>
                </a:cubicBezTo>
                <a:cubicBezTo>
                  <a:pt x="453438" y="3540495"/>
                  <a:pt x="449209" y="3498186"/>
                  <a:pt x="436514" y="3426258"/>
                </a:cubicBezTo>
                <a:cubicBezTo>
                  <a:pt x="428052" y="3392411"/>
                  <a:pt x="415362" y="3358564"/>
                  <a:pt x="406900" y="3324717"/>
                </a:cubicBezTo>
                <a:cubicBezTo>
                  <a:pt x="398438" y="3290869"/>
                  <a:pt x="389976" y="3257022"/>
                  <a:pt x="381515" y="3227408"/>
                </a:cubicBezTo>
                <a:cubicBezTo>
                  <a:pt x="356129" y="3197790"/>
                  <a:pt x="334972" y="3176637"/>
                  <a:pt x="309587" y="3151252"/>
                </a:cubicBezTo>
                <a:cubicBezTo>
                  <a:pt x="301125" y="3151252"/>
                  <a:pt x="296896" y="3151252"/>
                  <a:pt x="288435" y="3151252"/>
                </a:cubicBezTo>
                <a:cubicBezTo>
                  <a:pt x="279973" y="3125866"/>
                  <a:pt x="271511" y="3087786"/>
                  <a:pt x="267278" y="3045477"/>
                </a:cubicBezTo>
                <a:cubicBezTo>
                  <a:pt x="263049" y="3003168"/>
                  <a:pt x="258816" y="2956630"/>
                  <a:pt x="258816" y="2910088"/>
                </a:cubicBezTo>
                <a:cubicBezTo>
                  <a:pt x="258816" y="2821242"/>
                  <a:pt x="263049" y="2740852"/>
                  <a:pt x="275740" y="2719700"/>
                </a:cubicBezTo>
                <a:cubicBezTo>
                  <a:pt x="279973" y="2694315"/>
                  <a:pt x="279973" y="2673158"/>
                  <a:pt x="284202" y="2652006"/>
                </a:cubicBezTo>
                <a:lnTo>
                  <a:pt x="298611" y="2605575"/>
                </a:lnTo>
                <a:lnTo>
                  <a:pt x="291606" y="2499693"/>
                </a:lnTo>
                <a:cubicBezTo>
                  <a:pt x="292663" y="2446808"/>
                  <a:pt x="296892" y="2391804"/>
                  <a:pt x="301125" y="2343147"/>
                </a:cubicBezTo>
                <a:lnTo>
                  <a:pt x="318049" y="2311419"/>
                </a:lnTo>
                <a:lnTo>
                  <a:pt x="318049" y="2292377"/>
                </a:lnTo>
                <a:cubicBezTo>
                  <a:pt x="309587" y="2317762"/>
                  <a:pt x="296896" y="2334686"/>
                  <a:pt x="284202" y="2355842"/>
                </a:cubicBezTo>
                <a:cubicBezTo>
                  <a:pt x="275740" y="2338919"/>
                  <a:pt x="263049" y="2330457"/>
                  <a:pt x="254587" y="2313533"/>
                </a:cubicBezTo>
                <a:cubicBezTo>
                  <a:pt x="237664" y="2288148"/>
                  <a:pt x="241892" y="2059679"/>
                  <a:pt x="199583" y="2237377"/>
                </a:cubicBezTo>
                <a:lnTo>
                  <a:pt x="189536" y="2177087"/>
                </a:lnTo>
                <a:lnTo>
                  <a:pt x="186893" y="2182373"/>
                </a:lnTo>
                <a:cubicBezTo>
                  <a:pt x="182660" y="2237377"/>
                  <a:pt x="174198" y="2296610"/>
                  <a:pt x="169969" y="2351609"/>
                </a:cubicBezTo>
                <a:cubicBezTo>
                  <a:pt x="165736" y="2406613"/>
                  <a:pt x="157274" y="2465846"/>
                  <a:pt x="157274" y="2520845"/>
                </a:cubicBezTo>
                <a:cubicBezTo>
                  <a:pt x="153046" y="2563154"/>
                  <a:pt x="148813" y="2609697"/>
                  <a:pt x="144584" y="2652006"/>
                </a:cubicBezTo>
                <a:lnTo>
                  <a:pt x="144584" y="2922779"/>
                </a:lnTo>
                <a:cubicBezTo>
                  <a:pt x="144584" y="2969321"/>
                  <a:pt x="144584" y="3015859"/>
                  <a:pt x="148813" y="3062401"/>
                </a:cubicBezTo>
                <a:cubicBezTo>
                  <a:pt x="153046" y="3108938"/>
                  <a:pt x="157274" y="3155481"/>
                  <a:pt x="157274" y="3202018"/>
                </a:cubicBezTo>
                <a:cubicBezTo>
                  <a:pt x="140351" y="3206251"/>
                  <a:pt x="144584" y="3362793"/>
                  <a:pt x="119198" y="3333179"/>
                </a:cubicBezTo>
                <a:cubicBezTo>
                  <a:pt x="114965" y="3333179"/>
                  <a:pt x="114965" y="3333179"/>
                  <a:pt x="110737" y="3333179"/>
                </a:cubicBezTo>
                <a:cubicBezTo>
                  <a:pt x="85351" y="3240099"/>
                  <a:pt x="85351" y="3159709"/>
                  <a:pt x="85351" y="3079324"/>
                </a:cubicBezTo>
                <a:cubicBezTo>
                  <a:pt x="85351" y="2998935"/>
                  <a:pt x="98042" y="2918550"/>
                  <a:pt x="85351" y="2817009"/>
                </a:cubicBezTo>
                <a:cubicBezTo>
                  <a:pt x="89580" y="2745081"/>
                  <a:pt x="98042" y="2681620"/>
                  <a:pt x="106504" y="2613925"/>
                </a:cubicBezTo>
                <a:lnTo>
                  <a:pt x="144566" y="2651983"/>
                </a:lnTo>
                <a:lnTo>
                  <a:pt x="110737" y="2609697"/>
                </a:lnTo>
                <a:cubicBezTo>
                  <a:pt x="102275" y="2567388"/>
                  <a:pt x="102275" y="2520845"/>
                  <a:pt x="102275" y="2457384"/>
                </a:cubicBezTo>
                <a:cubicBezTo>
                  <a:pt x="102275" y="2393918"/>
                  <a:pt x="106504" y="2317762"/>
                  <a:pt x="110737" y="2224682"/>
                </a:cubicBezTo>
                <a:cubicBezTo>
                  <a:pt x="110737" y="2203530"/>
                  <a:pt x="114965" y="2182373"/>
                  <a:pt x="114965" y="2161221"/>
                </a:cubicBezTo>
                <a:cubicBezTo>
                  <a:pt x="119198" y="2127373"/>
                  <a:pt x="123427" y="2089293"/>
                  <a:pt x="127660" y="2055446"/>
                </a:cubicBezTo>
                <a:cubicBezTo>
                  <a:pt x="144584" y="1996213"/>
                  <a:pt x="161508" y="1924290"/>
                  <a:pt x="178431" y="1865057"/>
                </a:cubicBezTo>
                <a:lnTo>
                  <a:pt x="203728" y="1738579"/>
                </a:lnTo>
                <a:lnTo>
                  <a:pt x="195355" y="1708512"/>
                </a:lnTo>
                <a:cubicBezTo>
                  <a:pt x="186893" y="1763516"/>
                  <a:pt x="174198" y="1814287"/>
                  <a:pt x="165736" y="1877748"/>
                </a:cubicBezTo>
                <a:cubicBezTo>
                  <a:pt x="148813" y="1936981"/>
                  <a:pt x="131889" y="2008908"/>
                  <a:pt x="114965" y="2068141"/>
                </a:cubicBezTo>
                <a:cubicBezTo>
                  <a:pt x="110737" y="2101988"/>
                  <a:pt x="106504" y="2140064"/>
                  <a:pt x="102275" y="2173911"/>
                </a:cubicBezTo>
                <a:cubicBezTo>
                  <a:pt x="102275" y="2195068"/>
                  <a:pt x="98042" y="2216220"/>
                  <a:pt x="98042" y="2237377"/>
                </a:cubicBezTo>
                <a:cubicBezTo>
                  <a:pt x="98042" y="2330457"/>
                  <a:pt x="93813" y="2406613"/>
                  <a:pt x="89580" y="2470075"/>
                </a:cubicBezTo>
                <a:cubicBezTo>
                  <a:pt x="89580" y="2533540"/>
                  <a:pt x="93813" y="2580078"/>
                  <a:pt x="98042" y="2622387"/>
                </a:cubicBezTo>
                <a:cubicBezTo>
                  <a:pt x="89580" y="2694315"/>
                  <a:pt x="81118" y="2757776"/>
                  <a:pt x="76889" y="2825470"/>
                </a:cubicBezTo>
                <a:cubicBezTo>
                  <a:pt x="89580" y="2927012"/>
                  <a:pt x="76889" y="3007401"/>
                  <a:pt x="76889" y="3087786"/>
                </a:cubicBezTo>
                <a:cubicBezTo>
                  <a:pt x="76889" y="3168175"/>
                  <a:pt x="76889" y="3248560"/>
                  <a:pt x="102275" y="3341640"/>
                </a:cubicBezTo>
                <a:cubicBezTo>
                  <a:pt x="102275" y="3341640"/>
                  <a:pt x="106504" y="3341640"/>
                  <a:pt x="110737" y="3341640"/>
                </a:cubicBezTo>
                <a:cubicBezTo>
                  <a:pt x="127660" y="3422030"/>
                  <a:pt x="144584" y="3498186"/>
                  <a:pt x="165736" y="3582805"/>
                </a:cubicBezTo>
                <a:cubicBezTo>
                  <a:pt x="169969" y="3637804"/>
                  <a:pt x="182660" y="3688575"/>
                  <a:pt x="195355" y="3781654"/>
                </a:cubicBezTo>
                <a:cubicBezTo>
                  <a:pt x="216507" y="3853583"/>
                  <a:pt x="237664" y="3921276"/>
                  <a:pt x="258816" y="3984738"/>
                </a:cubicBezTo>
                <a:cubicBezTo>
                  <a:pt x="268335" y="4105318"/>
                  <a:pt x="332592" y="4297296"/>
                  <a:pt x="358772" y="4421447"/>
                </a:cubicBezTo>
                <a:lnTo>
                  <a:pt x="367496" y="4505141"/>
                </a:lnTo>
                <a:lnTo>
                  <a:pt x="385748" y="4505141"/>
                </a:lnTo>
                <a:cubicBezTo>
                  <a:pt x="432285" y="4623607"/>
                  <a:pt x="461904" y="4687068"/>
                  <a:pt x="478828" y="4729378"/>
                </a:cubicBezTo>
                <a:cubicBezTo>
                  <a:pt x="499980" y="4771686"/>
                  <a:pt x="508442" y="4801305"/>
                  <a:pt x="512675" y="4843614"/>
                </a:cubicBezTo>
                <a:cubicBezTo>
                  <a:pt x="495751" y="4839381"/>
                  <a:pt x="474594" y="4797072"/>
                  <a:pt x="449209" y="4746301"/>
                </a:cubicBezTo>
                <a:cubicBezTo>
                  <a:pt x="423824" y="4695530"/>
                  <a:pt x="402671" y="4636297"/>
                  <a:pt x="381515" y="4593989"/>
                </a:cubicBezTo>
                <a:cubicBezTo>
                  <a:pt x="360362" y="4538989"/>
                  <a:pt x="398438" y="4691301"/>
                  <a:pt x="377286" y="4636297"/>
                </a:cubicBezTo>
                <a:lnTo>
                  <a:pt x="340476" y="4522194"/>
                </a:lnTo>
                <a:lnTo>
                  <a:pt x="313820" y="4526294"/>
                </a:lnTo>
                <a:cubicBezTo>
                  <a:pt x="301125" y="4492447"/>
                  <a:pt x="292663" y="4458599"/>
                  <a:pt x="284202" y="4428985"/>
                </a:cubicBezTo>
                <a:cubicBezTo>
                  <a:pt x="237664" y="4382443"/>
                  <a:pt x="203817" y="4285134"/>
                  <a:pt x="182660" y="4196284"/>
                </a:cubicBezTo>
                <a:cubicBezTo>
                  <a:pt x="161508" y="4107436"/>
                  <a:pt x="144584" y="4022818"/>
                  <a:pt x="119198" y="3988971"/>
                </a:cubicBezTo>
                <a:cubicBezTo>
                  <a:pt x="98042" y="3912815"/>
                  <a:pt x="98042" y="3832426"/>
                  <a:pt x="114965" y="3815502"/>
                </a:cubicBezTo>
                <a:cubicBezTo>
                  <a:pt x="106504" y="3747807"/>
                  <a:pt x="93813" y="3680113"/>
                  <a:pt x="85351" y="3612418"/>
                </a:cubicBezTo>
                <a:cubicBezTo>
                  <a:pt x="76889" y="3544724"/>
                  <a:pt x="72656" y="3477029"/>
                  <a:pt x="64195" y="3409335"/>
                </a:cubicBezTo>
                <a:cubicBezTo>
                  <a:pt x="47271" y="3358564"/>
                  <a:pt x="30347" y="3316255"/>
                  <a:pt x="17657" y="3261255"/>
                </a:cubicBezTo>
                <a:cubicBezTo>
                  <a:pt x="-7729" y="2973554"/>
                  <a:pt x="-11962" y="2639311"/>
                  <a:pt x="47271" y="2474308"/>
                </a:cubicBezTo>
                <a:cubicBezTo>
                  <a:pt x="51504" y="2402380"/>
                  <a:pt x="55733" y="2313533"/>
                  <a:pt x="76889" y="2271224"/>
                </a:cubicBezTo>
                <a:cubicBezTo>
                  <a:pt x="68428" y="2233144"/>
                  <a:pt x="59966" y="2199297"/>
                  <a:pt x="51504" y="2161221"/>
                </a:cubicBezTo>
                <a:cubicBezTo>
                  <a:pt x="59966" y="2089293"/>
                  <a:pt x="51504" y="1924290"/>
                  <a:pt x="102275" y="1856596"/>
                </a:cubicBezTo>
                <a:cubicBezTo>
                  <a:pt x="106504" y="1826977"/>
                  <a:pt x="110737" y="1805825"/>
                  <a:pt x="114965" y="1784668"/>
                </a:cubicBezTo>
                <a:cubicBezTo>
                  <a:pt x="123427" y="1678898"/>
                  <a:pt x="131889" y="1606970"/>
                  <a:pt x="148813" y="1539276"/>
                </a:cubicBezTo>
                <a:cubicBezTo>
                  <a:pt x="178431" y="1480043"/>
                  <a:pt x="216507" y="1382734"/>
                  <a:pt x="237664" y="1361578"/>
                </a:cubicBezTo>
                <a:cubicBezTo>
                  <a:pt x="258816" y="1408120"/>
                  <a:pt x="208045" y="1526585"/>
                  <a:pt x="216507" y="1602741"/>
                </a:cubicBezTo>
                <a:lnTo>
                  <a:pt x="237655" y="1561405"/>
                </a:lnTo>
                <a:lnTo>
                  <a:pt x="250354" y="1462591"/>
                </a:lnTo>
                <a:cubicBezTo>
                  <a:pt x="258816" y="1417634"/>
                  <a:pt x="265164" y="1376387"/>
                  <a:pt x="254587" y="1353116"/>
                </a:cubicBezTo>
                <a:cubicBezTo>
                  <a:pt x="267278" y="1302345"/>
                  <a:pt x="279973" y="1264264"/>
                  <a:pt x="292663" y="1213494"/>
                </a:cubicBezTo>
                <a:cubicBezTo>
                  <a:pt x="313820" y="1145799"/>
                  <a:pt x="330744" y="1073876"/>
                  <a:pt x="351896" y="1001948"/>
                </a:cubicBezTo>
                <a:cubicBezTo>
                  <a:pt x="373053" y="930025"/>
                  <a:pt x="398438" y="858098"/>
                  <a:pt x="423824" y="786174"/>
                </a:cubicBezTo>
                <a:lnTo>
                  <a:pt x="429212" y="780111"/>
                </a:lnTo>
                <a:lnTo>
                  <a:pt x="461904" y="608476"/>
                </a:lnTo>
                <a:cubicBezTo>
                  <a:pt x="478828" y="574629"/>
                  <a:pt x="495751" y="528087"/>
                  <a:pt x="508442" y="485778"/>
                </a:cubicBezTo>
                <a:cubicBezTo>
                  <a:pt x="525365" y="443469"/>
                  <a:pt x="546522" y="409622"/>
                  <a:pt x="563446" y="384236"/>
                </a:cubicBezTo>
                <a:cubicBezTo>
                  <a:pt x="601522" y="312313"/>
                  <a:pt x="631140" y="240385"/>
                  <a:pt x="673449" y="172691"/>
                </a:cubicBezTo>
                <a:cubicBezTo>
                  <a:pt x="688256" y="138844"/>
                  <a:pt x="703064" y="108171"/>
                  <a:pt x="717872" y="77497"/>
                </a:cubicBezTo>
                <a:lnTo>
                  <a:pt x="754037" y="0"/>
                </a:lnTo>
                <a:lnTo>
                  <a:pt x="1028695" y="0"/>
                </a:lnTo>
                <a:lnTo>
                  <a:pt x="986532" y="71149"/>
                </a:lnTo>
                <a:cubicBezTo>
                  <a:pt x="944223" y="151539"/>
                  <a:pt x="901914" y="231924"/>
                  <a:pt x="859605" y="308080"/>
                </a:cubicBezTo>
                <a:lnTo>
                  <a:pt x="721537" y="525648"/>
                </a:lnTo>
                <a:lnTo>
                  <a:pt x="719987" y="532320"/>
                </a:lnTo>
                <a:cubicBezTo>
                  <a:pt x="703063" y="570400"/>
                  <a:pt x="690368" y="616938"/>
                  <a:pt x="673445" y="659247"/>
                </a:cubicBezTo>
                <a:cubicBezTo>
                  <a:pt x="660754" y="684633"/>
                  <a:pt x="652292" y="701556"/>
                  <a:pt x="639597" y="718480"/>
                </a:cubicBezTo>
                <a:lnTo>
                  <a:pt x="631136" y="726942"/>
                </a:lnTo>
                <a:lnTo>
                  <a:pt x="593588" y="851755"/>
                </a:lnTo>
                <a:cubicBezTo>
                  <a:pt x="586717" y="883487"/>
                  <a:pt x="584598" y="906758"/>
                  <a:pt x="584598" y="925796"/>
                </a:cubicBezTo>
                <a:cubicBezTo>
                  <a:pt x="584598" y="963872"/>
                  <a:pt x="588827" y="989258"/>
                  <a:pt x="576136" y="1031567"/>
                </a:cubicBezTo>
                <a:cubicBezTo>
                  <a:pt x="554979" y="1090800"/>
                  <a:pt x="538056" y="1145803"/>
                  <a:pt x="516903" y="1205036"/>
                </a:cubicBezTo>
                <a:cubicBezTo>
                  <a:pt x="499980" y="1264269"/>
                  <a:pt x="478823" y="1319268"/>
                  <a:pt x="461900" y="1378501"/>
                </a:cubicBezTo>
                <a:cubicBezTo>
                  <a:pt x="440747" y="1467352"/>
                  <a:pt x="423824" y="1547737"/>
                  <a:pt x="402667" y="1632355"/>
                </a:cubicBezTo>
                <a:cubicBezTo>
                  <a:pt x="389976" y="1712745"/>
                  <a:pt x="381515" y="1788901"/>
                  <a:pt x="368820" y="1865057"/>
                </a:cubicBezTo>
                <a:cubicBezTo>
                  <a:pt x="356129" y="1941214"/>
                  <a:pt x="351896" y="2021599"/>
                  <a:pt x="347667" y="2097755"/>
                </a:cubicBezTo>
                <a:cubicBezTo>
                  <a:pt x="360358" y="2038522"/>
                  <a:pt x="368820" y="1983523"/>
                  <a:pt x="377281" y="1936981"/>
                </a:cubicBezTo>
                <a:lnTo>
                  <a:pt x="380027" y="1923713"/>
                </a:lnTo>
                <a:lnTo>
                  <a:pt x="385743" y="1860824"/>
                </a:lnTo>
                <a:cubicBezTo>
                  <a:pt x="398438" y="1784668"/>
                  <a:pt x="406900" y="1704283"/>
                  <a:pt x="419590" y="1628127"/>
                </a:cubicBezTo>
                <a:lnTo>
                  <a:pt x="430189" y="1631662"/>
                </a:lnTo>
                <a:lnTo>
                  <a:pt x="431108" y="1627731"/>
                </a:lnTo>
                <a:lnTo>
                  <a:pt x="419595" y="1623894"/>
                </a:lnTo>
                <a:cubicBezTo>
                  <a:pt x="440747" y="1535042"/>
                  <a:pt x="457671" y="1454657"/>
                  <a:pt x="478828" y="1370039"/>
                </a:cubicBezTo>
                <a:cubicBezTo>
                  <a:pt x="495751" y="1310807"/>
                  <a:pt x="512675" y="1251574"/>
                  <a:pt x="533827" y="1196570"/>
                </a:cubicBezTo>
                <a:lnTo>
                  <a:pt x="592789" y="1023900"/>
                </a:lnTo>
                <a:lnTo>
                  <a:pt x="588831" y="1023105"/>
                </a:lnTo>
                <a:cubicBezTo>
                  <a:pt x="601522" y="980796"/>
                  <a:pt x="597293" y="955411"/>
                  <a:pt x="597293" y="917335"/>
                </a:cubicBezTo>
                <a:cubicBezTo>
                  <a:pt x="597293" y="879254"/>
                  <a:pt x="601522" y="824255"/>
                  <a:pt x="643831" y="718480"/>
                </a:cubicBezTo>
                <a:cubicBezTo>
                  <a:pt x="652292" y="701556"/>
                  <a:pt x="660754" y="680404"/>
                  <a:pt x="677678" y="659247"/>
                </a:cubicBezTo>
                <a:lnTo>
                  <a:pt x="678815" y="656156"/>
                </a:lnTo>
                <a:lnTo>
                  <a:pt x="724220" y="532320"/>
                </a:lnTo>
                <a:cubicBezTo>
                  <a:pt x="770758" y="456164"/>
                  <a:pt x="813067" y="384241"/>
                  <a:pt x="863838" y="312313"/>
                </a:cubicBezTo>
                <a:cubicBezTo>
                  <a:pt x="906147" y="231928"/>
                  <a:pt x="944227" y="151539"/>
                  <a:pt x="990765" y="75382"/>
                </a:cubicBezTo>
                <a:cubicBezTo>
                  <a:pt x="1001343" y="58459"/>
                  <a:pt x="1012979" y="39420"/>
                  <a:pt x="1024614" y="19852"/>
                </a:cubicBezTo>
                <a:lnTo>
                  <a:pt x="1036060" y="0"/>
                </a:lnTo>
                <a:lnTo>
                  <a:pt x="1150037" y="0"/>
                </a:lnTo>
                <a:lnTo>
                  <a:pt x="1075780" y="117164"/>
                </a:lnTo>
                <a:cubicBezTo>
                  <a:pt x="975428" y="298827"/>
                  <a:pt x="897685" y="499531"/>
                  <a:pt x="796143" y="655019"/>
                </a:cubicBezTo>
                <a:cubicBezTo>
                  <a:pt x="779220" y="710018"/>
                  <a:pt x="762296" y="769251"/>
                  <a:pt x="741139" y="828483"/>
                </a:cubicBezTo>
                <a:cubicBezTo>
                  <a:pt x="719987" y="887716"/>
                  <a:pt x="707292" y="946949"/>
                  <a:pt x="690368" y="1006181"/>
                </a:cubicBezTo>
                <a:cubicBezTo>
                  <a:pt x="648059" y="1133109"/>
                  <a:pt x="584598" y="1268497"/>
                  <a:pt x="580365" y="1378501"/>
                </a:cubicBezTo>
                <a:cubicBezTo>
                  <a:pt x="554979" y="1463119"/>
                  <a:pt x="529594" y="1547737"/>
                  <a:pt x="508442" y="1632355"/>
                </a:cubicBezTo>
                <a:cubicBezTo>
                  <a:pt x="495747" y="1695821"/>
                  <a:pt x="487285" y="1759283"/>
                  <a:pt x="474594" y="1822748"/>
                </a:cubicBezTo>
                <a:lnTo>
                  <a:pt x="457671" y="1920057"/>
                </a:lnTo>
                <a:cubicBezTo>
                  <a:pt x="453438" y="1953904"/>
                  <a:pt x="449209" y="1983523"/>
                  <a:pt x="444976" y="2017370"/>
                </a:cubicBezTo>
                <a:cubicBezTo>
                  <a:pt x="432285" y="2106217"/>
                  <a:pt x="415362" y="2190835"/>
                  <a:pt x="406900" y="2279686"/>
                </a:cubicBezTo>
                <a:cubicBezTo>
                  <a:pt x="402667" y="2334686"/>
                  <a:pt x="398438" y="2381228"/>
                  <a:pt x="394205" y="2440460"/>
                </a:cubicBezTo>
                <a:cubicBezTo>
                  <a:pt x="398438" y="2482769"/>
                  <a:pt x="406900" y="2525078"/>
                  <a:pt x="415362" y="2609697"/>
                </a:cubicBezTo>
                <a:lnTo>
                  <a:pt x="425276" y="2517483"/>
                </a:lnTo>
                <a:lnTo>
                  <a:pt x="423824" y="2486998"/>
                </a:lnTo>
                <a:cubicBezTo>
                  <a:pt x="428052" y="2427765"/>
                  <a:pt x="436514" y="2364300"/>
                  <a:pt x="440747" y="2309300"/>
                </a:cubicBezTo>
                <a:cubicBezTo>
                  <a:pt x="449209" y="2220449"/>
                  <a:pt x="466133" y="2135831"/>
                  <a:pt x="478823" y="2046984"/>
                </a:cubicBezTo>
                <a:lnTo>
                  <a:pt x="509024" y="2010743"/>
                </a:lnTo>
                <a:lnTo>
                  <a:pt x="552878" y="1717258"/>
                </a:lnTo>
                <a:lnTo>
                  <a:pt x="550751" y="1666203"/>
                </a:lnTo>
                <a:lnTo>
                  <a:pt x="592549" y="1546374"/>
                </a:lnTo>
                <a:lnTo>
                  <a:pt x="617419" y="1445769"/>
                </a:lnTo>
                <a:lnTo>
                  <a:pt x="609983" y="1463119"/>
                </a:lnTo>
                <a:cubicBezTo>
                  <a:pt x="601522" y="1458891"/>
                  <a:pt x="593060" y="1454657"/>
                  <a:pt x="584598" y="1454657"/>
                </a:cubicBezTo>
                <a:cubicBezTo>
                  <a:pt x="563441" y="1509661"/>
                  <a:pt x="542289" y="1573123"/>
                  <a:pt x="521132" y="1636589"/>
                </a:cubicBezTo>
                <a:cubicBezTo>
                  <a:pt x="521132" y="1666203"/>
                  <a:pt x="521132" y="1700050"/>
                  <a:pt x="525365" y="1738130"/>
                </a:cubicBezTo>
                <a:cubicBezTo>
                  <a:pt x="512670" y="1805825"/>
                  <a:pt x="504209" y="1865057"/>
                  <a:pt x="495747" y="1932752"/>
                </a:cubicBezTo>
                <a:cubicBezTo>
                  <a:pt x="495747" y="1941214"/>
                  <a:pt x="491518" y="1953904"/>
                  <a:pt x="491518" y="1966599"/>
                </a:cubicBezTo>
                <a:cubicBezTo>
                  <a:pt x="474594" y="1983523"/>
                  <a:pt x="466133" y="2000446"/>
                  <a:pt x="449209" y="2017370"/>
                </a:cubicBezTo>
                <a:cubicBezTo>
                  <a:pt x="453438" y="1983523"/>
                  <a:pt x="457671" y="1953904"/>
                  <a:pt x="461900" y="1920057"/>
                </a:cubicBezTo>
                <a:lnTo>
                  <a:pt x="478823" y="1822748"/>
                </a:lnTo>
                <a:cubicBezTo>
                  <a:pt x="491518" y="1759283"/>
                  <a:pt x="499980" y="1695821"/>
                  <a:pt x="512670" y="1632355"/>
                </a:cubicBezTo>
                <a:cubicBezTo>
                  <a:pt x="538056" y="1547737"/>
                  <a:pt x="563441" y="1463119"/>
                  <a:pt x="584598" y="1378501"/>
                </a:cubicBezTo>
                <a:cubicBezTo>
                  <a:pt x="588827" y="1268497"/>
                  <a:pt x="652292" y="1137342"/>
                  <a:pt x="694601" y="1006181"/>
                </a:cubicBezTo>
                <a:cubicBezTo>
                  <a:pt x="711525" y="946949"/>
                  <a:pt x="724216" y="887716"/>
                  <a:pt x="745372" y="828483"/>
                </a:cubicBezTo>
                <a:cubicBezTo>
                  <a:pt x="762296" y="769251"/>
                  <a:pt x="783448" y="714251"/>
                  <a:pt x="800372" y="655019"/>
                </a:cubicBezTo>
                <a:cubicBezTo>
                  <a:pt x="901914" y="499531"/>
                  <a:pt x="977278" y="298827"/>
                  <a:pt x="1078224" y="117164"/>
                </a:cubicBezTo>
                <a:lnTo>
                  <a:pt x="1153691" y="0"/>
                </a:lnTo>
                <a:lnTo>
                  <a:pt x="8262739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02894F00-529A-4A7B-8733-0A594CEA18B1}"/>
              </a:ext>
            </a:extLst>
          </p:cNvPr>
          <p:cNvSpPr/>
          <p:nvPr userDrawn="1"/>
        </p:nvSpPr>
        <p:spPr>
          <a:xfrm rot="900000">
            <a:off x="-735010" y="13417"/>
            <a:ext cx="7308033" cy="7484336"/>
          </a:xfrm>
          <a:custGeom>
            <a:avLst/>
            <a:gdLst>
              <a:gd name="connsiteX0" fmla="*/ 6913876 w 7308033"/>
              <a:gd name="connsiteY0" fmla="*/ 5776530 h 7484336"/>
              <a:gd name="connsiteX1" fmla="*/ 6875166 w 7308033"/>
              <a:gd name="connsiteY1" fmla="*/ 5892655 h 7484336"/>
              <a:gd name="connsiteX2" fmla="*/ 6806682 w 7308033"/>
              <a:gd name="connsiteY2" fmla="*/ 6017714 h 7484336"/>
              <a:gd name="connsiteX3" fmla="*/ 6771323 w 7308033"/>
              <a:gd name="connsiteY3" fmla="*/ 6086199 h 7484336"/>
              <a:gd name="connsiteX4" fmla="*/ 6757742 w 7308033"/>
              <a:gd name="connsiteY4" fmla="*/ 6110614 h 7484336"/>
              <a:gd name="connsiteX5" fmla="*/ 6727685 w 7308033"/>
              <a:gd name="connsiteY5" fmla="*/ 6118668 h 7484336"/>
              <a:gd name="connsiteX6" fmla="*/ 6753086 w 7308033"/>
              <a:gd name="connsiteY6" fmla="*/ 6059400 h 7484336"/>
              <a:gd name="connsiteX7" fmla="*/ 6779882 w 7308033"/>
              <a:gd name="connsiteY7" fmla="*/ 6014738 h 7484336"/>
              <a:gd name="connsiteX8" fmla="*/ 6815614 w 7308033"/>
              <a:gd name="connsiteY8" fmla="*/ 5955186 h 7484336"/>
              <a:gd name="connsiteX9" fmla="*/ 6848369 w 7308033"/>
              <a:gd name="connsiteY9" fmla="*/ 5895635 h 7484336"/>
              <a:gd name="connsiteX10" fmla="*/ 6913876 w 7308033"/>
              <a:gd name="connsiteY10" fmla="*/ 5776530 h 7484336"/>
              <a:gd name="connsiteX11" fmla="*/ 6721144 w 7308033"/>
              <a:gd name="connsiteY11" fmla="*/ 5521292 h 7484336"/>
              <a:gd name="connsiteX12" fmla="*/ 6648868 w 7308033"/>
              <a:gd name="connsiteY12" fmla="*/ 5648492 h 7484336"/>
              <a:gd name="connsiteX13" fmla="*/ 6647540 w 7308033"/>
              <a:gd name="connsiteY13" fmla="*/ 5651550 h 7484336"/>
              <a:gd name="connsiteX14" fmla="*/ 6720331 w 7308033"/>
              <a:gd name="connsiteY14" fmla="*/ 5523433 h 7484336"/>
              <a:gd name="connsiteX15" fmla="*/ 7114698 w 7308033"/>
              <a:gd name="connsiteY15" fmla="*/ 4793131 h 7484336"/>
              <a:gd name="connsiteX16" fmla="*/ 7113630 w 7308033"/>
              <a:gd name="connsiteY16" fmla="*/ 4798399 h 7484336"/>
              <a:gd name="connsiteX17" fmla="*/ 7122304 w 7308033"/>
              <a:gd name="connsiteY17" fmla="*/ 4808811 h 7484336"/>
              <a:gd name="connsiteX18" fmla="*/ 7149104 w 7308033"/>
              <a:gd name="connsiteY18" fmla="*/ 4838587 h 7484336"/>
              <a:gd name="connsiteX19" fmla="*/ 7157044 w 7308033"/>
              <a:gd name="connsiteY19" fmla="*/ 4831309 h 7484336"/>
              <a:gd name="connsiteX20" fmla="*/ 7159029 w 7308033"/>
              <a:gd name="connsiteY20" fmla="*/ 4829985 h 7484336"/>
              <a:gd name="connsiteX21" fmla="*/ 7166970 w 7308033"/>
              <a:gd name="connsiteY21" fmla="*/ 4826677 h 7484336"/>
              <a:gd name="connsiteX22" fmla="*/ 7167420 w 7308033"/>
              <a:gd name="connsiteY22" fmla="*/ 4824391 h 7484336"/>
              <a:gd name="connsiteX23" fmla="*/ 7159029 w 7308033"/>
              <a:gd name="connsiteY23" fmla="*/ 4829985 h 7484336"/>
              <a:gd name="connsiteX24" fmla="*/ 7158037 w 7308033"/>
              <a:gd name="connsiteY24" fmla="*/ 4830399 h 7484336"/>
              <a:gd name="connsiteX25" fmla="*/ 7157044 w 7308033"/>
              <a:gd name="connsiteY25" fmla="*/ 4831309 h 7484336"/>
              <a:gd name="connsiteX26" fmla="*/ 7155060 w 7308033"/>
              <a:gd name="connsiteY26" fmla="*/ 4832632 h 7484336"/>
              <a:gd name="connsiteX27" fmla="*/ 7125284 w 7308033"/>
              <a:gd name="connsiteY27" fmla="*/ 4805832 h 7484336"/>
              <a:gd name="connsiteX28" fmla="*/ 7152080 w 7308033"/>
              <a:gd name="connsiteY28" fmla="*/ 4391948 h 7484336"/>
              <a:gd name="connsiteX29" fmla="*/ 7117409 w 7308033"/>
              <a:gd name="connsiteY29" fmla="*/ 4536420 h 7484336"/>
              <a:gd name="connsiteX30" fmla="*/ 7117412 w 7308033"/>
              <a:gd name="connsiteY30" fmla="*/ 4536420 h 7484336"/>
              <a:gd name="connsiteX31" fmla="*/ 7152083 w 7308033"/>
              <a:gd name="connsiteY31" fmla="*/ 4391952 h 7484336"/>
              <a:gd name="connsiteX32" fmla="*/ 7178880 w 7308033"/>
              <a:gd name="connsiteY32" fmla="*/ 4362173 h 7484336"/>
              <a:gd name="connsiteX33" fmla="*/ 7161015 w 7308033"/>
              <a:gd name="connsiteY33" fmla="*/ 4400883 h 7484336"/>
              <a:gd name="connsiteX34" fmla="*/ 7156923 w 7308033"/>
              <a:gd name="connsiteY34" fmla="*/ 4482020 h 7484336"/>
              <a:gd name="connsiteX35" fmla="*/ 7155060 w 7308033"/>
              <a:gd name="connsiteY35" fmla="*/ 4558694 h 7484336"/>
              <a:gd name="connsiteX36" fmla="*/ 7125284 w 7308033"/>
              <a:gd name="connsiteY36" fmla="*/ 4650316 h 7484336"/>
              <a:gd name="connsiteX37" fmla="*/ 7125283 w 7308033"/>
              <a:gd name="connsiteY37" fmla="*/ 4660782 h 7484336"/>
              <a:gd name="connsiteX38" fmla="*/ 7161015 w 7308033"/>
              <a:gd name="connsiteY38" fmla="*/ 4558693 h 7484336"/>
              <a:gd name="connsiteX39" fmla="*/ 7166970 w 7308033"/>
              <a:gd name="connsiteY39" fmla="*/ 4400880 h 7484336"/>
              <a:gd name="connsiteX40" fmla="*/ 7180853 w 7308033"/>
              <a:gd name="connsiteY40" fmla="*/ 4370804 h 7484336"/>
              <a:gd name="connsiteX41" fmla="*/ 7050842 w 7308033"/>
              <a:gd name="connsiteY41" fmla="*/ 4234134 h 7484336"/>
              <a:gd name="connsiteX42" fmla="*/ 7031332 w 7308033"/>
              <a:gd name="connsiteY42" fmla="*/ 4280253 h 7484336"/>
              <a:gd name="connsiteX43" fmla="*/ 7024045 w 7308033"/>
              <a:gd name="connsiteY43" fmla="*/ 4347286 h 7484336"/>
              <a:gd name="connsiteX44" fmla="*/ 7014651 w 7308033"/>
              <a:gd name="connsiteY44" fmla="*/ 4315972 h 7484336"/>
              <a:gd name="connsiteX45" fmla="*/ 7011215 w 7308033"/>
              <a:gd name="connsiteY45" fmla="*/ 4320392 h 7484336"/>
              <a:gd name="connsiteX46" fmla="*/ 7021069 w 7308033"/>
              <a:gd name="connsiteY46" fmla="*/ 4353241 h 7484336"/>
              <a:gd name="connsiteX47" fmla="*/ 7015114 w 7308033"/>
              <a:gd name="connsiteY47" fmla="*/ 4400882 h 7484336"/>
              <a:gd name="connsiteX48" fmla="*/ 7027025 w 7308033"/>
              <a:gd name="connsiteY48" fmla="*/ 4439590 h 7484336"/>
              <a:gd name="connsiteX49" fmla="*/ 7036255 w 7308033"/>
              <a:gd name="connsiteY49" fmla="*/ 4439077 h 7484336"/>
              <a:gd name="connsiteX50" fmla="*/ 7030001 w 7308033"/>
              <a:gd name="connsiteY50" fmla="*/ 4418745 h 7484336"/>
              <a:gd name="connsiteX51" fmla="*/ 7035955 w 7308033"/>
              <a:gd name="connsiteY51" fmla="*/ 4371104 h 7484336"/>
              <a:gd name="connsiteX52" fmla="*/ 7050842 w 7308033"/>
              <a:gd name="connsiteY52" fmla="*/ 4234134 h 7484336"/>
              <a:gd name="connsiteX53" fmla="*/ 7300963 w 7308033"/>
              <a:gd name="connsiteY53" fmla="*/ 4153741 h 7484336"/>
              <a:gd name="connsiteX54" fmla="*/ 7306918 w 7308033"/>
              <a:gd name="connsiteY54" fmla="*/ 4156717 h 7484336"/>
              <a:gd name="connsiteX55" fmla="*/ 7303939 w 7308033"/>
              <a:gd name="connsiteY55" fmla="*/ 4281775 h 7484336"/>
              <a:gd name="connsiteX56" fmla="*/ 7306918 w 7308033"/>
              <a:gd name="connsiteY56" fmla="*/ 4368127 h 7484336"/>
              <a:gd name="connsiteX57" fmla="*/ 7297984 w 7308033"/>
              <a:gd name="connsiteY57" fmla="*/ 4525938 h 7484336"/>
              <a:gd name="connsiteX58" fmla="*/ 7289052 w 7308033"/>
              <a:gd name="connsiteY58" fmla="*/ 4615266 h 7484336"/>
              <a:gd name="connsiteX59" fmla="*/ 7262253 w 7308033"/>
              <a:gd name="connsiteY59" fmla="*/ 4746280 h 7484336"/>
              <a:gd name="connsiteX60" fmla="*/ 7253322 w 7308033"/>
              <a:gd name="connsiteY60" fmla="*/ 4856452 h 7484336"/>
              <a:gd name="connsiteX61" fmla="*/ 7208656 w 7308033"/>
              <a:gd name="connsiteY61" fmla="*/ 5058929 h 7484336"/>
              <a:gd name="connsiteX62" fmla="*/ 7166969 w 7308033"/>
              <a:gd name="connsiteY62" fmla="*/ 5234606 h 7484336"/>
              <a:gd name="connsiteX63" fmla="*/ 7092532 w 7308033"/>
              <a:gd name="connsiteY63" fmla="*/ 5267360 h 7484336"/>
              <a:gd name="connsiteX64" fmla="*/ 7098487 w 7308033"/>
              <a:gd name="connsiteY64" fmla="*/ 5249495 h 7484336"/>
              <a:gd name="connsiteX65" fmla="*/ 7110397 w 7308033"/>
              <a:gd name="connsiteY65" fmla="*/ 5124436 h 7484336"/>
              <a:gd name="connsiteX66" fmla="*/ 7155060 w 7308033"/>
              <a:gd name="connsiteY66" fmla="*/ 4993422 h 7484336"/>
              <a:gd name="connsiteX67" fmla="*/ 7190791 w 7308033"/>
              <a:gd name="connsiteY67" fmla="*/ 4972581 h 7484336"/>
              <a:gd name="connsiteX68" fmla="*/ 7190791 w 7308033"/>
              <a:gd name="connsiteY68" fmla="*/ 4972577 h 7484336"/>
              <a:gd name="connsiteX69" fmla="*/ 7229501 w 7308033"/>
              <a:gd name="connsiteY69" fmla="*/ 4746280 h 7484336"/>
              <a:gd name="connsiteX70" fmla="*/ 7250343 w 7308033"/>
              <a:gd name="connsiteY70" fmla="*/ 4639087 h 7484336"/>
              <a:gd name="connsiteX71" fmla="*/ 7268208 w 7308033"/>
              <a:gd name="connsiteY71" fmla="*/ 4528918 h 7484336"/>
              <a:gd name="connsiteX72" fmla="*/ 7283097 w 7308033"/>
              <a:gd name="connsiteY72" fmla="*/ 4424700 h 7484336"/>
              <a:gd name="connsiteX73" fmla="*/ 7289052 w 7308033"/>
              <a:gd name="connsiteY73" fmla="*/ 4326441 h 7484336"/>
              <a:gd name="connsiteX74" fmla="*/ 7292029 w 7308033"/>
              <a:gd name="connsiteY74" fmla="*/ 4243069 h 7484336"/>
              <a:gd name="connsiteX75" fmla="*/ 7297984 w 7308033"/>
              <a:gd name="connsiteY75" fmla="*/ 4198403 h 7484336"/>
              <a:gd name="connsiteX76" fmla="*/ 7300963 w 7308033"/>
              <a:gd name="connsiteY76" fmla="*/ 4153741 h 7484336"/>
              <a:gd name="connsiteX77" fmla="*/ 4874223 w 7308033"/>
              <a:gd name="connsiteY77" fmla="*/ 452594 h 7484336"/>
              <a:gd name="connsiteX78" fmla="*/ 5026078 w 7308033"/>
              <a:gd name="connsiteY78" fmla="*/ 521077 h 7484336"/>
              <a:gd name="connsiteX79" fmla="*/ 5091585 w 7308033"/>
              <a:gd name="connsiteY79" fmla="*/ 574674 h 7484336"/>
              <a:gd name="connsiteX80" fmla="*/ 4945685 w 7308033"/>
              <a:gd name="connsiteY80" fmla="*/ 503212 h 7484336"/>
              <a:gd name="connsiteX81" fmla="*/ 4874223 w 7308033"/>
              <a:gd name="connsiteY81" fmla="*/ 452594 h 7484336"/>
              <a:gd name="connsiteX82" fmla="*/ 4379943 w 7308033"/>
              <a:gd name="connsiteY82" fmla="*/ 235228 h 7484336"/>
              <a:gd name="connsiteX83" fmla="*/ 4499046 w 7308033"/>
              <a:gd name="connsiteY83" fmla="*/ 262025 h 7484336"/>
              <a:gd name="connsiteX84" fmla="*/ 4665792 w 7308033"/>
              <a:gd name="connsiteY84" fmla="*/ 345398 h 7484336"/>
              <a:gd name="connsiteX85" fmla="*/ 4379943 w 7308033"/>
              <a:gd name="connsiteY85" fmla="*/ 235228 h 7484336"/>
              <a:gd name="connsiteX86" fmla="*/ 3998811 w 7308033"/>
              <a:gd name="connsiteY86" fmla="*/ 128035 h 7484336"/>
              <a:gd name="connsiteX87" fmla="*/ 4120890 w 7308033"/>
              <a:gd name="connsiteY87" fmla="*/ 136966 h 7484336"/>
              <a:gd name="connsiteX88" fmla="*/ 4269770 w 7308033"/>
              <a:gd name="connsiteY88" fmla="*/ 196518 h 7484336"/>
              <a:gd name="connsiteX89" fmla="*/ 4085159 w 7308033"/>
              <a:gd name="connsiteY89" fmla="*/ 163766 h 7484336"/>
              <a:gd name="connsiteX90" fmla="*/ 3998811 w 7308033"/>
              <a:gd name="connsiteY90" fmla="*/ 128035 h 7484336"/>
              <a:gd name="connsiteX91" fmla="*/ 550622 w 7308033"/>
              <a:gd name="connsiteY91" fmla="*/ 992975 h 7484336"/>
              <a:gd name="connsiteX92" fmla="*/ 535712 w 7308033"/>
              <a:gd name="connsiteY92" fmla="*/ 999512 h 7484336"/>
              <a:gd name="connsiteX93" fmla="*/ 516599 w 7308033"/>
              <a:gd name="connsiteY93" fmla="*/ 1006608 h 7484336"/>
              <a:gd name="connsiteX94" fmla="*/ 512050 w 7308033"/>
              <a:gd name="connsiteY94" fmla="*/ 1012379 h 7484336"/>
              <a:gd name="connsiteX95" fmla="*/ 479295 w 7308033"/>
              <a:gd name="connsiteY95" fmla="*/ 1042154 h 7484336"/>
              <a:gd name="connsiteX96" fmla="*/ 395923 w 7308033"/>
              <a:gd name="connsiteY96" fmla="*/ 1095751 h 7484336"/>
              <a:gd name="connsiteX97" fmla="*/ 339350 w 7308033"/>
              <a:gd name="connsiteY97" fmla="*/ 1158282 h 7484336"/>
              <a:gd name="connsiteX98" fmla="*/ 285753 w 7308033"/>
              <a:gd name="connsiteY98" fmla="*/ 1220810 h 7484336"/>
              <a:gd name="connsiteX99" fmla="*/ 250022 w 7308033"/>
              <a:gd name="connsiteY99" fmla="*/ 1253565 h 7484336"/>
              <a:gd name="connsiteX100" fmla="*/ 248809 w 7308033"/>
              <a:gd name="connsiteY100" fmla="*/ 1252046 h 7484336"/>
              <a:gd name="connsiteX101" fmla="*/ 215035 w 7308033"/>
              <a:gd name="connsiteY101" fmla="*/ 1292647 h 7484336"/>
              <a:gd name="connsiteX102" fmla="*/ 157715 w 7308033"/>
              <a:gd name="connsiteY102" fmla="*/ 1363738 h 7484336"/>
              <a:gd name="connsiteX103" fmla="*/ 65411 w 7308033"/>
              <a:gd name="connsiteY103" fmla="*/ 1464976 h 7484336"/>
              <a:gd name="connsiteX104" fmla="*/ 80298 w 7308033"/>
              <a:gd name="connsiteY104" fmla="*/ 1482838 h 7484336"/>
              <a:gd name="connsiteX105" fmla="*/ 80582 w 7308033"/>
              <a:gd name="connsiteY105" fmla="*/ 1482588 h 7484336"/>
              <a:gd name="connsiteX106" fmla="*/ 68387 w 7308033"/>
              <a:gd name="connsiteY106" fmla="*/ 1467952 h 7484336"/>
              <a:gd name="connsiteX107" fmla="*/ 160691 w 7308033"/>
              <a:gd name="connsiteY107" fmla="*/ 1366714 h 7484336"/>
              <a:gd name="connsiteX108" fmla="*/ 252998 w 7308033"/>
              <a:gd name="connsiteY108" fmla="*/ 1253565 h 7484336"/>
              <a:gd name="connsiteX109" fmla="*/ 288729 w 7308033"/>
              <a:gd name="connsiteY109" fmla="*/ 1220813 h 7484336"/>
              <a:gd name="connsiteX110" fmla="*/ 342326 w 7308033"/>
              <a:gd name="connsiteY110" fmla="*/ 1158282 h 7484336"/>
              <a:gd name="connsiteX111" fmla="*/ 398899 w 7308033"/>
              <a:gd name="connsiteY111" fmla="*/ 1095754 h 7484336"/>
              <a:gd name="connsiteX112" fmla="*/ 482271 w 7308033"/>
              <a:gd name="connsiteY112" fmla="*/ 1042158 h 7484336"/>
              <a:gd name="connsiteX113" fmla="*/ 515026 w 7308033"/>
              <a:gd name="connsiteY113" fmla="*/ 1012382 h 7484336"/>
              <a:gd name="connsiteX114" fmla="*/ 550758 w 7308033"/>
              <a:gd name="connsiteY114" fmla="*/ 998983 h 7484336"/>
              <a:gd name="connsiteX115" fmla="*/ 562036 w 7308033"/>
              <a:gd name="connsiteY115" fmla="*/ 995482 h 7484336"/>
              <a:gd name="connsiteX116" fmla="*/ 561411 w 7308033"/>
              <a:gd name="connsiteY116" fmla="*/ 990559 h 7484336"/>
              <a:gd name="connsiteX117" fmla="*/ 550622 w 7308033"/>
              <a:gd name="connsiteY117" fmla="*/ 992975 h 7484336"/>
              <a:gd name="connsiteX118" fmla="*/ 3599813 w 7308033"/>
              <a:gd name="connsiteY118" fmla="*/ 151856 h 7484336"/>
              <a:gd name="connsiteX119" fmla="*/ 3652293 w 7308033"/>
              <a:gd name="connsiteY119" fmla="*/ 151484 h 7484336"/>
              <a:gd name="connsiteX120" fmla="*/ 3715937 w 7308033"/>
              <a:gd name="connsiteY120" fmla="*/ 157811 h 7484336"/>
              <a:gd name="connsiteX121" fmla="*/ 3802289 w 7308033"/>
              <a:gd name="connsiteY121" fmla="*/ 187587 h 7484336"/>
              <a:gd name="connsiteX122" fmla="*/ 3736782 w 7308033"/>
              <a:gd name="connsiteY122" fmla="*/ 178656 h 7484336"/>
              <a:gd name="connsiteX123" fmla="*/ 3599813 w 7308033"/>
              <a:gd name="connsiteY123" fmla="*/ 151856 h 7484336"/>
              <a:gd name="connsiteX124" fmla="*/ 1994473 w 7308033"/>
              <a:gd name="connsiteY124" fmla="*/ 334850 h 7484336"/>
              <a:gd name="connsiteX125" fmla="*/ 1968092 w 7308033"/>
              <a:gd name="connsiteY125" fmla="*/ 345401 h 7484336"/>
              <a:gd name="connsiteX126" fmla="*/ 1786460 w 7308033"/>
              <a:gd name="connsiteY126" fmla="*/ 407929 h 7484336"/>
              <a:gd name="connsiteX127" fmla="*/ 1607805 w 7308033"/>
              <a:gd name="connsiteY127" fmla="*/ 479391 h 7484336"/>
              <a:gd name="connsiteX128" fmla="*/ 1482746 w 7308033"/>
              <a:gd name="connsiteY128" fmla="*/ 535967 h 7484336"/>
              <a:gd name="connsiteX129" fmla="*/ 1399373 w 7308033"/>
              <a:gd name="connsiteY129" fmla="*/ 568719 h 7484336"/>
              <a:gd name="connsiteX130" fmla="*/ 1193918 w 7308033"/>
              <a:gd name="connsiteY130" fmla="*/ 664002 h 7484336"/>
              <a:gd name="connsiteX131" fmla="*/ 1095659 w 7308033"/>
              <a:gd name="connsiteY131" fmla="*/ 726533 h 7484336"/>
              <a:gd name="connsiteX132" fmla="*/ 1000376 w 7308033"/>
              <a:gd name="connsiteY132" fmla="*/ 789061 h 7484336"/>
              <a:gd name="connsiteX133" fmla="*/ 848517 w 7308033"/>
              <a:gd name="connsiteY133" fmla="*/ 902209 h 7484336"/>
              <a:gd name="connsiteX134" fmla="*/ 705592 w 7308033"/>
              <a:gd name="connsiteY134" fmla="*/ 1015358 h 7484336"/>
              <a:gd name="connsiteX135" fmla="*/ 568804 w 7308033"/>
              <a:gd name="connsiteY135" fmla="*/ 1134687 h 7484336"/>
              <a:gd name="connsiteX136" fmla="*/ 580534 w 7308033"/>
              <a:gd name="connsiteY136" fmla="*/ 1149351 h 7484336"/>
              <a:gd name="connsiteX137" fmla="*/ 609565 w 7308033"/>
              <a:gd name="connsiteY137" fmla="*/ 1129438 h 7484336"/>
              <a:gd name="connsiteX138" fmla="*/ 634277 w 7308033"/>
              <a:gd name="connsiteY138" fmla="*/ 1111019 h 7484336"/>
              <a:gd name="connsiteX139" fmla="*/ 723458 w 7308033"/>
              <a:gd name="connsiteY139" fmla="*/ 1033223 h 7484336"/>
              <a:gd name="connsiteX140" fmla="*/ 866382 w 7308033"/>
              <a:gd name="connsiteY140" fmla="*/ 920075 h 7484336"/>
              <a:gd name="connsiteX141" fmla="*/ 1018238 w 7308033"/>
              <a:gd name="connsiteY141" fmla="*/ 806926 h 7484336"/>
              <a:gd name="connsiteX142" fmla="*/ 1113521 w 7308033"/>
              <a:gd name="connsiteY142" fmla="*/ 744395 h 7484336"/>
              <a:gd name="connsiteX143" fmla="*/ 1211783 w 7308033"/>
              <a:gd name="connsiteY143" fmla="*/ 681867 h 7484336"/>
              <a:gd name="connsiteX144" fmla="*/ 1417236 w 7308033"/>
              <a:gd name="connsiteY144" fmla="*/ 586584 h 7484336"/>
              <a:gd name="connsiteX145" fmla="*/ 1497632 w 7308033"/>
              <a:gd name="connsiteY145" fmla="*/ 544898 h 7484336"/>
              <a:gd name="connsiteX146" fmla="*/ 1622691 w 7308033"/>
              <a:gd name="connsiteY146" fmla="*/ 488322 h 7484336"/>
              <a:gd name="connsiteX147" fmla="*/ 1801347 w 7308033"/>
              <a:gd name="connsiteY147" fmla="*/ 416860 h 7484336"/>
              <a:gd name="connsiteX148" fmla="*/ 1982978 w 7308033"/>
              <a:gd name="connsiteY148" fmla="*/ 354332 h 7484336"/>
              <a:gd name="connsiteX149" fmla="*/ 2059277 w 7308033"/>
              <a:gd name="connsiteY149" fmla="*/ 339346 h 7484336"/>
              <a:gd name="connsiteX150" fmla="*/ 2096133 w 7308033"/>
              <a:gd name="connsiteY150" fmla="*/ 326751 h 7484336"/>
              <a:gd name="connsiteX151" fmla="*/ 2597795 w 7308033"/>
              <a:gd name="connsiteY151" fmla="*/ 218526 h 7484336"/>
              <a:gd name="connsiteX152" fmla="*/ 2587435 w 7308033"/>
              <a:gd name="connsiteY152" fmla="*/ 215503 h 7484336"/>
              <a:gd name="connsiteX153" fmla="*/ 2524903 w 7308033"/>
              <a:gd name="connsiteY153" fmla="*/ 223318 h 7484336"/>
              <a:gd name="connsiteX154" fmla="*/ 2390910 w 7308033"/>
              <a:gd name="connsiteY154" fmla="*/ 241184 h 7484336"/>
              <a:gd name="connsiteX155" fmla="*/ 2259896 w 7308033"/>
              <a:gd name="connsiteY155" fmla="*/ 270959 h 7484336"/>
              <a:gd name="connsiteX156" fmla="*/ 2203324 w 7308033"/>
              <a:gd name="connsiteY156" fmla="*/ 288825 h 7484336"/>
              <a:gd name="connsiteX157" fmla="*/ 2137816 w 7308033"/>
              <a:gd name="connsiteY157" fmla="*/ 306691 h 7484336"/>
              <a:gd name="connsiteX158" fmla="*/ 2046992 w 7308033"/>
              <a:gd name="connsiteY158" fmla="*/ 272932 h 7484336"/>
              <a:gd name="connsiteX159" fmla="*/ 2096621 w 7308033"/>
              <a:gd name="connsiteY159" fmla="*/ 259634 h 7484336"/>
              <a:gd name="connsiteX160" fmla="*/ 2215233 w 7308033"/>
              <a:gd name="connsiteY160" fmla="*/ 244163 h 7484336"/>
              <a:gd name="connsiteX161" fmla="*/ 2313493 w 7308033"/>
              <a:gd name="connsiteY161" fmla="*/ 208432 h 7484336"/>
              <a:gd name="connsiteX162" fmla="*/ 2426642 w 7308033"/>
              <a:gd name="connsiteY162" fmla="*/ 178656 h 7484336"/>
              <a:gd name="connsiteX163" fmla="*/ 2664849 w 7308033"/>
              <a:gd name="connsiteY163" fmla="*/ 145901 h 7484336"/>
              <a:gd name="connsiteX164" fmla="*/ 3008762 w 7308033"/>
              <a:gd name="connsiteY164" fmla="*/ 128407 h 7484336"/>
              <a:gd name="connsiteX165" fmla="*/ 3285189 w 7308033"/>
              <a:gd name="connsiteY165" fmla="*/ 137682 h 7484336"/>
              <a:gd name="connsiteX166" fmla="*/ 3002806 w 7308033"/>
              <a:gd name="connsiteY166" fmla="*/ 127291 h 7484336"/>
              <a:gd name="connsiteX167" fmla="*/ 2658894 w 7308033"/>
              <a:gd name="connsiteY167" fmla="*/ 145901 h 7484336"/>
              <a:gd name="connsiteX168" fmla="*/ 2420686 w 7308033"/>
              <a:gd name="connsiteY168" fmla="*/ 178653 h 7484336"/>
              <a:gd name="connsiteX169" fmla="*/ 2307538 w 7308033"/>
              <a:gd name="connsiteY169" fmla="*/ 208428 h 7484336"/>
              <a:gd name="connsiteX170" fmla="*/ 2209275 w 7308033"/>
              <a:gd name="connsiteY170" fmla="*/ 244160 h 7484336"/>
              <a:gd name="connsiteX171" fmla="*/ 2102296 w 7308033"/>
              <a:gd name="connsiteY171" fmla="*/ 258113 h 7484336"/>
              <a:gd name="connsiteX172" fmla="*/ 3008390 w 7308033"/>
              <a:gd name="connsiteY172" fmla="*/ 15326 h 7484336"/>
              <a:gd name="connsiteX173" fmla="*/ 3013414 w 7308033"/>
              <a:gd name="connsiteY173" fmla="*/ 15352 h 7484336"/>
              <a:gd name="connsiteX174" fmla="*/ 3113720 w 7308033"/>
              <a:gd name="connsiteY174" fmla="*/ 14143 h 7484336"/>
              <a:gd name="connsiteX175" fmla="*/ 3319919 w 7308033"/>
              <a:gd name="connsiteY175" fmla="*/ 17863 h 7484336"/>
              <a:gd name="connsiteX176" fmla="*/ 3323758 w 7308033"/>
              <a:gd name="connsiteY176" fmla="*/ 20742 h 7484336"/>
              <a:gd name="connsiteX177" fmla="*/ 3424136 w 7308033"/>
              <a:gd name="connsiteY177" fmla="*/ 8931 h 7484336"/>
              <a:gd name="connsiteX178" fmla="*/ 3516441 w 7308033"/>
              <a:gd name="connsiteY178" fmla="*/ 23818 h 7484336"/>
              <a:gd name="connsiteX179" fmla="*/ 3608747 w 7308033"/>
              <a:gd name="connsiteY179" fmla="*/ 41683 h 7484336"/>
              <a:gd name="connsiteX180" fmla="*/ 3656370 w 7308033"/>
              <a:gd name="connsiteY180" fmla="*/ 52509 h 7484336"/>
              <a:gd name="connsiteX181" fmla="*/ 3605768 w 7308033"/>
              <a:gd name="connsiteY181" fmla="*/ 38707 h 7484336"/>
              <a:gd name="connsiteX182" fmla="*/ 3513461 w 7308033"/>
              <a:gd name="connsiteY182" fmla="*/ 20842 h 7484336"/>
              <a:gd name="connsiteX183" fmla="*/ 3421157 w 7308033"/>
              <a:gd name="connsiteY183" fmla="*/ 5955 h 7484336"/>
              <a:gd name="connsiteX184" fmla="*/ 3421158 w 7308033"/>
              <a:gd name="connsiteY184" fmla="*/ 0 h 7484336"/>
              <a:gd name="connsiteX185" fmla="*/ 3561102 w 7308033"/>
              <a:gd name="connsiteY185" fmla="*/ 8931 h 7484336"/>
              <a:gd name="connsiteX186" fmla="*/ 3704027 w 7308033"/>
              <a:gd name="connsiteY186" fmla="*/ 23821 h 7484336"/>
              <a:gd name="connsiteX187" fmla="*/ 3799310 w 7308033"/>
              <a:gd name="connsiteY187" fmla="*/ 47642 h 7484336"/>
              <a:gd name="connsiteX188" fmla="*/ 3861841 w 7308033"/>
              <a:gd name="connsiteY188" fmla="*/ 77418 h 7484336"/>
              <a:gd name="connsiteX189" fmla="*/ 3939259 w 7308033"/>
              <a:gd name="connsiteY189" fmla="*/ 62528 h 7484336"/>
              <a:gd name="connsiteX190" fmla="*/ 4055383 w 7308033"/>
              <a:gd name="connsiteY190" fmla="*/ 89328 h 7484336"/>
              <a:gd name="connsiteX191" fmla="*/ 4126846 w 7308033"/>
              <a:gd name="connsiteY191" fmla="*/ 110169 h 7484336"/>
              <a:gd name="connsiteX192" fmla="*/ 4123870 w 7308033"/>
              <a:gd name="connsiteY192" fmla="*/ 113149 h 7484336"/>
              <a:gd name="connsiteX193" fmla="*/ 4120890 w 7308033"/>
              <a:gd name="connsiteY193" fmla="*/ 133990 h 7484336"/>
              <a:gd name="connsiteX194" fmla="*/ 3998811 w 7308033"/>
              <a:gd name="connsiteY194" fmla="*/ 125059 h 7484336"/>
              <a:gd name="connsiteX195" fmla="*/ 3957124 w 7308033"/>
              <a:gd name="connsiteY195" fmla="*/ 113149 h 7484336"/>
              <a:gd name="connsiteX196" fmla="*/ 3915438 w 7308033"/>
              <a:gd name="connsiteY196" fmla="*/ 104214 h 7484336"/>
              <a:gd name="connsiteX197" fmla="*/ 3835041 w 7308033"/>
              <a:gd name="connsiteY197" fmla="*/ 86349 h 7484336"/>
              <a:gd name="connsiteX198" fmla="*/ 3754648 w 7308033"/>
              <a:gd name="connsiteY198" fmla="*/ 68483 h 7484336"/>
              <a:gd name="connsiteX199" fmla="*/ 3671275 w 7308033"/>
              <a:gd name="connsiteY199" fmla="*/ 56573 h 7484336"/>
              <a:gd name="connsiteX200" fmla="*/ 3578972 w 7308033"/>
              <a:gd name="connsiteY200" fmla="*/ 56573 h 7484336"/>
              <a:gd name="connsiteX201" fmla="*/ 3504530 w 7308033"/>
              <a:gd name="connsiteY201" fmla="*/ 56573 h 7484336"/>
              <a:gd name="connsiteX202" fmla="*/ 3388405 w 7308033"/>
              <a:gd name="connsiteY202" fmla="*/ 56573 h 7484336"/>
              <a:gd name="connsiteX203" fmla="*/ 3382950 w 7308033"/>
              <a:gd name="connsiteY203" fmla="*/ 54832 h 7484336"/>
              <a:gd name="connsiteX204" fmla="*/ 3331829 w 7308033"/>
              <a:gd name="connsiteY204" fmla="*/ 80394 h 7484336"/>
              <a:gd name="connsiteX205" fmla="*/ 3349695 w 7308033"/>
              <a:gd name="connsiteY205" fmla="*/ 110170 h 7484336"/>
              <a:gd name="connsiteX206" fmla="*/ 3528350 w 7308033"/>
              <a:gd name="connsiteY206" fmla="*/ 145901 h 7484336"/>
              <a:gd name="connsiteX207" fmla="*/ 3448848 w 7308033"/>
              <a:gd name="connsiteY207" fmla="*/ 147289 h 7484336"/>
              <a:gd name="connsiteX208" fmla="*/ 3450189 w 7308033"/>
              <a:gd name="connsiteY208" fmla="*/ 147392 h 7484336"/>
              <a:gd name="connsiteX209" fmla="*/ 3534306 w 7308033"/>
              <a:gd name="connsiteY209" fmla="*/ 145901 h 7484336"/>
              <a:gd name="connsiteX210" fmla="*/ 3605768 w 7308033"/>
              <a:gd name="connsiteY210" fmla="*/ 154835 h 7484336"/>
              <a:gd name="connsiteX211" fmla="*/ 3742737 w 7308033"/>
              <a:gd name="connsiteY211" fmla="*/ 181632 h 7484336"/>
              <a:gd name="connsiteX212" fmla="*/ 3808245 w 7308033"/>
              <a:gd name="connsiteY212" fmla="*/ 190566 h 7484336"/>
              <a:gd name="connsiteX213" fmla="*/ 3918417 w 7308033"/>
              <a:gd name="connsiteY213" fmla="*/ 214387 h 7484336"/>
              <a:gd name="connsiteX214" fmla="*/ 4031566 w 7308033"/>
              <a:gd name="connsiteY214" fmla="*/ 238208 h 7484336"/>
              <a:gd name="connsiteX215" fmla="*/ 4141735 w 7308033"/>
              <a:gd name="connsiteY215" fmla="*/ 265004 h 7484336"/>
              <a:gd name="connsiteX216" fmla="*/ 4251908 w 7308033"/>
              <a:gd name="connsiteY216" fmla="*/ 297759 h 7484336"/>
              <a:gd name="connsiteX217" fmla="*/ 4305504 w 7308033"/>
              <a:gd name="connsiteY217" fmla="*/ 312646 h 7484336"/>
              <a:gd name="connsiteX218" fmla="*/ 4359101 w 7308033"/>
              <a:gd name="connsiteY218" fmla="*/ 330511 h 7484336"/>
              <a:gd name="connsiteX219" fmla="*/ 4359792 w 7308033"/>
              <a:gd name="connsiteY219" fmla="*/ 331143 h 7484336"/>
              <a:gd name="connsiteX220" fmla="*/ 4398227 w 7308033"/>
              <a:gd name="connsiteY220" fmla="*/ 337770 h 7484336"/>
              <a:gd name="connsiteX221" fmla="*/ 4491368 w 7308033"/>
              <a:gd name="connsiteY221" fmla="*/ 372382 h 7484336"/>
              <a:gd name="connsiteX222" fmla="*/ 4504379 w 7308033"/>
              <a:gd name="connsiteY222" fmla="*/ 392095 h 7484336"/>
              <a:gd name="connsiteX223" fmla="*/ 4507980 w 7308033"/>
              <a:gd name="connsiteY223" fmla="*/ 393042 h 7484336"/>
              <a:gd name="connsiteX224" fmla="*/ 4591353 w 7308033"/>
              <a:gd name="connsiteY224" fmla="*/ 425794 h 7484336"/>
              <a:gd name="connsiteX225" fmla="*/ 4662816 w 7308033"/>
              <a:gd name="connsiteY225" fmla="*/ 455570 h 7484336"/>
              <a:gd name="connsiteX226" fmla="*/ 4734278 w 7308033"/>
              <a:gd name="connsiteY226" fmla="*/ 488325 h 7484336"/>
              <a:gd name="connsiteX227" fmla="*/ 4787874 w 7308033"/>
              <a:gd name="connsiteY227" fmla="*/ 518101 h 7484336"/>
              <a:gd name="connsiteX228" fmla="*/ 4823606 w 7308033"/>
              <a:gd name="connsiteY228" fmla="*/ 535967 h 7484336"/>
              <a:gd name="connsiteX229" fmla="*/ 4862313 w 7308033"/>
              <a:gd name="connsiteY229" fmla="*/ 556808 h 7484336"/>
              <a:gd name="connsiteX230" fmla="*/ 4993327 w 7308033"/>
              <a:gd name="connsiteY230" fmla="*/ 631250 h 7484336"/>
              <a:gd name="connsiteX231" fmla="*/ 5160072 w 7308033"/>
              <a:gd name="connsiteY231" fmla="*/ 738443 h 7484336"/>
              <a:gd name="connsiteX232" fmla="*/ 5246424 w 7308033"/>
              <a:gd name="connsiteY232" fmla="*/ 797995 h 7484336"/>
              <a:gd name="connsiteX233" fmla="*/ 5248924 w 7308033"/>
              <a:gd name="connsiteY233" fmla="*/ 799780 h 7484336"/>
              <a:gd name="connsiteX234" fmla="*/ 5293052 w 7308033"/>
              <a:gd name="connsiteY234" fmla="*/ 826589 h 7484336"/>
              <a:gd name="connsiteX235" fmla="*/ 6973427 w 7308033"/>
              <a:gd name="connsiteY235" fmla="*/ 3986995 h 7484336"/>
              <a:gd name="connsiteX236" fmla="*/ 6972171 w 7308033"/>
              <a:gd name="connsiteY236" fmla="*/ 4011914 h 7484336"/>
              <a:gd name="connsiteX237" fmla="*/ 7006179 w 7308033"/>
              <a:gd name="connsiteY237" fmla="*/ 4016772 h 7484336"/>
              <a:gd name="connsiteX238" fmla="*/ 7038932 w 7308033"/>
              <a:gd name="connsiteY238" fmla="*/ 4040592 h 7484336"/>
              <a:gd name="connsiteX239" fmla="*/ 7053821 w 7308033"/>
              <a:gd name="connsiteY239" fmla="*/ 4120986 h 7484336"/>
              <a:gd name="connsiteX240" fmla="*/ 7110394 w 7308033"/>
              <a:gd name="connsiteY240" fmla="*/ 4216268 h 7484336"/>
              <a:gd name="connsiteX241" fmla="*/ 7134218 w 7308033"/>
              <a:gd name="connsiteY241" fmla="*/ 4218435 h 7484336"/>
              <a:gd name="connsiteX242" fmla="*/ 7134218 w 7308033"/>
              <a:gd name="connsiteY242" fmla="*/ 4195427 h 7484336"/>
              <a:gd name="connsiteX243" fmla="*/ 7158423 w 7308033"/>
              <a:gd name="connsiteY243" fmla="*/ 4128188 h 7484336"/>
              <a:gd name="connsiteX244" fmla="*/ 7158035 w 7308033"/>
              <a:gd name="connsiteY244" fmla="*/ 4115034 h 7484336"/>
              <a:gd name="connsiteX245" fmla="*/ 7181856 w 7308033"/>
              <a:gd name="connsiteY245" fmla="*/ 4034637 h 7484336"/>
              <a:gd name="connsiteX246" fmla="*/ 7214611 w 7308033"/>
              <a:gd name="connsiteY246" fmla="*/ 4034637 h 7484336"/>
              <a:gd name="connsiteX247" fmla="*/ 7265228 w 7308033"/>
              <a:gd name="connsiteY247" fmla="*/ 4001885 h 7484336"/>
              <a:gd name="connsiteX248" fmla="*/ 7271184 w 7308033"/>
              <a:gd name="connsiteY248" fmla="*/ 4132899 h 7484336"/>
              <a:gd name="connsiteX249" fmla="*/ 7256297 w 7308033"/>
              <a:gd name="connsiteY249" fmla="*/ 4195427 h 7484336"/>
              <a:gd name="connsiteX250" fmla="*/ 7238432 w 7308033"/>
              <a:gd name="connsiteY250" fmla="*/ 4254979 h 7484336"/>
              <a:gd name="connsiteX251" fmla="*/ 7229498 w 7308033"/>
              <a:gd name="connsiteY251" fmla="*/ 4353241 h 7484336"/>
              <a:gd name="connsiteX252" fmla="*/ 7226521 w 7308033"/>
              <a:gd name="connsiteY252" fmla="*/ 4403859 h 7484336"/>
              <a:gd name="connsiteX253" fmla="*/ 7220567 w 7308033"/>
              <a:gd name="connsiteY253" fmla="*/ 4454479 h 7484336"/>
              <a:gd name="connsiteX254" fmla="*/ 7207871 w 7308033"/>
              <a:gd name="connsiteY254" fmla="*/ 4462944 h 7484336"/>
              <a:gd name="connsiteX255" fmla="*/ 7208656 w 7308033"/>
              <a:gd name="connsiteY255" fmla="*/ 4466386 h 7484336"/>
              <a:gd name="connsiteX256" fmla="*/ 7220819 w 7308033"/>
              <a:gd name="connsiteY256" fmla="*/ 4458278 h 7484336"/>
              <a:gd name="connsiteX257" fmla="*/ 7226521 w 7308033"/>
              <a:gd name="connsiteY257" fmla="*/ 4409814 h 7484336"/>
              <a:gd name="connsiteX258" fmla="*/ 7229497 w 7308033"/>
              <a:gd name="connsiteY258" fmla="*/ 4359196 h 7484336"/>
              <a:gd name="connsiteX259" fmla="*/ 7238432 w 7308033"/>
              <a:gd name="connsiteY259" fmla="*/ 4260934 h 7484336"/>
              <a:gd name="connsiteX260" fmla="*/ 7256297 w 7308033"/>
              <a:gd name="connsiteY260" fmla="*/ 4201383 h 7484336"/>
              <a:gd name="connsiteX261" fmla="*/ 7271184 w 7308033"/>
              <a:gd name="connsiteY261" fmla="*/ 4138855 h 7484336"/>
              <a:gd name="connsiteX262" fmla="*/ 7295004 w 7308033"/>
              <a:gd name="connsiteY262" fmla="*/ 4156720 h 7484336"/>
              <a:gd name="connsiteX263" fmla="*/ 7292028 w 7308033"/>
              <a:gd name="connsiteY263" fmla="*/ 4201382 h 7484336"/>
              <a:gd name="connsiteX264" fmla="*/ 7286074 w 7308033"/>
              <a:gd name="connsiteY264" fmla="*/ 4246047 h 7484336"/>
              <a:gd name="connsiteX265" fmla="*/ 7283094 w 7308033"/>
              <a:gd name="connsiteY265" fmla="*/ 4329421 h 7484336"/>
              <a:gd name="connsiteX266" fmla="*/ 7277139 w 7308033"/>
              <a:gd name="connsiteY266" fmla="*/ 4427679 h 7484336"/>
              <a:gd name="connsiteX267" fmla="*/ 7262253 w 7308033"/>
              <a:gd name="connsiteY267" fmla="*/ 4531896 h 7484336"/>
              <a:gd name="connsiteX268" fmla="*/ 7244387 w 7308033"/>
              <a:gd name="connsiteY268" fmla="*/ 4642066 h 7484336"/>
              <a:gd name="connsiteX269" fmla="*/ 7223542 w 7308033"/>
              <a:gd name="connsiteY269" fmla="*/ 4749259 h 7484336"/>
              <a:gd name="connsiteX270" fmla="*/ 7184835 w 7308033"/>
              <a:gd name="connsiteY270" fmla="*/ 4975556 h 7484336"/>
              <a:gd name="connsiteX271" fmla="*/ 7149104 w 7308033"/>
              <a:gd name="connsiteY271" fmla="*/ 4996401 h 7484336"/>
              <a:gd name="connsiteX272" fmla="*/ 7104438 w 7308033"/>
              <a:gd name="connsiteY272" fmla="*/ 5127416 h 7484336"/>
              <a:gd name="connsiteX273" fmla="*/ 7092529 w 7308033"/>
              <a:gd name="connsiteY273" fmla="*/ 5252474 h 7484336"/>
              <a:gd name="connsiteX274" fmla="*/ 7086573 w 7308033"/>
              <a:gd name="connsiteY274" fmla="*/ 5270339 h 7484336"/>
              <a:gd name="connsiteX275" fmla="*/ 7035956 w 7308033"/>
              <a:gd name="connsiteY275" fmla="*/ 5407309 h 7484336"/>
              <a:gd name="connsiteX276" fmla="*/ 7021066 w 7308033"/>
              <a:gd name="connsiteY276" fmla="*/ 5419219 h 7484336"/>
              <a:gd name="connsiteX277" fmla="*/ 6958538 w 7308033"/>
              <a:gd name="connsiteY277" fmla="*/ 5565120 h 7484336"/>
              <a:gd name="connsiteX278" fmla="*/ 7024045 w 7308033"/>
              <a:gd name="connsiteY278" fmla="*/ 5419219 h 7484336"/>
              <a:gd name="connsiteX279" fmla="*/ 7038932 w 7308033"/>
              <a:gd name="connsiteY279" fmla="*/ 5407309 h 7484336"/>
              <a:gd name="connsiteX280" fmla="*/ 6943648 w 7308033"/>
              <a:gd name="connsiteY280" fmla="*/ 5678268 h 7484336"/>
              <a:gd name="connsiteX281" fmla="*/ 6893031 w 7308033"/>
              <a:gd name="connsiteY281" fmla="*/ 5705068 h 7484336"/>
              <a:gd name="connsiteX282" fmla="*/ 6882533 w 7308033"/>
              <a:gd name="connsiteY282" fmla="*/ 5726066 h 7484336"/>
              <a:gd name="connsiteX283" fmla="*/ 6884100 w 7308033"/>
              <a:gd name="connsiteY283" fmla="*/ 5728886 h 7484336"/>
              <a:gd name="connsiteX284" fmla="*/ 6896010 w 7308033"/>
              <a:gd name="connsiteY284" fmla="*/ 5705065 h 7484336"/>
              <a:gd name="connsiteX285" fmla="*/ 6946628 w 7308033"/>
              <a:gd name="connsiteY285" fmla="*/ 5678269 h 7484336"/>
              <a:gd name="connsiteX286" fmla="*/ 6910897 w 7308033"/>
              <a:gd name="connsiteY286" fmla="*/ 5779506 h 7484336"/>
              <a:gd name="connsiteX287" fmla="*/ 6845389 w 7308033"/>
              <a:gd name="connsiteY287" fmla="*/ 5898611 h 7484336"/>
              <a:gd name="connsiteX288" fmla="*/ 6812638 w 7308033"/>
              <a:gd name="connsiteY288" fmla="*/ 5958162 h 7484336"/>
              <a:gd name="connsiteX289" fmla="*/ 6776907 w 7308033"/>
              <a:gd name="connsiteY289" fmla="*/ 6017714 h 7484336"/>
              <a:gd name="connsiteX290" fmla="*/ 6750106 w 7308033"/>
              <a:gd name="connsiteY290" fmla="*/ 6062376 h 7484336"/>
              <a:gd name="connsiteX291" fmla="*/ 6724490 w 7308033"/>
              <a:gd name="connsiteY291" fmla="*/ 6119524 h 7484336"/>
              <a:gd name="connsiteX292" fmla="*/ 6444201 w 7308033"/>
              <a:gd name="connsiteY292" fmla="*/ 6194627 h 7484336"/>
              <a:gd name="connsiteX293" fmla="*/ 6494406 w 7308033"/>
              <a:gd name="connsiteY293" fmla="*/ 6117091 h 7484336"/>
              <a:gd name="connsiteX294" fmla="*/ 6541675 w 7308033"/>
              <a:gd name="connsiteY294" fmla="*/ 6026649 h 7484336"/>
              <a:gd name="connsiteX295" fmla="*/ 6628027 w 7308033"/>
              <a:gd name="connsiteY295" fmla="*/ 5886700 h 7484336"/>
              <a:gd name="connsiteX296" fmla="*/ 6708421 w 7308033"/>
              <a:gd name="connsiteY296" fmla="*/ 5743775 h 7484336"/>
              <a:gd name="connsiteX297" fmla="*/ 6738196 w 7308033"/>
              <a:gd name="connsiteY297" fmla="*/ 5690179 h 7484336"/>
              <a:gd name="connsiteX298" fmla="*/ 6762017 w 7308033"/>
              <a:gd name="connsiteY298" fmla="*/ 5639562 h 7484336"/>
              <a:gd name="connsiteX299" fmla="*/ 6800727 w 7308033"/>
              <a:gd name="connsiteY299" fmla="*/ 5544279 h 7484336"/>
              <a:gd name="connsiteX300" fmla="*/ 6884100 w 7308033"/>
              <a:gd name="connsiteY300" fmla="*/ 5362643 h 7484336"/>
              <a:gd name="connsiteX301" fmla="*/ 6916852 w 7308033"/>
              <a:gd name="connsiteY301" fmla="*/ 5240564 h 7484336"/>
              <a:gd name="connsiteX302" fmla="*/ 6997248 w 7308033"/>
              <a:gd name="connsiteY302" fmla="*/ 4996401 h 7484336"/>
              <a:gd name="connsiteX303" fmla="*/ 7032979 w 7308033"/>
              <a:gd name="connsiteY303" fmla="*/ 4805835 h 7484336"/>
              <a:gd name="connsiteX304" fmla="*/ 7080621 w 7308033"/>
              <a:gd name="connsiteY304" fmla="*/ 4576559 h 7484336"/>
              <a:gd name="connsiteX305" fmla="*/ 7091362 w 7308033"/>
              <a:gd name="connsiteY305" fmla="*/ 4536286 h 7484336"/>
              <a:gd name="connsiteX306" fmla="*/ 7083597 w 7308033"/>
              <a:gd name="connsiteY306" fmla="*/ 4534872 h 7484336"/>
              <a:gd name="connsiteX307" fmla="*/ 7086573 w 7308033"/>
              <a:gd name="connsiteY307" fmla="*/ 4460435 h 7484336"/>
              <a:gd name="connsiteX308" fmla="*/ 7088158 w 7308033"/>
              <a:gd name="connsiteY308" fmla="*/ 4454885 h 7484336"/>
              <a:gd name="connsiteX309" fmla="*/ 7086079 w 7308033"/>
              <a:gd name="connsiteY309" fmla="*/ 4455001 h 7484336"/>
              <a:gd name="connsiteX310" fmla="*/ 7082312 w 7308033"/>
              <a:gd name="connsiteY310" fmla="*/ 4455210 h 7484336"/>
              <a:gd name="connsiteX311" fmla="*/ 7083597 w 7308033"/>
              <a:gd name="connsiteY311" fmla="*/ 4469366 h 7484336"/>
              <a:gd name="connsiteX312" fmla="*/ 7080621 w 7308033"/>
              <a:gd name="connsiteY312" fmla="*/ 4543807 h 7484336"/>
              <a:gd name="connsiteX313" fmla="*/ 7068710 w 7308033"/>
              <a:gd name="connsiteY313" fmla="*/ 4588469 h 7484336"/>
              <a:gd name="connsiteX314" fmla="*/ 6997249 w 7308033"/>
              <a:gd name="connsiteY314" fmla="*/ 4701618 h 7484336"/>
              <a:gd name="connsiteX315" fmla="*/ 6979383 w 7308033"/>
              <a:gd name="connsiteY315" fmla="*/ 4799880 h 7484336"/>
              <a:gd name="connsiteX316" fmla="*/ 6961517 w 7308033"/>
              <a:gd name="connsiteY316" fmla="*/ 4832632 h 7484336"/>
              <a:gd name="connsiteX317" fmla="*/ 6931741 w 7308033"/>
              <a:gd name="connsiteY317" fmla="*/ 4975556 h 7484336"/>
              <a:gd name="connsiteX318" fmla="*/ 6898986 w 7308033"/>
              <a:gd name="connsiteY318" fmla="*/ 5088705 h 7484336"/>
              <a:gd name="connsiteX319" fmla="*/ 6863255 w 7308033"/>
              <a:gd name="connsiteY319" fmla="*/ 5198877 h 7484336"/>
              <a:gd name="connsiteX320" fmla="*/ 6842413 w 7308033"/>
              <a:gd name="connsiteY320" fmla="*/ 5285226 h 7484336"/>
              <a:gd name="connsiteX321" fmla="*/ 6818593 w 7308033"/>
              <a:gd name="connsiteY321" fmla="*/ 5374554 h 7484336"/>
              <a:gd name="connsiteX322" fmla="*/ 6837590 w 7308033"/>
              <a:gd name="connsiteY322" fmla="*/ 5345006 h 7484336"/>
              <a:gd name="connsiteX323" fmla="*/ 6854324 w 7308033"/>
              <a:gd name="connsiteY323" fmla="*/ 5282247 h 7484336"/>
              <a:gd name="connsiteX324" fmla="*/ 6869211 w 7308033"/>
              <a:gd name="connsiteY324" fmla="*/ 5192919 h 7484336"/>
              <a:gd name="connsiteX325" fmla="*/ 6904941 w 7308033"/>
              <a:gd name="connsiteY325" fmla="*/ 5082750 h 7484336"/>
              <a:gd name="connsiteX326" fmla="*/ 6937697 w 7308033"/>
              <a:gd name="connsiteY326" fmla="*/ 4969602 h 7484336"/>
              <a:gd name="connsiteX327" fmla="*/ 6967473 w 7308033"/>
              <a:gd name="connsiteY327" fmla="*/ 4826677 h 7484336"/>
              <a:gd name="connsiteX328" fmla="*/ 6985338 w 7308033"/>
              <a:gd name="connsiteY328" fmla="*/ 4793921 h 7484336"/>
              <a:gd name="connsiteX329" fmla="*/ 7003203 w 7308033"/>
              <a:gd name="connsiteY329" fmla="*/ 4695662 h 7484336"/>
              <a:gd name="connsiteX330" fmla="*/ 7074666 w 7308033"/>
              <a:gd name="connsiteY330" fmla="*/ 4582514 h 7484336"/>
              <a:gd name="connsiteX331" fmla="*/ 7027025 w 7308033"/>
              <a:gd name="connsiteY331" fmla="*/ 4811787 h 7484336"/>
              <a:gd name="connsiteX332" fmla="*/ 6991293 w 7308033"/>
              <a:gd name="connsiteY332" fmla="*/ 5002353 h 7484336"/>
              <a:gd name="connsiteX333" fmla="*/ 6910897 w 7308033"/>
              <a:gd name="connsiteY333" fmla="*/ 5246516 h 7484336"/>
              <a:gd name="connsiteX334" fmla="*/ 6894994 w 7308033"/>
              <a:gd name="connsiteY334" fmla="*/ 5271255 h 7484336"/>
              <a:gd name="connsiteX335" fmla="*/ 6888195 w 7308033"/>
              <a:gd name="connsiteY335" fmla="*/ 5308303 h 7484336"/>
              <a:gd name="connsiteX336" fmla="*/ 6866235 w 7308033"/>
              <a:gd name="connsiteY336" fmla="*/ 5371578 h 7484336"/>
              <a:gd name="connsiteX337" fmla="*/ 6782861 w 7308033"/>
              <a:gd name="connsiteY337" fmla="*/ 5553209 h 7484336"/>
              <a:gd name="connsiteX338" fmla="*/ 6744152 w 7308033"/>
              <a:gd name="connsiteY338" fmla="*/ 5648492 h 7484336"/>
              <a:gd name="connsiteX339" fmla="*/ 6720330 w 7308033"/>
              <a:gd name="connsiteY339" fmla="*/ 5699113 h 7484336"/>
              <a:gd name="connsiteX340" fmla="*/ 6690554 w 7308033"/>
              <a:gd name="connsiteY340" fmla="*/ 5752710 h 7484336"/>
              <a:gd name="connsiteX341" fmla="*/ 6610162 w 7308033"/>
              <a:gd name="connsiteY341" fmla="*/ 5895635 h 7484336"/>
              <a:gd name="connsiteX342" fmla="*/ 6523810 w 7308033"/>
              <a:gd name="connsiteY342" fmla="*/ 6035579 h 7484336"/>
              <a:gd name="connsiteX343" fmla="*/ 6476540 w 7308033"/>
              <a:gd name="connsiteY343" fmla="*/ 6127141 h 7484336"/>
              <a:gd name="connsiteX344" fmla="*/ 6429810 w 7308033"/>
              <a:gd name="connsiteY344" fmla="*/ 6198484 h 7484336"/>
              <a:gd name="connsiteX345" fmla="*/ 6336174 w 7308033"/>
              <a:gd name="connsiteY345" fmla="*/ 6223573 h 7484336"/>
              <a:gd name="connsiteX346" fmla="*/ 6354089 w 7308033"/>
              <a:gd name="connsiteY346" fmla="*/ 6196370 h 7484336"/>
              <a:gd name="connsiteX347" fmla="*/ 6446392 w 7308033"/>
              <a:gd name="connsiteY347" fmla="*/ 6074290 h 7484336"/>
              <a:gd name="connsiteX348" fmla="*/ 6485103 w 7308033"/>
              <a:gd name="connsiteY348" fmla="*/ 6008783 h 7484336"/>
              <a:gd name="connsiteX349" fmla="*/ 6523809 w 7308033"/>
              <a:gd name="connsiteY349" fmla="*/ 5937321 h 7484336"/>
              <a:gd name="connsiteX350" fmla="*/ 6534834 w 7308033"/>
              <a:gd name="connsiteY350" fmla="*/ 5919741 h 7484336"/>
              <a:gd name="connsiteX351" fmla="*/ 6593762 w 7308033"/>
              <a:gd name="connsiteY351" fmla="*/ 5834622 h 7484336"/>
              <a:gd name="connsiteX352" fmla="*/ 6604206 w 7308033"/>
              <a:gd name="connsiteY352" fmla="*/ 5821193 h 7484336"/>
              <a:gd name="connsiteX353" fmla="*/ 6605697 w 7308033"/>
              <a:gd name="connsiteY353" fmla="*/ 5817382 h 7484336"/>
              <a:gd name="connsiteX354" fmla="*/ 6593762 w 7308033"/>
              <a:gd name="connsiteY354" fmla="*/ 5834622 h 7484336"/>
              <a:gd name="connsiteX355" fmla="*/ 6565125 w 7308033"/>
              <a:gd name="connsiteY355" fmla="*/ 5871441 h 7484336"/>
              <a:gd name="connsiteX356" fmla="*/ 6534834 w 7308033"/>
              <a:gd name="connsiteY356" fmla="*/ 5919741 h 7484336"/>
              <a:gd name="connsiteX357" fmla="*/ 6526789 w 7308033"/>
              <a:gd name="connsiteY357" fmla="*/ 5931363 h 7484336"/>
              <a:gd name="connsiteX358" fmla="*/ 6488078 w 7308033"/>
              <a:gd name="connsiteY358" fmla="*/ 6002825 h 7484336"/>
              <a:gd name="connsiteX359" fmla="*/ 6449371 w 7308033"/>
              <a:gd name="connsiteY359" fmla="*/ 6068331 h 7484336"/>
              <a:gd name="connsiteX360" fmla="*/ 6357065 w 7308033"/>
              <a:gd name="connsiteY360" fmla="*/ 6190414 h 7484336"/>
              <a:gd name="connsiteX361" fmla="*/ 6335765 w 7308033"/>
              <a:gd name="connsiteY361" fmla="*/ 6223683 h 7484336"/>
              <a:gd name="connsiteX362" fmla="*/ 6265251 w 7308033"/>
              <a:gd name="connsiteY362" fmla="*/ 6242577 h 7484336"/>
              <a:gd name="connsiteX363" fmla="*/ 6265470 w 7308033"/>
              <a:gd name="connsiteY363" fmla="*/ 6242204 h 7484336"/>
              <a:gd name="connsiteX364" fmla="*/ 6267736 w 7308033"/>
              <a:gd name="connsiteY364" fmla="*/ 6235077 h 7484336"/>
              <a:gd name="connsiteX365" fmla="*/ 6345154 w 7308033"/>
              <a:gd name="connsiteY365" fmla="*/ 6115973 h 7484336"/>
              <a:gd name="connsiteX366" fmla="*/ 6368975 w 7308033"/>
              <a:gd name="connsiteY366" fmla="*/ 6080242 h 7484336"/>
              <a:gd name="connsiteX367" fmla="*/ 6400648 w 7308033"/>
              <a:gd name="connsiteY367" fmla="*/ 6036311 h 7484336"/>
              <a:gd name="connsiteX368" fmla="*/ 6410661 w 7308033"/>
              <a:gd name="connsiteY368" fmla="*/ 6017714 h 7484336"/>
              <a:gd name="connsiteX369" fmla="*/ 6473189 w 7308033"/>
              <a:gd name="connsiteY369" fmla="*/ 5910521 h 7484336"/>
              <a:gd name="connsiteX370" fmla="*/ 6595272 w 7308033"/>
              <a:gd name="connsiteY370" fmla="*/ 5657424 h 7484336"/>
              <a:gd name="connsiteX371" fmla="*/ 6714376 w 7308033"/>
              <a:gd name="connsiteY371" fmla="*/ 5386465 h 7484336"/>
              <a:gd name="connsiteX372" fmla="*/ 6749362 w 7308033"/>
              <a:gd name="connsiteY372" fmla="*/ 5276292 h 7484336"/>
              <a:gd name="connsiteX373" fmla="*/ 6760782 w 7308033"/>
              <a:gd name="connsiteY373" fmla="*/ 5233196 h 7484336"/>
              <a:gd name="connsiteX374" fmla="*/ 6673915 w 7308033"/>
              <a:gd name="connsiteY374" fmla="*/ 5470534 h 7484336"/>
              <a:gd name="connsiteX375" fmla="*/ 6491183 w 7308033"/>
              <a:gd name="connsiteY375" fmla="*/ 5844051 h 7484336"/>
              <a:gd name="connsiteX376" fmla="*/ 6464429 w 7308033"/>
              <a:gd name="connsiteY376" fmla="*/ 5886350 h 7484336"/>
              <a:gd name="connsiteX377" fmla="*/ 6464258 w 7308033"/>
              <a:gd name="connsiteY377" fmla="*/ 5886700 h 7484336"/>
              <a:gd name="connsiteX378" fmla="*/ 6401726 w 7308033"/>
              <a:gd name="connsiteY378" fmla="*/ 5993893 h 7484336"/>
              <a:gd name="connsiteX379" fmla="*/ 6339199 w 7308033"/>
              <a:gd name="connsiteY379" fmla="*/ 6110021 h 7484336"/>
              <a:gd name="connsiteX380" fmla="*/ 6267736 w 7308033"/>
              <a:gd name="connsiteY380" fmla="*/ 6199349 h 7484336"/>
              <a:gd name="connsiteX381" fmla="*/ 6234610 w 7308033"/>
              <a:gd name="connsiteY381" fmla="*/ 6249967 h 7484336"/>
              <a:gd name="connsiteX382" fmla="*/ 6234112 w 7308033"/>
              <a:gd name="connsiteY382" fmla="*/ 6250921 h 7484336"/>
              <a:gd name="connsiteX383" fmla="*/ 1630942 w 7308033"/>
              <a:gd name="connsiteY383" fmla="*/ 7484336 h 7484336"/>
              <a:gd name="connsiteX384" fmla="*/ 75670 w 7308033"/>
              <a:gd name="connsiteY384" fmla="*/ 1679985 h 7484336"/>
              <a:gd name="connsiteX385" fmla="*/ 151760 w 7308033"/>
              <a:gd name="connsiteY385" fmla="*/ 1595990 h 7484336"/>
              <a:gd name="connsiteX386" fmla="*/ 202378 w 7308033"/>
              <a:gd name="connsiteY386" fmla="*/ 1533459 h 7484336"/>
              <a:gd name="connsiteX387" fmla="*/ 252998 w 7308033"/>
              <a:gd name="connsiteY387" fmla="*/ 1473907 h 7484336"/>
              <a:gd name="connsiteX388" fmla="*/ 434630 w 7308033"/>
              <a:gd name="connsiteY388" fmla="*/ 1259520 h 7484336"/>
              <a:gd name="connsiteX389" fmla="*/ 438539 w 7308033"/>
              <a:gd name="connsiteY389" fmla="*/ 1253836 h 7484336"/>
              <a:gd name="connsiteX390" fmla="*/ 441521 w 7308033"/>
              <a:gd name="connsiteY390" fmla="*/ 1250083 h 7484336"/>
              <a:gd name="connsiteX391" fmla="*/ 443846 w 7308033"/>
              <a:gd name="connsiteY391" fmla="*/ 1246116 h 7484336"/>
              <a:gd name="connsiteX392" fmla="*/ 453049 w 7308033"/>
              <a:gd name="connsiteY392" fmla="*/ 1232733 h 7484336"/>
              <a:gd name="connsiteX393" fmla="*/ 483515 w 7308033"/>
              <a:gd name="connsiteY393" fmla="*/ 1198305 h 7484336"/>
              <a:gd name="connsiteX394" fmla="*/ 485826 w 7308033"/>
              <a:gd name="connsiteY394" fmla="*/ 1195883 h 7484336"/>
              <a:gd name="connsiteX395" fmla="*/ 485254 w 7308033"/>
              <a:gd name="connsiteY395" fmla="*/ 1196339 h 7484336"/>
              <a:gd name="connsiteX396" fmla="*/ 483515 w 7308033"/>
              <a:gd name="connsiteY396" fmla="*/ 1198305 h 7484336"/>
              <a:gd name="connsiteX397" fmla="*/ 459198 w 7308033"/>
              <a:gd name="connsiteY397" fmla="*/ 1223789 h 7484336"/>
              <a:gd name="connsiteX398" fmla="*/ 453049 w 7308033"/>
              <a:gd name="connsiteY398" fmla="*/ 1232733 h 7484336"/>
              <a:gd name="connsiteX399" fmla="*/ 449032 w 7308033"/>
              <a:gd name="connsiteY399" fmla="*/ 1237272 h 7484336"/>
              <a:gd name="connsiteX400" fmla="*/ 443846 w 7308033"/>
              <a:gd name="connsiteY400" fmla="*/ 1246116 h 7484336"/>
              <a:gd name="connsiteX401" fmla="*/ 438539 w 7308033"/>
              <a:gd name="connsiteY401" fmla="*/ 1253836 h 7484336"/>
              <a:gd name="connsiteX402" fmla="*/ 431654 w 7308033"/>
              <a:gd name="connsiteY402" fmla="*/ 1262500 h 7484336"/>
              <a:gd name="connsiteX403" fmla="*/ 250022 w 7308033"/>
              <a:gd name="connsiteY403" fmla="*/ 1476886 h 7484336"/>
              <a:gd name="connsiteX404" fmla="*/ 199402 w 7308033"/>
              <a:gd name="connsiteY404" fmla="*/ 1536438 h 7484336"/>
              <a:gd name="connsiteX405" fmla="*/ 148784 w 7308033"/>
              <a:gd name="connsiteY405" fmla="*/ 1598966 h 7484336"/>
              <a:gd name="connsiteX406" fmla="*/ 75627 w 7308033"/>
              <a:gd name="connsiteY406" fmla="*/ 1679824 h 7484336"/>
              <a:gd name="connsiteX407" fmla="*/ 58982 w 7308033"/>
              <a:gd name="connsiteY407" fmla="*/ 1617705 h 7484336"/>
              <a:gd name="connsiteX408" fmla="*/ 170371 w 7308033"/>
              <a:gd name="connsiteY408" fmla="*/ 1479863 h 7484336"/>
              <a:gd name="connsiteX409" fmla="*/ 443564 w 7308033"/>
              <a:gd name="connsiteY409" fmla="*/ 1191037 h 7484336"/>
              <a:gd name="connsiteX410" fmla="*/ 580533 w 7308033"/>
              <a:gd name="connsiteY410" fmla="*/ 1065979 h 7484336"/>
              <a:gd name="connsiteX411" fmla="*/ 908069 w 7308033"/>
              <a:gd name="connsiteY411" fmla="*/ 809905 h 7484336"/>
              <a:gd name="connsiteX412" fmla="*/ 1021217 w 7308033"/>
              <a:gd name="connsiteY412" fmla="*/ 720578 h 7484336"/>
              <a:gd name="connsiteX413" fmla="*/ 1170097 w 7308033"/>
              <a:gd name="connsiteY413" fmla="*/ 643160 h 7484336"/>
              <a:gd name="connsiteX414" fmla="*/ 1265380 w 7308033"/>
              <a:gd name="connsiteY414" fmla="*/ 592540 h 7484336"/>
              <a:gd name="connsiteX415" fmla="*/ 1316001 w 7308033"/>
              <a:gd name="connsiteY415" fmla="*/ 565743 h 7484336"/>
              <a:gd name="connsiteX416" fmla="*/ 1372573 w 7308033"/>
              <a:gd name="connsiteY416" fmla="*/ 544898 h 7484336"/>
              <a:gd name="connsiteX417" fmla="*/ 1560163 w 7308033"/>
              <a:gd name="connsiteY417" fmla="*/ 461525 h 7484336"/>
              <a:gd name="connsiteX418" fmla="*/ 1811397 w 7308033"/>
              <a:gd name="connsiteY418" fmla="*/ 355077 h 7484336"/>
              <a:gd name="connsiteX419" fmla="*/ 1124673 w 7308033"/>
              <a:gd name="connsiteY419" fmla="*/ 520067 h 7484336"/>
              <a:gd name="connsiteX420" fmla="*/ 2022132 w 7308033"/>
              <a:gd name="connsiteY420" fmla="*/ 279593 h 7484336"/>
              <a:gd name="connsiteX421" fmla="*/ 1806557 w 7308033"/>
              <a:gd name="connsiteY421" fmla="*/ 355076 h 7484336"/>
              <a:gd name="connsiteX422" fmla="*/ 1554205 w 7308033"/>
              <a:gd name="connsiteY422" fmla="*/ 461525 h 7484336"/>
              <a:gd name="connsiteX423" fmla="*/ 1366618 w 7308033"/>
              <a:gd name="connsiteY423" fmla="*/ 544898 h 7484336"/>
              <a:gd name="connsiteX424" fmla="*/ 1310042 w 7308033"/>
              <a:gd name="connsiteY424" fmla="*/ 565740 h 7484336"/>
              <a:gd name="connsiteX425" fmla="*/ 1259425 w 7308033"/>
              <a:gd name="connsiteY425" fmla="*/ 592540 h 7484336"/>
              <a:gd name="connsiteX426" fmla="*/ 1164142 w 7308033"/>
              <a:gd name="connsiteY426" fmla="*/ 643157 h 7484336"/>
              <a:gd name="connsiteX427" fmla="*/ 1015262 w 7308033"/>
              <a:gd name="connsiteY427" fmla="*/ 720574 h 7484336"/>
              <a:gd name="connsiteX428" fmla="*/ 902114 w 7308033"/>
              <a:gd name="connsiteY428" fmla="*/ 809902 h 7484336"/>
              <a:gd name="connsiteX429" fmla="*/ 574578 w 7308033"/>
              <a:gd name="connsiteY429" fmla="*/ 1065975 h 7484336"/>
              <a:gd name="connsiteX430" fmla="*/ 506130 w 7308033"/>
              <a:gd name="connsiteY430" fmla="*/ 1125496 h 7484336"/>
              <a:gd name="connsiteX431" fmla="*/ 439166 w 7308033"/>
              <a:gd name="connsiteY431" fmla="*/ 1186639 h 7484336"/>
              <a:gd name="connsiteX432" fmla="*/ 440585 w 7308033"/>
              <a:gd name="connsiteY432" fmla="*/ 1188058 h 7484336"/>
              <a:gd name="connsiteX433" fmla="*/ 167392 w 7308033"/>
              <a:gd name="connsiteY433" fmla="*/ 1478001 h 7484336"/>
              <a:gd name="connsiteX434" fmla="*/ 57891 w 7308033"/>
              <a:gd name="connsiteY434" fmla="*/ 1613630 h 7484336"/>
              <a:gd name="connsiteX435" fmla="*/ 0 w 7308033"/>
              <a:gd name="connsiteY435" fmla="*/ 1397579 h 7484336"/>
              <a:gd name="connsiteX436" fmla="*/ 20746 w 7308033"/>
              <a:gd name="connsiteY436" fmla="*/ 1378624 h 7484336"/>
              <a:gd name="connsiteX437" fmla="*/ 23259 w 7308033"/>
              <a:gd name="connsiteY437" fmla="*/ 1423427 h 7484336"/>
              <a:gd name="connsiteX438" fmla="*/ 16526 w 7308033"/>
              <a:gd name="connsiteY438" fmla="*/ 1442259 h 7484336"/>
              <a:gd name="connsiteX439" fmla="*/ 113050 w 7308033"/>
              <a:gd name="connsiteY439" fmla="*/ 1342893 h 7484336"/>
              <a:gd name="connsiteX440" fmla="*/ 160691 w 7308033"/>
              <a:gd name="connsiteY440" fmla="*/ 1280365 h 7484336"/>
              <a:gd name="connsiteX441" fmla="*/ 223222 w 7308033"/>
              <a:gd name="connsiteY441" fmla="*/ 1220813 h 7484336"/>
              <a:gd name="connsiteX442" fmla="*/ 228612 w 7308033"/>
              <a:gd name="connsiteY442" fmla="*/ 1226800 h 7484336"/>
              <a:gd name="connsiteX443" fmla="*/ 226201 w 7308033"/>
              <a:gd name="connsiteY443" fmla="*/ 1223789 h 7484336"/>
              <a:gd name="connsiteX444" fmla="*/ 303619 w 7308033"/>
              <a:gd name="connsiteY444" fmla="*/ 1146372 h 7484336"/>
              <a:gd name="connsiteX445" fmla="*/ 381036 w 7308033"/>
              <a:gd name="connsiteY445" fmla="*/ 1074910 h 7484336"/>
              <a:gd name="connsiteX446" fmla="*/ 464409 w 7308033"/>
              <a:gd name="connsiteY446" fmla="*/ 985582 h 7484336"/>
              <a:gd name="connsiteX447" fmla="*/ 580534 w 7308033"/>
              <a:gd name="connsiteY447" fmla="*/ 899230 h 7484336"/>
              <a:gd name="connsiteX448" fmla="*/ 705592 w 7308033"/>
              <a:gd name="connsiteY448" fmla="*/ 806926 h 7484336"/>
              <a:gd name="connsiteX449" fmla="*/ 780365 w 7308033"/>
              <a:gd name="connsiteY449" fmla="*/ 754761 h 7484336"/>
              <a:gd name="connsiteX450" fmla="*/ 830651 w 7308033"/>
              <a:gd name="connsiteY450" fmla="*/ 708664 h 7484336"/>
              <a:gd name="connsiteX451" fmla="*/ 919979 w 7308033"/>
              <a:gd name="connsiteY451" fmla="*/ 655067 h 7484336"/>
              <a:gd name="connsiteX452" fmla="*/ 1015262 w 7308033"/>
              <a:gd name="connsiteY452" fmla="*/ 604450 h 7484336"/>
              <a:gd name="connsiteX453" fmla="*/ 1027876 w 7308033"/>
              <a:gd name="connsiteY453" fmla="*/ 597963 h 7484336"/>
              <a:gd name="connsiteX454" fmla="*/ 1060299 w 7308033"/>
              <a:gd name="connsiteY454" fmla="*/ 566115 h 7484336"/>
              <a:gd name="connsiteX455" fmla="*/ 1113524 w 7308033"/>
              <a:gd name="connsiteY455" fmla="*/ 527032 h 7484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</a:cxnLst>
            <a:rect l="l" t="t" r="r" b="b"/>
            <a:pathLst>
              <a:path w="7308033" h="7484336">
                <a:moveTo>
                  <a:pt x="6913876" y="5776530"/>
                </a:moveTo>
                <a:cubicBezTo>
                  <a:pt x="6904942" y="5815238"/>
                  <a:pt x="6893031" y="5850969"/>
                  <a:pt x="6875166" y="5892655"/>
                </a:cubicBezTo>
                <a:cubicBezTo>
                  <a:pt x="6857300" y="5931366"/>
                  <a:pt x="6836458" y="5973052"/>
                  <a:pt x="6806682" y="6017714"/>
                </a:cubicBezTo>
                <a:cubicBezTo>
                  <a:pt x="6794772" y="6041535"/>
                  <a:pt x="6782862" y="6064611"/>
                  <a:pt x="6771323" y="6086199"/>
                </a:cubicBezTo>
                <a:lnTo>
                  <a:pt x="6757742" y="6110614"/>
                </a:lnTo>
                <a:lnTo>
                  <a:pt x="6727685" y="6118668"/>
                </a:lnTo>
                <a:lnTo>
                  <a:pt x="6753086" y="6059400"/>
                </a:lnTo>
                <a:cubicBezTo>
                  <a:pt x="6764996" y="6041535"/>
                  <a:pt x="6770951" y="6029624"/>
                  <a:pt x="6779882" y="6014738"/>
                </a:cubicBezTo>
                <a:cubicBezTo>
                  <a:pt x="6791793" y="5993894"/>
                  <a:pt x="6803704" y="5976028"/>
                  <a:pt x="6815614" y="5955186"/>
                </a:cubicBezTo>
                <a:cubicBezTo>
                  <a:pt x="6827524" y="5934342"/>
                  <a:pt x="6836459" y="5916476"/>
                  <a:pt x="6848369" y="5895635"/>
                </a:cubicBezTo>
                <a:cubicBezTo>
                  <a:pt x="6869210" y="5856924"/>
                  <a:pt x="6893031" y="5818217"/>
                  <a:pt x="6913876" y="5776530"/>
                </a:cubicBezTo>
                <a:close/>
                <a:moveTo>
                  <a:pt x="6721144" y="5521292"/>
                </a:moveTo>
                <a:lnTo>
                  <a:pt x="6648868" y="5648492"/>
                </a:lnTo>
                <a:lnTo>
                  <a:pt x="6647540" y="5651550"/>
                </a:lnTo>
                <a:lnTo>
                  <a:pt x="6720331" y="5523433"/>
                </a:lnTo>
                <a:close/>
                <a:moveTo>
                  <a:pt x="7114698" y="4793131"/>
                </a:moveTo>
                <a:lnTo>
                  <a:pt x="7113630" y="4798399"/>
                </a:lnTo>
                <a:lnTo>
                  <a:pt x="7122304" y="4808811"/>
                </a:lnTo>
                <a:cubicBezTo>
                  <a:pt x="7131239" y="4817745"/>
                  <a:pt x="7140170" y="4829656"/>
                  <a:pt x="7149104" y="4838587"/>
                </a:cubicBezTo>
                <a:lnTo>
                  <a:pt x="7157044" y="4831309"/>
                </a:lnTo>
                <a:lnTo>
                  <a:pt x="7159029" y="4829985"/>
                </a:lnTo>
                <a:lnTo>
                  <a:pt x="7166970" y="4826677"/>
                </a:lnTo>
                <a:lnTo>
                  <a:pt x="7167420" y="4824391"/>
                </a:lnTo>
                <a:lnTo>
                  <a:pt x="7159029" y="4829985"/>
                </a:lnTo>
                <a:lnTo>
                  <a:pt x="7158037" y="4830399"/>
                </a:lnTo>
                <a:lnTo>
                  <a:pt x="7157044" y="4831309"/>
                </a:lnTo>
                <a:lnTo>
                  <a:pt x="7155060" y="4832632"/>
                </a:lnTo>
                <a:cubicBezTo>
                  <a:pt x="7143149" y="4826677"/>
                  <a:pt x="7134218" y="4814766"/>
                  <a:pt x="7125284" y="4805832"/>
                </a:cubicBezTo>
                <a:close/>
                <a:moveTo>
                  <a:pt x="7152080" y="4391948"/>
                </a:moveTo>
                <a:lnTo>
                  <a:pt x="7117409" y="4536420"/>
                </a:lnTo>
                <a:lnTo>
                  <a:pt x="7117412" y="4536420"/>
                </a:lnTo>
                <a:lnTo>
                  <a:pt x="7152083" y="4391952"/>
                </a:lnTo>
                <a:close/>
                <a:moveTo>
                  <a:pt x="7178880" y="4362173"/>
                </a:moveTo>
                <a:cubicBezTo>
                  <a:pt x="7172925" y="4374083"/>
                  <a:pt x="7166970" y="4383017"/>
                  <a:pt x="7161015" y="4400883"/>
                </a:cubicBezTo>
                <a:lnTo>
                  <a:pt x="7156923" y="4482020"/>
                </a:lnTo>
                <a:cubicBezTo>
                  <a:pt x="7156551" y="4505097"/>
                  <a:pt x="7156550" y="4527429"/>
                  <a:pt x="7155060" y="4558694"/>
                </a:cubicBezTo>
                <a:lnTo>
                  <a:pt x="7125284" y="4650316"/>
                </a:lnTo>
                <a:lnTo>
                  <a:pt x="7125283" y="4660782"/>
                </a:lnTo>
                <a:lnTo>
                  <a:pt x="7161015" y="4558693"/>
                </a:lnTo>
                <a:cubicBezTo>
                  <a:pt x="7163993" y="4496163"/>
                  <a:pt x="7161014" y="4469366"/>
                  <a:pt x="7166970" y="4400880"/>
                </a:cubicBezTo>
                <a:lnTo>
                  <a:pt x="7180853" y="4370804"/>
                </a:lnTo>
                <a:close/>
                <a:moveTo>
                  <a:pt x="7050842" y="4234134"/>
                </a:moveTo>
                <a:lnTo>
                  <a:pt x="7031332" y="4280253"/>
                </a:lnTo>
                <a:lnTo>
                  <a:pt x="7024045" y="4347286"/>
                </a:lnTo>
                <a:lnTo>
                  <a:pt x="7014651" y="4315972"/>
                </a:lnTo>
                <a:lnTo>
                  <a:pt x="7011215" y="4320392"/>
                </a:lnTo>
                <a:lnTo>
                  <a:pt x="7021069" y="4353241"/>
                </a:lnTo>
                <a:cubicBezTo>
                  <a:pt x="7018090" y="4368128"/>
                  <a:pt x="7018090" y="4383017"/>
                  <a:pt x="7015114" y="4400882"/>
                </a:cubicBezTo>
                <a:cubicBezTo>
                  <a:pt x="7021069" y="4409814"/>
                  <a:pt x="7024045" y="4424704"/>
                  <a:pt x="7027025" y="4439590"/>
                </a:cubicBezTo>
                <a:lnTo>
                  <a:pt x="7036255" y="4439077"/>
                </a:lnTo>
                <a:lnTo>
                  <a:pt x="7030001" y="4418745"/>
                </a:lnTo>
                <a:cubicBezTo>
                  <a:pt x="7032977" y="4400880"/>
                  <a:pt x="7032977" y="4385993"/>
                  <a:pt x="7035955" y="4371104"/>
                </a:cubicBezTo>
                <a:cubicBezTo>
                  <a:pt x="7041911" y="4329417"/>
                  <a:pt x="7044887" y="4281776"/>
                  <a:pt x="7050842" y="4234134"/>
                </a:cubicBezTo>
                <a:close/>
                <a:moveTo>
                  <a:pt x="7300963" y="4153741"/>
                </a:moveTo>
                <a:cubicBezTo>
                  <a:pt x="7303939" y="4156717"/>
                  <a:pt x="7303939" y="4156717"/>
                  <a:pt x="7306918" y="4156717"/>
                </a:cubicBezTo>
                <a:cubicBezTo>
                  <a:pt x="7306918" y="4207338"/>
                  <a:pt x="7303939" y="4249024"/>
                  <a:pt x="7303939" y="4281775"/>
                </a:cubicBezTo>
                <a:cubicBezTo>
                  <a:pt x="7303939" y="4314531"/>
                  <a:pt x="7306918" y="4341328"/>
                  <a:pt x="7306918" y="4368127"/>
                </a:cubicBezTo>
                <a:cubicBezTo>
                  <a:pt x="7309894" y="4418745"/>
                  <a:pt x="7306918" y="4457456"/>
                  <a:pt x="7297984" y="4525938"/>
                </a:cubicBezTo>
                <a:cubicBezTo>
                  <a:pt x="7300963" y="4543804"/>
                  <a:pt x="7295008" y="4573580"/>
                  <a:pt x="7289052" y="4615266"/>
                </a:cubicBezTo>
                <a:cubicBezTo>
                  <a:pt x="7280118" y="4653976"/>
                  <a:pt x="7271187" y="4701618"/>
                  <a:pt x="7262253" y="4746280"/>
                </a:cubicBezTo>
                <a:cubicBezTo>
                  <a:pt x="7259277" y="4782012"/>
                  <a:pt x="7259277" y="4820722"/>
                  <a:pt x="7253322" y="4856452"/>
                </a:cubicBezTo>
                <a:cubicBezTo>
                  <a:pt x="7232476" y="4921960"/>
                  <a:pt x="7229500" y="4975557"/>
                  <a:pt x="7208656" y="5058929"/>
                </a:cubicBezTo>
                <a:cubicBezTo>
                  <a:pt x="7193769" y="5118481"/>
                  <a:pt x="7181859" y="5178033"/>
                  <a:pt x="7166969" y="5234606"/>
                </a:cubicBezTo>
                <a:cubicBezTo>
                  <a:pt x="7131239" y="5270337"/>
                  <a:pt x="7134217" y="5216740"/>
                  <a:pt x="7092532" y="5267360"/>
                </a:cubicBezTo>
                <a:cubicBezTo>
                  <a:pt x="7092532" y="5264381"/>
                  <a:pt x="7095507" y="5252471"/>
                  <a:pt x="7098487" y="5249495"/>
                </a:cubicBezTo>
                <a:cubicBezTo>
                  <a:pt x="7101462" y="5201854"/>
                  <a:pt x="7089552" y="5192922"/>
                  <a:pt x="7110397" y="5124436"/>
                </a:cubicBezTo>
                <a:cubicBezTo>
                  <a:pt x="7125283" y="5082750"/>
                  <a:pt x="7143149" y="5038088"/>
                  <a:pt x="7155060" y="4993422"/>
                </a:cubicBezTo>
                <a:lnTo>
                  <a:pt x="7190791" y="4972581"/>
                </a:lnTo>
                <a:lnTo>
                  <a:pt x="7190791" y="4972577"/>
                </a:lnTo>
                <a:cubicBezTo>
                  <a:pt x="7217590" y="4853473"/>
                  <a:pt x="7208656" y="4826677"/>
                  <a:pt x="7229501" y="4746280"/>
                </a:cubicBezTo>
                <a:cubicBezTo>
                  <a:pt x="7235456" y="4710549"/>
                  <a:pt x="7244387" y="4674818"/>
                  <a:pt x="7250343" y="4639087"/>
                </a:cubicBezTo>
                <a:cubicBezTo>
                  <a:pt x="7256297" y="4603356"/>
                  <a:pt x="7262252" y="4564648"/>
                  <a:pt x="7268208" y="4528918"/>
                </a:cubicBezTo>
                <a:cubicBezTo>
                  <a:pt x="7274163" y="4493187"/>
                  <a:pt x="7277142" y="4457456"/>
                  <a:pt x="7283097" y="4424700"/>
                </a:cubicBezTo>
                <a:cubicBezTo>
                  <a:pt x="7286073" y="4391948"/>
                  <a:pt x="7289052" y="4359193"/>
                  <a:pt x="7289052" y="4326441"/>
                </a:cubicBezTo>
                <a:cubicBezTo>
                  <a:pt x="7286073" y="4302621"/>
                  <a:pt x="7289053" y="4272845"/>
                  <a:pt x="7292029" y="4243069"/>
                </a:cubicBezTo>
                <a:cubicBezTo>
                  <a:pt x="7295007" y="4228179"/>
                  <a:pt x="7295007" y="4213293"/>
                  <a:pt x="7297984" y="4198403"/>
                </a:cubicBezTo>
                <a:cubicBezTo>
                  <a:pt x="7297984" y="4183517"/>
                  <a:pt x="7300963" y="4168627"/>
                  <a:pt x="7300963" y="4153741"/>
                </a:cubicBezTo>
                <a:close/>
                <a:moveTo>
                  <a:pt x="4874223" y="452594"/>
                </a:moveTo>
                <a:cubicBezTo>
                  <a:pt x="4942706" y="479391"/>
                  <a:pt x="4990348" y="500236"/>
                  <a:pt x="5026078" y="521077"/>
                </a:cubicBezTo>
                <a:cubicBezTo>
                  <a:pt x="5061809" y="538943"/>
                  <a:pt x="5082655" y="556808"/>
                  <a:pt x="5091585" y="574674"/>
                </a:cubicBezTo>
                <a:cubicBezTo>
                  <a:pt x="5035013" y="544898"/>
                  <a:pt x="4984392" y="524057"/>
                  <a:pt x="4945685" y="503212"/>
                </a:cubicBezTo>
                <a:cubicBezTo>
                  <a:pt x="4906975" y="482370"/>
                  <a:pt x="4883154" y="464505"/>
                  <a:pt x="4874223" y="452594"/>
                </a:cubicBezTo>
                <a:close/>
                <a:moveTo>
                  <a:pt x="4379943" y="235228"/>
                </a:moveTo>
                <a:cubicBezTo>
                  <a:pt x="4406739" y="235228"/>
                  <a:pt x="4451404" y="244160"/>
                  <a:pt x="4499046" y="262025"/>
                </a:cubicBezTo>
                <a:cubicBezTo>
                  <a:pt x="4549663" y="282870"/>
                  <a:pt x="4606240" y="312646"/>
                  <a:pt x="4665792" y="345398"/>
                </a:cubicBezTo>
                <a:cubicBezTo>
                  <a:pt x="4505002" y="294780"/>
                  <a:pt x="4397808" y="262025"/>
                  <a:pt x="4379943" y="235228"/>
                </a:cubicBezTo>
                <a:close/>
                <a:moveTo>
                  <a:pt x="3998811" y="128035"/>
                </a:moveTo>
                <a:cubicBezTo>
                  <a:pt x="4040496" y="131011"/>
                  <a:pt x="4079204" y="133990"/>
                  <a:pt x="4120890" y="136966"/>
                </a:cubicBezTo>
                <a:cubicBezTo>
                  <a:pt x="4171511" y="151856"/>
                  <a:pt x="4219152" y="175677"/>
                  <a:pt x="4269770" y="196518"/>
                </a:cubicBezTo>
                <a:cubicBezTo>
                  <a:pt x="4198308" y="187587"/>
                  <a:pt x="4132800" y="172697"/>
                  <a:pt x="4085159" y="163766"/>
                </a:cubicBezTo>
                <a:cubicBezTo>
                  <a:pt x="4037517" y="151856"/>
                  <a:pt x="4004766" y="139945"/>
                  <a:pt x="3998811" y="128035"/>
                </a:cubicBezTo>
                <a:close/>
                <a:moveTo>
                  <a:pt x="550622" y="992975"/>
                </a:moveTo>
                <a:cubicBezTo>
                  <a:pt x="546123" y="994683"/>
                  <a:pt x="540937" y="997078"/>
                  <a:pt x="535712" y="999512"/>
                </a:cubicBezTo>
                <a:lnTo>
                  <a:pt x="516599" y="1006608"/>
                </a:lnTo>
                <a:lnTo>
                  <a:pt x="512050" y="1012379"/>
                </a:lnTo>
                <a:cubicBezTo>
                  <a:pt x="500140" y="1021313"/>
                  <a:pt x="488230" y="1030244"/>
                  <a:pt x="479295" y="1042154"/>
                </a:cubicBezTo>
                <a:cubicBezTo>
                  <a:pt x="449519" y="1060020"/>
                  <a:pt x="425699" y="1074910"/>
                  <a:pt x="395923" y="1095751"/>
                </a:cubicBezTo>
                <a:lnTo>
                  <a:pt x="339350" y="1158282"/>
                </a:lnTo>
                <a:lnTo>
                  <a:pt x="285753" y="1220810"/>
                </a:lnTo>
                <a:cubicBezTo>
                  <a:pt x="273843" y="1229744"/>
                  <a:pt x="264909" y="1238676"/>
                  <a:pt x="250022" y="1253565"/>
                </a:cubicBezTo>
                <a:lnTo>
                  <a:pt x="248809" y="1252046"/>
                </a:lnTo>
                <a:lnTo>
                  <a:pt x="215035" y="1292647"/>
                </a:lnTo>
                <a:cubicBezTo>
                  <a:pt x="203125" y="1309397"/>
                  <a:pt x="187491" y="1330986"/>
                  <a:pt x="157715" y="1363738"/>
                </a:cubicBezTo>
                <a:lnTo>
                  <a:pt x="65411" y="1464976"/>
                </a:lnTo>
                <a:lnTo>
                  <a:pt x="80298" y="1482838"/>
                </a:lnTo>
                <a:lnTo>
                  <a:pt x="80582" y="1482588"/>
                </a:lnTo>
                <a:lnTo>
                  <a:pt x="68387" y="1467952"/>
                </a:lnTo>
                <a:cubicBezTo>
                  <a:pt x="98163" y="1435200"/>
                  <a:pt x="133895" y="1399469"/>
                  <a:pt x="160691" y="1366714"/>
                </a:cubicBezTo>
                <a:cubicBezTo>
                  <a:pt x="220243" y="1301207"/>
                  <a:pt x="223222" y="1280365"/>
                  <a:pt x="252998" y="1253565"/>
                </a:cubicBezTo>
                <a:cubicBezTo>
                  <a:pt x="267885" y="1238679"/>
                  <a:pt x="279795" y="1229744"/>
                  <a:pt x="288729" y="1220813"/>
                </a:cubicBezTo>
                <a:lnTo>
                  <a:pt x="342326" y="1158282"/>
                </a:lnTo>
                <a:lnTo>
                  <a:pt x="398899" y="1095754"/>
                </a:lnTo>
                <a:cubicBezTo>
                  <a:pt x="428675" y="1077889"/>
                  <a:pt x="452495" y="1062999"/>
                  <a:pt x="482271" y="1042158"/>
                </a:cubicBezTo>
                <a:cubicBezTo>
                  <a:pt x="494182" y="1033223"/>
                  <a:pt x="506092" y="1021313"/>
                  <a:pt x="515026" y="1012382"/>
                </a:cubicBezTo>
                <a:cubicBezTo>
                  <a:pt x="520982" y="1013870"/>
                  <a:pt x="537359" y="1004939"/>
                  <a:pt x="550758" y="998983"/>
                </a:cubicBezTo>
                <a:lnTo>
                  <a:pt x="562036" y="995482"/>
                </a:lnTo>
                <a:lnTo>
                  <a:pt x="561411" y="990559"/>
                </a:lnTo>
                <a:cubicBezTo>
                  <a:pt x="558934" y="990246"/>
                  <a:pt x="555122" y="991267"/>
                  <a:pt x="550622" y="992975"/>
                </a:cubicBezTo>
                <a:close/>
                <a:moveTo>
                  <a:pt x="3599813" y="151856"/>
                </a:moveTo>
                <a:cubicBezTo>
                  <a:pt x="3613211" y="150368"/>
                  <a:pt x="3631821" y="150368"/>
                  <a:pt x="3652293" y="151484"/>
                </a:cubicBezTo>
                <a:cubicBezTo>
                  <a:pt x="3672763" y="152600"/>
                  <a:pt x="3695096" y="154835"/>
                  <a:pt x="3715937" y="157811"/>
                </a:cubicBezTo>
                <a:cubicBezTo>
                  <a:pt x="3757624" y="163766"/>
                  <a:pt x="3793355" y="175677"/>
                  <a:pt x="3802289" y="187587"/>
                </a:cubicBezTo>
                <a:cubicBezTo>
                  <a:pt x="3784424" y="184611"/>
                  <a:pt x="3766558" y="181632"/>
                  <a:pt x="3736782" y="178656"/>
                </a:cubicBezTo>
                <a:cubicBezTo>
                  <a:pt x="3707007" y="175677"/>
                  <a:pt x="3665320" y="166745"/>
                  <a:pt x="3599813" y="151856"/>
                </a:cubicBezTo>
                <a:close/>
                <a:moveTo>
                  <a:pt x="1994473" y="334850"/>
                </a:moveTo>
                <a:lnTo>
                  <a:pt x="1968092" y="345401"/>
                </a:lnTo>
                <a:cubicBezTo>
                  <a:pt x="1908540" y="366242"/>
                  <a:pt x="1846012" y="384108"/>
                  <a:pt x="1786460" y="407929"/>
                </a:cubicBezTo>
                <a:cubicBezTo>
                  <a:pt x="1726908" y="431749"/>
                  <a:pt x="1667357" y="452594"/>
                  <a:pt x="1607805" y="479391"/>
                </a:cubicBezTo>
                <a:cubicBezTo>
                  <a:pt x="1563139" y="500236"/>
                  <a:pt x="1521453" y="518101"/>
                  <a:pt x="1482746" y="535967"/>
                </a:cubicBezTo>
                <a:cubicBezTo>
                  <a:pt x="1455946" y="541922"/>
                  <a:pt x="1426170" y="556808"/>
                  <a:pt x="1399373" y="568719"/>
                </a:cubicBezTo>
                <a:cubicBezTo>
                  <a:pt x="1327911" y="595519"/>
                  <a:pt x="1262404" y="631250"/>
                  <a:pt x="1193918" y="664002"/>
                </a:cubicBezTo>
                <a:cubicBezTo>
                  <a:pt x="1161166" y="681867"/>
                  <a:pt x="1128411" y="705688"/>
                  <a:pt x="1095659" y="726533"/>
                </a:cubicBezTo>
                <a:cubicBezTo>
                  <a:pt x="1062904" y="747374"/>
                  <a:pt x="1030152" y="768219"/>
                  <a:pt x="1000376" y="789061"/>
                </a:cubicBezTo>
                <a:cubicBezTo>
                  <a:pt x="964645" y="824792"/>
                  <a:pt x="899138" y="875412"/>
                  <a:pt x="848517" y="902209"/>
                </a:cubicBezTo>
                <a:cubicBezTo>
                  <a:pt x="800875" y="937940"/>
                  <a:pt x="753234" y="976651"/>
                  <a:pt x="705592" y="1015358"/>
                </a:cubicBezTo>
                <a:lnTo>
                  <a:pt x="568804" y="1134687"/>
                </a:lnTo>
                <a:lnTo>
                  <a:pt x="580534" y="1149351"/>
                </a:lnTo>
                <a:cubicBezTo>
                  <a:pt x="586489" y="1146375"/>
                  <a:pt x="597099" y="1138744"/>
                  <a:pt x="609565" y="1129438"/>
                </a:cubicBezTo>
                <a:lnTo>
                  <a:pt x="634277" y="1111019"/>
                </a:lnTo>
                <a:lnTo>
                  <a:pt x="723458" y="1033223"/>
                </a:lnTo>
                <a:cubicBezTo>
                  <a:pt x="771099" y="994513"/>
                  <a:pt x="818741" y="958782"/>
                  <a:pt x="866382" y="920075"/>
                </a:cubicBezTo>
                <a:cubicBezTo>
                  <a:pt x="917000" y="893275"/>
                  <a:pt x="979531" y="842657"/>
                  <a:pt x="1018238" y="806926"/>
                </a:cubicBezTo>
                <a:cubicBezTo>
                  <a:pt x="1050993" y="786082"/>
                  <a:pt x="1080769" y="765240"/>
                  <a:pt x="1113521" y="744395"/>
                </a:cubicBezTo>
                <a:cubicBezTo>
                  <a:pt x="1146276" y="723554"/>
                  <a:pt x="1176052" y="702709"/>
                  <a:pt x="1211783" y="681867"/>
                </a:cubicBezTo>
                <a:cubicBezTo>
                  <a:pt x="1280266" y="649112"/>
                  <a:pt x="1348753" y="613381"/>
                  <a:pt x="1417236" y="586584"/>
                </a:cubicBezTo>
                <a:cubicBezTo>
                  <a:pt x="1444035" y="574674"/>
                  <a:pt x="1473811" y="559784"/>
                  <a:pt x="1497632" y="544898"/>
                </a:cubicBezTo>
                <a:cubicBezTo>
                  <a:pt x="1536340" y="527032"/>
                  <a:pt x="1581005" y="509167"/>
                  <a:pt x="1622691" y="488322"/>
                </a:cubicBezTo>
                <a:cubicBezTo>
                  <a:pt x="1682243" y="461525"/>
                  <a:pt x="1741795" y="440681"/>
                  <a:pt x="1801347" y="416860"/>
                </a:cubicBezTo>
                <a:cubicBezTo>
                  <a:pt x="1860899" y="393039"/>
                  <a:pt x="1923426" y="375174"/>
                  <a:pt x="1982978" y="354332"/>
                </a:cubicBezTo>
                <a:lnTo>
                  <a:pt x="2059277" y="339346"/>
                </a:lnTo>
                <a:lnTo>
                  <a:pt x="2096133" y="326751"/>
                </a:lnTo>
                <a:lnTo>
                  <a:pt x="2597795" y="218526"/>
                </a:lnTo>
                <a:lnTo>
                  <a:pt x="2587435" y="215503"/>
                </a:lnTo>
                <a:cubicBezTo>
                  <a:pt x="2575524" y="214387"/>
                  <a:pt x="2557659" y="215875"/>
                  <a:pt x="2524903" y="223318"/>
                </a:cubicBezTo>
                <a:cubicBezTo>
                  <a:pt x="2483217" y="229273"/>
                  <a:pt x="2435576" y="235228"/>
                  <a:pt x="2390910" y="241184"/>
                </a:cubicBezTo>
                <a:cubicBezTo>
                  <a:pt x="2349224" y="250118"/>
                  <a:pt x="2301582" y="262028"/>
                  <a:pt x="2259896" y="270959"/>
                </a:cubicBezTo>
                <a:cubicBezTo>
                  <a:pt x="2242030" y="276915"/>
                  <a:pt x="2224165" y="282870"/>
                  <a:pt x="2203324" y="288825"/>
                </a:cubicBezTo>
                <a:cubicBezTo>
                  <a:pt x="2182479" y="294780"/>
                  <a:pt x="2161637" y="300735"/>
                  <a:pt x="2137816" y="306691"/>
                </a:cubicBezTo>
                <a:close/>
                <a:moveTo>
                  <a:pt x="2046992" y="272932"/>
                </a:moveTo>
                <a:lnTo>
                  <a:pt x="2096621" y="259634"/>
                </a:lnTo>
                <a:lnTo>
                  <a:pt x="2215233" y="244163"/>
                </a:lnTo>
                <a:cubicBezTo>
                  <a:pt x="2245010" y="232252"/>
                  <a:pt x="2277762" y="220342"/>
                  <a:pt x="2313493" y="208432"/>
                </a:cubicBezTo>
                <a:cubicBezTo>
                  <a:pt x="2349224" y="196521"/>
                  <a:pt x="2387934" y="184611"/>
                  <a:pt x="2426642" y="178656"/>
                </a:cubicBezTo>
                <a:cubicBezTo>
                  <a:pt x="2507038" y="163766"/>
                  <a:pt x="2590410" y="148880"/>
                  <a:pt x="2664849" y="145901"/>
                </a:cubicBezTo>
                <a:cubicBezTo>
                  <a:pt x="2779489" y="135478"/>
                  <a:pt x="2894125" y="129523"/>
                  <a:pt x="3008762" y="128407"/>
                </a:cubicBezTo>
                <a:lnTo>
                  <a:pt x="3285189" y="137682"/>
                </a:lnTo>
                <a:lnTo>
                  <a:pt x="3002806" y="127291"/>
                </a:lnTo>
                <a:cubicBezTo>
                  <a:pt x="2888170" y="128035"/>
                  <a:pt x="2773530" y="133990"/>
                  <a:pt x="2658894" y="145901"/>
                </a:cubicBezTo>
                <a:cubicBezTo>
                  <a:pt x="2581476" y="148877"/>
                  <a:pt x="2501080" y="163766"/>
                  <a:pt x="2420686" y="178653"/>
                </a:cubicBezTo>
                <a:cubicBezTo>
                  <a:pt x="2381976" y="184608"/>
                  <a:pt x="2343269" y="196518"/>
                  <a:pt x="2307538" y="208428"/>
                </a:cubicBezTo>
                <a:cubicBezTo>
                  <a:pt x="2271807" y="220339"/>
                  <a:pt x="2239051" y="232249"/>
                  <a:pt x="2209275" y="244160"/>
                </a:cubicBezTo>
                <a:lnTo>
                  <a:pt x="2102296" y="258113"/>
                </a:lnTo>
                <a:lnTo>
                  <a:pt x="3008390" y="15326"/>
                </a:lnTo>
                <a:lnTo>
                  <a:pt x="3013414" y="15352"/>
                </a:lnTo>
                <a:cubicBezTo>
                  <a:pt x="3045795" y="15072"/>
                  <a:pt x="3079478" y="14514"/>
                  <a:pt x="3113720" y="14143"/>
                </a:cubicBezTo>
                <a:cubicBezTo>
                  <a:pt x="3182206" y="13395"/>
                  <a:pt x="3252924" y="13395"/>
                  <a:pt x="3319919" y="17863"/>
                </a:cubicBezTo>
                <a:lnTo>
                  <a:pt x="3323758" y="20742"/>
                </a:lnTo>
                <a:lnTo>
                  <a:pt x="3424136" y="8931"/>
                </a:lnTo>
                <a:cubicBezTo>
                  <a:pt x="3456889" y="14887"/>
                  <a:pt x="3486665" y="17863"/>
                  <a:pt x="3516441" y="23818"/>
                </a:cubicBezTo>
                <a:cubicBezTo>
                  <a:pt x="3546216" y="29773"/>
                  <a:pt x="3575992" y="32752"/>
                  <a:pt x="3608747" y="41683"/>
                </a:cubicBezTo>
                <a:lnTo>
                  <a:pt x="3656370" y="52509"/>
                </a:lnTo>
                <a:lnTo>
                  <a:pt x="3605768" y="38707"/>
                </a:lnTo>
                <a:cubicBezTo>
                  <a:pt x="3575992" y="32752"/>
                  <a:pt x="3543237" y="26797"/>
                  <a:pt x="3513461" y="20842"/>
                </a:cubicBezTo>
                <a:cubicBezTo>
                  <a:pt x="3483685" y="14887"/>
                  <a:pt x="3453909" y="11910"/>
                  <a:pt x="3421157" y="5955"/>
                </a:cubicBezTo>
                <a:cubicBezTo>
                  <a:pt x="3421157" y="5955"/>
                  <a:pt x="3421158" y="2976"/>
                  <a:pt x="3421158" y="0"/>
                </a:cubicBezTo>
                <a:cubicBezTo>
                  <a:pt x="3465819" y="2976"/>
                  <a:pt x="3516441" y="5955"/>
                  <a:pt x="3561102" y="8931"/>
                </a:cubicBezTo>
                <a:cubicBezTo>
                  <a:pt x="3611724" y="11910"/>
                  <a:pt x="3659365" y="17866"/>
                  <a:pt x="3704027" y="23821"/>
                </a:cubicBezTo>
                <a:cubicBezTo>
                  <a:pt x="3751669" y="26797"/>
                  <a:pt x="3778469" y="35731"/>
                  <a:pt x="3799310" y="47642"/>
                </a:cubicBezTo>
                <a:cubicBezTo>
                  <a:pt x="3820155" y="59552"/>
                  <a:pt x="3835041" y="71462"/>
                  <a:pt x="3861841" y="77418"/>
                </a:cubicBezTo>
                <a:cubicBezTo>
                  <a:pt x="3903528" y="77418"/>
                  <a:pt x="3885662" y="53597"/>
                  <a:pt x="3939259" y="62528"/>
                </a:cubicBezTo>
                <a:cubicBezTo>
                  <a:pt x="3977966" y="68483"/>
                  <a:pt x="4016676" y="80394"/>
                  <a:pt x="4055383" y="89328"/>
                </a:cubicBezTo>
                <a:cubicBezTo>
                  <a:pt x="4079204" y="95283"/>
                  <a:pt x="4103025" y="104214"/>
                  <a:pt x="4126846" y="110169"/>
                </a:cubicBezTo>
                <a:cubicBezTo>
                  <a:pt x="4126846" y="110169"/>
                  <a:pt x="4126846" y="113149"/>
                  <a:pt x="4123870" y="113149"/>
                </a:cubicBezTo>
                <a:cubicBezTo>
                  <a:pt x="4126846" y="122080"/>
                  <a:pt x="4123870" y="128035"/>
                  <a:pt x="4120890" y="133990"/>
                </a:cubicBezTo>
                <a:cubicBezTo>
                  <a:pt x="4079204" y="131014"/>
                  <a:pt x="4040497" y="128035"/>
                  <a:pt x="3998811" y="125059"/>
                </a:cubicBezTo>
                <a:cubicBezTo>
                  <a:pt x="3983921" y="122080"/>
                  <a:pt x="3972011" y="119104"/>
                  <a:pt x="3957124" y="113149"/>
                </a:cubicBezTo>
                <a:cubicBezTo>
                  <a:pt x="3942235" y="110169"/>
                  <a:pt x="3930324" y="107194"/>
                  <a:pt x="3915438" y="104214"/>
                </a:cubicBezTo>
                <a:cubicBezTo>
                  <a:pt x="3888638" y="98259"/>
                  <a:pt x="3861841" y="92304"/>
                  <a:pt x="3835041" y="86349"/>
                </a:cubicBezTo>
                <a:cubicBezTo>
                  <a:pt x="3808245" y="80394"/>
                  <a:pt x="3781445" y="74438"/>
                  <a:pt x="3754648" y="68483"/>
                </a:cubicBezTo>
                <a:cubicBezTo>
                  <a:pt x="3727848" y="65507"/>
                  <a:pt x="3701051" y="59552"/>
                  <a:pt x="3671275" y="56573"/>
                </a:cubicBezTo>
                <a:lnTo>
                  <a:pt x="3578972" y="56573"/>
                </a:lnTo>
                <a:cubicBezTo>
                  <a:pt x="3552171" y="56573"/>
                  <a:pt x="3525375" y="56573"/>
                  <a:pt x="3504530" y="56573"/>
                </a:cubicBezTo>
                <a:cubicBezTo>
                  <a:pt x="3459867" y="56573"/>
                  <a:pt x="3424136" y="56573"/>
                  <a:pt x="3388405" y="56573"/>
                </a:cubicBezTo>
                <a:lnTo>
                  <a:pt x="3382950" y="54832"/>
                </a:lnTo>
                <a:lnTo>
                  <a:pt x="3331829" y="80394"/>
                </a:lnTo>
                <a:cubicBezTo>
                  <a:pt x="3305030" y="89325"/>
                  <a:pt x="3382447" y="95280"/>
                  <a:pt x="3349695" y="110170"/>
                </a:cubicBezTo>
                <a:cubicBezTo>
                  <a:pt x="3412223" y="122080"/>
                  <a:pt x="3474754" y="133990"/>
                  <a:pt x="3528350" y="145901"/>
                </a:cubicBezTo>
                <a:lnTo>
                  <a:pt x="3448848" y="147289"/>
                </a:lnTo>
                <a:lnTo>
                  <a:pt x="3450189" y="147392"/>
                </a:lnTo>
                <a:cubicBezTo>
                  <a:pt x="3482201" y="149624"/>
                  <a:pt x="3511976" y="150368"/>
                  <a:pt x="3534306" y="145901"/>
                </a:cubicBezTo>
                <a:cubicBezTo>
                  <a:pt x="3558127" y="148880"/>
                  <a:pt x="3581948" y="151856"/>
                  <a:pt x="3605768" y="154835"/>
                </a:cubicBezTo>
                <a:cubicBezTo>
                  <a:pt x="3671275" y="169721"/>
                  <a:pt x="3712962" y="175677"/>
                  <a:pt x="3742737" y="181632"/>
                </a:cubicBezTo>
                <a:cubicBezTo>
                  <a:pt x="3772514" y="187587"/>
                  <a:pt x="3790379" y="187587"/>
                  <a:pt x="3808245" y="190566"/>
                </a:cubicBezTo>
                <a:cubicBezTo>
                  <a:pt x="3843975" y="199497"/>
                  <a:pt x="3882686" y="208432"/>
                  <a:pt x="3918417" y="214387"/>
                </a:cubicBezTo>
                <a:cubicBezTo>
                  <a:pt x="3957124" y="220342"/>
                  <a:pt x="3992855" y="232252"/>
                  <a:pt x="4031566" y="238208"/>
                </a:cubicBezTo>
                <a:cubicBezTo>
                  <a:pt x="4067297" y="247139"/>
                  <a:pt x="4106004" y="256073"/>
                  <a:pt x="4141735" y="265004"/>
                </a:cubicBezTo>
                <a:lnTo>
                  <a:pt x="4251908" y="297759"/>
                </a:lnTo>
                <a:lnTo>
                  <a:pt x="4305504" y="312646"/>
                </a:lnTo>
                <a:lnTo>
                  <a:pt x="4359101" y="330511"/>
                </a:lnTo>
                <a:lnTo>
                  <a:pt x="4359792" y="331143"/>
                </a:lnTo>
                <a:lnTo>
                  <a:pt x="4398227" y="337770"/>
                </a:lnTo>
                <a:cubicBezTo>
                  <a:pt x="4431445" y="345585"/>
                  <a:pt x="4470805" y="358612"/>
                  <a:pt x="4491368" y="372382"/>
                </a:cubicBezTo>
                <a:lnTo>
                  <a:pt x="4504379" y="392095"/>
                </a:lnTo>
                <a:lnTo>
                  <a:pt x="4507980" y="393042"/>
                </a:lnTo>
                <a:cubicBezTo>
                  <a:pt x="4534777" y="404953"/>
                  <a:pt x="4564553" y="416863"/>
                  <a:pt x="4591353" y="425794"/>
                </a:cubicBezTo>
                <a:cubicBezTo>
                  <a:pt x="4615174" y="434729"/>
                  <a:pt x="4638995" y="443660"/>
                  <a:pt x="4662816" y="455570"/>
                </a:cubicBezTo>
                <a:cubicBezTo>
                  <a:pt x="4686636" y="467481"/>
                  <a:pt x="4710457" y="476415"/>
                  <a:pt x="4734278" y="488325"/>
                </a:cubicBezTo>
                <a:cubicBezTo>
                  <a:pt x="4746188" y="497257"/>
                  <a:pt x="4764054" y="506191"/>
                  <a:pt x="4787874" y="518101"/>
                </a:cubicBezTo>
                <a:cubicBezTo>
                  <a:pt x="4799785" y="524056"/>
                  <a:pt x="4811695" y="530012"/>
                  <a:pt x="4823606" y="535967"/>
                </a:cubicBezTo>
                <a:cubicBezTo>
                  <a:pt x="4835516" y="541922"/>
                  <a:pt x="4850402" y="547877"/>
                  <a:pt x="4862313" y="556808"/>
                </a:cubicBezTo>
                <a:cubicBezTo>
                  <a:pt x="4915909" y="583608"/>
                  <a:pt x="4969506" y="610405"/>
                  <a:pt x="4993327" y="631250"/>
                </a:cubicBezTo>
                <a:cubicBezTo>
                  <a:pt x="5046923" y="666981"/>
                  <a:pt x="5103499" y="699733"/>
                  <a:pt x="5160072" y="738443"/>
                </a:cubicBezTo>
                <a:cubicBezTo>
                  <a:pt x="5186872" y="756309"/>
                  <a:pt x="5216647" y="777150"/>
                  <a:pt x="5246424" y="797995"/>
                </a:cubicBezTo>
                <a:lnTo>
                  <a:pt x="5248924" y="799780"/>
                </a:lnTo>
                <a:lnTo>
                  <a:pt x="5293052" y="826589"/>
                </a:lnTo>
                <a:cubicBezTo>
                  <a:pt x="6306872" y="1511511"/>
                  <a:pt x="6973427" y="2671412"/>
                  <a:pt x="6973427" y="3986995"/>
                </a:cubicBezTo>
                <a:lnTo>
                  <a:pt x="6972171" y="4011914"/>
                </a:lnTo>
                <a:lnTo>
                  <a:pt x="7006179" y="4016772"/>
                </a:lnTo>
                <a:cubicBezTo>
                  <a:pt x="7018090" y="4025703"/>
                  <a:pt x="7027021" y="4031658"/>
                  <a:pt x="7038932" y="4040592"/>
                </a:cubicBezTo>
                <a:cubicBezTo>
                  <a:pt x="7041911" y="4073344"/>
                  <a:pt x="7047866" y="4082278"/>
                  <a:pt x="7053821" y="4120986"/>
                </a:cubicBezTo>
                <a:cubicBezTo>
                  <a:pt x="7071687" y="4156717"/>
                  <a:pt x="7092528" y="4186493"/>
                  <a:pt x="7110394" y="4216268"/>
                </a:cubicBezTo>
                <a:lnTo>
                  <a:pt x="7134218" y="4218435"/>
                </a:lnTo>
                <a:lnTo>
                  <a:pt x="7134218" y="4195427"/>
                </a:lnTo>
                <a:lnTo>
                  <a:pt x="7158423" y="4128188"/>
                </a:lnTo>
                <a:lnTo>
                  <a:pt x="7158035" y="4115034"/>
                </a:lnTo>
                <a:cubicBezTo>
                  <a:pt x="7166970" y="4025706"/>
                  <a:pt x="7172925" y="4028682"/>
                  <a:pt x="7181856" y="4034637"/>
                </a:cubicBezTo>
                <a:cubicBezTo>
                  <a:pt x="7193766" y="4031661"/>
                  <a:pt x="7205677" y="4031661"/>
                  <a:pt x="7214611" y="4034637"/>
                </a:cubicBezTo>
                <a:cubicBezTo>
                  <a:pt x="7232477" y="4022727"/>
                  <a:pt x="7247363" y="4007840"/>
                  <a:pt x="7265228" y="4001885"/>
                </a:cubicBezTo>
                <a:cubicBezTo>
                  <a:pt x="7268208" y="4046548"/>
                  <a:pt x="7268208" y="4085258"/>
                  <a:pt x="7271184" y="4132899"/>
                </a:cubicBezTo>
                <a:cubicBezTo>
                  <a:pt x="7265229" y="4153741"/>
                  <a:pt x="7262253" y="4174585"/>
                  <a:pt x="7256297" y="4195427"/>
                </a:cubicBezTo>
                <a:cubicBezTo>
                  <a:pt x="7250343" y="4216272"/>
                  <a:pt x="7244387" y="4237113"/>
                  <a:pt x="7238432" y="4254979"/>
                </a:cubicBezTo>
                <a:cubicBezTo>
                  <a:pt x="7235453" y="4287734"/>
                  <a:pt x="7232476" y="4320486"/>
                  <a:pt x="7229498" y="4353241"/>
                </a:cubicBezTo>
                <a:lnTo>
                  <a:pt x="7226521" y="4403859"/>
                </a:lnTo>
                <a:cubicBezTo>
                  <a:pt x="7223542" y="4421724"/>
                  <a:pt x="7223543" y="4436614"/>
                  <a:pt x="7220567" y="4454479"/>
                </a:cubicBezTo>
                <a:lnTo>
                  <a:pt x="7207871" y="4462944"/>
                </a:lnTo>
                <a:lnTo>
                  <a:pt x="7208656" y="4466386"/>
                </a:lnTo>
                <a:lnTo>
                  <a:pt x="7220819" y="4458278"/>
                </a:lnTo>
                <a:lnTo>
                  <a:pt x="7226521" y="4409814"/>
                </a:lnTo>
                <a:lnTo>
                  <a:pt x="7229497" y="4359196"/>
                </a:lnTo>
                <a:cubicBezTo>
                  <a:pt x="7232477" y="4326441"/>
                  <a:pt x="7235452" y="4293689"/>
                  <a:pt x="7238432" y="4260934"/>
                </a:cubicBezTo>
                <a:cubicBezTo>
                  <a:pt x="7244387" y="4243068"/>
                  <a:pt x="7250342" y="4222227"/>
                  <a:pt x="7256297" y="4201383"/>
                </a:cubicBezTo>
                <a:cubicBezTo>
                  <a:pt x="7262253" y="4180541"/>
                  <a:pt x="7268208" y="4159696"/>
                  <a:pt x="7271184" y="4138855"/>
                </a:cubicBezTo>
                <a:cubicBezTo>
                  <a:pt x="7280118" y="4144809"/>
                  <a:pt x="7286074" y="4150765"/>
                  <a:pt x="7295004" y="4156720"/>
                </a:cubicBezTo>
                <a:cubicBezTo>
                  <a:pt x="7295005" y="4171606"/>
                  <a:pt x="7295004" y="4186496"/>
                  <a:pt x="7292028" y="4201382"/>
                </a:cubicBezTo>
                <a:cubicBezTo>
                  <a:pt x="7289050" y="4216272"/>
                  <a:pt x="7289049" y="4231158"/>
                  <a:pt x="7286074" y="4246047"/>
                </a:cubicBezTo>
                <a:cubicBezTo>
                  <a:pt x="7283094" y="4275823"/>
                  <a:pt x="7280118" y="4302621"/>
                  <a:pt x="7283094" y="4329421"/>
                </a:cubicBezTo>
                <a:cubicBezTo>
                  <a:pt x="7280118" y="4359196"/>
                  <a:pt x="7280118" y="4391948"/>
                  <a:pt x="7277139" y="4427679"/>
                </a:cubicBezTo>
                <a:cubicBezTo>
                  <a:pt x="7271184" y="4460434"/>
                  <a:pt x="7268208" y="4496165"/>
                  <a:pt x="7262253" y="4531896"/>
                </a:cubicBezTo>
                <a:cubicBezTo>
                  <a:pt x="7256298" y="4567628"/>
                  <a:pt x="7253319" y="4603359"/>
                  <a:pt x="7244387" y="4642066"/>
                </a:cubicBezTo>
                <a:cubicBezTo>
                  <a:pt x="7238432" y="4677797"/>
                  <a:pt x="7229497" y="4713529"/>
                  <a:pt x="7223542" y="4749259"/>
                </a:cubicBezTo>
                <a:cubicBezTo>
                  <a:pt x="7202701" y="4829656"/>
                  <a:pt x="7208656" y="4856453"/>
                  <a:pt x="7184835" y="4975556"/>
                </a:cubicBezTo>
                <a:cubicBezTo>
                  <a:pt x="7172925" y="4981511"/>
                  <a:pt x="7161014" y="4987467"/>
                  <a:pt x="7149104" y="4996401"/>
                </a:cubicBezTo>
                <a:cubicBezTo>
                  <a:pt x="7137194" y="5038088"/>
                  <a:pt x="7119328" y="5085729"/>
                  <a:pt x="7104438" y="5127416"/>
                </a:cubicBezTo>
                <a:cubicBezTo>
                  <a:pt x="7083597" y="5195899"/>
                  <a:pt x="7098484" y="5204833"/>
                  <a:pt x="7092529" y="5252474"/>
                </a:cubicBezTo>
                <a:cubicBezTo>
                  <a:pt x="7089552" y="5258430"/>
                  <a:pt x="7086573" y="5267360"/>
                  <a:pt x="7086573" y="5270339"/>
                </a:cubicBezTo>
                <a:cubicBezTo>
                  <a:pt x="7068707" y="5317981"/>
                  <a:pt x="7050842" y="5365622"/>
                  <a:pt x="7035956" y="5407309"/>
                </a:cubicBezTo>
                <a:cubicBezTo>
                  <a:pt x="7030001" y="5413264"/>
                  <a:pt x="7027021" y="5416240"/>
                  <a:pt x="7021066" y="5419219"/>
                </a:cubicBezTo>
                <a:cubicBezTo>
                  <a:pt x="7000224" y="5466861"/>
                  <a:pt x="6979379" y="5517479"/>
                  <a:pt x="6958538" y="5565120"/>
                </a:cubicBezTo>
                <a:cubicBezTo>
                  <a:pt x="6982359" y="5517479"/>
                  <a:pt x="7003201" y="5466861"/>
                  <a:pt x="7024045" y="5419219"/>
                </a:cubicBezTo>
                <a:cubicBezTo>
                  <a:pt x="7030001" y="5413264"/>
                  <a:pt x="7032976" y="5413264"/>
                  <a:pt x="7038932" y="5407309"/>
                </a:cubicBezTo>
                <a:cubicBezTo>
                  <a:pt x="7015111" y="5535344"/>
                  <a:pt x="6976404" y="5615741"/>
                  <a:pt x="6943648" y="5678268"/>
                </a:cubicBezTo>
                <a:cubicBezTo>
                  <a:pt x="6925783" y="5690179"/>
                  <a:pt x="6907917" y="5699113"/>
                  <a:pt x="6893031" y="5705068"/>
                </a:cubicBezTo>
                <a:lnTo>
                  <a:pt x="6882533" y="5726066"/>
                </a:lnTo>
                <a:lnTo>
                  <a:pt x="6884100" y="5728886"/>
                </a:lnTo>
                <a:cubicBezTo>
                  <a:pt x="6887076" y="5722931"/>
                  <a:pt x="6890055" y="5713999"/>
                  <a:pt x="6896010" y="5705065"/>
                </a:cubicBezTo>
                <a:cubicBezTo>
                  <a:pt x="6910896" y="5699110"/>
                  <a:pt x="6928762" y="5690179"/>
                  <a:pt x="6946628" y="5678269"/>
                </a:cubicBezTo>
                <a:cubicBezTo>
                  <a:pt x="6949607" y="5711021"/>
                  <a:pt x="6925786" y="5752706"/>
                  <a:pt x="6910897" y="5779506"/>
                </a:cubicBezTo>
                <a:cubicBezTo>
                  <a:pt x="6890055" y="5821193"/>
                  <a:pt x="6866235" y="5859900"/>
                  <a:pt x="6845389" y="5898611"/>
                </a:cubicBezTo>
                <a:cubicBezTo>
                  <a:pt x="6833479" y="5919452"/>
                  <a:pt x="6824548" y="5937318"/>
                  <a:pt x="6812638" y="5958162"/>
                </a:cubicBezTo>
                <a:cubicBezTo>
                  <a:pt x="6800727" y="5979004"/>
                  <a:pt x="6788817" y="5996869"/>
                  <a:pt x="6776907" y="6017714"/>
                </a:cubicBezTo>
                <a:cubicBezTo>
                  <a:pt x="6767972" y="6029624"/>
                  <a:pt x="6762017" y="6044511"/>
                  <a:pt x="6750106" y="6062376"/>
                </a:cubicBezTo>
                <a:lnTo>
                  <a:pt x="6724490" y="6119524"/>
                </a:lnTo>
                <a:lnTo>
                  <a:pt x="6444201" y="6194627"/>
                </a:lnTo>
                <a:lnTo>
                  <a:pt x="6494406" y="6117091"/>
                </a:lnTo>
                <a:cubicBezTo>
                  <a:pt x="6513388" y="6085454"/>
                  <a:pt x="6529765" y="6054935"/>
                  <a:pt x="6541675" y="6026649"/>
                </a:cubicBezTo>
                <a:cubicBezTo>
                  <a:pt x="6571451" y="5976028"/>
                  <a:pt x="6607182" y="5940297"/>
                  <a:pt x="6628027" y="5886700"/>
                </a:cubicBezTo>
                <a:cubicBezTo>
                  <a:pt x="6654823" y="5842038"/>
                  <a:pt x="6681623" y="5788441"/>
                  <a:pt x="6708421" y="5743775"/>
                </a:cubicBezTo>
                <a:cubicBezTo>
                  <a:pt x="6720331" y="5725910"/>
                  <a:pt x="6729265" y="5708045"/>
                  <a:pt x="6738196" y="5690179"/>
                </a:cubicBezTo>
                <a:cubicBezTo>
                  <a:pt x="6747130" y="5672313"/>
                  <a:pt x="6753086" y="5654447"/>
                  <a:pt x="6762017" y="5639562"/>
                </a:cubicBezTo>
                <a:cubicBezTo>
                  <a:pt x="6776906" y="5606806"/>
                  <a:pt x="6788817" y="5574054"/>
                  <a:pt x="6800727" y="5544279"/>
                </a:cubicBezTo>
                <a:cubicBezTo>
                  <a:pt x="6824548" y="5481748"/>
                  <a:pt x="6845390" y="5422196"/>
                  <a:pt x="6884100" y="5362643"/>
                </a:cubicBezTo>
                <a:cubicBezTo>
                  <a:pt x="6910897" y="5315002"/>
                  <a:pt x="6904941" y="5279271"/>
                  <a:pt x="6916852" y="5240564"/>
                </a:cubicBezTo>
                <a:cubicBezTo>
                  <a:pt x="6949607" y="5160167"/>
                  <a:pt x="6970448" y="5079774"/>
                  <a:pt x="6997248" y="4996401"/>
                </a:cubicBezTo>
                <a:cubicBezTo>
                  <a:pt x="6985338" y="4972581"/>
                  <a:pt x="7027024" y="4877298"/>
                  <a:pt x="7032979" y="4805835"/>
                </a:cubicBezTo>
                <a:cubicBezTo>
                  <a:pt x="7050845" y="4731394"/>
                  <a:pt x="7065731" y="4653977"/>
                  <a:pt x="7080621" y="4576559"/>
                </a:cubicBezTo>
                <a:lnTo>
                  <a:pt x="7091362" y="4536286"/>
                </a:lnTo>
                <a:lnTo>
                  <a:pt x="7083597" y="4534872"/>
                </a:lnTo>
                <a:cubicBezTo>
                  <a:pt x="7086573" y="4511052"/>
                  <a:pt x="7086573" y="4490211"/>
                  <a:pt x="7086573" y="4460435"/>
                </a:cubicBezTo>
                <a:lnTo>
                  <a:pt x="7088158" y="4454885"/>
                </a:lnTo>
                <a:lnTo>
                  <a:pt x="7086079" y="4455001"/>
                </a:lnTo>
                <a:lnTo>
                  <a:pt x="7082312" y="4455210"/>
                </a:lnTo>
                <a:lnTo>
                  <a:pt x="7083597" y="4469366"/>
                </a:lnTo>
                <a:cubicBezTo>
                  <a:pt x="7083597" y="4496165"/>
                  <a:pt x="7083597" y="4517007"/>
                  <a:pt x="7080621" y="4543807"/>
                </a:cubicBezTo>
                <a:cubicBezTo>
                  <a:pt x="7077642" y="4558694"/>
                  <a:pt x="7074666" y="4570604"/>
                  <a:pt x="7068710" y="4588469"/>
                </a:cubicBezTo>
                <a:cubicBezTo>
                  <a:pt x="7044890" y="4627180"/>
                  <a:pt x="7021069" y="4665887"/>
                  <a:pt x="6997249" y="4701618"/>
                </a:cubicBezTo>
                <a:cubicBezTo>
                  <a:pt x="6991293" y="4737349"/>
                  <a:pt x="6988314" y="4767125"/>
                  <a:pt x="6979383" y="4799880"/>
                </a:cubicBezTo>
                <a:lnTo>
                  <a:pt x="6961517" y="4832632"/>
                </a:lnTo>
                <a:cubicBezTo>
                  <a:pt x="6952583" y="4880273"/>
                  <a:pt x="6943651" y="4924939"/>
                  <a:pt x="6931741" y="4975556"/>
                </a:cubicBezTo>
                <a:cubicBezTo>
                  <a:pt x="6919831" y="5014267"/>
                  <a:pt x="6910896" y="5049998"/>
                  <a:pt x="6898986" y="5088705"/>
                </a:cubicBezTo>
                <a:cubicBezTo>
                  <a:pt x="6887076" y="5127416"/>
                  <a:pt x="6878145" y="5163147"/>
                  <a:pt x="6863255" y="5198877"/>
                </a:cubicBezTo>
                <a:cubicBezTo>
                  <a:pt x="6857300" y="5228653"/>
                  <a:pt x="6851345" y="5255450"/>
                  <a:pt x="6842413" y="5285226"/>
                </a:cubicBezTo>
                <a:cubicBezTo>
                  <a:pt x="6836459" y="5315002"/>
                  <a:pt x="6830503" y="5344778"/>
                  <a:pt x="6818593" y="5374554"/>
                </a:cubicBezTo>
                <a:lnTo>
                  <a:pt x="6837590" y="5345006"/>
                </a:lnTo>
                <a:lnTo>
                  <a:pt x="6854324" y="5282247"/>
                </a:lnTo>
                <a:cubicBezTo>
                  <a:pt x="6857300" y="5249495"/>
                  <a:pt x="6863255" y="5222695"/>
                  <a:pt x="6869211" y="5192919"/>
                </a:cubicBezTo>
                <a:cubicBezTo>
                  <a:pt x="6881121" y="5157188"/>
                  <a:pt x="6893031" y="5118481"/>
                  <a:pt x="6904941" y="5082750"/>
                </a:cubicBezTo>
                <a:cubicBezTo>
                  <a:pt x="6916852" y="5044039"/>
                  <a:pt x="6925786" y="5008309"/>
                  <a:pt x="6937697" y="4969602"/>
                </a:cubicBezTo>
                <a:cubicBezTo>
                  <a:pt x="6949607" y="4921960"/>
                  <a:pt x="6955562" y="4877294"/>
                  <a:pt x="6967473" y="4826677"/>
                </a:cubicBezTo>
                <a:lnTo>
                  <a:pt x="6985338" y="4793921"/>
                </a:lnTo>
                <a:cubicBezTo>
                  <a:pt x="6994270" y="4761170"/>
                  <a:pt x="6997249" y="4731394"/>
                  <a:pt x="7003203" y="4695662"/>
                </a:cubicBezTo>
                <a:cubicBezTo>
                  <a:pt x="7027024" y="4656953"/>
                  <a:pt x="7050845" y="4621221"/>
                  <a:pt x="7074666" y="4582514"/>
                </a:cubicBezTo>
                <a:cubicBezTo>
                  <a:pt x="7059776" y="4659932"/>
                  <a:pt x="7044890" y="4734370"/>
                  <a:pt x="7027025" y="4811787"/>
                </a:cubicBezTo>
                <a:cubicBezTo>
                  <a:pt x="7021069" y="4883249"/>
                  <a:pt x="6979383" y="4981512"/>
                  <a:pt x="6991293" y="5002353"/>
                </a:cubicBezTo>
                <a:cubicBezTo>
                  <a:pt x="6964493" y="5085726"/>
                  <a:pt x="6940672" y="5166123"/>
                  <a:pt x="6910897" y="5246516"/>
                </a:cubicBezTo>
                <a:lnTo>
                  <a:pt x="6894994" y="5271255"/>
                </a:lnTo>
                <a:lnTo>
                  <a:pt x="6888195" y="5308303"/>
                </a:lnTo>
                <a:cubicBezTo>
                  <a:pt x="6884844" y="5327659"/>
                  <a:pt x="6879632" y="5347757"/>
                  <a:pt x="6866235" y="5371578"/>
                </a:cubicBezTo>
                <a:cubicBezTo>
                  <a:pt x="6824548" y="5431130"/>
                  <a:pt x="6803704" y="5490681"/>
                  <a:pt x="6782861" y="5553209"/>
                </a:cubicBezTo>
                <a:cubicBezTo>
                  <a:pt x="6770951" y="5582986"/>
                  <a:pt x="6759041" y="5615741"/>
                  <a:pt x="6744152" y="5648492"/>
                </a:cubicBezTo>
                <a:cubicBezTo>
                  <a:pt x="6738196" y="5666358"/>
                  <a:pt x="6729265" y="5681247"/>
                  <a:pt x="6720330" y="5699113"/>
                </a:cubicBezTo>
                <a:cubicBezTo>
                  <a:pt x="6711399" y="5716978"/>
                  <a:pt x="6702465" y="5734844"/>
                  <a:pt x="6690554" y="5752710"/>
                </a:cubicBezTo>
                <a:cubicBezTo>
                  <a:pt x="6663758" y="5800352"/>
                  <a:pt x="6636958" y="5850969"/>
                  <a:pt x="6610162" y="5895635"/>
                </a:cubicBezTo>
                <a:cubicBezTo>
                  <a:pt x="6589317" y="5949231"/>
                  <a:pt x="6553585" y="5984962"/>
                  <a:pt x="6523810" y="6035579"/>
                </a:cubicBezTo>
                <a:cubicBezTo>
                  <a:pt x="6511899" y="6063867"/>
                  <a:pt x="6495523" y="6095132"/>
                  <a:pt x="6476540" y="6127141"/>
                </a:cubicBezTo>
                <a:lnTo>
                  <a:pt x="6429810" y="6198484"/>
                </a:lnTo>
                <a:lnTo>
                  <a:pt x="6336174" y="6223573"/>
                </a:lnTo>
                <a:lnTo>
                  <a:pt x="6354089" y="6196370"/>
                </a:lnTo>
                <a:cubicBezTo>
                  <a:pt x="6386840" y="6157663"/>
                  <a:pt x="6416616" y="6115976"/>
                  <a:pt x="6446392" y="6074290"/>
                </a:cubicBezTo>
                <a:cubicBezTo>
                  <a:pt x="6458302" y="6053445"/>
                  <a:pt x="6473192" y="6032604"/>
                  <a:pt x="6485103" y="6008783"/>
                </a:cubicBezTo>
                <a:cubicBezTo>
                  <a:pt x="6497013" y="5984962"/>
                  <a:pt x="6511899" y="5961142"/>
                  <a:pt x="6523809" y="5937321"/>
                </a:cubicBezTo>
                <a:lnTo>
                  <a:pt x="6534834" y="5919741"/>
                </a:lnTo>
                <a:lnTo>
                  <a:pt x="6593762" y="5834622"/>
                </a:lnTo>
                <a:lnTo>
                  <a:pt x="6604206" y="5821193"/>
                </a:lnTo>
                <a:lnTo>
                  <a:pt x="6605697" y="5817382"/>
                </a:lnTo>
                <a:lnTo>
                  <a:pt x="6593762" y="5834622"/>
                </a:lnTo>
                <a:lnTo>
                  <a:pt x="6565125" y="5871441"/>
                </a:lnTo>
                <a:lnTo>
                  <a:pt x="6534834" y="5919741"/>
                </a:lnTo>
                <a:lnTo>
                  <a:pt x="6526789" y="5931363"/>
                </a:lnTo>
                <a:cubicBezTo>
                  <a:pt x="6511899" y="5955183"/>
                  <a:pt x="6499989" y="5979004"/>
                  <a:pt x="6488078" y="6002825"/>
                </a:cubicBezTo>
                <a:cubicBezTo>
                  <a:pt x="6473192" y="6026646"/>
                  <a:pt x="6461282" y="6047490"/>
                  <a:pt x="6449371" y="6068331"/>
                </a:cubicBezTo>
                <a:cubicBezTo>
                  <a:pt x="6419596" y="6110018"/>
                  <a:pt x="6389820" y="6151704"/>
                  <a:pt x="6357065" y="6190414"/>
                </a:cubicBezTo>
                <a:lnTo>
                  <a:pt x="6335765" y="6223683"/>
                </a:lnTo>
                <a:lnTo>
                  <a:pt x="6265251" y="6242577"/>
                </a:lnTo>
                <a:lnTo>
                  <a:pt x="6265470" y="6242204"/>
                </a:lnTo>
                <a:lnTo>
                  <a:pt x="6267736" y="6235077"/>
                </a:lnTo>
                <a:cubicBezTo>
                  <a:pt x="6291557" y="6199345"/>
                  <a:pt x="6321333" y="6157659"/>
                  <a:pt x="6345154" y="6115973"/>
                </a:cubicBezTo>
                <a:cubicBezTo>
                  <a:pt x="6354089" y="6104062"/>
                  <a:pt x="6360044" y="6092153"/>
                  <a:pt x="6368975" y="6080242"/>
                </a:cubicBezTo>
                <a:lnTo>
                  <a:pt x="6400648" y="6036311"/>
                </a:lnTo>
                <a:lnTo>
                  <a:pt x="6410661" y="6017714"/>
                </a:lnTo>
                <a:cubicBezTo>
                  <a:pt x="6437457" y="5979004"/>
                  <a:pt x="6458302" y="5940297"/>
                  <a:pt x="6473189" y="5910521"/>
                </a:cubicBezTo>
                <a:cubicBezTo>
                  <a:pt x="6520831" y="5827148"/>
                  <a:pt x="6556562" y="5743775"/>
                  <a:pt x="6595272" y="5657424"/>
                </a:cubicBezTo>
                <a:cubicBezTo>
                  <a:pt x="6631003" y="5571075"/>
                  <a:pt x="6669710" y="5484723"/>
                  <a:pt x="6714376" y="5386465"/>
                </a:cubicBezTo>
                <a:cubicBezTo>
                  <a:pt x="6718842" y="5359667"/>
                  <a:pt x="6736708" y="5314258"/>
                  <a:pt x="6749362" y="5276292"/>
                </a:cubicBezTo>
                <a:lnTo>
                  <a:pt x="6760782" y="5233196"/>
                </a:lnTo>
                <a:lnTo>
                  <a:pt x="6673915" y="5470534"/>
                </a:lnTo>
                <a:cubicBezTo>
                  <a:pt x="6619674" y="5598779"/>
                  <a:pt x="6558609" y="5723434"/>
                  <a:pt x="6491183" y="5844051"/>
                </a:cubicBezTo>
                <a:lnTo>
                  <a:pt x="6464429" y="5886350"/>
                </a:lnTo>
                <a:lnTo>
                  <a:pt x="6464258" y="5886700"/>
                </a:lnTo>
                <a:cubicBezTo>
                  <a:pt x="6452347" y="5916476"/>
                  <a:pt x="6428527" y="5955186"/>
                  <a:pt x="6401726" y="5993893"/>
                </a:cubicBezTo>
                <a:cubicBezTo>
                  <a:pt x="6374930" y="6032604"/>
                  <a:pt x="6351109" y="6074290"/>
                  <a:pt x="6339199" y="6110021"/>
                </a:cubicBezTo>
                <a:cubicBezTo>
                  <a:pt x="6318354" y="6136818"/>
                  <a:pt x="6291557" y="6166593"/>
                  <a:pt x="6267736" y="6199349"/>
                </a:cubicBezTo>
                <a:cubicBezTo>
                  <a:pt x="6255826" y="6215725"/>
                  <a:pt x="6244660" y="6232846"/>
                  <a:pt x="6234610" y="6249967"/>
                </a:cubicBezTo>
                <a:lnTo>
                  <a:pt x="6234112" y="6250921"/>
                </a:lnTo>
                <a:lnTo>
                  <a:pt x="1630942" y="7484336"/>
                </a:lnTo>
                <a:lnTo>
                  <a:pt x="75670" y="1679985"/>
                </a:lnTo>
                <a:lnTo>
                  <a:pt x="151760" y="1595990"/>
                </a:lnTo>
                <a:cubicBezTo>
                  <a:pt x="169626" y="1575145"/>
                  <a:pt x="184512" y="1554304"/>
                  <a:pt x="202378" y="1533459"/>
                </a:cubicBezTo>
                <a:cubicBezTo>
                  <a:pt x="220243" y="1512617"/>
                  <a:pt x="238109" y="1494752"/>
                  <a:pt x="252998" y="1473907"/>
                </a:cubicBezTo>
                <a:cubicBezTo>
                  <a:pt x="312550" y="1396490"/>
                  <a:pt x="375078" y="1330983"/>
                  <a:pt x="434630" y="1259520"/>
                </a:cubicBezTo>
                <a:lnTo>
                  <a:pt x="438539" y="1253836"/>
                </a:lnTo>
                <a:lnTo>
                  <a:pt x="441521" y="1250083"/>
                </a:lnTo>
                <a:lnTo>
                  <a:pt x="443846" y="1246116"/>
                </a:lnTo>
                <a:lnTo>
                  <a:pt x="453049" y="1232733"/>
                </a:lnTo>
                <a:lnTo>
                  <a:pt x="483515" y="1198305"/>
                </a:lnTo>
                <a:lnTo>
                  <a:pt x="485826" y="1195883"/>
                </a:lnTo>
                <a:lnTo>
                  <a:pt x="485254" y="1196339"/>
                </a:lnTo>
                <a:lnTo>
                  <a:pt x="483515" y="1198305"/>
                </a:lnTo>
                <a:lnTo>
                  <a:pt x="459198" y="1223789"/>
                </a:lnTo>
                <a:lnTo>
                  <a:pt x="453049" y="1232733"/>
                </a:lnTo>
                <a:lnTo>
                  <a:pt x="449032" y="1237272"/>
                </a:lnTo>
                <a:lnTo>
                  <a:pt x="443846" y="1246116"/>
                </a:lnTo>
                <a:lnTo>
                  <a:pt x="438539" y="1253836"/>
                </a:lnTo>
                <a:lnTo>
                  <a:pt x="431654" y="1262500"/>
                </a:lnTo>
                <a:cubicBezTo>
                  <a:pt x="372102" y="1330983"/>
                  <a:pt x="309574" y="1399469"/>
                  <a:pt x="250022" y="1476886"/>
                </a:cubicBezTo>
                <a:cubicBezTo>
                  <a:pt x="232157" y="1497728"/>
                  <a:pt x="214291" y="1515593"/>
                  <a:pt x="199402" y="1536438"/>
                </a:cubicBezTo>
                <a:cubicBezTo>
                  <a:pt x="181536" y="1557280"/>
                  <a:pt x="166650" y="1578124"/>
                  <a:pt x="148784" y="1598966"/>
                </a:cubicBezTo>
                <a:lnTo>
                  <a:pt x="75627" y="1679824"/>
                </a:lnTo>
                <a:lnTo>
                  <a:pt x="58982" y="1617705"/>
                </a:lnTo>
                <a:lnTo>
                  <a:pt x="170371" y="1479863"/>
                </a:lnTo>
                <a:cubicBezTo>
                  <a:pt x="255977" y="1379370"/>
                  <a:pt x="346793" y="1283343"/>
                  <a:pt x="443564" y="1191037"/>
                </a:cubicBezTo>
                <a:cubicBezTo>
                  <a:pt x="491206" y="1149351"/>
                  <a:pt x="529916" y="1107665"/>
                  <a:pt x="580533" y="1065979"/>
                </a:cubicBezTo>
                <a:cubicBezTo>
                  <a:pt x="654975" y="994516"/>
                  <a:pt x="774079" y="887323"/>
                  <a:pt x="908069" y="809905"/>
                </a:cubicBezTo>
                <a:cubicBezTo>
                  <a:pt x="946779" y="780130"/>
                  <a:pt x="973576" y="747374"/>
                  <a:pt x="1021217" y="720578"/>
                </a:cubicBezTo>
                <a:cubicBezTo>
                  <a:pt x="1062904" y="705688"/>
                  <a:pt x="1110545" y="675912"/>
                  <a:pt x="1170097" y="643160"/>
                </a:cubicBezTo>
                <a:cubicBezTo>
                  <a:pt x="1199873" y="628271"/>
                  <a:pt x="1232628" y="610405"/>
                  <a:pt x="1265380" y="592540"/>
                </a:cubicBezTo>
                <a:cubicBezTo>
                  <a:pt x="1283245" y="583608"/>
                  <a:pt x="1298135" y="574674"/>
                  <a:pt x="1316001" y="565743"/>
                </a:cubicBezTo>
                <a:cubicBezTo>
                  <a:pt x="1333866" y="556808"/>
                  <a:pt x="1351732" y="550853"/>
                  <a:pt x="1372573" y="544898"/>
                </a:cubicBezTo>
                <a:cubicBezTo>
                  <a:pt x="1432125" y="515122"/>
                  <a:pt x="1497632" y="485346"/>
                  <a:pt x="1560163" y="461525"/>
                </a:cubicBezTo>
                <a:cubicBezTo>
                  <a:pt x="1640558" y="424306"/>
                  <a:pt x="1724675" y="388575"/>
                  <a:pt x="1811397" y="355077"/>
                </a:cubicBezTo>
                <a:close/>
                <a:moveTo>
                  <a:pt x="1124673" y="520067"/>
                </a:moveTo>
                <a:lnTo>
                  <a:pt x="2022132" y="279593"/>
                </a:lnTo>
                <a:lnTo>
                  <a:pt x="1806557" y="355076"/>
                </a:lnTo>
                <a:cubicBezTo>
                  <a:pt x="1720207" y="388574"/>
                  <a:pt x="1636090" y="424305"/>
                  <a:pt x="1554205" y="461525"/>
                </a:cubicBezTo>
                <a:cubicBezTo>
                  <a:pt x="1491677" y="485346"/>
                  <a:pt x="1426170" y="518098"/>
                  <a:pt x="1366618" y="544898"/>
                </a:cubicBezTo>
                <a:cubicBezTo>
                  <a:pt x="1348753" y="550853"/>
                  <a:pt x="1327908" y="559785"/>
                  <a:pt x="1310042" y="565740"/>
                </a:cubicBezTo>
                <a:cubicBezTo>
                  <a:pt x="1292177" y="574674"/>
                  <a:pt x="1274311" y="583605"/>
                  <a:pt x="1259425" y="592540"/>
                </a:cubicBezTo>
                <a:cubicBezTo>
                  <a:pt x="1226670" y="610405"/>
                  <a:pt x="1193918" y="628271"/>
                  <a:pt x="1164142" y="643157"/>
                </a:cubicBezTo>
                <a:cubicBezTo>
                  <a:pt x="1104590" y="675912"/>
                  <a:pt x="1056949" y="705688"/>
                  <a:pt x="1015262" y="720574"/>
                </a:cubicBezTo>
                <a:cubicBezTo>
                  <a:pt x="967621" y="747374"/>
                  <a:pt x="940821" y="777150"/>
                  <a:pt x="902114" y="809902"/>
                </a:cubicBezTo>
                <a:cubicBezTo>
                  <a:pt x="768120" y="887320"/>
                  <a:pt x="649016" y="994513"/>
                  <a:pt x="574578" y="1065975"/>
                </a:cubicBezTo>
                <a:lnTo>
                  <a:pt x="506130" y="1125496"/>
                </a:lnTo>
                <a:lnTo>
                  <a:pt x="439166" y="1186639"/>
                </a:lnTo>
                <a:lnTo>
                  <a:pt x="440585" y="1188058"/>
                </a:lnTo>
                <a:cubicBezTo>
                  <a:pt x="343814" y="1280364"/>
                  <a:pt x="252997" y="1377135"/>
                  <a:pt x="167392" y="1478001"/>
                </a:cubicBezTo>
                <a:lnTo>
                  <a:pt x="57891" y="1613630"/>
                </a:lnTo>
                <a:lnTo>
                  <a:pt x="0" y="1397579"/>
                </a:lnTo>
                <a:lnTo>
                  <a:pt x="20746" y="1378624"/>
                </a:lnTo>
                <a:cubicBezTo>
                  <a:pt x="648" y="1416587"/>
                  <a:pt x="22425" y="1409329"/>
                  <a:pt x="23259" y="1423427"/>
                </a:cubicBezTo>
                <a:lnTo>
                  <a:pt x="16526" y="1442259"/>
                </a:lnTo>
                <a:lnTo>
                  <a:pt x="113050" y="1342893"/>
                </a:lnTo>
                <a:cubicBezTo>
                  <a:pt x="121984" y="1325027"/>
                  <a:pt x="139850" y="1304186"/>
                  <a:pt x="160691" y="1280365"/>
                </a:cubicBezTo>
                <a:cubicBezTo>
                  <a:pt x="181536" y="1259520"/>
                  <a:pt x="205357" y="1238679"/>
                  <a:pt x="223222" y="1220813"/>
                </a:cubicBezTo>
                <a:lnTo>
                  <a:pt x="228612" y="1226800"/>
                </a:lnTo>
                <a:lnTo>
                  <a:pt x="226201" y="1223789"/>
                </a:lnTo>
                <a:cubicBezTo>
                  <a:pt x="252998" y="1196989"/>
                  <a:pt x="276819" y="1170193"/>
                  <a:pt x="303619" y="1146372"/>
                </a:cubicBezTo>
                <a:cubicBezTo>
                  <a:pt x="327440" y="1122551"/>
                  <a:pt x="354236" y="1098730"/>
                  <a:pt x="381036" y="1074910"/>
                </a:cubicBezTo>
                <a:cubicBezTo>
                  <a:pt x="413788" y="1042155"/>
                  <a:pt x="434633" y="1015358"/>
                  <a:pt x="464409" y="985582"/>
                </a:cubicBezTo>
                <a:cubicBezTo>
                  <a:pt x="503116" y="955806"/>
                  <a:pt x="544802" y="926030"/>
                  <a:pt x="580534" y="899230"/>
                </a:cubicBezTo>
                <a:cubicBezTo>
                  <a:pt x="622220" y="866478"/>
                  <a:pt x="663906" y="836702"/>
                  <a:pt x="705592" y="806926"/>
                </a:cubicBezTo>
                <a:lnTo>
                  <a:pt x="780365" y="754761"/>
                </a:lnTo>
                <a:lnTo>
                  <a:pt x="830651" y="708664"/>
                </a:lnTo>
                <a:cubicBezTo>
                  <a:pt x="860427" y="690799"/>
                  <a:pt x="890203" y="672933"/>
                  <a:pt x="919979" y="655067"/>
                </a:cubicBezTo>
                <a:cubicBezTo>
                  <a:pt x="949755" y="637202"/>
                  <a:pt x="982507" y="622315"/>
                  <a:pt x="1015262" y="604450"/>
                </a:cubicBezTo>
                <a:lnTo>
                  <a:pt x="1027876" y="597963"/>
                </a:lnTo>
                <a:lnTo>
                  <a:pt x="1060299" y="566115"/>
                </a:lnTo>
                <a:cubicBezTo>
                  <a:pt x="1078537" y="552341"/>
                  <a:pt x="1098638" y="538943"/>
                  <a:pt x="1113524" y="52703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E2D51A96-8D57-433A-8417-56AE0521CFF8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7744913" y="1952049"/>
            <a:ext cx="1452550" cy="1476000"/>
          </a:xfrm>
          <a:custGeom>
            <a:avLst/>
            <a:gdLst>
              <a:gd name="connsiteX0" fmla="*/ 47661 w 1452550"/>
              <a:gd name="connsiteY0" fmla="*/ 1005292 h 1476000"/>
              <a:gd name="connsiteX1" fmla="*/ 52539 w 1452550"/>
              <a:gd name="connsiteY1" fmla="*/ 1017429 h 1476000"/>
              <a:gd name="connsiteX2" fmla="*/ 53395 w 1452550"/>
              <a:gd name="connsiteY2" fmla="*/ 1020511 h 1476000"/>
              <a:gd name="connsiteX3" fmla="*/ 62657 w 1452550"/>
              <a:gd name="connsiteY3" fmla="*/ 1043939 h 1476000"/>
              <a:gd name="connsiteX4" fmla="*/ 53395 w 1452550"/>
              <a:gd name="connsiteY4" fmla="*/ 1021056 h 1476000"/>
              <a:gd name="connsiteX5" fmla="*/ 49036 w 1452550"/>
              <a:gd name="connsiteY5" fmla="*/ 1009615 h 1476000"/>
              <a:gd name="connsiteX6" fmla="*/ 39266 w 1452550"/>
              <a:gd name="connsiteY6" fmla="*/ 980554 h 1476000"/>
              <a:gd name="connsiteX7" fmla="*/ 45222 w 1452550"/>
              <a:gd name="connsiteY7" fmla="*/ 997628 h 1476000"/>
              <a:gd name="connsiteX8" fmla="*/ 47661 w 1452550"/>
              <a:gd name="connsiteY8" fmla="*/ 1005292 h 1476000"/>
              <a:gd name="connsiteX9" fmla="*/ 41953 w 1452550"/>
              <a:gd name="connsiteY9" fmla="*/ 991090 h 1476000"/>
              <a:gd name="connsiteX10" fmla="*/ 27223 w 1452550"/>
              <a:gd name="connsiteY10" fmla="*/ 934747 h 1476000"/>
              <a:gd name="connsiteX11" fmla="*/ 31601 w 1452550"/>
              <a:gd name="connsiteY11" fmla="*/ 951861 h 1476000"/>
              <a:gd name="connsiteX12" fmla="*/ 33829 w 1452550"/>
              <a:gd name="connsiteY12" fmla="*/ 959230 h 1476000"/>
              <a:gd name="connsiteX13" fmla="*/ 39266 w 1452550"/>
              <a:gd name="connsiteY13" fmla="*/ 980554 h 1476000"/>
              <a:gd name="connsiteX14" fmla="*/ 37050 w 1452550"/>
              <a:gd name="connsiteY14" fmla="*/ 974199 h 1476000"/>
              <a:gd name="connsiteX15" fmla="*/ 30511 w 1452550"/>
              <a:gd name="connsiteY15" fmla="*/ 950226 h 1476000"/>
              <a:gd name="connsiteX16" fmla="*/ 21788 w 1452550"/>
              <a:gd name="connsiteY16" fmla="*/ 912006 h 1476000"/>
              <a:gd name="connsiteX17" fmla="*/ 25408 w 1452550"/>
              <a:gd name="connsiteY17" fmla="*/ 926205 h 1476000"/>
              <a:gd name="connsiteX18" fmla="*/ 27223 w 1452550"/>
              <a:gd name="connsiteY18" fmla="*/ 934747 h 1476000"/>
              <a:gd name="connsiteX19" fmla="*/ 25608 w 1452550"/>
              <a:gd name="connsiteY19" fmla="*/ 928433 h 1476000"/>
              <a:gd name="connsiteX20" fmla="*/ 8356 w 1452550"/>
              <a:gd name="connsiteY20" fmla="*/ 845937 h 1476000"/>
              <a:gd name="connsiteX21" fmla="*/ 17937 w 1452550"/>
              <a:gd name="connsiteY21" fmla="*/ 891038 h 1476000"/>
              <a:gd name="connsiteX22" fmla="*/ 20159 w 1452550"/>
              <a:gd name="connsiteY22" fmla="*/ 905005 h 1476000"/>
              <a:gd name="connsiteX23" fmla="*/ 21788 w 1452550"/>
              <a:gd name="connsiteY23" fmla="*/ 912006 h 1476000"/>
              <a:gd name="connsiteX24" fmla="*/ 9739 w 1452550"/>
              <a:gd name="connsiteY24" fmla="*/ 864754 h 1476000"/>
              <a:gd name="connsiteX25" fmla="*/ 0 w 1452550"/>
              <a:gd name="connsiteY25" fmla="*/ 732289 h 1476000"/>
              <a:gd name="connsiteX26" fmla="*/ 8356 w 1452550"/>
              <a:gd name="connsiteY26" fmla="*/ 845937 h 1476000"/>
              <a:gd name="connsiteX27" fmla="*/ 7492 w 1452550"/>
              <a:gd name="connsiteY27" fmla="*/ 841871 h 1476000"/>
              <a:gd name="connsiteX28" fmla="*/ 0 w 1452550"/>
              <a:gd name="connsiteY28" fmla="*/ 732289 h 1476000"/>
              <a:gd name="connsiteX29" fmla="*/ 10625 w 1452550"/>
              <a:gd name="connsiteY29" fmla="*/ 731336 h 1476000"/>
              <a:gd name="connsiteX30" fmla="*/ 6538 w 1452550"/>
              <a:gd name="connsiteY30" fmla="*/ 737193 h 1476000"/>
              <a:gd name="connsiteX31" fmla="*/ 25608 w 1452550"/>
              <a:gd name="connsiteY31" fmla="*/ 906094 h 1476000"/>
              <a:gd name="connsiteX32" fmla="*/ 77912 w 1452550"/>
              <a:gd name="connsiteY32" fmla="*/ 1062464 h 1476000"/>
              <a:gd name="connsiteX33" fmla="*/ 118776 w 1452550"/>
              <a:gd name="connsiteY33" fmla="*/ 1136563 h 1476000"/>
              <a:gd name="connsiteX34" fmla="*/ 180888 w 1452550"/>
              <a:gd name="connsiteY34" fmla="*/ 1217199 h 1476000"/>
              <a:gd name="connsiteX35" fmla="*/ 238096 w 1452550"/>
              <a:gd name="connsiteY35" fmla="*/ 1270050 h 1476000"/>
              <a:gd name="connsiteX36" fmla="*/ 254441 w 1452550"/>
              <a:gd name="connsiteY36" fmla="*/ 1273863 h 1476000"/>
              <a:gd name="connsiteX37" fmla="*/ 150377 w 1452550"/>
              <a:gd name="connsiteY37" fmla="*/ 1170343 h 1476000"/>
              <a:gd name="connsiteX38" fmla="*/ 93713 w 1452550"/>
              <a:gd name="connsiteY38" fmla="*/ 1078809 h 1476000"/>
              <a:gd name="connsiteX39" fmla="*/ 51215 w 1452550"/>
              <a:gd name="connsiteY39" fmla="*/ 974199 h 1476000"/>
              <a:gd name="connsiteX40" fmla="*/ 26697 w 1452550"/>
              <a:gd name="connsiteY40" fmla="*/ 872314 h 1476000"/>
              <a:gd name="connsiteX41" fmla="*/ 23428 w 1452550"/>
              <a:gd name="connsiteY41" fmla="*/ 848886 h 1476000"/>
              <a:gd name="connsiteX42" fmla="*/ 20704 w 1452550"/>
              <a:gd name="connsiteY42" fmla="*/ 827092 h 1476000"/>
              <a:gd name="connsiteX43" fmla="*/ 18525 w 1452550"/>
              <a:gd name="connsiteY43" fmla="*/ 806933 h 1476000"/>
              <a:gd name="connsiteX44" fmla="*/ 17435 w 1452550"/>
              <a:gd name="connsiteY44" fmla="*/ 797670 h 1476000"/>
              <a:gd name="connsiteX45" fmla="*/ 16890 w 1452550"/>
              <a:gd name="connsiteY45" fmla="*/ 788953 h 1476000"/>
              <a:gd name="connsiteX46" fmla="*/ 14711 w 1452550"/>
              <a:gd name="connsiteY46" fmla="*/ 758987 h 1476000"/>
              <a:gd name="connsiteX47" fmla="*/ 13076 w 1452550"/>
              <a:gd name="connsiteY47" fmla="*/ 739372 h 1476000"/>
              <a:gd name="connsiteX48" fmla="*/ 10625 w 1452550"/>
              <a:gd name="connsiteY48" fmla="*/ 731336 h 1476000"/>
              <a:gd name="connsiteX49" fmla="*/ 114485 w 1452550"/>
              <a:gd name="connsiteY49" fmla="*/ 356118 h 1476000"/>
              <a:gd name="connsiteX50" fmla="*/ 112874 w 1452550"/>
              <a:gd name="connsiteY50" fmla="*/ 356335 h 1476000"/>
              <a:gd name="connsiteX51" fmla="*/ 87924 w 1452550"/>
              <a:gd name="connsiteY51" fmla="*/ 398276 h 1476000"/>
              <a:gd name="connsiteX52" fmla="*/ 34938 w 1452550"/>
              <a:gd name="connsiteY52" fmla="*/ 525037 h 1476000"/>
              <a:gd name="connsiteX53" fmla="*/ 19729 w 1452550"/>
              <a:gd name="connsiteY53" fmla="*/ 583925 h 1476000"/>
              <a:gd name="connsiteX54" fmla="*/ 20636 w 1452550"/>
              <a:gd name="connsiteY54" fmla="*/ 581436 h 1476000"/>
              <a:gd name="connsiteX55" fmla="*/ 23973 w 1452550"/>
              <a:gd name="connsiteY55" fmla="*/ 571561 h 1476000"/>
              <a:gd name="connsiteX56" fmla="*/ 59933 w 1452550"/>
              <a:gd name="connsiteY56" fmla="*/ 468041 h 1476000"/>
              <a:gd name="connsiteX57" fmla="*/ 104065 w 1452550"/>
              <a:gd name="connsiteY57" fmla="*/ 375962 h 1476000"/>
              <a:gd name="connsiteX58" fmla="*/ 114485 w 1452550"/>
              <a:gd name="connsiteY58" fmla="*/ 356118 h 1476000"/>
              <a:gd name="connsiteX59" fmla="*/ 139211 w 1452550"/>
              <a:gd name="connsiteY59" fmla="*/ 316926 h 1476000"/>
              <a:gd name="connsiteX60" fmla="*/ 122590 w 1452550"/>
              <a:gd name="connsiteY60" fmla="*/ 340003 h 1476000"/>
              <a:gd name="connsiteX61" fmla="*/ 114226 w 1452550"/>
              <a:gd name="connsiteY61" fmla="*/ 354063 h 1476000"/>
              <a:gd name="connsiteX62" fmla="*/ 119320 w 1452550"/>
              <a:gd name="connsiteY62" fmla="*/ 345996 h 1476000"/>
              <a:gd name="connsiteX63" fmla="*/ 126404 w 1452550"/>
              <a:gd name="connsiteY63" fmla="*/ 335643 h 1476000"/>
              <a:gd name="connsiteX64" fmla="*/ 1148315 w 1452550"/>
              <a:gd name="connsiteY64" fmla="*/ 200910 h 1476000"/>
              <a:gd name="connsiteX65" fmla="*/ 1148572 w 1452550"/>
              <a:gd name="connsiteY65" fmla="*/ 201103 h 1476000"/>
              <a:gd name="connsiteX66" fmla="*/ 1152887 w 1452550"/>
              <a:gd name="connsiteY66" fmla="*/ 203791 h 1476000"/>
              <a:gd name="connsiteX67" fmla="*/ 288543 w 1452550"/>
              <a:gd name="connsiteY67" fmla="*/ 197530 h 1476000"/>
              <a:gd name="connsiteX68" fmla="*/ 288222 w 1452550"/>
              <a:gd name="connsiteY68" fmla="*/ 197798 h 1476000"/>
              <a:gd name="connsiteX69" fmla="*/ 261524 w 1452550"/>
              <a:gd name="connsiteY69" fmla="*/ 223951 h 1476000"/>
              <a:gd name="connsiteX70" fmla="*/ 238096 w 1452550"/>
              <a:gd name="connsiteY70" fmla="*/ 244110 h 1476000"/>
              <a:gd name="connsiteX71" fmla="*/ 252630 w 1452550"/>
              <a:gd name="connsiteY71" fmla="*/ 230144 h 1476000"/>
              <a:gd name="connsiteX72" fmla="*/ 283703 w 1452550"/>
              <a:gd name="connsiteY72" fmla="*/ 201363 h 1476000"/>
              <a:gd name="connsiteX73" fmla="*/ 315027 w 1452550"/>
              <a:gd name="connsiteY73" fmla="*/ 176550 h 1476000"/>
              <a:gd name="connsiteX74" fmla="*/ 288543 w 1452550"/>
              <a:gd name="connsiteY74" fmla="*/ 197530 h 1476000"/>
              <a:gd name="connsiteX75" fmla="*/ 305112 w 1452550"/>
              <a:gd name="connsiteY75" fmla="*/ 183633 h 1476000"/>
              <a:gd name="connsiteX76" fmla="*/ 277029 w 1452550"/>
              <a:gd name="connsiteY76" fmla="*/ 170127 h 1476000"/>
              <a:gd name="connsiteX77" fmla="*/ 253837 w 1452550"/>
              <a:gd name="connsiteY77" fmla="*/ 188758 h 1476000"/>
              <a:gd name="connsiteX78" fmla="*/ 239477 w 1452550"/>
              <a:gd name="connsiteY78" fmla="*/ 203859 h 1476000"/>
              <a:gd name="connsiteX79" fmla="*/ 233737 w 1452550"/>
              <a:gd name="connsiteY79" fmla="*/ 209240 h 1476000"/>
              <a:gd name="connsiteX80" fmla="*/ 225020 w 1452550"/>
              <a:gd name="connsiteY80" fmla="*/ 217957 h 1476000"/>
              <a:gd name="connsiteX81" fmla="*/ 207040 w 1452550"/>
              <a:gd name="connsiteY81" fmla="*/ 235937 h 1476000"/>
              <a:gd name="connsiteX82" fmla="*/ 180050 w 1452550"/>
              <a:gd name="connsiteY82" fmla="*/ 266355 h 1476000"/>
              <a:gd name="connsiteX83" fmla="*/ 161844 w 1452550"/>
              <a:gd name="connsiteY83" fmla="*/ 285501 h 1476000"/>
              <a:gd name="connsiteX84" fmla="*/ 141310 w 1452550"/>
              <a:gd name="connsiteY84" fmla="*/ 314010 h 1476000"/>
              <a:gd name="connsiteX85" fmla="*/ 172715 w 1452550"/>
              <a:gd name="connsiteY85" fmla="*/ 274621 h 1476000"/>
              <a:gd name="connsiteX86" fmla="*/ 180050 w 1452550"/>
              <a:gd name="connsiteY86" fmla="*/ 266355 h 1476000"/>
              <a:gd name="connsiteX87" fmla="*/ 239477 w 1452550"/>
              <a:gd name="connsiteY87" fmla="*/ 203859 h 1476000"/>
              <a:gd name="connsiteX88" fmla="*/ 242455 w 1452550"/>
              <a:gd name="connsiteY88" fmla="*/ 201068 h 1476000"/>
              <a:gd name="connsiteX89" fmla="*/ 257711 w 1452550"/>
              <a:gd name="connsiteY89" fmla="*/ 186902 h 1476000"/>
              <a:gd name="connsiteX90" fmla="*/ 273511 w 1452550"/>
              <a:gd name="connsiteY90" fmla="*/ 173280 h 1476000"/>
              <a:gd name="connsiteX91" fmla="*/ 1151774 w 1452550"/>
              <a:gd name="connsiteY91" fmla="*/ 138606 h 1476000"/>
              <a:gd name="connsiteX92" fmla="*/ 1154573 w 1452550"/>
              <a:gd name="connsiteY92" fmla="*/ 138955 h 1476000"/>
              <a:gd name="connsiteX93" fmla="*/ 1169232 w 1452550"/>
              <a:gd name="connsiteY93" fmla="*/ 144948 h 1476000"/>
              <a:gd name="connsiteX94" fmla="*/ 1167598 w 1452550"/>
              <a:gd name="connsiteY94" fmla="*/ 148763 h 1476000"/>
              <a:gd name="connsiteX95" fmla="*/ 1151774 w 1452550"/>
              <a:gd name="connsiteY95" fmla="*/ 138606 h 1476000"/>
              <a:gd name="connsiteX96" fmla="*/ 988783 w 1452550"/>
              <a:gd name="connsiteY96" fmla="*/ 109779 h 1476000"/>
              <a:gd name="connsiteX97" fmla="*/ 1006869 w 1452550"/>
              <a:gd name="connsiteY97" fmla="*/ 117162 h 1476000"/>
              <a:gd name="connsiteX98" fmla="*/ 1034657 w 1452550"/>
              <a:gd name="connsiteY98" fmla="*/ 129693 h 1476000"/>
              <a:gd name="connsiteX99" fmla="*/ 1061353 w 1452550"/>
              <a:gd name="connsiteY99" fmla="*/ 143314 h 1476000"/>
              <a:gd name="connsiteX100" fmla="*/ 1036835 w 1452550"/>
              <a:gd name="connsiteY100" fmla="*/ 129693 h 1476000"/>
              <a:gd name="connsiteX101" fmla="*/ 1027353 w 1452550"/>
              <a:gd name="connsiteY101" fmla="*/ 125158 h 1476000"/>
              <a:gd name="connsiteX102" fmla="*/ 1006084 w 1452550"/>
              <a:gd name="connsiteY102" fmla="*/ 116094 h 1476000"/>
              <a:gd name="connsiteX103" fmla="*/ 995972 w 1452550"/>
              <a:gd name="connsiteY103" fmla="*/ 112258 h 1476000"/>
              <a:gd name="connsiteX104" fmla="*/ 428791 w 1452550"/>
              <a:gd name="connsiteY104" fmla="*/ 107354 h 1476000"/>
              <a:gd name="connsiteX105" fmla="*/ 324181 w 1452550"/>
              <a:gd name="connsiteY105" fmla="*/ 170011 h 1476000"/>
              <a:gd name="connsiteX106" fmla="*/ 315027 w 1452550"/>
              <a:gd name="connsiteY106" fmla="*/ 176550 h 1476000"/>
              <a:gd name="connsiteX107" fmla="*/ 323024 w 1452550"/>
              <a:gd name="connsiteY107" fmla="*/ 170216 h 1476000"/>
              <a:gd name="connsiteX108" fmla="*/ 428791 w 1452550"/>
              <a:gd name="connsiteY108" fmla="*/ 107354 h 1476000"/>
              <a:gd name="connsiteX109" fmla="*/ 503306 w 1452550"/>
              <a:gd name="connsiteY109" fmla="*/ 102128 h 1476000"/>
              <a:gd name="connsiteX110" fmla="*/ 493083 w 1452550"/>
              <a:gd name="connsiteY110" fmla="*/ 105720 h 1476000"/>
              <a:gd name="connsiteX111" fmla="*/ 490686 w 1452550"/>
              <a:gd name="connsiteY111" fmla="*/ 106747 h 1476000"/>
              <a:gd name="connsiteX112" fmla="*/ 378666 w 1452550"/>
              <a:gd name="connsiteY112" fmla="*/ 97003 h 1476000"/>
              <a:gd name="connsiteX113" fmla="*/ 351423 w 1452550"/>
              <a:gd name="connsiteY113" fmla="*/ 114438 h 1476000"/>
              <a:gd name="connsiteX114" fmla="*/ 325271 w 1452550"/>
              <a:gd name="connsiteY114" fmla="*/ 130238 h 1476000"/>
              <a:gd name="connsiteX115" fmla="*/ 341071 w 1452550"/>
              <a:gd name="connsiteY115" fmla="*/ 118251 h 1476000"/>
              <a:gd name="connsiteX116" fmla="*/ 378666 w 1452550"/>
              <a:gd name="connsiteY116" fmla="*/ 97003 h 1476000"/>
              <a:gd name="connsiteX117" fmla="*/ 872355 w 1452550"/>
              <a:gd name="connsiteY117" fmla="*/ 74171 h 1476000"/>
              <a:gd name="connsiteX118" fmla="*/ 952930 w 1452550"/>
              <a:gd name="connsiteY118" fmla="*/ 95912 h 1476000"/>
              <a:gd name="connsiteX119" fmla="*/ 912067 w 1452550"/>
              <a:gd name="connsiteY119" fmla="*/ 85016 h 1476000"/>
              <a:gd name="connsiteX120" fmla="*/ 891363 w 1452550"/>
              <a:gd name="connsiteY120" fmla="*/ 80657 h 1476000"/>
              <a:gd name="connsiteX121" fmla="*/ 880157 w 1452550"/>
              <a:gd name="connsiteY121" fmla="*/ 78593 h 1476000"/>
              <a:gd name="connsiteX122" fmla="*/ 940198 w 1452550"/>
              <a:gd name="connsiteY122" fmla="*/ 94031 h 1476000"/>
              <a:gd name="connsiteX123" fmla="*/ 955051 w 1452550"/>
              <a:gd name="connsiteY123" fmla="*/ 99468 h 1476000"/>
              <a:gd name="connsiteX124" fmla="*/ 974073 w 1452550"/>
              <a:gd name="connsiteY124" fmla="*/ 104614 h 1476000"/>
              <a:gd name="connsiteX125" fmla="*/ 952930 w 1452550"/>
              <a:gd name="connsiteY125" fmla="*/ 97003 h 1476000"/>
              <a:gd name="connsiteX126" fmla="*/ 973088 w 1452550"/>
              <a:gd name="connsiteY126" fmla="*/ 102996 h 1476000"/>
              <a:gd name="connsiteX127" fmla="*/ 976023 w 1452550"/>
              <a:gd name="connsiteY127" fmla="*/ 104026 h 1476000"/>
              <a:gd name="connsiteX128" fmla="*/ 967640 w 1452550"/>
              <a:gd name="connsiteY128" fmla="*/ 100816 h 1476000"/>
              <a:gd name="connsiteX129" fmla="*/ 942577 w 1452550"/>
              <a:gd name="connsiteY129" fmla="*/ 92099 h 1476000"/>
              <a:gd name="connsiteX130" fmla="*/ 891362 w 1452550"/>
              <a:gd name="connsiteY130" fmla="*/ 77933 h 1476000"/>
              <a:gd name="connsiteX131" fmla="*/ 791155 w 1452550"/>
              <a:gd name="connsiteY131" fmla="*/ 62643 h 1476000"/>
              <a:gd name="connsiteX132" fmla="*/ 866399 w 1452550"/>
              <a:gd name="connsiteY132" fmla="*/ 72992 h 1476000"/>
              <a:gd name="connsiteX133" fmla="*/ 839057 w 1452550"/>
              <a:gd name="connsiteY133" fmla="*/ 67581 h 1476000"/>
              <a:gd name="connsiteX134" fmla="*/ 682395 w 1452550"/>
              <a:gd name="connsiteY134" fmla="*/ 62526 h 1476000"/>
              <a:gd name="connsiteX135" fmla="*/ 679419 w 1452550"/>
              <a:gd name="connsiteY135" fmla="*/ 62677 h 1476000"/>
              <a:gd name="connsiteX136" fmla="*/ 663578 w 1452550"/>
              <a:gd name="connsiteY136" fmla="*/ 64456 h 1476000"/>
              <a:gd name="connsiteX137" fmla="*/ 675605 w 1452550"/>
              <a:gd name="connsiteY137" fmla="*/ 63222 h 1476000"/>
              <a:gd name="connsiteX138" fmla="*/ 732813 w 1452550"/>
              <a:gd name="connsiteY138" fmla="*/ 59953 h 1476000"/>
              <a:gd name="connsiteX139" fmla="*/ 709860 w 1452550"/>
              <a:gd name="connsiteY139" fmla="*/ 61124 h 1476000"/>
              <a:gd name="connsiteX140" fmla="*/ 770914 w 1452550"/>
              <a:gd name="connsiteY140" fmla="*/ 61509 h 1476000"/>
              <a:gd name="connsiteX141" fmla="*/ 999786 w 1452550"/>
              <a:gd name="connsiteY141" fmla="*/ 58864 h 1476000"/>
              <a:gd name="connsiteX142" fmla="*/ 1018456 w 1452550"/>
              <a:gd name="connsiteY142" fmla="*/ 64198 h 1476000"/>
              <a:gd name="connsiteX143" fmla="*/ 1036988 w 1452550"/>
              <a:gd name="connsiteY143" fmla="*/ 70456 h 1476000"/>
              <a:gd name="connsiteX144" fmla="*/ 1055360 w 1452550"/>
              <a:gd name="connsiteY144" fmla="*/ 77388 h 1476000"/>
              <a:gd name="connsiteX145" fmla="*/ 1189936 w 1452550"/>
              <a:gd name="connsiteY145" fmla="*/ 152577 h 1476000"/>
              <a:gd name="connsiteX146" fmla="*/ 1197019 w 1452550"/>
              <a:gd name="connsiteY146" fmla="*/ 158025 h 1476000"/>
              <a:gd name="connsiteX147" fmla="*/ 1168687 w 1452550"/>
              <a:gd name="connsiteY147" fmla="*/ 144404 h 1476000"/>
              <a:gd name="connsiteX148" fmla="*/ 1156156 w 1452550"/>
              <a:gd name="connsiteY148" fmla="*/ 136231 h 1476000"/>
              <a:gd name="connsiteX149" fmla="*/ 1138721 w 1452550"/>
              <a:gd name="connsiteY149" fmla="*/ 125879 h 1476000"/>
              <a:gd name="connsiteX150" fmla="*/ 1085871 w 1452550"/>
              <a:gd name="connsiteY150" fmla="*/ 98637 h 1476000"/>
              <a:gd name="connsiteX151" fmla="*/ 1042828 w 1452550"/>
              <a:gd name="connsiteY151" fmla="*/ 77388 h 1476000"/>
              <a:gd name="connsiteX152" fmla="*/ 1021580 w 1452550"/>
              <a:gd name="connsiteY152" fmla="*/ 67581 h 1476000"/>
              <a:gd name="connsiteX153" fmla="*/ 486000 w 1452550"/>
              <a:gd name="connsiteY153" fmla="*/ 56139 h 1476000"/>
              <a:gd name="connsiteX154" fmla="*/ 360686 w 1452550"/>
              <a:gd name="connsiteY154" fmla="*/ 117162 h 1476000"/>
              <a:gd name="connsiteX155" fmla="*/ 486000 w 1452550"/>
              <a:gd name="connsiteY155" fmla="*/ 56139 h 1476000"/>
              <a:gd name="connsiteX156" fmla="*/ 654039 w 1452550"/>
              <a:gd name="connsiteY156" fmla="*/ 38416 h 1476000"/>
              <a:gd name="connsiteX157" fmla="*/ 630247 w 1452550"/>
              <a:gd name="connsiteY157" fmla="*/ 40815 h 1476000"/>
              <a:gd name="connsiteX158" fmla="*/ 596058 w 1452550"/>
              <a:gd name="connsiteY158" fmla="*/ 46877 h 1476000"/>
              <a:gd name="connsiteX159" fmla="*/ 569204 w 1452550"/>
              <a:gd name="connsiteY159" fmla="*/ 53920 h 1476000"/>
              <a:gd name="connsiteX160" fmla="*/ 613697 w 1452550"/>
              <a:gd name="connsiteY160" fmla="*/ 44425 h 1476000"/>
              <a:gd name="connsiteX161" fmla="*/ 688681 w 1452550"/>
              <a:gd name="connsiteY161" fmla="*/ 35980 h 1476000"/>
              <a:gd name="connsiteX162" fmla="*/ 667175 w 1452550"/>
              <a:gd name="connsiteY162" fmla="*/ 37004 h 1476000"/>
              <a:gd name="connsiteX163" fmla="*/ 671246 w 1452550"/>
              <a:gd name="connsiteY163" fmla="*/ 36525 h 1476000"/>
              <a:gd name="connsiteX164" fmla="*/ 665798 w 1452550"/>
              <a:gd name="connsiteY164" fmla="*/ 37069 h 1476000"/>
              <a:gd name="connsiteX165" fmla="*/ 667175 w 1452550"/>
              <a:gd name="connsiteY165" fmla="*/ 37004 h 1476000"/>
              <a:gd name="connsiteX166" fmla="*/ 666613 w 1452550"/>
              <a:gd name="connsiteY166" fmla="*/ 37070 h 1476000"/>
              <a:gd name="connsiteX167" fmla="*/ 666887 w 1452550"/>
              <a:gd name="connsiteY167" fmla="*/ 37070 h 1476000"/>
              <a:gd name="connsiteX168" fmla="*/ 551926 w 1452550"/>
              <a:gd name="connsiteY168" fmla="*/ 61043 h 1476000"/>
              <a:gd name="connsiteX169" fmla="*/ 428791 w 1452550"/>
              <a:gd name="connsiteY169" fmla="*/ 107354 h 1476000"/>
              <a:gd name="connsiteX170" fmla="*/ 495943 w 1452550"/>
              <a:gd name="connsiteY170" fmla="*/ 77525 h 1476000"/>
              <a:gd name="connsiteX171" fmla="*/ 561041 w 1452550"/>
              <a:gd name="connsiteY171" fmla="*/ 55999 h 1476000"/>
              <a:gd name="connsiteX172" fmla="*/ 550836 w 1452550"/>
              <a:gd name="connsiteY172" fmla="*/ 58319 h 1476000"/>
              <a:gd name="connsiteX173" fmla="*/ 540484 w 1452550"/>
              <a:gd name="connsiteY173" fmla="*/ 61588 h 1476000"/>
              <a:gd name="connsiteX174" fmla="*/ 517056 w 1452550"/>
              <a:gd name="connsiteY174" fmla="*/ 68670 h 1476000"/>
              <a:gd name="connsiteX175" fmla="*/ 493628 w 1452550"/>
              <a:gd name="connsiteY175" fmla="*/ 76843 h 1476000"/>
              <a:gd name="connsiteX176" fmla="*/ 482186 w 1452550"/>
              <a:gd name="connsiteY176" fmla="*/ 81202 h 1476000"/>
              <a:gd name="connsiteX177" fmla="*/ 470744 w 1452550"/>
              <a:gd name="connsiteY177" fmla="*/ 86105 h 1476000"/>
              <a:gd name="connsiteX178" fmla="*/ 383024 w 1452550"/>
              <a:gd name="connsiteY178" fmla="*/ 129148 h 1476000"/>
              <a:gd name="connsiteX179" fmla="*/ 362320 w 1452550"/>
              <a:gd name="connsiteY179" fmla="*/ 141679 h 1476000"/>
              <a:gd name="connsiteX180" fmla="*/ 342161 w 1452550"/>
              <a:gd name="connsiteY180" fmla="*/ 154756 h 1476000"/>
              <a:gd name="connsiteX181" fmla="*/ 304022 w 1452550"/>
              <a:gd name="connsiteY181" fmla="*/ 182543 h 1476000"/>
              <a:gd name="connsiteX182" fmla="*/ 283703 w 1452550"/>
              <a:gd name="connsiteY182" fmla="*/ 201363 h 1476000"/>
              <a:gd name="connsiteX183" fmla="*/ 277316 w 1452550"/>
              <a:gd name="connsiteY183" fmla="*/ 206422 h 1476000"/>
              <a:gd name="connsiteX184" fmla="*/ 252630 w 1452550"/>
              <a:gd name="connsiteY184" fmla="*/ 230144 h 1476000"/>
              <a:gd name="connsiteX185" fmla="*/ 237552 w 1452550"/>
              <a:gd name="connsiteY185" fmla="*/ 244110 h 1476000"/>
              <a:gd name="connsiteX186" fmla="*/ 219572 w 1452550"/>
              <a:gd name="connsiteY186" fmla="*/ 263724 h 1476000"/>
              <a:gd name="connsiteX187" fmla="*/ 202682 w 1452550"/>
              <a:gd name="connsiteY187" fmla="*/ 283339 h 1476000"/>
              <a:gd name="connsiteX188" fmla="*/ 172715 w 1452550"/>
              <a:gd name="connsiteY188" fmla="*/ 323657 h 1476000"/>
              <a:gd name="connsiteX189" fmla="*/ 145473 w 1452550"/>
              <a:gd name="connsiteY189" fmla="*/ 365610 h 1476000"/>
              <a:gd name="connsiteX190" fmla="*/ 120410 w 1452550"/>
              <a:gd name="connsiteY190" fmla="*/ 410832 h 1476000"/>
              <a:gd name="connsiteX191" fmla="*/ 129128 w 1452550"/>
              <a:gd name="connsiteY191" fmla="*/ 396121 h 1476000"/>
              <a:gd name="connsiteX192" fmla="*/ 139480 w 1452550"/>
              <a:gd name="connsiteY192" fmla="*/ 380321 h 1476000"/>
              <a:gd name="connsiteX193" fmla="*/ 149832 w 1452550"/>
              <a:gd name="connsiteY193" fmla="*/ 364520 h 1476000"/>
              <a:gd name="connsiteX194" fmla="*/ 160729 w 1452550"/>
              <a:gd name="connsiteY194" fmla="*/ 351989 h 1476000"/>
              <a:gd name="connsiteX195" fmla="*/ 189060 w 1452550"/>
              <a:gd name="connsiteY195" fmla="*/ 310581 h 1476000"/>
              <a:gd name="connsiteX196" fmla="*/ 221206 w 1452550"/>
              <a:gd name="connsiteY196" fmla="*/ 271352 h 1476000"/>
              <a:gd name="connsiteX197" fmla="*/ 256621 w 1452550"/>
              <a:gd name="connsiteY197" fmla="*/ 234303 h 1476000"/>
              <a:gd name="connsiteX198" fmla="*/ 295305 w 1452550"/>
              <a:gd name="connsiteY198" fmla="*/ 199978 h 1476000"/>
              <a:gd name="connsiteX199" fmla="*/ 315464 w 1452550"/>
              <a:gd name="connsiteY199" fmla="*/ 183633 h 1476000"/>
              <a:gd name="connsiteX200" fmla="*/ 336168 w 1452550"/>
              <a:gd name="connsiteY200" fmla="*/ 168377 h 1476000"/>
              <a:gd name="connsiteX201" fmla="*/ 357417 w 1452550"/>
              <a:gd name="connsiteY201" fmla="*/ 153666 h 1476000"/>
              <a:gd name="connsiteX202" fmla="*/ 379211 w 1452550"/>
              <a:gd name="connsiteY202" fmla="*/ 140045 h 1476000"/>
              <a:gd name="connsiteX203" fmla="*/ 390108 w 1452550"/>
              <a:gd name="connsiteY203" fmla="*/ 133507 h 1476000"/>
              <a:gd name="connsiteX204" fmla="*/ 401549 w 1452550"/>
              <a:gd name="connsiteY204" fmla="*/ 127513 h 1476000"/>
              <a:gd name="connsiteX205" fmla="*/ 423888 w 1452550"/>
              <a:gd name="connsiteY205" fmla="*/ 115527 h 1476000"/>
              <a:gd name="connsiteX206" fmla="*/ 469655 w 1452550"/>
              <a:gd name="connsiteY206" fmla="*/ 94278 h 1476000"/>
              <a:gd name="connsiteX207" fmla="*/ 622211 w 1452550"/>
              <a:gd name="connsiteY207" fmla="*/ 51780 h 1476000"/>
              <a:gd name="connsiteX208" fmla="*/ 773132 w 1452550"/>
              <a:gd name="connsiteY208" fmla="*/ 40338 h 1476000"/>
              <a:gd name="connsiteX209" fmla="*/ 773132 w 1452550"/>
              <a:gd name="connsiteY209" fmla="*/ 37069 h 1476000"/>
              <a:gd name="connsiteX210" fmla="*/ 762780 w 1452550"/>
              <a:gd name="connsiteY210" fmla="*/ 37615 h 1476000"/>
              <a:gd name="connsiteX211" fmla="*/ 736627 w 1452550"/>
              <a:gd name="connsiteY211" fmla="*/ 36525 h 1476000"/>
              <a:gd name="connsiteX212" fmla="*/ 712109 w 1452550"/>
              <a:gd name="connsiteY212" fmla="*/ 35980 h 1476000"/>
              <a:gd name="connsiteX213" fmla="*/ 688681 w 1452550"/>
              <a:gd name="connsiteY213" fmla="*/ 35980 h 1476000"/>
              <a:gd name="connsiteX214" fmla="*/ 713812 w 1452550"/>
              <a:gd name="connsiteY214" fmla="*/ 906 h 1476000"/>
              <a:gd name="connsiteX215" fmla="*/ 804732 w 1452550"/>
              <a:gd name="connsiteY215" fmla="*/ 1655 h 1476000"/>
              <a:gd name="connsiteX216" fmla="*/ 987799 w 1452550"/>
              <a:gd name="connsiteY216" fmla="*/ 37615 h 1476000"/>
              <a:gd name="connsiteX217" fmla="*/ 1166509 w 1452550"/>
              <a:gd name="connsiteY217" fmla="*/ 127513 h 1476000"/>
              <a:gd name="connsiteX218" fmla="*/ 900080 w 1452550"/>
              <a:gd name="connsiteY218" fmla="*/ 20724 h 1476000"/>
              <a:gd name="connsiteX219" fmla="*/ 863778 w 1452550"/>
              <a:gd name="connsiteY219" fmla="*/ 15932 h 1476000"/>
              <a:gd name="connsiteX220" fmla="*/ 823700 w 1452550"/>
              <a:gd name="connsiteY220" fmla="*/ 10040 h 1476000"/>
              <a:gd name="connsiteX221" fmla="*/ 816853 w 1452550"/>
              <a:gd name="connsiteY221" fmla="*/ 9738 h 1476000"/>
              <a:gd name="connsiteX222" fmla="*/ 763869 w 1452550"/>
              <a:gd name="connsiteY222" fmla="*/ 2745 h 1476000"/>
              <a:gd name="connsiteX223" fmla="*/ 642369 w 1452550"/>
              <a:gd name="connsiteY223" fmla="*/ 12552 h 1476000"/>
              <a:gd name="connsiteX224" fmla="*/ 616762 w 1452550"/>
              <a:gd name="connsiteY224" fmla="*/ 17455 h 1476000"/>
              <a:gd name="connsiteX225" fmla="*/ 591699 w 1452550"/>
              <a:gd name="connsiteY225" fmla="*/ 23449 h 1476000"/>
              <a:gd name="connsiteX226" fmla="*/ 746298 w 1452550"/>
              <a:gd name="connsiteY226" fmla="*/ 6627 h 1476000"/>
              <a:gd name="connsiteX227" fmla="*/ 816853 w 1452550"/>
              <a:gd name="connsiteY227" fmla="*/ 9738 h 1476000"/>
              <a:gd name="connsiteX228" fmla="*/ 863778 w 1452550"/>
              <a:gd name="connsiteY228" fmla="*/ 15932 h 1476000"/>
              <a:gd name="connsiteX229" fmla="*/ 900080 w 1452550"/>
              <a:gd name="connsiteY229" fmla="*/ 21269 h 1476000"/>
              <a:gd name="connsiteX230" fmla="*/ 1059174 w 1452550"/>
              <a:gd name="connsiteY230" fmla="*/ 77933 h 1476000"/>
              <a:gd name="connsiteX231" fmla="*/ 1055905 w 1452550"/>
              <a:gd name="connsiteY231" fmla="*/ 76843 h 1476000"/>
              <a:gd name="connsiteX232" fmla="*/ 1036988 w 1452550"/>
              <a:gd name="connsiteY232" fmla="*/ 70456 h 1476000"/>
              <a:gd name="connsiteX233" fmla="*/ 1026483 w 1452550"/>
              <a:gd name="connsiteY233" fmla="*/ 66492 h 1476000"/>
              <a:gd name="connsiteX234" fmla="*/ 1018456 w 1452550"/>
              <a:gd name="connsiteY234" fmla="*/ 64198 h 1476000"/>
              <a:gd name="connsiteX235" fmla="*/ 994469 w 1452550"/>
              <a:gd name="connsiteY235" fmla="*/ 56099 h 1476000"/>
              <a:gd name="connsiteX236" fmla="*/ 1000331 w 1452550"/>
              <a:gd name="connsiteY236" fmla="*/ 57773 h 1476000"/>
              <a:gd name="connsiteX237" fmla="*/ 930046 w 1452550"/>
              <a:gd name="connsiteY237" fmla="*/ 34345 h 1476000"/>
              <a:gd name="connsiteX238" fmla="*/ 810181 w 1452550"/>
              <a:gd name="connsiteY238" fmla="*/ 12007 h 1476000"/>
              <a:gd name="connsiteX239" fmla="*/ 699578 w 1452550"/>
              <a:gd name="connsiteY239" fmla="*/ 12007 h 1476000"/>
              <a:gd name="connsiteX240" fmla="*/ 674515 w 1452550"/>
              <a:gd name="connsiteY240" fmla="*/ 15276 h 1476000"/>
              <a:gd name="connsiteX241" fmla="*/ 623845 w 1452550"/>
              <a:gd name="connsiteY241" fmla="*/ 23449 h 1476000"/>
              <a:gd name="connsiteX242" fmla="*/ 813995 w 1452550"/>
              <a:gd name="connsiteY242" fmla="*/ 15276 h 1476000"/>
              <a:gd name="connsiteX243" fmla="*/ 930046 w 1452550"/>
              <a:gd name="connsiteY243" fmla="*/ 34345 h 1476000"/>
              <a:gd name="connsiteX244" fmla="*/ 994469 w 1452550"/>
              <a:gd name="connsiteY244" fmla="*/ 56099 h 1476000"/>
              <a:gd name="connsiteX245" fmla="*/ 992703 w 1452550"/>
              <a:gd name="connsiteY245" fmla="*/ 55594 h 1476000"/>
              <a:gd name="connsiteX246" fmla="*/ 971454 w 1452550"/>
              <a:gd name="connsiteY246" fmla="*/ 51235 h 1476000"/>
              <a:gd name="connsiteX247" fmla="*/ 947482 w 1452550"/>
              <a:gd name="connsiteY247" fmla="*/ 48511 h 1476000"/>
              <a:gd name="connsiteX248" fmla="*/ 940398 w 1452550"/>
              <a:gd name="connsiteY248" fmla="*/ 56139 h 1476000"/>
              <a:gd name="connsiteX249" fmla="*/ 1061353 w 1452550"/>
              <a:gd name="connsiteY249" fmla="*/ 102996 h 1476000"/>
              <a:gd name="connsiteX250" fmla="*/ 1170322 w 1452550"/>
              <a:gd name="connsiteY250" fmla="*/ 167832 h 1476000"/>
              <a:gd name="connsiteX251" fmla="*/ 1212820 w 1452550"/>
              <a:gd name="connsiteY251" fmla="*/ 201068 h 1476000"/>
              <a:gd name="connsiteX252" fmla="*/ 1230255 w 1452550"/>
              <a:gd name="connsiteY252" fmla="*/ 215778 h 1476000"/>
              <a:gd name="connsiteX253" fmla="*/ 1244966 w 1452550"/>
              <a:gd name="connsiteY253" fmla="*/ 229399 h 1476000"/>
              <a:gd name="connsiteX254" fmla="*/ 1265125 w 1452550"/>
              <a:gd name="connsiteY254" fmla="*/ 249014 h 1476000"/>
              <a:gd name="connsiteX255" fmla="*/ 1270573 w 1452550"/>
              <a:gd name="connsiteY255" fmla="*/ 254462 h 1476000"/>
              <a:gd name="connsiteX256" fmla="*/ 1272208 w 1452550"/>
              <a:gd name="connsiteY256" fmla="*/ 256641 h 1476000"/>
              <a:gd name="connsiteX257" fmla="*/ 1265125 w 1452550"/>
              <a:gd name="connsiteY257" fmla="*/ 251738 h 1476000"/>
              <a:gd name="connsiteX258" fmla="*/ 1243876 w 1452550"/>
              <a:gd name="connsiteY258" fmla="*/ 232668 h 1476000"/>
              <a:gd name="connsiteX259" fmla="*/ 1228621 w 1452550"/>
              <a:gd name="connsiteY259" fmla="*/ 219592 h 1476000"/>
              <a:gd name="connsiteX260" fmla="*/ 1211185 w 1452550"/>
              <a:gd name="connsiteY260" fmla="*/ 205426 h 1476000"/>
              <a:gd name="connsiteX261" fmla="*/ 1171957 w 1452550"/>
              <a:gd name="connsiteY261" fmla="*/ 176005 h 1476000"/>
              <a:gd name="connsiteX262" fmla="*/ 1094589 w 1452550"/>
              <a:gd name="connsiteY262" fmla="*/ 128058 h 1476000"/>
              <a:gd name="connsiteX263" fmla="*/ 1079878 w 1452550"/>
              <a:gd name="connsiteY263" fmla="*/ 120431 h 1476000"/>
              <a:gd name="connsiteX264" fmla="*/ 1068981 w 1452550"/>
              <a:gd name="connsiteY264" fmla="*/ 114982 h 1476000"/>
              <a:gd name="connsiteX265" fmla="*/ 1061353 w 1452550"/>
              <a:gd name="connsiteY265" fmla="*/ 111713 h 1476000"/>
              <a:gd name="connsiteX266" fmla="*/ 1081512 w 1452550"/>
              <a:gd name="connsiteY266" fmla="*/ 123155 h 1476000"/>
              <a:gd name="connsiteX267" fmla="*/ 1101127 w 1452550"/>
              <a:gd name="connsiteY267" fmla="*/ 135141 h 1476000"/>
              <a:gd name="connsiteX268" fmla="*/ 1062988 w 1452550"/>
              <a:gd name="connsiteY268" fmla="*/ 117162 h 1476000"/>
              <a:gd name="connsiteX269" fmla="*/ 1040649 w 1452550"/>
              <a:gd name="connsiteY269" fmla="*/ 106265 h 1476000"/>
              <a:gd name="connsiteX270" fmla="*/ 1017221 w 1452550"/>
              <a:gd name="connsiteY270" fmla="*/ 95912 h 1476000"/>
              <a:gd name="connsiteX271" fmla="*/ 994883 w 1452550"/>
              <a:gd name="connsiteY271" fmla="*/ 87195 h 1476000"/>
              <a:gd name="connsiteX272" fmla="*/ 976903 w 1452550"/>
              <a:gd name="connsiteY272" fmla="*/ 81202 h 1476000"/>
              <a:gd name="connsiteX273" fmla="*/ 864665 w 1452550"/>
              <a:gd name="connsiteY273" fmla="*/ 56139 h 1476000"/>
              <a:gd name="connsiteX274" fmla="*/ 849955 w 1452550"/>
              <a:gd name="connsiteY274" fmla="*/ 53960 h 1476000"/>
              <a:gd name="connsiteX275" fmla="*/ 834699 w 1452550"/>
              <a:gd name="connsiteY275" fmla="*/ 51780 h 1476000"/>
              <a:gd name="connsiteX276" fmla="*/ 804188 w 1452550"/>
              <a:gd name="connsiteY276" fmla="*/ 48511 h 1476000"/>
              <a:gd name="connsiteX277" fmla="*/ 773677 w 1452550"/>
              <a:gd name="connsiteY277" fmla="*/ 46877 h 1476000"/>
              <a:gd name="connsiteX278" fmla="*/ 743165 w 1452550"/>
              <a:gd name="connsiteY278" fmla="*/ 47422 h 1476000"/>
              <a:gd name="connsiteX279" fmla="*/ 733358 w 1452550"/>
              <a:gd name="connsiteY279" fmla="*/ 47966 h 1476000"/>
              <a:gd name="connsiteX280" fmla="*/ 723551 w 1452550"/>
              <a:gd name="connsiteY280" fmla="*/ 49056 h 1476000"/>
              <a:gd name="connsiteX281" fmla="*/ 703392 w 1452550"/>
              <a:gd name="connsiteY281" fmla="*/ 50691 h 1476000"/>
              <a:gd name="connsiteX282" fmla="*/ 682143 w 1452550"/>
              <a:gd name="connsiteY282" fmla="*/ 53415 h 1476000"/>
              <a:gd name="connsiteX283" fmla="*/ 660894 w 1452550"/>
              <a:gd name="connsiteY283" fmla="*/ 56684 h 1476000"/>
              <a:gd name="connsiteX284" fmla="*/ 573175 w 1452550"/>
              <a:gd name="connsiteY284" fmla="*/ 77933 h 1476000"/>
              <a:gd name="connsiteX285" fmla="*/ 560098 w 1452550"/>
              <a:gd name="connsiteY285" fmla="*/ 82836 h 1476000"/>
              <a:gd name="connsiteX286" fmla="*/ 554650 w 1452550"/>
              <a:gd name="connsiteY286" fmla="*/ 86105 h 1476000"/>
              <a:gd name="connsiteX287" fmla="*/ 545598 w 1452550"/>
              <a:gd name="connsiteY287" fmla="*/ 88845 h 1476000"/>
              <a:gd name="connsiteX288" fmla="*/ 592263 w 1452550"/>
              <a:gd name="connsiteY288" fmla="*/ 76846 h 1476000"/>
              <a:gd name="connsiteX289" fmla="*/ 600190 w 1452550"/>
              <a:gd name="connsiteY289" fmla="*/ 75636 h 1476000"/>
              <a:gd name="connsiteX290" fmla="*/ 612948 w 1452550"/>
              <a:gd name="connsiteY290" fmla="*/ 72484 h 1476000"/>
              <a:gd name="connsiteX291" fmla="*/ 652838 w 1452550"/>
              <a:gd name="connsiteY291" fmla="*/ 65661 h 1476000"/>
              <a:gd name="connsiteX292" fmla="*/ 626024 w 1452550"/>
              <a:gd name="connsiteY292" fmla="*/ 68671 h 1476000"/>
              <a:gd name="connsiteX293" fmla="*/ 572630 w 1452550"/>
              <a:gd name="connsiteY293" fmla="*/ 79023 h 1476000"/>
              <a:gd name="connsiteX294" fmla="*/ 875562 w 1452550"/>
              <a:gd name="connsiteY294" fmla="*/ 61043 h 1476000"/>
              <a:gd name="connsiteX295" fmla="*/ 1035746 w 1452550"/>
              <a:gd name="connsiteY295" fmla="*/ 109534 h 1476000"/>
              <a:gd name="connsiteX296" fmla="*/ 1169232 w 1452550"/>
              <a:gd name="connsiteY296" fmla="*/ 184178 h 1476000"/>
              <a:gd name="connsiteX297" fmla="*/ 1173046 w 1452550"/>
              <a:gd name="connsiteY297" fmla="*/ 186902 h 1476000"/>
              <a:gd name="connsiteX298" fmla="*/ 1364285 w 1452550"/>
              <a:gd name="connsiteY298" fmla="*/ 405928 h 1476000"/>
              <a:gd name="connsiteX299" fmla="*/ 1452550 w 1452550"/>
              <a:gd name="connsiteY299" fmla="*/ 683254 h 1476000"/>
              <a:gd name="connsiteX300" fmla="*/ 1443288 w 1452550"/>
              <a:gd name="connsiteY300" fmla="*/ 684888 h 1476000"/>
              <a:gd name="connsiteX301" fmla="*/ 1362651 w 1452550"/>
              <a:gd name="connsiteY301" fmla="*/ 426633 h 1476000"/>
              <a:gd name="connsiteX302" fmla="*/ 1334038 w 1452550"/>
              <a:gd name="connsiteY302" fmla="*/ 384181 h 1476000"/>
              <a:gd name="connsiteX303" fmla="*/ 1332141 w 1452550"/>
              <a:gd name="connsiteY303" fmla="*/ 380866 h 1476000"/>
              <a:gd name="connsiteX304" fmla="*/ 1330235 w 1452550"/>
              <a:gd name="connsiteY304" fmla="*/ 378539 h 1476000"/>
              <a:gd name="connsiteX305" fmla="*/ 1287599 w 1452550"/>
              <a:gd name="connsiteY305" fmla="*/ 315280 h 1476000"/>
              <a:gd name="connsiteX306" fmla="*/ 1239066 w 1452550"/>
              <a:gd name="connsiteY306" fmla="*/ 267222 h 1476000"/>
              <a:gd name="connsiteX307" fmla="*/ 1233524 w 1452550"/>
              <a:gd name="connsiteY307" fmla="*/ 260455 h 1476000"/>
              <a:gd name="connsiteX308" fmla="*/ 1223161 w 1452550"/>
              <a:gd name="connsiteY308" fmla="*/ 251472 h 1476000"/>
              <a:gd name="connsiteX309" fmla="*/ 1197019 w 1452550"/>
              <a:gd name="connsiteY309" fmla="*/ 225586 h 1476000"/>
              <a:gd name="connsiteX310" fmla="*/ 1155611 w 1452550"/>
              <a:gd name="connsiteY310" fmla="*/ 195075 h 1476000"/>
              <a:gd name="connsiteX311" fmla="*/ 1130766 w 1452550"/>
              <a:gd name="connsiteY311" fmla="*/ 179547 h 1476000"/>
              <a:gd name="connsiteX312" fmla="*/ 1175226 w 1452550"/>
              <a:gd name="connsiteY312" fmla="*/ 209921 h 1476000"/>
              <a:gd name="connsiteX313" fmla="*/ 1223161 w 1452550"/>
              <a:gd name="connsiteY313" fmla="*/ 251472 h 1476000"/>
              <a:gd name="connsiteX314" fmla="*/ 1239066 w 1452550"/>
              <a:gd name="connsiteY314" fmla="*/ 267222 h 1476000"/>
              <a:gd name="connsiteX315" fmla="*/ 1330235 w 1452550"/>
              <a:gd name="connsiteY315" fmla="*/ 378539 h 1476000"/>
              <a:gd name="connsiteX316" fmla="*/ 1334038 w 1452550"/>
              <a:gd name="connsiteY316" fmla="*/ 384181 h 1476000"/>
              <a:gd name="connsiteX317" fmla="*/ 1371012 w 1452550"/>
              <a:gd name="connsiteY317" fmla="*/ 448792 h 1476000"/>
              <a:gd name="connsiteX318" fmla="*/ 1436750 w 1452550"/>
              <a:gd name="connsiteY318" fmla="*/ 672902 h 1476000"/>
              <a:gd name="connsiteX319" fmla="*/ 1431301 w 1452550"/>
              <a:gd name="connsiteY319" fmla="*/ 659825 h 1476000"/>
              <a:gd name="connsiteX320" fmla="*/ 1394797 w 1452550"/>
              <a:gd name="connsiteY320" fmla="*/ 517621 h 1476000"/>
              <a:gd name="connsiteX321" fmla="*/ 1333230 w 1452550"/>
              <a:gd name="connsiteY321" fmla="*/ 400480 h 1476000"/>
              <a:gd name="connsiteX322" fmla="*/ 1352845 w 1452550"/>
              <a:gd name="connsiteY322" fmla="*/ 435350 h 1476000"/>
              <a:gd name="connsiteX323" fmla="*/ 1369735 w 1452550"/>
              <a:gd name="connsiteY323" fmla="*/ 468041 h 1476000"/>
              <a:gd name="connsiteX324" fmla="*/ 1377362 w 1452550"/>
              <a:gd name="connsiteY324" fmla="*/ 484386 h 1476000"/>
              <a:gd name="connsiteX325" fmla="*/ 1384445 w 1452550"/>
              <a:gd name="connsiteY325" fmla="*/ 501276 h 1476000"/>
              <a:gd name="connsiteX326" fmla="*/ 1391528 w 1452550"/>
              <a:gd name="connsiteY326" fmla="*/ 518711 h 1476000"/>
              <a:gd name="connsiteX327" fmla="*/ 1398066 w 1452550"/>
              <a:gd name="connsiteY327" fmla="*/ 537781 h 1476000"/>
              <a:gd name="connsiteX328" fmla="*/ 1394797 w 1452550"/>
              <a:gd name="connsiteY328" fmla="*/ 534511 h 1476000"/>
              <a:gd name="connsiteX329" fmla="*/ 1425853 w 1452550"/>
              <a:gd name="connsiteY329" fmla="*/ 646749 h 1476000"/>
              <a:gd name="connsiteX330" fmla="*/ 1416824 w 1452550"/>
              <a:gd name="connsiteY330" fmla="*/ 624643 h 1476000"/>
              <a:gd name="connsiteX331" fmla="*/ 1426611 w 1452550"/>
              <a:gd name="connsiteY331" fmla="*/ 688772 h 1476000"/>
              <a:gd name="connsiteX332" fmla="*/ 1430212 w 1452550"/>
              <a:gd name="connsiteY332" fmla="*/ 760076 h 1476000"/>
              <a:gd name="connsiteX333" fmla="*/ 1375407 w 1452550"/>
              <a:gd name="connsiteY333" fmla="*/ 1031536 h 1476000"/>
              <a:gd name="connsiteX334" fmla="*/ 1367117 w 1452550"/>
              <a:gd name="connsiteY334" fmla="*/ 1048744 h 1476000"/>
              <a:gd name="connsiteX335" fmla="*/ 1364218 w 1452550"/>
              <a:gd name="connsiteY335" fmla="*/ 1058106 h 1476000"/>
              <a:gd name="connsiteX336" fmla="*/ 1365376 w 1452550"/>
              <a:gd name="connsiteY336" fmla="*/ 1063009 h 1476000"/>
              <a:gd name="connsiteX337" fmla="*/ 1378997 w 1452550"/>
              <a:gd name="connsiteY337" fmla="*/ 1034677 h 1476000"/>
              <a:gd name="connsiteX338" fmla="*/ 1387169 w 1452550"/>
              <a:gd name="connsiteY338" fmla="*/ 1011794 h 1476000"/>
              <a:gd name="connsiteX339" fmla="*/ 1391528 w 1452550"/>
              <a:gd name="connsiteY339" fmla="*/ 998718 h 1476000"/>
              <a:gd name="connsiteX340" fmla="*/ 1395342 w 1452550"/>
              <a:gd name="connsiteY340" fmla="*/ 985096 h 1476000"/>
              <a:gd name="connsiteX341" fmla="*/ 1398611 w 1452550"/>
              <a:gd name="connsiteY341" fmla="*/ 978014 h 1476000"/>
              <a:gd name="connsiteX342" fmla="*/ 1395342 w 1452550"/>
              <a:gd name="connsiteY342" fmla="*/ 1000897 h 1476000"/>
              <a:gd name="connsiteX343" fmla="*/ 1396432 w 1452550"/>
              <a:gd name="connsiteY343" fmla="*/ 1009615 h 1476000"/>
              <a:gd name="connsiteX344" fmla="*/ 1344127 w 1452550"/>
              <a:gd name="connsiteY344" fmla="*/ 1120763 h 1476000"/>
              <a:gd name="connsiteX345" fmla="*/ 1274387 w 1452550"/>
              <a:gd name="connsiteY345" fmla="*/ 1219379 h 1476000"/>
              <a:gd name="connsiteX346" fmla="*/ 1255317 w 1452550"/>
              <a:gd name="connsiteY346" fmla="*/ 1241173 h 1476000"/>
              <a:gd name="connsiteX347" fmla="*/ 1235158 w 1452550"/>
              <a:gd name="connsiteY347" fmla="*/ 1262422 h 1476000"/>
              <a:gd name="connsiteX348" fmla="*/ 1214455 w 1452550"/>
              <a:gd name="connsiteY348" fmla="*/ 1282581 h 1476000"/>
              <a:gd name="connsiteX349" fmla="*/ 1193205 w 1452550"/>
              <a:gd name="connsiteY349" fmla="*/ 1301650 h 1476000"/>
              <a:gd name="connsiteX350" fmla="*/ 1100582 w 1452550"/>
              <a:gd name="connsiteY350" fmla="*/ 1370301 h 1476000"/>
              <a:gd name="connsiteX351" fmla="*/ 993793 w 1452550"/>
              <a:gd name="connsiteY351" fmla="*/ 1425330 h 1476000"/>
              <a:gd name="connsiteX352" fmla="*/ 973634 w 1452550"/>
              <a:gd name="connsiteY352" fmla="*/ 1433502 h 1476000"/>
              <a:gd name="connsiteX353" fmla="*/ 860307 w 1452550"/>
              <a:gd name="connsiteY353" fmla="*/ 1465103 h 1476000"/>
              <a:gd name="connsiteX354" fmla="*/ 802553 w 1452550"/>
              <a:gd name="connsiteY354" fmla="*/ 1473276 h 1476000"/>
              <a:gd name="connsiteX355" fmla="*/ 773677 w 1452550"/>
              <a:gd name="connsiteY355" fmla="*/ 1475455 h 1476000"/>
              <a:gd name="connsiteX356" fmla="*/ 744255 w 1452550"/>
              <a:gd name="connsiteY356" fmla="*/ 1476000 h 1476000"/>
              <a:gd name="connsiteX357" fmla="*/ 759511 w 1452550"/>
              <a:gd name="connsiteY357" fmla="*/ 1473276 h 1476000"/>
              <a:gd name="connsiteX358" fmla="*/ 571540 w 1452550"/>
              <a:gd name="connsiteY358" fmla="*/ 1456386 h 1476000"/>
              <a:gd name="connsiteX359" fmla="*/ 353603 w 1452550"/>
              <a:gd name="connsiteY359" fmla="*/ 1373570 h 1476000"/>
              <a:gd name="connsiteX360" fmla="*/ 168901 w 1452550"/>
              <a:gd name="connsiteY360" fmla="*/ 1216655 h 1476000"/>
              <a:gd name="connsiteX361" fmla="*/ 66156 w 1452550"/>
              <a:gd name="connsiteY361" fmla="*/ 1051312 h 1476000"/>
              <a:gd name="connsiteX362" fmla="*/ 52539 w 1452550"/>
              <a:gd name="connsiteY362" fmla="*/ 1017429 h 1476000"/>
              <a:gd name="connsiteX363" fmla="*/ 50670 w 1452550"/>
              <a:gd name="connsiteY363" fmla="*/ 1010704 h 1476000"/>
              <a:gd name="connsiteX364" fmla="*/ 46857 w 1452550"/>
              <a:gd name="connsiteY364" fmla="*/ 998718 h 1476000"/>
              <a:gd name="connsiteX365" fmla="*/ 38684 w 1452550"/>
              <a:gd name="connsiteY365" fmla="*/ 975289 h 1476000"/>
              <a:gd name="connsiteX366" fmla="*/ 33829 w 1452550"/>
              <a:gd name="connsiteY366" fmla="*/ 959230 h 1476000"/>
              <a:gd name="connsiteX367" fmla="*/ 25408 w 1452550"/>
              <a:gd name="connsiteY367" fmla="*/ 926205 h 1476000"/>
              <a:gd name="connsiteX368" fmla="*/ 17937 w 1452550"/>
              <a:gd name="connsiteY368" fmla="*/ 891038 h 1476000"/>
              <a:gd name="connsiteX369" fmla="*/ 12531 w 1452550"/>
              <a:gd name="connsiteY369" fmla="*/ 857059 h 1476000"/>
              <a:gd name="connsiteX370" fmla="*/ 9807 w 1452550"/>
              <a:gd name="connsiteY370" fmla="*/ 833085 h 1476000"/>
              <a:gd name="connsiteX371" fmla="*/ 8173 w 1452550"/>
              <a:gd name="connsiteY371" fmla="*/ 809112 h 1476000"/>
              <a:gd name="connsiteX372" fmla="*/ 7083 w 1452550"/>
              <a:gd name="connsiteY372" fmla="*/ 797126 h 1476000"/>
              <a:gd name="connsiteX373" fmla="*/ 6538 w 1452550"/>
              <a:gd name="connsiteY373" fmla="*/ 785139 h 1476000"/>
              <a:gd name="connsiteX374" fmla="*/ 5449 w 1452550"/>
              <a:gd name="connsiteY374" fmla="*/ 761711 h 1476000"/>
              <a:gd name="connsiteX375" fmla="*/ 8309 w 1452550"/>
              <a:gd name="connsiteY375" fmla="*/ 672425 h 1476000"/>
              <a:gd name="connsiteX376" fmla="*/ 16464 w 1452550"/>
              <a:gd name="connsiteY376" fmla="*/ 595720 h 1476000"/>
              <a:gd name="connsiteX377" fmla="*/ 16345 w 1452550"/>
              <a:gd name="connsiteY377" fmla="*/ 596079 h 1476000"/>
              <a:gd name="connsiteX378" fmla="*/ 1634 w 1452550"/>
              <a:gd name="connsiteY378" fmla="*/ 733379 h 1476000"/>
              <a:gd name="connsiteX379" fmla="*/ 61567 w 1452550"/>
              <a:gd name="connsiteY379" fmla="*/ 450606 h 1476000"/>
              <a:gd name="connsiteX380" fmla="*/ 92623 w 1452550"/>
              <a:gd name="connsiteY380" fmla="*/ 382501 h 1476000"/>
              <a:gd name="connsiteX381" fmla="*/ 189605 w 1452550"/>
              <a:gd name="connsiteY381" fmla="*/ 244110 h 1476000"/>
              <a:gd name="connsiteX382" fmla="*/ 204316 w 1452550"/>
              <a:gd name="connsiteY382" fmla="*/ 228310 h 1476000"/>
              <a:gd name="connsiteX383" fmla="*/ 220116 w 1452550"/>
              <a:gd name="connsiteY383" fmla="*/ 213054 h 1476000"/>
              <a:gd name="connsiteX384" fmla="*/ 228289 w 1452550"/>
              <a:gd name="connsiteY384" fmla="*/ 205426 h 1476000"/>
              <a:gd name="connsiteX385" fmla="*/ 236461 w 1452550"/>
              <a:gd name="connsiteY385" fmla="*/ 198344 h 1476000"/>
              <a:gd name="connsiteX386" fmla="*/ 253352 w 1452550"/>
              <a:gd name="connsiteY386" fmla="*/ 183633 h 1476000"/>
              <a:gd name="connsiteX387" fmla="*/ 270787 w 1452550"/>
              <a:gd name="connsiteY387" fmla="*/ 169467 h 1476000"/>
              <a:gd name="connsiteX388" fmla="*/ 288766 w 1452550"/>
              <a:gd name="connsiteY388" fmla="*/ 155846 h 1476000"/>
              <a:gd name="connsiteX389" fmla="*/ 325816 w 1452550"/>
              <a:gd name="connsiteY389" fmla="*/ 130783 h 1476000"/>
              <a:gd name="connsiteX390" fmla="*/ 316998 w 1452550"/>
              <a:gd name="connsiteY390" fmla="*/ 137744 h 1476000"/>
              <a:gd name="connsiteX391" fmla="*/ 377713 w 1452550"/>
              <a:gd name="connsiteY391" fmla="*/ 98160 h 1476000"/>
              <a:gd name="connsiteX392" fmla="*/ 456033 w 1452550"/>
              <a:gd name="connsiteY392" fmla="*/ 59408 h 1476000"/>
              <a:gd name="connsiteX393" fmla="*/ 624934 w 1452550"/>
              <a:gd name="connsiteY393" fmla="*/ 10372 h 1476000"/>
              <a:gd name="connsiteX394" fmla="*/ 713812 w 1452550"/>
              <a:gd name="connsiteY394" fmla="*/ 906 h 14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</a:cxnLst>
            <a:rect l="l" t="t" r="r" b="b"/>
            <a:pathLst>
              <a:path w="1452550" h="1476000">
                <a:moveTo>
                  <a:pt x="47661" y="1005292"/>
                </a:moveTo>
                <a:lnTo>
                  <a:pt x="52539" y="1017429"/>
                </a:lnTo>
                <a:lnTo>
                  <a:pt x="53395" y="1020511"/>
                </a:lnTo>
                <a:cubicBezTo>
                  <a:pt x="56664" y="1028139"/>
                  <a:pt x="59388" y="1036312"/>
                  <a:pt x="62657" y="1043939"/>
                </a:cubicBezTo>
                <a:cubicBezTo>
                  <a:pt x="59388" y="1036312"/>
                  <a:pt x="56664" y="1028684"/>
                  <a:pt x="53395" y="1021056"/>
                </a:cubicBezTo>
                <a:cubicBezTo>
                  <a:pt x="52305" y="1017242"/>
                  <a:pt x="50670" y="1013428"/>
                  <a:pt x="49036" y="1009615"/>
                </a:cubicBezTo>
                <a:close/>
                <a:moveTo>
                  <a:pt x="39266" y="980554"/>
                </a:moveTo>
                <a:lnTo>
                  <a:pt x="45222" y="997628"/>
                </a:lnTo>
                <a:lnTo>
                  <a:pt x="47661" y="1005292"/>
                </a:lnTo>
                <a:lnTo>
                  <a:pt x="41953" y="991090"/>
                </a:lnTo>
                <a:close/>
                <a:moveTo>
                  <a:pt x="27223" y="934747"/>
                </a:moveTo>
                <a:lnTo>
                  <a:pt x="31601" y="951861"/>
                </a:lnTo>
                <a:lnTo>
                  <a:pt x="33829" y="959230"/>
                </a:lnTo>
                <a:lnTo>
                  <a:pt x="39266" y="980554"/>
                </a:lnTo>
                <a:lnTo>
                  <a:pt x="37050" y="974199"/>
                </a:lnTo>
                <a:cubicBezTo>
                  <a:pt x="34870" y="966572"/>
                  <a:pt x="32691" y="958399"/>
                  <a:pt x="30511" y="950226"/>
                </a:cubicBezTo>
                <a:close/>
                <a:moveTo>
                  <a:pt x="21788" y="912006"/>
                </a:moveTo>
                <a:lnTo>
                  <a:pt x="25408" y="926205"/>
                </a:lnTo>
                <a:lnTo>
                  <a:pt x="27223" y="934747"/>
                </a:lnTo>
                <a:lnTo>
                  <a:pt x="25608" y="928433"/>
                </a:lnTo>
                <a:close/>
                <a:moveTo>
                  <a:pt x="8356" y="845937"/>
                </a:moveTo>
                <a:lnTo>
                  <a:pt x="17937" y="891038"/>
                </a:lnTo>
                <a:lnTo>
                  <a:pt x="20159" y="905005"/>
                </a:lnTo>
                <a:lnTo>
                  <a:pt x="21788" y="912006"/>
                </a:lnTo>
                <a:lnTo>
                  <a:pt x="9739" y="864754"/>
                </a:lnTo>
                <a:close/>
                <a:moveTo>
                  <a:pt x="0" y="732289"/>
                </a:moveTo>
                <a:lnTo>
                  <a:pt x="8356" y="845937"/>
                </a:lnTo>
                <a:lnTo>
                  <a:pt x="7492" y="841871"/>
                </a:lnTo>
                <a:cubicBezTo>
                  <a:pt x="2452" y="805571"/>
                  <a:pt x="0" y="769066"/>
                  <a:pt x="0" y="732289"/>
                </a:cubicBezTo>
                <a:close/>
                <a:moveTo>
                  <a:pt x="10625" y="731336"/>
                </a:moveTo>
                <a:cubicBezTo>
                  <a:pt x="9535" y="730927"/>
                  <a:pt x="8173" y="732834"/>
                  <a:pt x="6538" y="737193"/>
                </a:cubicBezTo>
                <a:cubicBezTo>
                  <a:pt x="7083" y="792222"/>
                  <a:pt x="13076" y="850520"/>
                  <a:pt x="25608" y="906094"/>
                </a:cubicBezTo>
                <a:cubicBezTo>
                  <a:pt x="38139" y="961668"/>
                  <a:pt x="56664" y="1015063"/>
                  <a:pt x="77912" y="1062464"/>
                </a:cubicBezTo>
                <a:cubicBezTo>
                  <a:pt x="86630" y="1081534"/>
                  <a:pt x="100796" y="1108231"/>
                  <a:pt x="118776" y="1136563"/>
                </a:cubicBezTo>
                <a:cubicBezTo>
                  <a:pt x="136755" y="1164895"/>
                  <a:pt x="159094" y="1193226"/>
                  <a:pt x="180888" y="1217199"/>
                </a:cubicBezTo>
                <a:cubicBezTo>
                  <a:pt x="203226" y="1240628"/>
                  <a:pt x="223930" y="1259697"/>
                  <a:pt x="238096" y="1270050"/>
                </a:cubicBezTo>
                <a:cubicBezTo>
                  <a:pt x="252262" y="1280401"/>
                  <a:pt x="259345" y="1283126"/>
                  <a:pt x="254441" y="1273863"/>
                </a:cubicBezTo>
                <a:cubicBezTo>
                  <a:pt x="232103" y="1261332"/>
                  <a:pt x="190150" y="1224283"/>
                  <a:pt x="150377" y="1170343"/>
                </a:cubicBezTo>
                <a:cubicBezTo>
                  <a:pt x="130217" y="1143101"/>
                  <a:pt x="110603" y="1112045"/>
                  <a:pt x="93713" y="1078809"/>
                </a:cubicBezTo>
                <a:cubicBezTo>
                  <a:pt x="76823" y="1045029"/>
                  <a:pt x="62112" y="1009615"/>
                  <a:pt x="51215" y="974199"/>
                </a:cubicBezTo>
                <a:cubicBezTo>
                  <a:pt x="40319" y="938785"/>
                  <a:pt x="32146" y="903915"/>
                  <a:pt x="26697" y="872314"/>
                </a:cubicBezTo>
                <a:cubicBezTo>
                  <a:pt x="25608" y="864141"/>
                  <a:pt x="24518" y="856513"/>
                  <a:pt x="23428" y="848886"/>
                </a:cubicBezTo>
                <a:cubicBezTo>
                  <a:pt x="22338" y="841258"/>
                  <a:pt x="21249" y="834175"/>
                  <a:pt x="20704" y="827092"/>
                </a:cubicBezTo>
                <a:cubicBezTo>
                  <a:pt x="20159" y="820009"/>
                  <a:pt x="19615" y="813471"/>
                  <a:pt x="18525" y="806933"/>
                </a:cubicBezTo>
                <a:cubicBezTo>
                  <a:pt x="17980" y="803664"/>
                  <a:pt x="17980" y="800395"/>
                  <a:pt x="17435" y="797670"/>
                </a:cubicBezTo>
                <a:cubicBezTo>
                  <a:pt x="17435" y="794401"/>
                  <a:pt x="16890" y="791677"/>
                  <a:pt x="16890" y="788953"/>
                </a:cubicBezTo>
                <a:cubicBezTo>
                  <a:pt x="16346" y="777511"/>
                  <a:pt x="15256" y="767704"/>
                  <a:pt x="14711" y="758987"/>
                </a:cubicBezTo>
                <a:cubicBezTo>
                  <a:pt x="14166" y="750814"/>
                  <a:pt x="13621" y="744276"/>
                  <a:pt x="13076" y="739372"/>
                </a:cubicBezTo>
                <a:cubicBezTo>
                  <a:pt x="12531" y="734469"/>
                  <a:pt x="11714" y="731745"/>
                  <a:pt x="10625" y="731336"/>
                </a:cubicBezTo>
                <a:close/>
                <a:moveTo>
                  <a:pt x="114485" y="356118"/>
                </a:moveTo>
                <a:lnTo>
                  <a:pt x="112874" y="356335"/>
                </a:lnTo>
                <a:lnTo>
                  <a:pt x="87924" y="398276"/>
                </a:lnTo>
                <a:cubicBezTo>
                  <a:pt x="66539" y="438338"/>
                  <a:pt x="48695" y="480751"/>
                  <a:pt x="34938" y="525037"/>
                </a:cubicBezTo>
                <a:lnTo>
                  <a:pt x="19729" y="583925"/>
                </a:lnTo>
                <a:lnTo>
                  <a:pt x="20636" y="581436"/>
                </a:lnTo>
                <a:cubicBezTo>
                  <a:pt x="21657" y="578916"/>
                  <a:pt x="22611" y="576465"/>
                  <a:pt x="23973" y="571561"/>
                </a:cubicBezTo>
                <a:cubicBezTo>
                  <a:pt x="33235" y="535601"/>
                  <a:pt x="46312" y="500731"/>
                  <a:pt x="59933" y="468041"/>
                </a:cubicBezTo>
                <a:cubicBezTo>
                  <a:pt x="73554" y="435350"/>
                  <a:pt x="89354" y="404839"/>
                  <a:pt x="104065" y="375962"/>
                </a:cubicBezTo>
                <a:cubicBezTo>
                  <a:pt x="103247" y="375553"/>
                  <a:pt x="112850" y="360434"/>
                  <a:pt x="114485" y="356118"/>
                </a:cubicBezTo>
                <a:close/>
                <a:moveTo>
                  <a:pt x="139211" y="316926"/>
                </a:moveTo>
                <a:lnTo>
                  <a:pt x="122590" y="340003"/>
                </a:lnTo>
                <a:lnTo>
                  <a:pt x="114226" y="354063"/>
                </a:lnTo>
                <a:lnTo>
                  <a:pt x="119320" y="345996"/>
                </a:lnTo>
                <a:cubicBezTo>
                  <a:pt x="121500" y="342727"/>
                  <a:pt x="124224" y="339458"/>
                  <a:pt x="126404" y="335643"/>
                </a:cubicBezTo>
                <a:close/>
                <a:moveTo>
                  <a:pt x="1148315" y="200910"/>
                </a:moveTo>
                <a:lnTo>
                  <a:pt x="1148572" y="201103"/>
                </a:lnTo>
                <a:lnTo>
                  <a:pt x="1152887" y="203791"/>
                </a:lnTo>
                <a:close/>
                <a:moveTo>
                  <a:pt x="288543" y="197530"/>
                </a:moveTo>
                <a:lnTo>
                  <a:pt x="288222" y="197798"/>
                </a:lnTo>
                <a:cubicBezTo>
                  <a:pt x="277325" y="207060"/>
                  <a:pt x="268607" y="216323"/>
                  <a:pt x="261524" y="223951"/>
                </a:cubicBezTo>
                <a:cubicBezTo>
                  <a:pt x="253896" y="230489"/>
                  <a:pt x="245724" y="237027"/>
                  <a:pt x="238096" y="244110"/>
                </a:cubicBezTo>
                <a:lnTo>
                  <a:pt x="252630" y="230144"/>
                </a:lnTo>
                <a:lnTo>
                  <a:pt x="283703" y="201363"/>
                </a:lnTo>
                <a:close/>
                <a:moveTo>
                  <a:pt x="315027" y="176550"/>
                </a:moveTo>
                <a:lnTo>
                  <a:pt x="288543" y="197530"/>
                </a:lnTo>
                <a:lnTo>
                  <a:pt x="305112" y="183633"/>
                </a:lnTo>
                <a:close/>
                <a:moveTo>
                  <a:pt x="277029" y="170127"/>
                </a:moveTo>
                <a:lnTo>
                  <a:pt x="253837" y="188758"/>
                </a:lnTo>
                <a:lnTo>
                  <a:pt x="239477" y="203859"/>
                </a:lnTo>
                <a:lnTo>
                  <a:pt x="233737" y="209240"/>
                </a:lnTo>
                <a:cubicBezTo>
                  <a:pt x="231014" y="211964"/>
                  <a:pt x="227744" y="215233"/>
                  <a:pt x="225020" y="217957"/>
                </a:cubicBezTo>
                <a:cubicBezTo>
                  <a:pt x="219027" y="223951"/>
                  <a:pt x="213033" y="229944"/>
                  <a:pt x="207040" y="235937"/>
                </a:cubicBezTo>
                <a:lnTo>
                  <a:pt x="180050" y="266355"/>
                </a:lnTo>
                <a:lnTo>
                  <a:pt x="161844" y="285501"/>
                </a:lnTo>
                <a:lnTo>
                  <a:pt x="141310" y="314010"/>
                </a:lnTo>
                <a:lnTo>
                  <a:pt x="172715" y="274621"/>
                </a:lnTo>
                <a:lnTo>
                  <a:pt x="180050" y="266355"/>
                </a:lnTo>
                <a:lnTo>
                  <a:pt x="239477" y="203859"/>
                </a:lnTo>
                <a:lnTo>
                  <a:pt x="242455" y="201068"/>
                </a:lnTo>
                <a:cubicBezTo>
                  <a:pt x="247359" y="196164"/>
                  <a:pt x="252807" y="191805"/>
                  <a:pt x="257711" y="186902"/>
                </a:cubicBezTo>
                <a:lnTo>
                  <a:pt x="273511" y="173280"/>
                </a:lnTo>
                <a:close/>
                <a:moveTo>
                  <a:pt x="1151774" y="138606"/>
                </a:moveTo>
                <a:cubicBezTo>
                  <a:pt x="1151754" y="138253"/>
                  <a:pt x="1152594" y="138317"/>
                  <a:pt x="1154573" y="138955"/>
                </a:cubicBezTo>
                <a:cubicBezTo>
                  <a:pt x="1157212" y="139806"/>
                  <a:pt x="1161877" y="141679"/>
                  <a:pt x="1169232" y="144948"/>
                </a:cubicBezTo>
                <a:cubicBezTo>
                  <a:pt x="1196475" y="163473"/>
                  <a:pt x="1181219" y="156935"/>
                  <a:pt x="1167598" y="148763"/>
                </a:cubicBezTo>
                <a:cubicBezTo>
                  <a:pt x="1159629" y="144472"/>
                  <a:pt x="1151833" y="139664"/>
                  <a:pt x="1151774" y="138606"/>
                </a:cubicBezTo>
                <a:close/>
                <a:moveTo>
                  <a:pt x="988783" y="109779"/>
                </a:moveTo>
                <a:lnTo>
                  <a:pt x="1006869" y="117162"/>
                </a:lnTo>
                <a:lnTo>
                  <a:pt x="1034657" y="129693"/>
                </a:lnTo>
                <a:lnTo>
                  <a:pt x="1061353" y="143314"/>
                </a:lnTo>
                <a:cubicBezTo>
                  <a:pt x="1053181" y="138955"/>
                  <a:pt x="1045008" y="134597"/>
                  <a:pt x="1036835" y="129693"/>
                </a:cubicBezTo>
                <a:lnTo>
                  <a:pt x="1027353" y="125158"/>
                </a:lnTo>
                <a:lnTo>
                  <a:pt x="1006084" y="116094"/>
                </a:lnTo>
                <a:lnTo>
                  <a:pt x="995972" y="112258"/>
                </a:lnTo>
                <a:close/>
                <a:moveTo>
                  <a:pt x="428791" y="107354"/>
                </a:moveTo>
                <a:cubicBezTo>
                  <a:pt x="392832" y="125334"/>
                  <a:pt x="357416" y="146583"/>
                  <a:pt x="324181" y="170011"/>
                </a:cubicBezTo>
                <a:lnTo>
                  <a:pt x="315027" y="176550"/>
                </a:lnTo>
                <a:lnTo>
                  <a:pt x="323024" y="170216"/>
                </a:lnTo>
                <a:cubicBezTo>
                  <a:pt x="355374" y="146855"/>
                  <a:pt x="391197" y="125335"/>
                  <a:pt x="428791" y="107354"/>
                </a:cubicBezTo>
                <a:close/>
                <a:moveTo>
                  <a:pt x="503306" y="102128"/>
                </a:moveTo>
                <a:lnTo>
                  <a:pt x="493083" y="105720"/>
                </a:lnTo>
                <a:lnTo>
                  <a:pt x="490686" y="106747"/>
                </a:lnTo>
                <a:close/>
                <a:moveTo>
                  <a:pt x="378666" y="97003"/>
                </a:moveTo>
                <a:cubicBezTo>
                  <a:pt x="369403" y="102451"/>
                  <a:pt x="360685" y="108989"/>
                  <a:pt x="351423" y="114438"/>
                </a:cubicBezTo>
                <a:cubicBezTo>
                  <a:pt x="342161" y="119341"/>
                  <a:pt x="333988" y="124789"/>
                  <a:pt x="325271" y="130238"/>
                </a:cubicBezTo>
                <a:cubicBezTo>
                  <a:pt x="330719" y="126424"/>
                  <a:pt x="335623" y="122610"/>
                  <a:pt x="341071" y="118251"/>
                </a:cubicBezTo>
                <a:cubicBezTo>
                  <a:pt x="350334" y="112803"/>
                  <a:pt x="368858" y="101906"/>
                  <a:pt x="378666" y="97003"/>
                </a:cubicBezTo>
                <a:close/>
                <a:moveTo>
                  <a:pt x="872355" y="74171"/>
                </a:moveTo>
                <a:lnTo>
                  <a:pt x="952930" y="95912"/>
                </a:lnTo>
                <a:cubicBezTo>
                  <a:pt x="939309" y="91554"/>
                  <a:pt x="925688" y="88285"/>
                  <a:pt x="912067" y="85016"/>
                </a:cubicBezTo>
                <a:cubicBezTo>
                  <a:pt x="905529" y="83381"/>
                  <a:pt x="898446" y="82292"/>
                  <a:pt x="891363" y="80657"/>
                </a:cubicBezTo>
                <a:lnTo>
                  <a:pt x="880157" y="78593"/>
                </a:lnTo>
                <a:lnTo>
                  <a:pt x="940198" y="94031"/>
                </a:lnTo>
                <a:lnTo>
                  <a:pt x="955051" y="99468"/>
                </a:lnTo>
                <a:lnTo>
                  <a:pt x="974073" y="104614"/>
                </a:lnTo>
                <a:lnTo>
                  <a:pt x="952930" y="97003"/>
                </a:lnTo>
                <a:cubicBezTo>
                  <a:pt x="959468" y="99182"/>
                  <a:pt x="966550" y="101361"/>
                  <a:pt x="973088" y="102996"/>
                </a:cubicBezTo>
                <a:lnTo>
                  <a:pt x="976023" y="104026"/>
                </a:lnTo>
                <a:lnTo>
                  <a:pt x="967640" y="100816"/>
                </a:lnTo>
                <a:cubicBezTo>
                  <a:pt x="959468" y="98092"/>
                  <a:pt x="950750" y="94823"/>
                  <a:pt x="942577" y="92099"/>
                </a:cubicBezTo>
                <a:cubicBezTo>
                  <a:pt x="925687" y="87196"/>
                  <a:pt x="908797" y="81747"/>
                  <a:pt x="891362" y="77933"/>
                </a:cubicBezTo>
                <a:close/>
                <a:moveTo>
                  <a:pt x="791155" y="62643"/>
                </a:moveTo>
                <a:lnTo>
                  <a:pt x="866399" y="72992"/>
                </a:lnTo>
                <a:lnTo>
                  <a:pt x="839057" y="67581"/>
                </a:lnTo>
                <a:close/>
                <a:moveTo>
                  <a:pt x="682395" y="62526"/>
                </a:moveTo>
                <a:lnTo>
                  <a:pt x="679419" y="62677"/>
                </a:lnTo>
                <a:lnTo>
                  <a:pt x="663578" y="64456"/>
                </a:lnTo>
                <a:lnTo>
                  <a:pt x="675605" y="63222"/>
                </a:lnTo>
                <a:close/>
                <a:moveTo>
                  <a:pt x="732813" y="59953"/>
                </a:moveTo>
                <a:lnTo>
                  <a:pt x="709860" y="61124"/>
                </a:lnTo>
                <a:lnTo>
                  <a:pt x="770914" y="61509"/>
                </a:lnTo>
                <a:close/>
                <a:moveTo>
                  <a:pt x="999786" y="58864"/>
                </a:moveTo>
                <a:lnTo>
                  <a:pt x="1018456" y="64198"/>
                </a:lnTo>
                <a:lnTo>
                  <a:pt x="1036988" y="70456"/>
                </a:lnTo>
                <a:lnTo>
                  <a:pt x="1055360" y="77388"/>
                </a:lnTo>
                <a:cubicBezTo>
                  <a:pt x="1103306" y="98092"/>
                  <a:pt x="1147983" y="123155"/>
                  <a:pt x="1189936" y="152577"/>
                </a:cubicBezTo>
                <a:cubicBezTo>
                  <a:pt x="1192115" y="154211"/>
                  <a:pt x="1194840" y="156390"/>
                  <a:pt x="1197019" y="158025"/>
                </a:cubicBezTo>
                <a:cubicBezTo>
                  <a:pt x="1185033" y="151487"/>
                  <a:pt x="1175770" y="147673"/>
                  <a:pt x="1168687" y="144404"/>
                </a:cubicBezTo>
                <a:cubicBezTo>
                  <a:pt x="1165418" y="142224"/>
                  <a:pt x="1161059" y="139500"/>
                  <a:pt x="1156156" y="136231"/>
                </a:cubicBezTo>
                <a:cubicBezTo>
                  <a:pt x="1151252" y="132962"/>
                  <a:pt x="1145259" y="129693"/>
                  <a:pt x="1138721" y="125879"/>
                </a:cubicBezTo>
                <a:cubicBezTo>
                  <a:pt x="1125644" y="117707"/>
                  <a:pt x="1107665" y="108989"/>
                  <a:pt x="1085871" y="98637"/>
                </a:cubicBezTo>
                <a:cubicBezTo>
                  <a:pt x="1071705" y="91554"/>
                  <a:pt x="1058084" y="84471"/>
                  <a:pt x="1042828" y="77388"/>
                </a:cubicBezTo>
                <a:cubicBezTo>
                  <a:pt x="1035746" y="74119"/>
                  <a:pt x="1028662" y="70850"/>
                  <a:pt x="1021580" y="67581"/>
                </a:cubicBezTo>
                <a:close/>
                <a:moveTo>
                  <a:pt x="486000" y="56139"/>
                </a:moveTo>
                <a:cubicBezTo>
                  <a:pt x="444047" y="73029"/>
                  <a:pt x="404818" y="92099"/>
                  <a:pt x="360686" y="117162"/>
                </a:cubicBezTo>
                <a:cubicBezTo>
                  <a:pt x="400459" y="93189"/>
                  <a:pt x="442412" y="72484"/>
                  <a:pt x="486000" y="56139"/>
                </a:cubicBezTo>
                <a:close/>
                <a:moveTo>
                  <a:pt x="654039" y="38416"/>
                </a:moveTo>
                <a:lnTo>
                  <a:pt x="630247" y="40815"/>
                </a:lnTo>
                <a:cubicBezTo>
                  <a:pt x="619350" y="42246"/>
                  <a:pt x="608045" y="44152"/>
                  <a:pt x="596058" y="46877"/>
                </a:cubicBezTo>
                <a:lnTo>
                  <a:pt x="569204" y="53920"/>
                </a:lnTo>
                <a:lnTo>
                  <a:pt x="613697" y="44425"/>
                </a:lnTo>
                <a:close/>
                <a:moveTo>
                  <a:pt x="688681" y="35980"/>
                </a:moveTo>
                <a:lnTo>
                  <a:pt x="667175" y="37004"/>
                </a:lnTo>
                <a:lnTo>
                  <a:pt x="671246" y="36525"/>
                </a:lnTo>
                <a:cubicBezTo>
                  <a:pt x="669611" y="36525"/>
                  <a:pt x="667432" y="37069"/>
                  <a:pt x="665798" y="37069"/>
                </a:cubicBezTo>
                <a:lnTo>
                  <a:pt x="667175" y="37004"/>
                </a:lnTo>
                <a:lnTo>
                  <a:pt x="666613" y="37070"/>
                </a:lnTo>
                <a:lnTo>
                  <a:pt x="666887" y="37070"/>
                </a:lnTo>
                <a:cubicBezTo>
                  <a:pt x="632562" y="41973"/>
                  <a:pt x="593334" y="49601"/>
                  <a:pt x="551926" y="61043"/>
                </a:cubicBezTo>
                <a:cubicBezTo>
                  <a:pt x="511607" y="72484"/>
                  <a:pt x="469109" y="87740"/>
                  <a:pt x="428791" y="107354"/>
                </a:cubicBezTo>
                <a:cubicBezTo>
                  <a:pt x="450857" y="96185"/>
                  <a:pt x="473332" y="86242"/>
                  <a:pt x="495943" y="77525"/>
                </a:cubicBezTo>
                <a:lnTo>
                  <a:pt x="561041" y="55999"/>
                </a:lnTo>
                <a:lnTo>
                  <a:pt x="550836" y="58319"/>
                </a:lnTo>
                <a:lnTo>
                  <a:pt x="540484" y="61588"/>
                </a:lnTo>
                <a:cubicBezTo>
                  <a:pt x="532856" y="63767"/>
                  <a:pt x="524683" y="66491"/>
                  <a:pt x="517056" y="68670"/>
                </a:cubicBezTo>
                <a:lnTo>
                  <a:pt x="493628" y="76843"/>
                </a:lnTo>
                <a:cubicBezTo>
                  <a:pt x="489813" y="78477"/>
                  <a:pt x="486000" y="79567"/>
                  <a:pt x="482186" y="81202"/>
                </a:cubicBezTo>
                <a:lnTo>
                  <a:pt x="470744" y="86105"/>
                </a:lnTo>
                <a:cubicBezTo>
                  <a:pt x="440233" y="98092"/>
                  <a:pt x="410812" y="113347"/>
                  <a:pt x="383024" y="129148"/>
                </a:cubicBezTo>
                <a:cubicBezTo>
                  <a:pt x="375942" y="133507"/>
                  <a:pt x="369404" y="137321"/>
                  <a:pt x="362320" y="141679"/>
                </a:cubicBezTo>
                <a:cubicBezTo>
                  <a:pt x="355238" y="146038"/>
                  <a:pt x="349244" y="150397"/>
                  <a:pt x="342161" y="154756"/>
                </a:cubicBezTo>
                <a:cubicBezTo>
                  <a:pt x="329085" y="163473"/>
                  <a:pt x="316554" y="173280"/>
                  <a:pt x="304022" y="182543"/>
                </a:cubicBezTo>
                <a:lnTo>
                  <a:pt x="283703" y="201363"/>
                </a:lnTo>
                <a:lnTo>
                  <a:pt x="277316" y="206422"/>
                </a:lnTo>
                <a:lnTo>
                  <a:pt x="252630" y="230144"/>
                </a:lnTo>
                <a:lnTo>
                  <a:pt x="237552" y="244110"/>
                </a:lnTo>
                <a:cubicBezTo>
                  <a:pt x="231014" y="250648"/>
                  <a:pt x="225020" y="257186"/>
                  <a:pt x="219572" y="263724"/>
                </a:cubicBezTo>
                <a:cubicBezTo>
                  <a:pt x="214123" y="270262"/>
                  <a:pt x="208130" y="276800"/>
                  <a:pt x="202682" y="283339"/>
                </a:cubicBezTo>
                <a:cubicBezTo>
                  <a:pt x="192329" y="296960"/>
                  <a:pt x="181978" y="310036"/>
                  <a:pt x="172715" y="323657"/>
                </a:cubicBezTo>
                <a:cubicBezTo>
                  <a:pt x="162908" y="337278"/>
                  <a:pt x="154736" y="351444"/>
                  <a:pt x="145473" y="365610"/>
                </a:cubicBezTo>
                <a:cubicBezTo>
                  <a:pt x="137301" y="380321"/>
                  <a:pt x="128583" y="395032"/>
                  <a:pt x="120410" y="410832"/>
                </a:cubicBezTo>
                <a:cubicBezTo>
                  <a:pt x="123135" y="406473"/>
                  <a:pt x="125859" y="401570"/>
                  <a:pt x="129128" y="396121"/>
                </a:cubicBezTo>
                <a:cubicBezTo>
                  <a:pt x="132397" y="391217"/>
                  <a:pt x="135666" y="385769"/>
                  <a:pt x="139480" y="380321"/>
                </a:cubicBezTo>
                <a:cubicBezTo>
                  <a:pt x="142749" y="374872"/>
                  <a:pt x="146563" y="369969"/>
                  <a:pt x="149832" y="364520"/>
                </a:cubicBezTo>
                <a:cubicBezTo>
                  <a:pt x="154736" y="361251"/>
                  <a:pt x="158005" y="356347"/>
                  <a:pt x="160729" y="351989"/>
                </a:cubicBezTo>
                <a:cubicBezTo>
                  <a:pt x="169446" y="337823"/>
                  <a:pt x="179253" y="324747"/>
                  <a:pt x="189060" y="310581"/>
                </a:cubicBezTo>
                <a:cubicBezTo>
                  <a:pt x="199413" y="297504"/>
                  <a:pt x="209764" y="283884"/>
                  <a:pt x="221206" y="271352"/>
                </a:cubicBezTo>
                <a:cubicBezTo>
                  <a:pt x="232103" y="258276"/>
                  <a:pt x="244634" y="246289"/>
                  <a:pt x="256621" y="234303"/>
                </a:cubicBezTo>
                <a:cubicBezTo>
                  <a:pt x="269152" y="222861"/>
                  <a:pt x="281684" y="210875"/>
                  <a:pt x="295305" y="199978"/>
                </a:cubicBezTo>
                <a:cubicBezTo>
                  <a:pt x="301843" y="194529"/>
                  <a:pt x="308381" y="189081"/>
                  <a:pt x="315464" y="183633"/>
                </a:cubicBezTo>
                <a:cubicBezTo>
                  <a:pt x="322547" y="178729"/>
                  <a:pt x="329085" y="173280"/>
                  <a:pt x="336168" y="168377"/>
                </a:cubicBezTo>
                <a:cubicBezTo>
                  <a:pt x="343251" y="163473"/>
                  <a:pt x="350334" y="158570"/>
                  <a:pt x="357417" y="153666"/>
                </a:cubicBezTo>
                <a:cubicBezTo>
                  <a:pt x="364500" y="148763"/>
                  <a:pt x="372127" y="144404"/>
                  <a:pt x="379211" y="140045"/>
                </a:cubicBezTo>
                <a:lnTo>
                  <a:pt x="390108" y="133507"/>
                </a:lnTo>
                <a:cubicBezTo>
                  <a:pt x="393921" y="131328"/>
                  <a:pt x="397735" y="129148"/>
                  <a:pt x="401549" y="127513"/>
                </a:cubicBezTo>
                <a:cubicBezTo>
                  <a:pt x="409177" y="123700"/>
                  <a:pt x="416260" y="119341"/>
                  <a:pt x="423888" y="115527"/>
                </a:cubicBezTo>
                <a:cubicBezTo>
                  <a:pt x="439143" y="107899"/>
                  <a:pt x="454399" y="100271"/>
                  <a:pt x="469655" y="94278"/>
                </a:cubicBezTo>
                <a:cubicBezTo>
                  <a:pt x="517056" y="73574"/>
                  <a:pt x="569906" y="59953"/>
                  <a:pt x="622211" y="51780"/>
                </a:cubicBezTo>
                <a:cubicBezTo>
                  <a:pt x="674515" y="43608"/>
                  <a:pt x="726275" y="41428"/>
                  <a:pt x="773132" y="40338"/>
                </a:cubicBezTo>
                <a:lnTo>
                  <a:pt x="773132" y="37069"/>
                </a:lnTo>
                <a:cubicBezTo>
                  <a:pt x="769862" y="37069"/>
                  <a:pt x="766049" y="37615"/>
                  <a:pt x="762780" y="37615"/>
                </a:cubicBezTo>
                <a:cubicBezTo>
                  <a:pt x="753517" y="37069"/>
                  <a:pt x="744800" y="36525"/>
                  <a:pt x="736627" y="36525"/>
                </a:cubicBezTo>
                <a:cubicBezTo>
                  <a:pt x="728454" y="35980"/>
                  <a:pt x="720282" y="35980"/>
                  <a:pt x="712109" y="35980"/>
                </a:cubicBezTo>
                <a:cubicBezTo>
                  <a:pt x="703937" y="35980"/>
                  <a:pt x="696309" y="35435"/>
                  <a:pt x="688681" y="35980"/>
                </a:cubicBezTo>
                <a:close/>
                <a:moveTo>
                  <a:pt x="713812" y="906"/>
                </a:moveTo>
                <a:cubicBezTo>
                  <a:pt x="743847" y="-525"/>
                  <a:pt x="774221" y="-252"/>
                  <a:pt x="804732" y="1655"/>
                </a:cubicBezTo>
                <a:cubicBezTo>
                  <a:pt x="865755" y="6014"/>
                  <a:pt x="927322" y="18000"/>
                  <a:pt x="987799" y="37615"/>
                </a:cubicBezTo>
                <a:cubicBezTo>
                  <a:pt x="1048277" y="57229"/>
                  <a:pt x="1113658" y="91009"/>
                  <a:pt x="1166509" y="127513"/>
                </a:cubicBezTo>
                <a:cubicBezTo>
                  <a:pt x="1086961" y="76843"/>
                  <a:pt x="995972" y="39249"/>
                  <a:pt x="900080" y="20724"/>
                </a:cubicBezTo>
                <a:lnTo>
                  <a:pt x="863778" y="15932"/>
                </a:lnTo>
                <a:lnTo>
                  <a:pt x="823700" y="10040"/>
                </a:lnTo>
                <a:lnTo>
                  <a:pt x="816853" y="9738"/>
                </a:lnTo>
                <a:lnTo>
                  <a:pt x="763869" y="2745"/>
                </a:lnTo>
                <a:cubicBezTo>
                  <a:pt x="720282" y="1110"/>
                  <a:pt x="678874" y="5469"/>
                  <a:pt x="642369" y="12552"/>
                </a:cubicBezTo>
                <a:cubicBezTo>
                  <a:pt x="633652" y="14186"/>
                  <a:pt x="625480" y="15821"/>
                  <a:pt x="616762" y="17455"/>
                </a:cubicBezTo>
                <a:cubicBezTo>
                  <a:pt x="608589" y="19634"/>
                  <a:pt x="599872" y="21269"/>
                  <a:pt x="591699" y="23449"/>
                </a:cubicBezTo>
                <a:cubicBezTo>
                  <a:pt x="642642" y="12552"/>
                  <a:pt x="694538" y="6967"/>
                  <a:pt x="746298" y="6627"/>
                </a:cubicBezTo>
                <a:lnTo>
                  <a:pt x="816853" y="9738"/>
                </a:lnTo>
                <a:lnTo>
                  <a:pt x="863778" y="15932"/>
                </a:lnTo>
                <a:lnTo>
                  <a:pt x="900080" y="21269"/>
                </a:lnTo>
                <a:cubicBezTo>
                  <a:pt x="954564" y="33800"/>
                  <a:pt x="1008504" y="53415"/>
                  <a:pt x="1059174" y="77933"/>
                </a:cubicBezTo>
                <a:cubicBezTo>
                  <a:pt x="1058085" y="77388"/>
                  <a:pt x="1056995" y="77388"/>
                  <a:pt x="1055905" y="76843"/>
                </a:cubicBezTo>
                <a:lnTo>
                  <a:pt x="1036988" y="70456"/>
                </a:lnTo>
                <a:lnTo>
                  <a:pt x="1026483" y="66492"/>
                </a:lnTo>
                <a:lnTo>
                  <a:pt x="1018456" y="64198"/>
                </a:lnTo>
                <a:lnTo>
                  <a:pt x="994469" y="56099"/>
                </a:lnTo>
                <a:lnTo>
                  <a:pt x="1000331" y="57773"/>
                </a:lnTo>
                <a:cubicBezTo>
                  <a:pt x="977448" y="49056"/>
                  <a:pt x="953475" y="40884"/>
                  <a:pt x="930046" y="34345"/>
                </a:cubicBezTo>
                <a:cubicBezTo>
                  <a:pt x="889728" y="22903"/>
                  <a:pt x="849410" y="15821"/>
                  <a:pt x="810181" y="12007"/>
                </a:cubicBezTo>
                <a:cubicBezTo>
                  <a:pt x="770952" y="8738"/>
                  <a:pt x="733903" y="8738"/>
                  <a:pt x="699578" y="12007"/>
                </a:cubicBezTo>
                <a:cubicBezTo>
                  <a:pt x="690861" y="12552"/>
                  <a:pt x="682688" y="14186"/>
                  <a:pt x="674515" y="15276"/>
                </a:cubicBezTo>
                <a:cubicBezTo>
                  <a:pt x="657625" y="17455"/>
                  <a:pt x="640735" y="20724"/>
                  <a:pt x="623845" y="23449"/>
                </a:cubicBezTo>
                <a:cubicBezTo>
                  <a:pt x="686502" y="13096"/>
                  <a:pt x="750793" y="10372"/>
                  <a:pt x="813995" y="15276"/>
                </a:cubicBezTo>
                <a:cubicBezTo>
                  <a:pt x="853224" y="18545"/>
                  <a:pt x="891907" y="25083"/>
                  <a:pt x="930046" y="34345"/>
                </a:cubicBezTo>
                <a:lnTo>
                  <a:pt x="994469" y="56099"/>
                </a:lnTo>
                <a:lnTo>
                  <a:pt x="992703" y="55594"/>
                </a:lnTo>
                <a:cubicBezTo>
                  <a:pt x="987799" y="53960"/>
                  <a:pt x="979627" y="52325"/>
                  <a:pt x="971454" y="51235"/>
                </a:cubicBezTo>
                <a:cubicBezTo>
                  <a:pt x="963282" y="50146"/>
                  <a:pt x="954564" y="48511"/>
                  <a:pt x="947482" y="48511"/>
                </a:cubicBezTo>
                <a:cubicBezTo>
                  <a:pt x="933315" y="48511"/>
                  <a:pt x="925688" y="50146"/>
                  <a:pt x="940398" y="56139"/>
                </a:cubicBezTo>
                <a:cubicBezTo>
                  <a:pt x="979627" y="67581"/>
                  <a:pt x="1021580" y="83381"/>
                  <a:pt x="1061353" y="102996"/>
                </a:cubicBezTo>
                <a:cubicBezTo>
                  <a:pt x="1101127" y="122610"/>
                  <a:pt x="1138721" y="145494"/>
                  <a:pt x="1170322" y="167832"/>
                </a:cubicBezTo>
                <a:cubicBezTo>
                  <a:pt x="1185578" y="179274"/>
                  <a:pt x="1200289" y="190171"/>
                  <a:pt x="1212820" y="201068"/>
                </a:cubicBezTo>
                <a:cubicBezTo>
                  <a:pt x="1218813" y="206516"/>
                  <a:pt x="1224806" y="210875"/>
                  <a:pt x="1230255" y="215778"/>
                </a:cubicBezTo>
                <a:cubicBezTo>
                  <a:pt x="1235703" y="220682"/>
                  <a:pt x="1240607" y="225041"/>
                  <a:pt x="1244966" y="229399"/>
                </a:cubicBezTo>
                <a:cubicBezTo>
                  <a:pt x="1253683" y="237572"/>
                  <a:pt x="1260221" y="244655"/>
                  <a:pt x="1265125" y="249014"/>
                </a:cubicBezTo>
                <a:cubicBezTo>
                  <a:pt x="1267304" y="251193"/>
                  <a:pt x="1268939" y="253372"/>
                  <a:pt x="1270573" y="254462"/>
                </a:cubicBezTo>
                <a:cubicBezTo>
                  <a:pt x="1271663" y="255552"/>
                  <a:pt x="1272208" y="256641"/>
                  <a:pt x="1272208" y="256641"/>
                </a:cubicBezTo>
                <a:cubicBezTo>
                  <a:pt x="1272753" y="257731"/>
                  <a:pt x="1270029" y="256096"/>
                  <a:pt x="1265125" y="251738"/>
                </a:cubicBezTo>
                <a:cubicBezTo>
                  <a:pt x="1260221" y="247379"/>
                  <a:pt x="1253138" y="240296"/>
                  <a:pt x="1243876" y="232668"/>
                </a:cubicBezTo>
                <a:cubicBezTo>
                  <a:pt x="1239517" y="228854"/>
                  <a:pt x="1234069" y="224495"/>
                  <a:pt x="1228621" y="219592"/>
                </a:cubicBezTo>
                <a:cubicBezTo>
                  <a:pt x="1223172" y="214688"/>
                  <a:pt x="1217179" y="210330"/>
                  <a:pt x="1211185" y="205426"/>
                </a:cubicBezTo>
                <a:cubicBezTo>
                  <a:pt x="1199199" y="195619"/>
                  <a:pt x="1185578" y="185812"/>
                  <a:pt x="1171957" y="176005"/>
                </a:cubicBezTo>
                <a:cubicBezTo>
                  <a:pt x="1144715" y="156935"/>
                  <a:pt x="1116383" y="139500"/>
                  <a:pt x="1094589" y="128058"/>
                </a:cubicBezTo>
                <a:cubicBezTo>
                  <a:pt x="1089141" y="125334"/>
                  <a:pt x="1084237" y="122610"/>
                  <a:pt x="1079878" y="120431"/>
                </a:cubicBezTo>
                <a:cubicBezTo>
                  <a:pt x="1075519" y="118251"/>
                  <a:pt x="1071705" y="116616"/>
                  <a:pt x="1068981" y="114982"/>
                </a:cubicBezTo>
                <a:cubicBezTo>
                  <a:pt x="1062988" y="112258"/>
                  <a:pt x="1060264" y="111168"/>
                  <a:pt x="1061353" y="111713"/>
                </a:cubicBezTo>
                <a:cubicBezTo>
                  <a:pt x="1067892" y="115527"/>
                  <a:pt x="1074974" y="118796"/>
                  <a:pt x="1081512" y="123155"/>
                </a:cubicBezTo>
                <a:cubicBezTo>
                  <a:pt x="1088051" y="126969"/>
                  <a:pt x="1094589" y="131328"/>
                  <a:pt x="1101127" y="135141"/>
                </a:cubicBezTo>
                <a:cubicBezTo>
                  <a:pt x="1088051" y="128603"/>
                  <a:pt x="1074974" y="122065"/>
                  <a:pt x="1062988" y="117162"/>
                </a:cubicBezTo>
                <a:cubicBezTo>
                  <a:pt x="1055905" y="113893"/>
                  <a:pt x="1048277" y="110078"/>
                  <a:pt x="1040649" y="106265"/>
                </a:cubicBezTo>
                <a:cubicBezTo>
                  <a:pt x="1033022" y="102996"/>
                  <a:pt x="1024849" y="99182"/>
                  <a:pt x="1017221" y="95912"/>
                </a:cubicBezTo>
                <a:cubicBezTo>
                  <a:pt x="1009593" y="92643"/>
                  <a:pt x="1001966" y="89919"/>
                  <a:pt x="994883" y="87195"/>
                </a:cubicBezTo>
                <a:cubicBezTo>
                  <a:pt x="987799" y="85016"/>
                  <a:pt x="981807" y="82292"/>
                  <a:pt x="976903" y="81202"/>
                </a:cubicBezTo>
                <a:cubicBezTo>
                  <a:pt x="941488" y="71939"/>
                  <a:pt x="903894" y="62677"/>
                  <a:pt x="864665" y="56139"/>
                </a:cubicBezTo>
                <a:cubicBezTo>
                  <a:pt x="859762" y="55594"/>
                  <a:pt x="854858" y="54504"/>
                  <a:pt x="849955" y="53960"/>
                </a:cubicBezTo>
                <a:cubicBezTo>
                  <a:pt x="845051" y="52870"/>
                  <a:pt x="840147" y="52325"/>
                  <a:pt x="834699" y="51780"/>
                </a:cubicBezTo>
                <a:cubicBezTo>
                  <a:pt x="824892" y="50691"/>
                  <a:pt x="814539" y="49601"/>
                  <a:pt x="804188" y="48511"/>
                </a:cubicBezTo>
                <a:cubicBezTo>
                  <a:pt x="793835" y="47966"/>
                  <a:pt x="784029" y="47422"/>
                  <a:pt x="773677" y="46877"/>
                </a:cubicBezTo>
                <a:cubicBezTo>
                  <a:pt x="763325" y="46332"/>
                  <a:pt x="752973" y="46877"/>
                  <a:pt x="743165" y="47422"/>
                </a:cubicBezTo>
                <a:cubicBezTo>
                  <a:pt x="739896" y="47422"/>
                  <a:pt x="736627" y="47422"/>
                  <a:pt x="733358" y="47966"/>
                </a:cubicBezTo>
                <a:cubicBezTo>
                  <a:pt x="730089" y="48511"/>
                  <a:pt x="726820" y="48511"/>
                  <a:pt x="723551" y="49056"/>
                </a:cubicBezTo>
                <a:cubicBezTo>
                  <a:pt x="717013" y="49601"/>
                  <a:pt x="709930" y="50146"/>
                  <a:pt x="703392" y="50691"/>
                </a:cubicBezTo>
                <a:cubicBezTo>
                  <a:pt x="696309" y="51235"/>
                  <a:pt x="689226" y="52325"/>
                  <a:pt x="682143" y="53415"/>
                </a:cubicBezTo>
                <a:cubicBezTo>
                  <a:pt x="675060" y="54504"/>
                  <a:pt x="667977" y="55594"/>
                  <a:pt x="660894" y="56684"/>
                </a:cubicBezTo>
                <a:cubicBezTo>
                  <a:pt x="632018" y="62132"/>
                  <a:pt x="602051" y="68670"/>
                  <a:pt x="573175" y="77933"/>
                </a:cubicBezTo>
                <a:cubicBezTo>
                  <a:pt x="573175" y="79023"/>
                  <a:pt x="566091" y="80657"/>
                  <a:pt x="560098" y="82836"/>
                </a:cubicBezTo>
                <a:cubicBezTo>
                  <a:pt x="554105" y="84471"/>
                  <a:pt x="549202" y="86650"/>
                  <a:pt x="554650" y="86105"/>
                </a:cubicBezTo>
                <a:lnTo>
                  <a:pt x="545598" y="88845"/>
                </a:lnTo>
                <a:lnTo>
                  <a:pt x="592263" y="76846"/>
                </a:lnTo>
                <a:lnTo>
                  <a:pt x="600190" y="75636"/>
                </a:lnTo>
                <a:lnTo>
                  <a:pt x="612948" y="72484"/>
                </a:lnTo>
                <a:lnTo>
                  <a:pt x="652838" y="65661"/>
                </a:lnTo>
                <a:lnTo>
                  <a:pt x="626024" y="68671"/>
                </a:lnTo>
                <a:cubicBezTo>
                  <a:pt x="608044" y="71940"/>
                  <a:pt x="590065" y="74664"/>
                  <a:pt x="572630" y="79023"/>
                </a:cubicBezTo>
                <a:cubicBezTo>
                  <a:pt x="669611" y="50691"/>
                  <a:pt x="773676" y="46877"/>
                  <a:pt x="875562" y="61043"/>
                </a:cubicBezTo>
                <a:cubicBezTo>
                  <a:pt x="926777" y="68671"/>
                  <a:pt x="983985" y="86106"/>
                  <a:pt x="1035746" y="109534"/>
                </a:cubicBezTo>
                <a:cubicBezTo>
                  <a:pt x="1088051" y="132417"/>
                  <a:pt x="1134362" y="161294"/>
                  <a:pt x="1169232" y="184178"/>
                </a:cubicBezTo>
                <a:cubicBezTo>
                  <a:pt x="1170321" y="185267"/>
                  <a:pt x="1171956" y="185812"/>
                  <a:pt x="1173046" y="186902"/>
                </a:cubicBezTo>
                <a:cubicBezTo>
                  <a:pt x="1249869" y="246834"/>
                  <a:pt x="1315795" y="320933"/>
                  <a:pt x="1364285" y="405928"/>
                </a:cubicBezTo>
                <a:cubicBezTo>
                  <a:pt x="1413321" y="490379"/>
                  <a:pt x="1444378" y="585727"/>
                  <a:pt x="1452550" y="683254"/>
                </a:cubicBezTo>
                <a:cubicBezTo>
                  <a:pt x="1450371" y="690337"/>
                  <a:pt x="1447102" y="689792"/>
                  <a:pt x="1443288" y="684888"/>
                </a:cubicBezTo>
                <a:cubicBezTo>
                  <a:pt x="1433481" y="596624"/>
                  <a:pt x="1405693" y="506725"/>
                  <a:pt x="1362651" y="426633"/>
                </a:cubicBezTo>
                <a:lnTo>
                  <a:pt x="1334038" y="384181"/>
                </a:lnTo>
                <a:lnTo>
                  <a:pt x="1332141" y="380866"/>
                </a:lnTo>
                <a:lnTo>
                  <a:pt x="1330235" y="378539"/>
                </a:lnTo>
                <a:lnTo>
                  <a:pt x="1287599" y="315280"/>
                </a:lnTo>
                <a:lnTo>
                  <a:pt x="1239066" y="267222"/>
                </a:lnTo>
                <a:lnTo>
                  <a:pt x="1233524" y="260455"/>
                </a:lnTo>
                <a:lnTo>
                  <a:pt x="1223161" y="251472"/>
                </a:lnTo>
                <a:lnTo>
                  <a:pt x="1197019" y="225586"/>
                </a:lnTo>
                <a:cubicBezTo>
                  <a:pt x="1183398" y="214689"/>
                  <a:pt x="1169232" y="204882"/>
                  <a:pt x="1155611" y="195075"/>
                </a:cubicBezTo>
                <a:lnTo>
                  <a:pt x="1130766" y="179547"/>
                </a:lnTo>
                <a:lnTo>
                  <a:pt x="1175226" y="209921"/>
                </a:lnTo>
                <a:lnTo>
                  <a:pt x="1223161" y="251472"/>
                </a:lnTo>
                <a:lnTo>
                  <a:pt x="1239066" y="267222"/>
                </a:lnTo>
                <a:lnTo>
                  <a:pt x="1330235" y="378539"/>
                </a:lnTo>
                <a:lnTo>
                  <a:pt x="1334038" y="384181"/>
                </a:lnTo>
                <a:lnTo>
                  <a:pt x="1371012" y="448792"/>
                </a:lnTo>
                <a:cubicBezTo>
                  <a:pt x="1405797" y="519051"/>
                  <a:pt x="1428169" y="595670"/>
                  <a:pt x="1436750" y="672902"/>
                </a:cubicBezTo>
                <a:cubicBezTo>
                  <a:pt x="1435116" y="669087"/>
                  <a:pt x="1432936" y="664729"/>
                  <a:pt x="1431301" y="659825"/>
                </a:cubicBezTo>
                <a:cubicBezTo>
                  <a:pt x="1424219" y="610789"/>
                  <a:pt x="1411687" y="562298"/>
                  <a:pt x="1394797" y="517621"/>
                </a:cubicBezTo>
                <a:cubicBezTo>
                  <a:pt x="1377907" y="473489"/>
                  <a:pt x="1356658" y="433171"/>
                  <a:pt x="1333230" y="400480"/>
                </a:cubicBezTo>
                <a:cubicBezTo>
                  <a:pt x="1340313" y="413011"/>
                  <a:pt x="1347396" y="423908"/>
                  <a:pt x="1352845" y="435350"/>
                </a:cubicBezTo>
                <a:cubicBezTo>
                  <a:pt x="1358838" y="446247"/>
                  <a:pt x="1364831" y="457144"/>
                  <a:pt x="1369735" y="468041"/>
                </a:cubicBezTo>
                <a:cubicBezTo>
                  <a:pt x="1372459" y="473489"/>
                  <a:pt x="1374638" y="478937"/>
                  <a:pt x="1377362" y="484386"/>
                </a:cubicBezTo>
                <a:cubicBezTo>
                  <a:pt x="1380087" y="489834"/>
                  <a:pt x="1382266" y="495283"/>
                  <a:pt x="1384445" y="501276"/>
                </a:cubicBezTo>
                <a:cubicBezTo>
                  <a:pt x="1386625" y="506724"/>
                  <a:pt x="1389349" y="512718"/>
                  <a:pt x="1391528" y="518711"/>
                </a:cubicBezTo>
                <a:cubicBezTo>
                  <a:pt x="1393707" y="524704"/>
                  <a:pt x="1395887" y="531242"/>
                  <a:pt x="1398066" y="537781"/>
                </a:cubicBezTo>
                <a:cubicBezTo>
                  <a:pt x="1397522" y="537781"/>
                  <a:pt x="1396977" y="538870"/>
                  <a:pt x="1394797" y="534511"/>
                </a:cubicBezTo>
                <a:cubicBezTo>
                  <a:pt x="1407329" y="567202"/>
                  <a:pt x="1419315" y="606975"/>
                  <a:pt x="1425853" y="646749"/>
                </a:cubicBezTo>
                <a:lnTo>
                  <a:pt x="1416824" y="624643"/>
                </a:lnTo>
                <a:lnTo>
                  <a:pt x="1426611" y="688772"/>
                </a:lnTo>
                <a:cubicBezTo>
                  <a:pt x="1428992" y="712216"/>
                  <a:pt x="1430212" y="736004"/>
                  <a:pt x="1430212" y="760076"/>
                </a:cubicBezTo>
                <a:cubicBezTo>
                  <a:pt x="1430212" y="856367"/>
                  <a:pt x="1410697" y="948100"/>
                  <a:pt x="1375407" y="1031536"/>
                </a:cubicBezTo>
                <a:lnTo>
                  <a:pt x="1367117" y="1048744"/>
                </a:lnTo>
                <a:lnTo>
                  <a:pt x="1364218" y="1058106"/>
                </a:lnTo>
                <a:cubicBezTo>
                  <a:pt x="1362788" y="1063554"/>
                  <a:pt x="1362924" y="1065734"/>
                  <a:pt x="1365376" y="1063009"/>
                </a:cubicBezTo>
                <a:cubicBezTo>
                  <a:pt x="1368645" y="1058650"/>
                  <a:pt x="1373549" y="1048298"/>
                  <a:pt x="1378997" y="1034677"/>
                </a:cubicBezTo>
                <a:cubicBezTo>
                  <a:pt x="1381721" y="1027594"/>
                  <a:pt x="1384445" y="1019966"/>
                  <a:pt x="1387169" y="1011794"/>
                </a:cubicBezTo>
                <a:cubicBezTo>
                  <a:pt x="1388804" y="1007435"/>
                  <a:pt x="1390439" y="1003621"/>
                  <a:pt x="1391528" y="998718"/>
                </a:cubicBezTo>
                <a:cubicBezTo>
                  <a:pt x="1392618" y="994359"/>
                  <a:pt x="1394253" y="990000"/>
                  <a:pt x="1395342" y="985096"/>
                </a:cubicBezTo>
                <a:cubicBezTo>
                  <a:pt x="1396432" y="982917"/>
                  <a:pt x="1397522" y="980738"/>
                  <a:pt x="1398611" y="978014"/>
                </a:cubicBezTo>
                <a:cubicBezTo>
                  <a:pt x="1390984" y="1001987"/>
                  <a:pt x="1392618" y="1002531"/>
                  <a:pt x="1395342" y="1000897"/>
                </a:cubicBezTo>
                <a:cubicBezTo>
                  <a:pt x="1397522" y="999262"/>
                  <a:pt x="1401881" y="994903"/>
                  <a:pt x="1396432" y="1009615"/>
                </a:cubicBezTo>
                <a:cubicBezTo>
                  <a:pt x="1382266" y="1047754"/>
                  <a:pt x="1365376" y="1085347"/>
                  <a:pt x="1344127" y="1120763"/>
                </a:cubicBezTo>
                <a:cubicBezTo>
                  <a:pt x="1322878" y="1156722"/>
                  <a:pt x="1299450" y="1189413"/>
                  <a:pt x="1274387" y="1219379"/>
                </a:cubicBezTo>
                <a:cubicBezTo>
                  <a:pt x="1267849" y="1227007"/>
                  <a:pt x="1261856" y="1234634"/>
                  <a:pt x="1255317" y="1241173"/>
                </a:cubicBezTo>
                <a:cubicBezTo>
                  <a:pt x="1248779" y="1248256"/>
                  <a:pt x="1242241" y="1255338"/>
                  <a:pt x="1235158" y="1262422"/>
                </a:cubicBezTo>
                <a:cubicBezTo>
                  <a:pt x="1228075" y="1268960"/>
                  <a:pt x="1221537" y="1276043"/>
                  <a:pt x="1214455" y="1282581"/>
                </a:cubicBezTo>
                <a:cubicBezTo>
                  <a:pt x="1207371" y="1289119"/>
                  <a:pt x="1200289" y="1295112"/>
                  <a:pt x="1193205" y="1301650"/>
                </a:cubicBezTo>
                <a:cubicBezTo>
                  <a:pt x="1164329" y="1326713"/>
                  <a:pt x="1133273" y="1349597"/>
                  <a:pt x="1100582" y="1370301"/>
                </a:cubicBezTo>
                <a:cubicBezTo>
                  <a:pt x="1067347" y="1391005"/>
                  <a:pt x="1031932" y="1408984"/>
                  <a:pt x="993793" y="1425330"/>
                </a:cubicBezTo>
                <a:cubicBezTo>
                  <a:pt x="987255" y="1428054"/>
                  <a:pt x="980717" y="1431323"/>
                  <a:pt x="973634" y="1433502"/>
                </a:cubicBezTo>
                <a:cubicBezTo>
                  <a:pt x="936040" y="1447668"/>
                  <a:pt x="898446" y="1458020"/>
                  <a:pt x="860307" y="1465103"/>
                </a:cubicBezTo>
                <a:cubicBezTo>
                  <a:pt x="841237" y="1468917"/>
                  <a:pt x="822168" y="1471096"/>
                  <a:pt x="802553" y="1473276"/>
                </a:cubicBezTo>
                <a:cubicBezTo>
                  <a:pt x="792746" y="1473821"/>
                  <a:pt x="782939" y="1474911"/>
                  <a:pt x="773677" y="1475455"/>
                </a:cubicBezTo>
                <a:cubicBezTo>
                  <a:pt x="763869" y="1476000"/>
                  <a:pt x="754062" y="1476000"/>
                  <a:pt x="744255" y="1476000"/>
                </a:cubicBezTo>
                <a:cubicBezTo>
                  <a:pt x="749158" y="1475455"/>
                  <a:pt x="754607" y="1474365"/>
                  <a:pt x="759511" y="1473276"/>
                </a:cubicBezTo>
                <a:cubicBezTo>
                  <a:pt x="696853" y="1474911"/>
                  <a:pt x="633652" y="1469462"/>
                  <a:pt x="571540" y="1456386"/>
                </a:cubicBezTo>
                <a:cubicBezTo>
                  <a:pt x="495807" y="1441675"/>
                  <a:pt x="422253" y="1413343"/>
                  <a:pt x="353603" y="1373570"/>
                </a:cubicBezTo>
                <a:cubicBezTo>
                  <a:pt x="284953" y="1333251"/>
                  <a:pt x="222296" y="1280946"/>
                  <a:pt x="168901" y="1216655"/>
                </a:cubicBezTo>
                <a:cubicBezTo>
                  <a:pt x="127221" y="1165985"/>
                  <a:pt x="92896" y="1110411"/>
                  <a:pt x="66156" y="1051312"/>
                </a:cubicBezTo>
                <a:lnTo>
                  <a:pt x="52539" y="1017429"/>
                </a:lnTo>
                <a:lnTo>
                  <a:pt x="50670" y="1010704"/>
                </a:lnTo>
                <a:lnTo>
                  <a:pt x="46857" y="998718"/>
                </a:lnTo>
                <a:cubicBezTo>
                  <a:pt x="44132" y="991090"/>
                  <a:pt x="41408" y="982917"/>
                  <a:pt x="38684" y="975289"/>
                </a:cubicBezTo>
                <a:lnTo>
                  <a:pt x="33829" y="959230"/>
                </a:lnTo>
                <a:lnTo>
                  <a:pt x="25408" y="926205"/>
                </a:lnTo>
                <a:lnTo>
                  <a:pt x="17937" y="891038"/>
                </a:lnTo>
                <a:lnTo>
                  <a:pt x="12531" y="857059"/>
                </a:lnTo>
                <a:cubicBezTo>
                  <a:pt x="11442" y="848886"/>
                  <a:pt x="10352" y="841258"/>
                  <a:pt x="9807" y="833085"/>
                </a:cubicBezTo>
                <a:cubicBezTo>
                  <a:pt x="9262" y="824912"/>
                  <a:pt x="8718" y="817285"/>
                  <a:pt x="8173" y="809112"/>
                </a:cubicBezTo>
                <a:cubicBezTo>
                  <a:pt x="7628" y="805298"/>
                  <a:pt x="7628" y="801485"/>
                  <a:pt x="7083" y="797126"/>
                </a:cubicBezTo>
                <a:cubicBezTo>
                  <a:pt x="7083" y="793312"/>
                  <a:pt x="7083" y="789498"/>
                  <a:pt x="6538" y="785139"/>
                </a:cubicBezTo>
                <a:cubicBezTo>
                  <a:pt x="5993" y="777511"/>
                  <a:pt x="5993" y="769338"/>
                  <a:pt x="5449" y="761711"/>
                </a:cubicBezTo>
                <a:cubicBezTo>
                  <a:pt x="4904" y="730927"/>
                  <a:pt x="6129" y="700961"/>
                  <a:pt x="8309" y="672425"/>
                </a:cubicBezTo>
                <a:lnTo>
                  <a:pt x="16464" y="595720"/>
                </a:lnTo>
                <a:lnTo>
                  <a:pt x="16345" y="596079"/>
                </a:lnTo>
                <a:cubicBezTo>
                  <a:pt x="7083" y="642390"/>
                  <a:pt x="2179" y="688157"/>
                  <a:pt x="1634" y="733379"/>
                </a:cubicBezTo>
                <a:cubicBezTo>
                  <a:pt x="2179" y="639121"/>
                  <a:pt x="20159" y="542684"/>
                  <a:pt x="61567" y="450606"/>
                </a:cubicBezTo>
                <a:cubicBezTo>
                  <a:pt x="70285" y="431536"/>
                  <a:pt x="82816" y="401570"/>
                  <a:pt x="92623" y="382501"/>
                </a:cubicBezTo>
                <a:cubicBezTo>
                  <a:pt x="117686" y="334009"/>
                  <a:pt x="150376" y="287153"/>
                  <a:pt x="189605" y="244110"/>
                </a:cubicBezTo>
                <a:cubicBezTo>
                  <a:pt x="194509" y="239207"/>
                  <a:pt x="198868" y="233214"/>
                  <a:pt x="204316" y="228310"/>
                </a:cubicBezTo>
                <a:cubicBezTo>
                  <a:pt x="209764" y="223406"/>
                  <a:pt x="214668" y="217958"/>
                  <a:pt x="220116" y="213054"/>
                </a:cubicBezTo>
                <a:lnTo>
                  <a:pt x="228289" y="205426"/>
                </a:lnTo>
                <a:lnTo>
                  <a:pt x="236461" y="198344"/>
                </a:lnTo>
                <a:cubicBezTo>
                  <a:pt x="242455" y="193440"/>
                  <a:pt x="247903" y="188536"/>
                  <a:pt x="253352" y="183633"/>
                </a:cubicBezTo>
                <a:cubicBezTo>
                  <a:pt x="258800" y="178729"/>
                  <a:pt x="264793" y="174370"/>
                  <a:pt x="270787" y="169467"/>
                </a:cubicBezTo>
                <a:cubicBezTo>
                  <a:pt x="276780" y="165108"/>
                  <a:pt x="282773" y="160205"/>
                  <a:pt x="288766" y="155846"/>
                </a:cubicBezTo>
                <a:cubicBezTo>
                  <a:pt x="301298" y="147673"/>
                  <a:pt x="313284" y="138411"/>
                  <a:pt x="325816" y="130783"/>
                </a:cubicBezTo>
                <a:lnTo>
                  <a:pt x="316998" y="137744"/>
                </a:lnTo>
                <a:lnTo>
                  <a:pt x="377713" y="98160"/>
                </a:lnTo>
                <a:cubicBezTo>
                  <a:pt x="402912" y="83790"/>
                  <a:pt x="429064" y="70850"/>
                  <a:pt x="456033" y="59408"/>
                </a:cubicBezTo>
                <a:cubicBezTo>
                  <a:pt x="509428" y="36525"/>
                  <a:pt x="566091" y="19634"/>
                  <a:pt x="624934" y="10372"/>
                </a:cubicBezTo>
                <a:cubicBezTo>
                  <a:pt x="654083" y="5469"/>
                  <a:pt x="683778" y="2336"/>
                  <a:pt x="713812" y="90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Profile Photo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C767C20B-2D13-4512-AD83-31BC7BE5297E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4088297" y="1952049"/>
            <a:ext cx="1476951" cy="1476000"/>
          </a:xfrm>
          <a:custGeom>
            <a:avLst/>
            <a:gdLst>
              <a:gd name="connsiteX0" fmla="*/ 435532 w 1476951"/>
              <a:gd name="connsiteY0" fmla="*/ 1435186 h 1476000"/>
              <a:gd name="connsiteX1" fmla="*/ 461809 w 1476951"/>
              <a:gd name="connsiteY1" fmla="*/ 1445250 h 1476000"/>
              <a:gd name="connsiteX2" fmla="*/ 497032 w 1476951"/>
              <a:gd name="connsiteY2" fmla="*/ 1459786 h 1476000"/>
              <a:gd name="connsiteX3" fmla="*/ 480260 w 1476951"/>
              <a:gd name="connsiteY3" fmla="*/ 1456991 h 1476000"/>
              <a:gd name="connsiteX4" fmla="*/ 461809 w 1476951"/>
              <a:gd name="connsiteY4" fmla="*/ 1449163 h 1476000"/>
              <a:gd name="connsiteX5" fmla="*/ 435532 w 1476951"/>
              <a:gd name="connsiteY5" fmla="*/ 1435186 h 1476000"/>
              <a:gd name="connsiteX6" fmla="*/ 369000 w 1476951"/>
              <a:gd name="connsiteY6" fmla="*/ 1376971 h 1476000"/>
              <a:gd name="connsiteX7" fmla="*/ 375150 w 1476951"/>
              <a:gd name="connsiteY7" fmla="*/ 1380395 h 1476000"/>
              <a:gd name="connsiteX8" fmla="*/ 396395 w 1476951"/>
              <a:gd name="connsiteY8" fmla="*/ 1393814 h 1476000"/>
              <a:gd name="connsiteX9" fmla="*/ 409814 w 1476951"/>
              <a:gd name="connsiteY9" fmla="*/ 1405555 h 1476000"/>
              <a:gd name="connsiteX10" fmla="*/ 378504 w 1476951"/>
              <a:gd name="connsiteY10" fmla="*/ 1387104 h 1476000"/>
              <a:gd name="connsiteX11" fmla="*/ 367882 w 1476951"/>
              <a:gd name="connsiteY11" fmla="*/ 1378159 h 1476000"/>
              <a:gd name="connsiteX12" fmla="*/ 369000 w 1476951"/>
              <a:gd name="connsiteY12" fmla="*/ 1376971 h 1476000"/>
              <a:gd name="connsiteX13" fmla="*/ 318123 w 1476951"/>
              <a:gd name="connsiteY13" fmla="*/ 1356355 h 1476000"/>
              <a:gd name="connsiteX14" fmla="*/ 337691 w 1476951"/>
              <a:gd name="connsiteY14" fmla="*/ 1370332 h 1476000"/>
              <a:gd name="connsiteX15" fmla="*/ 357818 w 1476951"/>
              <a:gd name="connsiteY15" fmla="*/ 1383191 h 1476000"/>
              <a:gd name="connsiteX16" fmla="*/ 371237 w 1476951"/>
              <a:gd name="connsiteY16" fmla="*/ 1393814 h 1476000"/>
              <a:gd name="connsiteX17" fmla="*/ 355582 w 1476951"/>
              <a:gd name="connsiteY17" fmla="*/ 1387104 h 1476000"/>
              <a:gd name="connsiteX18" fmla="*/ 361173 w 1476951"/>
              <a:gd name="connsiteY18" fmla="*/ 1394932 h 1476000"/>
              <a:gd name="connsiteX19" fmla="*/ 343282 w 1476951"/>
              <a:gd name="connsiteY19" fmla="*/ 1383750 h 1476000"/>
              <a:gd name="connsiteX20" fmla="*/ 334337 w 1476951"/>
              <a:gd name="connsiteY20" fmla="*/ 1378159 h 1476000"/>
              <a:gd name="connsiteX21" fmla="*/ 325391 w 1476951"/>
              <a:gd name="connsiteY21" fmla="*/ 1372568 h 1476000"/>
              <a:gd name="connsiteX22" fmla="*/ 153675 w 1476951"/>
              <a:gd name="connsiteY22" fmla="*/ 1210202 h 1476000"/>
              <a:gd name="connsiteX23" fmla="*/ 162696 w 1476951"/>
              <a:gd name="connsiteY23" fmla="*/ 1222732 h 1476000"/>
              <a:gd name="connsiteX24" fmla="*/ 155078 w 1476951"/>
              <a:gd name="connsiteY24" fmla="*/ 1213262 h 1476000"/>
              <a:gd name="connsiteX25" fmla="*/ 128015 w 1476951"/>
              <a:gd name="connsiteY25" fmla="*/ 1117684 h 1476000"/>
              <a:gd name="connsiteX26" fmla="*/ 136978 w 1476951"/>
              <a:gd name="connsiteY26" fmla="*/ 1131600 h 1476000"/>
              <a:gd name="connsiteX27" fmla="*/ 152073 w 1476951"/>
              <a:gd name="connsiteY27" fmla="*/ 1157877 h 1476000"/>
              <a:gd name="connsiteX28" fmla="*/ 163814 w 1476951"/>
              <a:gd name="connsiteY28" fmla="*/ 1179123 h 1476000"/>
              <a:gd name="connsiteX29" fmla="*/ 152632 w 1476951"/>
              <a:gd name="connsiteY29" fmla="*/ 1165145 h 1476000"/>
              <a:gd name="connsiteX30" fmla="*/ 142009 w 1476951"/>
              <a:gd name="connsiteY30" fmla="*/ 1149491 h 1476000"/>
              <a:gd name="connsiteX31" fmla="*/ 132505 w 1476951"/>
              <a:gd name="connsiteY31" fmla="*/ 1133836 h 1476000"/>
              <a:gd name="connsiteX32" fmla="*/ 126914 w 1476951"/>
              <a:gd name="connsiteY32" fmla="*/ 1119300 h 1476000"/>
              <a:gd name="connsiteX33" fmla="*/ 128015 w 1476951"/>
              <a:gd name="connsiteY33" fmla="*/ 1117684 h 1476000"/>
              <a:gd name="connsiteX34" fmla="*/ 88896 w 1476951"/>
              <a:gd name="connsiteY34" fmla="*/ 1079046 h 1476000"/>
              <a:gd name="connsiteX35" fmla="*/ 106787 w 1476951"/>
              <a:gd name="connsiteY35" fmla="*/ 1113709 h 1476000"/>
              <a:gd name="connsiteX36" fmla="*/ 128591 w 1476951"/>
              <a:gd name="connsiteY36" fmla="*/ 1153964 h 1476000"/>
              <a:gd name="connsiteX37" fmla="*/ 138655 w 1476951"/>
              <a:gd name="connsiteY37" fmla="*/ 1172414 h 1476000"/>
              <a:gd name="connsiteX38" fmla="*/ 147041 w 1476951"/>
              <a:gd name="connsiteY38" fmla="*/ 1188068 h 1476000"/>
              <a:gd name="connsiteX39" fmla="*/ 153191 w 1476951"/>
              <a:gd name="connsiteY39" fmla="*/ 1205400 h 1476000"/>
              <a:gd name="connsiteX40" fmla="*/ 153331 w 1476951"/>
              <a:gd name="connsiteY40" fmla="*/ 1209454 h 1476000"/>
              <a:gd name="connsiteX41" fmla="*/ 153675 w 1476951"/>
              <a:gd name="connsiteY41" fmla="*/ 1210202 h 1476000"/>
              <a:gd name="connsiteX42" fmla="*/ 152632 w 1476951"/>
              <a:gd name="connsiteY42" fmla="*/ 1208755 h 1476000"/>
              <a:gd name="connsiteX43" fmla="*/ 140891 w 1476951"/>
              <a:gd name="connsiteY43" fmla="*/ 1190304 h 1476000"/>
              <a:gd name="connsiteX44" fmla="*/ 115173 w 1476951"/>
              <a:gd name="connsiteY44" fmla="*/ 1147255 h 1476000"/>
              <a:gd name="connsiteX45" fmla="*/ 103991 w 1476951"/>
              <a:gd name="connsiteY45" fmla="*/ 1125450 h 1476000"/>
              <a:gd name="connsiteX46" fmla="*/ 95605 w 1476951"/>
              <a:gd name="connsiteY46" fmla="*/ 1105882 h 1476000"/>
              <a:gd name="connsiteX47" fmla="*/ 88896 w 1476951"/>
              <a:gd name="connsiteY47" fmla="*/ 1079046 h 1476000"/>
              <a:gd name="connsiteX48" fmla="*/ 7827 w 1476951"/>
              <a:gd name="connsiteY48" fmla="*/ 672027 h 1476000"/>
              <a:gd name="connsiteX49" fmla="*/ 5591 w 1476951"/>
              <a:gd name="connsiteY49" fmla="*/ 740237 h 1476000"/>
              <a:gd name="connsiteX50" fmla="*/ 7827 w 1476951"/>
              <a:gd name="connsiteY50" fmla="*/ 758127 h 1476000"/>
              <a:gd name="connsiteX51" fmla="*/ 10623 w 1476951"/>
              <a:gd name="connsiteY51" fmla="*/ 770986 h 1476000"/>
              <a:gd name="connsiteX52" fmla="*/ 24041 w 1476951"/>
              <a:gd name="connsiteY52" fmla="*/ 863795 h 1476000"/>
              <a:gd name="connsiteX53" fmla="*/ 20127 w 1476951"/>
              <a:gd name="connsiteY53" fmla="*/ 865473 h 1476000"/>
              <a:gd name="connsiteX54" fmla="*/ 20127 w 1476951"/>
              <a:gd name="connsiteY54" fmla="*/ 886718 h 1476000"/>
              <a:gd name="connsiteX55" fmla="*/ 30750 w 1476951"/>
              <a:gd name="connsiteY55" fmla="*/ 952132 h 1476000"/>
              <a:gd name="connsiteX56" fmla="*/ 74359 w 1476951"/>
              <a:gd name="connsiteY56" fmla="*/ 1070100 h 1476000"/>
              <a:gd name="connsiteX57" fmla="*/ 55909 w 1476951"/>
              <a:gd name="connsiteY57" fmla="*/ 1048855 h 1476000"/>
              <a:gd name="connsiteX58" fmla="*/ 42491 w 1476951"/>
              <a:gd name="connsiteY58" fmla="*/ 1004686 h 1476000"/>
              <a:gd name="connsiteX59" fmla="*/ 35782 w 1476951"/>
              <a:gd name="connsiteY59" fmla="*/ 981764 h 1476000"/>
              <a:gd name="connsiteX60" fmla="*/ 29632 w 1476951"/>
              <a:gd name="connsiteY60" fmla="*/ 958282 h 1476000"/>
              <a:gd name="connsiteX61" fmla="*/ 26277 w 1476951"/>
              <a:gd name="connsiteY61" fmla="*/ 946541 h 1476000"/>
              <a:gd name="connsiteX62" fmla="*/ 23482 w 1476951"/>
              <a:gd name="connsiteY62" fmla="*/ 934800 h 1476000"/>
              <a:gd name="connsiteX63" fmla="*/ 17332 w 1476951"/>
              <a:gd name="connsiteY63" fmla="*/ 910759 h 1476000"/>
              <a:gd name="connsiteX64" fmla="*/ 12300 w 1476951"/>
              <a:gd name="connsiteY64" fmla="*/ 886159 h 1476000"/>
              <a:gd name="connsiteX65" fmla="*/ 10064 w 1476951"/>
              <a:gd name="connsiteY65" fmla="*/ 873859 h 1476000"/>
              <a:gd name="connsiteX66" fmla="*/ 8386 w 1476951"/>
              <a:gd name="connsiteY66" fmla="*/ 861559 h 1476000"/>
              <a:gd name="connsiteX67" fmla="*/ 4473 w 1476951"/>
              <a:gd name="connsiteY67" fmla="*/ 836959 h 1476000"/>
              <a:gd name="connsiteX68" fmla="*/ 2236 w 1476951"/>
              <a:gd name="connsiteY68" fmla="*/ 812359 h 1476000"/>
              <a:gd name="connsiteX69" fmla="*/ 1118 w 1476951"/>
              <a:gd name="connsiteY69" fmla="*/ 800059 h 1476000"/>
              <a:gd name="connsiteX70" fmla="*/ 559 w 1476951"/>
              <a:gd name="connsiteY70" fmla="*/ 787759 h 1476000"/>
              <a:gd name="connsiteX71" fmla="*/ 0 w 1476951"/>
              <a:gd name="connsiteY71" fmla="*/ 763718 h 1476000"/>
              <a:gd name="connsiteX72" fmla="*/ 559 w 1476951"/>
              <a:gd name="connsiteY72" fmla="*/ 740237 h 1476000"/>
              <a:gd name="connsiteX73" fmla="*/ 2236 w 1476951"/>
              <a:gd name="connsiteY73" fmla="*/ 717313 h 1476000"/>
              <a:gd name="connsiteX74" fmla="*/ 5032 w 1476951"/>
              <a:gd name="connsiteY74" fmla="*/ 694950 h 1476000"/>
              <a:gd name="connsiteX75" fmla="*/ 6709 w 1476951"/>
              <a:gd name="connsiteY75" fmla="*/ 684327 h 1476000"/>
              <a:gd name="connsiteX76" fmla="*/ 7827 w 1476951"/>
              <a:gd name="connsiteY76" fmla="*/ 672027 h 1476000"/>
              <a:gd name="connsiteX77" fmla="*/ 530018 w 1476951"/>
              <a:gd name="connsiteY77" fmla="*/ 39695 h 1476000"/>
              <a:gd name="connsiteX78" fmla="*/ 515482 w 1476951"/>
              <a:gd name="connsiteY78" fmla="*/ 50318 h 1476000"/>
              <a:gd name="connsiteX79" fmla="*/ 486968 w 1476951"/>
              <a:gd name="connsiteY79" fmla="*/ 60381 h 1476000"/>
              <a:gd name="connsiteX80" fmla="*/ 457895 w 1476951"/>
              <a:gd name="connsiteY80" fmla="*/ 71004 h 1476000"/>
              <a:gd name="connsiteX81" fmla="*/ 431618 w 1476951"/>
              <a:gd name="connsiteY81" fmla="*/ 76595 h 1476000"/>
              <a:gd name="connsiteX82" fmla="*/ 423791 w 1476951"/>
              <a:gd name="connsiteY82" fmla="*/ 76595 h 1476000"/>
              <a:gd name="connsiteX83" fmla="*/ 457895 w 1476951"/>
              <a:gd name="connsiteY83" fmla="*/ 62059 h 1476000"/>
              <a:gd name="connsiteX84" fmla="*/ 480259 w 1476951"/>
              <a:gd name="connsiteY84" fmla="*/ 53672 h 1476000"/>
              <a:gd name="connsiteX85" fmla="*/ 491441 w 1476951"/>
              <a:gd name="connsiteY85" fmla="*/ 49759 h 1476000"/>
              <a:gd name="connsiteX86" fmla="*/ 502064 w 1476951"/>
              <a:gd name="connsiteY86" fmla="*/ 46404 h 1476000"/>
              <a:gd name="connsiteX87" fmla="*/ 530018 w 1476951"/>
              <a:gd name="connsiteY87" fmla="*/ 39695 h 1476000"/>
              <a:gd name="connsiteX88" fmla="*/ 949896 w 1476951"/>
              <a:gd name="connsiteY88" fmla="*/ 32986 h 1476000"/>
              <a:gd name="connsiteX89" fmla="*/ 978969 w 1476951"/>
              <a:gd name="connsiteY89" fmla="*/ 39136 h 1476000"/>
              <a:gd name="connsiteX90" fmla="*/ 1008041 w 1476951"/>
              <a:gd name="connsiteY90" fmla="*/ 46963 h 1476000"/>
              <a:gd name="connsiteX91" fmla="*/ 1019782 w 1476951"/>
              <a:gd name="connsiteY91" fmla="*/ 54232 h 1476000"/>
              <a:gd name="connsiteX92" fmla="*/ 987355 w 1476951"/>
              <a:gd name="connsiteY92" fmla="*/ 45286 h 1476000"/>
              <a:gd name="connsiteX93" fmla="*/ 949896 w 1476951"/>
              <a:gd name="connsiteY93" fmla="*/ 32986 h 1476000"/>
              <a:gd name="connsiteX94" fmla="*/ 760364 w 1476951"/>
              <a:gd name="connsiteY94" fmla="*/ 18450 h 1476000"/>
              <a:gd name="connsiteX95" fmla="*/ 792232 w 1476951"/>
              <a:gd name="connsiteY95" fmla="*/ 19568 h 1476000"/>
              <a:gd name="connsiteX96" fmla="*/ 824100 w 1476951"/>
              <a:gd name="connsiteY96" fmla="*/ 21804 h 1476000"/>
              <a:gd name="connsiteX97" fmla="*/ 874418 w 1476951"/>
              <a:gd name="connsiteY97" fmla="*/ 27395 h 1476000"/>
              <a:gd name="connsiteX98" fmla="*/ 1034877 w 1476951"/>
              <a:gd name="connsiteY98" fmla="*/ 72682 h 1476000"/>
              <a:gd name="connsiteX99" fmla="*/ 1162350 w 1476951"/>
              <a:gd name="connsiteY99" fmla="*/ 143127 h 1476000"/>
              <a:gd name="connsiteX100" fmla="*/ 1190304 w 1476951"/>
              <a:gd name="connsiteY100" fmla="*/ 161577 h 1476000"/>
              <a:gd name="connsiteX101" fmla="*/ 1214904 w 1476951"/>
              <a:gd name="connsiteY101" fmla="*/ 177791 h 1476000"/>
              <a:gd name="connsiteX102" fmla="*/ 1213227 w 1476951"/>
              <a:gd name="connsiteY102" fmla="*/ 171082 h 1476000"/>
              <a:gd name="connsiteX103" fmla="*/ 1274168 w 1476951"/>
              <a:gd name="connsiteY103" fmla="*/ 230904 h 1476000"/>
              <a:gd name="connsiteX104" fmla="*/ 1301004 w 1476951"/>
              <a:gd name="connsiteY104" fmla="*/ 259977 h 1476000"/>
              <a:gd name="connsiteX105" fmla="*/ 1329518 w 1476951"/>
              <a:gd name="connsiteY105" fmla="*/ 286255 h 1476000"/>
              <a:gd name="connsiteX106" fmla="*/ 1304918 w 1476951"/>
              <a:gd name="connsiteY106" fmla="*/ 255504 h 1476000"/>
              <a:gd name="connsiteX107" fmla="*/ 1288704 w 1476951"/>
              <a:gd name="connsiteY107" fmla="*/ 236495 h 1476000"/>
              <a:gd name="connsiteX108" fmla="*/ 1281995 w 1476951"/>
              <a:gd name="connsiteY108" fmla="*/ 228668 h 1476000"/>
              <a:gd name="connsiteX109" fmla="*/ 1275286 w 1476951"/>
              <a:gd name="connsiteY109" fmla="*/ 220841 h 1476000"/>
              <a:gd name="connsiteX110" fmla="*/ 1257395 w 1476951"/>
              <a:gd name="connsiteY110" fmla="*/ 201832 h 1476000"/>
              <a:gd name="connsiteX111" fmla="*/ 1363623 w 1476951"/>
              <a:gd name="connsiteY111" fmla="*/ 310855 h 1476000"/>
              <a:gd name="connsiteX112" fmla="*/ 1436864 w 1476951"/>
              <a:gd name="connsiteY112" fmla="*/ 437209 h 1476000"/>
              <a:gd name="connsiteX113" fmla="*/ 1444691 w 1476951"/>
              <a:gd name="connsiteY113" fmla="*/ 441123 h 1476000"/>
              <a:gd name="connsiteX114" fmla="*/ 1461464 w 1476951"/>
              <a:gd name="connsiteY114" fmla="*/ 499268 h 1476000"/>
              <a:gd name="connsiteX115" fmla="*/ 1472086 w 1476951"/>
              <a:gd name="connsiteY115" fmla="*/ 554059 h 1476000"/>
              <a:gd name="connsiteX116" fmla="*/ 1476951 w 1476951"/>
              <a:gd name="connsiteY116" fmla="*/ 602707 h 1476000"/>
              <a:gd name="connsiteX117" fmla="*/ 1476951 w 1476951"/>
              <a:gd name="connsiteY117" fmla="*/ 659123 h 1476000"/>
              <a:gd name="connsiteX118" fmla="*/ 1474882 w 1476951"/>
              <a:gd name="connsiteY118" fmla="*/ 687682 h 1476000"/>
              <a:gd name="connsiteX119" fmla="*/ 1469850 w 1476951"/>
              <a:gd name="connsiteY119" fmla="*/ 718991 h 1476000"/>
              <a:gd name="connsiteX120" fmla="*/ 1464695 w 1476951"/>
              <a:gd name="connsiteY120" fmla="*/ 735783 h 1476000"/>
              <a:gd name="connsiteX121" fmla="*/ 1465936 w 1476951"/>
              <a:gd name="connsiteY121" fmla="*/ 760364 h 1476000"/>
              <a:gd name="connsiteX122" fmla="*/ 1205511 w 1476951"/>
              <a:gd name="connsiteY122" fmla="*/ 1312584 h 1476000"/>
              <a:gd name="connsiteX123" fmla="*/ 1203721 w 1476951"/>
              <a:gd name="connsiteY123" fmla="*/ 1313923 h 1476000"/>
              <a:gd name="connsiteX124" fmla="*/ 1202605 w 1476951"/>
              <a:gd name="connsiteY124" fmla="*/ 1314982 h 1476000"/>
              <a:gd name="connsiteX125" fmla="*/ 1077368 w 1476951"/>
              <a:gd name="connsiteY125" fmla="*/ 1403318 h 1476000"/>
              <a:gd name="connsiteX126" fmla="*/ 1047247 w 1476951"/>
              <a:gd name="connsiteY126" fmla="*/ 1412054 h 1476000"/>
              <a:gd name="connsiteX127" fmla="*/ 1041832 w 1476951"/>
              <a:gd name="connsiteY127" fmla="*/ 1413512 h 1476000"/>
              <a:gd name="connsiteX128" fmla="*/ 1028858 w 1476951"/>
              <a:gd name="connsiteY128" fmla="*/ 1419762 h 1476000"/>
              <a:gd name="connsiteX129" fmla="*/ 750300 w 1476951"/>
              <a:gd name="connsiteY129" fmla="*/ 1476000 h 1476000"/>
              <a:gd name="connsiteX130" fmla="*/ 537492 w 1476951"/>
              <a:gd name="connsiteY130" fmla="*/ 1443826 h 1476000"/>
              <a:gd name="connsiteX131" fmla="*/ 487883 w 1476951"/>
              <a:gd name="connsiteY131" fmla="*/ 1425670 h 1476000"/>
              <a:gd name="connsiteX132" fmla="*/ 481937 w 1476951"/>
              <a:gd name="connsiteY132" fmla="*/ 1424004 h 1476000"/>
              <a:gd name="connsiteX133" fmla="*/ 462369 w 1476951"/>
              <a:gd name="connsiteY133" fmla="*/ 1416737 h 1476000"/>
              <a:gd name="connsiteX134" fmla="*/ 380182 w 1476951"/>
              <a:gd name="connsiteY134" fmla="*/ 1378159 h 1476000"/>
              <a:gd name="connsiteX135" fmla="*/ 354464 w 1476951"/>
              <a:gd name="connsiteY135" fmla="*/ 1359150 h 1476000"/>
              <a:gd name="connsiteX136" fmla="*/ 324273 w 1476951"/>
              <a:gd name="connsiteY136" fmla="*/ 1337346 h 1476000"/>
              <a:gd name="connsiteX137" fmla="*/ 292964 w 1476951"/>
              <a:gd name="connsiteY137" fmla="*/ 1313304 h 1476000"/>
              <a:gd name="connsiteX138" fmla="*/ 265009 w 1476951"/>
              <a:gd name="connsiteY138" fmla="*/ 1289264 h 1476000"/>
              <a:gd name="connsiteX139" fmla="*/ 241527 w 1476951"/>
              <a:gd name="connsiteY139" fmla="*/ 1274727 h 1476000"/>
              <a:gd name="connsiteX140" fmla="*/ 271160 w 1476951"/>
              <a:gd name="connsiteY140" fmla="*/ 1302682 h 1476000"/>
              <a:gd name="connsiteX141" fmla="*/ 301909 w 1476951"/>
              <a:gd name="connsiteY141" fmla="*/ 1330637 h 1476000"/>
              <a:gd name="connsiteX142" fmla="*/ 285137 w 1476951"/>
              <a:gd name="connsiteY142" fmla="*/ 1321691 h 1476000"/>
              <a:gd name="connsiteX143" fmla="*/ 261655 w 1476951"/>
              <a:gd name="connsiteY143" fmla="*/ 1300446 h 1476000"/>
              <a:gd name="connsiteX144" fmla="*/ 235378 w 1476951"/>
              <a:gd name="connsiteY144" fmla="*/ 1272491 h 1476000"/>
              <a:gd name="connsiteX145" fmla="*/ 221960 w 1476951"/>
              <a:gd name="connsiteY145" fmla="*/ 1257395 h 1476000"/>
              <a:gd name="connsiteX146" fmla="*/ 208541 w 1476951"/>
              <a:gd name="connsiteY146" fmla="*/ 1242300 h 1476000"/>
              <a:gd name="connsiteX147" fmla="*/ 230346 w 1476951"/>
              <a:gd name="connsiteY147" fmla="*/ 1259073 h 1476000"/>
              <a:gd name="connsiteX148" fmla="*/ 187436 w 1476951"/>
              <a:gd name="connsiteY148" fmla="*/ 1206798 h 1476000"/>
              <a:gd name="connsiteX149" fmla="*/ 166047 w 1476951"/>
              <a:gd name="connsiteY149" fmla="*/ 1172738 h 1476000"/>
              <a:gd name="connsiteX150" fmla="*/ 156883 w 1476951"/>
              <a:gd name="connsiteY150" fmla="*/ 1160483 h 1476000"/>
              <a:gd name="connsiteX151" fmla="*/ 121037 w 1476951"/>
              <a:gd name="connsiteY151" fmla="*/ 1101479 h 1476000"/>
              <a:gd name="connsiteX152" fmla="*/ 94429 w 1476951"/>
              <a:gd name="connsiteY152" fmla="*/ 1046242 h 1476000"/>
              <a:gd name="connsiteX153" fmla="*/ 110700 w 1476951"/>
              <a:gd name="connsiteY153" fmla="*/ 1096377 h 1476000"/>
              <a:gd name="connsiteX154" fmla="*/ 55350 w 1476951"/>
              <a:gd name="connsiteY154" fmla="*/ 952691 h 1476000"/>
              <a:gd name="connsiteX155" fmla="*/ 28514 w 1476951"/>
              <a:gd name="connsiteY155" fmla="*/ 820186 h 1476000"/>
              <a:gd name="connsiteX156" fmla="*/ 33546 w 1476951"/>
              <a:gd name="connsiteY156" fmla="*/ 874418 h 1476000"/>
              <a:gd name="connsiteX157" fmla="*/ 38578 w 1476951"/>
              <a:gd name="connsiteY157" fmla="*/ 902932 h 1476000"/>
              <a:gd name="connsiteX158" fmla="*/ 44727 w 1476951"/>
              <a:gd name="connsiteY158" fmla="*/ 929768 h 1476000"/>
              <a:gd name="connsiteX159" fmla="*/ 54791 w 1476951"/>
              <a:gd name="connsiteY159" fmla="*/ 990709 h 1476000"/>
              <a:gd name="connsiteX160" fmla="*/ 46964 w 1476951"/>
              <a:gd name="connsiteY160" fmla="*/ 977850 h 1476000"/>
              <a:gd name="connsiteX161" fmla="*/ 36900 w 1476951"/>
              <a:gd name="connsiteY161" fmla="*/ 947659 h 1476000"/>
              <a:gd name="connsiteX162" fmla="*/ 28514 w 1476951"/>
              <a:gd name="connsiteY162" fmla="*/ 910759 h 1476000"/>
              <a:gd name="connsiteX163" fmla="*/ 26836 w 1476951"/>
              <a:gd name="connsiteY163" fmla="*/ 874418 h 1476000"/>
              <a:gd name="connsiteX164" fmla="*/ 20687 w 1476951"/>
              <a:gd name="connsiteY164" fmla="*/ 762600 h 1476000"/>
              <a:gd name="connsiteX165" fmla="*/ 20687 w 1476951"/>
              <a:gd name="connsiteY165" fmla="*/ 736323 h 1476000"/>
              <a:gd name="connsiteX166" fmla="*/ 20687 w 1476951"/>
              <a:gd name="connsiteY166" fmla="*/ 723464 h 1476000"/>
              <a:gd name="connsiteX167" fmla="*/ 21246 w 1476951"/>
              <a:gd name="connsiteY167" fmla="*/ 710604 h 1476000"/>
              <a:gd name="connsiteX168" fmla="*/ 22364 w 1476951"/>
              <a:gd name="connsiteY168" fmla="*/ 684886 h 1476000"/>
              <a:gd name="connsiteX169" fmla="*/ 24600 w 1476951"/>
              <a:gd name="connsiteY169" fmla="*/ 659727 h 1476000"/>
              <a:gd name="connsiteX170" fmla="*/ 25718 w 1476951"/>
              <a:gd name="connsiteY170" fmla="*/ 647427 h 1476000"/>
              <a:gd name="connsiteX171" fmla="*/ 27396 w 1476951"/>
              <a:gd name="connsiteY171" fmla="*/ 635127 h 1476000"/>
              <a:gd name="connsiteX172" fmla="*/ 31309 w 1476951"/>
              <a:gd name="connsiteY172" fmla="*/ 610527 h 1476000"/>
              <a:gd name="connsiteX173" fmla="*/ 42491 w 1476951"/>
              <a:gd name="connsiteY173" fmla="*/ 561886 h 1476000"/>
              <a:gd name="connsiteX174" fmla="*/ 82187 w 1476951"/>
              <a:gd name="connsiteY174" fmla="*/ 469077 h 1476000"/>
              <a:gd name="connsiteX175" fmla="*/ 101755 w 1476951"/>
              <a:gd name="connsiteY175" fmla="*/ 458175 h 1476000"/>
              <a:gd name="connsiteX176" fmla="*/ 102967 w 1476951"/>
              <a:gd name="connsiteY176" fmla="*/ 456761 h 1476000"/>
              <a:gd name="connsiteX177" fmla="*/ 121037 w 1476951"/>
              <a:gd name="connsiteY177" fmla="*/ 419249 h 1476000"/>
              <a:gd name="connsiteX178" fmla="*/ 151870 w 1476951"/>
              <a:gd name="connsiteY178" fmla="*/ 372234 h 1476000"/>
              <a:gd name="connsiteX179" fmla="*/ 147600 w 1476951"/>
              <a:gd name="connsiteY179" fmla="*/ 376827 h 1476000"/>
              <a:gd name="connsiteX180" fmla="*/ 135859 w 1476951"/>
              <a:gd name="connsiteY180" fmla="*/ 386332 h 1476000"/>
              <a:gd name="connsiteX181" fmla="*/ 154309 w 1476951"/>
              <a:gd name="connsiteY181" fmla="*/ 350550 h 1476000"/>
              <a:gd name="connsiteX182" fmla="*/ 125237 w 1476951"/>
              <a:gd name="connsiteY182" fmla="*/ 393600 h 1476000"/>
              <a:gd name="connsiteX183" fmla="*/ 110141 w 1476951"/>
              <a:gd name="connsiteY183" fmla="*/ 414846 h 1476000"/>
              <a:gd name="connsiteX184" fmla="*/ 123559 w 1476951"/>
              <a:gd name="connsiteY184" fmla="*/ 380182 h 1476000"/>
              <a:gd name="connsiteX185" fmla="*/ 140891 w 1476951"/>
              <a:gd name="connsiteY185" fmla="*/ 350550 h 1476000"/>
              <a:gd name="connsiteX186" fmla="*/ 161018 w 1476951"/>
              <a:gd name="connsiteY186" fmla="*/ 320918 h 1476000"/>
              <a:gd name="connsiteX187" fmla="*/ 188973 w 1476951"/>
              <a:gd name="connsiteY187" fmla="*/ 281782 h 1476000"/>
              <a:gd name="connsiteX188" fmla="*/ 185618 w 1476951"/>
              <a:gd name="connsiteY188" fmla="*/ 281782 h 1476000"/>
              <a:gd name="connsiteX189" fmla="*/ 177232 w 1476951"/>
              <a:gd name="connsiteY189" fmla="*/ 288491 h 1476000"/>
              <a:gd name="connsiteX190" fmla="*/ 164373 w 1476951"/>
              <a:gd name="connsiteY190" fmla="*/ 301350 h 1476000"/>
              <a:gd name="connsiteX191" fmla="*/ 101195 w 1476951"/>
              <a:gd name="connsiteY191" fmla="*/ 393600 h 1476000"/>
              <a:gd name="connsiteX192" fmla="*/ 88895 w 1476951"/>
              <a:gd name="connsiteY192" fmla="*/ 418200 h 1476000"/>
              <a:gd name="connsiteX193" fmla="*/ 77713 w 1476951"/>
              <a:gd name="connsiteY193" fmla="*/ 441123 h 1476000"/>
              <a:gd name="connsiteX194" fmla="*/ 58704 w 1476951"/>
              <a:gd name="connsiteY194" fmla="*/ 478023 h 1476000"/>
              <a:gd name="connsiteX195" fmla="*/ 54232 w 1476951"/>
              <a:gd name="connsiteY195" fmla="*/ 470195 h 1476000"/>
              <a:gd name="connsiteX196" fmla="*/ 60941 w 1476951"/>
              <a:gd name="connsiteY196" fmla="*/ 449509 h 1476000"/>
              <a:gd name="connsiteX197" fmla="*/ 72682 w 1476951"/>
              <a:gd name="connsiteY197" fmla="*/ 422113 h 1476000"/>
              <a:gd name="connsiteX198" fmla="*/ 106227 w 1476951"/>
              <a:gd name="connsiteY198" fmla="*/ 359495 h 1476000"/>
              <a:gd name="connsiteX199" fmla="*/ 125237 w 1476951"/>
              <a:gd name="connsiteY199" fmla="*/ 330982 h 1476000"/>
              <a:gd name="connsiteX200" fmla="*/ 142009 w 1476951"/>
              <a:gd name="connsiteY200" fmla="*/ 307500 h 1476000"/>
              <a:gd name="connsiteX201" fmla="*/ 160459 w 1476951"/>
              <a:gd name="connsiteY201" fmla="*/ 284018 h 1476000"/>
              <a:gd name="connsiteX202" fmla="*/ 172200 w 1476951"/>
              <a:gd name="connsiteY202" fmla="*/ 270600 h 1476000"/>
              <a:gd name="connsiteX203" fmla="*/ 183941 w 1476951"/>
              <a:gd name="connsiteY203" fmla="*/ 257741 h 1476000"/>
              <a:gd name="connsiteX204" fmla="*/ 204068 w 1476951"/>
              <a:gd name="connsiteY204" fmla="*/ 238732 h 1476000"/>
              <a:gd name="connsiteX205" fmla="*/ 211337 w 1476951"/>
              <a:gd name="connsiteY205" fmla="*/ 235936 h 1476000"/>
              <a:gd name="connsiteX206" fmla="*/ 293523 w 1476951"/>
              <a:gd name="connsiteY206" fmla="*/ 158223 h 1476000"/>
              <a:gd name="connsiteX207" fmla="*/ 315327 w 1476951"/>
              <a:gd name="connsiteY207" fmla="*/ 143686 h 1476000"/>
              <a:gd name="connsiteX208" fmla="*/ 337691 w 1476951"/>
              <a:gd name="connsiteY208" fmla="*/ 130268 h 1476000"/>
              <a:gd name="connsiteX209" fmla="*/ 360055 w 1476951"/>
              <a:gd name="connsiteY209" fmla="*/ 117968 h 1476000"/>
              <a:gd name="connsiteX210" fmla="*/ 382977 w 1476951"/>
              <a:gd name="connsiteY210" fmla="*/ 106786 h 1476000"/>
              <a:gd name="connsiteX211" fmla="*/ 394159 w 1476951"/>
              <a:gd name="connsiteY211" fmla="*/ 101195 h 1476000"/>
              <a:gd name="connsiteX212" fmla="*/ 405900 w 1476951"/>
              <a:gd name="connsiteY212" fmla="*/ 96164 h 1476000"/>
              <a:gd name="connsiteX213" fmla="*/ 428823 w 1476951"/>
              <a:gd name="connsiteY213" fmla="*/ 86659 h 1476000"/>
              <a:gd name="connsiteX214" fmla="*/ 475786 w 1476951"/>
              <a:gd name="connsiteY214" fmla="*/ 69327 h 1476000"/>
              <a:gd name="connsiteX215" fmla="*/ 574746 w 1476951"/>
              <a:gd name="connsiteY215" fmla="*/ 35782 h 1476000"/>
              <a:gd name="connsiteX216" fmla="*/ 605495 w 1476951"/>
              <a:gd name="connsiteY216" fmla="*/ 31868 h 1476000"/>
              <a:gd name="connsiteX217" fmla="*/ 630655 w 1476951"/>
              <a:gd name="connsiteY217" fmla="*/ 30750 h 1476000"/>
              <a:gd name="connsiteX218" fmla="*/ 658609 w 1476951"/>
              <a:gd name="connsiteY218" fmla="*/ 29632 h 1476000"/>
              <a:gd name="connsiteX219" fmla="*/ 698304 w 1476951"/>
              <a:gd name="connsiteY219" fmla="*/ 26836 h 1476000"/>
              <a:gd name="connsiteX220" fmla="*/ 709486 w 1476951"/>
              <a:gd name="connsiteY220" fmla="*/ 20686 h 1476000"/>
              <a:gd name="connsiteX221" fmla="*/ 731850 w 1476951"/>
              <a:gd name="connsiteY221" fmla="*/ 19009 h 1476000"/>
              <a:gd name="connsiteX222" fmla="*/ 760364 w 1476951"/>
              <a:gd name="connsiteY222" fmla="*/ 18450 h 1476000"/>
              <a:gd name="connsiteX223" fmla="*/ 749182 w 1476951"/>
              <a:gd name="connsiteY223" fmla="*/ 0 h 1476000"/>
              <a:gd name="connsiteX224" fmla="*/ 901814 w 1476951"/>
              <a:gd name="connsiteY224" fmla="*/ 18450 h 1476000"/>
              <a:gd name="connsiteX225" fmla="*/ 860441 w 1476951"/>
              <a:gd name="connsiteY225" fmla="*/ 16213 h 1476000"/>
              <a:gd name="connsiteX226" fmla="*/ 810123 w 1476951"/>
              <a:gd name="connsiteY226" fmla="*/ 11182 h 1476000"/>
              <a:gd name="connsiteX227" fmla="*/ 784405 w 1476951"/>
              <a:gd name="connsiteY227" fmla="*/ 10622 h 1476000"/>
              <a:gd name="connsiteX228" fmla="*/ 758687 w 1476951"/>
              <a:gd name="connsiteY228" fmla="*/ 11182 h 1476000"/>
              <a:gd name="connsiteX229" fmla="*/ 732969 w 1476951"/>
              <a:gd name="connsiteY229" fmla="*/ 12300 h 1476000"/>
              <a:gd name="connsiteX230" fmla="*/ 707250 w 1476951"/>
              <a:gd name="connsiteY230" fmla="*/ 13977 h 1476000"/>
              <a:gd name="connsiteX231" fmla="*/ 656932 w 1476951"/>
              <a:gd name="connsiteY231" fmla="*/ 19009 h 1476000"/>
              <a:gd name="connsiteX232" fmla="*/ 637923 w 1476951"/>
              <a:gd name="connsiteY232" fmla="*/ 19568 h 1476000"/>
              <a:gd name="connsiteX233" fmla="*/ 620591 w 1476951"/>
              <a:gd name="connsiteY233" fmla="*/ 21246 h 1476000"/>
              <a:gd name="connsiteX234" fmla="*/ 592636 w 1476951"/>
              <a:gd name="connsiteY234" fmla="*/ 25159 h 1476000"/>
              <a:gd name="connsiteX235" fmla="*/ 585369 w 1476951"/>
              <a:gd name="connsiteY235" fmla="*/ 20686 h 1476000"/>
              <a:gd name="connsiteX236" fmla="*/ 749182 w 1476951"/>
              <a:gd name="connsiteY236" fmla="*/ 0 h 14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1476951" h="1476000">
                <a:moveTo>
                  <a:pt x="435532" y="1435186"/>
                </a:moveTo>
                <a:cubicBezTo>
                  <a:pt x="443918" y="1437981"/>
                  <a:pt x="452305" y="1440777"/>
                  <a:pt x="461809" y="1445250"/>
                </a:cubicBezTo>
                <a:cubicBezTo>
                  <a:pt x="471873" y="1448604"/>
                  <a:pt x="482496" y="1453636"/>
                  <a:pt x="497032" y="1459786"/>
                </a:cubicBezTo>
                <a:cubicBezTo>
                  <a:pt x="491441" y="1458668"/>
                  <a:pt x="485850" y="1457550"/>
                  <a:pt x="480260" y="1456991"/>
                </a:cubicBezTo>
                <a:cubicBezTo>
                  <a:pt x="474669" y="1455314"/>
                  <a:pt x="469078" y="1452518"/>
                  <a:pt x="461809" y="1449163"/>
                </a:cubicBezTo>
                <a:cubicBezTo>
                  <a:pt x="454541" y="1444691"/>
                  <a:pt x="446155" y="1439659"/>
                  <a:pt x="435532" y="1435186"/>
                </a:cubicBezTo>
                <a:close/>
                <a:moveTo>
                  <a:pt x="369000" y="1376971"/>
                </a:moveTo>
                <a:cubicBezTo>
                  <a:pt x="370118" y="1377321"/>
                  <a:pt x="372075" y="1378439"/>
                  <a:pt x="375150" y="1380395"/>
                </a:cubicBezTo>
                <a:cubicBezTo>
                  <a:pt x="388009" y="1386546"/>
                  <a:pt x="393041" y="1390459"/>
                  <a:pt x="396395" y="1393814"/>
                </a:cubicBezTo>
                <a:cubicBezTo>
                  <a:pt x="400309" y="1397168"/>
                  <a:pt x="401986" y="1400523"/>
                  <a:pt x="409814" y="1405555"/>
                </a:cubicBezTo>
                <a:cubicBezTo>
                  <a:pt x="404223" y="1404437"/>
                  <a:pt x="389127" y="1394373"/>
                  <a:pt x="378504" y="1387104"/>
                </a:cubicBezTo>
                <a:cubicBezTo>
                  <a:pt x="372914" y="1383191"/>
                  <a:pt x="369000" y="1379837"/>
                  <a:pt x="367882" y="1378159"/>
                </a:cubicBezTo>
                <a:cubicBezTo>
                  <a:pt x="367603" y="1377041"/>
                  <a:pt x="367882" y="1376622"/>
                  <a:pt x="369000" y="1376971"/>
                </a:cubicBezTo>
                <a:close/>
                <a:moveTo>
                  <a:pt x="318123" y="1356355"/>
                </a:moveTo>
                <a:lnTo>
                  <a:pt x="337691" y="1370332"/>
                </a:lnTo>
                <a:lnTo>
                  <a:pt x="357818" y="1383191"/>
                </a:lnTo>
                <a:cubicBezTo>
                  <a:pt x="370118" y="1392137"/>
                  <a:pt x="372914" y="1394373"/>
                  <a:pt x="371237" y="1393814"/>
                </a:cubicBezTo>
                <a:cubicBezTo>
                  <a:pt x="369000" y="1393814"/>
                  <a:pt x="362291" y="1390459"/>
                  <a:pt x="355582" y="1387104"/>
                </a:cubicBezTo>
                <a:cubicBezTo>
                  <a:pt x="342723" y="1380955"/>
                  <a:pt x="330982" y="1374804"/>
                  <a:pt x="361173" y="1394932"/>
                </a:cubicBezTo>
                <a:lnTo>
                  <a:pt x="343282" y="1383750"/>
                </a:lnTo>
                <a:lnTo>
                  <a:pt x="334337" y="1378159"/>
                </a:lnTo>
                <a:lnTo>
                  <a:pt x="325391" y="1372568"/>
                </a:lnTo>
                <a:close/>
                <a:moveTo>
                  <a:pt x="153675" y="1210202"/>
                </a:moveTo>
                <a:lnTo>
                  <a:pt x="162696" y="1222732"/>
                </a:lnTo>
                <a:cubicBezTo>
                  <a:pt x="158783" y="1218259"/>
                  <a:pt x="156441" y="1215289"/>
                  <a:pt x="155078" y="1213262"/>
                </a:cubicBezTo>
                <a:close/>
                <a:moveTo>
                  <a:pt x="128015" y="1117684"/>
                </a:moveTo>
                <a:cubicBezTo>
                  <a:pt x="129745" y="1118077"/>
                  <a:pt x="133204" y="1124052"/>
                  <a:pt x="136978" y="1131600"/>
                </a:cubicBezTo>
                <a:cubicBezTo>
                  <a:pt x="142569" y="1141104"/>
                  <a:pt x="148718" y="1152845"/>
                  <a:pt x="152073" y="1157877"/>
                </a:cubicBezTo>
                <a:cubicBezTo>
                  <a:pt x="155427" y="1165145"/>
                  <a:pt x="159900" y="1171854"/>
                  <a:pt x="163814" y="1179123"/>
                </a:cubicBezTo>
                <a:cubicBezTo>
                  <a:pt x="160460" y="1174650"/>
                  <a:pt x="156546" y="1169618"/>
                  <a:pt x="152632" y="1165145"/>
                </a:cubicBezTo>
                <a:cubicBezTo>
                  <a:pt x="148718" y="1160114"/>
                  <a:pt x="145364" y="1154523"/>
                  <a:pt x="142009" y="1149491"/>
                </a:cubicBezTo>
                <a:cubicBezTo>
                  <a:pt x="138655" y="1144459"/>
                  <a:pt x="135300" y="1138868"/>
                  <a:pt x="132505" y="1133836"/>
                </a:cubicBezTo>
                <a:cubicBezTo>
                  <a:pt x="130827" y="1128804"/>
                  <a:pt x="128591" y="1123772"/>
                  <a:pt x="126914" y="1119300"/>
                </a:cubicBezTo>
                <a:cubicBezTo>
                  <a:pt x="127054" y="1118042"/>
                  <a:pt x="127438" y="1117553"/>
                  <a:pt x="128015" y="1117684"/>
                </a:cubicBezTo>
                <a:close/>
                <a:moveTo>
                  <a:pt x="88896" y="1079046"/>
                </a:moveTo>
                <a:cubicBezTo>
                  <a:pt x="93927" y="1087991"/>
                  <a:pt x="100078" y="1100291"/>
                  <a:pt x="106787" y="1113709"/>
                </a:cubicBezTo>
                <a:cubicBezTo>
                  <a:pt x="114055" y="1126568"/>
                  <a:pt x="121323" y="1141104"/>
                  <a:pt x="128591" y="1153964"/>
                </a:cubicBezTo>
                <a:cubicBezTo>
                  <a:pt x="132505" y="1160673"/>
                  <a:pt x="135860" y="1166823"/>
                  <a:pt x="138655" y="1172414"/>
                </a:cubicBezTo>
                <a:cubicBezTo>
                  <a:pt x="142009" y="1178004"/>
                  <a:pt x="144805" y="1183037"/>
                  <a:pt x="147041" y="1188068"/>
                </a:cubicBezTo>
                <a:cubicBezTo>
                  <a:pt x="151514" y="1197014"/>
                  <a:pt x="154309" y="1203723"/>
                  <a:pt x="153191" y="1205400"/>
                </a:cubicBezTo>
                <a:cubicBezTo>
                  <a:pt x="154869" y="1208196"/>
                  <a:pt x="153331" y="1208056"/>
                  <a:pt x="153331" y="1209454"/>
                </a:cubicBezTo>
                <a:lnTo>
                  <a:pt x="153675" y="1210202"/>
                </a:lnTo>
                <a:lnTo>
                  <a:pt x="152632" y="1208755"/>
                </a:lnTo>
                <a:cubicBezTo>
                  <a:pt x="149278" y="1203164"/>
                  <a:pt x="144805" y="1197014"/>
                  <a:pt x="140891" y="1190304"/>
                </a:cubicBezTo>
                <a:cubicBezTo>
                  <a:pt x="131946" y="1177446"/>
                  <a:pt x="123560" y="1161791"/>
                  <a:pt x="115173" y="1147255"/>
                </a:cubicBezTo>
                <a:cubicBezTo>
                  <a:pt x="111260" y="1139986"/>
                  <a:pt x="107346" y="1132159"/>
                  <a:pt x="103991" y="1125450"/>
                </a:cubicBezTo>
                <a:cubicBezTo>
                  <a:pt x="100636" y="1118182"/>
                  <a:pt x="97841" y="1112032"/>
                  <a:pt x="95605" y="1105882"/>
                </a:cubicBezTo>
                <a:cubicBezTo>
                  <a:pt x="91132" y="1093023"/>
                  <a:pt x="88336" y="1083518"/>
                  <a:pt x="88896" y="1079046"/>
                </a:cubicBezTo>
                <a:close/>
                <a:moveTo>
                  <a:pt x="7827" y="672027"/>
                </a:moveTo>
                <a:cubicBezTo>
                  <a:pt x="4473" y="705013"/>
                  <a:pt x="4473" y="725700"/>
                  <a:pt x="5591" y="740237"/>
                </a:cubicBezTo>
                <a:cubicBezTo>
                  <a:pt x="6150" y="747504"/>
                  <a:pt x="6709" y="753095"/>
                  <a:pt x="7827" y="758127"/>
                </a:cubicBezTo>
                <a:cubicBezTo>
                  <a:pt x="8386" y="763159"/>
                  <a:pt x="10064" y="767073"/>
                  <a:pt x="10623" y="770986"/>
                </a:cubicBezTo>
                <a:cubicBezTo>
                  <a:pt x="15095" y="786641"/>
                  <a:pt x="16773" y="801737"/>
                  <a:pt x="24041" y="863795"/>
                </a:cubicBezTo>
                <a:cubicBezTo>
                  <a:pt x="22364" y="859882"/>
                  <a:pt x="20686" y="861000"/>
                  <a:pt x="20127" y="865473"/>
                </a:cubicBezTo>
                <a:cubicBezTo>
                  <a:pt x="19009" y="869946"/>
                  <a:pt x="19568" y="877213"/>
                  <a:pt x="20127" y="886718"/>
                </a:cubicBezTo>
                <a:cubicBezTo>
                  <a:pt x="21246" y="905727"/>
                  <a:pt x="25718" y="931446"/>
                  <a:pt x="30750" y="952132"/>
                </a:cubicBezTo>
                <a:cubicBezTo>
                  <a:pt x="44168" y="990709"/>
                  <a:pt x="59264" y="1037673"/>
                  <a:pt x="74359" y="1070100"/>
                </a:cubicBezTo>
                <a:cubicBezTo>
                  <a:pt x="83304" y="1093023"/>
                  <a:pt x="75477" y="1093023"/>
                  <a:pt x="55909" y="1048855"/>
                </a:cubicBezTo>
                <a:cubicBezTo>
                  <a:pt x="51995" y="1034318"/>
                  <a:pt x="46404" y="1019782"/>
                  <a:pt x="42491" y="1004686"/>
                </a:cubicBezTo>
                <a:cubicBezTo>
                  <a:pt x="40255" y="996859"/>
                  <a:pt x="38018" y="989591"/>
                  <a:pt x="35782" y="981764"/>
                </a:cubicBezTo>
                <a:cubicBezTo>
                  <a:pt x="33546" y="973937"/>
                  <a:pt x="31309" y="966109"/>
                  <a:pt x="29632" y="958282"/>
                </a:cubicBezTo>
                <a:cubicBezTo>
                  <a:pt x="28513" y="954368"/>
                  <a:pt x="27395" y="950455"/>
                  <a:pt x="26277" y="946541"/>
                </a:cubicBezTo>
                <a:cubicBezTo>
                  <a:pt x="25159" y="942627"/>
                  <a:pt x="24600" y="938713"/>
                  <a:pt x="23482" y="934800"/>
                </a:cubicBezTo>
                <a:cubicBezTo>
                  <a:pt x="21246" y="926973"/>
                  <a:pt x="19568" y="918586"/>
                  <a:pt x="17332" y="910759"/>
                </a:cubicBezTo>
                <a:cubicBezTo>
                  <a:pt x="15655" y="902373"/>
                  <a:pt x="13977" y="894546"/>
                  <a:pt x="12300" y="886159"/>
                </a:cubicBezTo>
                <a:cubicBezTo>
                  <a:pt x="11741" y="882246"/>
                  <a:pt x="10623" y="877773"/>
                  <a:pt x="10064" y="873859"/>
                </a:cubicBezTo>
                <a:lnTo>
                  <a:pt x="8386" y="861559"/>
                </a:lnTo>
                <a:cubicBezTo>
                  <a:pt x="7268" y="853173"/>
                  <a:pt x="6150" y="844786"/>
                  <a:pt x="4473" y="836959"/>
                </a:cubicBezTo>
                <a:cubicBezTo>
                  <a:pt x="3913" y="828573"/>
                  <a:pt x="2795" y="820186"/>
                  <a:pt x="2236" y="812359"/>
                </a:cubicBezTo>
                <a:cubicBezTo>
                  <a:pt x="1677" y="808446"/>
                  <a:pt x="1677" y="803973"/>
                  <a:pt x="1118" y="800059"/>
                </a:cubicBezTo>
                <a:cubicBezTo>
                  <a:pt x="1118" y="796146"/>
                  <a:pt x="559" y="791673"/>
                  <a:pt x="559" y="787759"/>
                </a:cubicBezTo>
                <a:cubicBezTo>
                  <a:pt x="559" y="779373"/>
                  <a:pt x="0" y="771546"/>
                  <a:pt x="0" y="763718"/>
                </a:cubicBezTo>
                <a:cubicBezTo>
                  <a:pt x="0" y="755891"/>
                  <a:pt x="559" y="748064"/>
                  <a:pt x="559" y="740237"/>
                </a:cubicBezTo>
                <a:cubicBezTo>
                  <a:pt x="1118" y="732409"/>
                  <a:pt x="1118" y="724582"/>
                  <a:pt x="2236" y="717313"/>
                </a:cubicBezTo>
                <a:cubicBezTo>
                  <a:pt x="3355" y="709486"/>
                  <a:pt x="3913" y="702218"/>
                  <a:pt x="5032" y="694950"/>
                </a:cubicBezTo>
                <a:cubicBezTo>
                  <a:pt x="5591" y="691037"/>
                  <a:pt x="6150" y="687682"/>
                  <a:pt x="6709" y="684327"/>
                </a:cubicBezTo>
                <a:cubicBezTo>
                  <a:pt x="6150" y="678737"/>
                  <a:pt x="7268" y="675382"/>
                  <a:pt x="7827" y="672027"/>
                </a:cubicBezTo>
                <a:close/>
                <a:moveTo>
                  <a:pt x="530018" y="39695"/>
                </a:moveTo>
                <a:cubicBezTo>
                  <a:pt x="533373" y="40813"/>
                  <a:pt x="529459" y="43050"/>
                  <a:pt x="515482" y="50318"/>
                </a:cubicBezTo>
                <a:cubicBezTo>
                  <a:pt x="507095" y="53672"/>
                  <a:pt x="497032" y="56468"/>
                  <a:pt x="486968" y="60381"/>
                </a:cubicBezTo>
                <a:cubicBezTo>
                  <a:pt x="476904" y="64295"/>
                  <a:pt x="466841" y="67650"/>
                  <a:pt x="457895" y="71004"/>
                </a:cubicBezTo>
                <a:cubicBezTo>
                  <a:pt x="440564" y="77713"/>
                  <a:pt x="428264" y="81068"/>
                  <a:pt x="431618" y="76595"/>
                </a:cubicBezTo>
                <a:lnTo>
                  <a:pt x="423791" y="76595"/>
                </a:lnTo>
                <a:cubicBezTo>
                  <a:pt x="431059" y="73799"/>
                  <a:pt x="443359" y="67650"/>
                  <a:pt x="457895" y="62059"/>
                </a:cubicBezTo>
                <a:cubicBezTo>
                  <a:pt x="465164" y="59263"/>
                  <a:pt x="472432" y="56468"/>
                  <a:pt x="480259" y="53672"/>
                </a:cubicBezTo>
                <a:cubicBezTo>
                  <a:pt x="484173" y="52554"/>
                  <a:pt x="487527" y="50877"/>
                  <a:pt x="491441" y="49759"/>
                </a:cubicBezTo>
                <a:cubicBezTo>
                  <a:pt x="495355" y="48641"/>
                  <a:pt x="498709" y="47522"/>
                  <a:pt x="502064" y="46404"/>
                </a:cubicBezTo>
                <a:cubicBezTo>
                  <a:pt x="515482" y="42490"/>
                  <a:pt x="526104" y="39695"/>
                  <a:pt x="530018" y="39695"/>
                </a:cubicBezTo>
                <a:close/>
                <a:moveTo>
                  <a:pt x="949896" y="32986"/>
                </a:moveTo>
                <a:cubicBezTo>
                  <a:pt x="959400" y="35222"/>
                  <a:pt x="969464" y="36899"/>
                  <a:pt x="978969" y="39136"/>
                </a:cubicBezTo>
                <a:lnTo>
                  <a:pt x="1008041" y="46963"/>
                </a:lnTo>
                <a:cubicBezTo>
                  <a:pt x="1011955" y="49199"/>
                  <a:pt x="1015869" y="51995"/>
                  <a:pt x="1019782" y="54232"/>
                </a:cubicBezTo>
                <a:cubicBezTo>
                  <a:pt x="1011396" y="51436"/>
                  <a:pt x="999655" y="49199"/>
                  <a:pt x="987355" y="45286"/>
                </a:cubicBezTo>
                <a:cubicBezTo>
                  <a:pt x="975055" y="41372"/>
                  <a:pt x="961636" y="37459"/>
                  <a:pt x="949896" y="32986"/>
                </a:cubicBezTo>
                <a:close/>
                <a:moveTo>
                  <a:pt x="760364" y="18450"/>
                </a:moveTo>
                <a:cubicBezTo>
                  <a:pt x="770427" y="19009"/>
                  <a:pt x="781609" y="19009"/>
                  <a:pt x="792232" y="19568"/>
                </a:cubicBezTo>
                <a:cubicBezTo>
                  <a:pt x="803413" y="20127"/>
                  <a:pt x="814036" y="21246"/>
                  <a:pt x="824100" y="21804"/>
                </a:cubicBezTo>
                <a:cubicBezTo>
                  <a:pt x="844786" y="24041"/>
                  <a:pt x="862677" y="26277"/>
                  <a:pt x="874418" y="27395"/>
                </a:cubicBezTo>
                <a:cubicBezTo>
                  <a:pt x="927532" y="35782"/>
                  <a:pt x="984000" y="51436"/>
                  <a:pt x="1034877" y="72682"/>
                </a:cubicBezTo>
                <a:cubicBezTo>
                  <a:pt x="1085755" y="93927"/>
                  <a:pt x="1130482" y="119646"/>
                  <a:pt x="1162350" y="143127"/>
                </a:cubicBezTo>
                <a:cubicBezTo>
                  <a:pt x="1171295" y="148718"/>
                  <a:pt x="1180800" y="155427"/>
                  <a:pt x="1190304" y="161577"/>
                </a:cubicBezTo>
                <a:cubicBezTo>
                  <a:pt x="1199809" y="167727"/>
                  <a:pt x="1208195" y="173877"/>
                  <a:pt x="1214904" y="177791"/>
                </a:cubicBezTo>
                <a:cubicBezTo>
                  <a:pt x="1227764" y="186177"/>
                  <a:pt x="1231677" y="187295"/>
                  <a:pt x="1213227" y="171082"/>
                </a:cubicBezTo>
                <a:cubicBezTo>
                  <a:pt x="1237268" y="189532"/>
                  <a:pt x="1256277" y="210777"/>
                  <a:pt x="1274168" y="230904"/>
                </a:cubicBezTo>
                <a:cubicBezTo>
                  <a:pt x="1283113" y="240968"/>
                  <a:pt x="1292059" y="251032"/>
                  <a:pt x="1301004" y="259977"/>
                </a:cubicBezTo>
                <a:cubicBezTo>
                  <a:pt x="1309950" y="269482"/>
                  <a:pt x="1319454" y="278427"/>
                  <a:pt x="1329518" y="286255"/>
                </a:cubicBezTo>
                <a:cubicBezTo>
                  <a:pt x="1319454" y="273395"/>
                  <a:pt x="1311068" y="263332"/>
                  <a:pt x="1304918" y="255504"/>
                </a:cubicBezTo>
                <a:cubicBezTo>
                  <a:pt x="1298209" y="247677"/>
                  <a:pt x="1293177" y="242086"/>
                  <a:pt x="1288704" y="236495"/>
                </a:cubicBezTo>
                <a:cubicBezTo>
                  <a:pt x="1286468" y="233700"/>
                  <a:pt x="1284231" y="231464"/>
                  <a:pt x="1281995" y="228668"/>
                </a:cubicBezTo>
                <a:cubicBezTo>
                  <a:pt x="1279759" y="225873"/>
                  <a:pt x="1277522" y="223636"/>
                  <a:pt x="1275286" y="220841"/>
                </a:cubicBezTo>
                <a:cubicBezTo>
                  <a:pt x="1270813" y="215809"/>
                  <a:pt x="1265222" y="209659"/>
                  <a:pt x="1257395" y="201832"/>
                </a:cubicBezTo>
                <a:cubicBezTo>
                  <a:pt x="1295973" y="229227"/>
                  <a:pt x="1332873" y="268364"/>
                  <a:pt x="1363623" y="310855"/>
                </a:cubicBezTo>
                <a:cubicBezTo>
                  <a:pt x="1394373" y="353346"/>
                  <a:pt x="1418413" y="398632"/>
                  <a:pt x="1436864" y="437209"/>
                </a:cubicBezTo>
                <a:cubicBezTo>
                  <a:pt x="1437422" y="436650"/>
                  <a:pt x="1439100" y="440004"/>
                  <a:pt x="1444691" y="441123"/>
                </a:cubicBezTo>
                <a:cubicBezTo>
                  <a:pt x="1451400" y="460691"/>
                  <a:pt x="1456432" y="480259"/>
                  <a:pt x="1461464" y="499268"/>
                </a:cubicBezTo>
                <a:cubicBezTo>
                  <a:pt x="1465936" y="518277"/>
                  <a:pt x="1469850" y="536168"/>
                  <a:pt x="1472086" y="554059"/>
                </a:cubicBezTo>
                <a:lnTo>
                  <a:pt x="1476951" y="602707"/>
                </a:lnTo>
                <a:lnTo>
                  <a:pt x="1476951" y="659123"/>
                </a:lnTo>
                <a:lnTo>
                  <a:pt x="1474882" y="687682"/>
                </a:lnTo>
                <a:cubicBezTo>
                  <a:pt x="1473205" y="699423"/>
                  <a:pt x="1471527" y="710046"/>
                  <a:pt x="1469850" y="718991"/>
                </a:cubicBezTo>
                <a:lnTo>
                  <a:pt x="1464695" y="735783"/>
                </a:lnTo>
                <a:lnTo>
                  <a:pt x="1465936" y="760364"/>
                </a:lnTo>
                <a:cubicBezTo>
                  <a:pt x="1465936" y="982684"/>
                  <a:pt x="1364559" y="1181326"/>
                  <a:pt x="1205511" y="1312584"/>
                </a:cubicBezTo>
                <a:lnTo>
                  <a:pt x="1203721" y="1313923"/>
                </a:lnTo>
                <a:lnTo>
                  <a:pt x="1202605" y="1314982"/>
                </a:lnTo>
                <a:cubicBezTo>
                  <a:pt x="1162909" y="1348527"/>
                  <a:pt x="1120418" y="1378159"/>
                  <a:pt x="1077368" y="1403318"/>
                </a:cubicBezTo>
                <a:cubicBezTo>
                  <a:pt x="1073175" y="1403318"/>
                  <a:pt x="1058918" y="1408350"/>
                  <a:pt x="1047247" y="1412054"/>
                </a:cubicBezTo>
                <a:lnTo>
                  <a:pt x="1041832" y="1413512"/>
                </a:lnTo>
                <a:lnTo>
                  <a:pt x="1028858" y="1419762"/>
                </a:lnTo>
                <a:cubicBezTo>
                  <a:pt x="943241" y="1455975"/>
                  <a:pt x="849109" y="1476000"/>
                  <a:pt x="750300" y="1476000"/>
                </a:cubicBezTo>
                <a:cubicBezTo>
                  <a:pt x="676194" y="1476000"/>
                  <a:pt x="604718" y="1464736"/>
                  <a:pt x="537492" y="1443826"/>
                </a:cubicBezTo>
                <a:lnTo>
                  <a:pt x="487883" y="1425670"/>
                </a:lnTo>
                <a:lnTo>
                  <a:pt x="481937" y="1424004"/>
                </a:lnTo>
                <a:cubicBezTo>
                  <a:pt x="476346" y="1422327"/>
                  <a:pt x="469637" y="1420091"/>
                  <a:pt x="462369" y="1416737"/>
                </a:cubicBezTo>
                <a:cubicBezTo>
                  <a:pt x="433296" y="1406114"/>
                  <a:pt x="398073" y="1385986"/>
                  <a:pt x="380182" y="1378159"/>
                </a:cubicBezTo>
                <a:cubicBezTo>
                  <a:pt x="372914" y="1372568"/>
                  <a:pt x="364527" y="1365859"/>
                  <a:pt x="354464" y="1359150"/>
                </a:cubicBezTo>
                <a:cubicBezTo>
                  <a:pt x="344960" y="1352441"/>
                  <a:pt x="334896" y="1344614"/>
                  <a:pt x="324273" y="1337346"/>
                </a:cubicBezTo>
                <a:cubicBezTo>
                  <a:pt x="313650" y="1329518"/>
                  <a:pt x="303587" y="1321132"/>
                  <a:pt x="292964" y="1313304"/>
                </a:cubicBezTo>
                <a:cubicBezTo>
                  <a:pt x="282900" y="1304918"/>
                  <a:pt x="273396" y="1297091"/>
                  <a:pt x="265009" y="1289264"/>
                </a:cubicBezTo>
                <a:cubicBezTo>
                  <a:pt x="259978" y="1287027"/>
                  <a:pt x="238732" y="1268018"/>
                  <a:pt x="241527" y="1274727"/>
                </a:cubicBezTo>
                <a:cubicBezTo>
                  <a:pt x="254387" y="1285909"/>
                  <a:pt x="262773" y="1294855"/>
                  <a:pt x="271160" y="1302682"/>
                </a:cubicBezTo>
                <a:cubicBezTo>
                  <a:pt x="279546" y="1311068"/>
                  <a:pt x="287932" y="1319455"/>
                  <a:pt x="301909" y="1330637"/>
                </a:cubicBezTo>
                <a:cubicBezTo>
                  <a:pt x="297996" y="1330077"/>
                  <a:pt x="291846" y="1326723"/>
                  <a:pt x="285137" y="1321691"/>
                </a:cubicBezTo>
                <a:cubicBezTo>
                  <a:pt x="278427" y="1316100"/>
                  <a:pt x="270600" y="1308832"/>
                  <a:pt x="261655" y="1300446"/>
                </a:cubicBezTo>
                <a:cubicBezTo>
                  <a:pt x="253269" y="1292059"/>
                  <a:pt x="244323" y="1281995"/>
                  <a:pt x="235378" y="1272491"/>
                </a:cubicBezTo>
                <a:cubicBezTo>
                  <a:pt x="230905" y="1267459"/>
                  <a:pt x="226432" y="1262427"/>
                  <a:pt x="221960" y="1257395"/>
                </a:cubicBezTo>
                <a:cubicBezTo>
                  <a:pt x="217487" y="1252364"/>
                  <a:pt x="213014" y="1247332"/>
                  <a:pt x="208541" y="1242300"/>
                </a:cubicBezTo>
                <a:cubicBezTo>
                  <a:pt x="215809" y="1248450"/>
                  <a:pt x="223078" y="1253482"/>
                  <a:pt x="230346" y="1259073"/>
                </a:cubicBezTo>
                <a:cubicBezTo>
                  <a:pt x="215250" y="1243418"/>
                  <a:pt x="200854" y="1225667"/>
                  <a:pt x="187436" y="1206798"/>
                </a:cubicBezTo>
                <a:lnTo>
                  <a:pt x="166047" y="1172738"/>
                </a:lnTo>
                <a:lnTo>
                  <a:pt x="156883" y="1160483"/>
                </a:lnTo>
                <a:cubicBezTo>
                  <a:pt x="144023" y="1141447"/>
                  <a:pt x="132054" y="1121758"/>
                  <a:pt x="121037" y="1101479"/>
                </a:cubicBezTo>
                <a:lnTo>
                  <a:pt x="94429" y="1046242"/>
                </a:lnTo>
                <a:lnTo>
                  <a:pt x="110700" y="1096377"/>
                </a:lnTo>
                <a:cubicBezTo>
                  <a:pt x="86100" y="1053886"/>
                  <a:pt x="67650" y="1002450"/>
                  <a:pt x="55350" y="952691"/>
                </a:cubicBezTo>
                <a:cubicBezTo>
                  <a:pt x="42491" y="902932"/>
                  <a:pt x="36341" y="855409"/>
                  <a:pt x="28514" y="820186"/>
                </a:cubicBezTo>
                <a:cubicBezTo>
                  <a:pt x="28514" y="836400"/>
                  <a:pt x="31309" y="855409"/>
                  <a:pt x="33546" y="874418"/>
                </a:cubicBezTo>
                <a:cubicBezTo>
                  <a:pt x="35223" y="883923"/>
                  <a:pt x="36900" y="893427"/>
                  <a:pt x="38578" y="902932"/>
                </a:cubicBezTo>
                <a:cubicBezTo>
                  <a:pt x="40255" y="912437"/>
                  <a:pt x="42491" y="921382"/>
                  <a:pt x="44727" y="929768"/>
                </a:cubicBezTo>
                <a:cubicBezTo>
                  <a:pt x="52555" y="963873"/>
                  <a:pt x="60382" y="989591"/>
                  <a:pt x="54791" y="990709"/>
                </a:cubicBezTo>
                <a:cubicBezTo>
                  <a:pt x="53114" y="990150"/>
                  <a:pt x="50318" y="985677"/>
                  <a:pt x="46964" y="977850"/>
                </a:cubicBezTo>
                <a:cubicBezTo>
                  <a:pt x="44169" y="970023"/>
                  <a:pt x="40255" y="959400"/>
                  <a:pt x="36900" y="947659"/>
                </a:cubicBezTo>
                <a:cubicBezTo>
                  <a:pt x="34105" y="935918"/>
                  <a:pt x="31309" y="923059"/>
                  <a:pt x="28514" y="910759"/>
                </a:cubicBezTo>
                <a:cubicBezTo>
                  <a:pt x="29632" y="895104"/>
                  <a:pt x="27955" y="883923"/>
                  <a:pt x="26836" y="874418"/>
                </a:cubicBezTo>
                <a:cubicBezTo>
                  <a:pt x="23482" y="834723"/>
                  <a:pt x="21246" y="797823"/>
                  <a:pt x="20687" y="762600"/>
                </a:cubicBezTo>
                <a:cubicBezTo>
                  <a:pt x="20687" y="753655"/>
                  <a:pt x="20687" y="744709"/>
                  <a:pt x="20687" y="736323"/>
                </a:cubicBezTo>
                <a:cubicBezTo>
                  <a:pt x="20687" y="731850"/>
                  <a:pt x="20687" y="727377"/>
                  <a:pt x="20687" y="723464"/>
                </a:cubicBezTo>
                <a:cubicBezTo>
                  <a:pt x="20687" y="718991"/>
                  <a:pt x="21246" y="715077"/>
                  <a:pt x="21246" y="710604"/>
                </a:cubicBezTo>
                <a:cubicBezTo>
                  <a:pt x="21805" y="702218"/>
                  <a:pt x="21805" y="693273"/>
                  <a:pt x="22364" y="684886"/>
                </a:cubicBezTo>
                <a:cubicBezTo>
                  <a:pt x="22923" y="676500"/>
                  <a:pt x="24041" y="668113"/>
                  <a:pt x="24600" y="659727"/>
                </a:cubicBezTo>
                <a:cubicBezTo>
                  <a:pt x="25160" y="655813"/>
                  <a:pt x="25160" y="651341"/>
                  <a:pt x="25718" y="647427"/>
                </a:cubicBezTo>
                <a:lnTo>
                  <a:pt x="27396" y="635127"/>
                </a:lnTo>
                <a:cubicBezTo>
                  <a:pt x="28514" y="626741"/>
                  <a:pt x="29632" y="618355"/>
                  <a:pt x="31309" y="610527"/>
                </a:cubicBezTo>
                <a:cubicBezTo>
                  <a:pt x="34664" y="594313"/>
                  <a:pt x="38018" y="578100"/>
                  <a:pt x="42491" y="561886"/>
                </a:cubicBezTo>
                <a:cubicBezTo>
                  <a:pt x="51996" y="529459"/>
                  <a:pt x="64855" y="498709"/>
                  <a:pt x="82187" y="469077"/>
                </a:cubicBezTo>
                <a:cubicBezTo>
                  <a:pt x="84144" y="474668"/>
                  <a:pt x="91272" y="469497"/>
                  <a:pt x="101755" y="458175"/>
                </a:cubicBezTo>
                <a:lnTo>
                  <a:pt x="102967" y="456761"/>
                </a:lnTo>
                <a:lnTo>
                  <a:pt x="121037" y="419249"/>
                </a:lnTo>
                <a:lnTo>
                  <a:pt x="151870" y="372234"/>
                </a:lnTo>
                <a:lnTo>
                  <a:pt x="147600" y="376827"/>
                </a:lnTo>
                <a:cubicBezTo>
                  <a:pt x="141450" y="382977"/>
                  <a:pt x="136418" y="388568"/>
                  <a:pt x="135859" y="386332"/>
                </a:cubicBezTo>
                <a:cubicBezTo>
                  <a:pt x="135859" y="384095"/>
                  <a:pt x="140332" y="374032"/>
                  <a:pt x="154309" y="350550"/>
                </a:cubicBezTo>
                <a:cubicBezTo>
                  <a:pt x="141450" y="372913"/>
                  <a:pt x="131946" y="384655"/>
                  <a:pt x="125237" y="393600"/>
                </a:cubicBezTo>
                <a:cubicBezTo>
                  <a:pt x="118527" y="401986"/>
                  <a:pt x="113495" y="407018"/>
                  <a:pt x="110141" y="414846"/>
                </a:cubicBezTo>
                <a:cubicBezTo>
                  <a:pt x="107346" y="412609"/>
                  <a:pt x="114055" y="398632"/>
                  <a:pt x="123559" y="380182"/>
                </a:cubicBezTo>
                <a:cubicBezTo>
                  <a:pt x="128591" y="371237"/>
                  <a:pt x="134741" y="361173"/>
                  <a:pt x="140891" y="350550"/>
                </a:cubicBezTo>
                <a:cubicBezTo>
                  <a:pt x="147600" y="340486"/>
                  <a:pt x="154868" y="330423"/>
                  <a:pt x="161018" y="320918"/>
                </a:cubicBezTo>
                <a:cubicBezTo>
                  <a:pt x="174437" y="302468"/>
                  <a:pt x="185618" y="286813"/>
                  <a:pt x="188973" y="281782"/>
                </a:cubicBezTo>
                <a:cubicBezTo>
                  <a:pt x="190091" y="278986"/>
                  <a:pt x="189532" y="278986"/>
                  <a:pt x="185618" y="281782"/>
                </a:cubicBezTo>
                <a:cubicBezTo>
                  <a:pt x="183382" y="282900"/>
                  <a:pt x="180586" y="285137"/>
                  <a:pt x="177232" y="288491"/>
                </a:cubicBezTo>
                <a:cubicBezTo>
                  <a:pt x="173877" y="291846"/>
                  <a:pt x="169404" y="295759"/>
                  <a:pt x="164373" y="301350"/>
                </a:cubicBezTo>
                <a:cubicBezTo>
                  <a:pt x="139773" y="325950"/>
                  <a:pt x="117968" y="360613"/>
                  <a:pt x="101195" y="393600"/>
                </a:cubicBezTo>
                <a:cubicBezTo>
                  <a:pt x="96723" y="401986"/>
                  <a:pt x="92809" y="410373"/>
                  <a:pt x="88895" y="418200"/>
                </a:cubicBezTo>
                <a:cubicBezTo>
                  <a:pt x="84982" y="426586"/>
                  <a:pt x="81068" y="433855"/>
                  <a:pt x="77713" y="441123"/>
                </a:cubicBezTo>
                <a:cubicBezTo>
                  <a:pt x="71564" y="455659"/>
                  <a:pt x="64295" y="467959"/>
                  <a:pt x="58704" y="478023"/>
                </a:cubicBezTo>
                <a:cubicBezTo>
                  <a:pt x="52555" y="484732"/>
                  <a:pt x="51436" y="480818"/>
                  <a:pt x="54232" y="470195"/>
                </a:cubicBezTo>
                <a:cubicBezTo>
                  <a:pt x="55350" y="464604"/>
                  <a:pt x="58146" y="457895"/>
                  <a:pt x="60941" y="449509"/>
                </a:cubicBezTo>
                <a:cubicBezTo>
                  <a:pt x="64295" y="441682"/>
                  <a:pt x="67650" y="432177"/>
                  <a:pt x="72682" y="422113"/>
                </a:cubicBezTo>
                <a:cubicBezTo>
                  <a:pt x="81627" y="401986"/>
                  <a:pt x="93927" y="379623"/>
                  <a:pt x="106227" y="359495"/>
                </a:cubicBezTo>
                <a:cubicBezTo>
                  <a:pt x="112937" y="349991"/>
                  <a:pt x="119086" y="339927"/>
                  <a:pt x="125237" y="330982"/>
                </a:cubicBezTo>
                <a:cubicBezTo>
                  <a:pt x="131386" y="322595"/>
                  <a:pt x="136977" y="314209"/>
                  <a:pt x="142009" y="307500"/>
                </a:cubicBezTo>
                <a:cubicBezTo>
                  <a:pt x="146482" y="301350"/>
                  <a:pt x="153191" y="292964"/>
                  <a:pt x="160459" y="284018"/>
                </a:cubicBezTo>
                <a:cubicBezTo>
                  <a:pt x="164373" y="279546"/>
                  <a:pt x="168286" y="275073"/>
                  <a:pt x="172200" y="270600"/>
                </a:cubicBezTo>
                <a:cubicBezTo>
                  <a:pt x="176114" y="266127"/>
                  <a:pt x="180027" y="261655"/>
                  <a:pt x="183941" y="257741"/>
                </a:cubicBezTo>
                <a:cubicBezTo>
                  <a:pt x="191768" y="249355"/>
                  <a:pt x="199037" y="243204"/>
                  <a:pt x="204068" y="238732"/>
                </a:cubicBezTo>
                <a:cubicBezTo>
                  <a:pt x="209100" y="234259"/>
                  <a:pt x="211895" y="233141"/>
                  <a:pt x="211337" y="235936"/>
                </a:cubicBezTo>
                <a:cubicBezTo>
                  <a:pt x="236495" y="205186"/>
                  <a:pt x="264450" y="179468"/>
                  <a:pt x="293523" y="158223"/>
                </a:cubicBezTo>
                <a:cubicBezTo>
                  <a:pt x="300232" y="153191"/>
                  <a:pt x="308059" y="148718"/>
                  <a:pt x="315327" y="143686"/>
                </a:cubicBezTo>
                <a:cubicBezTo>
                  <a:pt x="322595" y="139213"/>
                  <a:pt x="329864" y="134182"/>
                  <a:pt x="337691" y="130268"/>
                </a:cubicBezTo>
                <a:cubicBezTo>
                  <a:pt x="344959" y="126355"/>
                  <a:pt x="352786" y="121882"/>
                  <a:pt x="360055" y="117968"/>
                </a:cubicBezTo>
                <a:cubicBezTo>
                  <a:pt x="367882" y="114055"/>
                  <a:pt x="375150" y="110141"/>
                  <a:pt x="382977" y="106786"/>
                </a:cubicBezTo>
                <a:lnTo>
                  <a:pt x="394159" y="101195"/>
                </a:lnTo>
                <a:lnTo>
                  <a:pt x="405900" y="96164"/>
                </a:lnTo>
                <a:cubicBezTo>
                  <a:pt x="413168" y="92809"/>
                  <a:pt x="420995" y="89455"/>
                  <a:pt x="428823" y="86659"/>
                </a:cubicBezTo>
                <a:cubicBezTo>
                  <a:pt x="444477" y="81068"/>
                  <a:pt x="459573" y="74359"/>
                  <a:pt x="475786" y="69327"/>
                </a:cubicBezTo>
                <a:cubicBezTo>
                  <a:pt x="507655" y="57586"/>
                  <a:pt x="540082" y="47522"/>
                  <a:pt x="574746" y="35782"/>
                </a:cubicBezTo>
                <a:cubicBezTo>
                  <a:pt x="587046" y="34104"/>
                  <a:pt x="596550" y="32427"/>
                  <a:pt x="605495" y="31868"/>
                </a:cubicBezTo>
                <a:cubicBezTo>
                  <a:pt x="614441" y="31309"/>
                  <a:pt x="622268" y="31309"/>
                  <a:pt x="630655" y="30750"/>
                </a:cubicBezTo>
                <a:cubicBezTo>
                  <a:pt x="639041" y="30191"/>
                  <a:pt x="647986" y="30191"/>
                  <a:pt x="658609" y="29632"/>
                </a:cubicBezTo>
                <a:cubicBezTo>
                  <a:pt x="669232" y="29073"/>
                  <a:pt x="682091" y="27955"/>
                  <a:pt x="698304" y="26836"/>
                </a:cubicBezTo>
                <a:cubicBezTo>
                  <a:pt x="692713" y="24600"/>
                  <a:pt x="697746" y="22364"/>
                  <a:pt x="709486" y="20686"/>
                </a:cubicBezTo>
                <a:cubicBezTo>
                  <a:pt x="715636" y="20127"/>
                  <a:pt x="723464" y="19568"/>
                  <a:pt x="731850" y="19009"/>
                </a:cubicBezTo>
                <a:cubicBezTo>
                  <a:pt x="740236" y="18450"/>
                  <a:pt x="750300" y="17891"/>
                  <a:pt x="760364" y="18450"/>
                </a:cubicBezTo>
                <a:close/>
                <a:moveTo>
                  <a:pt x="749182" y="0"/>
                </a:moveTo>
                <a:cubicBezTo>
                  <a:pt x="807327" y="0"/>
                  <a:pt x="862678" y="8946"/>
                  <a:pt x="901814" y="18450"/>
                </a:cubicBezTo>
                <a:cubicBezTo>
                  <a:pt x="887836" y="17891"/>
                  <a:pt x="873859" y="16773"/>
                  <a:pt x="860441" y="16213"/>
                </a:cubicBezTo>
                <a:cubicBezTo>
                  <a:pt x="844227" y="13977"/>
                  <a:pt x="827455" y="11741"/>
                  <a:pt x="810123" y="11182"/>
                </a:cubicBezTo>
                <a:cubicBezTo>
                  <a:pt x="801736" y="11182"/>
                  <a:pt x="792791" y="10622"/>
                  <a:pt x="784405" y="10622"/>
                </a:cubicBezTo>
                <a:cubicBezTo>
                  <a:pt x="776018" y="11182"/>
                  <a:pt x="767073" y="11182"/>
                  <a:pt x="758687" y="11182"/>
                </a:cubicBezTo>
                <a:cubicBezTo>
                  <a:pt x="750300" y="11182"/>
                  <a:pt x="741355" y="11741"/>
                  <a:pt x="732969" y="12300"/>
                </a:cubicBezTo>
                <a:cubicBezTo>
                  <a:pt x="724023" y="12859"/>
                  <a:pt x="715636" y="12859"/>
                  <a:pt x="707250" y="13977"/>
                </a:cubicBezTo>
                <a:cubicBezTo>
                  <a:pt x="690478" y="16213"/>
                  <a:pt x="673705" y="16773"/>
                  <a:pt x="656932" y="19009"/>
                </a:cubicBezTo>
                <a:cubicBezTo>
                  <a:pt x="650223" y="19009"/>
                  <a:pt x="644073" y="19009"/>
                  <a:pt x="637923" y="19568"/>
                </a:cubicBezTo>
                <a:cubicBezTo>
                  <a:pt x="631773" y="19568"/>
                  <a:pt x="626182" y="20686"/>
                  <a:pt x="620591" y="21246"/>
                </a:cubicBezTo>
                <a:cubicBezTo>
                  <a:pt x="609409" y="22922"/>
                  <a:pt x="599905" y="23482"/>
                  <a:pt x="592636" y="25159"/>
                </a:cubicBezTo>
                <a:cubicBezTo>
                  <a:pt x="578100" y="27955"/>
                  <a:pt x="573069" y="27955"/>
                  <a:pt x="585369" y="20686"/>
                </a:cubicBezTo>
                <a:cubicBezTo>
                  <a:pt x="631773" y="8386"/>
                  <a:pt x="691596" y="0"/>
                  <a:pt x="74918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Profile Photo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7CE2982B-0CB7-4E41-BC35-E27F6DDF15B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1800" y="1952049"/>
            <a:ext cx="1476951" cy="1476000"/>
          </a:xfrm>
          <a:custGeom>
            <a:avLst/>
            <a:gdLst>
              <a:gd name="connsiteX0" fmla="*/ 813188 w 1476951"/>
              <a:gd name="connsiteY0" fmla="*/ 1467995 h 1476000"/>
              <a:gd name="connsiteX1" fmla="*/ 806198 w 1476951"/>
              <a:gd name="connsiteY1" fmla="*/ 1471759 h 1476000"/>
              <a:gd name="connsiteX2" fmla="*/ 806616 w 1476951"/>
              <a:gd name="connsiteY2" fmla="*/ 1471939 h 1476000"/>
              <a:gd name="connsiteX3" fmla="*/ 871310 w 1476951"/>
              <a:gd name="connsiteY3" fmla="*/ 1429786 h 1476000"/>
              <a:gd name="connsiteX4" fmla="*/ 848709 w 1476951"/>
              <a:gd name="connsiteY4" fmla="*/ 1435167 h 1476000"/>
              <a:gd name="connsiteX5" fmla="*/ 814807 w 1476951"/>
              <a:gd name="connsiteY5" fmla="*/ 1439472 h 1476000"/>
              <a:gd name="connsiteX6" fmla="*/ 813193 w 1476951"/>
              <a:gd name="connsiteY6" fmla="*/ 1435167 h 1476000"/>
              <a:gd name="connsiteX7" fmla="*/ 836871 w 1476951"/>
              <a:gd name="connsiteY7" fmla="*/ 1433014 h 1476000"/>
              <a:gd name="connsiteX8" fmla="*/ 871310 w 1476951"/>
              <a:gd name="connsiteY8" fmla="*/ 1429786 h 1476000"/>
              <a:gd name="connsiteX9" fmla="*/ 930100 w 1476951"/>
              <a:gd name="connsiteY9" fmla="*/ 1424153 h 1476000"/>
              <a:gd name="connsiteX10" fmla="*/ 928720 w 1476951"/>
              <a:gd name="connsiteY10" fmla="*/ 1424542 h 1476000"/>
              <a:gd name="connsiteX11" fmla="*/ 929427 w 1476951"/>
              <a:gd name="connsiteY11" fmla="*/ 1424404 h 1476000"/>
              <a:gd name="connsiteX12" fmla="*/ 508348 w 1476951"/>
              <a:gd name="connsiteY12" fmla="*/ 1416063 h 1476000"/>
              <a:gd name="connsiteX13" fmla="*/ 532294 w 1476951"/>
              <a:gd name="connsiteY13" fmla="*/ 1422252 h 1476000"/>
              <a:gd name="connsiteX14" fmla="*/ 542519 w 1476951"/>
              <a:gd name="connsiteY14" fmla="*/ 1422790 h 1476000"/>
              <a:gd name="connsiteX15" fmla="*/ 571039 w 1476951"/>
              <a:gd name="connsiteY15" fmla="*/ 1436782 h 1476000"/>
              <a:gd name="connsiteX16" fmla="*/ 583954 w 1476951"/>
              <a:gd name="connsiteY16" fmla="*/ 1439472 h 1476000"/>
              <a:gd name="connsiteX17" fmla="*/ 584761 w 1476951"/>
              <a:gd name="connsiteY17" fmla="*/ 1439741 h 1476000"/>
              <a:gd name="connsiteX18" fmla="*/ 587721 w 1476951"/>
              <a:gd name="connsiteY18" fmla="*/ 1436782 h 1476000"/>
              <a:gd name="connsiteX19" fmla="*/ 599021 w 1476951"/>
              <a:gd name="connsiteY19" fmla="*/ 1440010 h 1476000"/>
              <a:gd name="connsiteX20" fmla="*/ 610322 w 1476951"/>
              <a:gd name="connsiteY20" fmla="*/ 1442701 h 1476000"/>
              <a:gd name="connsiteX21" fmla="*/ 632588 w 1476951"/>
              <a:gd name="connsiteY21" fmla="*/ 1447879 h 1476000"/>
              <a:gd name="connsiteX22" fmla="*/ 632923 w 1476951"/>
              <a:gd name="connsiteY22" fmla="*/ 1447544 h 1476000"/>
              <a:gd name="connsiteX23" fmla="*/ 658753 w 1476951"/>
              <a:gd name="connsiteY23" fmla="*/ 1451849 h 1476000"/>
              <a:gd name="connsiteX24" fmla="*/ 671129 w 1476951"/>
              <a:gd name="connsiteY24" fmla="*/ 1454001 h 1476000"/>
              <a:gd name="connsiteX25" fmla="*/ 683506 w 1476951"/>
              <a:gd name="connsiteY25" fmla="*/ 1455078 h 1476000"/>
              <a:gd name="connsiteX26" fmla="*/ 708797 w 1476951"/>
              <a:gd name="connsiteY26" fmla="*/ 1456154 h 1476000"/>
              <a:gd name="connsiteX27" fmla="*/ 743237 w 1476951"/>
              <a:gd name="connsiteY27" fmla="*/ 1455615 h 1476000"/>
              <a:gd name="connsiteX28" fmla="*/ 744732 w 1476951"/>
              <a:gd name="connsiteY28" fmla="*/ 1455615 h 1476000"/>
              <a:gd name="connsiteX29" fmla="*/ 748081 w 1476951"/>
              <a:gd name="connsiteY29" fmla="*/ 1453732 h 1476000"/>
              <a:gd name="connsiteX30" fmla="*/ 755614 w 1476951"/>
              <a:gd name="connsiteY30" fmla="*/ 1451310 h 1476000"/>
              <a:gd name="connsiteX31" fmla="*/ 763282 w 1476951"/>
              <a:gd name="connsiteY31" fmla="*/ 1451176 h 1476000"/>
              <a:gd name="connsiteX32" fmla="*/ 768529 w 1476951"/>
              <a:gd name="connsiteY32" fmla="*/ 1451848 h 1476000"/>
              <a:gd name="connsiteX33" fmla="*/ 769942 w 1476951"/>
              <a:gd name="connsiteY33" fmla="*/ 1455615 h 1476000"/>
              <a:gd name="connsiteX34" fmla="*/ 781982 w 1476951"/>
              <a:gd name="connsiteY34" fmla="*/ 1455615 h 1476000"/>
              <a:gd name="connsiteX35" fmla="*/ 778215 w 1476951"/>
              <a:gd name="connsiteY35" fmla="*/ 1460997 h 1476000"/>
              <a:gd name="connsiteX36" fmla="*/ 776063 w 1476951"/>
              <a:gd name="connsiteY36" fmla="*/ 1463688 h 1476000"/>
              <a:gd name="connsiteX37" fmla="*/ 769067 w 1476951"/>
              <a:gd name="connsiteY37" fmla="*/ 1466916 h 1476000"/>
              <a:gd name="connsiteX38" fmla="*/ 756152 w 1476951"/>
              <a:gd name="connsiteY38" fmla="*/ 1466916 h 1476000"/>
              <a:gd name="connsiteX39" fmla="*/ 739471 w 1476951"/>
              <a:gd name="connsiteY39" fmla="*/ 1465840 h 1476000"/>
              <a:gd name="connsiteX40" fmla="*/ 703416 w 1476951"/>
              <a:gd name="connsiteY40" fmla="*/ 1464764 h 1476000"/>
              <a:gd name="connsiteX41" fmla="*/ 676510 w 1476951"/>
              <a:gd name="connsiteY41" fmla="*/ 1462611 h 1476000"/>
              <a:gd name="connsiteX42" fmla="*/ 652833 w 1476951"/>
              <a:gd name="connsiteY42" fmla="*/ 1459383 h 1476000"/>
              <a:gd name="connsiteX43" fmla="*/ 629156 w 1476951"/>
              <a:gd name="connsiteY43" fmla="*/ 1455615 h 1476000"/>
              <a:gd name="connsiteX44" fmla="*/ 593102 w 1476951"/>
              <a:gd name="connsiteY44" fmla="*/ 1450234 h 1476000"/>
              <a:gd name="connsiteX45" fmla="*/ 565120 w 1476951"/>
              <a:gd name="connsiteY45" fmla="*/ 1441086 h 1476000"/>
              <a:gd name="connsiteX46" fmla="*/ 565443 w 1476951"/>
              <a:gd name="connsiteY46" fmla="*/ 1440851 h 1476000"/>
              <a:gd name="connsiteX47" fmla="*/ 548976 w 1476951"/>
              <a:gd name="connsiteY47" fmla="*/ 1435705 h 1476000"/>
              <a:gd name="connsiteX48" fmla="*/ 534446 w 1476951"/>
              <a:gd name="connsiteY48" fmla="*/ 1429248 h 1476000"/>
              <a:gd name="connsiteX49" fmla="*/ 517765 w 1476951"/>
              <a:gd name="connsiteY49" fmla="*/ 1423867 h 1476000"/>
              <a:gd name="connsiteX50" fmla="*/ 500545 w 1476951"/>
              <a:gd name="connsiteY50" fmla="*/ 1417947 h 1476000"/>
              <a:gd name="connsiteX51" fmla="*/ 508348 w 1476951"/>
              <a:gd name="connsiteY51" fmla="*/ 1416063 h 1476000"/>
              <a:gd name="connsiteX52" fmla="*/ 825113 w 1476951"/>
              <a:gd name="connsiteY52" fmla="*/ 1404527 h 1476000"/>
              <a:gd name="connsiteX53" fmla="*/ 816892 w 1476951"/>
              <a:gd name="connsiteY53" fmla="*/ 1405781 h 1476000"/>
              <a:gd name="connsiteX54" fmla="*/ 760031 w 1476951"/>
              <a:gd name="connsiteY54" fmla="*/ 1408652 h 1476000"/>
              <a:gd name="connsiteX55" fmla="*/ 778753 w 1476951"/>
              <a:gd name="connsiteY55" fmla="*/ 1410951 h 1476000"/>
              <a:gd name="connsiteX56" fmla="*/ 783597 w 1476951"/>
              <a:gd name="connsiteY56" fmla="*/ 1409875 h 1476000"/>
              <a:gd name="connsiteX57" fmla="*/ 816960 w 1476951"/>
              <a:gd name="connsiteY57" fmla="*/ 1406108 h 1476000"/>
              <a:gd name="connsiteX58" fmla="*/ 822450 w 1476951"/>
              <a:gd name="connsiteY58" fmla="*/ 1405041 h 1476000"/>
              <a:gd name="connsiteX59" fmla="*/ 876200 w 1476951"/>
              <a:gd name="connsiteY59" fmla="*/ 1396730 h 1476000"/>
              <a:gd name="connsiteX60" fmla="*/ 848274 w 1476951"/>
              <a:gd name="connsiteY60" fmla="*/ 1400992 h 1476000"/>
              <a:gd name="connsiteX61" fmla="*/ 857857 w 1476951"/>
              <a:gd name="connsiteY61" fmla="*/ 1401265 h 1476000"/>
              <a:gd name="connsiteX62" fmla="*/ 871647 w 1476951"/>
              <a:gd name="connsiteY62" fmla="*/ 1398709 h 1476000"/>
              <a:gd name="connsiteX63" fmla="*/ 978139 w 1476951"/>
              <a:gd name="connsiteY63" fmla="*/ 1395485 h 1476000"/>
              <a:gd name="connsiteX64" fmla="*/ 890552 w 1476951"/>
              <a:gd name="connsiteY64" fmla="*/ 1418810 h 1476000"/>
              <a:gd name="connsiteX65" fmla="*/ 934876 w 1476951"/>
              <a:gd name="connsiteY65" fmla="*/ 1408934 h 1476000"/>
              <a:gd name="connsiteX66" fmla="*/ 416598 w 1476951"/>
              <a:gd name="connsiteY66" fmla="*/ 1384584 h 1476000"/>
              <a:gd name="connsiteX67" fmla="*/ 478482 w 1476951"/>
              <a:gd name="connsiteY67" fmla="*/ 1410951 h 1476000"/>
              <a:gd name="connsiteX68" fmla="*/ 500545 w 1476951"/>
              <a:gd name="connsiteY68" fmla="*/ 1417947 h 1476000"/>
              <a:gd name="connsiteX69" fmla="*/ 517227 w 1476951"/>
              <a:gd name="connsiteY69" fmla="*/ 1423866 h 1476000"/>
              <a:gd name="connsiteX70" fmla="*/ 533909 w 1476951"/>
              <a:gd name="connsiteY70" fmla="*/ 1429247 h 1476000"/>
              <a:gd name="connsiteX71" fmla="*/ 548438 w 1476951"/>
              <a:gd name="connsiteY71" fmla="*/ 1435705 h 1476000"/>
              <a:gd name="connsiteX72" fmla="*/ 545209 w 1476951"/>
              <a:gd name="connsiteY72" fmla="*/ 1438396 h 1476000"/>
              <a:gd name="connsiteX73" fmla="*/ 536599 w 1476951"/>
              <a:gd name="connsiteY73" fmla="*/ 1436781 h 1476000"/>
              <a:gd name="connsiteX74" fmla="*/ 505926 w 1476951"/>
              <a:gd name="connsiteY74" fmla="*/ 1425481 h 1476000"/>
              <a:gd name="connsiteX75" fmla="*/ 490859 w 1476951"/>
              <a:gd name="connsiteY75" fmla="*/ 1419561 h 1476000"/>
              <a:gd name="connsiteX76" fmla="*/ 475792 w 1476951"/>
              <a:gd name="connsiteY76" fmla="*/ 1413104 h 1476000"/>
              <a:gd name="connsiteX77" fmla="*/ 455881 w 1476951"/>
              <a:gd name="connsiteY77" fmla="*/ 1406108 h 1476000"/>
              <a:gd name="connsiteX78" fmla="*/ 438661 w 1476951"/>
              <a:gd name="connsiteY78" fmla="*/ 1398575 h 1476000"/>
              <a:gd name="connsiteX79" fmla="*/ 425208 w 1476951"/>
              <a:gd name="connsiteY79" fmla="*/ 1391579 h 1476000"/>
              <a:gd name="connsiteX80" fmla="*/ 416598 w 1476951"/>
              <a:gd name="connsiteY80" fmla="*/ 1384584 h 1476000"/>
              <a:gd name="connsiteX81" fmla="*/ 441890 w 1476951"/>
              <a:gd name="connsiteY81" fmla="*/ 1371131 h 1476000"/>
              <a:gd name="connsiteX82" fmla="*/ 471487 w 1476951"/>
              <a:gd name="connsiteY82" fmla="*/ 1386198 h 1476000"/>
              <a:gd name="connsiteX83" fmla="*/ 467720 w 1476951"/>
              <a:gd name="connsiteY83" fmla="*/ 1388351 h 1476000"/>
              <a:gd name="connsiteX84" fmla="*/ 433280 w 1476951"/>
              <a:gd name="connsiteY84" fmla="*/ 1371669 h 1476000"/>
              <a:gd name="connsiteX85" fmla="*/ 441890 w 1476951"/>
              <a:gd name="connsiteY85" fmla="*/ 1371131 h 1476000"/>
              <a:gd name="connsiteX86" fmla="*/ 332652 w 1476951"/>
              <a:gd name="connsiteY86" fmla="*/ 1334539 h 1476000"/>
              <a:gd name="connsiteX87" fmla="*/ 369244 w 1476951"/>
              <a:gd name="connsiteY87" fmla="*/ 1354987 h 1476000"/>
              <a:gd name="connsiteX88" fmla="*/ 376777 w 1476951"/>
              <a:gd name="connsiteY88" fmla="*/ 1363597 h 1476000"/>
              <a:gd name="connsiteX89" fmla="*/ 359558 w 1476951"/>
              <a:gd name="connsiteY89" fmla="*/ 1354449 h 1476000"/>
              <a:gd name="connsiteX90" fmla="*/ 346643 w 1476951"/>
              <a:gd name="connsiteY90" fmla="*/ 1346377 h 1476000"/>
              <a:gd name="connsiteX91" fmla="*/ 332652 w 1476951"/>
              <a:gd name="connsiteY91" fmla="*/ 1334539 h 1476000"/>
              <a:gd name="connsiteX92" fmla="*/ 396818 w 1476951"/>
              <a:gd name="connsiteY92" fmla="*/ 1320731 h 1476000"/>
              <a:gd name="connsiteX93" fmla="*/ 396823 w 1476951"/>
              <a:gd name="connsiteY93" fmla="*/ 1320884 h 1476000"/>
              <a:gd name="connsiteX94" fmla="*/ 398640 w 1476951"/>
              <a:gd name="connsiteY94" fmla="*/ 1323083 h 1476000"/>
              <a:gd name="connsiteX95" fmla="*/ 398840 w 1476951"/>
              <a:gd name="connsiteY95" fmla="*/ 1322162 h 1476000"/>
              <a:gd name="connsiteX96" fmla="*/ 1182683 w 1476951"/>
              <a:gd name="connsiteY96" fmla="*/ 1285407 h 1476000"/>
              <a:gd name="connsiteX97" fmla="*/ 1180729 w 1476951"/>
              <a:gd name="connsiteY97" fmla="*/ 1285569 h 1476000"/>
              <a:gd name="connsiteX98" fmla="*/ 1148442 w 1476951"/>
              <a:gd name="connsiteY98" fmla="*/ 1308709 h 1476000"/>
              <a:gd name="connsiteX99" fmla="*/ 1116693 w 1476951"/>
              <a:gd name="connsiteY99" fmla="*/ 1325929 h 1476000"/>
              <a:gd name="connsiteX100" fmla="*/ 1094092 w 1476951"/>
              <a:gd name="connsiteY100" fmla="*/ 1339381 h 1476000"/>
              <a:gd name="connsiteX101" fmla="*/ 1081715 w 1476951"/>
              <a:gd name="connsiteY101" fmla="*/ 1344763 h 1476000"/>
              <a:gd name="connsiteX102" fmla="*/ 1068800 w 1476951"/>
              <a:gd name="connsiteY102" fmla="*/ 1350144 h 1476000"/>
              <a:gd name="connsiteX103" fmla="*/ 1053194 w 1476951"/>
              <a:gd name="connsiteY103" fmla="*/ 1358216 h 1476000"/>
              <a:gd name="connsiteX104" fmla="*/ 1041356 w 1476951"/>
              <a:gd name="connsiteY104" fmla="*/ 1365211 h 1476000"/>
              <a:gd name="connsiteX105" fmla="*/ 1024136 w 1476951"/>
              <a:gd name="connsiteY105" fmla="*/ 1372207 h 1476000"/>
              <a:gd name="connsiteX106" fmla="*/ 1006378 w 1476951"/>
              <a:gd name="connsiteY106" fmla="*/ 1378665 h 1476000"/>
              <a:gd name="connsiteX107" fmla="*/ 1001535 w 1476951"/>
              <a:gd name="connsiteY107" fmla="*/ 1383507 h 1476000"/>
              <a:gd name="connsiteX108" fmla="*/ 994001 w 1476951"/>
              <a:gd name="connsiteY108" fmla="*/ 1386198 h 1476000"/>
              <a:gd name="connsiteX109" fmla="*/ 975167 w 1476951"/>
              <a:gd name="connsiteY109" fmla="*/ 1389427 h 1476000"/>
              <a:gd name="connsiteX110" fmla="*/ 950952 w 1476951"/>
              <a:gd name="connsiteY110" fmla="*/ 1396961 h 1476000"/>
              <a:gd name="connsiteX111" fmla="*/ 928889 w 1476951"/>
              <a:gd name="connsiteY111" fmla="*/ 1403956 h 1476000"/>
              <a:gd name="connsiteX112" fmla="*/ 904673 w 1476951"/>
              <a:gd name="connsiteY112" fmla="*/ 1410952 h 1476000"/>
              <a:gd name="connsiteX113" fmla="*/ 874539 w 1476951"/>
              <a:gd name="connsiteY113" fmla="*/ 1418485 h 1476000"/>
              <a:gd name="connsiteX114" fmla="*/ 832027 w 1476951"/>
              <a:gd name="connsiteY114" fmla="*/ 1425481 h 1476000"/>
              <a:gd name="connsiteX115" fmla="*/ 830951 w 1476951"/>
              <a:gd name="connsiteY115" fmla="*/ 1427095 h 1476000"/>
              <a:gd name="connsiteX116" fmla="*/ 810511 w 1476951"/>
              <a:gd name="connsiteY116" fmla="*/ 1432205 h 1476000"/>
              <a:gd name="connsiteX117" fmla="*/ 811041 w 1476951"/>
              <a:gd name="connsiteY117" fmla="*/ 1432477 h 1476000"/>
              <a:gd name="connsiteX118" fmla="*/ 833740 w 1476951"/>
              <a:gd name="connsiteY118" fmla="*/ 1426802 h 1476000"/>
              <a:gd name="connsiteX119" fmla="*/ 834180 w 1476951"/>
              <a:gd name="connsiteY119" fmla="*/ 1425481 h 1476000"/>
              <a:gd name="connsiteX120" fmla="*/ 876692 w 1476951"/>
              <a:gd name="connsiteY120" fmla="*/ 1418485 h 1476000"/>
              <a:gd name="connsiteX121" fmla="*/ 906826 w 1476951"/>
              <a:gd name="connsiteY121" fmla="*/ 1410952 h 1476000"/>
              <a:gd name="connsiteX122" fmla="*/ 931041 w 1476951"/>
              <a:gd name="connsiteY122" fmla="*/ 1403956 h 1476000"/>
              <a:gd name="connsiteX123" fmla="*/ 953105 w 1476951"/>
              <a:gd name="connsiteY123" fmla="*/ 1396961 h 1476000"/>
              <a:gd name="connsiteX124" fmla="*/ 977320 w 1476951"/>
              <a:gd name="connsiteY124" fmla="*/ 1389427 h 1476000"/>
              <a:gd name="connsiteX125" fmla="*/ 996154 w 1476951"/>
              <a:gd name="connsiteY125" fmla="*/ 1386198 h 1476000"/>
              <a:gd name="connsiteX126" fmla="*/ 983404 w 1476951"/>
              <a:gd name="connsiteY126" fmla="*/ 1393848 h 1476000"/>
              <a:gd name="connsiteX127" fmla="*/ 983777 w 1476951"/>
              <a:gd name="connsiteY127" fmla="*/ 1393732 h 1476000"/>
              <a:gd name="connsiteX128" fmla="*/ 997231 w 1476951"/>
              <a:gd name="connsiteY128" fmla="*/ 1385660 h 1476000"/>
              <a:gd name="connsiteX129" fmla="*/ 1004764 w 1476951"/>
              <a:gd name="connsiteY129" fmla="*/ 1382969 h 1476000"/>
              <a:gd name="connsiteX130" fmla="*/ 1005266 w 1476951"/>
              <a:gd name="connsiteY130" fmla="*/ 1382831 h 1476000"/>
              <a:gd name="connsiteX131" fmla="*/ 1008531 w 1476951"/>
              <a:gd name="connsiteY131" fmla="*/ 1379202 h 1476000"/>
              <a:gd name="connsiteX132" fmla="*/ 1026289 w 1476951"/>
              <a:gd name="connsiteY132" fmla="*/ 1372745 h 1476000"/>
              <a:gd name="connsiteX133" fmla="*/ 1043509 w 1476951"/>
              <a:gd name="connsiteY133" fmla="*/ 1365750 h 1476000"/>
              <a:gd name="connsiteX134" fmla="*/ 1055348 w 1476951"/>
              <a:gd name="connsiteY134" fmla="*/ 1358754 h 1476000"/>
              <a:gd name="connsiteX135" fmla="*/ 1070953 w 1476951"/>
              <a:gd name="connsiteY135" fmla="*/ 1350682 h 1476000"/>
              <a:gd name="connsiteX136" fmla="*/ 1083868 w 1476951"/>
              <a:gd name="connsiteY136" fmla="*/ 1345301 h 1476000"/>
              <a:gd name="connsiteX137" fmla="*/ 1092724 w 1476951"/>
              <a:gd name="connsiteY137" fmla="*/ 1341451 h 1476000"/>
              <a:gd name="connsiteX138" fmla="*/ 1097321 w 1476951"/>
              <a:gd name="connsiteY138" fmla="*/ 1338305 h 1476000"/>
              <a:gd name="connsiteX139" fmla="*/ 1119922 w 1476951"/>
              <a:gd name="connsiteY139" fmla="*/ 1324852 h 1476000"/>
              <a:gd name="connsiteX140" fmla="*/ 1151671 w 1476951"/>
              <a:gd name="connsiteY140" fmla="*/ 1307633 h 1476000"/>
              <a:gd name="connsiteX141" fmla="*/ 259914 w 1476951"/>
              <a:gd name="connsiteY141" fmla="*/ 1277965 h 1476000"/>
              <a:gd name="connsiteX142" fmla="*/ 261956 w 1476951"/>
              <a:gd name="connsiteY142" fmla="*/ 1279718 h 1476000"/>
              <a:gd name="connsiteX143" fmla="*/ 262654 w 1476951"/>
              <a:gd name="connsiteY143" fmla="*/ 1280073 h 1476000"/>
              <a:gd name="connsiteX144" fmla="*/ 1186295 w 1476951"/>
              <a:gd name="connsiteY144" fmla="*/ 1263917 h 1476000"/>
              <a:gd name="connsiteX145" fmla="*/ 1186110 w 1476951"/>
              <a:gd name="connsiteY145" fmla="*/ 1264045 h 1476000"/>
              <a:gd name="connsiteX146" fmla="*/ 1186110 w 1476951"/>
              <a:gd name="connsiteY146" fmla="*/ 1264198 h 1476000"/>
              <a:gd name="connsiteX147" fmla="*/ 1186966 w 1476951"/>
              <a:gd name="connsiteY147" fmla="*/ 1264320 h 1476000"/>
              <a:gd name="connsiteX148" fmla="*/ 1187187 w 1476951"/>
              <a:gd name="connsiteY148" fmla="*/ 1264045 h 1476000"/>
              <a:gd name="connsiteX149" fmla="*/ 1197920 w 1476951"/>
              <a:gd name="connsiteY149" fmla="*/ 1255885 h 1476000"/>
              <a:gd name="connsiteX150" fmla="*/ 1194744 w 1476951"/>
              <a:gd name="connsiteY150" fmla="*/ 1258080 h 1476000"/>
              <a:gd name="connsiteX151" fmla="*/ 1194182 w 1476951"/>
              <a:gd name="connsiteY151" fmla="*/ 1258663 h 1476000"/>
              <a:gd name="connsiteX152" fmla="*/ 1196360 w 1476951"/>
              <a:gd name="connsiteY152" fmla="*/ 1257269 h 1476000"/>
              <a:gd name="connsiteX153" fmla="*/ 215975 w 1476951"/>
              <a:gd name="connsiteY153" fmla="*/ 1228780 h 1476000"/>
              <a:gd name="connsiteX154" fmla="*/ 236298 w 1476951"/>
              <a:gd name="connsiteY154" fmla="*/ 1252708 h 1476000"/>
              <a:gd name="connsiteX155" fmla="*/ 220184 w 1476951"/>
              <a:gd name="connsiteY155" fmla="*/ 1233371 h 1476000"/>
              <a:gd name="connsiteX156" fmla="*/ 1236021 w 1476951"/>
              <a:gd name="connsiteY156" fmla="*/ 1228764 h 1476000"/>
              <a:gd name="connsiteX157" fmla="*/ 1235973 w 1476951"/>
              <a:gd name="connsiteY157" fmla="*/ 1228781 h 1476000"/>
              <a:gd name="connsiteX158" fmla="*/ 1235618 w 1476951"/>
              <a:gd name="connsiteY158" fmla="*/ 1231220 h 1476000"/>
              <a:gd name="connsiteX159" fmla="*/ 1227008 w 1476951"/>
              <a:gd name="connsiteY159" fmla="*/ 1240906 h 1476000"/>
              <a:gd name="connsiteX160" fmla="*/ 1216783 w 1476951"/>
              <a:gd name="connsiteY160" fmla="*/ 1252206 h 1476000"/>
              <a:gd name="connsiteX161" fmla="*/ 1217399 w 1476951"/>
              <a:gd name="connsiteY161" fmla="*/ 1252064 h 1476000"/>
              <a:gd name="connsiteX162" fmla="*/ 1227008 w 1476951"/>
              <a:gd name="connsiteY162" fmla="*/ 1241444 h 1476000"/>
              <a:gd name="connsiteX163" fmla="*/ 1235618 w 1476951"/>
              <a:gd name="connsiteY163" fmla="*/ 1231757 h 1476000"/>
              <a:gd name="connsiteX164" fmla="*/ 1236021 w 1476951"/>
              <a:gd name="connsiteY164" fmla="*/ 1228764 h 1476000"/>
              <a:gd name="connsiteX165" fmla="*/ 268572 w 1476951"/>
              <a:gd name="connsiteY165" fmla="*/ 1216647 h 1476000"/>
              <a:gd name="connsiteX166" fmla="*/ 269638 w 1476951"/>
              <a:gd name="connsiteY166" fmla="*/ 1217944 h 1476000"/>
              <a:gd name="connsiteX167" fmla="*/ 269691 w 1476951"/>
              <a:gd name="connsiteY167" fmla="*/ 1217766 h 1476000"/>
              <a:gd name="connsiteX168" fmla="*/ 188974 w 1476951"/>
              <a:gd name="connsiteY168" fmla="*/ 1204313 h 1476000"/>
              <a:gd name="connsiteX169" fmla="*/ 202965 w 1476951"/>
              <a:gd name="connsiteY169" fmla="*/ 1213461 h 1476000"/>
              <a:gd name="connsiteX170" fmla="*/ 203652 w 1476951"/>
              <a:gd name="connsiteY170" fmla="*/ 1214270 h 1476000"/>
              <a:gd name="connsiteX171" fmla="*/ 210027 w 1476951"/>
              <a:gd name="connsiteY171" fmla="*/ 1215681 h 1476000"/>
              <a:gd name="connsiteX172" fmla="*/ 224489 w 1476951"/>
              <a:gd name="connsiteY172" fmla="*/ 1229067 h 1476000"/>
              <a:gd name="connsiteX173" fmla="*/ 244400 w 1476951"/>
              <a:gd name="connsiteY173" fmla="*/ 1245210 h 1476000"/>
              <a:gd name="connsiteX174" fmla="*/ 253010 w 1476951"/>
              <a:gd name="connsiteY174" fmla="*/ 1257049 h 1476000"/>
              <a:gd name="connsiteX175" fmla="*/ 257853 w 1476951"/>
              <a:gd name="connsiteY175" fmla="*/ 1262968 h 1476000"/>
              <a:gd name="connsiteX176" fmla="*/ 278301 w 1476951"/>
              <a:gd name="connsiteY176" fmla="*/ 1280188 h 1476000"/>
              <a:gd name="connsiteX177" fmla="*/ 272382 w 1476951"/>
              <a:gd name="connsiteY177" fmla="*/ 1285031 h 1476000"/>
              <a:gd name="connsiteX178" fmla="*/ 253339 w 1476951"/>
              <a:gd name="connsiteY178" fmla="*/ 1263871 h 1476000"/>
              <a:gd name="connsiteX179" fmla="*/ 252472 w 1476951"/>
              <a:gd name="connsiteY179" fmla="*/ 1264045 h 1476000"/>
              <a:gd name="connsiteX180" fmla="*/ 270494 w 1476951"/>
              <a:gd name="connsiteY180" fmla="*/ 1284068 h 1476000"/>
              <a:gd name="connsiteX181" fmla="*/ 272382 w 1476951"/>
              <a:gd name="connsiteY181" fmla="*/ 1285031 h 1476000"/>
              <a:gd name="connsiteX182" fmla="*/ 278302 w 1476951"/>
              <a:gd name="connsiteY182" fmla="*/ 1280188 h 1476000"/>
              <a:gd name="connsiteX183" fmla="*/ 329423 w 1476951"/>
              <a:gd name="connsiteY183" fmla="*/ 1320547 h 1476000"/>
              <a:gd name="connsiteX184" fmla="*/ 319199 w 1476951"/>
              <a:gd name="connsiteY184" fmla="*/ 1323776 h 1476000"/>
              <a:gd name="connsiteX185" fmla="*/ 322965 w 1476951"/>
              <a:gd name="connsiteY185" fmla="*/ 1326467 h 1476000"/>
              <a:gd name="connsiteX186" fmla="*/ 307898 w 1476951"/>
              <a:gd name="connsiteY186" fmla="*/ 1327004 h 1476000"/>
              <a:gd name="connsiteX187" fmla="*/ 298212 w 1476951"/>
              <a:gd name="connsiteY187" fmla="*/ 1320547 h 1476000"/>
              <a:gd name="connsiteX188" fmla="*/ 289064 w 1476951"/>
              <a:gd name="connsiteY188" fmla="*/ 1313552 h 1476000"/>
              <a:gd name="connsiteX189" fmla="*/ 266463 w 1476951"/>
              <a:gd name="connsiteY189" fmla="*/ 1294717 h 1476000"/>
              <a:gd name="connsiteX190" fmla="*/ 245476 w 1476951"/>
              <a:gd name="connsiteY190" fmla="*/ 1275883 h 1476000"/>
              <a:gd name="connsiteX191" fmla="*/ 226104 w 1476951"/>
              <a:gd name="connsiteY191" fmla="*/ 1257049 h 1476000"/>
              <a:gd name="connsiteX192" fmla="*/ 216956 w 1476951"/>
              <a:gd name="connsiteY192" fmla="*/ 1247901 h 1476000"/>
              <a:gd name="connsiteX193" fmla="*/ 208346 w 1476951"/>
              <a:gd name="connsiteY193" fmla="*/ 1238215 h 1476000"/>
              <a:gd name="connsiteX194" fmla="*/ 211575 w 1476951"/>
              <a:gd name="connsiteY194" fmla="*/ 1233910 h 1476000"/>
              <a:gd name="connsiteX195" fmla="*/ 222337 w 1476951"/>
              <a:gd name="connsiteY195" fmla="*/ 1243596 h 1476000"/>
              <a:gd name="connsiteX196" fmla="*/ 234176 w 1476951"/>
              <a:gd name="connsiteY196" fmla="*/ 1252744 h 1476000"/>
              <a:gd name="connsiteX197" fmla="*/ 248705 w 1476951"/>
              <a:gd name="connsiteY197" fmla="*/ 1268350 h 1476000"/>
              <a:gd name="connsiteX198" fmla="*/ 249940 w 1476951"/>
              <a:gd name="connsiteY198" fmla="*/ 1269409 h 1476000"/>
              <a:gd name="connsiteX199" fmla="*/ 234176 w 1476951"/>
              <a:gd name="connsiteY199" fmla="*/ 1252744 h 1476000"/>
              <a:gd name="connsiteX200" fmla="*/ 222875 w 1476951"/>
              <a:gd name="connsiteY200" fmla="*/ 1243596 h 1476000"/>
              <a:gd name="connsiteX201" fmla="*/ 212113 w 1476951"/>
              <a:gd name="connsiteY201" fmla="*/ 1233910 h 1476000"/>
              <a:gd name="connsiteX202" fmla="*/ 200274 w 1476951"/>
              <a:gd name="connsiteY202" fmla="*/ 1219380 h 1476000"/>
              <a:gd name="connsiteX203" fmla="*/ 188974 w 1476951"/>
              <a:gd name="connsiteY203" fmla="*/ 1204313 h 1476000"/>
              <a:gd name="connsiteX204" fmla="*/ 1374453 w 1476951"/>
              <a:gd name="connsiteY204" fmla="*/ 1118752 h 1476000"/>
              <a:gd name="connsiteX205" fmla="*/ 1374180 w 1476951"/>
              <a:gd name="connsiteY205" fmla="*/ 1118869 h 1476000"/>
              <a:gd name="connsiteX206" fmla="*/ 1368302 w 1476951"/>
              <a:gd name="connsiteY206" fmla="*/ 1132975 h 1476000"/>
              <a:gd name="connsiteX207" fmla="*/ 1368803 w 1476951"/>
              <a:gd name="connsiteY207" fmla="*/ 1051337 h 1476000"/>
              <a:gd name="connsiteX208" fmla="*/ 1354542 w 1476951"/>
              <a:gd name="connsiteY208" fmla="*/ 1071935 h 1476000"/>
              <a:gd name="connsiteX209" fmla="*/ 1347547 w 1476951"/>
              <a:gd name="connsiteY209" fmla="*/ 1084850 h 1476000"/>
              <a:gd name="connsiteX210" fmla="*/ 1340551 w 1476951"/>
              <a:gd name="connsiteY210" fmla="*/ 1096689 h 1476000"/>
              <a:gd name="connsiteX211" fmla="*/ 1323869 w 1476951"/>
              <a:gd name="connsiteY211" fmla="*/ 1118752 h 1476000"/>
              <a:gd name="connsiteX212" fmla="*/ 1309340 w 1476951"/>
              <a:gd name="connsiteY212" fmla="*/ 1140815 h 1476000"/>
              <a:gd name="connsiteX213" fmla="*/ 1296425 w 1476951"/>
              <a:gd name="connsiteY213" fmla="*/ 1158573 h 1476000"/>
              <a:gd name="connsiteX214" fmla="*/ 1295348 w 1476951"/>
              <a:gd name="connsiteY214" fmla="*/ 1159231 h 1476000"/>
              <a:gd name="connsiteX215" fmla="*/ 1294467 w 1476951"/>
              <a:gd name="connsiteY215" fmla="*/ 1160537 h 1476000"/>
              <a:gd name="connsiteX216" fmla="*/ 1295887 w 1476951"/>
              <a:gd name="connsiteY216" fmla="*/ 1159649 h 1476000"/>
              <a:gd name="connsiteX217" fmla="*/ 1308802 w 1476951"/>
              <a:gd name="connsiteY217" fmla="*/ 1141892 h 1476000"/>
              <a:gd name="connsiteX218" fmla="*/ 1323331 w 1476951"/>
              <a:gd name="connsiteY218" fmla="*/ 1119828 h 1476000"/>
              <a:gd name="connsiteX219" fmla="*/ 1340013 w 1476951"/>
              <a:gd name="connsiteY219" fmla="*/ 1097766 h 1476000"/>
              <a:gd name="connsiteX220" fmla="*/ 1347009 w 1476951"/>
              <a:gd name="connsiteY220" fmla="*/ 1085927 h 1476000"/>
              <a:gd name="connsiteX221" fmla="*/ 1354004 w 1476951"/>
              <a:gd name="connsiteY221" fmla="*/ 1073012 h 1476000"/>
              <a:gd name="connsiteX222" fmla="*/ 1368534 w 1476951"/>
              <a:gd name="connsiteY222" fmla="*/ 1052025 h 1476000"/>
              <a:gd name="connsiteX223" fmla="*/ 1424498 w 1476951"/>
              <a:gd name="connsiteY223" fmla="*/ 1043954 h 1476000"/>
              <a:gd name="connsiteX224" fmla="*/ 1417502 w 1476951"/>
              <a:gd name="connsiteY224" fmla="*/ 1064940 h 1476000"/>
              <a:gd name="connsiteX225" fmla="*/ 1405126 w 1476951"/>
              <a:gd name="connsiteY225" fmla="*/ 1087541 h 1476000"/>
              <a:gd name="connsiteX226" fmla="*/ 1392749 w 1476951"/>
              <a:gd name="connsiteY226" fmla="*/ 1110681 h 1476000"/>
              <a:gd name="connsiteX227" fmla="*/ 1381448 w 1476951"/>
              <a:gd name="connsiteY227" fmla="*/ 1125210 h 1476000"/>
              <a:gd name="connsiteX228" fmla="*/ 1388982 w 1476951"/>
              <a:gd name="connsiteY228" fmla="*/ 1110142 h 1476000"/>
              <a:gd name="connsiteX229" fmla="*/ 1395440 w 1476951"/>
              <a:gd name="connsiteY229" fmla="*/ 1095075 h 1476000"/>
              <a:gd name="connsiteX230" fmla="*/ 1400282 w 1476951"/>
              <a:gd name="connsiteY230" fmla="*/ 1087003 h 1476000"/>
              <a:gd name="connsiteX231" fmla="*/ 1406740 w 1476951"/>
              <a:gd name="connsiteY231" fmla="*/ 1076241 h 1476000"/>
              <a:gd name="connsiteX232" fmla="*/ 1412659 w 1476951"/>
              <a:gd name="connsiteY232" fmla="*/ 1065478 h 1476000"/>
              <a:gd name="connsiteX233" fmla="*/ 1424498 w 1476951"/>
              <a:gd name="connsiteY233" fmla="*/ 1043954 h 1476000"/>
              <a:gd name="connsiteX234" fmla="*/ 1389667 w 1476951"/>
              <a:gd name="connsiteY234" fmla="*/ 997826 h 1476000"/>
              <a:gd name="connsiteX235" fmla="*/ 1376605 w 1476951"/>
              <a:gd name="connsiteY235" fmla="*/ 1020814 h 1476000"/>
              <a:gd name="connsiteX236" fmla="*/ 1376365 w 1476951"/>
              <a:gd name="connsiteY236" fmla="*/ 1021367 h 1476000"/>
              <a:gd name="connsiteX237" fmla="*/ 1389520 w 1476951"/>
              <a:gd name="connsiteY237" fmla="*/ 998213 h 1476000"/>
              <a:gd name="connsiteX238" fmla="*/ 1396830 w 1476951"/>
              <a:gd name="connsiteY238" fmla="*/ 945760 h 1476000"/>
              <a:gd name="connsiteX239" fmla="*/ 1381131 w 1476951"/>
              <a:gd name="connsiteY239" fmla="*/ 988653 h 1476000"/>
              <a:gd name="connsiteX240" fmla="*/ 1348108 w 1476951"/>
              <a:gd name="connsiteY240" fmla="*/ 1056156 h 1476000"/>
              <a:gd name="connsiteX241" fmla="*/ 1343272 w 1476951"/>
              <a:gd name="connsiteY241" fmla="*/ 1063801 h 1476000"/>
              <a:gd name="connsiteX242" fmla="*/ 1343242 w 1476951"/>
              <a:gd name="connsiteY242" fmla="*/ 1063864 h 1476000"/>
              <a:gd name="connsiteX243" fmla="*/ 1331941 w 1476951"/>
              <a:gd name="connsiteY243" fmla="*/ 1083236 h 1476000"/>
              <a:gd name="connsiteX244" fmla="*/ 1320641 w 1476951"/>
              <a:gd name="connsiteY244" fmla="*/ 1104223 h 1476000"/>
              <a:gd name="connsiteX245" fmla="*/ 1307726 w 1476951"/>
              <a:gd name="connsiteY245" fmla="*/ 1120367 h 1476000"/>
              <a:gd name="connsiteX246" fmla="*/ 1296963 w 1476951"/>
              <a:gd name="connsiteY246" fmla="*/ 1138663 h 1476000"/>
              <a:gd name="connsiteX247" fmla="*/ 1233465 w 1476951"/>
              <a:gd name="connsiteY247" fmla="*/ 1210233 h 1476000"/>
              <a:gd name="connsiteX248" fmla="*/ 1212478 w 1476951"/>
              <a:gd name="connsiteY248" fmla="*/ 1227991 h 1476000"/>
              <a:gd name="connsiteX249" fmla="*/ 1210465 w 1476951"/>
              <a:gd name="connsiteY249" fmla="*/ 1229521 h 1476000"/>
              <a:gd name="connsiteX250" fmla="*/ 1209596 w 1476951"/>
              <a:gd name="connsiteY250" fmla="*/ 1230401 h 1476000"/>
              <a:gd name="connsiteX251" fmla="*/ 1200820 w 1476951"/>
              <a:gd name="connsiteY251" fmla="*/ 1237555 h 1476000"/>
              <a:gd name="connsiteX252" fmla="*/ 1193644 w 1476951"/>
              <a:gd name="connsiteY252" fmla="*/ 1245749 h 1476000"/>
              <a:gd name="connsiteX253" fmla="*/ 1167276 w 1476951"/>
              <a:gd name="connsiteY253" fmla="*/ 1265659 h 1476000"/>
              <a:gd name="connsiteX254" fmla="*/ 1163144 w 1476951"/>
              <a:gd name="connsiteY254" fmla="*/ 1268269 h 1476000"/>
              <a:gd name="connsiteX255" fmla="*/ 1151922 w 1476951"/>
              <a:gd name="connsiteY255" fmla="*/ 1277418 h 1476000"/>
              <a:gd name="connsiteX256" fmla="*/ 1150301 w 1476951"/>
              <a:gd name="connsiteY256" fmla="*/ 1278470 h 1476000"/>
              <a:gd name="connsiteX257" fmla="*/ 1147904 w 1476951"/>
              <a:gd name="connsiteY257" fmla="*/ 1280727 h 1476000"/>
              <a:gd name="connsiteX258" fmla="*/ 1126917 w 1476951"/>
              <a:gd name="connsiteY258" fmla="*/ 1294718 h 1476000"/>
              <a:gd name="connsiteX259" fmla="*/ 1105930 w 1476951"/>
              <a:gd name="connsiteY259" fmla="*/ 1307633 h 1476000"/>
              <a:gd name="connsiteX260" fmla="*/ 1103529 w 1476951"/>
              <a:gd name="connsiteY260" fmla="*/ 1308850 h 1476000"/>
              <a:gd name="connsiteX261" fmla="*/ 1089318 w 1476951"/>
              <a:gd name="connsiteY261" fmla="*/ 1318080 h 1476000"/>
              <a:gd name="connsiteX262" fmla="*/ 1084913 w 1476951"/>
              <a:gd name="connsiteY262" fmla="*/ 1320302 h 1476000"/>
              <a:gd name="connsiteX263" fmla="*/ 1080639 w 1476951"/>
              <a:gd name="connsiteY263" fmla="*/ 1323238 h 1476000"/>
              <a:gd name="connsiteX264" fmla="*/ 1066109 w 1476951"/>
              <a:gd name="connsiteY264" fmla="*/ 1331310 h 1476000"/>
              <a:gd name="connsiteX265" fmla="*/ 1052535 w 1476951"/>
              <a:gd name="connsiteY265" fmla="*/ 1336634 h 1476000"/>
              <a:gd name="connsiteX266" fmla="*/ 1022277 w 1476951"/>
              <a:gd name="connsiteY266" fmla="*/ 1351895 h 1476000"/>
              <a:gd name="connsiteX267" fmla="*/ 951293 w 1476951"/>
              <a:gd name="connsiteY267" fmla="*/ 1378370 h 1476000"/>
              <a:gd name="connsiteX268" fmla="*/ 901828 w 1476951"/>
              <a:gd name="connsiteY268" fmla="*/ 1391089 h 1476000"/>
              <a:gd name="connsiteX269" fmla="*/ 941804 w 1476951"/>
              <a:gd name="connsiteY269" fmla="*/ 1383507 h 1476000"/>
              <a:gd name="connsiteX270" fmla="*/ 949338 w 1476951"/>
              <a:gd name="connsiteY270" fmla="*/ 1381893 h 1476000"/>
              <a:gd name="connsiteX271" fmla="*/ 973553 w 1476951"/>
              <a:gd name="connsiteY271" fmla="*/ 1373283 h 1476000"/>
              <a:gd name="connsiteX272" fmla="*/ 988620 w 1476951"/>
              <a:gd name="connsiteY272" fmla="*/ 1368440 h 1476000"/>
              <a:gd name="connsiteX273" fmla="*/ 1012836 w 1476951"/>
              <a:gd name="connsiteY273" fmla="*/ 1356063 h 1476000"/>
              <a:gd name="connsiteX274" fmla="*/ 1040280 w 1476951"/>
              <a:gd name="connsiteY274" fmla="*/ 1346377 h 1476000"/>
              <a:gd name="connsiteX275" fmla="*/ 1057863 w 1476951"/>
              <a:gd name="connsiteY275" fmla="*/ 1339481 h 1476000"/>
              <a:gd name="connsiteX276" fmla="*/ 1065572 w 1476951"/>
              <a:gd name="connsiteY276" fmla="*/ 1335076 h 1476000"/>
              <a:gd name="connsiteX277" fmla="*/ 1072566 w 1476951"/>
              <a:gd name="connsiteY277" fmla="*/ 1332925 h 1476000"/>
              <a:gd name="connsiteX278" fmla="*/ 1082253 w 1476951"/>
              <a:gd name="connsiteY278" fmla="*/ 1327543 h 1476000"/>
              <a:gd name="connsiteX279" fmla="*/ 1084798 w 1476951"/>
              <a:gd name="connsiteY279" fmla="*/ 1325774 h 1476000"/>
              <a:gd name="connsiteX280" fmla="*/ 1091401 w 1476951"/>
              <a:gd name="connsiteY280" fmla="*/ 1319471 h 1476000"/>
              <a:gd name="connsiteX281" fmla="*/ 1105930 w 1476951"/>
              <a:gd name="connsiteY281" fmla="*/ 1310861 h 1476000"/>
              <a:gd name="connsiteX282" fmla="*/ 1122460 w 1476951"/>
              <a:gd name="connsiteY282" fmla="*/ 1302759 h 1476000"/>
              <a:gd name="connsiteX283" fmla="*/ 1128531 w 1476951"/>
              <a:gd name="connsiteY283" fmla="*/ 1299022 h 1476000"/>
              <a:gd name="connsiteX284" fmla="*/ 1149518 w 1476951"/>
              <a:gd name="connsiteY284" fmla="*/ 1285031 h 1476000"/>
              <a:gd name="connsiteX285" fmla="*/ 1158666 w 1476951"/>
              <a:gd name="connsiteY285" fmla="*/ 1276421 h 1476000"/>
              <a:gd name="connsiteX286" fmla="*/ 1168891 w 1476951"/>
              <a:gd name="connsiteY286" fmla="*/ 1269964 h 1476000"/>
              <a:gd name="connsiteX287" fmla="*/ 1195258 w 1476951"/>
              <a:gd name="connsiteY287" fmla="*/ 1250053 h 1476000"/>
              <a:gd name="connsiteX288" fmla="*/ 1214093 w 1476951"/>
              <a:gd name="connsiteY288" fmla="*/ 1232295 h 1476000"/>
              <a:gd name="connsiteX289" fmla="*/ 1235079 w 1476951"/>
              <a:gd name="connsiteY289" fmla="*/ 1214538 h 1476000"/>
              <a:gd name="connsiteX290" fmla="*/ 1298577 w 1476951"/>
              <a:gd name="connsiteY290" fmla="*/ 1142967 h 1476000"/>
              <a:gd name="connsiteX291" fmla="*/ 1307316 w 1476951"/>
              <a:gd name="connsiteY291" fmla="*/ 1128112 h 1476000"/>
              <a:gd name="connsiteX292" fmla="*/ 1307726 w 1476951"/>
              <a:gd name="connsiteY292" fmla="*/ 1126824 h 1476000"/>
              <a:gd name="connsiteX293" fmla="*/ 1321717 w 1476951"/>
              <a:gd name="connsiteY293" fmla="*/ 1105299 h 1476000"/>
              <a:gd name="connsiteX294" fmla="*/ 1326022 w 1476951"/>
              <a:gd name="connsiteY294" fmla="*/ 1098841 h 1476000"/>
              <a:gd name="connsiteX295" fmla="*/ 1331746 w 1476951"/>
              <a:gd name="connsiteY295" fmla="*/ 1090902 h 1476000"/>
              <a:gd name="connsiteX296" fmla="*/ 1333555 w 1476951"/>
              <a:gd name="connsiteY296" fmla="*/ 1087541 h 1476000"/>
              <a:gd name="connsiteX297" fmla="*/ 1344856 w 1476951"/>
              <a:gd name="connsiteY297" fmla="*/ 1068169 h 1476000"/>
              <a:gd name="connsiteX298" fmla="*/ 1366919 w 1476951"/>
              <a:gd name="connsiteY298" fmla="*/ 1022428 h 1476000"/>
              <a:gd name="connsiteX299" fmla="*/ 1388444 w 1476951"/>
              <a:gd name="connsiteY299" fmla="*/ 973460 h 1476000"/>
              <a:gd name="connsiteX300" fmla="*/ 1394767 w 1476951"/>
              <a:gd name="connsiteY300" fmla="*/ 953549 h 1476000"/>
              <a:gd name="connsiteX301" fmla="*/ 1476951 w 1476951"/>
              <a:gd name="connsiteY301" fmla="*/ 884420 h 1476000"/>
              <a:gd name="connsiteX302" fmla="*/ 1476951 w 1476951"/>
              <a:gd name="connsiteY302" fmla="*/ 917725 h 1476000"/>
              <a:gd name="connsiteX303" fmla="*/ 1470238 w 1476951"/>
              <a:gd name="connsiteY303" fmla="*/ 946015 h 1476000"/>
              <a:gd name="connsiteX304" fmla="*/ 1456785 w 1476951"/>
              <a:gd name="connsiteY304" fmla="*/ 951935 h 1476000"/>
              <a:gd name="connsiteX305" fmla="*/ 1457862 w 1476951"/>
              <a:gd name="connsiteY305" fmla="*/ 948706 h 1476000"/>
              <a:gd name="connsiteX306" fmla="*/ 1460014 w 1476951"/>
              <a:gd name="connsiteY306" fmla="*/ 926105 h 1476000"/>
              <a:gd name="connsiteX307" fmla="*/ 1468086 w 1476951"/>
              <a:gd name="connsiteY307" fmla="*/ 902428 h 1476000"/>
              <a:gd name="connsiteX308" fmla="*/ 1474543 w 1476951"/>
              <a:gd name="connsiteY308" fmla="*/ 898661 h 1476000"/>
              <a:gd name="connsiteX309" fmla="*/ 1474543 w 1476951"/>
              <a:gd name="connsiteY309" fmla="*/ 898661 h 1476000"/>
              <a:gd name="connsiteX310" fmla="*/ 1460791 w 1476951"/>
              <a:gd name="connsiteY310" fmla="*/ 866230 h 1476000"/>
              <a:gd name="connsiteX311" fmla="*/ 1460598 w 1476951"/>
              <a:gd name="connsiteY311" fmla="*/ 867182 h 1476000"/>
              <a:gd name="connsiteX312" fmla="*/ 1462166 w 1476951"/>
              <a:gd name="connsiteY312" fmla="*/ 869064 h 1476000"/>
              <a:gd name="connsiteX313" fmla="*/ 1467009 w 1476951"/>
              <a:gd name="connsiteY313" fmla="*/ 874445 h 1476000"/>
              <a:gd name="connsiteX314" fmla="*/ 1470238 w 1476951"/>
              <a:gd name="connsiteY314" fmla="*/ 872293 h 1476000"/>
              <a:gd name="connsiteX315" fmla="*/ 1470319 w 1476951"/>
              <a:gd name="connsiteY315" fmla="*/ 871880 h 1476000"/>
              <a:gd name="connsiteX316" fmla="*/ 1468086 w 1476951"/>
              <a:gd name="connsiteY316" fmla="*/ 873369 h 1476000"/>
              <a:gd name="connsiteX317" fmla="*/ 1462704 w 1476951"/>
              <a:gd name="connsiteY317" fmla="*/ 868526 h 1476000"/>
              <a:gd name="connsiteX318" fmla="*/ 1455995 w 1476951"/>
              <a:gd name="connsiteY318" fmla="*/ 805102 h 1476000"/>
              <a:gd name="connsiteX319" fmla="*/ 1455619 w 1476951"/>
              <a:gd name="connsiteY319" fmla="*/ 805123 h 1476000"/>
              <a:gd name="connsiteX320" fmla="*/ 1454938 w 1476951"/>
              <a:gd name="connsiteY320" fmla="*/ 805160 h 1476000"/>
              <a:gd name="connsiteX321" fmla="*/ 1455171 w 1476951"/>
              <a:gd name="connsiteY321" fmla="*/ 807719 h 1476000"/>
              <a:gd name="connsiteX322" fmla="*/ 1454633 w 1476951"/>
              <a:gd name="connsiteY322" fmla="*/ 821172 h 1476000"/>
              <a:gd name="connsiteX323" fmla="*/ 1452480 w 1476951"/>
              <a:gd name="connsiteY323" fmla="*/ 829243 h 1476000"/>
              <a:gd name="connsiteX324" fmla="*/ 1439565 w 1476951"/>
              <a:gd name="connsiteY324" fmla="*/ 849692 h 1476000"/>
              <a:gd name="connsiteX325" fmla="*/ 1436337 w 1476951"/>
              <a:gd name="connsiteY325" fmla="*/ 867450 h 1476000"/>
              <a:gd name="connsiteX326" fmla="*/ 1433108 w 1476951"/>
              <a:gd name="connsiteY326" fmla="*/ 873369 h 1476000"/>
              <a:gd name="connsiteX327" fmla="*/ 1427727 w 1476951"/>
              <a:gd name="connsiteY327" fmla="*/ 899199 h 1476000"/>
              <a:gd name="connsiteX328" fmla="*/ 1421807 w 1476951"/>
              <a:gd name="connsiteY328" fmla="*/ 919648 h 1476000"/>
              <a:gd name="connsiteX329" fmla="*/ 1415350 w 1476951"/>
              <a:gd name="connsiteY329" fmla="*/ 939558 h 1476000"/>
              <a:gd name="connsiteX330" fmla="*/ 1411583 w 1476951"/>
              <a:gd name="connsiteY330" fmla="*/ 955163 h 1476000"/>
              <a:gd name="connsiteX331" fmla="*/ 1407278 w 1476951"/>
              <a:gd name="connsiteY331" fmla="*/ 971307 h 1476000"/>
              <a:gd name="connsiteX332" fmla="*/ 1410711 w 1476951"/>
              <a:gd name="connsiteY332" fmla="*/ 965967 h 1476000"/>
              <a:gd name="connsiteX333" fmla="*/ 1413736 w 1476951"/>
              <a:gd name="connsiteY333" fmla="*/ 954625 h 1476000"/>
              <a:gd name="connsiteX334" fmla="*/ 1416426 w 1476951"/>
              <a:gd name="connsiteY334" fmla="*/ 938481 h 1476000"/>
              <a:gd name="connsiteX335" fmla="*/ 1422883 w 1476951"/>
              <a:gd name="connsiteY335" fmla="*/ 918571 h 1476000"/>
              <a:gd name="connsiteX336" fmla="*/ 1428803 w 1476951"/>
              <a:gd name="connsiteY336" fmla="*/ 898123 h 1476000"/>
              <a:gd name="connsiteX337" fmla="*/ 1434184 w 1476951"/>
              <a:gd name="connsiteY337" fmla="*/ 872293 h 1476000"/>
              <a:gd name="connsiteX338" fmla="*/ 1437413 w 1476951"/>
              <a:gd name="connsiteY338" fmla="*/ 866373 h 1476000"/>
              <a:gd name="connsiteX339" fmla="*/ 1440642 w 1476951"/>
              <a:gd name="connsiteY339" fmla="*/ 848616 h 1476000"/>
              <a:gd name="connsiteX340" fmla="*/ 1453557 w 1476951"/>
              <a:gd name="connsiteY340" fmla="*/ 828167 h 1476000"/>
              <a:gd name="connsiteX341" fmla="*/ 1444947 w 1476951"/>
              <a:gd name="connsiteY341" fmla="*/ 869602 h 1476000"/>
              <a:gd name="connsiteX342" fmla="*/ 1438489 w 1476951"/>
              <a:gd name="connsiteY342" fmla="*/ 904042 h 1476000"/>
              <a:gd name="connsiteX343" fmla="*/ 1423960 w 1476951"/>
              <a:gd name="connsiteY343" fmla="*/ 948168 h 1476000"/>
              <a:gd name="connsiteX344" fmla="*/ 1421085 w 1476951"/>
              <a:gd name="connsiteY344" fmla="*/ 952639 h 1476000"/>
              <a:gd name="connsiteX345" fmla="*/ 1419856 w 1476951"/>
              <a:gd name="connsiteY345" fmla="*/ 959334 h 1476000"/>
              <a:gd name="connsiteX346" fmla="*/ 1415888 w 1476951"/>
              <a:gd name="connsiteY346" fmla="*/ 970769 h 1476000"/>
              <a:gd name="connsiteX347" fmla="*/ 1400821 w 1476951"/>
              <a:gd name="connsiteY347" fmla="*/ 1003594 h 1476000"/>
              <a:gd name="connsiteX348" fmla="*/ 1393825 w 1476951"/>
              <a:gd name="connsiteY348" fmla="*/ 1020814 h 1476000"/>
              <a:gd name="connsiteX349" fmla="*/ 1389520 w 1476951"/>
              <a:gd name="connsiteY349" fmla="*/ 1029963 h 1476000"/>
              <a:gd name="connsiteX350" fmla="*/ 1384139 w 1476951"/>
              <a:gd name="connsiteY350" fmla="*/ 1039649 h 1476000"/>
              <a:gd name="connsiteX351" fmla="*/ 1369610 w 1476951"/>
              <a:gd name="connsiteY351" fmla="*/ 1065478 h 1476000"/>
              <a:gd name="connsiteX352" fmla="*/ 1354004 w 1476951"/>
              <a:gd name="connsiteY352" fmla="*/ 1090770 h 1476000"/>
              <a:gd name="connsiteX353" fmla="*/ 1334094 w 1476951"/>
              <a:gd name="connsiteY353" fmla="*/ 1124672 h 1476000"/>
              <a:gd name="connsiteX354" fmla="*/ 1312031 w 1476951"/>
              <a:gd name="connsiteY354" fmla="*/ 1158035 h 1476000"/>
              <a:gd name="connsiteX355" fmla="*/ 1297502 w 1476951"/>
              <a:gd name="connsiteY355" fmla="*/ 1176869 h 1476000"/>
              <a:gd name="connsiteX356" fmla="*/ 1281896 w 1476951"/>
              <a:gd name="connsiteY356" fmla="*/ 1195165 h 1476000"/>
              <a:gd name="connsiteX357" fmla="*/ 1276515 w 1476951"/>
              <a:gd name="connsiteY357" fmla="*/ 1202699 h 1476000"/>
              <a:gd name="connsiteX358" fmla="*/ 1270596 w 1476951"/>
              <a:gd name="connsiteY358" fmla="*/ 1210233 h 1476000"/>
              <a:gd name="connsiteX359" fmla="*/ 1261447 w 1476951"/>
              <a:gd name="connsiteY359" fmla="*/ 1217766 h 1476000"/>
              <a:gd name="connsiteX360" fmla="*/ 1246486 w 1476951"/>
              <a:gd name="connsiteY360" fmla="*/ 1234332 h 1476000"/>
              <a:gd name="connsiteX361" fmla="*/ 1246918 w 1476951"/>
              <a:gd name="connsiteY361" fmla="*/ 1236062 h 1476000"/>
              <a:gd name="connsiteX362" fmla="*/ 1231313 w 1476951"/>
              <a:gd name="connsiteY362" fmla="*/ 1252206 h 1476000"/>
              <a:gd name="connsiteX363" fmla="*/ 1214631 w 1476951"/>
              <a:gd name="connsiteY363" fmla="*/ 1264045 h 1476000"/>
              <a:gd name="connsiteX364" fmla="*/ 1201178 w 1476951"/>
              <a:gd name="connsiteY364" fmla="*/ 1274807 h 1476000"/>
              <a:gd name="connsiteX365" fmla="*/ 1188434 w 1476951"/>
              <a:gd name="connsiteY365" fmla="*/ 1284120 h 1476000"/>
              <a:gd name="connsiteX366" fmla="*/ 1190415 w 1476951"/>
              <a:gd name="connsiteY366" fmla="*/ 1283955 h 1476000"/>
              <a:gd name="connsiteX367" fmla="*/ 1204407 w 1476951"/>
              <a:gd name="connsiteY367" fmla="*/ 1273731 h 1476000"/>
              <a:gd name="connsiteX368" fmla="*/ 1217860 w 1476951"/>
              <a:gd name="connsiteY368" fmla="*/ 1262968 h 1476000"/>
              <a:gd name="connsiteX369" fmla="*/ 1234541 w 1476951"/>
              <a:gd name="connsiteY369" fmla="*/ 1251130 h 1476000"/>
              <a:gd name="connsiteX370" fmla="*/ 1250147 w 1476951"/>
              <a:gd name="connsiteY370" fmla="*/ 1234986 h 1476000"/>
              <a:gd name="connsiteX371" fmla="*/ 1249609 w 1476951"/>
              <a:gd name="connsiteY371" fmla="*/ 1232834 h 1476000"/>
              <a:gd name="connsiteX372" fmla="*/ 1264676 w 1476951"/>
              <a:gd name="connsiteY372" fmla="*/ 1216152 h 1476000"/>
              <a:gd name="connsiteX373" fmla="*/ 1273824 w 1476951"/>
              <a:gd name="connsiteY373" fmla="*/ 1208618 h 1476000"/>
              <a:gd name="connsiteX374" fmla="*/ 1279743 w 1476951"/>
              <a:gd name="connsiteY374" fmla="*/ 1201085 h 1476000"/>
              <a:gd name="connsiteX375" fmla="*/ 1285125 w 1476951"/>
              <a:gd name="connsiteY375" fmla="*/ 1193551 h 1476000"/>
              <a:gd name="connsiteX376" fmla="*/ 1300730 w 1476951"/>
              <a:gd name="connsiteY376" fmla="*/ 1175255 h 1476000"/>
              <a:gd name="connsiteX377" fmla="*/ 1315259 w 1476951"/>
              <a:gd name="connsiteY377" fmla="*/ 1156421 h 1476000"/>
              <a:gd name="connsiteX378" fmla="*/ 1337323 w 1476951"/>
              <a:gd name="connsiteY378" fmla="*/ 1123057 h 1476000"/>
              <a:gd name="connsiteX379" fmla="*/ 1357233 w 1476951"/>
              <a:gd name="connsiteY379" fmla="*/ 1089156 h 1476000"/>
              <a:gd name="connsiteX380" fmla="*/ 1372839 w 1476951"/>
              <a:gd name="connsiteY380" fmla="*/ 1063864 h 1476000"/>
              <a:gd name="connsiteX381" fmla="*/ 1387367 w 1476951"/>
              <a:gd name="connsiteY381" fmla="*/ 1038034 h 1476000"/>
              <a:gd name="connsiteX382" fmla="*/ 1392749 w 1476951"/>
              <a:gd name="connsiteY382" fmla="*/ 1028348 h 1476000"/>
              <a:gd name="connsiteX383" fmla="*/ 1397054 w 1476951"/>
              <a:gd name="connsiteY383" fmla="*/ 1019200 h 1476000"/>
              <a:gd name="connsiteX384" fmla="*/ 1404049 w 1476951"/>
              <a:gd name="connsiteY384" fmla="*/ 1001980 h 1476000"/>
              <a:gd name="connsiteX385" fmla="*/ 1419117 w 1476951"/>
              <a:gd name="connsiteY385" fmla="*/ 969155 h 1476000"/>
              <a:gd name="connsiteX386" fmla="*/ 1425036 w 1476951"/>
              <a:gd name="connsiteY386" fmla="*/ 947092 h 1476000"/>
              <a:gd name="connsiteX387" fmla="*/ 1439565 w 1476951"/>
              <a:gd name="connsiteY387" fmla="*/ 902966 h 1476000"/>
              <a:gd name="connsiteX388" fmla="*/ 1446023 w 1476951"/>
              <a:gd name="connsiteY388" fmla="*/ 868526 h 1476000"/>
              <a:gd name="connsiteX389" fmla="*/ 1454633 w 1476951"/>
              <a:gd name="connsiteY389" fmla="*/ 827091 h 1476000"/>
              <a:gd name="connsiteX390" fmla="*/ 1456574 w 1476951"/>
              <a:gd name="connsiteY390" fmla="*/ 819813 h 1476000"/>
              <a:gd name="connsiteX391" fmla="*/ 1455171 w 1476951"/>
              <a:gd name="connsiteY391" fmla="*/ 819557 h 1476000"/>
              <a:gd name="connsiteX392" fmla="*/ 1455708 w 1476951"/>
              <a:gd name="connsiteY392" fmla="*/ 806104 h 1476000"/>
              <a:gd name="connsiteX393" fmla="*/ 1467547 w 1476951"/>
              <a:gd name="connsiteY393" fmla="*/ 793727 h 1476000"/>
              <a:gd name="connsiteX394" fmla="*/ 1461281 w 1476951"/>
              <a:gd name="connsiteY394" fmla="*/ 819837 h 1476000"/>
              <a:gd name="connsiteX395" fmla="*/ 1461281 w 1476951"/>
              <a:gd name="connsiteY395" fmla="*/ 819837 h 1476000"/>
              <a:gd name="connsiteX396" fmla="*/ 1467548 w 1476951"/>
              <a:gd name="connsiteY396" fmla="*/ 793728 h 1476000"/>
              <a:gd name="connsiteX397" fmla="*/ 1472390 w 1476951"/>
              <a:gd name="connsiteY397" fmla="*/ 788346 h 1476000"/>
              <a:gd name="connsiteX398" fmla="*/ 1469162 w 1476951"/>
              <a:gd name="connsiteY398" fmla="*/ 795342 h 1476000"/>
              <a:gd name="connsiteX399" fmla="*/ 1468422 w 1476951"/>
              <a:gd name="connsiteY399" fmla="*/ 810005 h 1476000"/>
              <a:gd name="connsiteX400" fmla="*/ 1468086 w 1476951"/>
              <a:gd name="connsiteY400" fmla="*/ 823862 h 1476000"/>
              <a:gd name="connsiteX401" fmla="*/ 1462704 w 1476951"/>
              <a:gd name="connsiteY401" fmla="*/ 840420 h 1476000"/>
              <a:gd name="connsiteX402" fmla="*/ 1462704 w 1476951"/>
              <a:gd name="connsiteY402" fmla="*/ 842312 h 1476000"/>
              <a:gd name="connsiteX403" fmla="*/ 1469162 w 1476951"/>
              <a:gd name="connsiteY403" fmla="*/ 823862 h 1476000"/>
              <a:gd name="connsiteX404" fmla="*/ 1470238 w 1476951"/>
              <a:gd name="connsiteY404" fmla="*/ 795341 h 1476000"/>
              <a:gd name="connsiteX405" fmla="*/ 1472747 w 1476951"/>
              <a:gd name="connsiteY405" fmla="*/ 789906 h 1476000"/>
              <a:gd name="connsiteX406" fmla="*/ 1449251 w 1476951"/>
              <a:gd name="connsiteY406" fmla="*/ 765207 h 1476000"/>
              <a:gd name="connsiteX407" fmla="*/ 1445725 w 1476951"/>
              <a:gd name="connsiteY407" fmla="*/ 773542 h 1476000"/>
              <a:gd name="connsiteX408" fmla="*/ 1444408 w 1476951"/>
              <a:gd name="connsiteY408" fmla="*/ 785656 h 1476000"/>
              <a:gd name="connsiteX409" fmla="*/ 1442711 w 1476951"/>
              <a:gd name="connsiteY409" fmla="*/ 779997 h 1476000"/>
              <a:gd name="connsiteX410" fmla="*/ 1442090 w 1476951"/>
              <a:gd name="connsiteY410" fmla="*/ 780796 h 1476000"/>
              <a:gd name="connsiteX411" fmla="*/ 1443870 w 1476951"/>
              <a:gd name="connsiteY411" fmla="*/ 786732 h 1476000"/>
              <a:gd name="connsiteX412" fmla="*/ 1442794 w 1476951"/>
              <a:gd name="connsiteY412" fmla="*/ 795342 h 1476000"/>
              <a:gd name="connsiteX413" fmla="*/ 1444947 w 1476951"/>
              <a:gd name="connsiteY413" fmla="*/ 802337 h 1476000"/>
              <a:gd name="connsiteX414" fmla="*/ 1446615 w 1476951"/>
              <a:gd name="connsiteY414" fmla="*/ 802245 h 1476000"/>
              <a:gd name="connsiteX415" fmla="*/ 1445484 w 1476951"/>
              <a:gd name="connsiteY415" fmla="*/ 798570 h 1476000"/>
              <a:gd name="connsiteX416" fmla="*/ 1446561 w 1476951"/>
              <a:gd name="connsiteY416" fmla="*/ 789960 h 1476000"/>
              <a:gd name="connsiteX417" fmla="*/ 1449251 w 1476951"/>
              <a:gd name="connsiteY417" fmla="*/ 765207 h 1476000"/>
              <a:gd name="connsiteX418" fmla="*/ 75789 w 1476951"/>
              <a:gd name="connsiteY418" fmla="*/ 501170 h 1476000"/>
              <a:gd name="connsiteX419" fmla="*/ 76057 w 1476951"/>
              <a:gd name="connsiteY419" fmla="*/ 501303 h 1476000"/>
              <a:gd name="connsiteX420" fmla="*/ 76083 w 1476951"/>
              <a:gd name="connsiteY420" fmla="*/ 501228 h 1476000"/>
              <a:gd name="connsiteX421" fmla="*/ 108256 w 1476951"/>
              <a:gd name="connsiteY421" fmla="*/ 424039 h 1476000"/>
              <a:gd name="connsiteX422" fmla="*/ 96417 w 1476951"/>
              <a:gd name="connsiteY422" fmla="*/ 446102 h 1476000"/>
              <a:gd name="connsiteX423" fmla="*/ 86731 w 1476951"/>
              <a:gd name="connsiteY423" fmla="*/ 454174 h 1476000"/>
              <a:gd name="connsiteX424" fmla="*/ 86708 w 1476951"/>
              <a:gd name="connsiteY424" fmla="*/ 454689 h 1476000"/>
              <a:gd name="connsiteX425" fmla="*/ 85771 w 1476951"/>
              <a:gd name="connsiteY425" fmla="*/ 475290 h 1476000"/>
              <a:gd name="connsiteX426" fmla="*/ 85798 w 1476951"/>
              <a:gd name="connsiteY426" fmla="*/ 475240 h 1476000"/>
              <a:gd name="connsiteX427" fmla="*/ 86731 w 1476951"/>
              <a:gd name="connsiteY427" fmla="*/ 454712 h 1476000"/>
              <a:gd name="connsiteX428" fmla="*/ 96417 w 1476951"/>
              <a:gd name="connsiteY428" fmla="*/ 446639 h 1476000"/>
              <a:gd name="connsiteX429" fmla="*/ 108256 w 1476951"/>
              <a:gd name="connsiteY429" fmla="*/ 424577 h 1476000"/>
              <a:gd name="connsiteX430" fmla="*/ 108659 w 1476951"/>
              <a:gd name="connsiteY430" fmla="*/ 424846 h 1476000"/>
              <a:gd name="connsiteX431" fmla="*/ 108861 w 1476951"/>
              <a:gd name="connsiteY431" fmla="*/ 424442 h 1476000"/>
              <a:gd name="connsiteX432" fmla="*/ 114713 w 1476951"/>
              <a:gd name="connsiteY432" fmla="*/ 377222 h 1476000"/>
              <a:gd name="connsiteX433" fmla="*/ 107179 w 1476951"/>
              <a:gd name="connsiteY433" fmla="*/ 382603 h 1476000"/>
              <a:gd name="connsiteX434" fmla="*/ 95879 w 1476951"/>
              <a:gd name="connsiteY434" fmla="*/ 406281 h 1476000"/>
              <a:gd name="connsiteX435" fmla="*/ 98464 w 1476951"/>
              <a:gd name="connsiteY435" fmla="*/ 408349 h 1476000"/>
              <a:gd name="connsiteX436" fmla="*/ 98548 w 1476951"/>
              <a:gd name="connsiteY436" fmla="*/ 407986 h 1476000"/>
              <a:gd name="connsiteX437" fmla="*/ 96417 w 1476951"/>
              <a:gd name="connsiteY437" fmla="*/ 406281 h 1476000"/>
              <a:gd name="connsiteX438" fmla="*/ 107717 w 1476951"/>
              <a:gd name="connsiteY438" fmla="*/ 382603 h 1476000"/>
              <a:gd name="connsiteX439" fmla="*/ 114388 w 1476951"/>
              <a:gd name="connsiteY439" fmla="*/ 377839 h 1476000"/>
              <a:gd name="connsiteX440" fmla="*/ 156148 w 1476951"/>
              <a:gd name="connsiteY440" fmla="*/ 346550 h 1476000"/>
              <a:gd name="connsiteX441" fmla="*/ 155469 w 1476951"/>
              <a:gd name="connsiteY441" fmla="*/ 347094 h 1476000"/>
              <a:gd name="connsiteX442" fmla="*/ 152583 w 1476951"/>
              <a:gd name="connsiteY442" fmla="*/ 358187 h 1476000"/>
              <a:gd name="connsiteX443" fmla="*/ 150767 w 1476951"/>
              <a:gd name="connsiteY443" fmla="*/ 363769 h 1476000"/>
              <a:gd name="connsiteX444" fmla="*/ 101260 w 1476951"/>
              <a:gd name="connsiteY444" fmla="*/ 454174 h 1476000"/>
              <a:gd name="connsiteX445" fmla="*/ 94264 w 1476951"/>
              <a:gd name="connsiteY445" fmla="*/ 476236 h 1476000"/>
              <a:gd name="connsiteX446" fmla="*/ 87807 w 1476951"/>
              <a:gd name="connsiteY446" fmla="*/ 498837 h 1476000"/>
              <a:gd name="connsiteX447" fmla="*/ 73815 w 1476951"/>
              <a:gd name="connsiteY447" fmla="*/ 546192 h 1476000"/>
              <a:gd name="connsiteX448" fmla="*/ 64668 w 1476951"/>
              <a:gd name="connsiteY448" fmla="*/ 578479 h 1476000"/>
              <a:gd name="connsiteX449" fmla="*/ 60363 w 1476951"/>
              <a:gd name="connsiteY449" fmla="*/ 602695 h 1476000"/>
              <a:gd name="connsiteX450" fmla="*/ 58210 w 1476951"/>
              <a:gd name="connsiteY450" fmla="*/ 615071 h 1476000"/>
              <a:gd name="connsiteX451" fmla="*/ 56596 w 1476951"/>
              <a:gd name="connsiteY451" fmla="*/ 627448 h 1476000"/>
              <a:gd name="connsiteX452" fmla="*/ 51753 w 1476951"/>
              <a:gd name="connsiteY452" fmla="*/ 660812 h 1476000"/>
              <a:gd name="connsiteX453" fmla="*/ 50138 w 1476951"/>
              <a:gd name="connsiteY453" fmla="*/ 681261 h 1476000"/>
              <a:gd name="connsiteX454" fmla="*/ 52829 w 1476951"/>
              <a:gd name="connsiteY454" fmla="*/ 702785 h 1476000"/>
              <a:gd name="connsiteX455" fmla="*/ 54090 w 1476951"/>
              <a:gd name="connsiteY455" fmla="*/ 691057 h 1476000"/>
              <a:gd name="connsiteX456" fmla="*/ 53905 w 1476951"/>
              <a:gd name="connsiteY456" fmla="*/ 687180 h 1476000"/>
              <a:gd name="connsiteX457" fmla="*/ 56058 w 1476951"/>
              <a:gd name="connsiteY457" fmla="*/ 664579 h 1476000"/>
              <a:gd name="connsiteX458" fmla="*/ 60901 w 1476951"/>
              <a:gd name="connsiteY458" fmla="*/ 631215 h 1476000"/>
              <a:gd name="connsiteX459" fmla="*/ 64742 w 1476951"/>
              <a:gd name="connsiteY459" fmla="*/ 626606 h 1476000"/>
              <a:gd name="connsiteX460" fmla="*/ 70320 w 1476951"/>
              <a:gd name="connsiteY460" fmla="*/ 589278 h 1476000"/>
              <a:gd name="connsiteX461" fmla="*/ 70049 w 1476951"/>
              <a:gd name="connsiteY461" fmla="*/ 582784 h 1476000"/>
              <a:gd name="connsiteX462" fmla="*/ 75365 w 1476951"/>
              <a:gd name="connsiteY462" fmla="*/ 567544 h 1476000"/>
              <a:gd name="connsiteX463" fmla="*/ 78528 w 1476951"/>
              <a:gd name="connsiteY463" fmla="*/ 554748 h 1476000"/>
              <a:gd name="connsiteX464" fmla="*/ 77583 w 1476951"/>
              <a:gd name="connsiteY464" fmla="*/ 556954 h 1476000"/>
              <a:gd name="connsiteX465" fmla="*/ 74354 w 1476951"/>
              <a:gd name="connsiteY465" fmla="*/ 555878 h 1476000"/>
              <a:gd name="connsiteX466" fmla="*/ 66282 w 1476951"/>
              <a:gd name="connsiteY466" fmla="*/ 579018 h 1476000"/>
              <a:gd name="connsiteX467" fmla="*/ 66820 w 1476951"/>
              <a:gd name="connsiteY467" fmla="*/ 591933 h 1476000"/>
              <a:gd name="connsiteX468" fmla="*/ 63053 w 1476951"/>
              <a:gd name="connsiteY468" fmla="*/ 616686 h 1476000"/>
              <a:gd name="connsiteX469" fmla="*/ 62515 w 1476951"/>
              <a:gd name="connsiteY469" fmla="*/ 620991 h 1476000"/>
              <a:gd name="connsiteX470" fmla="*/ 57134 w 1476951"/>
              <a:gd name="connsiteY470" fmla="*/ 627448 h 1476000"/>
              <a:gd name="connsiteX471" fmla="*/ 58748 w 1476951"/>
              <a:gd name="connsiteY471" fmla="*/ 615071 h 1476000"/>
              <a:gd name="connsiteX472" fmla="*/ 60901 w 1476951"/>
              <a:gd name="connsiteY472" fmla="*/ 602695 h 1476000"/>
              <a:gd name="connsiteX473" fmla="*/ 65206 w 1476951"/>
              <a:gd name="connsiteY473" fmla="*/ 578479 h 1476000"/>
              <a:gd name="connsiteX474" fmla="*/ 74354 w 1476951"/>
              <a:gd name="connsiteY474" fmla="*/ 546192 h 1476000"/>
              <a:gd name="connsiteX475" fmla="*/ 88345 w 1476951"/>
              <a:gd name="connsiteY475" fmla="*/ 498837 h 1476000"/>
              <a:gd name="connsiteX476" fmla="*/ 94802 w 1476951"/>
              <a:gd name="connsiteY476" fmla="*/ 476236 h 1476000"/>
              <a:gd name="connsiteX477" fmla="*/ 101798 w 1476951"/>
              <a:gd name="connsiteY477" fmla="*/ 454174 h 1476000"/>
              <a:gd name="connsiteX478" fmla="*/ 151305 w 1476951"/>
              <a:gd name="connsiteY478" fmla="*/ 363769 h 1476000"/>
              <a:gd name="connsiteX479" fmla="*/ 156148 w 1476951"/>
              <a:gd name="connsiteY479" fmla="*/ 346550 h 1476000"/>
              <a:gd name="connsiteX480" fmla="*/ 165834 w 1476951"/>
              <a:gd name="connsiteY480" fmla="*/ 292738 h 1476000"/>
              <a:gd name="connsiteX481" fmla="*/ 168525 w 1476951"/>
              <a:gd name="connsiteY481" fmla="*/ 294890 h 1476000"/>
              <a:gd name="connsiteX482" fmla="*/ 168525 w 1476951"/>
              <a:gd name="connsiteY482" fmla="*/ 294890 h 1476000"/>
              <a:gd name="connsiteX483" fmla="*/ 165835 w 1476951"/>
              <a:gd name="connsiteY483" fmla="*/ 292738 h 1476000"/>
              <a:gd name="connsiteX484" fmla="*/ 262800 w 1476951"/>
              <a:gd name="connsiteY484" fmla="*/ 216124 h 1476000"/>
              <a:gd name="connsiteX485" fmla="*/ 262697 w 1476951"/>
              <a:gd name="connsiteY485" fmla="*/ 216206 h 1476000"/>
              <a:gd name="connsiteX486" fmla="*/ 262383 w 1476951"/>
              <a:gd name="connsiteY486" fmla="*/ 216561 h 1476000"/>
              <a:gd name="connsiteX487" fmla="*/ 257987 w 1476951"/>
              <a:gd name="connsiteY487" fmla="*/ 221167 h 1476000"/>
              <a:gd name="connsiteX488" fmla="*/ 256876 w 1476951"/>
              <a:gd name="connsiteY488" fmla="*/ 222784 h 1476000"/>
              <a:gd name="connsiteX489" fmla="*/ 256150 w 1476951"/>
              <a:gd name="connsiteY489" fmla="*/ 223604 h 1476000"/>
              <a:gd name="connsiteX490" fmla="*/ 253010 w 1476951"/>
              <a:gd name="connsiteY490" fmla="*/ 228163 h 1476000"/>
              <a:gd name="connsiteX491" fmla="*/ 220185 w 1476951"/>
              <a:gd name="connsiteY491" fmla="*/ 266908 h 1476000"/>
              <a:gd name="connsiteX492" fmla="*/ 211036 w 1476951"/>
              <a:gd name="connsiteY492" fmla="*/ 277670 h 1476000"/>
              <a:gd name="connsiteX493" fmla="*/ 201889 w 1476951"/>
              <a:gd name="connsiteY493" fmla="*/ 288970 h 1476000"/>
              <a:gd name="connsiteX494" fmla="*/ 161454 w 1476951"/>
              <a:gd name="connsiteY494" fmla="*/ 333661 h 1476000"/>
              <a:gd name="connsiteX495" fmla="*/ 202426 w 1476951"/>
              <a:gd name="connsiteY495" fmla="*/ 288433 h 1476000"/>
              <a:gd name="connsiteX496" fmla="*/ 211574 w 1476951"/>
              <a:gd name="connsiteY496" fmla="*/ 277132 h 1476000"/>
              <a:gd name="connsiteX497" fmla="*/ 220723 w 1476951"/>
              <a:gd name="connsiteY497" fmla="*/ 266369 h 1476000"/>
              <a:gd name="connsiteX498" fmla="*/ 253548 w 1476951"/>
              <a:gd name="connsiteY498" fmla="*/ 227625 h 1476000"/>
              <a:gd name="connsiteX499" fmla="*/ 256876 w 1476951"/>
              <a:gd name="connsiteY499" fmla="*/ 222784 h 1476000"/>
              <a:gd name="connsiteX500" fmla="*/ 262383 w 1476951"/>
              <a:gd name="connsiteY500" fmla="*/ 216561 h 1476000"/>
              <a:gd name="connsiteX501" fmla="*/ 276460 w 1476951"/>
              <a:gd name="connsiteY501" fmla="*/ 179017 h 1476000"/>
              <a:gd name="connsiteX502" fmla="*/ 271815 w 1476951"/>
              <a:gd name="connsiteY502" fmla="*/ 180635 h 1476000"/>
              <a:gd name="connsiteX503" fmla="*/ 268361 w 1476951"/>
              <a:gd name="connsiteY503" fmla="*/ 181918 h 1476000"/>
              <a:gd name="connsiteX504" fmla="*/ 267539 w 1476951"/>
              <a:gd name="connsiteY504" fmla="*/ 182960 h 1476000"/>
              <a:gd name="connsiteX505" fmla="*/ 261620 w 1476951"/>
              <a:gd name="connsiteY505" fmla="*/ 188342 h 1476000"/>
              <a:gd name="connsiteX506" fmla="*/ 246552 w 1476951"/>
              <a:gd name="connsiteY506" fmla="*/ 198028 h 1476000"/>
              <a:gd name="connsiteX507" fmla="*/ 236328 w 1476951"/>
              <a:gd name="connsiteY507" fmla="*/ 209329 h 1476000"/>
              <a:gd name="connsiteX508" fmla="*/ 226642 w 1476951"/>
              <a:gd name="connsiteY508" fmla="*/ 220629 h 1476000"/>
              <a:gd name="connsiteX509" fmla="*/ 220185 w 1476951"/>
              <a:gd name="connsiteY509" fmla="*/ 226549 h 1476000"/>
              <a:gd name="connsiteX510" fmla="*/ 219965 w 1476951"/>
              <a:gd name="connsiteY510" fmla="*/ 226274 h 1476000"/>
              <a:gd name="connsiteX511" fmla="*/ 213862 w 1476951"/>
              <a:gd name="connsiteY511" fmla="*/ 233612 h 1476000"/>
              <a:gd name="connsiteX512" fmla="*/ 203503 w 1476951"/>
              <a:gd name="connsiteY512" fmla="*/ 246459 h 1476000"/>
              <a:gd name="connsiteX513" fmla="*/ 186821 w 1476951"/>
              <a:gd name="connsiteY513" fmla="*/ 264755 h 1476000"/>
              <a:gd name="connsiteX514" fmla="*/ 189512 w 1476951"/>
              <a:gd name="connsiteY514" fmla="*/ 267984 h 1476000"/>
              <a:gd name="connsiteX515" fmla="*/ 189563 w 1476951"/>
              <a:gd name="connsiteY515" fmla="*/ 267938 h 1476000"/>
              <a:gd name="connsiteX516" fmla="*/ 187359 w 1476951"/>
              <a:gd name="connsiteY516" fmla="*/ 265293 h 1476000"/>
              <a:gd name="connsiteX517" fmla="*/ 204041 w 1476951"/>
              <a:gd name="connsiteY517" fmla="*/ 246997 h 1476000"/>
              <a:gd name="connsiteX518" fmla="*/ 220723 w 1476951"/>
              <a:gd name="connsiteY518" fmla="*/ 226549 h 1476000"/>
              <a:gd name="connsiteX519" fmla="*/ 227180 w 1476951"/>
              <a:gd name="connsiteY519" fmla="*/ 220629 h 1476000"/>
              <a:gd name="connsiteX520" fmla="*/ 236866 w 1476951"/>
              <a:gd name="connsiteY520" fmla="*/ 209329 h 1476000"/>
              <a:gd name="connsiteX521" fmla="*/ 247090 w 1476951"/>
              <a:gd name="connsiteY521" fmla="*/ 198028 h 1476000"/>
              <a:gd name="connsiteX522" fmla="*/ 262158 w 1476951"/>
              <a:gd name="connsiteY522" fmla="*/ 188342 h 1476000"/>
              <a:gd name="connsiteX523" fmla="*/ 268077 w 1476951"/>
              <a:gd name="connsiteY523" fmla="*/ 182961 h 1476000"/>
              <a:gd name="connsiteX524" fmla="*/ 274535 w 1476951"/>
              <a:gd name="connsiteY524" fmla="*/ 180540 h 1476000"/>
              <a:gd name="connsiteX525" fmla="*/ 276573 w 1476951"/>
              <a:gd name="connsiteY525" fmla="*/ 179907 h 1476000"/>
              <a:gd name="connsiteX526" fmla="*/ 1055885 w 1476951"/>
              <a:gd name="connsiteY526" fmla="*/ 81794 h 1476000"/>
              <a:gd name="connsiteX527" fmla="*/ 1083329 w 1476951"/>
              <a:gd name="connsiteY527" fmla="*/ 94171 h 1476000"/>
              <a:gd name="connsiteX528" fmla="*/ 1095168 w 1476951"/>
              <a:gd name="connsiteY528" fmla="*/ 103857 h 1476000"/>
              <a:gd name="connsiteX529" fmla="*/ 1068800 w 1476951"/>
              <a:gd name="connsiteY529" fmla="*/ 90942 h 1476000"/>
              <a:gd name="connsiteX530" fmla="*/ 1055885 w 1476951"/>
              <a:gd name="connsiteY530" fmla="*/ 81794 h 1476000"/>
              <a:gd name="connsiteX531" fmla="*/ 966557 w 1476951"/>
              <a:gd name="connsiteY531" fmla="*/ 42511 h 1476000"/>
              <a:gd name="connsiteX532" fmla="*/ 988082 w 1476951"/>
              <a:gd name="connsiteY532" fmla="*/ 47354 h 1476000"/>
              <a:gd name="connsiteX533" fmla="*/ 1018217 w 1476951"/>
              <a:gd name="connsiteY533" fmla="*/ 62421 h 1476000"/>
              <a:gd name="connsiteX534" fmla="*/ 966557 w 1476951"/>
              <a:gd name="connsiteY534" fmla="*/ 42511 h 1476000"/>
              <a:gd name="connsiteX535" fmla="*/ 642610 w 1476951"/>
              <a:gd name="connsiteY535" fmla="*/ 38946 h 1476000"/>
              <a:gd name="connsiteX536" fmla="*/ 631309 w 1476951"/>
              <a:gd name="connsiteY536" fmla="*/ 40359 h 1476000"/>
              <a:gd name="connsiteX537" fmla="*/ 607093 w 1476951"/>
              <a:gd name="connsiteY537" fmla="*/ 43588 h 1476000"/>
              <a:gd name="connsiteX538" fmla="*/ 583416 w 1476951"/>
              <a:gd name="connsiteY538" fmla="*/ 48969 h 1476000"/>
              <a:gd name="connsiteX539" fmla="*/ 573192 w 1476951"/>
              <a:gd name="connsiteY539" fmla="*/ 52197 h 1476000"/>
              <a:gd name="connsiteX540" fmla="*/ 561353 w 1476951"/>
              <a:gd name="connsiteY540" fmla="*/ 55426 h 1476000"/>
              <a:gd name="connsiteX541" fmla="*/ 535448 w 1476951"/>
              <a:gd name="connsiteY541" fmla="*/ 60515 h 1476000"/>
              <a:gd name="connsiteX542" fmla="*/ 530680 w 1476951"/>
              <a:gd name="connsiteY542" fmla="*/ 62422 h 1476000"/>
              <a:gd name="connsiteX543" fmla="*/ 497855 w 1476951"/>
              <a:gd name="connsiteY543" fmla="*/ 73722 h 1476000"/>
              <a:gd name="connsiteX544" fmla="*/ 465568 w 1476951"/>
              <a:gd name="connsiteY544" fmla="*/ 86637 h 1476000"/>
              <a:gd name="connsiteX545" fmla="*/ 442967 w 1476951"/>
              <a:gd name="connsiteY545" fmla="*/ 96862 h 1476000"/>
              <a:gd name="connsiteX546" fmla="*/ 427899 w 1476951"/>
              <a:gd name="connsiteY546" fmla="*/ 102781 h 1476000"/>
              <a:gd name="connsiteX547" fmla="*/ 390769 w 1476951"/>
              <a:gd name="connsiteY547" fmla="*/ 120001 h 1476000"/>
              <a:gd name="connsiteX548" fmla="*/ 373011 w 1476951"/>
              <a:gd name="connsiteY548" fmla="*/ 131301 h 1476000"/>
              <a:gd name="connsiteX549" fmla="*/ 355791 w 1476951"/>
              <a:gd name="connsiteY549" fmla="*/ 142602 h 1476000"/>
              <a:gd name="connsiteX550" fmla="*/ 328347 w 1476951"/>
              <a:gd name="connsiteY550" fmla="*/ 163050 h 1476000"/>
              <a:gd name="connsiteX551" fmla="*/ 302517 w 1476951"/>
              <a:gd name="connsiteY551" fmla="*/ 183499 h 1476000"/>
              <a:gd name="connsiteX552" fmla="*/ 277796 w 1476951"/>
              <a:gd name="connsiteY552" fmla="*/ 205064 h 1476000"/>
              <a:gd name="connsiteX553" fmla="*/ 279916 w 1476951"/>
              <a:gd name="connsiteY553" fmla="*/ 207715 h 1476000"/>
              <a:gd name="connsiteX554" fmla="*/ 285163 w 1476951"/>
              <a:gd name="connsiteY554" fmla="*/ 204116 h 1476000"/>
              <a:gd name="connsiteX555" fmla="*/ 289628 w 1476951"/>
              <a:gd name="connsiteY555" fmla="*/ 200787 h 1476000"/>
              <a:gd name="connsiteX556" fmla="*/ 305746 w 1476951"/>
              <a:gd name="connsiteY556" fmla="*/ 186728 h 1476000"/>
              <a:gd name="connsiteX557" fmla="*/ 331575 w 1476951"/>
              <a:gd name="connsiteY557" fmla="*/ 166279 h 1476000"/>
              <a:gd name="connsiteX558" fmla="*/ 359019 w 1476951"/>
              <a:gd name="connsiteY558" fmla="*/ 145830 h 1476000"/>
              <a:gd name="connsiteX559" fmla="*/ 376239 w 1476951"/>
              <a:gd name="connsiteY559" fmla="*/ 134530 h 1476000"/>
              <a:gd name="connsiteX560" fmla="*/ 393997 w 1476951"/>
              <a:gd name="connsiteY560" fmla="*/ 123229 h 1476000"/>
              <a:gd name="connsiteX561" fmla="*/ 431127 w 1476951"/>
              <a:gd name="connsiteY561" fmla="*/ 106009 h 1476000"/>
              <a:gd name="connsiteX562" fmla="*/ 445657 w 1476951"/>
              <a:gd name="connsiteY562" fmla="*/ 98476 h 1476000"/>
              <a:gd name="connsiteX563" fmla="*/ 468258 w 1476951"/>
              <a:gd name="connsiteY563" fmla="*/ 88251 h 1476000"/>
              <a:gd name="connsiteX564" fmla="*/ 500545 w 1476951"/>
              <a:gd name="connsiteY564" fmla="*/ 75336 h 1476000"/>
              <a:gd name="connsiteX565" fmla="*/ 533370 w 1476951"/>
              <a:gd name="connsiteY565" fmla="*/ 64036 h 1476000"/>
              <a:gd name="connsiteX566" fmla="*/ 547159 w 1476951"/>
              <a:gd name="connsiteY566" fmla="*/ 61328 h 1476000"/>
              <a:gd name="connsiteX567" fmla="*/ 553820 w 1476951"/>
              <a:gd name="connsiteY567" fmla="*/ 59051 h 1476000"/>
              <a:gd name="connsiteX568" fmla="*/ 644482 w 1476951"/>
              <a:gd name="connsiteY568" fmla="*/ 39493 h 1476000"/>
              <a:gd name="connsiteX569" fmla="*/ 835054 w 1476951"/>
              <a:gd name="connsiteY569" fmla="*/ 27377 h 1476000"/>
              <a:gd name="connsiteX570" fmla="*/ 846556 w 1476951"/>
              <a:gd name="connsiteY570" fmla="*/ 28520 h 1476000"/>
              <a:gd name="connsiteX571" fmla="*/ 862162 w 1476951"/>
              <a:gd name="connsiteY571" fmla="*/ 33901 h 1476000"/>
              <a:gd name="connsiteX572" fmla="*/ 850323 w 1476951"/>
              <a:gd name="connsiteY572" fmla="*/ 32287 h 1476000"/>
              <a:gd name="connsiteX573" fmla="*/ 825570 w 1476951"/>
              <a:gd name="connsiteY573" fmla="*/ 27444 h 1476000"/>
              <a:gd name="connsiteX574" fmla="*/ 835054 w 1476951"/>
              <a:gd name="connsiteY574" fmla="*/ 27377 h 1476000"/>
              <a:gd name="connsiteX575" fmla="*/ 897678 w 1476951"/>
              <a:gd name="connsiteY575" fmla="*/ 23139 h 1476000"/>
              <a:gd name="connsiteX576" fmla="*/ 919741 w 1476951"/>
              <a:gd name="connsiteY576" fmla="*/ 24753 h 1476000"/>
              <a:gd name="connsiteX577" fmla="*/ 946647 w 1476951"/>
              <a:gd name="connsiteY577" fmla="*/ 35515 h 1476000"/>
              <a:gd name="connsiteX578" fmla="*/ 913283 w 1476951"/>
              <a:gd name="connsiteY578" fmla="*/ 29596 h 1476000"/>
              <a:gd name="connsiteX579" fmla="*/ 897678 w 1476951"/>
              <a:gd name="connsiteY579" fmla="*/ 23139 h 1476000"/>
              <a:gd name="connsiteX580" fmla="*/ 717677 w 1476951"/>
              <a:gd name="connsiteY580" fmla="*/ 23004 h 1476000"/>
              <a:gd name="connsiteX581" fmla="*/ 655524 w 1476951"/>
              <a:gd name="connsiteY581" fmla="*/ 26368 h 1476000"/>
              <a:gd name="connsiteX582" fmla="*/ 612474 w 1476951"/>
              <a:gd name="connsiteY582" fmla="*/ 32287 h 1476000"/>
              <a:gd name="connsiteX583" fmla="*/ 592026 w 1476951"/>
              <a:gd name="connsiteY583" fmla="*/ 37668 h 1476000"/>
              <a:gd name="connsiteX584" fmla="*/ 574267 w 1476951"/>
              <a:gd name="connsiteY584" fmla="*/ 44125 h 1476000"/>
              <a:gd name="connsiteX585" fmla="*/ 549514 w 1476951"/>
              <a:gd name="connsiteY585" fmla="*/ 47354 h 1476000"/>
              <a:gd name="connsiteX586" fmla="*/ 455881 w 1476951"/>
              <a:gd name="connsiteY586" fmla="*/ 83408 h 1476000"/>
              <a:gd name="connsiteX587" fmla="*/ 421980 w 1476951"/>
              <a:gd name="connsiteY587" fmla="*/ 98476 h 1476000"/>
              <a:gd name="connsiteX588" fmla="*/ 411755 w 1476951"/>
              <a:gd name="connsiteY588" fmla="*/ 102242 h 1476000"/>
              <a:gd name="connsiteX589" fmla="*/ 402607 w 1476951"/>
              <a:gd name="connsiteY589" fmla="*/ 107086 h 1476000"/>
              <a:gd name="connsiteX590" fmla="*/ 385387 w 1476951"/>
              <a:gd name="connsiteY590" fmla="*/ 116233 h 1476000"/>
              <a:gd name="connsiteX591" fmla="*/ 358481 w 1476951"/>
              <a:gd name="connsiteY591" fmla="*/ 130225 h 1476000"/>
              <a:gd name="connsiteX592" fmla="*/ 338033 w 1476951"/>
              <a:gd name="connsiteY592" fmla="*/ 146368 h 1476000"/>
              <a:gd name="connsiteX593" fmla="*/ 278840 w 1476951"/>
              <a:gd name="connsiteY593" fmla="*/ 192647 h 1476000"/>
              <a:gd name="connsiteX594" fmla="*/ 266469 w 1476951"/>
              <a:gd name="connsiteY594" fmla="*/ 203403 h 1476000"/>
              <a:gd name="connsiteX595" fmla="*/ 254367 w 1476951"/>
              <a:gd name="connsiteY595" fmla="*/ 214453 h 1476000"/>
              <a:gd name="connsiteX596" fmla="*/ 254624 w 1476951"/>
              <a:gd name="connsiteY596" fmla="*/ 214710 h 1476000"/>
              <a:gd name="connsiteX597" fmla="*/ 161529 w 1476951"/>
              <a:gd name="connsiteY597" fmla="*/ 323948 h 1476000"/>
              <a:gd name="connsiteX598" fmla="*/ 142695 w 1476951"/>
              <a:gd name="connsiteY598" fmla="*/ 349778 h 1476000"/>
              <a:gd name="connsiteX599" fmla="*/ 134085 w 1476951"/>
              <a:gd name="connsiteY599" fmla="*/ 365384 h 1476000"/>
              <a:gd name="connsiteX600" fmla="*/ 125475 w 1476951"/>
              <a:gd name="connsiteY600" fmla="*/ 379913 h 1476000"/>
              <a:gd name="connsiteX601" fmla="*/ 109331 w 1476951"/>
              <a:gd name="connsiteY601" fmla="*/ 410047 h 1476000"/>
              <a:gd name="connsiteX602" fmla="*/ 91771 w 1476951"/>
              <a:gd name="connsiteY602" fmla="*/ 437719 h 1476000"/>
              <a:gd name="connsiteX603" fmla="*/ 91574 w 1476951"/>
              <a:gd name="connsiteY603" fmla="*/ 438568 h 1476000"/>
              <a:gd name="connsiteX604" fmla="*/ 85654 w 1476951"/>
              <a:gd name="connsiteY604" fmla="*/ 454712 h 1476000"/>
              <a:gd name="connsiteX605" fmla="*/ 81349 w 1476951"/>
              <a:gd name="connsiteY605" fmla="*/ 462245 h 1476000"/>
              <a:gd name="connsiteX606" fmla="*/ 80273 w 1476951"/>
              <a:gd name="connsiteY606" fmla="*/ 463321 h 1476000"/>
              <a:gd name="connsiteX607" fmla="*/ 75497 w 1476951"/>
              <a:gd name="connsiteY607" fmla="*/ 479196 h 1476000"/>
              <a:gd name="connsiteX608" fmla="*/ 74354 w 1476951"/>
              <a:gd name="connsiteY608" fmla="*/ 488613 h 1476000"/>
              <a:gd name="connsiteX609" fmla="*/ 73278 w 1476951"/>
              <a:gd name="connsiteY609" fmla="*/ 502066 h 1476000"/>
              <a:gd name="connsiteX610" fmla="*/ 65744 w 1476951"/>
              <a:gd name="connsiteY610" fmla="*/ 524129 h 1476000"/>
              <a:gd name="connsiteX611" fmla="*/ 58748 w 1476951"/>
              <a:gd name="connsiteY611" fmla="*/ 546192 h 1476000"/>
              <a:gd name="connsiteX612" fmla="*/ 51214 w 1476951"/>
              <a:gd name="connsiteY612" fmla="*/ 578479 h 1476000"/>
              <a:gd name="connsiteX613" fmla="*/ 46909 w 1476951"/>
              <a:gd name="connsiteY613" fmla="*/ 608076 h 1476000"/>
              <a:gd name="connsiteX614" fmla="*/ 44219 w 1476951"/>
              <a:gd name="connsiteY614" fmla="*/ 637672 h 1476000"/>
              <a:gd name="connsiteX615" fmla="*/ 47986 w 1476951"/>
              <a:gd name="connsiteY615" fmla="*/ 617224 h 1476000"/>
              <a:gd name="connsiteX616" fmla="*/ 48335 w 1476951"/>
              <a:gd name="connsiteY616" fmla="*/ 615536 h 1476000"/>
              <a:gd name="connsiteX617" fmla="*/ 49062 w 1476951"/>
              <a:gd name="connsiteY617" fmla="*/ 607538 h 1476000"/>
              <a:gd name="connsiteX618" fmla="*/ 53367 w 1476951"/>
              <a:gd name="connsiteY618" fmla="*/ 577941 h 1476000"/>
              <a:gd name="connsiteX619" fmla="*/ 54715 w 1476951"/>
              <a:gd name="connsiteY619" fmla="*/ 578391 h 1476000"/>
              <a:gd name="connsiteX620" fmla="*/ 54832 w 1476951"/>
              <a:gd name="connsiteY620" fmla="*/ 577891 h 1476000"/>
              <a:gd name="connsiteX621" fmla="*/ 53367 w 1476951"/>
              <a:gd name="connsiteY621" fmla="*/ 577403 h 1476000"/>
              <a:gd name="connsiteX622" fmla="*/ 60901 w 1476951"/>
              <a:gd name="connsiteY622" fmla="*/ 545116 h 1476000"/>
              <a:gd name="connsiteX623" fmla="*/ 67896 w 1476951"/>
              <a:gd name="connsiteY623" fmla="*/ 523053 h 1476000"/>
              <a:gd name="connsiteX624" fmla="*/ 75396 w 1476951"/>
              <a:gd name="connsiteY624" fmla="*/ 501091 h 1476000"/>
              <a:gd name="connsiteX625" fmla="*/ 74892 w 1476951"/>
              <a:gd name="connsiteY625" fmla="*/ 500990 h 1476000"/>
              <a:gd name="connsiteX626" fmla="*/ 75969 w 1476951"/>
              <a:gd name="connsiteY626" fmla="*/ 487537 h 1476000"/>
              <a:gd name="connsiteX627" fmla="*/ 81888 w 1476951"/>
              <a:gd name="connsiteY627" fmla="*/ 462245 h 1476000"/>
              <a:gd name="connsiteX628" fmla="*/ 86192 w 1476951"/>
              <a:gd name="connsiteY628" fmla="*/ 454712 h 1476000"/>
              <a:gd name="connsiteX629" fmla="*/ 86337 w 1476951"/>
              <a:gd name="connsiteY629" fmla="*/ 454318 h 1476000"/>
              <a:gd name="connsiteX630" fmla="*/ 92112 w 1476951"/>
              <a:gd name="connsiteY630" fmla="*/ 438568 h 1476000"/>
              <a:gd name="connsiteX631" fmla="*/ 109870 w 1476951"/>
              <a:gd name="connsiteY631" fmla="*/ 410586 h 1476000"/>
              <a:gd name="connsiteX632" fmla="*/ 126013 w 1476951"/>
              <a:gd name="connsiteY632" fmla="*/ 380451 h 1476000"/>
              <a:gd name="connsiteX633" fmla="*/ 134623 w 1476951"/>
              <a:gd name="connsiteY633" fmla="*/ 365922 h 1476000"/>
              <a:gd name="connsiteX634" fmla="*/ 143233 w 1476951"/>
              <a:gd name="connsiteY634" fmla="*/ 350316 h 1476000"/>
              <a:gd name="connsiteX635" fmla="*/ 162068 w 1476951"/>
              <a:gd name="connsiteY635" fmla="*/ 324486 h 1476000"/>
              <a:gd name="connsiteX636" fmla="*/ 255162 w 1476951"/>
              <a:gd name="connsiteY636" fmla="*/ 215248 h 1476000"/>
              <a:gd name="connsiteX637" fmla="*/ 279916 w 1476951"/>
              <a:gd name="connsiteY637" fmla="*/ 192647 h 1476000"/>
              <a:gd name="connsiteX638" fmla="*/ 339109 w 1476951"/>
              <a:gd name="connsiteY638" fmla="*/ 146369 h 1476000"/>
              <a:gd name="connsiteX639" fmla="*/ 359558 w 1476951"/>
              <a:gd name="connsiteY639" fmla="*/ 130225 h 1476000"/>
              <a:gd name="connsiteX640" fmla="*/ 386464 w 1476951"/>
              <a:gd name="connsiteY640" fmla="*/ 116234 h 1476000"/>
              <a:gd name="connsiteX641" fmla="*/ 403684 w 1476951"/>
              <a:gd name="connsiteY641" fmla="*/ 107086 h 1476000"/>
              <a:gd name="connsiteX642" fmla="*/ 412832 w 1476951"/>
              <a:gd name="connsiteY642" fmla="*/ 102243 h 1476000"/>
              <a:gd name="connsiteX643" fmla="*/ 423056 w 1476951"/>
              <a:gd name="connsiteY643" fmla="*/ 98476 h 1476000"/>
              <a:gd name="connsiteX644" fmla="*/ 456958 w 1476951"/>
              <a:gd name="connsiteY644" fmla="*/ 83408 h 1476000"/>
              <a:gd name="connsiteX645" fmla="*/ 550591 w 1476951"/>
              <a:gd name="connsiteY645" fmla="*/ 47355 h 1476000"/>
              <a:gd name="connsiteX646" fmla="*/ 575344 w 1476951"/>
              <a:gd name="connsiteY646" fmla="*/ 44126 h 1476000"/>
              <a:gd name="connsiteX647" fmla="*/ 593102 w 1476951"/>
              <a:gd name="connsiteY647" fmla="*/ 37668 h 1476000"/>
              <a:gd name="connsiteX648" fmla="*/ 613550 w 1476951"/>
              <a:gd name="connsiteY648" fmla="*/ 32287 h 1476000"/>
              <a:gd name="connsiteX649" fmla="*/ 656600 w 1476951"/>
              <a:gd name="connsiteY649" fmla="*/ 26368 h 1476000"/>
              <a:gd name="connsiteX650" fmla="*/ 718753 w 1476951"/>
              <a:gd name="connsiteY650" fmla="*/ 23206 h 1476000"/>
              <a:gd name="connsiteX651" fmla="*/ 768710 w 1476951"/>
              <a:gd name="connsiteY651" fmla="*/ 24882 h 1476000"/>
              <a:gd name="connsiteX652" fmla="*/ 793283 w 1476951"/>
              <a:gd name="connsiteY652" fmla="*/ 0 h 1476000"/>
              <a:gd name="connsiteX653" fmla="*/ 818574 w 1476951"/>
              <a:gd name="connsiteY653" fmla="*/ 1614 h 1476000"/>
              <a:gd name="connsiteX654" fmla="*/ 844404 w 1476951"/>
              <a:gd name="connsiteY654" fmla="*/ 4305 h 1476000"/>
              <a:gd name="connsiteX655" fmla="*/ 861624 w 1476951"/>
              <a:gd name="connsiteY655" fmla="*/ 8610 h 1476000"/>
              <a:gd name="connsiteX656" fmla="*/ 872924 w 1476951"/>
              <a:gd name="connsiteY656" fmla="*/ 13991 h 1476000"/>
              <a:gd name="connsiteX657" fmla="*/ 886916 w 1476951"/>
              <a:gd name="connsiteY657" fmla="*/ 11300 h 1476000"/>
              <a:gd name="connsiteX658" fmla="*/ 907902 w 1476951"/>
              <a:gd name="connsiteY658" fmla="*/ 16144 h 1476000"/>
              <a:gd name="connsiteX659" fmla="*/ 920817 w 1476951"/>
              <a:gd name="connsiteY659" fmla="*/ 19910 h 1476000"/>
              <a:gd name="connsiteX660" fmla="*/ 920279 w 1476951"/>
              <a:gd name="connsiteY660" fmla="*/ 20449 h 1476000"/>
              <a:gd name="connsiteX661" fmla="*/ 919741 w 1476951"/>
              <a:gd name="connsiteY661" fmla="*/ 24215 h 1476000"/>
              <a:gd name="connsiteX662" fmla="*/ 897678 w 1476951"/>
              <a:gd name="connsiteY662" fmla="*/ 22601 h 1476000"/>
              <a:gd name="connsiteX663" fmla="*/ 890144 w 1476951"/>
              <a:gd name="connsiteY663" fmla="*/ 20449 h 1476000"/>
              <a:gd name="connsiteX664" fmla="*/ 882611 w 1476951"/>
              <a:gd name="connsiteY664" fmla="*/ 18834 h 1476000"/>
              <a:gd name="connsiteX665" fmla="*/ 868081 w 1476951"/>
              <a:gd name="connsiteY665" fmla="*/ 15605 h 1476000"/>
              <a:gd name="connsiteX666" fmla="*/ 853552 w 1476951"/>
              <a:gd name="connsiteY666" fmla="*/ 12377 h 1476000"/>
              <a:gd name="connsiteX667" fmla="*/ 838485 w 1476951"/>
              <a:gd name="connsiteY667" fmla="*/ 10224 h 1476000"/>
              <a:gd name="connsiteX668" fmla="*/ 821803 w 1476951"/>
              <a:gd name="connsiteY668" fmla="*/ 10224 h 1476000"/>
              <a:gd name="connsiteX669" fmla="*/ 808350 w 1476951"/>
              <a:gd name="connsiteY669" fmla="*/ 10224 h 1476000"/>
              <a:gd name="connsiteX670" fmla="*/ 787364 w 1476951"/>
              <a:gd name="connsiteY670" fmla="*/ 10224 h 1476000"/>
              <a:gd name="connsiteX671" fmla="*/ 786378 w 1476951"/>
              <a:gd name="connsiteY671" fmla="*/ 9909 h 1476000"/>
              <a:gd name="connsiteX672" fmla="*/ 777139 w 1476951"/>
              <a:gd name="connsiteY672" fmla="*/ 14529 h 1476000"/>
              <a:gd name="connsiteX673" fmla="*/ 780368 w 1476951"/>
              <a:gd name="connsiteY673" fmla="*/ 19910 h 1476000"/>
              <a:gd name="connsiteX674" fmla="*/ 812655 w 1476951"/>
              <a:gd name="connsiteY674" fmla="*/ 26368 h 1476000"/>
              <a:gd name="connsiteX675" fmla="*/ 798287 w 1476951"/>
              <a:gd name="connsiteY675" fmla="*/ 26619 h 1476000"/>
              <a:gd name="connsiteX676" fmla="*/ 798529 w 1476951"/>
              <a:gd name="connsiteY676" fmla="*/ 26637 h 1476000"/>
              <a:gd name="connsiteX677" fmla="*/ 813731 w 1476951"/>
              <a:gd name="connsiteY677" fmla="*/ 26368 h 1476000"/>
              <a:gd name="connsiteX678" fmla="*/ 826646 w 1476951"/>
              <a:gd name="connsiteY678" fmla="*/ 27982 h 1476000"/>
              <a:gd name="connsiteX679" fmla="*/ 851400 w 1476951"/>
              <a:gd name="connsiteY679" fmla="*/ 32825 h 1476000"/>
              <a:gd name="connsiteX680" fmla="*/ 863238 w 1476951"/>
              <a:gd name="connsiteY680" fmla="*/ 34440 h 1476000"/>
              <a:gd name="connsiteX681" fmla="*/ 883149 w 1476951"/>
              <a:gd name="connsiteY681" fmla="*/ 38745 h 1476000"/>
              <a:gd name="connsiteX682" fmla="*/ 903598 w 1476951"/>
              <a:gd name="connsiteY682" fmla="*/ 43050 h 1476000"/>
              <a:gd name="connsiteX683" fmla="*/ 923508 w 1476951"/>
              <a:gd name="connsiteY683" fmla="*/ 47892 h 1476000"/>
              <a:gd name="connsiteX684" fmla="*/ 943419 w 1476951"/>
              <a:gd name="connsiteY684" fmla="*/ 53812 h 1476000"/>
              <a:gd name="connsiteX685" fmla="*/ 953105 w 1476951"/>
              <a:gd name="connsiteY685" fmla="*/ 56502 h 1476000"/>
              <a:gd name="connsiteX686" fmla="*/ 962791 w 1476951"/>
              <a:gd name="connsiteY686" fmla="*/ 59731 h 1476000"/>
              <a:gd name="connsiteX687" fmla="*/ 962916 w 1476951"/>
              <a:gd name="connsiteY687" fmla="*/ 59845 h 1476000"/>
              <a:gd name="connsiteX688" fmla="*/ 969862 w 1476951"/>
              <a:gd name="connsiteY688" fmla="*/ 61043 h 1476000"/>
              <a:gd name="connsiteX689" fmla="*/ 986695 w 1476951"/>
              <a:gd name="connsiteY689" fmla="*/ 67298 h 1476000"/>
              <a:gd name="connsiteX690" fmla="*/ 989046 w 1476951"/>
              <a:gd name="connsiteY690" fmla="*/ 70861 h 1476000"/>
              <a:gd name="connsiteX691" fmla="*/ 989697 w 1476951"/>
              <a:gd name="connsiteY691" fmla="*/ 71032 h 1476000"/>
              <a:gd name="connsiteX692" fmla="*/ 1004764 w 1476951"/>
              <a:gd name="connsiteY692" fmla="*/ 76951 h 1476000"/>
              <a:gd name="connsiteX693" fmla="*/ 1017679 w 1476951"/>
              <a:gd name="connsiteY693" fmla="*/ 82332 h 1476000"/>
              <a:gd name="connsiteX694" fmla="*/ 1030594 w 1476951"/>
              <a:gd name="connsiteY694" fmla="*/ 88252 h 1476000"/>
              <a:gd name="connsiteX695" fmla="*/ 1040280 w 1476951"/>
              <a:gd name="connsiteY695" fmla="*/ 93633 h 1476000"/>
              <a:gd name="connsiteX696" fmla="*/ 1046738 w 1476951"/>
              <a:gd name="connsiteY696" fmla="*/ 96862 h 1476000"/>
              <a:gd name="connsiteX697" fmla="*/ 1053733 w 1476951"/>
              <a:gd name="connsiteY697" fmla="*/ 100628 h 1476000"/>
              <a:gd name="connsiteX698" fmla="*/ 1077410 w 1476951"/>
              <a:gd name="connsiteY698" fmla="*/ 114082 h 1476000"/>
              <a:gd name="connsiteX699" fmla="*/ 1107545 w 1476951"/>
              <a:gd name="connsiteY699" fmla="*/ 133454 h 1476000"/>
              <a:gd name="connsiteX700" fmla="*/ 1123151 w 1476951"/>
              <a:gd name="connsiteY700" fmla="*/ 144216 h 1476000"/>
              <a:gd name="connsiteX701" fmla="*/ 1123602 w 1476951"/>
              <a:gd name="connsiteY701" fmla="*/ 144539 h 1476000"/>
              <a:gd name="connsiteX702" fmla="*/ 1131578 w 1476951"/>
              <a:gd name="connsiteY702" fmla="*/ 149384 h 1476000"/>
              <a:gd name="connsiteX703" fmla="*/ 1435260 w 1476951"/>
              <a:gd name="connsiteY703" fmla="*/ 720543 h 1476000"/>
              <a:gd name="connsiteX704" fmla="*/ 1435033 w 1476951"/>
              <a:gd name="connsiteY704" fmla="*/ 725046 h 1476000"/>
              <a:gd name="connsiteX705" fmla="*/ 1441180 w 1476951"/>
              <a:gd name="connsiteY705" fmla="*/ 725924 h 1476000"/>
              <a:gd name="connsiteX706" fmla="*/ 1447099 w 1476951"/>
              <a:gd name="connsiteY706" fmla="*/ 730229 h 1476000"/>
              <a:gd name="connsiteX707" fmla="*/ 1449789 w 1476951"/>
              <a:gd name="connsiteY707" fmla="*/ 744758 h 1476000"/>
              <a:gd name="connsiteX708" fmla="*/ 1460013 w 1476951"/>
              <a:gd name="connsiteY708" fmla="*/ 761978 h 1476000"/>
              <a:gd name="connsiteX709" fmla="*/ 1464319 w 1476951"/>
              <a:gd name="connsiteY709" fmla="*/ 762370 h 1476000"/>
              <a:gd name="connsiteX710" fmla="*/ 1464319 w 1476951"/>
              <a:gd name="connsiteY710" fmla="*/ 758211 h 1476000"/>
              <a:gd name="connsiteX711" fmla="*/ 1468693 w 1476951"/>
              <a:gd name="connsiteY711" fmla="*/ 746060 h 1476000"/>
              <a:gd name="connsiteX712" fmla="*/ 1468623 w 1476951"/>
              <a:gd name="connsiteY712" fmla="*/ 743682 h 1476000"/>
              <a:gd name="connsiteX713" fmla="*/ 1472928 w 1476951"/>
              <a:gd name="connsiteY713" fmla="*/ 729153 h 1476000"/>
              <a:gd name="connsiteX714" fmla="*/ 1476951 w 1476951"/>
              <a:gd name="connsiteY714" fmla="*/ 729153 h 1476000"/>
              <a:gd name="connsiteX715" fmla="*/ 1476951 w 1476951"/>
              <a:gd name="connsiteY715" fmla="*/ 877469 h 1476000"/>
              <a:gd name="connsiteX716" fmla="*/ 1473467 w 1476951"/>
              <a:gd name="connsiteY716" fmla="*/ 899199 h 1476000"/>
              <a:gd name="connsiteX717" fmla="*/ 1467009 w 1476951"/>
              <a:gd name="connsiteY717" fmla="*/ 902966 h 1476000"/>
              <a:gd name="connsiteX718" fmla="*/ 1458937 w 1476951"/>
              <a:gd name="connsiteY718" fmla="*/ 926643 h 1476000"/>
              <a:gd name="connsiteX719" fmla="*/ 1456785 w 1476951"/>
              <a:gd name="connsiteY719" fmla="*/ 949244 h 1476000"/>
              <a:gd name="connsiteX720" fmla="*/ 1455708 w 1476951"/>
              <a:gd name="connsiteY720" fmla="*/ 952473 h 1476000"/>
              <a:gd name="connsiteX721" fmla="*/ 1446561 w 1476951"/>
              <a:gd name="connsiteY721" fmla="*/ 977227 h 1476000"/>
              <a:gd name="connsiteX722" fmla="*/ 1443870 w 1476951"/>
              <a:gd name="connsiteY722" fmla="*/ 979379 h 1476000"/>
              <a:gd name="connsiteX723" fmla="*/ 1432570 w 1476951"/>
              <a:gd name="connsiteY723" fmla="*/ 1005747 h 1476000"/>
              <a:gd name="connsiteX724" fmla="*/ 1444408 w 1476951"/>
              <a:gd name="connsiteY724" fmla="*/ 979379 h 1476000"/>
              <a:gd name="connsiteX725" fmla="*/ 1447099 w 1476951"/>
              <a:gd name="connsiteY725" fmla="*/ 977227 h 1476000"/>
              <a:gd name="connsiteX726" fmla="*/ 1429879 w 1476951"/>
              <a:gd name="connsiteY726" fmla="*/ 1026195 h 1476000"/>
              <a:gd name="connsiteX727" fmla="*/ 1420731 w 1476951"/>
              <a:gd name="connsiteY727" fmla="*/ 1031039 h 1476000"/>
              <a:gd name="connsiteX728" fmla="*/ 1418834 w 1476951"/>
              <a:gd name="connsiteY728" fmla="*/ 1034834 h 1476000"/>
              <a:gd name="connsiteX729" fmla="*/ 1419117 w 1476951"/>
              <a:gd name="connsiteY729" fmla="*/ 1035343 h 1476000"/>
              <a:gd name="connsiteX730" fmla="*/ 1421269 w 1476951"/>
              <a:gd name="connsiteY730" fmla="*/ 1031038 h 1476000"/>
              <a:gd name="connsiteX731" fmla="*/ 1430417 w 1476951"/>
              <a:gd name="connsiteY731" fmla="*/ 1026195 h 1476000"/>
              <a:gd name="connsiteX732" fmla="*/ 1423960 w 1476951"/>
              <a:gd name="connsiteY732" fmla="*/ 1044491 h 1476000"/>
              <a:gd name="connsiteX733" fmla="*/ 1412121 w 1476951"/>
              <a:gd name="connsiteY733" fmla="*/ 1066016 h 1476000"/>
              <a:gd name="connsiteX734" fmla="*/ 1406202 w 1476951"/>
              <a:gd name="connsiteY734" fmla="*/ 1076779 h 1476000"/>
              <a:gd name="connsiteX735" fmla="*/ 1399745 w 1476951"/>
              <a:gd name="connsiteY735" fmla="*/ 1087541 h 1476000"/>
              <a:gd name="connsiteX736" fmla="*/ 1394901 w 1476951"/>
              <a:gd name="connsiteY736" fmla="*/ 1095613 h 1476000"/>
              <a:gd name="connsiteX737" fmla="*/ 1387906 w 1476951"/>
              <a:gd name="connsiteY737" fmla="*/ 1111218 h 1476000"/>
              <a:gd name="connsiteX738" fmla="*/ 1380372 w 1476951"/>
              <a:gd name="connsiteY738" fmla="*/ 1126286 h 1476000"/>
              <a:gd name="connsiteX739" fmla="*/ 1368534 w 1476951"/>
              <a:gd name="connsiteY739" fmla="*/ 1142429 h 1476000"/>
              <a:gd name="connsiteX740" fmla="*/ 1356695 w 1476951"/>
              <a:gd name="connsiteY740" fmla="*/ 1157497 h 1476000"/>
              <a:gd name="connsiteX741" fmla="*/ 1357188 w 1476951"/>
              <a:gd name="connsiteY741" fmla="*/ 1156481 h 1476000"/>
              <a:gd name="connsiteX742" fmla="*/ 1343779 w 1476951"/>
              <a:gd name="connsiteY742" fmla="*/ 1174717 h 1476000"/>
              <a:gd name="connsiteX743" fmla="*/ 1314721 w 1476951"/>
              <a:gd name="connsiteY743" fmla="*/ 1206466 h 1476000"/>
              <a:gd name="connsiteX744" fmla="*/ 1309000 w 1476951"/>
              <a:gd name="connsiteY744" fmla="*/ 1215268 h 1476000"/>
              <a:gd name="connsiteX745" fmla="*/ 1314721 w 1476951"/>
              <a:gd name="connsiteY745" fmla="*/ 1207004 h 1476000"/>
              <a:gd name="connsiteX746" fmla="*/ 1343779 w 1476951"/>
              <a:gd name="connsiteY746" fmla="*/ 1175254 h 1476000"/>
              <a:gd name="connsiteX747" fmla="*/ 1321717 w 1476951"/>
              <a:gd name="connsiteY747" fmla="*/ 1208618 h 1476000"/>
              <a:gd name="connsiteX748" fmla="*/ 1310349 w 1476951"/>
              <a:gd name="connsiteY748" fmla="*/ 1220524 h 1476000"/>
              <a:gd name="connsiteX749" fmla="*/ 1301222 w 1476951"/>
              <a:gd name="connsiteY749" fmla="*/ 1227233 h 1476000"/>
              <a:gd name="connsiteX750" fmla="*/ 1300730 w 1476951"/>
              <a:gd name="connsiteY750" fmla="*/ 1227991 h 1476000"/>
              <a:gd name="connsiteX751" fmla="*/ 1295024 w 1476951"/>
              <a:gd name="connsiteY751" fmla="*/ 1232380 h 1476000"/>
              <a:gd name="connsiteX752" fmla="*/ 1294811 w 1476951"/>
              <a:gd name="connsiteY752" fmla="*/ 1233910 h 1476000"/>
              <a:gd name="connsiteX753" fmla="*/ 1269519 w 1476951"/>
              <a:gd name="connsiteY753" fmla="*/ 1259740 h 1476000"/>
              <a:gd name="connsiteX754" fmla="*/ 1242613 w 1476951"/>
              <a:gd name="connsiteY754" fmla="*/ 1284493 h 1476000"/>
              <a:gd name="connsiteX755" fmla="*/ 1241368 w 1476951"/>
              <a:gd name="connsiteY755" fmla="*/ 1285396 h 1476000"/>
              <a:gd name="connsiteX756" fmla="*/ 1232389 w 1476951"/>
              <a:gd name="connsiteY756" fmla="*/ 1296870 h 1476000"/>
              <a:gd name="connsiteX757" fmla="*/ 1210864 w 1476951"/>
              <a:gd name="connsiteY757" fmla="*/ 1313013 h 1476000"/>
              <a:gd name="connsiteX758" fmla="*/ 1190746 w 1476951"/>
              <a:gd name="connsiteY758" fmla="*/ 1328102 h 1476000"/>
              <a:gd name="connsiteX759" fmla="*/ 1190674 w 1476951"/>
              <a:gd name="connsiteY759" fmla="*/ 1328189 h 1476000"/>
              <a:gd name="connsiteX760" fmla="*/ 1210864 w 1476951"/>
              <a:gd name="connsiteY760" fmla="*/ 1313552 h 1476000"/>
              <a:gd name="connsiteX761" fmla="*/ 1232389 w 1476951"/>
              <a:gd name="connsiteY761" fmla="*/ 1297408 h 1476000"/>
              <a:gd name="connsiteX762" fmla="*/ 1214631 w 1476951"/>
              <a:gd name="connsiteY762" fmla="*/ 1315166 h 1476000"/>
              <a:gd name="connsiteX763" fmla="*/ 1200169 w 1476951"/>
              <a:gd name="connsiteY763" fmla="*/ 1324583 h 1476000"/>
              <a:gd name="connsiteX764" fmla="*/ 1190165 w 1476951"/>
              <a:gd name="connsiteY764" fmla="*/ 1328808 h 1476000"/>
              <a:gd name="connsiteX765" fmla="*/ 1189877 w 1476951"/>
              <a:gd name="connsiteY765" fmla="*/ 1329157 h 1476000"/>
              <a:gd name="connsiteX766" fmla="*/ 1179115 w 1476951"/>
              <a:gd name="connsiteY766" fmla="*/ 1336153 h 1476000"/>
              <a:gd name="connsiteX767" fmla="*/ 1175059 w 1476951"/>
              <a:gd name="connsiteY767" fmla="*/ 1338032 h 1476000"/>
              <a:gd name="connsiteX768" fmla="*/ 1164855 w 1476951"/>
              <a:gd name="connsiteY768" fmla="*/ 1346310 h 1476000"/>
              <a:gd name="connsiteX769" fmla="*/ 1154899 w 1476951"/>
              <a:gd name="connsiteY769" fmla="*/ 1353373 h 1476000"/>
              <a:gd name="connsiteX770" fmla="*/ 1139832 w 1476951"/>
              <a:gd name="connsiteY770" fmla="*/ 1363059 h 1476000"/>
              <a:gd name="connsiteX771" fmla="*/ 1134989 w 1476951"/>
              <a:gd name="connsiteY771" fmla="*/ 1363597 h 1476000"/>
              <a:gd name="connsiteX772" fmla="*/ 1129606 w 1476951"/>
              <a:gd name="connsiteY772" fmla="*/ 1365990 h 1476000"/>
              <a:gd name="connsiteX773" fmla="*/ 1128769 w 1476951"/>
              <a:gd name="connsiteY773" fmla="*/ 1366625 h 1476000"/>
              <a:gd name="connsiteX774" fmla="*/ 1135527 w 1476951"/>
              <a:gd name="connsiteY774" fmla="*/ 1364135 h 1476000"/>
              <a:gd name="connsiteX775" fmla="*/ 1140371 w 1476951"/>
              <a:gd name="connsiteY775" fmla="*/ 1363597 h 1476000"/>
              <a:gd name="connsiteX776" fmla="*/ 1120998 w 1476951"/>
              <a:gd name="connsiteY776" fmla="*/ 1378126 h 1476000"/>
              <a:gd name="connsiteX777" fmla="*/ 1108621 w 1476951"/>
              <a:gd name="connsiteY777" fmla="*/ 1384584 h 1476000"/>
              <a:gd name="connsiteX778" fmla="*/ 1096245 w 1476951"/>
              <a:gd name="connsiteY778" fmla="*/ 1390503 h 1476000"/>
              <a:gd name="connsiteX779" fmla="*/ 1087503 w 1476951"/>
              <a:gd name="connsiteY779" fmla="*/ 1391814 h 1476000"/>
              <a:gd name="connsiteX780" fmla="*/ 1086020 w 1476951"/>
              <a:gd name="connsiteY780" fmla="*/ 1392656 h 1476000"/>
              <a:gd name="connsiteX781" fmla="*/ 1045123 w 1476951"/>
              <a:gd name="connsiteY781" fmla="*/ 1410413 h 1476000"/>
              <a:gd name="connsiteX782" fmla="*/ 1043038 w 1476951"/>
              <a:gd name="connsiteY782" fmla="*/ 1410887 h 1476000"/>
              <a:gd name="connsiteX783" fmla="*/ 1030594 w 1476951"/>
              <a:gd name="connsiteY783" fmla="*/ 1419023 h 1476000"/>
              <a:gd name="connsiteX784" fmla="*/ 1037589 w 1476951"/>
              <a:gd name="connsiteY784" fmla="*/ 1421176 h 1476000"/>
              <a:gd name="connsiteX785" fmla="*/ 1011760 w 1476951"/>
              <a:gd name="connsiteY785" fmla="*/ 1432477 h 1476000"/>
              <a:gd name="connsiteX786" fmla="*/ 1013912 w 1476951"/>
              <a:gd name="connsiteY786" fmla="*/ 1424943 h 1476000"/>
              <a:gd name="connsiteX787" fmla="*/ 1005302 w 1476951"/>
              <a:gd name="connsiteY787" fmla="*/ 1428172 h 1476000"/>
              <a:gd name="connsiteX788" fmla="*/ 997231 w 1476951"/>
              <a:gd name="connsiteY788" fmla="*/ 1430862 h 1476000"/>
              <a:gd name="connsiteX789" fmla="*/ 980549 w 1476951"/>
              <a:gd name="connsiteY789" fmla="*/ 1436243 h 1476000"/>
              <a:gd name="connsiteX790" fmla="*/ 978320 w 1476951"/>
              <a:gd name="connsiteY790" fmla="*/ 1433568 h 1476000"/>
              <a:gd name="connsiteX791" fmla="*/ 970324 w 1476951"/>
              <a:gd name="connsiteY791" fmla="*/ 1435167 h 1476000"/>
              <a:gd name="connsiteX792" fmla="*/ 960638 w 1476951"/>
              <a:gd name="connsiteY792" fmla="*/ 1437319 h 1476000"/>
              <a:gd name="connsiteX793" fmla="*/ 940728 w 1476951"/>
              <a:gd name="connsiteY793" fmla="*/ 1442163 h 1476000"/>
              <a:gd name="connsiteX794" fmla="*/ 940071 w 1476951"/>
              <a:gd name="connsiteY794" fmla="*/ 1442468 h 1476000"/>
              <a:gd name="connsiteX795" fmla="*/ 959024 w 1476951"/>
              <a:gd name="connsiteY795" fmla="*/ 1437857 h 1476000"/>
              <a:gd name="connsiteX796" fmla="*/ 968710 w 1476951"/>
              <a:gd name="connsiteY796" fmla="*/ 1435705 h 1476000"/>
              <a:gd name="connsiteX797" fmla="*/ 976781 w 1476951"/>
              <a:gd name="connsiteY797" fmla="*/ 1434091 h 1476000"/>
              <a:gd name="connsiteX798" fmla="*/ 980010 w 1476951"/>
              <a:gd name="connsiteY798" fmla="*/ 1436781 h 1476000"/>
              <a:gd name="connsiteX799" fmla="*/ 996692 w 1476951"/>
              <a:gd name="connsiteY799" fmla="*/ 1431400 h 1476000"/>
              <a:gd name="connsiteX800" fmla="*/ 1004764 w 1476951"/>
              <a:gd name="connsiteY800" fmla="*/ 1428709 h 1476000"/>
              <a:gd name="connsiteX801" fmla="*/ 1013374 w 1476951"/>
              <a:gd name="connsiteY801" fmla="*/ 1425481 h 1476000"/>
              <a:gd name="connsiteX802" fmla="*/ 1011221 w 1476951"/>
              <a:gd name="connsiteY802" fmla="*/ 1433014 h 1476000"/>
              <a:gd name="connsiteX803" fmla="*/ 988620 w 1476951"/>
              <a:gd name="connsiteY803" fmla="*/ 1443777 h 1476000"/>
              <a:gd name="connsiteX804" fmla="*/ 987512 w 1476951"/>
              <a:gd name="connsiteY804" fmla="*/ 1443467 h 1476000"/>
              <a:gd name="connsiteX805" fmla="*/ 971939 w 1476951"/>
              <a:gd name="connsiteY805" fmla="*/ 1449696 h 1476000"/>
              <a:gd name="connsiteX806" fmla="*/ 959024 w 1476951"/>
              <a:gd name="connsiteY806" fmla="*/ 1453463 h 1476000"/>
              <a:gd name="connsiteX807" fmla="*/ 939651 w 1476951"/>
              <a:gd name="connsiteY807" fmla="*/ 1458306 h 1476000"/>
              <a:gd name="connsiteX808" fmla="*/ 931647 w 1476951"/>
              <a:gd name="connsiteY808" fmla="*/ 1457633 h 1476000"/>
              <a:gd name="connsiteX809" fmla="*/ 914905 w 1476951"/>
              <a:gd name="connsiteY809" fmla="*/ 1460891 h 1476000"/>
              <a:gd name="connsiteX810" fmla="*/ 914359 w 1476951"/>
              <a:gd name="connsiteY810" fmla="*/ 1462073 h 1476000"/>
              <a:gd name="connsiteX811" fmla="*/ 869696 w 1476951"/>
              <a:gd name="connsiteY811" fmla="*/ 1470683 h 1476000"/>
              <a:gd name="connsiteX812" fmla="*/ 859471 w 1476951"/>
              <a:gd name="connsiteY812" fmla="*/ 1467992 h 1476000"/>
              <a:gd name="connsiteX813" fmla="*/ 850861 w 1476951"/>
              <a:gd name="connsiteY813" fmla="*/ 1467992 h 1476000"/>
              <a:gd name="connsiteX814" fmla="*/ 835794 w 1476951"/>
              <a:gd name="connsiteY814" fmla="*/ 1472835 h 1476000"/>
              <a:gd name="connsiteX815" fmla="*/ 822341 w 1476951"/>
              <a:gd name="connsiteY815" fmla="*/ 1473912 h 1476000"/>
              <a:gd name="connsiteX816" fmla="*/ 808888 w 1476951"/>
              <a:gd name="connsiteY816" fmla="*/ 1474449 h 1476000"/>
              <a:gd name="connsiteX817" fmla="*/ 807426 w 1476951"/>
              <a:gd name="connsiteY817" fmla="*/ 1473823 h 1476000"/>
              <a:gd name="connsiteX818" fmla="*/ 795166 w 1476951"/>
              <a:gd name="connsiteY818" fmla="*/ 1475997 h 1476000"/>
              <a:gd name="connsiteX819" fmla="*/ 780368 w 1476951"/>
              <a:gd name="connsiteY819" fmla="*/ 1473373 h 1476000"/>
              <a:gd name="connsiteX820" fmla="*/ 780906 w 1476951"/>
              <a:gd name="connsiteY820" fmla="*/ 1472835 h 1476000"/>
              <a:gd name="connsiteX821" fmla="*/ 783597 w 1476951"/>
              <a:gd name="connsiteY821" fmla="*/ 1469068 h 1476000"/>
              <a:gd name="connsiteX822" fmla="*/ 771220 w 1476951"/>
              <a:gd name="connsiteY822" fmla="*/ 1467454 h 1476000"/>
              <a:gd name="connsiteX823" fmla="*/ 777139 w 1476951"/>
              <a:gd name="connsiteY823" fmla="*/ 1464225 h 1476000"/>
              <a:gd name="connsiteX824" fmla="*/ 794897 w 1476951"/>
              <a:gd name="connsiteY824" fmla="*/ 1463687 h 1476000"/>
              <a:gd name="connsiteX825" fmla="*/ 812117 w 1476951"/>
              <a:gd name="connsiteY825" fmla="*/ 1463149 h 1476000"/>
              <a:gd name="connsiteX826" fmla="*/ 836870 w 1476951"/>
              <a:gd name="connsiteY826" fmla="*/ 1463687 h 1476000"/>
              <a:gd name="connsiteX827" fmla="*/ 854090 w 1476951"/>
              <a:gd name="connsiteY827" fmla="*/ 1462073 h 1476000"/>
              <a:gd name="connsiteX828" fmla="*/ 886377 w 1476951"/>
              <a:gd name="connsiteY828" fmla="*/ 1455077 h 1476000"/>
              <a:gd name="connsiteX829" fmla="*/ 907902 w 1476951"/>
              <a:gd name="connsiteY829" fmla="*/ 1450234 h 1476000"/>
              <a:gd name="connsiteX830" fmla="*/ 924046 w 1476951"/>
              <a:gd name="connsiteY830" fmla="*/ 1449696 h 1476000"/>
              <a:gd name="connsiteX831" fmla="*/ 925169 w 1476951"/>
              <a:gd name="connsiteY831" fmla="*/ 1449174 h 1476000"/>
              <a:gd name="connsiteX832" fmla="*/ 909517 w 1476951"/>
              <a:gd name="connsiteY832" fmla="*/ 1449696 h 1476000"/>
              <a:gd name="connsiteX833" fmla="*/ 887992 w 1476951"/>
              <a:gd name="connsiteY833" fmla="*/ 1454539 h 1476000"/>
              <a:gd name="connsiteX834" fmla="*/ 855705 w 1476951"/>
              <a:gd name="connsiteY834" fmla="*/ 1461535 h 1476000"/>
              <a:gd name="connsiteX835" fmla="*/ 838485 w 1476951"/>
              <a:gd name="connsiteY835" fmla="*/ 1463149 h 1476000"/>
              <a:gd name="connsiteX836" fmla="*/ 813731 w 1476951"/>
              <a:gd name="connsiteY836" fmla="*/ 1462611 h 1476000"/>
              <a:gd name="connsiteX837" fmla="*/ 796511 w 1476951"/>
              <a:gd name="connsiteY837" fmla="*/ 1463149 h 1476000"/>
              <a:gd name="connsiteX838" fmla="*/ 778753 w 1476951"/>
              <a:gd name="connsiteY838" fmla="*/ 1463688 h 1476000"/>
              <a:gd name="connsiteX839" fmla="*/ 779292 w 1476951"/>
              <a:gd name="connsiteY839" fmla="*/ 1461535 h 1476000"/>
              <a:gd name="connsiteX840" fmla="*/ 783058 w 1476951"/>
              <a:gd name="connsiteY840" fmla="*/ 1456154 h 1476000"/>
              <a:gd name="connsiteX841" fmla="*/ 948799 w 1476951"/>
              <a:gd name="connsiteY841" fmla="*/ 1428709 h 1476000"/>
              <a:gd name="connsiteX842" fmla="*/ 1061267 w 1476951"/>
              <a:gd name="connsiteY842" fmla="*/ 1386198 h 1476000"/>
              <a:gd name="connsiteX843" fmla="*/ 1090863 w 1476951"/>
              <a:gd name="connsiteY843" fmla="*/ 1370592 h 1476000"/>
              <a:gd name="connsiteX844" fmla="*/ 1107545 w 1476951"/>
              <a:gd name="connsiteY844" fmla="*/ 1361983 h 1476000"/>
              <a:gd name="connsiteX845" fmla="*/ 1124765 w 1476951"/>
              <a:gd name="connsiteY845" fmla="*/ 1352835 h 1476000"/>
              <a:gd name="connsiteX846" fmla="*/ 1157052 w 1476951"/>
              <a:gd name="connsiteY846" fmla="*/ 1333462 h 1476000"/>
              <a:gd name="connsiteX847" fmla="*/ 1182882 w 1476951"/>
              <a:gd name="connsiteY847" fmla="*/ 1313552 h 1476000"/>
              <a:gd name="connsiteX848" fmla="*/ 1231313 w 1476951"/>
              <a:gd name="connsiteY848" fmla="*/ 1275883 h 1476000"/>
              <a:gd name="connsiteX849" fmla="*/ 1244765 w 1476951"/>
              <a:gd name="connsiteY849" fmla="*/ 1265121 h 1476000"/>
              <a:gd name="connsiteX850" fmla="*/ 1257680 w 1476951"/>
              <a:gd name="connsiteY850" fmla="*/ 1253821 h 1476000"/>
              <a:gd name="connsiteX851" fmla="*/ 1277053 w 1476951"/>
              <a:gd name="connsiteY851" fmla="*/ 1236062 h 1476000"/>
              <a:gd name="connsiteX852" fmla="*/ 1285125 w 1476951"/>
              <a:gd name="connsiteY852" fmla="*/ 1222610 h 1476000"/>
              <a:gd name="connsiteX853" fmla="*/ 1296719 w 1476951"/>
              <a:gd name="connsiteY853" fmla="*/ 1211981 h 1476000"/>
              <a:gd name="connsiteX854" fmla="*/ 1296812 w 1476951"/>
              <a:gd name="connsiteY854" fmla="*/ 1211313 h 1476000"/>
              <a:gd name="connsiteX855" fmla="*/ 1285663 w 1476951"/>
              <a:gd name="connsiteY855" fmla="*/ 1221533 h 1476000"/>
              <a:gd name="connsiteX856" fmla="*/ 1277591 w 1476951"/>
              <a:gd name="connsiteY856" fmla="*/ 1234986 h 1476000"/>
              <a:gd name="connsiteX857" fmla="*/ 1258219 w 1476951"/>
              <a:gd name="connsiteY857" fmla="*/ 1252744 h 1476000"/>
              <a:gd name="connsiteX858" fmla="*/ 1245304 w 1476951"/>
              <a:gd name="connsiteY858" fmla="*/ 1264045 h 1476000"/>
              <a:gd name="connsiteX859" fmla="*/ 1231851 w 1476951"/>
              <a:gd name="connsiteY859" fmla="*/ 1274807 h 1476000"/>
              <a:gd name="connsiteX860" fmla="*/ 1183420 w 1476951"/>
              <a:gd name="connsiteY860" fmla="*/ 1312475 h 1476000"/>
              <a:gd name="connsiteX861" fmla="*/ 1157590 w 1476951"/>
              <a:gd name="connsiteY861" fmla="*/ 1332386 h 1476000"/>
              <a:gd name="connsiteX862" fmla="*/ 1125303 w 1476951"/>
              <a:gd name="connsiteY862" fmla="*/ 1351759 h 1476000"/>
              <a:gd name="connsiteX863" fmla="*/ 1108083 w 1476951"/>
              <a:gd name="connsiteY863" fmla="*/ 1360906 h 1476000"/>
              <a:gd name="connsiteX864" fmla="*/ 1091401 w 1476951"/>
              <a:gd name="connsiteY864" fmla="*/ 1369516 h 1476000"/>
              <a:gd name="connsiteX865" fmla="*/ 1061805 w 1476951"/>
              <a:gd name="connsiteY865" fmla="*/ 1385122 h 1476000"/>
              <a:gd name="connsiteX866" fmla="*/ 949338 w 1476951"/>
              <a:gd name="connsiteY866" fmla="*/ 1427633 h 1476000"/>
              <a:gd name="connsiteX867" fmla="*/ 783597 w 1476951"/>
              <a:gd name="connsiteY867" fmla="*/ 1455078 h 1476000"/>
              <a:gd name="connsiteX868" fmla="*/ 771220 w 1476951"/>
              <a:gd name="connsiteY868" fmla="*/ 1455078 h 1476000"/>
              <a:gd name="connsiteX869" fmla="*/ 769605 w 1476951"/>
              <a:gd name="connsiteY869" fmla="*/ 1450773 h 1476000"/>
              <a:gd name="connsiteX870" fmla="*/ 756690 w 1476951"/>
              <a:gd name="connsiteY870" fmla="*/ 1450234 h 1476000"/>
              <a:gd name="connsiteX871" fmla="*/ 744852 w 1476951"/>
              <a:gd name="connsiteY871" fmla="*/ 1455078 h 1476000"/>
              <a:gd name="connsiteX872" fmla="*/ 710412 w 1476951"/>
              <a:gd name="connsiteY872" fmla="*/ 1455615 h 1476000"/>
              <a:gd name="connsiteX873" fmla="*/ 685121 w 1476951"/>
              <a:gd name="connsiteY873" fmla="*/ 1454539 h 1476000"/>
              <a:gd name="connsiteX874" fmla="*/ 672744 w 1476951"/>
              <a:gd name="connsiteY874" fmla="*/ 1453463 h 1476000"/>
              <a:gd name="connsiteX875" fmla="*/ 660367 w 1476951"/>
              <a:gd name="connsiteY875" fmla="*/ 1451310 h 1476000"/>
              <a:gd name="connsiteX876" fmla="*/ 667822 w 1476951"/>
              <a:gd name="connsiteY876" fmla="*/ 1443358 h 1476000"/>
              <a:gd name="connsiteX877" fmla="*/ 666286 w 1476951"/>
              <a:gd name="connsiteY877" fmla="*/ 1443777 h 1476000"/>
              <a:gd name="connsiteX878" fmla="*/ 638509 w 1476951"/>
              <a:gd name="connsiteY878" fmla="*/ 1438633 h 1476000"/>
              <a:gd name="connsiteX879" fmla="*/ 637228 w 1476951"/>
              <a:gd name="connsiteY879" fmla="*/ 1438934 h 1476000"/>
              <a:gd name="connsiteX880" fmla="*/ 583954 w 1476951"/>
              <a:gd name="connsiteY880" fmla="*/ 1429248 h 1476000"/>
              <a:gd name="connsiteX881" fmla="*/ 562967 w 1476951"/>
              <a:gd name="connsiteY881" fmla="*/ 1424943 h 1476000"/>
              <a:gd name="connsiteX882" fmla="*/ 544671 w 1476951"/>
              <a:gd name="connsiteY882" fmla="*/ 1421714 h 1476000"/>
              <a:gd name="connsiteX883" fmla="*/ 522608 w 1476951"/>
              <a:gd name="connsiteY883" fmla="*/ 1411490 h 1476000"/>
              <a:gd name="connsiteX884" fmla="*/ 495164 w 1476951"/>
              <a:gd name="connsiteY884" fmla="*/ 1401266 h 1476000"/>
              <a:gd name="connsiteX885" fmla="*/ 466644 w 1476951"/>
              <a:gd name="connsiteY885" fmla="*/ 1389965 h 1476000"/>
              <a:gd name="connsiteX886" fmla="*/ 471487 w 1476951"/>
              <a:gd name="connsiteY886" fmla="*/ 1386198 h 1476000"/>
              <a:gd name="connsiteX887" fmla="*/ 491397 w 1476951"/>
              <a:gd name="connsiteY887" fmla="*/ 1389965 h 1476000"/>
              <a:gd name="connsiteX888" fmla="*/ 500007 w 1476951"/>
              <a:gd name="connsiteY888" fmla="*/ 1397498 h 1476000"/>
              <a:gd name="connsiteX889" fmla="*/ 529604 w 1476951"/>
              <a:gd name="connsiteY889" fmla="*/ 1406108 h 1476000"/>
              <a:gd name="connsiteX890" fmla="*/ 588259 w 1476951"/>
              <a:gd name="connsiteY890" fmla="*/ 1421176 h 1476000"/>
              <a:gd name="connsiteX891" fmla="*/ 602788 w 1476951"/>
              <a:gd name="connsiteY891" fmla="*/ 1423867 h 1476000"/>
              <a:gd name="connsiteX892" fmla="*/ 618394 w 1476951"/>
              <a:gd name="connsiteY892" fmla="*/ 1426557 h 1476000"/>
              <a:gd name="connsiteX893" fmla="*/ 635614 w 1476951"/>
              <a:gd name="connsiteY893" fmla="*/ 1430324 h 1476000"/>
              <a:gd name="connsiteX894" fmla="*/ 654590 w 1476951"/>
              <a:gd name="connsiteY894" fmla="*/ 1434427 h 1476000"/>
              <a:gd name="connsiteX895" fmla="*/ 656062 w 1476951"/>
              <a:gd name="connsiteY895" fmla="*/ 1434091 h 1476000"/>
              <a:gd name="connsiteX896" fmla="*/ 673820 w 1476951"/>
              <a:gd name="connsiteY896" fmla="*/ 1436782 h 1476000"/>
              <a:gd name="connsiteX897" fmla="*/ 674358 w 1476951"/>
              <a:gd name="connsiteY897" fmla="*/ 1435705 h 1476000"/>
              <a:gd name="connsiteX898" fmla="*/ 700188 w 1476951"/>
              <a:gd name="connsiteY898" fmla="*/ 1436782 h 1476000"/>
              <a:gd name="connsiteX899" fmla="*/ 704493 w 1476951"/>
              <a:gd name="connsiteY899" fmla="*/ 1437319 h 1476000"/>
              <a:gd name="connsiteX900" fmla="*/ 744313 w 1476951"/>
              <a:gd name="connsiteY900" fmla="*/ 1437319 h 1476000"/>
              <a:gd name="connsiteX901" fmla="*/ 773372 w 1476951"/>
              <a:gd name="connsiteY901" fmla="*/ 1438396 h 1476000"/>
              <a:gd name="connsiteX902" fmla="*/ 807812 w 1476951"/>
              <a:gd name="connsiteY902" fmla="*/ 1435705 h 1476000"/>
              <a:gd name="connsiteX903" fmla="*/ 812117 w 1476951"/>
              <a:gd name="connsiteY903" fmla="*/ 1435705 h 1476000"/>
              <a:gd name="connsiteX904" fmla="*/ 813731 w 1476951"/>
              <a:gd name="connsiteY904" fmla="*/ 1440010 h 1476000"/>
              <a:gd name="connsiteX905" fmla="*/ 847633 w 1476951"/>
              <a:gd name="connsiteY905" fmla="*/ 1435705 h 1476000"/>
              <a:gd name="connsiteX906" fmla="*/ 870234 w 1476951"/>
              <a:gd name="connsiteY906" fmla="*/ 1430324 h 1476000"/>
              <a:gd name="connsiteX907" fmla="*/ 883148 w 1476951"/>
              <a:gd name="connsiteY907" fmla="*/ 1428172 h 1476000"/>
              <a:gd name="connsiteX908" fmla="*/ 891221 w 1476951"/>
              <a:gd name="connsiteY908" fmla="*/ 1427095 h 1476000"/>
              <a:gd name="connsiteX909" fmla="*/ 908978 w 1476951"/>
              <a:gd name="connsiteY909" fmla="*/ 1422790 h 1476000"/>
              <a:gd name="connsiteX910" fmla="*/ 923508 w 1476951"/>
              <a:gd name="connsiteY910" fmla="*/ 1419562 h 1476000"/>
              <a:gd name="connsiteX911" fmla="*/ 938037 w 1476951"/>
              <a:gd name="connsiteY911" fmla="*/ 1415795 h 1476000"/>
              <a:gd name="connsiteX912" fmla="*/ 964687 w 1476951"/>
              <a:gd name="connsiteY912" fmla="*/ 1411182 h 1476000"/>
              <a:gd name="connsiteX913" fmla="*/ 968172 w 1476951"/>
              <a:gd name="connsiteY913" fmla="*/ 1409876 h 1476000"/>
              <a:gd name="connsiteX914" fmla="*/ 940190 w 1476951"/>
              <a:gd name="connsiteY914" fmla="*/ 1414718 h 1476000"/>
              <a:gd name="connsiteX915" fmla="*/ 925660 w 1476951"/>
              <a:gd name="connsiteY915" fmla="*/ 1418485 h 1476000"/>
              <a:gd name="connsiteX916" fmla="*/ 911131 w 1476951"/>
              <a:gd name="connsiteY916" fmla="*/ 1421714 h 1476000"/>
              <a:gd name="connsiteX917" fmla="*/ 893373 w 1476951"/>
              <a:gd name="connsiteY917" fmla="*/ 1426019 h 1476000"/>
              <a:gd name="connsiteX918" fmla="*/ 885302 w 1476951"/>
              <a:gd name="connsiteY918" fmla="*/ 1427095 h 1476000"/>
              <a:gd name="connsiteX919" fmla="*/ 872387 w 1476951"/>
              <a:gd name="connsiteY919" fmla="*/ 1429248 h 1476000"/>
              <a:gd name="connsiteX920" fmla="*/ 837409 w 1476951"/>
              <a:gd name="connsiteY920" fmla="*/ 1432477 h 1476000"/>
              <a:gd name="connsiteX921" fmla="*/ 813731 w 1476951"/>
              <a:gd name="connsiteY921" fmla="*/ 1434629 h 1476000"/>
              <a:gd name="connsiteX922" fmla="*/ 809426 w 1476951"/>
              <a:gd name="connsiteY922" fmla="*/ 1434629 h 1476000"/>
              <a:gd name="connsiteX923" fmla="*/ 774987 w 1476951"/>
              <a:gd name="connsiteY923" fmla="*/ 1437319 h 1476000"/>
              <a:gd name="connsiteX924" fmla="*/ 745928 w 1476951"/>
              <a:gd name="connsiteY924" fmla="*/ 1436243 h 1476000"/>
              <a:gd name="connsiteX925" fmla="*/ 706107 w 1476951"/>
              <a:gd name="connsiteY925" fmla="*/ 1436243 h 1476000"/>
              <a:gd name="connsiteX926" fmla="*/ 701802 w 1476951"/>
              <a:gd name="connsiteY926" fmla="*/ 1435705 h 1476000"/>
              <a:gd name="connsiteX927" fmla="*/ 685121 w 1476951"/>
              <a:gd name="connsiteY927" fmla="*/ 1428709 h 1476000"/>
              <a:gd name="connsiteX928" fmla="*/ 675972 w 1476951"/>
              <a:gd name="connsiteY928" fmla="*/ 1434629 h 1476000"/>
              <a:gd name="connsiteX929" fmla="*/ 675949 w 1476951"/>
              <a:gd name="connsiteY929" fmla="*/ 1434675 h 1476000"/>
              <a:gd name="connsiteX930" fmla="*/ 683506 w 1476951"/>
              <a:gd name="connsiteY930" fmla="*/ 1429786 h 1476000"/>
              <a:gd name="connsiteX931" fmla="*/ 700188 w 1476951"/>
              <a:gd name="connsiteY931" fmla="*/ 1436781 h 1476000"/>
              <a:gd name="connsiteX932" fmla="*/ 674358 w 1476951"/>
              <a:gd name="connsiteY932" fmla="*/ 1435705 h 1476000"/>
              <a:gd name="connsiteX933" fmla="*/ 674562 w 1476951"/>
              <a:gd name="connsiteY933" fmla="*/ 1435573 h 1476000"/>
              <a:gd name="connsiteX934" fmla="*/ 657676 w 1476951"/>
              <a:gd name="connsiteY934" fmla="*/ 1433014 h 1476000"/>
              <a:gd name="connsiteX935" fmla="*/ 637766 w 1476951"/>
              <a:gd name="connsiteY935" fmla="*/ 1428709 h 1476000"/>
              <a:gd name="connsiteX936" fmla="*/ 620546 w 1476951"/>
              <a:gd name="connsiteY936" fmla="*/ 1424943 h 1476000"/>
              <a:gd name="connsiteX937" fmla="*/ 604940 w 1476951"/>
              <a:gd name="connsiteY937" fmla="*/ 1422252 h 1476000"/>
              <a:gd name="connsiteX938" fmla="*/ 590412 w 1476951"/>
              <a:gd name="connsiteY938" fmla="*/ 1419562 h 1476000"/>
              <a:gd name="connsiteX939" fmla="*/ 531756 w 1476951"/>
              <a:gd name="connsiteY939" fmla="*/ 1404494 h 1476000"/>
              <a:gd name="connsiteX940" fmla="*/ 502160 w 1476951"/>
              <a:gd name="connsiteY940" fmla="*/ 1395884 h 1476000"/>
              <a:gd name="connsiteX941" fmla="*/ 493550 w 1476951"/>
              <a:gd name="connsiteY941" fmla="*/ 1388351 h 1476000"/>
              <a:gd name="connsiteX942" fmla="*/ 473639 w 1476951"/>
              <a:gd name="connsiteY942" fmla="*/ 1384584 h 1476000"/>
              <a:gd name="connsiteX943" fmla="*/ 444043 w 1476951"/>
              <a:gd name="connsiteY943" fmla="*/ 1369516 h 1476000"/>
              <a:gd name="connsiteX944" fmla="*/ 435433 w 1476951"/>
              <a:gd name="connsiteY944" fmla="*/ 1370055 h 1476000"/>
              <a:gd name="connsiteX945" fmla="*/ 404760 w 1476951"/>
              <a:gd name="connsiteY945" fmla="*/ 1354449 h 1476000"/>
              <a:gd name="connsiteX946" fmla="*/ 399379 w 1476951"/>
              <a:gd name="connsiteY946" fmla="*/ 1344763 h 1476000"/>
              <a:gd name="connsiteX947" fmla="*/ 400455 w 1476951"/>
              <a:gd name="connsiteY947" fmla="*/ 1344225 h 1476000"/>
              <a:gd name="connsiteX948" fmla="*/ 419289 w 1476951"/>
              <a:gd name="connsiteY948" fmla="*/ 1354449 h 1476000"/>
              <a:gd name="connsiteX949" fmla="*/ 438123 w 1476951"/>
              <a:gd name="connsiteY949" fmla="*/ 1364673 h 1476000"/>
              <a:gd name="connsiteX950" fmla="*/ 443504 w 1476951"/>
              <a:gd name="connsiteY950" fmla="*/ 1361445 h 1476000"/>
              <a:gd name="connsiteX951" fmla="*/ 421442 w 1476951"/>
              <a:gd name="connsiteY951" fmla="*/ 1346915 h 1476000"/>
              <a:gd name="connsiteX952" fmla="*/ 403146 w 1476951"/>
              <a:gd name="connsiteY952" fmla="*/ 1338844 h 1476000"/>
              <a:gd name="connsiteX953" fmla="*/ 377854 w 1476951"/>
              <a:gd name="connsiteY953" fmla="*/ 1324314 h 1476000"/>
              <a:gd name="connsiteX954" fmla="*/ 356329 w 1476951"/>
              <a:gd name="connsiteY954" fmla="*/ 1310323 h 1476000"/>
              <a:gd name="connsiteX955" fmla="*/ 322428 w 1476951"/>
              <a:gd name="connsiteY955" fmla="*/ 1295794 h 1476000"/>
              <a:gd name="connsiteX956" fmla="*/ 309513 w 1476951"/>
              <a:gd name="connsiteY956" fmla="*/ 1285032 h 1476000"/>
              <a:gd name="connsiteX957" fmla="*/ 312203 w 1476951"/>
              <a:gd name="connsiteY957" fmla="*/ 1283955 h 1476000"/>
              <a:gd name="connsiteX958" fmla="*/ 325118 w 1476951"/>
              <a:gd name="connsiteY958" fmla="*/ 1287722 h 1476000"/>
              <a:gd name="connsiteX959" fmla="*/ 298212 w 1476951"/>
              <a:gd name="connsiteY959" fmla="*/ 1259740 h 1476000"/>
              <a:gd name="connsiteX960" fmla="*/ 283145 w 1476951"/>
              <a:gd name="connsiteY960" fmla="*/ 1247363 h 1476000"/>
              <a:gd name="connsiteX961" fmla="*/ 269153 w 1476951"/>
              <a:gd name="connsiteY961" fmla="*/ 1234986 h 1476000"/>
              <a:gd name="connsiteX962" fmla="*/ 251396 w 1476951"/>
              <a:gd name="connsiteY962" fmla="*/ 1220457 h 1476000"/>
              <a:gd name="connsiteX963" fmla="*/ 225566 w 1476951"/>
              <a:gd name="connsiteY963" fmla="*/ 1191936 h 1476000"/>
              <a:gd name="connsiteX964" fmla="*/ 223794 w 1476951"/>
              <a:gd name="connsiteY964" fmla="*/ 1186398 h 1476000"/>
              <a:gd name="connsiteX965" fmla="*/ 218570 w 1476951"/>
              <a:gd name="connsiteY965" fmla="*/ 1181174 h 1476000"/>
              <a:gd name="connsiteX966" fmla="*/ 200812 w 1476951"/>
              <a:gd name="connsiteY966" fmla="*/ 1161802 h 1476000"/>
              <a:gd name="connsiteX967" fmla="*/ 198660 w 1476951"/>
              <a:gd name="connsiteY967" fmla="*/ 1152116 h 1476000"/>
              <a:gd name="connsiteX968" fmla="*/ 191664 w 1476951"/>
              <a:gd name="connsiteY968" fmla="*/ 1142429 h 1476000"/>
              <a:gd name="connsiteX969" fmla="*/ 190831 w 1476951"/>
              <a:gd name="connsiteY969" fmla="*/ 1141123 h 1476000"/>
              <a:gd name="connsiteX970" fmla="*/ 182516 w 1476951"/>
              <a:gd name="connsiteY970" fmla="*/ 1135434 h 1476000"/>
              <a:gd name="connsiteX971" fmla="*/ 166372 w 1476951"/>
              <a:gd name="connsiteY971" fmla="*/ 1112295 h 1476000"/>
              <a:gd name="connsiteX972" fmla="*/ 157224 w 1476951"/>
              <a:gd name="connsiteY972" fmla="*/ 1090770 h 1476000"/>
              <a:gd name="connsiteX973" fmla="*/ 156148 w 1476951"/>
              <a:gd name="connsiteY973" fmla="*/ 1090770 h 1476000"/>
              <a:gd name="connsiteX974" fmla="*/ 143772 w 1476951"/>
              <a:gd name="connsiteY974" fmla="*/ 1067093 h 1476000"/>
              <a:gd name="connsiteX975" fmla="*/ 131933 w 1476951"/>
              <a:gd name="connsiteY975" fmla="*/ 1043415 h 1476000"/>
              <a:gd name="connsiteX976" fmla="*/ 119556 w 1476951"/>
              <a:gd name="connsiteY976" fmla="*/ 1015971 h 1476000"/>
              <a:gd name="connsiteX977" fmla="*/ 108256 w 1476951"/>
              <a:gd name="connsiteY977" fmla="*/ 987989 h 1476000"/>
              <a:gd name="connsiteX978" fmla="*/ 119556 w 1476951"/>
              <a:gd name="connsiteY978" fmla="*/ 1006823 h 1476000"/>
              <a:gd name="connsiteX979" fmla="*/ 130857 w 1476951"/>
              <a:gd name="connsiteY979" fmla="*/ 1030500 h 1476000"/>
              <a:gd name="connsiteX980" fmla="*/ 134623 w 1476951"/>
              <a:gd name="connsiteY980" fmla="*/ 1043415 h 1476000"/>
              <a:gd name="connsiteX981" fmla="*/ 136180 w 1476951"/>
              <a:gd name="connsiteY981" fmla="*/ 1045698 h 1476000"/>
              <a:gd name="connsiteX982" fmla="*/ 134264 w 1476951"/>
              <a:gd name="connsiteY982" fmla="*/ 1035736 h 1476000"/>
              <a:gd name="connsiteX983" fmla="*/ 129266 w 1476951"/>
              <a:gd name="connsiteY983" fmla="*/ 1026667 h 1476000"/>
              <a:gd name="connsiteX984" fmla="*/ 121132 w 1476951"/>
              <a:gd name="connsiteY984" fmla="*/ 1008374 h 1476000"/>
              <a:gd name="connsiteX985" fmla="*/ 111484 w 1476951"/>
              <a:gd name="connsiteY985" fmla="*/ 992294 h 1476000"/>
              <a:gd name="connsiteX986" fmla="*/ 99645 w 1476951"/>
              <a:gd name="connsiteY986" fmla="*/ 960006 h 1476000"/>
              <a:gd name="connsiteX987" fmla="*/ 89504 w 1476951"/>
              <a:gd name="connsiteY987" fmla="*/ 926911 h 1476000"/>
              <a:gd name="connsiteX988" fmla="*/ 86172 w 1476951"/>
              <a:gd name="connsiteY988" fmla="*/ 917260 h 1476000"/>
              <a:gd name="connsiteX989" fmla="*/ 71666 w 1476951"/>
              <a:gd name="connsiteY989" fmla="*/ 859359 h 1476000"/>
              <a:gd name="connsiteX990" fmla="*/ 65251 w 1476951"/>
              <a:gd name="connsiteY990" fmla="*/ 817326 h 1476000"/>
              <a:gd name="connsiteX991" fmla="*/ 65206 w 1476951"/>
              <a:gd name="connsiteY991" fmla="*/ 818481 h 1476000"/>
              <a:gd name="connsiteX992" fmla="*/ 65744 w 1476951"/>
              <a:gd name="connsiteY992" fmla="*/ 827091 h 1476000"/>
              <a:gd name="connsiteX993" fmla="*/ 68434 w 1476951"/>
              <a:gd name="connsiteY993" fmla="*/ 847002 h 1476000"/>
              <a:gd name="connsiteX994" fmla="*/ 71663 w 1476951"/>
              <a:gd name="connsiteY994" fmla="*/ 867450 h 1476000"/>
              <a:gd name="connsiteX995" fmla="*/ 66282 w 1476951"/>
              <a:gd name="connsiteY995" fmla="*/ 849692 h 1476000"/>
              <a:gd name="connsiteX996" fmla="*/ 62515 w 1476951"/>
              <a:gd name="connsiteY996" fmla="*/ 827091 h 1476000"/>
              <a:gd name="connsiteX997" fmla="*/ 58210 w 1476951"/>
              <a:gd name="connsiteY997" fmla="*/ 827091 h 1476000"/>
              <a:gd name="connsiteX998" fmla="*/ 55519 w 1476951"/>
              <a:gd name="connsiteY998" fmla="*/ 806642 h 1476000"/>
              <a:gd name="connsiteX999" fmla="*/ 51753 w 1476951"/>
              <a:gd name="connsiteY999" fmla="*/ 793727 h 1476000"/>
              <a:gd name="connsiteX1000" fmla="*/ 48524 w 1476951"/>
              <a:gd name="connsiteY1000" fmla="*/ 781351 h 1476000"/>
              <a:gd name="connsiteX1001" fmla="*/ 39376 w 1476951"/>
              <a:gd name="connsiteY1001" fmla="*/ 771665 h 1476000"/>
              <a:gd name="connsiteX1002" fmla="*/ 36685 w 1476951"/>
              <a:gd name="connsiteY1002" fmla="*/ 771665 h 1476000"/>
              <a:gd name="connsiteX1003" fmla="*/ 33995 w 1476951"/>
              <a:gd name="connsiteY1003" fmla="*/ 758211 h 1476000"/>
              <a:gd name="connsiteX1004" fmla="*/ 32918 w 1476951"/>
              <a:gd name="connsiteY1004" fmla="*/ 740992 h 1476000"/>
              <a:gd name="connsiteX1005" fmla="*/ 35071 w 1476951"/>
              <a:gd name="connsiteY1005" fmla="*/ 716776 h 1476000"/>
              <a:gd name="connsiteX1006" fmla="*/ 36147 w 1476951"/>
              <a:gd name="connsiteY1006" fmla="*/ 708167 h 1476000"/>
              <a:gd name="connsiteX1007" fmla="*/ 37980 w 1476951"/>
              <a:gd name="connsiteY1007" fmla="*/ 702261 h 1476000"/>
              <a:gd name="connsiteX1008" fmla="*/ 37089 w 1476951"/>
              <a:gd name="connsiteY1008" fmla="*/ 688794 h 1476000"/>
              <a:gd name="connsiteX1009" fmla="*/ 38300 w 1476951"/>
              <a:gd name="connsiteY1009" fmla="*/ 668883 h 1476000"/>
              <a:gd name="connsiteX1010" fmla="*/ 40452 w 1476951"/>
              <a:gd name="connsiteY1010" fmla="*/ 664848 h 1476000"/>
              <a:gd name="connsiteX1011" fmla="*/ 40452 w 1476951"/>
              <a:gd name="connsiteY1011" fmla="*/ 662426 h 1476000"/>
              <a:gd name="connsiteX1012" fmla="*/ 36147 w 1476951"/>
              <a:gd name="connsiteY1012" fmla="*/ 670498 h 1476000"/>
              <a:gd name="connsiteX1013" fmla="*/ 32380 w 1476951"/>
              <a:gd name="connsiteY1013" fmla="*/ 665117 h 1476000"/>
              <a:gd name="connsiteX1014" fmla="*/ 25385 w 1476951"/>
              <a:gd name="connsiteY1014" fmla="*/ 655431 h 1476000"/>
              <a:gd name="connsiteX1015" fmla="*/ 24107 w 1476951"/>
              <a:gd name="connsiteY1015" fmla="*/ 647763 h 1476000"/>
              <a:gd name="connsiteX1016" fmla="*/ 23771 w 1476951"/>
              <a:gd name="connsiteY1016" fmla="*/ 648435 h 1476000"/>
              <a:gd name="connsiteX1017" fmla="*/ 21618 w 1476951"/>
              <a:gd name="connsiteY1017" fmla="*/ 669960 h 1476000"/>
              <a:gd name="connsiteX1018" fmla="*/ 20003 w 1476951"/>
              <a:gd name="connsiteY1018" fmla="*/ 691485 h 1476000"/>
              <a:gd name="connsiteX1019" fmla="*/ 18389 w 1476951"/>
              <a:gd name="connsiteY1019" fmla="*/ 708167 h 1476000"/>
              <a:gd name="connsiteX1020" fmla="*/ 18389 w 1476951"/>
              <a:gd name="connsiteY1020" fmla="*/ 742606 h 1476000"/>
              <a:gd name="connsiteX1021" fmla="*/ 18927 w 1476951"/>
              <a:gd name="connsiteY1021" fmla="*/ 760364 h 1476000"/>
              <a:gd name="connsiteX1022" fmla="*/ 20003 w 1476951"/>
              <a:gd name="connsiteY1022" fmla="*/ 778122 h 1476000"/>
              <a:gd name="connsiteX1023" fmla="*/ 15161 w 1476951"/>
              <a:gd name="connsiteY1023" fmla="*/ 794804 h 1476000"/>
              <a:gd name="connsiteX1024" fmla="*/ 14084 w 1476951"/>
              <a:gd name="connsiteY1024" fmla="*/ 794804 h 1476000"/>
              <a:gd name="connsiteX1025" fmla="*/ 10856 w 1476951"/>
              <a:gd name="connsiteY1025" fmla="*/ 762516 h 1476000"/>
              <a:gd name="connsiteX1026" fmla="*/ 10856 w 1476951"/>
              <a:gd name="connsiteY1026" fmla="*/ 729153 h 1476000"/>
              <a:gd name="connsiteX1027" fmla="*/ 13546 w 1476951"/>
              <a:gd name="connsiteY1027" fmla="*/ 703323 h 1476000"/>
              <a:gd name="connsiteX1028" fmla="*/ 18387 w 1476951"/>
              <a:gd name="connsiteY1028" fmla="*/ 708164 h 1476000"/>
              <a:gd name="connsiteX1029" fmla="*/ 14084 w 1476951"/>
              <a:gd name="connsiteY1029" fmla="*/ 702785 h 1476000"/>
              <a:gd name="connsiteX1030" fmla="*/ 13008 w 1476951"/>
              <a:gd name="connsiteY1030" fmla="*/ 683413 h 1476000"/>
              <a:gd name="connsiteX1031" fmla="*/ 14084 w 1476951"/>
              <a:gd name="connsiteY1031" fmla="*/ 653816 h 1476000"/>
              <a:gd name="connsiteX1032" fmla="*/ 14622 w 1476951"/>
              <a:gd name="connsiteY1032" fmla="*/ 645745 h 1476000"/>
              <a:gd name="connsiteX1033" fmla="*/ 16237 w 1476951"/>
              <a:gd name="connsiteY1033" fmla="*/ 632291 h 1476000"/>
              <a:gd name="connsiteX1034" fmla="*/ 22694 w 1476951"/>
              <a:gd name="connsiteY1034" fmla="*/ 608076 h 1476000"/>
              <a:gd name="connsiteX1035" fmla="*/ 25912 w 1476951"/>
              <a:gd name="connsiteY1035" fmla="*/ 591990 h 1476000"/>
              <a:gd name="connsiteX1036" fmla="*/ 24847 w 1476951"/>
              <a:gd name="connsiteY1036" fmla="*/ 588165 h 1476000"/>
              <a:gd name="connsiteX1037" fmla="*/ 21080 w 1476951"/>
              <a:gd name="connsiteY1037" fmla="*/ 609690 h 1476000"/>
              <a:gd name="connsiteX1038" fmla="*/ 14622 w 1476951"/>
              <a:gd name="connsiteY1038" fmla="*/ 633906 h 1476000"/>
              <a:gd name="connsiteX1039" fmla="*/ 13008 w 1476951"/>
              <a:gd name="connsiteY1039" fmla="*/ 647359 h 1476000"/>
              <a:gd name="connsiteX1040" fmla="*/ 12470 w 1476951"/>
              <a:gd name="connsiteY1040" fmla="*/ 655431 h 1476000"/>
              <a:gd name="connsiteX1041" fmla="*/ 11394 w 1476951"/>
              <a:gd name="connsiteY1041" fmla="*/ 685027 h 1476000"/>
              <a:gd name="connsiteX1042" fmla="*/ 12470 w 1476951"/>
              <a:gd name="connsiteY1042" fmla="*/ 704399 h 1476000"/>
              <a:gd name="connsiteX1043" fmla="*/ 9779 w 1476951"/>
              <a:gd name="connsiteY1043" fmla="*/ 730229 h 1476000"/>
              <a:gd name="connsiteX1044" fmla="*/ 9779 w 1476951"/>
              <a:gd name="connsiteY1044" fmla="*/ 763593 h 1476000"/>
              <a:gd name="connsiteX1045" fmla="*/ 13008 w 1476951"/>
              <a:gd name="connsiteY1045" fmla="*/ 795880 h 1476000"/>
              <a:gd name="connsiteX1046" fmla="*/ 14084 w 1476951"/>
              <a:gd name="connsiteY1046" fmla="*/ 795880 h 1476000"/>
              <a:gd name="connsiteX1047" fmla="*/ 21080 w 1476951"/>
              <a:gd name="connsiteY1047" fmla="*/ 826553 h 1476000"/>
              <a:gd name="connsiteX1048" fmla="*/ 24847 w 1476951"/>
              <a:gd name="connsiteY1048" fmla="*/ 851844 h 1476000"/>
              <a:gd name="connsiteX1049" fmla="*/ 32918 w 1476951"/>
              <a:gd name="connsiteY1049" fmla="*/ 877674 h 1476000"/>
              <a:gd name="connsiteX1050" fmla="*/ 45631 w 1476951"/>
              <a:gd name="connsiteY1050" fmla="*/ 933218 h 1476000"/>
              <a:gd name="connsiteX1051" fmla="*/ 46741 w 1476951"/>
              <a:gd name="connsiteY1051" fmla="*/ 943863 h 1476000"/>
              <a:gd name="connsiteX1052" fmla="*/ 49062 w 1476951"/>
              <a:gd name="connsiteY1052" fmla="*/ 943863 h 1476000"/>
              <a:gd name="connsiteX1053" fmla="*/ 60901 w 1476951"/>
              <a:gd name="connsiteY1053" fmla="*/ 972383 h 1476000"/>
              <a:gd name="connsiteX1054" fmla="*/ 65206 w 1476951"/>
              <a:gd name="connsiteY1054" fmla="*/ 986913 h 1476000"/>
              <a:gd name="connsiteX1055" fmla="*/ 57134 w 1476951"/>
              <a:gd name="connsiteY1055" fmla="*/ 974536 h 1476000"/>
              <a:gd name="connsiteX1056" fmla="*/ 48524 w 1476951"/>
              <a:gd name="connsiteY1056" fmla="*/ 955163 h 1476000"/>
              <a:gd name="connsiteX1057" fmla="*/ 47986 w 1476951"/>
              <a:gd name="connsiteY1057" fmla="*/ 960545 h 1476000"/>
              <a:gd name="connsiteX1058" fmla="*/ 43304 w 1476951"/>
              <a:gd name="connsiteY1058" fmla="*/ 946032 h 1476000"/>
              <a:gd name="connsiteX1059" fmla="*/ 39914 w 1476951"/>
              <a:gd name="connsiteY1059" fmla="*/ 946554 h 1476000"/>
              <a:gd name="connsiteX1060" fmla="*/ 36147 w 1476951"/>
              <a:gd name="connsiteY1060" fmla="*/ 934177 h 1476000"/>
              <a:gd name="connsiteX1061" fmla="*/ 23232 w 1476951"/>
              <a:gd name="connsiteY1061" fmla="*/ 904580 h 1476000"/>
              <a:gd name="connsiteX1062" fmla="*/ 15161 w 1476951"/>
              <a:gd name="connsiteY1062" fmla="*/ 878213 h 1476000"/>
              <a:gd name="connsiteX1063" fmla="*/ 14622 w 1476951"/>
              <a:gd name="connsiteY1063" fmla="*/ 856149 h 1476000"/>
              <a:gd name="connsiteX1064" fmla="*/ 10856 w 1476951"/>
              <a:gd name="connsiteY1064" fmla="*/ 830320 h 1476000"/>
              <a:gd name="connsiteX1065" fmla="*/ 8165 w 1476951"/>
              <a:gd name="connsiteY1065" fmla="*/ 804490 h 1476000"/>
              <a:gd name="connsiteX1066" fmla="*/ 2246 w 1476951"/>
              <a:gd name="connsiteY1066" fmla="*/ 785656 h 1476000"/>
              <a:gd name="connsiteX1067" fmla="*/ 6012 w 1476951"/>
              <a:gd name="connsiteY1067" fmla="*/ 685565 h 1476000"/>
              <a:gd name="connsiteX1068" fmla="*/ 9779 w 1476951"/>
              <a:gd name="connsiteY1068" fmla="*/ 659736 h 1476000"/>
              <a:gd name="connsiteX1069" fmla="*/ 6551 w 1476951"/>
              <a:gd name="connsiteY1069" fmla="*/ 645745 h 1476000"/>
              <a:gd name="connsiteX1070" fmla="*/ 13008 w 1476951"/>
              <a:gd name="connsiteY1070" fmla="*/ 607000 h 1476000"/>
              <a:gd name="connsiteX1071" fmla="*/ 14622 w 1476951"/>
              <a:gd name="connsiteY1071" fmla="*/ 597852 h 1476000"/>
              <a:gd name="connsiteX1072" fmla="*/ 18927 w 1476951"/>
              <a:gd name="connsiteY1072" fmla="*/ 566641 h 1476000"/>
              <a:gd name="connsiteX1073" fmla="*/ 30228 w 1476951"/>
              <a:gd name="connsiteY1073" fmla="*/ 544040 h 1476000"/>
              <a:gd name="connsiteX1074" fmla="*/ 27537 w 1476951"/>
              <a:gd name="connsiteY1074" fmla="*/ 574713 h 1476000"/>
              <a:gd name="connsiteX1075" fmla="*/ 30227 w 1476951"/>
              <a:gd name="connsiteY1075" fmla="*/ 569455 h 1476000"/>
              <a:gd name="connsiteX1076" fmla="*/ 31842 w 1476951"/>
              <a:gd name="connsiteY1076" fmla="*/ 556887 h 1476000"/>
              <a:gd name="connsiteX1077" fmla="*/ 32380 w 1476951"/>
              <a:gd name="connsiteY1077" fmla="*/ 542963 h 1476000"/>
              <a:gd name="connsiteX1078" fmla="*/ 37223 w 1476951"/>
              <a:gd name="connsiteY1078" fmla="*/ 525205 h 1476000"/>
              <a:gd name="connsiteX1079" fmla="*/ 44757 w 1476951"/>
              <a:gd name="connsiteY1079" fmla="*/ 498299 h 1476000"/>
              <a:gd name="connsiteX1080" fmla="*/ 53905 w 1476951"/>
              <a:gd name="connsiteY1080" fmla="*/ 470855 h 1476000"/>
              <a:gd name="connsiteX1081" fmla="*/ 54591 w 1476951"/>
              <a:gd name="connsiteY1081" fmla="*/ 470084 h 1476000"/>
              <a:gd name="connsiteX1082" fmla="*/ 58749 w 1476951"/>
              <a:gd name="connsiteY1082" fmla="*/ 448254 h 1476000"/>
              <a:gd name="connsiteX1083" fmla="*/ 64668 w 1476951"/>
              <a:gd name="connsiteY1083" fmla="*/ 432648 h 1476000"/>
              <a:gd name="connsiteX1084" fmla="*/ 71664 w 1476951"/>
              <a:gd name="connsiteY1084" fmla="*/ 419733 h 1476000"/>
              <a:gd name="connsiteX1085" fmla="*/ 85655 w 1476951"/>
              <a:gd name="connsiteY1085" fmla="*/ 392827 h 1476000"/>
              <a:gd name="connsiteX1086" fmla="*/ 96955 w 1476951"/>
              <a:gd name="connsiteY1086" fmla="*/ 368612 h 1476000"/>
              <a:gd name="connsiteX1087" fmla="*/ 113099 w 1476951"/>
              <a:gd name="connsiteY1087" fmla="*/ 337401 h 1476000"/>
              <a:gd name="connsiteX1088" fmla="*/ 124937 w 1476951"/>
              <a:gd name="connsiteY1088" fmla="*/ 323948 h 1476000"/>
              <a:gd name="connsiteX1089" fmla="*/ 134623 w 1476951"/>
              <a:gd name="connsiteY1089" fmla="*/ 305114 h 1476000"/>
              <a:gd name="connsiteX1090" fmla="*/ 142695 w 1476951"/>
              <a:gd name="connsiteY1090" fmla="*/ 293275 h 1476000"/>
              <a:gd name="connsiteX1091" fmla="*/ 151305 w 1476951"/>
              <a:gd name="connsiteY1091" fmla="*/ 288970 h 1476000"/>
              <a:gd name="connsiteX1092" fmla="*/ 153458 w 1476951"/>
              <a:gd name="connsiteY1092" fmla="*/ 285742 h 1476000"/>
              <a:gd name="connsiteX1093" fmla="*/ 162068 w 1476951"/>
              <a:gd name="connsiteY1093" fmla="*/ 268522 h 1476000"/>
              <a:gd name="connsiteX1094" fmla="*/ 178749 w 1476951"/>
              <a:gd name="connsiteY1094" fmla="*/ 249150 h 1476000"/>
              <a:gd name="connsiteX1095" fmla="*/ 179203 w 1476951"/>
              <a:gd name="connsiteY1095" fmla="*/ 257247 h 1476000"/>
              <a:gd name="connsiteX1096" fmla="*/ 177987 w 1476951"/>
              <a:gd name="connsiteY1096" fmla="*/ 260650 h 1476000"/>
              <a:gd name="connsiteX1097" fmla="*/ 195431 w 1476951"/>
              <a:gd name="connsiteY1097" fmla="*/ 242692 h 1476000"/>
              <a:gd name="connsiteX1098" fmla="*/ 204041 w 1476951"/>
              <a:gd name="connsiteY1098" fmla="*/ 231392 h 1476000"/>
              <a:gd name="connsiteX1099" fmla="*/ 215341 w 1476951"/>
              <a:gd name="connsiteY1099" fmla="*/ 220629 h 1476000"/>
              <a:gd name="connsiteX1100" fmla="*/ 216315 w 1476951"/>
              <a:gd name="connsiteY1100" fmla="*/ 221711 h 1476000"/>
              <a:gd name="connsiteX1101" fmla="*/ 215880 w 1476951"/>
              <a:gd name="connsiteY1101" fmla="*/ 221167 h 1476000"/>
              <a:gd name="connsiteX1102" fmla="*/ 229871 w 1476951"/>
              <a:gd name="connsiteY1102" fmla="*/ 207176 h 1476000"/>
              <a:gd name="connsiteX1103" fmla="*/ 243862 w 1476951"/>
              <a:gd name="connsiteY1103" fmla="*/ 194261 h 1476000"/>
              <a:gd name="connsiteX1104" fmla="*/ 258929 w 1476951"/>
              <a:gd name="connsiteY1104" fmla="*/ 178118 h 1476000"/>
              <a:gd name="connsiteX1105" fmla="*/ 279916 w 1476951"/>
              <a:gd name="connsiteY1105" fmla="*/ 162512 h 1476000"/>
              <a:gd name="connsiteX1106" fmla="*/ 302517 w 1476951"/>
              <a:gd name="connsiteY1106" fmla="*/ 145830 h 1476000"/>
              <a:gd name="connsiteX1107" fmla="*/ 316030 w 1476951"/>
              <a:gd name="connsiteY1107" fmla="*/ 136403 h 1476000"/>
              <a:gd name="connsiteX1108" fmla="*/ 325118 w 1476951"/>
              <a:gd name="connsiteY1108" fmla="*/ 128072 h 1476000"/>
              <a:gd name="connsiteX1109" fmla="*/ 341262 w 1476951"/>
              <a:gd name="connsiteY1109" fmla="*/ 118386 h 1476000"/>
              <a:gd name="connsiteX1110" fmla="*/ 358481 w 1476951"/>
              <a:gd name="connsiteY1110" fmla="*/ 109238 h 1476000"/>
              <a:gd name="connsiteX1111" fmla="*/ 360761 w 1476951"/>
              <a:gd name="connsiteY1111" fmla="*/ 108066 h 1476000"/>
              <a:gd name="connsiteX1112" fmla="*/ 366621 w 1476951"/>
              <a:gd name="connsiteY1112" fmla="*/ 102310 h 1476000"/>
              <a:gd name="connsiteX1113" fmla="*/ 376240 w 1476951"/>
              <a:gd name="connsiteY1113" fmla="*/ 95247 h 1476000"/>
              <a:gd name="connsiteX1114" fmla="*/ 386800 w 1476951"/>
              <a:gd name="connsiteY1114" fmla="*/ 89866 h 1476000"/>
              <a:gd name="connsiteX1115" fmla="*/ 394271 w 1476951"/>
              <a:gd name="connsiteY1115" fmla="*/ 88146 h 1476000"/>
              <a:gd name="connsiteX1116" fmla="*/ 395611 w 1476951"/>
              <a:gd name="connsiteY1116" fmla="*/ 87175 h 1476000"/>
              <a:gd name="connsiteX1117" fmla="*/ 541980 w 1476951"/>
              <a:gd name="connsiteY1117" fmla="*/ 27982 h 1476000"/>
              <a:gd name="connsiteX1118" fmla="*/ 547410 w 1476951"/>
              <a:gd name="connsiteY1118" fmla="*/ 26801 h 1476000"/>
              <a:gd name="connsiteX1119" fmla="*/ 562429 w 1476951"/>
              <a:gd name="connsiteY1119" fmla="*/ 21524 h 1476000"/>
              <a:gd name="connsiteX1120" fmla="*/ 572788 w 1476951"/>
              <a:gd name="connsiteY1120" fmla="*/ 19439 h 1476000"/>
              <a:gd name="connsiteX1121" fmla="*/ 578189 w 1476951"/>
              <a:gd name="connsiteY1121" fmla="*/ 19393 h 1476000"/>
              <a:gd name="connsiteX1122" fmla="*/ 580187 w 1476951"/>
              <a:gd name="connsiteY1122" fmla="*/ 18834 h 1476000"/>
              <a:gd name="connsiteX1123" fmla="*/ 702878 w 1476951"/>
              <a:gd name="connsiteY1123" fmla="*/ 2690 h 1476000"/>
              <a:gd name="connsiteX1124" fmla="*/ 737722 w 1476951"/>
              <a:gd name="connsiteY1124" fmla="*/ 2556 h 1476000"/>
              <a:gd name="connsiteX1125" fmla="*/ 774987 w 1476951"/>
              <a:gd name="connsiteY1125" fmla="*/ 3228 h 1476000"/>
              <a:gd name="connsiteX1126" fmla="*/ 775680 w 1476951"/>
              <a:gd name="connsiteY1126" fmla="*/ 3749 h 1476000"/>
              <a:gd name="connsiteX1127" fmla="*/ 793821 w 1476951"/>
              <a:gd name="connsiteY1127" fmla="*/ 1614 h 1476000"/>
              <a:gd name="connsiteX1128" fmla="*/ 810503 w 1476951"/>
              <a:gd name="connsiteY1128" fmla="*/ 4304 h 1476000"/>
              <a:gd name="connsiteX1129" fmla="*/ 827185 w 1476951"/>
              <a:gd name="connsiteY1129" fmla="*/ 7533 h 1476000"/>
              <a:gd name="connsiteX1130" fmla="*/ 835791 w 1476951"/>
              <a:gd name="connsiteY1130" fmla="*/ 9490 h 1476000"/>
              <a:gd name="connsiteX1131" fmla="*/ 826646 w 1476951"/>
              <a:gd name="connsiteY1131" fmla="*/ 6995 h 1476000"/>
              <a:gd name="connsiteX1132" fmla="*/ 809964 w 1476951"/>
              <a:gd name="connsiteY1132" fmla="*/ 3767 h 1476000"/>
              <a:gd name="connsiteX1133" fmla="*/ 793283 w 1476951"/>
              <a:gd name="connsiteY1133" fmla="*/ 1076 h 1476000"/>
              <a:gd name="connsiteX1134" fmla="*/ 793283 w 1476951"/>
              <a:gd name="connsiteY1134" fmla="*/ 0 h 14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</a:cxnLst>
            <a:rect l="l" t="t" r="r" b="b"/>
            <a:pathLst>
              <a:path w="1476951" h="1476000">
                <a:moveTo>
                  <a:pt x="813188" y="1467995"/>
                </a:moveTo>
                <a:lnTo>
                  <a:pt x="806198" y="1471759"/>
                </a:lnTo>
                <a:lnTo>
                  <a:pt x="806616" y="1471939"/>
                </a:lnTo>
                <a:close/>
                <a:moveTo>
                  <a:pt x="871310" y="1429786"/>
                </a:moveTo>
                <a:cubicBezTo>
                  <a:pt x="862700" y="1431938"/>
                  <a:pt x="856781" y="1434091"/>
                  <a:pt x="848709" y="1435167"/>
                </a:cubicBezTo>
                <a:cubicBezTo>
                  <a:pt x="840637" y="1436243"/>
                  <a:pt x="830951" y="1437857"/>
                  <a:pt x="814807" y="1439472"/>
                </a:cubicBezTo>
                <a:cubicBezTo>
                  <a:pt x="814807" y="1437857"/>
                  <a:pt x="813731" y="1436781"/>
                  <a:pt x="813193" y="1435167"/>
                </a:cubicBezTo>
                <a:cubicBezTo>
                  <a:pt x="820727" y="1435167"/>
                  <a:pt x="827722" y="1434091"/>
                  <a:pt x="836871" y="1433014"/>
                </a:cubicBezTo>
                <a:cubicBezTo>
                  <a:pt x="845481" y="1431938"/>
                  <a:pt x="856243" y="1431400"/>
                  <a:pt x="871310" y="1429786"/>
                </a:cubicBezTo>
                <a:close/>
                <a:moveTo>
                  <a:pt x="930100" y="1424153"/>
                </a:moveTo>
                <a:lnTo>
                  <a:pt x="928720" y="1424542"/>
                </a:lnTo>
                <a:lnTo>
                  <a:pt x="929427" y="1424404"/>
                </a:lnTo>
                <a:close/>
                <a:moveTo>
                  <a:pt x="508348" y="1416063"/>
                </a:moveTo>
                <a:cubicBezTo>
                  <a:pt x="513326" y="1416871"/>
                  <a:pt x="520994" y="1419023"/>
                  <a:pt x="532294" y="1422252"/>
                </a:cubicBezTo>
                <a:cubicBezTo>
                  <a:pt x="535523" y="1422790"/>
                  <a:pt x="539290" y="1422790"/>
                  <a:pt x="542519" y="1422790"/>
                </a:cubicBezTo>
                <a:cubicBezTo>
                  <a:pt x="552205" y="1427633"/>
                  <a:pt x="561353" y="1432477"/>
                  <a:pt x="571039" y="1436782"/>
                </a:cubicBezTo>
                <a:cubicBezTo>
                  <a:pt x="574806" y="1437319"/>
                  <a:pt x="579649" y="1438396"/>
                  <a:pt x="583954" y="1439472"/>
                </a:cubicBezTo>
                <a:lnTo>
                  <a:pt x="584761" y="1439741"/>
                </a:lnTo>
                <a:lnTo>
                  <a:pt x="587721" y="1436782"/>
                </a:lnTo>
                <a:cubicBezTo>
                  <a:pt x="591487" y="1437858"/>
                  <a:pt x="595254" y="1438934"/>
                  <a:pt x="599021" y="1440010"/>
                </a:cubicBezTo>
                <a:cubicBezTo>
                  <a:pt x="602788" y="1441086"/>
                  <a:pt x="606555" y="1441624"/>
                  <a:pt x="610322" y="1442701"/>
                </a:cubicBezTo>
                <a:lnTo>
                  <a:pt x="632588" y="1447879"/>
                </a:lnTo>
                <a:lnTo>
                  <a:pt x="632923" y="1447544"/>
                </a:lnTo>
                <a:cubicBezTo>
                  <a:pt x="640994" y="1448620"/>
                  <a:pt x="650143" y="1450234"/>
                  <a:pt x="658753" y="1451849"/>
                </a:cubicBezTo>
                <a:cubicBezTo>
                  <a:pt x="662519" y="1452387"/>
                  <a:pt x="666824" y="1452925"/>
                  <a:pt x="671129" y="1454001"/>
                </a:cubicBezTo>
                <a:cubicBezTo>
                  <a:pt x="675434" y="1454539"/>
                  <a:pt x="679739" y="1455078"/>
                  <a:pt x="683506" y="1455078"/>
                </a:cubicBezTo>
                <a:cubicBezTo>
                  <a:pt x="691040" y="1455078"/>
                  <a:pt x="699111" y="1455615"/>
                  <a:pt x="708797" y="1456154"/>
                </a:cubicBezTo>
                <a:cubicBezTo>
                  <a:pt x="718484" y="1456154"/>
                  <a:pt x="729784" y="1456692"/>
                  <a:pt x="743237" y="1455615"/>
                </a:cubicBezTo>
                <a:lnTo>
                  <a:pt x="744732" y="1455615"/>
                </a:lnTo>
                <a:lnTo>
                  <a:pt x="748081" y="1453732"/>
                </a:lnTo>
                <a:cubicBezTo>
                  <a:pt x="750368" y="1452925"/>
                  <a:pt x="753193" y="1452118"/>
                  <a:pt x="755614" y="1451310"/>
                </a:cubicBezTo>
                <a:cubicBezTo>
                  <a:pt x="758305" y="1451310"/>
                  <a:pt x="760995" y="1451176"/>
                  <a:pt x="763282" y="1451176"/>
                </a:cubicBezTo>
                <a:cubicBezTo>
                  <a:pt x="765569" y="1451176"/>
                  <a:pt x="767453" y="1451310"/>
                  <a:pt x="768529" y="1451848"/>
                </a:cubicBezTo>
                <a:lnTo>
                  <a:pt x="769942" y="1455615"/>
                </a:lnTo>
                <a:lnTo>
                  <a:pt x="781982" y="1455615"/>
                </a:lnTo>
                <a:cubicBezTo>
                  <a:pt x="780906" y="1457230"/>
                  <a:pt x="779292" y="1459383"/>
                  <a:pt x="778215" y="1460997"/>
                </a:cubicBezTo>
                <a:cubicBezTo>
                  <a:pt x="777677" y="1461535"/>
                  <a:pt x="777139" y="1462073"/>
                  <a:pt x="776063" y="1463688"/>
                </a:cubicBezTo>
                <a:cubicBezTo>
                  <a:pt x="774448" y="1464764"/>
                  <a:pt x="771758" y="1465840"/>
                  <a:pt x="769067" y="1466916"/>
                </a:cubicBezTo>
                <a:cubicBezTo>
                  <a:pt x="764224" y="1466916"/>
                  <a:pt x="760995" y="1466916"/>
                  <a:pt x="756152" y="1466916"/>
                </a:cubicBezTo>
                <a:cubicBezTo>
                  <a:pt x="750771" y="1466378"/>
                  <a:pt x="744852" y="1466378"/>
                  <a:pt x="739471" y="1465840"/>
                </a:cubicBezTo>
                <a:cubicBezTo>
                  <a:pt x="727094" y="1465302"/>
                  <a:pt x="715255" y="1465302"/>
                  <a:pt x="703416" y="1464764"/>
                </a:cubicBezTo>
                <a:cubicBezTo>
                  <a:pt x="694806" y="1464225"/>
                  <a:pt x="685659" y="1463688"/>
                  <a:pt x="676510" y="1462611"/>
                </a:cubicBezTo>
                <a:cubicBezTo>
                  <a:pt x="668977" y="1462073"/>
                  <a:pt x="660905" y="1460459"/>
                  <a:pt x="652833" y="1459383"/>
                </a:cubicBezTo>
                <a:cubicBezTo>
                  <a:pt x="644761" y="1458306"/>
                  <a:pt x="637228" y="1457230"/>
                  <a:pt x="629156" y="1455615"/>
                </a:cubicBezTo>
                <a:cubicBezTo>
                  <a:pt x="617317" y="1453463"/>
                  <a:pt x="604402" y="1452387"/>
                  <a:pt x="593102" y="1450234"/>
                </a:cubicBezTo>
                <a:cubicBezTo>
                  <a:pt x="581801" y="1447544"/>
                  <a:pt x="571577" y="1444853"/>
                  <a:pt x="565120" y="1441086"/>
                </a:cubicBezTo>
                <a:lnTo>
                  <a:pt x="565443" y="1440851"/>
                </a:lnTo>
                <a:lnTo>
                  <a:pt x="548976" y="1435705"/>
                </a:lnTo>
                <a:cubicBezTo>
                  <a:pt x="544671" y="1433552"/>
                  <a:pt x="539828" y="1431400"/>
                  <a:pt x="534446" y="1429248"/>
                </a:cubicBezTo>
                <a:cubicBezTo>
                  <a:pt x="528527" y="1427633"/>
                  <a:pt x="523146" y="1426019"/>
                  <a:pt x="517765" y="1423867"/>
                </a:cubicBezTo>
                <a:cubicBezTo>
                  <a:pt x="511845" y="1421714"/>
                  <a:pt x="506464" y="1420100"/>
                  <a:pt x="500545" y="1417947"/>
                </a:cubicBezTo>
                <a:cubicBezTo>
                  <a:pt x="501084" y="1415795"/>
                  <a:pt x="503371" y="1415257"/>
                  <a:pt x="508348" y="1416063"/>
                </a:cubicBezTo>
                <a:close/>
                <a:moveTo>
                  <a:pt x="825113" y="1404527"/>
                </a:moveTo>
                <a:lnTo>
                  <a:pt x="816892" y="1405781"/>
                </a:lnTo>
                <a:lnTo>
                  <a:pt x="760031" y="1408652"/>
                </a:lnTo>
                <a:lnTo>
                  <a:pt x="778753" y="1410951"/>
                </a:lnTo>
                <a:cubicBezTo>
                  <a:pt x="779829" y="1410413"/>
                  <a:pt x="781444" y="1410413"/>
                  <a:pt x="783597" y="1409875"/>
                </a:cubicBezTo>
                <a:cubicBezTo>
                  <a:pt x="794897" y="1408261"/>
                  <a:pt x="805659" y="1407185"/>
                  <a:pt x="816960" y="1406108"/>
                </a:cubicBezTo>
                <a:cubicBezTo>
                  <a:pt x="818171" y="1405839"/>
                  <a:pt x="820155" y="1405469"/>
                  <a:pt x="822450" y="1405041"/>
                </a:cubicBezTo>
                <a:close/>
                <a:moveTo>
                  <a:pt x="876200" y="1396730"/>
                </a:moveTo>
                <a:lnTo>
                  <a:pt x="848274" y="1400992"/>
                </a:lnTo>
                <a:lnTo>
                  <a:pt x="857857" y="1401265"/>
                </a:lnTo>
                <a:cubicBezTo>
                  <a:pt x="863777" y="1400996"/>
                  <a:pt x="868216" y="1399920"/>
                  <a:pt x="871647" y="1398709"/>
                </a:cubicBezTo>
                <a:close/>
                <a:moveTo>
                  <a:pt x="978139" y="1395485"/>
                </a:moveTo>
                <a:lnTo>
                  <a:pt x="890552" y="1418810"/>
                </a:lnTo>
                <a:lnTo>
                  <a:pt x="934876" y="1408934"/>
                </a:lnTo>
                <a:close/>
                <a:moveTo>
                  <a:pt x="416598" y="1384584"/>
                </a:moveTo>
                <a:cubicBezTo>
                  <a:pt x="445118" y="1394808"/>
                  <a:pt x="463415" y="1403956"/>
                  <a:pt x="478482" y="1410951"/>
                </a:cubicBezTo>
                <a:cubicBezTo>
                  <a:pt x="485478" y="1413642"/>
                  <a:pt x="493011" y="1415795"/>
                  <a:pt x="500545" y="1417947"/>
                </a:cubicBezTo>
                <a:cubicBezTo>
                  <a:pt x="506464" y="1420100"/>
                  <a:pt x="511845" y="1421714"/>
                  <a:pt x="517227" y="1423866"/>
                </a:cubicBezTo>
                <a:cubicBezTo>
                  <a:pt x="522608" y="1426019"/>
                  <a:pt x="527989" y="1427633"/>
                  <a:pt x="533909" y="1429247"/>
                </a:cubicBezTo>
                <a:cubicBezTo>
                  <a:pt x="539290" y="1431400"/>
                  <a:pt x="544133" y="1433552"/>
                  <a:pt x="548438" y="1435705"/>
                </a:cubicBezTo>
                <a:cubicBezTo>
                  <a:pt x="547361" y="1436243"/>
                  <a:pt x="546285" y="1437319"/>
                  <a:pt x="545209" y="1438396"/>
                </a:cubicBezTo>
                <a:cubicBezTo>
                  <a:pt x="542519" y="1437857"/>
                  <a:pt x="539290" y="1437319"/>
                  <a:pt x="536599" y="1436781"/>
                </a:cubicBezTo>
                <a:cubicBezTo>
                  <a:pt x="526375" y="1433552"/>
                  <a:pt x="516150" y="1429247"/>
                  <a:pt x="505926" y="1425481"/>
                </a:cubicBezTo>
                <a:lnTo>
                  <a:pt x="490859" y="1419561"/>
                </a:lnTo>
                <a:cubicBezTo>
                  <a:pt x="486016" y="1417409"/>
                  <a:pt x="480634" y="1415256"/>
                  <a:pt x="475792" y="1413104"/>
                </a:cubicBezTo>
                <a:cubicBezTo>
                  <a:pt x="468796" y="1410951"/>
                  <a:pt x="462338" y="1408261"/>
                  <a:pt x="455881" y="1406108"/>
                </a:cubicBezTo>
                <a:cubicBezTo>
                  <a:pt x="449962" y="1403417"/>
                  <a:pt x="444042" y="1401265"/>
                  <a:pt x="438661" y="1398575"/>
                </a:cubicBezTo>
                <a:cubicBezTo>
                  <a:pt x="433280" y="1396422"/>
                  <a:pt x="428975" y="1393731"/>
                  <a:pt x="425208" y="1391579"/>
                </a:cubicBezTo>
                <a:cubicBezTo>
                  <a:pt x="421441" y="1388889"/>
                  <a:pt x="418751" y="1386736"/>
                  <a:pt x="416598" y="1384584"/>
                </a:cubicBezTo>
                <a:close/>
                <a:moveTo>
                  <a:pt x="441890" y="1371131"/>
                </a:moveTo>
                <a:cubicBezTo>
                  <a:pt x="452114" y="1376512"/>
                  <a:pt x="460724" y="1381355"/>
                  <a:pt x="471487" y="1386198"/>
                </a:cubicBezTo>
                <a:cubicBezTo>
                  <a:pt x="470410" y="1386736"/>
                  <a:pt x="469334" y="1387274"/>
                  <a:pt x="467720" y="1388351"/>
                </a:cubicBezTo>
                <a:cubicBezTo>
                  <a:pt x="456419" y="1382969"/>
                  <a:pt x="444581" y="1377050"/>
                  <a:pt x="433280" y="1371669"/>
                </a:cubicBezTo>
                <a:cubicBezTo>
                  <a:pt x="436509" y="1371669"/>
                  <a:pt x="438662" y="1371669"/>
                  <a:pt x="441890" y="1371131"/>
                </a:cubicBezTo>
                <a:close/>
                <a:moveTo>
                  <a:pt x="332652" y="1334539"/>
                </a:moveTo>
                <a:cubicBezTo>
                  <a:pt x="350409" y="1342072"/>
                  <a:pt x="359558" y="1349068"/>
                  <a:pt x="369244" y="1354987"/>
                </a:cubicBezTo>
                <a:cubicBezTo>
                  <a:pt x="371396" y="1357678"/>
                  <a:pt x="378392" y="1363059"/>
                  <a:pt x="376777" y="1363597"/>
                </a:cubicBezTo>
                <a:cubicBezTo>
                  <a:pt x="370320" y="1360368"/>
                  <a:pt x="364400" y="1357678"/>
                  <a:pt x="359558" y="1354449"/>
                </a:cubicBezTo>
                <a:cubicBezTo>
                  <a:pt x="354714" y="1351759"/>
                  <a:pt x="350409" y="1349068"/>
                  <a:pt x="346643" y="1346377"/>
                </a:cubicBezTo>
                <a:cubicBezTo>
                  <a:pt x="339647" y="1341534"/>
                  <a:pt x="335342" y="1337767"/>
                  <a:pt x="332652" y="1334539"/>
                </a:cubicBezTo>
                <a:close/>
                <a:moveTo>
                  <a:pt x="396818" y="1320731"/>
                </a:moveTo>
                <a:lnTo>
                  <a:pt x="396823" y="1320884"/>
                </a:lnTo>
                <a:lnTo>
                  <a:pt x="398640" y="1323083"/>
                </a:lnTo>
                <a:lnTo>
                  <a:pt x="398840" y="1322162"/>
                </a:lnTo>
                <a:close/>
                <a:moveTo>
                  <a:pt x="1182683" y="1285407"/>
                </a:moveTo>
                <a:lnTo>
                  <a:pt x="1180729" y="1285569"/>
                </a:lnTo>
                <a:cubicBezTo>
                  <a:pt x="1171581" y="1293103"/>
                  <a:pt x="1159742" y="1301175"/>
                  <a:pt x="1148442" y="1308709"/>
                </a:cubicBezTo>
                <a:cubicBezTo>
                  <a:pt x="1137141" y="1316243"/>
                  <a:pt x="1125303" y="1322162"/>
                  <a:pt x="1116693" y="1325929"/>
                </a:cubicBezTo>
                <a:cubicBezTo>
                  <a:pt x="1109697" y="1330234"/>
                  <a:pt x="1102164" y="1334539"/>
                  <a:pt x="1094092" y="1339381"/>
                </a:cubicBezTo>
                <a:cubicBezTo>
                  <a:pt x="1089787" y="1340996"/>
                  <a:pt x="1086020" y="1343149"/>
                  <a:pt x="1081715" y="1344763"/>
                </a:cubicBezTo>
                <a:cubicBezTo>
                  <a:pt x="1077410" y="1346377"/>
                  <a:pt x="1073105" y="1347991"/>
                  <a:pt x="1068800" y="1350144"/>
                </a:cubicBezTo>
                <a:cubicBezTo>
                  <a:pt x="1065572" y="1352835"/>
                  <a:pt x="1059114" y="1355525"/>
                  <a:pt x="1053194" y="1358216"/>
                </a:cubicBezTo>
                <a:cubicBezTo>
                  <a:pt x="1047275" y="1360906"/>
                  <a:pt x="1041894" y="1363059"/>
                  <a:pt x="1041356" y="1365211"/>
                </a:cubicBezTo>
                <a:cubicBezTo>
                  <a:pt x="1035975" y="1367364"/>
                  <a:pt x="1030056" y="1370055"/>
                  <a:pt x="1024136" y="1372207"/>
                </a:cubicBezTo>
                <a:cubicBezTo>
                  <a:pt x="1018217" y="1374897"/>
                  <a:pt x="1012297" y="1376512"/>
                  <a:pt x="1006378" y="1378665"/>
                </a:cubicBezTo>
                <a:cubicBezTo>
                  <a:pt x="1005302" y="1379741"/>
                  <a:pt x="1003150" y="1381893"/>
                  <a:pt x="1001535" y="1383507"/>
                </a:cubicBezTo>
                <a:cubicBezTo>
                  <a:pt x="998845" y="1384584"/>
                  <a:pt x="996692" y="1385122"/>
                  <a:pt x="994001" y="1386198"/>
                </a:cubicBezTo>
                <a:cubicBezTo>
                  <a:pt x="987544" y="1387812"/>
                  <a:pt x="981086" y="1388351"/>
                  <a:pt x="975167" y="1389427"/>
                </a:cubicBezTo>
                <a:cubicBezTo>
                  <a:pt x="966557" y="1392117"/>
                  <a:pt x="958485" y="1394808"/>
                  <a:pt x="950952" y="1396961"/>
                </a:cubicBezTo>
                <a:cubicBezTo>
                  <a:pt x="943418" y="1399113"/>
                  <a:pt x="935884" y="1401266"/>
                  <a:pt x="928889" y="1403956"/>
                </a:cubicBezTo>
                <a:cubicBezTo>
                  <a:pt x="921355" y="1406647"/>
                  <a:pt x="913283" y="1408261"/>
                  <a:pt x="904673" y="1410952"/>
                </a:cubicBezTo>
                <a:cubicBezTo>
                  <a:pt x="896063" y="1413642"/>
                  <a:pt x="886377" y="1416333"/>
                  <a:pt x="874539" y="1418485"/>
                </a:cubicBezTo>
                <a:cubicBezTo>
                  <a:pt x="846556" y="1420100"/>
                  <a:pt x="836332" y="1423328"/>
                  <a:pt x="832027" y="1425481"/>
                </a:cubicBezTo>
                <a:cubicBezTo>
                  <a:pt x="831489" y="1426019"/>
                  <a:pt x="831489" y="1426557"/>
                  <a:pt x="830951" y="1427095"/>
                </a:cubicBezTo>
                <a:lnTo>
                  <a:pt x="810511" y="1432205"/>
                </a:lnTo>
                <a:lnTo>
                  <a:pt x="811041" y="1432477"/>
                </a:lnTo>
                <a:lnTo>
                  <a:pt x="833740" y="1426802"/>
                </a:lnTo>
                <a:lnTo>
                  <a:pt x="834180" y="1425481"/>
                </a:lnTo>
                <a:cubicBezTo>
                  <a:pt x="838485" y="1422790"/>
                  <a:pt x="849247" y="1420100"/>
                  <a:pt x="876692" y="1418485"/>
                </a:cubicBezTo>
                <a:cubicBezTo>
                  <a:pt x="887992" y="1416333"/>
                  <a:pt x="897678" y="1413642"/>
                  <a:pt x="906826" y="1410952"/>
                </a:cubicBezTo>
                <a:cubicBezTo>
                  <a:pt x="915436" y="1408261"/>
                  <a:pt x="923508" y="1406647"/>
                  <a:pt x="931041" y="1403956"/>
                </a:cubicBezTo>
                <a:cubicBezTo>
                  <a:pt x="938575" y="1401803"/>
                  <a:pt x="945571" y="1399651"/>
                  <a:pt x="953105" y="1396961"/>
                </a:cubicBezTo>
                <a:cubicBezTo>
                  <a:pt x="960638" y="1394808"/>
                  <a:pt x="968172" y="1392117"/>
                  <a:pt x="977320" y="1389427"/>
                </a:cubicBezTo>
                <a:cubicBezTo>
                  <a:pt x="983777" y="1388351"/>
                  <a:pt x="990235" y="1387812"/>
                  <a:pt x="996154" y="1386198"/>
                </a:cubicBezTo>
                <a:lnTo>
                  <a:pt x="983404" y="1393848"/>
                </a:lnTo>
                <a:lnTo>
                  <a:pt x="983777" y="1393732"/>
                </a:lnTo>
                <a:cubicBezTo>
                  <a:pt x="988082" y="1391041"/>
                  <a:pt x="993463" y="1387812"/>
                  <a:pt x="997231" y="1385660"/>
                </a:cubicBezTo>
                <a:cubicBezTo>
                  <a:pt x="999921" y="1384584"/>
                  <a:pt x="1002073" y="1384046"/>
                  <a:pt x="1004764" y="1382969"/>
                </a:cubicBezTo>
                <a:lnTo>
                  <a:pt x="1005266" y="1382831"/>
                </a:lnTo>
                <a:lnTo>
                  <a:pt x="1008531" y="1379202"/>
                </a:lnTo>
                <a:cubicBezTo>
                  <a:pt x="1014450" y="1377050"/>
                  <a:pt x="1020369" y="1374897"/>
                  <a:pt x="1026289" y="1372745"/>
                </a:cubicBezTo>
                <a:cubicBezTo>
                  <a:pt x="1032208" y="1370055"/>
                  <a:pt x="1038128" y="1367902"/>
                  <a:pt x="1043509" y="1365750"/>
                </a:cubicBezTo>
                <a:cubicBezTo>
                  <a:pt x="1044047" y="1363597"/>
                  <a:pt x="1049428" y="1361445"/>
                  <a:pt x="1055348" y="1358754"/>
                </a:cubicBezTo>
                <a:cubicBezTo>
                  <a:pt x="1061267" y="1356063"/>
                  <a:pt x="1067724" y="1353373"/>
                  <a:pt x="1070953" y="1350682"/>
                </a:cubicBezTo>
                <a:cubicBezTo>
                  <a:pt x="1075258" y="1349068"/>
                  <a:pt x="1079563" y="1347454"/>
                  <a:pt x="1083868" y="1345301"/>
                </a:cubicBezTo>
                <a:lnTo>
                  <a:pt x="1092724" y="1341451"/>
                </a:lnTo>
                <a:lnTo>
                  <a:pt x="1097321" y="1338305"/>
                </a:lnTo>
                <a:cubicBezTo>
                  <a:pt x="1104855" y="1333462"/>
                  <a:pt x="1112926" y="1329157"/>
                  <a:pt x="1119922" y="1324852"/>
                </a:cubicBezTo>
                <a:cubicBezTo>
                  <a:pt x="1128532" y="1321624"/>
                  <a:pt x="1139832" y="1315166"/>
                  <a:pt x="1151671" y="1307633"/>
                </a:cubicBezTo>
                <a:close/>
                <a:moveTo>
                  <a:pt x="259914" y="1277965"/>
                </a:moveTo>
                <a:lnTo>
                  <a:pt x="261956" y="1279718"/>
                </a:lnTo>
                <a:lnTo>
                  <a:pt x="262654" y="1280073"/>
                </a:lnTo>
                <a:close/>
                <a:moveTo>
                  <a:pt x="1186295" y="1263917"/>
                </a:moveTo>
                <a:lnTo>
                  <a:pt x="1186110" y="1264045"/>
                </a:lnTo>
                <a:lnTo>
                  <a:pt x="1186110" y="1264198"/>
                </a:lnTo>
                <a:lnTo>
                  <a:pt x="1186966" y="1264320"/>
                </a:lnTo>
                <a:lnTo>
                  <a:pt x="1187187" y="1264045"/>
                </a:lnTo>
                <a:close/>
                <a:moveTo>
                  <a:pt x="1197920" y="1255885"/>
                </a:moveTo>
                <a:lnTo>
                  <a:pt x="1194744" y="1258080"/>
                </a:lnTo>
                <a:lnTo>
                  <a:pt x="1194182" y="1258663"/>
                </a:lnTo>
                <a:lnTo>
                  <a:pt x="1196360" y="1257269"/>
                </a:lnTo>
                <a:close/>
                <a:moveTo>
                  <a:pt x="215975" y="1228780"/>
                </a:moveTo>
                <a:lnTo>
                  <a:pt x="236298" y="1252708"/>
                </a:lnTo>
                <a:lnTo>
                  <a:pt x="220184" y="1233371"/>
                </a:lnTo>
                <a:close/>
                <a:moveTo>
                  <a:pt x="1236021" y="1228764"/>
                </a:moveTo>
                <a:lnTo>
                  <a:pt x="1235973" y="1228781"/>
                </a:lnTo>
                <a:lnTo>
                  <a:pt x="1235618" y="1231220"/>
                </a:lnTo>
                <a:cubicBezTo>
                  <a:pt x="1231313" y="1235525"/>
                  <a:pt x="1229698" y="1238215"/>
                  <a:pt x="1227008" y="1240906"/>
                </a:cubicBezTo>
                <a:cubicBezTo>
                  <a:pt x="1224855" y="1243596"/>
                  <a:pt x="1222164" y="1246825"/>
                  <a:pt x="1216783" y="1252206"/>
                </a:cubicBezTo>
                <a:lnTo>
                  <a:pt x="1217399" y="1252064"/>
                </a:lnTo>
                <a:lnTo>
                  <a:pt x="1227008" y="1241444"/>
                </a:lnTo>
                <a:cubicBezTo>
                  <a:pt x="1229160" y="1238753"/>
                  <a:pt x="1231313" y="1236062"/>
                  <a:pt x="1235618" y="1231757"/>
                </a:cubicBezTo>
                <a:cubicBezTo>
                  <a:pt x="1236290" y="1230009"/>
                  <a:pt x="1236391" y="1229067"/>
                  <a:pt x="1236021" y="1228764"/>
                </a:cubicBezTo>
                <a:close/>
                <a:moveTo>
                  <a:pt x="268572" y="1216647"/>
                </a:moveTo>
                <a:lnTo>
                  <a:pt x="269638" y="1217944"/>
                </a:lnTo>
                <a:lnTo>
                  <a:pt x="269691" y="1217766"/>
                </a:lnTo>
                <a:close/>
                <a:moveTo>
                  <a:pt x="188974" y="1204313"/>
                </a:moveTo>
                <a:cubicBezTo>
                  <a:pt x="190588" y="1202699"/>
                  <a:pt x="195969" y="1205389"/>
                  <a:pt x="202965" y="1213461"/>
                </a:cubicBezTo>
                <a:lnTo>
                  <a:pt x="203652" y="1214270"/>
                </a:lnTo>
                <a:lnTo>
                  <a:pt x="210027" y="1215681"/>
                </a:lnTo>
                <a:cubicBezTo>
                  <a:pt x="213323" y="1217901"/>
                  <a:pt x="217763" y="1222071"/>
                  <a:pt x="224489" y="1229067"/>
                </a:cubicBezTo>
                <a:cubicBezTo>
                  <a:pt x="231485" y="1234986"/>
                  <a:pt x="239019" y="1240367"/>
                  <a:pt x="244400" y="1245210"/>
                </a:cubicBezTo>
                <a:cubicBezTo>
                  <a:pt x="249781" y="1250053"/>
                  <a:pt x="253010" y="1254358"/>
                  <a:pt x="253010" y="1257049"/>
                </a:cubicBezTo>
                <a:cubicBezTo>
                  <a:pt x="254624" y="1259201"/>
                  <a:pt x="255700" y="1260816"/>
                  <a:pt x="257853" y="1262968"/>
                </a:cubicBezTo>
                <a:cubicBezTo>
                  <a:pt x="264848" y="1268887"/>
                  <a:pt x="270768" y="1274269"/>
                  <a:pt x="278301" y="1280188"/>
                </a:cubicBezTo>
                <a:cubicBezTo>
                  <a:pt x="276687" y="1282341"/>
                  <a:pt x="273996" y="1283417"/>
                  <a:pt x="272382" y="1285031"/>
                </a:cubicBezTo>
                <a:lnTo>
                  <a:pt x="253339" y="1263871"/>
                </a:lnTo>
                <a:lnTo>
                  <a:pt x="252472" y="1264045"/>
                </a:lnTo>
                <a:lnTo>
                  <a:pt x="270494" y="1284068"/>
                </a:lnTo>
                <a:lnTo>
                  <a:pt x="272382" y="1285031"/>
                </a:lnTo>
                <a:cubicBezTo>
                  <a:pt x="273997" y="1283417"/>
                  <a:pt x="276149" y="1281802"/>
                  <a:pt x="278302" y="1280188"/>
                </a:cubicBezTo>
                <a:cubicBezTo>
                  <a:pt x="294445" y="1294179"/>
                  <a:pt x="311665" y="1308170"/>
                  <a:pt x="329423" y="1320547"/>
                </a:cubicBezTo>
                <a:cubicBezTo>
                  <a:pt x="326194" y="1321623"/>
                  <a:pt x="323504" y="1322699"/>
                  <a:pt x="319199" y="1323776"/>
                </a:cubicBezTo>
                <a:cubicBezTo>
                  <a:pt x="320813" y="1324852"/>
                  <a:pt x="321351" y="1325390"/>
                  <a:pt x="322965" y="1326467"/>
                </a:cubicBezTo>
                <a:cubicBezTo>
                  <a:pt x="317584" y="1326467"/>
                  <a:pt x="313279" y="1327004"/>
                  <a:pt x="307898" y="1327004"/>
                </a:cubicBezTo>
                <a:cubicBezTo>
                  <a:pt x="304669" y="1324852"/>
                  <a:pt x="301441" y="1322699"/>
                  <a:pt x="298212" y="1320547"/>
                </a:cubicBezTo>
                <a:cubicBezTo>
                  <a:pt x="294983" y="1318394"/>
                  <a:pt x="292293" y="1315704"/>
                  <a:pt x="289064" y="1313552"/>
                </a:cubicBezTo>
                <a:cubicBezTo>
                  <a:pt x="281530" y="1307094"/>
                  <a:pt x="273458" y="1301175"/>
                  <a:pt x="266463" y="1294717"/>
                </a:cubicBezTo>
                <a:cubicBezTo>
                  <a:pt x="259467" y="1288260"/>
                  <a:pt x="252472" y="1281802"/>
                  <a:pt x="245476" y="1275883"/>
                </a:cubicBezTo>
                <a:cubicBezTo>
                  <a:pt x="238481" y="1269426"/>
                  <a:pt x="232561" y="1262968"/>
                  <a:pt x="226104" y="1257049"/>
                </a:cubicBezTo>
                <a:cubicBezTo>
                  <a:pt x="222875" y="1253820"/>
                  <a:pt x="219646" y="1250591"/>
                  <a:pt x="216956" y="1247901"/>
                </a:cubicBezTo>
                <a:cubicBezTo>
                  <a:pt x="214265" y="1244672"/>
                  <a:pt x="211036" y="1241444"/>
                  <a:pt x="208346" y="1238215"/>
                </a:cubicBezTo>
                <a:cubicBezTo>
                  <a:pt x="208884" y="1237139"/>
                  <a:pt x="214265" y="1240367"/>
                  <a:pt x="211575" y="1233910"/>
                </a:cubicBezTo>
                <a:cubicBezTo>
                  <a:pt x="215341" y="1237139"/>
                  <a:pt x="219109" y="1240367"/>
                  <a:pt x="222337" y="1243596"/>
                </a:cubicBezTo>
                <a:cubicBezTo>
                  <a:pt x="226642" y="1246825"/>
                  <a:pt x="230409" y="1250053"/>
                  <a:pt x="234176" y="1252744"/>
                </a:cubicBezTo>
                <a:cubicBezTo>
                  <a:pt x="239019" y="1258125"/>
                  <a:pt x="243862" y="1262968"/>
                  <a:pt x="248705" y="1268350"/>
                </a:cubicBezTo>
                <a:lnTo>
                  <a:pt x="249940" y="1269409"/>
                </a:lnTo>
                <a:lnTo>
                  <a:pt x="234176" y="1252744"/>
                </a:lnTo>
                <a:cubicBezTo>
                  <a:pt x="230409" y="1249515"/>
                  <a:pt x="226642" y="1246825"/>
                  <a:pt x="222875" y="1243596"/>
                </a:cubicBezTo>
                <a:cubicBezTo>
                  <a:pt x="219109" y="1240367"/>
                  <a:pt x="215880" y="1237139"/>
                  <a:pt x="212113" y="1233910"/>
                </a:cubicBezTo>
                <a:cubicBezTo>
                  <a:pt x="208346" y="1229067"/>
                  <a:pt x="204041" y="1224224"/>
                  <a:pt x="200274" y="1219380"/>
                </a:cubicBezTo>
                <a:cubicBezTo>
                  <a:pt x="196507" y="1214538"/>
                  <a:pt x="192740" y="1209156"/>
                  <a:pt x="188974" y="1204313"/>
                </a:cubicBezTo>
                <a:close/>
                <a:moveTo>
                  <a:pt x="1374453" y="1118752"/>
                </a:moveTo>
                <a:lnTo>
                  <a:pt x="1374180" y="1118869"/>
                </a:lnTo>
                <a:lnTo>
                  <a:pt x="1368302" y="1132975"/>
                </a:lnTo>
                <a:close/>
                <a:moveTo>
                  <a:pt x="1368803" y="1051337"/>
                </a:moveTo>
                <a:lnTo>
                  <a:pt x="1354542" y="1071935"/>
                </a:lnTo>
                <a:cubicBezTo>
                  <a:pt x="1351852" y="1076240"/>
                  <a:pt x="1349699" y="1080545"/>
                  <a:pt x="1347547" y="1084850"/>
                </a:cubicBezTo>
                <a:cubicBezTo>
                  <a:pt x="1344856" y="1089155"/>
                  <a:pt x="1342704" y="1092922"/>
                  <a:pt x="1340551" y="1096689"/>
                </a:cubicBezTo>
                <a:cubicBezTo>
                  <a:pt x="1335170" y="1104223"/>
                  <a:pt x="1329789" y="1111756"/>
                  <a:pt x="1323869" y="1118752"/>
                </a:cubicBezTo>
                <a:cubicBezTo>
                  <a:pt x="1319026" y="1126286"/>
                  <a:pt x="1314722" y="1133281"/>
                  <a:pt x="1309340" y="1140815"/>
                </a:cubicBezTo>
                <a:cubicBezTo>
                  <a:pt x="1305035" y="1146734"/>
                  <a:pt x="1300730" y="1152653"/>
                  <a:pt x="1296425" y="1158573"/>
                </a:cubicBezTo>
                <a:lnTo>
                  <a:pt x="1295348" y="1159231"/>
                </a:lnTo>
                <a:lnTo>
                  <a:pt x="1294467" y="1160537"/>
                </a:lnTo>
                <a:lnTo>
                  <a:pt x="1295887" y="1159649"/>
                </a:lnTo>
                <a:cubicBezTo>
                  <a:pt x="1300192" y="1153730"/>
                  <a:pt x="1304497" y="1147811"/>
                  <a:pt x="1308802" y="1141892"/>
                </a:cubicBezTo>
                <a:cubicBezTo>
                  <a:pt x="1313645" y="1134358"/>
                  <a:pt x="1318488" y="1127362"/>
                  <a:pt x="1323331" y="1119828"/>
                </a:cubicBezTo>
                <a:cubicBezTo>
                  <a:pt x="1329250" y="1112833"/>
                  <a:pt x="1334632" y="1105299"/>
                  <a:pt x="1340013" y="1097766"/>
                </a:cubicBezTo>
                <a:cubicBezTo>
                  <a:pt x="1342165" y="1093999"/>
                  <a:pt x="1344856" y="1090232"/>
                  <a:pt x="1347009" y="1085927"/>
                </a:cubicBezTo>
                <a:cubicBezTo>
                  <a:pt x="1349161" y="1081622"/>
                  <a:pt x="1351852" y="1077317"/>
                  <a:pt x="1354004" y="1073012"/>
                </a:cubicBezTo>
                <a:cubicBezTo>
                  <a:pt x="1358847" y="1064402"/>
                  <a:pt x="1364229" y="1056869"/>
                  <a:pt x="1368534" y="1052025"/>
                </a:cubicBezTo>
                <a:close/>
                <a:moveTo>
                  <a:pt x="1424498" y="1043954"/>
                </a:moveTo>
                <a:cubicBezTo>
                  <a:pt x="1422883" y="1050949"/>
                  <a:pt x="1420731" y="1057406"/>
                  <a:pt x="1417502" y="1064940"/>
                </a:cubicBezTo>
                <a:cubicBezTo>
                  <a:pt x="1414273" y="1071936"/>
                  <a:pt x="1410507" y="1079470"/>
                  <a:pt x="1405126" y="1087541"/>
                </a:cubicBezTo>
                <a:cubicBezTo>
                  <a:pt x="1400821" y="1096151"/>
                  <a:pt x="1396516" y="1104223"/>
                  <a:pt x="1392749" y="1110681"/>
                </a:cubicBezTo>
                <a:cubicBezTo>
                  <a:pt x="1388444" y="1117138"/>
                  <a:pt x="1384677" y="1121981"/>
                  <a:pt x="1381448" y="1125210"/>
                </a:cubicBezTo>
                <a:lnTo>
                  <a:pt x="1388982" y="1110142"/>
                </a:lnTo>
                <a:cubicBezTo>
                  <a:pt x="1390596" y="1105299"/>
                  <a:pt x="1393287" y="1100456"/>
                  <a:pt x="1395440" y="1095075"/>
                </a:cubicBezTo>
                <a:cubicBezTo>
                  <a:pt x="1397592" y="1091846"/>
                  <a:pt x="1398668" y="1089694"/>
                  <a:pt x="1400282" y="1087003"/>
                </a:cubicBezTo>
                <a:cubicBezTo>
                  <a:pt x="1402435" y="1083236"/>
                  <a:pt x="1404587" y="1080007"/>
                  <a:pt x="1406740" y="1076241"/>
                </a:cubicBezTo>
                <a:cubicBezTo>
                  <a:pt x="1408892" y="1072474"/>
                  <a:pt x="1410507" y="1069245"/>
                  <a:pt x="1412659" y="1065478"/>
                </a:cubicBezTo>
                <a:cubicBezTo>
                  <a:pt x="1416426" y="1058483"/>
                  <a:pt x="1420731" y="1051487"/>
                  <a:pt x="1424498" y="1043954"/>
                </a:cubicBezTo>
                <a:close/>
                <a:moveTo>
                  <a:pt x="1389667" y="997826"/>
                </a:moveTo>
                <a:lnTo>
                  <a:pt x="1376605" y="1020814"/>
                </a:lnTo>
                <a:lnTo>
                  <a:pt x="1376365" y="1021367"/>
                </a:lnTo>
                <a:lnTo>
                  <a:pt x="1389520" y="998213"/>
                </a:lnTo>
                <a:close/>
                <a:moveTo>
                  <a:pt x="1396830" y="945760"/>
                </a:moveTo>
                <a:lnTo>
                  <a:pt x="1381131" y="988653"/>
                </a:lnTo>
                <a:cubicBezTo>
                  <a:pt x="1371328" y="1011830"/>
                  <a:pt x="1360293" y="1034358"/>
                  <a:pt x="1348108" y="1056156"/>
                </a:cubicBezTo>
                <a:lnTo>
                  <a:pt x="1343272" y="1063801"/>
                </a:lnTo>
                <a:lnTo>
                  <a:pt x="1343242" y="1063864"/>
                </a:lnTo>
                <a:cubicBezTo>
                  <a:pt x="1341089" y="1069245"/>
                  <a:pt x="1336784" y="1076241"/>
                  <a:pt x="1331941" y="1083236"/>
                </a:cubicBezTo>
                <a:cubicBezTo>
                  <a:pt x="1327098" y="1090232"/>
                  <a:pt x="1322793" y="1097766"/>
                  <a:pt x="1320641" y="1104223"/>
                </a:cubicBezTo>
                <a:cubicBezTo>
                  <a:pt x="1316873" y="1109066"/>
                  <a:pt x="1312031" y="1114447"/>
                  <a:pt x="1307726" y="1120367"/>
                </a:cubicBezTo>
                <a:cubicBezTo>
                  <a:pt x="1303421" y="1126286"/>
                  <a:pt x="1299654" y="1132743"/>
                  <a:pt x="1296963" y="1138663"/>
                </a:cubicBezTo>
                <a:cubicBezTo>
                  <a:pt x="1281357" y="1160188"/>
                  <a:pt x="1256066" y="1187632"/>
                  <a:pt x="1233465" y="1210233"/>
                </a:cubicBezTo>
                <a:cubicBezTo>
                  <a:pt x="1226469" y="1216152"/>
                  <a:pt x="1219474" y="1222071"/>
                  <a:pt x="1212478" y="1227991"/>
                </a:cubicBezTo>
                <a:lnTo>
                  <a:pt x="1210465" y="1229521"/>
                </a:lnTo>
                <a:lnTo>
                  <a:pt x="1209596" y="1230401"/>
                </a:lnTo>
                <a:lnTo>
                  <a:pt x="1200820" y="1237555"/>
                </a:lnTo>
                <a:lnTo>
                  <a:pt x="1193644" y="1245749"/>
                </a:lnTo>
                <a:cubicBezTo>
                  <a:pt x="1185034" y="1252744"/>
                  <a:pt x="1176424" y="1259202"/>
                  <a:pt x="1167276" y="1265659"/>
                </a:cubicBezTo>
                <a:lnTo>
                  <a:pt x="1163144" y="1268269"/>
                </a:lnTo>
                <a:lnTo>
                  <a:pt x="1151922" y="1277418"/>
                </a:lnTo>
                <a:lnTo>
                  <a:pt x="1150301" y="1278470"/>
                </a:lnTo>
                <a:lnTo>
                  <a:pt x="1147904" y="1280727"/>
                </a:lnTo>
                <a:cubicBezTo>
                  <a:pt x="1140908" y="1285569"/>
                  <a:pt x="1133913" y="1290413"/>
                  <a:pt x="1126917" y="1294718"/>
                </a:cubicBezTo>
                <a:cubicBezTo>
                  <a:pt x="1119921" y="1299023"/>
                  <a:pt x="1112926" y="1303328"/>
                  <a:pt x="1105930" y="1307633"/>
                </a:cubicBezTo>
                <a:lnTo>
                  <a:pt x="1103529" y="1308850"/>
                </a:lnTo>
                <a:lnTo>
                  <a:pt x="1089318" y="1318080"/>
                </a:lnTo>
                <a:lnTo>
                  <a:pt x="1084913" y="1320302"/>
                </a:lnTo>
                <a:lnTo>
                  <a:pt x="1080639" y="1323238"/>
                </a:lnTo>
                <a:cubicBezTo>
                  <a:pt x="1076334" y="1325929"/>
                  <a:pt x="1071491" y="1328619"/>
                  <a:pt x="1066109" y="1331310"/>
                </a:cubicBezTo>
                <a:lnTo>
                  <a:pt x="1052535" y="1336634"/>
                </a:lnTo>
                <a:lnTo>
                  <a:pt x="1022277" y="1351895"/>
                </a:lnTo>
                <a:cubicBezTo>
                  <a:pt x="999246" y="1361971"/>
                  <a:pt x="975557" y="1370824"/>
                  <a:pt x="951293" y="1378370"/>
                </a:cubicBezTo>
                <a:lnTo>
                  <a:pt x="901828" y="1391089"/>
                </a:lnTo>
                <a:lnTo>
                  <a:pt x="941804" y="1383507"/>
                </a:lnTo>
                <a:cubicBezTo>
                  <a:pt x="944494" y="1382969"/>
                  <a:pt x="946647" y="1382431"/>
                  <a:pt x="949338" y="1381893"/>
                </a:cubicBezTo>
                <a:cubicBezTo>
                  <a:pt x="955257" y="1377050"/>
                  <a:pt x="967095" y="1374359"/>
                  <a:pt x="973553" y="1373283"/>
                </a:cubicBezTo>
                <a:cubicBezTo>
                  <a:pt x="978934" y="1371669"/>
                  <a:pt x="984315" y="1370054"/>
                  <a:pt x="988620" y="1368440"/>
                </a:cubicBezTo>
                <a:cubicBezTo>
                  <a:pt x="995078" y="1362520"/>
                  <a:pt x="1007455" y="1359292"/>
                  <a:pt x="1012836" y="1356063"/>
                </a:cubicBezTo>
                <a:cubicBezTo>
                  <a:pt x="1021984" y="1352834"/>
                  <a:pt x="1031132" y="1349605"/>
                  <a:pt x="1040280" y="1346377"/>
                </a:cubicBezTo>
                <a:lnTo>
                  <a:pt x="1057863" y="1339481"/>
                </a:lnTo>
                <a:lnTo>
                  <a:pt x="1065572" y="1335076"/>
                </a:lnTo>
                <a:lnTo>
                  <a:pt x="1072566" y="1332925"/>
                </a:lnTo>
                <a:lnTo>
                  <a:pt x="1082253" y="1327543"/>
                </a:lnTo>
                <a:lnTo>
                  <a:pt x="1084798" y="1325774"/>
                </a:lnTo>
                <a:lnTo>
                  <a:pt x="1091401" y="1319471"/>
                </a:lnTo>
                <a:cubicBezTo>
                  <a:pt x="1095706" y="1316780"/>
                  <a:pt x="1101087" y="1313552"/>
                  <a:pt x="1105930" y="1310861"/>
                </a:cubicBezTo>
                <a:lnTo>
                  <a:pt x="1122460" y="1302759"/>
                </a:lnTo>
                <a:lnTo>
                  <a:pt x="1128531" y="1299022"/>
                </a:lnTo>
                <a:cubicBezTo>
                  <a:pt x="1135527" y="1294717"/>
                  <a:pt x="1142522" y="1289874"/>
                  <a:pt x="1149518" y="1285031"/>
                </a:cubicBezTo>
                <a:cubicBezTo>
                  <a:pt x="1151132" y="1281802"/>
                  <a:pt x="1154899" y="1279112"/>
                  <a:pt x="1158666" y="1276421"/>
                </a:cubicBezTo>
                <a:cubicBezTo>
                  <a:pt x="1162433" y="1273731"/>
                  <a:pt x="1166200" y="1271040"/>
                  <a:pt x="1168891" y="1269964"/>
                </a:cubicBezTo>
                <a:cubicBezTo>
                  <a:pt x="1177501" y="1263506"/>
                  <a:pt x="1186648" y="1257049"/>
                  <a:pt x="1195258" y="1250053"/>
                </a:cubicBezTo>
                <a:cubicBezTo>
                  <a:pt x="1198487" y="1242520"/>
                  <a:pt x="1208712" y="1236062"/>
                  <a:pt x="1214093" y="1232295"/>
                </a:cubicBezTo>
                <a:cubicBezTo>
                  <a:pt x="1221088" y="1226376"/>
                  <a:pt x="1228084" y="1220457"/>
                  <a:pt x="1235079" y="1214538"/>
                </a:cubicBezTo>
                <a:cubicBezTo>
                  <a:pt x="1257680" y="1191936"/>
                  <a:pt x="1282972" y="1164492"/>
                  <a:pt x="1298577" y="1142967"/>
                </a:cubicBezTo>
                <a:lnTo>
                  <a:pt x="1307316" y="1128112"/>
                </a:lnTo>
                <a:lnTo>
                  <a:pt x="1307726" y="1126824"/>
                </a:lnTo>
                <a:cubicBezTo>
                  <a:pt x="1312031" y="1120366"/>
                  <a:pt x="1317412" y="1112833"/>
                  <a:pt x="1321717" y="1105299"/>
                </a:cubicBezTo>
                <a:cubicBezTo>
                  <a:pt x="1323331" y="1103146"/>
                  <a:pt x="1324408" y="1100994"/>
                  <a:pt x="1326022" y="1098841"/>
                </a:cubicBezTo>
                <a:lnTo>
                  <a:pt x="1331746" y="1090902"/>
                </a:lnTo>
                <a:lnTo>
                  <a:pt x="1333555" y="1087541"/>
                </a:lnTo>
                <a:cubicBezTo>
                  <a:pt x="1338398" y="1080545"/>
                  <a:pt x="1342165" y="1073550"/>
                  <a:pt x="1344856" y="1068169"/>
                </a:cubicBezTo>
                <a:cubicBezTo>
                  <a:pt x="1353466" y="1053101"/>
                  <a:pt x="1359923" y="1038034"/>
                  <a:pt x="1366919" y="1022428"/>
                </a:cubicBezTo>
                <a:cubicBezTo>
                  <a:pt x="1373376" y="1006823"/>
                  <a:pt x="1380372" y="991217"/>
                  <a:pt x="1388444" y="973460"/>
                </a:cubicBezTo>
                <a:cubicBezTo>
                  <a:pt x="1389251" y="968617"/>
                  <a:pt x="1392480" y="960410"/>
                  <a:pt x="1394767" y="953549"/>
                </a:cubicBezTo>
                <a:close/>
                <a:moveTo>
                  <a:pt x="1476951" y="884420"/>
                </a:moveTo>
                <a:lnTo>
                  <a:pt x="1476951" y="917725"/>
                </a:lnTo>
                <a:lnTo>
                  <a:pt x="1470238" y="946015"/>
                </a:lnTo>
                <a:cubicBezTo>
                  <a:pt x="1463781" y="952473"/>
                  <a:pt x="1464319" y="942786"/>
                  <a:pt x="1456785" y="951935"/>
                </a:cubicBezTo>
                <a:cubicBezTo>
                  <a:pt x="1456785" y="951396"/>
                  <a:pt x="1457323" y="949244"/>
                  <a:pt x="1457862" y="948706"/>
                </a:cubicBezTo>
                <a:cubicBezTo>
                  <a:pt x="1458399" y="940096"/>
                  <a:pt x="1456247" y="938482"/>
                  <a:pt x="1460014" y="926105"/>
                </a:cubicBezTo>
                <a:cubicBezTo>
                  <a:pt x="1462704" y="918571"/>
                  <a:pt x="1465933" y="910500"/>
                  <a:pt x="1468086" y="902428"/>
                </a:cubicBezTo>
                <a:lnTo>
                  <a:pt x="1474543" y="898661"/>
                </a:lnTo>
                <a:lnTo>
                  <a:pt x="1474543" y="898661"/>
                </a:lnTo>
                <a:close/>
                <a:moveTo>
                  <a:pt x="1460791" y="866230"/>
                </a:moveTo>
                <a:lnTo>
                  <a:pt x="1460598" y="867182"/>
                </a:lnTo>
                <a:lnTo>
                  <a:pt x="1462166" y="869064"/>
                </a:lnTo>
                <a:cubicBezTo>
                  <a:pt x="1463781" y="870679"/>
                  <a:pt x="1465395" y="872831"/>
                  <a:pt x="1467009" y="874445"/>
                </a:cubicBezTo>
                <a:cubicBezTo>
                  <a:pt x="1468086" y="873369"/>
                  <a:pt x="1469162" y="872293"/>
                  <a:pt x="1470238" y="872293"/>
                </a:cubicBezTo>
                <a:lnTo>
                  <a:pt x="1470319" y="871880"/>
                </a:lnTo>
                <a:lnTo>
                  <a:pt x="1468086" y="873369"/>
                </a:lnTo>
                <a:cubicBezTo>
                  <a:pt x="1465933" y="872293"/>
                  <a:pt x="1464319" y="870140"/>
                  <a:pt x="1462704" y="868526"/>
                </a:cubicBezTo>
                <a:close/>
                <a:moveTo>
                  <a:pt x="1455995" y="805102"/>
                </a:moveTo>
                <a:lnTo>
                  <a:pt x="1455619" y="805123"/>
                </a:lnTo>
                <a:lnTo>
                  <a:pt x="1454938" y="805160"/>
                </a:lnTo>
                <a:lnTo>
                  <a:pt x="1455171" y="807719"/>
                </a:lnTo>
                <a:cubicBezTo>
                  <a:pt x="1455171" y="812562"/>
                  <a:pt x="1455171" y="816328"/>
                  <a:pt x="1454633" y="821172"/>
                </a:cubicBezTo>
                <a:cubicBezTo>
                  <a:pt x="1454094" y="823862"/>
                  <a:pt x="1453557" y="826015"/>
                  <a:pt x="1452480" y="829243"/>
                </a:cubicBezTo>
                <a:cubicBezTo>
                  <a:pt x="1448175" y="836239"/>
                  <a:pt x="1443870" y="843234"/>
                  <a:pt x="1439565" y="849692"/>
                </a:cubicBezTo>
                <a:cubicBezTo>
                  <a:pt x="1438489" y="856149"/>
                  <a:pt x="1437951" y="861531"/>
                  <a:pt x="1436337" y="867450"/>
                </a:cubicBezTo>
                <a:lnTo>
                  <a:pt x="1433108" y="873369"/>
                </a:lnTo>
                <a:cubicBezTo>
                  <a:pt x="1431493" y="881979"/>
                  <a:pt x="1429879" y="890051"/>
                  <a:pt x="1427727" y="899199"/>
                </a:cubicBezTo>
                <a:cubicBezTo>
                  <a:pt x="1425574" y="906195"/>
                  <a:pt x="1423960" y="912652"/>
                  <a:pt x="1421807" y="919648"/>
                </a:cubicBezTo>
                <a:cubicBezTo>
                  <a:pt x="1419655" y="926643"/>
                  <a:pt x="1418041" y="933101"/>
                  <a:pt x="1415350" y="939558"/>
                </a:cubicBezTo>
                <a:cubicBezTo>
                  <a:pt x="1414273" y="944939"/>
                  <a:pt x="1413197" y="949782"/>
                  <a:pt x="1411583" y="955163"/>
                </a:cubicBezTo>
                <a:cubicBezTo>
                  <a:pt x="1410507" y="960545"/>
                  <a:pt x="1409431" y="965926"/>
                  <a:pt x="1407278" y="971307"/>
                </a:cubicBezTo>
                <a:lnTo>
                  <a:pt x="1410711" y="965967"/>
                </a:lnTo>
                <a:lnTo>
                  <a:pt x="1413736" y="954625"/>
                </a:lnTo>
                <a:cubicBezTo>
                  <a:pt x="1414273" y="948706"/>
                  <a:pt x="1415350" y="943863"/>
                  <a:pt x="1416426" y="938481"/>
                </a:cubicBezTo>
                <a:cubicBezTo>
                  <a:pt x="1418578" y="932024"/>
                  <a:pt x="1420731" y="925029"/>
                  <a:pt x="1422883" y="918571"/>
                </a:cubicBezTo>
                <a:cubicBezTo>
                  <a:pt x="1425036" y="911575"/>
                  <a:pt x="1426651" y="905118"/>
                  <a:pt x="1428803" y="898123"/>
                </a:cubicBezTo>
                <a:cubicBezTo>
                  <a:pt x="1430955" y="889513"/>
                  <a:pt x="1432032" y="881441"/>
                  <a:pt x="1434184" y="872293"/>
                </a:cubicBezTo>
                <a:lnTo>
                  <a:pt x="1437413" y="866373"/>
                </a:lnTo>
                <a:cubicBezTo>
                  <a:pt x="1439027" y="860454"/>
                  <a:pt x="1439565" y="855073"/>
                  <a:pt x="1440642" y="848616"/>
                </a:cubicBezTo>
                <a:cubicBezTo>
                  <a:pt x="1444947" y="841620"/>
                  <a:pt x="1449252" y="835162"/>
                  <a:pt x="1453557" y="828167"/>
                </a:cubicBezTo>
                <a:cubicBezTo>
                  <a:pt x="1450866" y="842158"/>
                  <a:pt x="1448175" y="855611"/>
                  <a:pt x="1444947" y="869602"/>
                </a:cubicBezTo>
                <a:cubicBezTo>
                  <a:pt x="1443870" y="882517"/>
                  <a:pt x="1436337" y="900275"/>
                  <a:pt x="1438489" y="904042"/>
                </a:cubicBezTo>
                <a:cubicBezTo>
                  <a:pt x="1433646" y="919109"/>
                  <a:pt x="1429341" y="933639"/>
                  <a:pt x="1423960" y="948168"/>
                </a:cubicBezTo>
                <a:lnTo>
                  <a:pt x="1421085" y="952639"/>
                </a:lnTo>
                <a:lnTo>
                  <a:pt x="1419856" y="959334"/>
                </a:lnTo>
                <a:cubicBezTo>
                  <a:pt x="1419251" y="962832"/>
                  <a:pt x="1418310" y="966464"/>
                  <a:pt x="1415888" y="970769"/>
                </a:cubicBezTo>
                <a:cubicBezTo>
                  <a:pt x="1408354" y="981532"/>
                  <a:pt x="1404587" y="992294"/>
                  <a:pt x="1400821" y="1003594"/>
                </a:cubicBezTo>
                <a:cubicBezTo>
                  <a:pt x="1398668" y="1008976"/>
                  <a:pt x="1396516" y="1014895"/>
                  <a:pt x="1393825" y="1020814"/>
                </a:cubicBezTo>
                <a:cubicBezTo>
                  <a:pt x="1392749" y="1024043"/>
                  <a:pt x="1391135" y="1026734"/>
                  <a:pt x="1389520" y="1029963"/>
                </a:cubicBezTo>
                <a:cubicBezTo>
                  <a:pt x="1387906" y="1033191"/>
                  <a:pt x="1386291" y="1036420"/>
                  <a:pt x="1384139" y="1039649"/>
                </a:cubicBezTo>
                <a:cubicBezTo>
                  <a:pt x="1379296" y="1048259"/>
                  <a:pt x="1374453" y="1057406"/>
                  <a:pt x="1369610" y="1065478"/>
                </a:cubicBezTo>
                <a:cubicBezTo>
                  <a:pt x="1365843" y="1075165"/>
                  <a:pt x="1359385" y="1081622"/>
                  <a:pt x="1354004" y="1090770"/>
                </a:cubicBezTo>
                <a:cubicBezTo>
                  <a:pt x="1349699" y="1100994"/>
                  <a:pt x="1342165" y="1113371"/>
                  <a:pt x="1334094" y="1124672"/>
                </a:cubicBezTo>
                <a:cubicBezTo>
                  <a:pt x="1326022" y="1135972"/>
                  <a:pt x="1317950" y="1147811"/>
                  <a:pt x="1312031" y="1158035"/>
                </a:cubicBezTo>
                <a:cubicBezTo>
                  <a:pt x="1307188" y="1164493"/>
                  <a:pt x="1302344" y="1170950"/>
                  <a:pt x="1297502" y="1176869"/>
                </a:cubicBezTo>
                <a:cubicBezTo>
                  <a:pt x="1292120" y="1182789"/>
                  <a:pt x="1287277" y="1188708"/>
                  <a:pt x="1281896" y="1195165"/>
                </a:cubicBezTo>
                <a:cubicBezTo>
                  <a:pt x="1280282" y="1197856"/>
                  <a:pt x="1278129" y="1200009"/>
                  <a:pt x="1276515" y="1202699"/>
                </a:cubicBezTo>
                <a:cubicBezTo>
                  <a:pt x="1274362" y="1205390"/>
                  <a:pt x="1272748" y="1207542"/>
                  <a:pt x="1270596" y="1210233"/>
                </a:cubicBezTo>
                <a:cubicBezTo>
                  <a:pt x="1267367" y="1212923"/>
                  <a:pt x="1264138" y="1215614"/>
                  <a:pt x="1261447" y="1217766"/>
                </a:cubicBezTo>
                <a:lnTo>
                  <a:pt x="1246486" y="1234332"/>
                </a:lnTo>
                <a:lnTo>
                  <a:pt x="1246918" y="1236062"/>
                </a:lnTo>
                <a:cubicBezTo>
                  <a:pt x="1240460" y="1243058"/>
                  <a:pt x="1236155" y="1247901"/>
                  <a:pt x="1231313" y="1252206"/>
                </a:cubicBezTo>
                <a:cubicBezTo>
                  <a:pt x="1225931" y="1255973"/>
                  <a:pt x="1220012" y="1259740"/>
                  <a:pt x="1214631" y="1264045"/>
                </a:cubicBezTo>
                <a:lnTo>
                  <a:pt x="1201178" y="1274807"/>
                </a:lnTo>
                <a:lnTo>
                  <a:pt x="1188434" y="1284120"/>
                </a:lnTo>
                <a:lnTo>
                  <a:pt x="1190415" y="1283955"/>
                </a:lnTo>
                <a:lnTo>
                  <a:pt x="1204407" y="1273731"/>
                </a:lnTo>
                <a:lnTo>
                  <a:pt x="1217860" y="1262968"/>
                </a:lnTo>
                <a:cubicBezTo>
                  <a:pt x="1223241" y="1259202"/>
                  <a:pt x="1229160" y="1255435"/>
                  <a:pt x="1234541" y="1251130"/>
                </a:cubicBezTo>
                <a:cubicBezTo>
                  <a:pt x="1238846" y="1246825"/>
                  <a:pt x="1243690" y="1241982"/>
                  <a:pt x="1250147" y="1234986"/>
                </a:cubicBezTo>
                <a:cubicBezTo>
                  <a:pt x="1250147" y="1234448"/>
                  <a:pt x="1250147" y="1233910"/>
                  <a:pt x="1249609" y="1232834"/>
                </a:cubicBezTo>
                <a:cubicBezTo>
                  <a:pt x="1254990" y="1227452"/>
                  <a:pt x="1259833" y="1222071"/>
                  <a:pt x="1264676" y="1216152"/>
                </a:cubicBezTo>
                <a:cubicBezTo>
                  <a:pt x="1267367" y="1214000"/>
                  <a:pt x="1270596" y="1211309"/>
                  <a:pt x="1273824" y="1208618"/>
                </a:cubicBezTo>
                <a:cubicBezTo>
                  <a:pt x="1275438" y="1206466"/>
                  <a:pt x="1277591" y="1203775"/>
                  <a:pt x="1279743" y="1201085"/>
                </a:cubicBezTo>
                <a:cubicBezTo>
                  <a:pt x="1281358" y="1198394"/>
                  <a:pt x="1283511" y="1195704"/>
                  <a:pt x="1285125" y="1193551"/>
                </a:cubicBezTo>
                <a:cubicBezTo>
                  <a:pt x="1290506" y="1187632"/>
                  <a:pt x="1295349" y="1181174"/>
                  <a:pt x="1300730" y="1175255"/>
                </a:cubicBezTo>
                <a:cubicBezTo>
                  <a:pt x="1305573" y="1169335"/>
                  <a:pt x="1310417" y="1162878"/>
                  <a:pt x="1315259" y="1156421"/>
                </a:cubicBezTo>
                <a:cubicBezTo>
                  <a:pt x="1321179" y="1146197"/>
                  <a:pt x="1329250" y="1134358"/>
                  <a:pt x="1337323" y="1123057"/>
                </a:cubicBezTo>
                <a:cubicBezTo>
                  <a:pt x="1345394" y="1111218"/>
                  <a:pt x="1352928" y="1099380"/>
                  <a:pt x="1357233" y="1089156"/>
                </a:cubicBezTo>
                <a:cubicBezTo>
                  <a:pt x="1362614" y="1080007"/>
                  <a:pt x="1369071" y="1073550"/>
                  <a:pt x="1372839" y="1063864"/>
                </a:cubicBezTo>
                <a:cubicBezTo>
                  <a:pt x="1377681" y="1055792"/>
                  <a:pt x="1382525" y="1046106"/>
                  <a:pt x="1387367" y="1038034"/>
                </a:cubicBezTo>
                <a:cubicBezTo>
                  <a:pt x="1389520" y="1034805"/>
                  <a:pt x="1391135" y="1031577"/>
                  <a:pt x="1392749" y="1028348"/>
                </a:cubicBezTo>
                <a:cubicBezTo>
                  <a:pt x="1394363" y="1025119"/>
                  <a:pt x="1395440" y="1021890"/>
                  <a:pt x="1397054" y="1019200"/>
                </a:cubicBezTo>
                <a:cubicBezTo>
                  <a:pt x="1399745" y="1013280"/>
                  <a:pt x="1401897" y="1007361"/>
                  <a:pt x="1404049" y="1001980"/>
                </a:cubicBezTo>
                <a:cubicBezTo>
                  <a:pt x="1408354" y="990679"/>
                  <a:pt x="1412121" y="979917"/>
                  <a:pt x="1419117" y="969155"/>
                </a:cubicBezTo>
                <a:cubicBezTo>
                  <a:pt x="1423960" y="960545"/>
                  <a:pt x="1422883" y="954087"/>
                  <a:pt x="1425036" y="947092"/>
                </a:cubicBezTo>
                <a:cubicBezTo>
                  <a:pt x="1430955" y="932562"/>
                  <a:pt x="1434722" y="918033"/>
                  <a:pt x="1439565" y="902966"/>
                </a:cubicBezTo>
                <a:cubicBezTo>
                  <a:pt x="1437413" y="898661"/>
                  <a:pt x="1444947" y="881441"/>
                  <a:pt x="1446023" y="868526"/>
                </a:cubicBezTo>
                <a:cubicBezTo>
                  <a:pt x="1449252" y="855073"/>
                  <a:pt x="1451942" y="841082"/>
                  <a:pt x="1454633" y="827091"/>
                </a:cubicBezTo>
                <a:lnTo>
                  <a:pt x="1456574" y="819813"/>
                </a:lnTo>
                <a:lnTo>
                  <a:pt x="1455171" y="819557"/>
                </a:lnTo>
                <a:cubicBezTo>
                  <a:pt x="1455708" y="815252"/>
                  <a:pt x="1455708" y="811486"/>
                  <a:pt x="1455708" y="806104"/>
                </a:cubicBezTo>
                <a:close/>
                <a:moveTo>
                  <a:pt x="1467547" y="793727"/>
                </a:moveTo>
                <a:lnTo>
                  <a:pt x="1461281" y="819837"/>
                </a:lnTo>
                <a:lnTo>
                  <a:pt x="1461281" y="819837"/>
                </a:lnTo>
                <a:lnTo>
                  <a:pt x="1467548" y="793728"/>
                </a:lnTo>
                <a:close/>
                <a:moveTo>
                  <a:pt x="1472390" y="788346"/>
                </a:moveTo>
                <a:cubicBezTo>
                  <a:pt x="1471314" y="790499"/>
                  <a:pt x="1470238" y="792113"/>
                  <a:pt x="1469162" y="795342"/>
                </a:cubicBezTo>
                <a:lnTo>
                  <a:pt x="1468422" y="810005"/>
                </a:lnTo>
                <a:cubicBezTo>
                  <a:pt x="1468355" y="814176"/>
                  <a:pt x="1468355" y="818212"/>
                  <a:pt x="1468086" y="823862"/>
                </a:cubicBezTo>
                <a:lnTo>
                  <a:pt x="1462704" y="840420"/>
                </a:lnTo>
                <a:lnTo>
                  <a:pt x="1462704" y="842312"/>
                </a:lnTo>
                <a:lnTo>
                  <a:pt x="1469162" y="823862"/>
                </a:lnTo>
                <a:cubicBezTo>
                  <a:pt x="1469700" y="812561"/>
                  <a:pt x="1469162" y="807719"/>
                  <a:pt x="1470238" y="795341"/>
                </a:cubicBezTo>
                <a:lnTo>
                  <a:pt x="1472747" y="789906"/>
                </a:lnTo>
                <a:close/>
                <a:moveTo>
                  <a:pt x="1449251" y="765207"/>
                </a:moveTo>
                <a:lnTo>
                  <a:pt x="1445725" y="773542"/>
                </a:lnTo>
                <a:lnTo>
                  <a:pt x="1444408" y="785656"/>
                </a:lnTo>
                <a:lnTo>
                  <a:pt x="1442711" y="779997"/>
                </a:lnTo>
                <a:lnTo>
                  <a:pt x="1442090" y="780796"/>
                </a:lnTo>
                <a:lnTo>
                  <a:pt x="1443870" y="786732"/>
                </a:lnTo>
                <a:cubicBezTo>
                  <a:pt x="1443332" y="789422"/>
                  <a:pt x="1443332" y="792113"/>
                  <a:pt x="1442794" y="795342"/>
                </a:cubicBezTo>
                <a:cubicBezTo>
                  <a:pt x="1443870" y="796956"/>
                  <a:pt x="1444408" y="799647"/>
                  <a:pt x="1444947" y="802337"/>
                </a:cubicBezTo>
                <a:lnTo>
                  <a:pt x="1446615" y="802245"/>
                </a:lnTo>
                <a:lnTo>
                  <a:pt x="1445484" y="798570"/>
                </a:lnTo>
                <a:cubicBezTo>
                  <a:pt x="1446022" y="795341"/>
                  <a:pt x="1446022" y="792651"/>
                  <a:pt x="1446561" y="789960"/>
                </a:cubicBezTo>
                <a:cubicBezTo>
                  <a:pt x="1447637" y="782427"/>
                  <a:pt x="1448175" y="773817"/>
                  <a:pt x="1449251" y="765207"/>
                </a:cubicBezTo>
                <a:close/>
                <a:moveTo>
                  <a:pt x="75789" y="501170"/>
                </a:moveTo>
                <a:lnTo>
                  <a:pt x="76057" y="501303"/>
                </a:lnTo>
                <a:lnTo>
                  <a:pt x="76083" y="501228"/>
                </a:lnTo>
                <a:close/>
                <a:moveTo>
                  <a:pt x="108256" y="424039"/>
                </a:moveTo>
                <a:cubicBezTo>
                  <a:pt x="99646" y="438030"/>
                  <a:pt x="98031" y="442335"/>
                  <a:pt x="96417" y="446102"/>
                </a:cubicBezTo>
                <a:cubicBezTo>
                  <a:pt x="93188" y="449330"/>
                  <a:pt x="90497" y="452559"/>
                  <a:pt x="86731" y="454174"/>
                </a:cubicBezTo>
                <a:lnTo>
                  <a:pt x="86708" y="454689"/>
                </a:lnTo>
                <a:lnTo>
                  <a:pt x="85771" y="475290"/>
                </a:lnTo>
                <a:lnTo>
                  <a:pt x="85798" y="475240"/>
                </a:lnTo>
                <a:lnTo>
                  <a:pt x="86731" y="454712"/>
                </a:lnTo>
                <a:cubicBezTo>
                  <a:pt x="89960" y="452559"/>
                  <a:pt x="93188" y="449330"/>
                  <a:pt x="96417" y="446639"/>
                </a:cubicBezTo>
                <a:cubicBezTo>
                  <a:pt x="98031" y="442873"/>
                  <a:pt x="100184" y="438568"/>
                  <a:pt x="108256" y="424577"/>
                </a:cubicBezTo>
                <a:lnTo>
                  <a:pt x="108659" y="424846"/>
                </a:lnTo>
                <a:lnTo>
                  <a:pt x="108861" y="424442"/>
                </a:lnTo>
                <a:close/>
                <a:moveTo>
                  <a:pt x="114713" y="377222"/>
                </a:moveTo>
                <a:cubicBezTo>
                  <a:pt x="112560" y="378837"/>
                  <a:pt x="109870" y="380451"/>
                  <a:pt x="107179" y="382603"/>
                </a:cubicBezTo>
                <a:cubicBezTo>
                  <a:pt x="103412" y="389599"/>
                  <a:pt x="100721" y="395518"/>
                  <a:pt x="95879" y="406281"/>
                </a:cubicBezTo>
                <a:lnTo>
                  <a:pt x="98464" y="408349"/>
                </a:lnTo>
                <a:lnTo>
                  <a:pt x="98548" y="407986"/>
                </a:lnTo>
                <a:lnTo>
                  <a:pt x="96417" y="406281"/>
                </a:lnTo>
                <a:cubicBezTo>
                  <a:pt x="101260" y="395518"/>
                  <a:pt x="103951" y="389599"/>
                  <a:pt x="107717" y="382603"/>
                </a:cubicBezTo>
                <a:lnTo>
                  <a:pt x="114388" y="377839"/>
                </a:lnTo>
                <a:close/>
                <a:moveTo>
                  <a:pt x="156148" y="346550"/>
                </a:moveTo>
                <a:lnTo>
                  <a:pt x="155469" y="347094"/>
                </a:lnTo>
                <a:lnTo>
                  <a:pt x="152583" y="358187"/>
                </a:lnTo>
                <a:cubicBezTo>
                  <a:pt x="151843" y="360675"/>
                  <a:pt x="151305" y="362155"/>
                  <a:pt x="150767" y="363769"/>
                </a:cubicBezTo>
                <a:cubicBezTo>
                  <a:pt x="130318" y="391213"/>
                  <a:pt x="118480" y="427806"/>
                  <a:pt x="101260" y="454174"/>
                </a:cubicBezTo>
                <a:cubicBezTo>
                  <a:pt x="99107" y="461169"/>
                  <a:pt x="96955" y="468703"/>
                  <a:pt x="94264" y="476236"/>
                </a:cubicBezTo>
                <a:cubicBezTo>
                  <a:pt x="91574" y="483770"/>
                  <a:pt x="89959" y="491304"/>
                  <a:pt x="87807" y="498837"/>
                </a:cubicBezTo>
                <a:cubicBezTo>
                  <a:pt x="82425" y="514981"/>
                  <a:pt x="74354" y="532201"/>
                  <a:pt x="73815" y="546192"/>
                </a:cubicBezTo>
                <a:cubicBezTo>
                  <a:pt x="70587" y="556954"/>
                  <a:pt x="67358" y="567717"/>
                  <a:pt x="64668" y="578479"/>
                </a:cubicBezTo>
                <a:cubicBezTo>
                  <a:pt x="63053" y="586551"/>
                  <a:pt x="61977" y="594623"/>
                  <a:pt x="60363" y="602695"/>
                </a:cubicBezTo>
                <a:lnTo>
                  <a:pt x="58210" y="615071"/>
                </a:lnTo>
                <a:cubicBezTo>
                  <a:pt x="57672" y="619376"/>
                  <a:pt x="57134" y="623144"/>
                  <a:pt x="56596" y="627448"/>
                </a:cubicBezTo>
                <a:cubicBezTo>
                  <a:pt x="54982" y="638749"/>
                  <a:pt x="52829" y="649511"/>
                  <a:pt x="51753" y="660812"/>
                </a:cubicBezTo>
                <a:cubicBezTo>
                  <a:pt x="51214" y="667807"/>
                  <a:pt x="50677" y="673727"/>
                  <a:pt x="50138" y="681261"/>
                </a:cubicBezTo>
                <a:cubicBezTo>
                  <a:pt x="50677" y="686642"/>
                  <a:pt x="51753" y="692023"/>
                  <a:pt x="52829" y="702785"/>
                </a:cubicBezTo>
                <a:lnTo>
                  <a:pt x="54090" y="691057"/>
                </a:lnTo>
                <a:lnTo>
                  <a:pt x="53905" y="687180"/>
                </a:lnTo>
                <a:cubicBezTo>
                  <a:pt x="54443" y="679646"/>
                  <a:pt x="55519" y="671574"/>
                  <a:pt x="56058" y="664579"/>
                </a:cubicBezTo>
                <a:cubicBezTo>
                  <a:pt x="57134" y="653278"/>
                  <a:pt x="59286" y="642515"/>
                  <a:pt x="60901" y="631215"/>
                </a:cubicBezTo>
                <a:lnTo>
                  <a:pt x="64742" y="626606"/>
                </a:lnTo>
                <a:lnTo>
                  <a:pt x="70320" y="589278"/>
                </a:lnTo>
                <a:lnTo>
                  <a:pt x="70049" y="582784"/>
                </a:lnTo>
                <a:lnTo>
                  <a:pt x="75365" y="567544"/>
                </a:lnTo>
                <a:lnTo>
                  <a:pt x="78528" y="554748"/>
                </a:lnTo>
                <a:lnTo>
                  <a:pt x="77583" y="556954"/>
                </a:lnTo>
                <a:cubicBezTo>
                  <a:pt x="76506" y="556417"/>
                  <a:pt x="75430" y="555878"/>
                  <a:pt x="74354" y="555878"/>
                </a:cubicBezTo>
                <a:cubicBezTo>
                  <a:pt x="71663" y="562874"/>
                  <a:pt x="68973" y="570946"/>
                  <a:pt x="66282" y="579018"/>
                </a:cubicBezTo>
                <a:cubicBezTo>
                  <a:pt x="66282" y="582784"/>
                  <a:pt x="66282" y="587089"/>
                  <a:pt x="66820" y="591933"/>
                </a:cubicBezTo>
                <a:cubicBezTo>
                  <a:pt x="65206" y="600542"/>
                  <a:pt x="64129" y="608076"/>
                  <a:pt x="63053" y="616686"/>
                </a:cubicBezTo>
                <a:cubicBezTo>
                  <a:pt x="63053" y="617762"/>
                  <a:pt x="62515" y="619376"/>
                  <a:pt x="62515" y="620991"/>
                </a:cubicBezTo>
                <a:cubicBezTo>
                  <a:pt x="60363" y="623144"/>
                  <a:pt x="59286" y="625296"/>
                  <a:pt x="57134" y="627448"/>
                </a:cubicBezTo>
                <a:cubicBezTo>
                  <a:pt x="57672" y="623144"/>
                  <a:pt x="58210" y="619376"/>
                  <a:pt x="58748" y="615071"/>
                </a:cubicBezTo>
                <a:lnTo>
                  <a:pt x="60901" y="602695"/>
                </a:lnTo>
                <a:cubicBezTo>
                  <a:pt x="62515" y="594623"/>
                  <a:pt x="63591" y="586551"/>
                  <a:pt x="65206" y="578479"/>
                </a:cubicBezTo>
                <a:cubicBezTo>
                  <a:pt x="68434" y="567717"/>
                  <a:pt x="71663" y="556954"/>
                  <a:pt x="74354" y="546192"/>
                </a:cubicBezTo>
                <a:cubicBezTo>
                  <a:pt x="74892" y="532201"/>
                  <a:pt x="82964" y="515519"/>
                  <a:pt x="88345" y="498837"/>
                </a:cubicBezTo>
                <a:cubicBezTo>
                  <a:pt x="90497" y="491304"/>
                  <a:pt x="92112" y="483770"/>
                  <a:pt x="94802" y="476236"/>
                </a:cubicBezTo>
                <a:cubicBezTo>
                  <a:pt x="96955" y="468703"/>
                  <a:pt x="99645" y="461707"/>
                  <a:pt x="101798" y="454174"/>
                </a:cubicBezTo>
                <a:cubicBezTo>
                  <a:pt x="119018" y="427806"/>
                  <a:pt x="130318" y="391213"/>
                  <a:pt x="151305" y="363769"/>
                </a:cubicBezTo>
                <a:cubicBezTo>
                  <a:pt x="152381" y="360002"/>
                  <a:pt x="153457" y="357850"/>
                  <a:pt x="156148" y="346550"/>
                </a:cubicBezTo>
                <a:close/>
                <a:moveTo>
                  <a:pt x="165834" y="292738"/>
                </a:moveTo>
                <a:lnTo>
                  <a:pt x="168525" y="294890"/>
                </a:lnTo>
                <a:lnTo>
                  <a:pt x="168525" y="294890"/>
                </a:lnTo>
                <a:lnTo>
                  <a:pt x="165835" y="292738"/>
                </a:lnTo>
                <a:close/>
                <a:moveTo>
                  <a:pt x="262800" y="216124"/>
                </a:moveTo>
                <a:lnTo>
                  <a:pt x="262697" y="216206"/>
                </a:lnTo>
                <a:lnTo>
                  <a:pt x="262383" y="216561"/>
                </a:lnTo>
                <a:lnTo>
                  <a:pt x="257987" y="221167"/>
                </a:lnTo>
                <a:lnTo>
                  <a:pt x="256876" y="222784"/>
                </a:lnTo>
                <a:lnTo>
                  <a:pt x="256150" y="223604"/>
                </a:lnTo>
                <a:cubicBezTo>
                  <a:pt x="255104" y="225313"/>
                  <a:pt x="254624" y="226549"/>
                  <a:pt x="253010" y="228163"/>
                </a:cubicBezTo>
                <a:cubicBezTo>
                  <a:pt x="242247" y="240540"/>
                  <a:pt x="230947" y="252917"/>
                  <a:pt x="220185" y="266908"/>
                </a:cubicBezTo>
                <a:cubicBezTo>
                  <a:pt x="216956" y="270674"/>
                  <a:pt x="213727" y="273903"/>
                  <a:pt x="211036" y="277670"/>
                </a:cubicBezTo>
                <a:cubicBezTo>
                  <a:pt x="207808" y="281437"/>
                  <a:pt x="205117" y="285204"/>
                  <a:pt x="201889" y="288970"/>
                </a:cubicBezTo>
                <a:lnTo>
                  <a:pt x="161454" y="333661"/>
                </a:lnTo>
                <a:lnTo>
                  <a:pt x="202426" y="288433"/>
                </a:lnTo>
                <a:cubicBezTo>
                  <a:pt x="205655" y="284666"/>
                  <a:pt x="208346" y="280899"/>
                  <a:pt x="211574" y="277132"/>
                </a:cubicBezTo>
                <a:cubicBezTo>
                  <a:pt x="214803" y="273365"/>
                  <a:pt x="218032" y="270137"/>
                  <a:pt x="220723" y="266369"/>
                </a:cubicBezTo>
                <a:cubicBezTo>
                  <a:pt x="231485" y="252378"/>
                  <a:pt x="242785" y="240540"/>
                  <a:pt x="253548" y="227625"/>
                </a:cubicBezTo>
                <a:lnTo>
                  <a:pt x="256876" y="222784"/>
                </a:lnTo>
                <a:lnTo>
                  <a:pt x="262383" y="216561"/>
                </a:lnTo>
                <a:close/>
                <a:moveTo>
                  <a:pt x="276460" y="179017"/>
                </a:moveTo>
                <a:cubicBezTo>
                  <a:pt x="275565" y="178904"/>
                  <a:pt x="273704" y="179755"/>
                  <a:pt x="271815" y="180635"/>
                </a:cubicBezTo>
                <a:lnTo>
                  <a:pt x="268361" y="181918"/>
                </a:lnTo>
                <a:lnTo>
                  <a:pt x="267539" y="182960"/>
                </a:lnTo>
                <a:cubicBezTo>
                  <a:pt x="265387" y="184575"/>
                  <a:pt x="263234" y="186189"/>
                  <a:pt x="261620" y="188342"/>
                </a:cubicBezTo>
                <a:cubicBezTo>
                  <a:pt x="256239" y="191570"/>
                  <a:pt x="251934" y="194261"/>
                  <a:pt x="246552" y="198028"/>
                </a:cubicBezTo>
                <a:lnTo>
                  <a:pt x="236328" y="209329"/>
                </a:lnTo>
                <a:lnTo>
                  <a:pt x="226642" y="220629"/>
                </a:lnTo>
                <a:cubicBezTo>
                  <a:pt x="224490" y="222244"/>
                  <a:pt x="222875" y="223858"/>
                  <a:pt x="220185" y="226549"/>
                </a:cubicBezTo>
                <a:lnTo>
                  <a:pt x="219965" y="226274"/>
                </a:lnTo>
                <a:lnTo>
                  <a:pt x="213862" y="233612"/>
                </a:lnTo>
                <a:cubicBezTo>
                  <a:pt x="211709" y="236639"/>
                  <a:pt x="208884" y="240540"/>
                  <a:pt x="203503" y="246459"/>
                </a:cubicBezTo>
                <a:lnTo>
                  <a:pt x="186821" y="264755"/>
                </a:lnTo>
                <a:lnTo>
                  <a:pt x="189512" y="267984"/>
                </a:lnTo>
                <a:lnTo>
                  <a:pt x="189563" y="267938"/>
                </a:lnTo>
                <a:lnTo>
                  <a:pt x="187359" y="265293"/>
                </a:lnTo>
                <a:cubicBezTo>
                  <a:pt x="192740" y="259374"/>
                  <a:pt x="199198" y="252917"/>
                  <a:pt x="204041" y="246997"/>
                </a:cubicBezTo>
                <a:cubicBezTo>
                  <a:pt x="214803" y="235158"/>
                  <a:pt x="215341" y="231392"/>
                  <a:pt x="220723" y="226549"/>
                </a:cubicBezTo>
                <a:cubicBezTo>
                  <a:pt x="223413" y="223858"/>
                  <a:pt x="225565" y="222244"/>
                  <a:pt x="227180" y="220629"/>
                </a:cubicBezTo>
                <a:lnTo>
                  <a:pt x="236866" y="209329"/>
                </a:lnTo>
                <a:lnTo>
                  <a:pt x="247090" y="198028"/>
                </a:lnTo>
                <a:cubicBezTo>
                  <a:pt x="252471" y="194800"/>
                  <a:pt x="256776" y="192109"/>
                  <a:pt x="262158" y="188342"/>
                </a:cubicBezTo>
                <a:cubicBezTo>
                  <a:pt x="264310" y="186728"/>
                  <a:pt x="266463" y="184575"/>
                  <a:pt x="268077" y="182961"/>
                </a:cubicBezTo>
                <a:cubicBezTo>
                  <a:pt x="269153" y="183230"/>
                  <a:pt x="272113" y="181616"/>
                  <a:pt x="274535" y="180540"/>
                </a:cubicBezTo>
                <a:lnTo>
                  <a:pt x="276573" y="179907"/>
                </a:lnTo>
                <a:close/>
                <a:moveTo>
                  <a:pt x="1055885" y="81794"/>
                </a:moveTo>
                <a:cubicBezTo>
                  <a:pt x="1068262" y="86637"/>
                  <a:pt x="1076872" y="90404"/>
                  <a:pt x="1083329" y="94171"/>
                </a:cubicBezTo>
                <a:cubicBezTo>
                  <a:pt x="1089787" y="97400"/>
                  <a:pt x="1093554" y="100628"/>
                  <a:pt x="1095168" y="103857"/>
                </a:cubicBezTo>
                <a:cubicBezTo>
                  <a:pt x="1084944" y="98476"/>
                  <a:pt x="1075796" y="94709"/>
                  <a:pt x="1068800" y="90942"/>
                </a:cubicBezTo>
                <a:cubicBezTo>
                  <a:pt x="1061804" y="87176"/>
                  <a:pt x="1057499" y="83947"/>
                  <a:pt x="1055885" y="81794"/>
                </a:cubicBezTo>
                <a:close/>
                <a:moveTo>
                  <a:pt x="966557" y="42511"/>
                </a:moveTo>
                <a:cubicBezTo>
                  <a:pt x="971400" y="42511"/>
                  <a:pt x="979472" y="44125"/>
                  <a:pt x="988082" y="47354"/>
                </a:cubicBezTo>
                <a:cubicBezTo>
                  <a:pt x="997230" y="51121"/>
                  <a:pt x="1007455" y="56502"/>
                  <a:pt x="1018217" y="62421"/>
                </a:cubicBezTo>
                <a:cubicBezTo>
                  <a:pt x="989158" y="53274"/>
                  <a:pt x="969786" y="47354"/>
                  <a:pt x="966557" y="42511"/>
                </a:cubicBezTo>
                <a:close/>
                <a:moveTo>
                  <a:pt x="642610" y="38946"/>
                </a:moveTo>
                <a:cubicBezTo>
                  <a:pt x="640457" y="38745"/>
                  <a:pt x="637228" y="39014"/>
                  <a:pt x="631309" y="40359"/>
                </a:cubicBezTo>
                <a:cubicBezTo>
                  <a:pt x="623775" y="41435"/>
                  <a:pt x="615165" y="42511"/>
                  <a:pt x="607093" y="43588"/>
                </a:cubicBezTo>
                <a:cubicBezTo>
                  <a:pt x="599559" y="45202"/>
                  <a:pt x="590949" y="47355"/>
                  <a:pt x="583416" y="48969"/>
                </a:cubicBezTo>
                <a:cubicBezTo>
                  <a:pt x="580187" y="50045"/>
                  <a:pt x="576958" y="51121"/>
                  <a:pt x="573192" y="52197"/>
                </a:cubicBezTo>
                <a:cubicBezTo>
                  <a:pt x="569425" y="53274"/>
                  <a:pt x="565658" y="54350"/>
                  <a:pt x="561353" y="55426"/>
                </a:cubicBezTo>
                <a:lnTo>
                  <a:pt x="535448" y="60515"/>
                </a:lnTo>
                <a:lnTo>
                  <a:pt x="530680" y="62422"/>
                </a:lnTo>
                <a:cubicBezTo>
                  <a:pt x="519917" y="66189"/>
                  <a:pt x="508617" y="69417"/>
                  <a:pt x="497855" y="73722"/>
                </a:cubicBezTo>
                <a:cubicBezTo>
                  <a:pt x="487092" y="78027"/>
                  <a:pt x="476330" y="81794"/>
                  <a:pt x="465568" y="86637"/>
                </a:cubicBezTo>
                <a:cubicBezTo>
                  <a:pt x="457496" y="90404"/>
                  <a:pt x="449962" y="93633"/>
                  <a:pt x="442967" y="96862"/>
                </a:cubicBezTo>
                <a:cubicBezTo>
                  <a:pt x="438123" y="97938"/>
                  <a:pt x="432742" y="100628"/>
                  <a:pt x="427899" y="102781"/>
                </a:cubicBezTo>
                <a:cubicBezTo>
                  <a:pt x="414984" y="107624"/>
                  <a:pt x="403146" y="114082"/>
                  <a:pt x="390769" y="120001"/>
                </a:cubicBezTo>
                <a:cubicBezTo>
                  <a:pt x="384850" y="123229"/>
                  <a:pt x="378930" y="127534"/>
                  <a:pt x="373011" y="131301"/>
                </a:cubicBezTo>
                <a:cubicBezTo>
                  <a:pt x="367091" y="135068"/>
                  <a:pt x="361172" y="138835"/>
                  <a:pt x="355791" y="142602"/>
                </a:cubicBezTo>
                <a:cubicBezTo>
                  <a:pt x="349334" y="149059"/>
                  <a:pt x="337495" y="158208"/>
                  <a:pt x="328347" y="163050"/>
                </a:cubicBezTo>
                <a:cubicBezTo>
                  <a:pt x="319737" y="169508"/>
                  <a:pt x="311127" y="176504"/>
                  <a:pt x="302517" y="183499"/>
                </a:cubicBezTo>
                <a:lnTo>
                  <a:pt x="277796" y="205064"/>
                </a:lnTo>
                <a:lnTo>
                  <a:pt x="279916" y="207715"/>
                </a:lnTo>
                <a:cubicBezTo>
                  <a:pt x="280992" y="207177"/>
                  <a:pt x="282909" y="205798"/>
                  <a:pt x="285163" y="204116"/>
                </a:cubicBezTo>
                <a:lnTo>
                  <a:pt x="289628" y="200787"/>
                </a:lnTo>
                <a:lnTo>
                  <a:pt x="305746" y="186728"/>
                </a:lnTo>
                <a:cubicBezTo>
                  <a:pt x="314356" y="179732"/>
                  <a:pt x="322965" y="173274"/>
                  <a:pt x="331575" y="166279"/>
                </a:cubicBezTo>
                <a:cubicBezTo>
                  <a:pt x="340723" y="161436"/>
                  <a:pt x="352024" y="152288"/>
                  <a:pt x="359019" y="145830"/>
                </a:cubicBezTo>
                <a:cubicBezTo>
                  <a:pt x="364939" y="142063"/>
                  <a:pt x="370320" y="138297"/>
                  <a:pt x="376239" y="134530"/>
                </a:cubicBezTo>
                <a:cubicBezTo>
                  <a:pt x="382159" y="130763"/>
                  <a:pt x="387540" y="126996"/>
                  <a:pt x="393997" y="123229"/>
                </a:cubicBezTo>
                <a:cubicBezTo>
                  <a:pt x="406374" y="117310"/>
                  <a:pt x="418751" y="110852"/>
                  <a:pt x="431127" y="106009"/>
                </a:cubicBezTo>
                <a:cubicBezTo>
                  <a:pt x="435971" y="103857"/>
                  <a:pt x="441352" y="101166"/>
                  <a:pt x="445657" y="98476"/>
                </a:cubicBezTo>
                <a:cubicBezTo>
                  <a:pt x="452652" y="95247"/>
                  <a:pt x="460724" y="92018"/>
                  <a:pt x="468258" y="88251"/>
                </a:cubicBezTo>
                <a:cubicBezTo>
                  <a:pt x="479020" y="83408"/>
                  <a:pt x="489783" y="79641"/>
                  <a:pt x="500545" y="75336"/>
                </a:cubicBezTo>
                <a:cubicBezTo>
                  <a:pt x="511308" y="71031"/>
                  <a:pt x="522608" y="67803"/>
                  <a:pt x="533370" y="64036"/>
                </a:cubicBezTo>
                <a:lnTo>
                  <a:pt x="547159" y="61328"/>
                </a:lnTo>
                <a:lnTo>
                  <a:pt x="553820" y="59051"/>
                </a:lnTo>
                <a:lnTo>
                  <a:pt x="644482" y="39493"/>
                </a:lnTo>
                <a:close/>
                <a:moveTo>
                  <a:pt x="835054" y="27377"/>
                </a:moveTo>
                <a:cubicBezTo>
                  <a:pt x="838754" y="27578"/>
                  <a:pt x="842790" y="27982"/>
                  <a:pt x="846556" y="28520"/>
                </a:cubicBezTo>
                <a:cubicBezTo>
                  <a:pt x="854090" y="29596"/>
                  <a:pt x="860547" y="31749"/>
                  <a:pt x="862162" y="33901"/>
                </a:cubicBezTo>
                <a:cubicBezTo>
                  <a:pt x="858933" y="33364"/>
                  <a:pt x="855705" y="32825"/>
                  <a:pt x="850323" y="32287"/>
                </a:cubicBezTo>
                <a:cubicBezTo>
                  <a:pt x="844942" y="31749"/>
                  <a:pt x="837409" y="30135"/>
                  <a:pt x="825570" y="27444"/>
                </a:cubicBezTo>
                <a:cubicBezTo>
                  <a:pt x="827991" y="27175"/>
                  <a:pt x="831354" y="27175"/>
                  <a:pt x="835054" y="27377"/>
                </a:cubicBezTo>
                <a:close/>
                <a:moveTo>
                  <a:pt x="897678" y="23139"/>
                </a:moveTo>
                <a:cubicBezTo>
                  <a:pt x="905212" y="23677"/>
                  <a:pt x="912207" y="24215"/>
                  <a:pt x="919741" y="24753"/>
                </a:cubicBezTo>
                <a:cubicBezTo>
                  <a:pt x="928889" y="27444"/>
                  <a:pt x="937499" y="31749"/>
                  <a:pt x="946647" y="35515"/>
                </a:cubicBezTo>
                <a:cubicBezTo>
                  <a:pt x="933732" y="33901"/>
                  <a:pt x="921893" y="31210"/>
                  <a:pt x="913283" y="29596"/>
                </a:cubicBezTo>
                <a:cubicBezTo>
                  <a:pt x="904673" y="27444"/>
                  <a:pt x="898754" y="25291"/>
                  <a:pt x="897678" y="23139"/>
                </a:cubicBezTo>
                <a:close/>
                <a:moveTo>
                  <a:pt x="717677" y="23004"/>
                </a:moveTo>
                <a:cubicBezTo>
                  <a:pt x="696959" y="23139"/>
                  <a:pt x="676241" y="24215"/>
                  <a:pt x="655524" y="26368"/>
                </a:cubicBezTo>
                <a:cubicBezTo>
                  <a:pt x="641533" y="26906"/>
                  <a:pt x="627003" y="29596"/>
                  <a:pt x="612474" y="32287"/>
                </a:cubicBezTo>
                <a:cubicBezTo>
                  <a:pt x="605478" y="33363"/>
                  <a:pt x="598483" y="35515"/>
                  <a:pt x="592026" y="37668"/>
                </a:cubicBezTo>
                <a:cubicBezTo>
                  <a:pt x="585568" y="39820"/>
                  <a:pt x="579649" y="41973"/>
                  <a:pt x="574267" y="44125"/>
                </a:cubicBezTo>
                <a:cubicBezTo>
                  <a:pt x="565657" y="45202"/>
                  <a:pt x="558124" y="46278"/>
                  <a:pt x="549514" y="47354"/>
                </a:cubicBezTo>
                <a:cubicBezTo>
                  <a:pt x="516689" y="57579"/>
                  <a:pt x="485478" y="69955"/>
                  <a:pt x="455881" y="83408"/>
                </a:cubicBezTo>
                <a:cubicBezTo>
                  <a:pt x="444581" y="87713"/>
                  <a:pt x="432742" y="93632"/>
                  <a:pt x="421980" y="98476"/>
                </a:cubicBezTo>
                <a:cubicBezTo>
                  <a:pt x="418751" y="99552"/>
                  <a:pt x="414984" y="101166"/>
                  <a:pt x="411755" y="102242"/>
                </a:cubicBezTo>
                <a:cubicBezTo>
                  <a:pt x="408526" y="103857"/>
                  <a:pt x="405298" y="105471"/>
                  <a:pt x="402607" y="107086"/>
                </a:cubicBezTo>
                <a:cubicBezTo>
                  <a:pt x="396688" y="110314"/>
                  <a:pt x="390769" y="113543"/>
                  <a:pt x="385387" y="116233"/>
                </a:cubicBezTo>
                <a:cubicBezTo>
                  <a:pt x="374625" y="122153"/>
                  <a:pt x="366015" y="127534"/>
                  <a:pt x="358481" y="130225"/>
                </a:cubicBezTo>
                <a:cubicBezTo>
                  <a:pt x="349871" y="135068"/>
                  <a:pt x="345028" y="140449"/>
                  <a:pt x="338033" y="146368"/>
                </a:cubicBezTo>
                <a:cubicBezTo>
                  <a:pt x="313817" y="160359"/>
                  <a:pt x="292292" y="179732"/>
                  <a:pt x="278840" y="192647"/>
                </a:cubicBezTo>
                <a:lnTo>
                  <a:pt x="266469" y="203403"/>
                </a:lnTo>
                <a:lnTo>
                  <a:pt x="254367" y="214453"/>
                </a:lnTo>
                <a:lnTo>
                  <a:pt x="254624" y="214710"/>
                </a:lnTo>
                <a:cubicBezTo>
                  <a:pt x="219646" y="248073"/>
                  <a:pt x="188973" y="284666"/>
                  <a:pt x="161529" y="323948"/>
                </a:cubicBezTo>
                <a:cubicBezTo>
                  <a:pt x="153457" y="335249"/>
                  <a:pt x="147000" y="343320"/>
                  <a:pt x="142695" y="349778"/>
                </a:cubicBezTo>
                <a:cubicBezTo>
                  <a:pt x="138390" y="356235"/>
                  <a:pt x="135700" y="361079"/>
                  <a:pt x="134085" y="365384"/>
                </a:cubicBezTo>
                <a:cubicBezTo>
                  <a:pt x="131395" y="370226"/>
                  <a:pt x="128166" y="375070"/>
                  <a:pt x="125475" y="379913"/>
                </a:cubicBezTo>
                <a:cubicBezTo>
                  <a:pt x="120094" y="390137"/>
                  <a:pt x="114713" y="400361"/>
                  <a:pt x="109331" y="410047"/>
                </a:cubicBezTo>
                <a:lnTo>
                  <a:pt x="91771" y="437719"/>
                </a:lnTo>
                <a:lnTo>
                  <a:pt x="91574" y="438568"/>
                </a:lnTo>
                <a:cubicBezTo>
                  <a:pt x="89421" y="443411"/>
                  <a:pt x="87807" y="449330"/>
                  <a:pt x="85654" y="454712"/>
                </a:cubicBezTo>
                <a:cubicBezTo>
                  <a:pt x="84040" y="457940"/>
                  <a:pt x="82964" y="460093"/>
                  <a:pt x="81349" y="462245"/>
                </a:cubicBezTo>
                <a:lnTo>
                  <a:pt x="80273" y="463321"/>
                </a:lnTo>
                <a:lnTo>
                  <a:pt x="75497" y="479196"/>
                </a:lnTo>
                <a:cubicBezTo>
                  <a:pt x="74623" y="483232"/>
                  <a:pt x="74354" y="486192"/>
                  <a:pt x="74354" y="488613"/>
                </a:cubicBezTo>
                <a:cubicBezTo>
                  <a:pt x="74354" y="493456"/>
                  <a:pt x="74892" y="496685"/>
                  <a:pt x="73278" y="502066"/>
                </a:cubicBezTo>
                <a:cubicBezTo>
                  <a:pt x="70587" y="509600"/>
                  <a:pt x="68434" y="516596"/>
                  <a:pt x="65744" y="524129"/>
                </a:cubicBezTo>
                <a:cubicBezTo>
                  <a:pt x="63591" y="531663"/>
                  <a:pt x="60901" y="538658"/>
                  <a:pt x="58748" y="546192"/>
                </a:cubicBezTo>
                <a:cubicBezTo>
                  <a:pt x="56058" y="557493"/>
                  <a:pt x="53905" y="567717"/>
                  <a:pt x="51214" y="578479"/>
                </a:cubicBezTo>
                <a:cubicBezTo>
                  <a:pt x="49600" y="588704"/>
                  <a:pt x="48524" y="598390"/>
                  <a:pt x="46909" y="608076"/>
                </a:cubicBezTo>
                <a:cubicBezTo>
                  <a:pt x="45295" y="617762"/>
                  <a:pt x="44757" y="627986"/>
                  <a:pt x="44219" y="637672"/>
                </a:cubicBezTo>
                <a:cubicBezTo>
                  <a:pt x="45833" y="630139"/>
                  <a:pt x="46909" y="623144"/>
                  <a:pt x="47986" y="617224"/>
                </a:cubicBezTo>
                <a:lnTo>
                  <a:pt x="48335" y="615536"/>
                </a:lnTo>
                <a:lnTo>
                  <a:pt x="49062" y="607538"/>
                </a:lnTo>
                <a:cubicBezTo>
                  <a:pt x="50677" y="597852"/>
                  <a:pt x="51753" y="587628"/>
                  <a:pt x="53367" y="577941"/>
                </a:cubicBezTo>
                <a:lnTo>
                  <a:pt x="54715" y="578391"/>
                </a:lnTo>
                <a:lnTo>
                  <a:pt x="54832" y="577891"/>
                </a:lnTo>
                <a:lnTo>
                  <a:pt x="53367" y="577403"/>
                </a:lnTo>
                <a:cubicBezTo>
                  <a:pt x="56058" y="566102"/>
                  <a:pt x="58210" y="555878"/>
                  <a:pt x="60901" y="545116"/>
                </a:cubicBezTo>
                <a:cubicBezTo>
                  <a:pt x="63054" y="537582"/>
                  <a:pt x="65206" y="530048"/>
                  <a:pt x="67896" y="523053"/>
                </a:cubicBezTo>
                <a:lnTo>
                  <a:pt x="75396" y="501091"/>
                </a:lnTo>
                <a:lnTo>
                  <a:pt x="74892" y="500990"/>
                </a:lnTo>
                <a:cubicBezTo>
                  <a:pt x="76506" y="495609"/>
                  <a:pt x="75969" y="492380"/>
                  <a:pt x="75969" y="487537"/>
                </a:cubicBezTo>
                <a:cubicBezTo>
                  <a:pt x="75969" y="482694"/>
                  <a:pt x="76506" y="475699"/>
                  <a:pt x="81888" y="462245"/>
                </a:cubicBezTo>
                <a:cubicBezTo>
                  <a:pt x="82964" y="460093"/>
                  <a:pt x="84040" y="457402"/>
                  <a:pt x="86192" y="454712"/>
                </a:cubicBezTo>
                <a:lnTo>
                  <a:pt x="86337" y="454318"/>
                </a:lnTo>
                <a:lnTo>
                  <a:pt x="92112" y="438568"/>
                </a:lnTo>
                <a:cubicBezTo>
                  <a:pt x="98031" y="428882"/>
                  <a:pt x="103412" y="419734"/>
                  <a:pt x="109870" y="410586"/>
                </a:cubicBezTo>
                <a:cubicBezTo>
                  <a:pt x="115251" y="400362"/>
                  <a:pt x="120094" y="390137"/>
                  <a:pt x="126013" y="380451"/>
                </a:cubicBezTo>
                <a:cubicBezTo>
                  <a:pt x="128704" y="376146"/>
                  <a:pt x="131933" y="370765"/>
                  <a:pt x="134623" y="365922"/>
                </a:cubicBezTo>
                <a:cubicBezTo>
                  <a:pt x="136238" y="361617"/>
                  <a:pt x="138928" y="356774"/>
                  <a:pt x="143233" y="350316"/>
                </a:cubicBezTo>
                <a:cubicBezTo>
                  <a:pt x="147538" y="343859"/>
                  <a:pt x="153996" y="335787"/>
                  <a:pt x="162068" y="324486"/>
                </a:cubicBezTo>
                <a:cubicBezTo>
                  <a:pt x="189512" y="284666"/>
                  <a:pt x="220185" y="248612"/>
                  <a:pt x="255162" y="215248"/>
                </a:cubicBezTo>
                <a:cubicBezTo>
                  <a:pt x="263772" y="207715"/>
                  <a:pt x="270768" y="200181"/>
                  <a:pt x="279916" y="192647"/>
                </a:cubicBezTo>
                <a:cubicBezTo>
                  <a:pt x="293369" y="179732"/>
                  <a:pt x="314894" y="160360"/>
                  <a:pt x="339109" y="146369"/>
                </a:cubicBezTo>
                <a:cubicBezTo>
                  <a:pt x="346105" y="140988"/>
                  <a:pt x="350948" y="135068"/>
                  <a:pt x="359558" y="130225"/>
                </a:cubicBezTo>
                <a:cubicBezTo>
                  <a:pt x="367091" y="127534"/>
                  <a:pt x="375701" y="122153"/>
                  <a:pt x="386464" y="116234"/>
                </a:cubicBezTo>
                <a:cubicBezTo>
                  <a:pt x="391845" y="113543"/>
                  <a:pt x="397764" y="110314"/>
                  <a:pt x="403684" y="107086"/>
                </a:cubicBezTo>
                <a:cubicBezTo>
                  <a:pt x="406912" y="105472"/>
                  <a:pt x="409603" y="103857"/>
                  <a:pt x="412832" y="102243"/>
                </a:cubicBezTo>
                <a:cubicBezTo>
                  <a:pt x="416061" y="100628"/>
                  <a:pt x="419289" y="99552"/>
                  <a:pt x="423056" y="98476"/>
                </a:cubicBezTo>
                <a:cubicBezTo>
                  <a:pt x="433818" y="93095"/>
                  <a:pt x="445657" y="87713"/>
                  <a:pt x="456958" y="83408"/>
                </a:cubicBezTo>
                <a:cubicBezTo>
                  <a:pt x="486016" y="69956"/>
                  <a:pt x="517765" y="57579"/>
                  <a:pt x="550591" y="47355"/>
                </a:cubicBezTo>
                <a:cubicBezTo>
                  <a:pt x="559201" y="46278"/>
                  <a:pt x="566734" y="45202"/>
                  <a:pt x="575344" y="44126"/>
                </a:cubicBezTo>
                <a:cubicBezTo>
                  <a:pt x="580725" y="41973"/>
                  <a:pt x="586644" y="39821"/>
                  <a:pt x="593102" y="37668"/>
                </a:cubicBezTo>
                <a:cubicBezTo>
                  <a:pt x="599559" y="35516"/>
                  <a:pt x="606555" y="33364"/>
                  <a:pt x="613550" y="32287"/>
                </a:cubicBezTo>
                <a:cubicBezTo>
                  <a:pt x="628080" y="29596"/>
                  <a:pt x="643147" y="26906"/>
                  <a:pt x="656600" y="26368"/>
                </a:cubicBezTo>
                <a:cubicBezTo>
                  <a:pt x="677318" y="24484"/>
                  <a:pt x="698036" y="23408"/>
                  <a:pt x="718753" y="23206"/>
                </a:cubicBezTo>
                <a:lnTo>
                  <a:pt x="768710" y="24882"/>
                </a:lnTo>
                <a:close/>
                <a:moveTo>
                  <a:pt x="793283" y="0"/>
                </a:moveTo>
                <a:cubicBezTo>
                  <a:pt x="801354" y="538"/>
                  <a:pt x="810503" y="1076"/>
                  <a:pt x="818574" y="1614"/>
                </a:cubicBezTo>
                <a:cubicBezTo>
                  <a:pt x="827722" y="2153"/>
                  <a:pt x="836332" y="3229"/>
                  <a:pt x="844404" y="4305"/>
                </a:cubicBezTo>
                <a:cubicBezTo>
                  <a:pt x="853014" y="4843"/>
                  <a:pt x="857857" y="6458"/>
                  <a:pt x="861624" y="8610"/>
                </a:cubicBezTo>
                <a:cubicBezTo>
                  <a:pt x="865391" y="10762"/>
                  <a:pt x="868081" y="12915"/>
                  <a:pt x="872924" y="13991"/>
                </a:cubicBezTo>
                <a:cubicBezTo>
                  <a:pt x="880458" y="13991"/>
                  <a:pt x="877229" y="9686"/>
                  <a:pt x="886916" y="11300"/>
                </a:cubicBezTo>
                <a:cubicBezTo>
                  <a:pt x="893911" y="12377"/>
                  <a:pt x="900907" y="14529"/>
                  <a:pt x="907902" y="16144"/>
                </a:cubicBezTo>
                <a:cubicBezTo>
                  <a:pt x="912207" y="17220"/>
                  <a:pt x="916512" y="18834"/>
                  <a:pt x="920817" y="19910"/>
                </a:cubicBezTo>
                <a:cubicBezTo>
                  <a:pt x="920817" y="19910"/>
                  <a:pt x="920817" y="20449"/>
                  <a:pt x="920279" y="20449"/>
                </a:cubicBezTo>
                <a:cubicBezTo>
                  <a:pt x="920817" y="22063"/>
                  <a:pt x="920279" y="23139"/>
                  <a:pt x="919741" y="24215"/>
                </a:cubicBezTo>
                <a:cubicBezTo>
                  <a:pt x="912207" y="23677"/>
                  <a:pt x="905212" y="23139"/>
                  <a:pt x="897678" y="22601"/>
                </a:cubicBezTo>
                <a:cubicBezTo>
                  <a:pt x="894987" y="22063"/>
                  <a:pt x="892835" y="21525"/>
                  <a:pt x="890144" y="20449"/>
                </a:cubicBezTo>
                <a:cubicBezTo>
                  <a:pt x="887453" y="19910"/>
                  <a:pt x="885301" y="19372"/>
                  <a:pt x="882611" y="18834"/>
                </a:cubicBezTo>
                <a:cubicBezTo>
                  <a:pt x="877767" y="17758"/>
                  <a:pt x="872924" y="16682"/>
                  <a:pt x="868081" y="15605"/>
                </a:cubicBezTo>
                <a:cubicBezTo>
                  <a:pt x="863238" y="14529"/>
                  <a:pt x="858395" y="13453"/>
                  <a:pt x="853552" y="12377"/>
                </a:cubicBezTo>
                <a:cubicBezTo>
                  <a:pt x="848709" y="11839"/>
                  <a:pt x="843866" y="10762"/>
                  <a:pt x="838485" y="10224"/>
                </a:cubicBezTo>
                <a:lnTo>
                  <a:pt x="821803" y="10224"/>
                </a:lnTo>
                <a:cubicBezTo>
                  <a:pt x="816960" y="10224"/>
                  <a:pt x="812117" y="10224"/>
                  <a:pt x="808350" y="10224"/>
                </a:cubicBezTo>
                <a:cubicBezTo>
                  <a:pt x="800279" y="10224"/>
                  <a:pt x="793821" y="10224"/>
                  <a:pt x="787364" y="10224"/>
                </a:cubicBezTo>
                <a:lnTo>
                  <a:pt x="786378" y="9909"/>
                </a:lnTo>
                <a:lnTo>
                  <a:pt x="777139" y="14529"/>
                </a:lnTo>
                <a:cubicBezTo>
                  <a:pt x="772296" y="16143"/>
                  <a:pt x="786287" y="17219"/>
                  <a:pt x="780368" y="19910"/>
                </a:cubicBezTo>
                <a:cubicBezTo>
                  <a:pt x="791668" y="22063"/>
                  <a:pt x="802969" y="24215"/>
                  <a:pt x="812655" y="26368"/>
                </a:cubicBezTo>
                <a:lnTo>
                  <a:pt x="798287" y="26619"/>
                </a:lnTo>
                <a:lnTo>
                  <a:pt x="798529" y="26637"/>
                </a:lnTo>
                <a:cubicBezTo>
                  <a:pt x="804315" y="27041"/>
                  <a:pt x="809696" y="27175"/>
                  <a:pt x="813731" y="26368"/>
                </a:cubicBezTo>
                <a:cubicBezTo>
                  <a:pt x="818036" y="26906"/>
                  <a:pt x="822341" y="27444"/>
                  <a:pt x="826646" y="27982"/>
                </a:cubicBezTo>
                <a:cubicBezTo>
                  <a:pt x="838485" y="30673"/>
                  <a:pt x="846018" y="31749"/>
                  <a:pt x="851400" y="32825"/>
                </a:cubicBezTo>
                <a:cubicBezTo>
                  <a:pt x="856781" y="33901"/>
                  <a:pt x="860010" y="33901"/>
                  <a:pt x="863238" y="34440"/>
                </a:cubicBezTo>
                <a:cubicBezTo>
                  <a:pt x="869696" y="36054"/>
                  <a:pt x="876692" y="37668"/>
                  <a:pt x="883149" y="38745"/>
                </a:cubicBezTo>
                <a:cubicBezTo>
                  <a:pt x="890144" y="39821"/>
                  <a:pt x="896602" y="41973"/>
                  <a:pt x="903598" y="43050"/>
                </a:cubicBezTo>
                <a:cubicBezTo>
                  <a:pt x="910055" y="44664"/>
                  <a:pt x="917050" y="46278"/>
                  <a:pt x="923508" y="47892"/>
                </a:cubicBezTo>
                <a:lnTo>
                  <a:pt x="943419" y="53812"/>
                </a:lnTo>
                <a:lnTo>
                  <a:pt x="953105" y="56502"/>
                </a:lnTo>
                <a:lnTo>
                  <a:pt x="962791" y="59731"/>
                </a:lnTo>
                <a:lnTo>
                  <a:pt x="962916" y="59845"/>
                </a:lnTo>
                <a:lnTo>
                  <a:pt x="969862" y="61043"/>
                </a:lnTo>
                <a:cubicBezTo>
                  <a:pt x="975865" y="62455"/>
                  <a:pt x="982978" y="64810"/>
                  <a:pt x="986695" y="67298"/>
                </a:cubicBezTo>
                <a:lnTo>
                  <a:pt x="989046" y="70861"/>
                </a:lnTo>
                <a:lnTo>
                  <a:pt x="989697" y="71032"/>
                </a:lnTo>
                <a:cubicBezTo>
                  <a:pt x="994540" y="73184"/>
                  <a:pt x="999921" y="75337"/>
                  <a:pt x="1004764" y="76951"/>
                </a:cubicBezTo>
                <a:cubicBezTo>
                  <a:pt x="1009069" y="78566"/>
                  <a:pt x="1013374" y="80180"/>
                  <a:pt x="1017679" y="82332"/>
                </a:cubicBezTo>
                <a:cubicBezTo>
                  <a:pt x="1021984" y="84485"/>
                  <a:pt x="1026289" y="86099"/>
                  <a:pt x="1030594" y="88252"/>
                </a:cubicBezTo>
                <a:cubicBezTo>
                  <a:pt x="1032746" y="89866"/>
                  <a:pt x="1035975" y="91481"/>
                  <a:pt x="1040280" y="93633"/>
                </a:cubicBezTo>
                <a:cubicBezTo>
                  <a:pt x="1042433" y="94709"/>
                  <a:pt x="1044585" y="95785"/>
                  <a:pt x="1046738" y="96862"/>
                </a:cubicBezTo>
                <a:cubicBezTo>
                  <a:pt x="1048890" y="97938"/>
                  <a:pt x="1051580" y="99014"/>
                  <a:pt x="1053733" y="100628"/>
                </a:cubicBezTo>
                <a:cubicBezTo>
                  <a:pt x="1063419" y="105472"/>
                  <a:pt x="1073105" y="110314"/>
                  <a:pt x="1077410" y="114082"/>
                </a:cubicBezTo>
                <a:cubicBezTo>
                  <a:pt x="1087096" y="120539"/>
                  <a:pt x="1097321" y="126458"/>
                  <a:pt x="1107545" y="133454"/>
                </a:cubicBezTo>
                <a:cubicBezTo>
                  <a:pt x="1112388" y="136683"/>
                  <a:pt x="1117769" y="140449"/>
                  <a:pt x="1123151" y="144216"/>
                </a:cubicBezTo>
                <a:lnTo>
                  <a:pt x="1123602" y="144539"/>
                </a:lnTo>
                <a:lnTo>
                  <a:pt x="1131578" y="149384"/>
                </a:lnTo>
                <a:cubicBezTo>
                  <a:pt x="1314798" y="273165"/>
                  <a:pt x="1435260" y="482786"/>
                  <a:pt x="1435260" y="720543"/>
                </a:cubicBezTo>
                <a:lnTo>
                  <a:pt x="1435033" y="725046"/>
                </a:lnTo>
                <a:lnTo>
                  <a:pt x="1441180" y="725924"/>
                </a:lnTo>
                <a:cubicBezTo>
                  <a:pt x="1443332" y="727538"/>
                  <a:pt x="1444946" y="728615"/>
                  <a:pt x="1447099" y="730229"/>
                </a:cubicBezTo>
                <a:cubicBezTo>
                  <a:pt x="1447637" y="736148"/>
                  <a:pt x="1448713" y="737763"/>
                  <a:pt x="1449789" y="744758"/>
                </a:cubicBezTo>
                <a:cubicBezTo>
                  <a:pt x="1453018" y="751216"/>
                  <a:pt x="1456785" y="756597"/>
                  <a:pt x="1460013" y="761978"/>
                </a:cubicBezTo>
                <a:lnTo>
                  <a:pt x="1464319" y="762370"/>
                </a:lnTo>
                <a:lnTo>
                  <a:pt x="1464319" y="758211"/>
                </a:lnTo>
                <a:lnTo>
                  <a:pt x="1468693" y="746060"/>
                </a:lnTo>
                <a:lnTo>
                  <a:pt x="1468623" y="743682"/>
                </a:lnTo>
                <a:cubicBezTo>
                  <a:pt x="1470238" y="727539"/>
                  <a:pt x="1471314" y="728077"/>
                  <a:pt x="1472928" y="729153"/>
                </a:cubicBezTo>
                <a:lnTo>
                  <a:pt x="1476951" y="729153"/>
                </a:lnTo>
                <a:lnTo>
                  <a:pt x="1476951" y="877469"/>
                </a:lnTo>
                <a:lnTo>
                  <a:pt x="1473467" y="899199"/>
                </a:lnTo>
                <a:cubicBezTo>
                  <a:pt x="1471314" y="900275"/>
                  <a:pt x="1469162" y="901351"/>
                  <a:pt x="1467009" y="902966"/>
                </a:cubicBezTo>
                <a:cubicBezTo>
                  <a:pt x="1464857" y="910500"/>
                  <a:pt x="1461628" y="919110"/>
                  <a:pt x="1458937" y="926643"/>
                </a:cubicBezTo>
                <a:cubicBezTo>
                  <a:pt x="1455171" y="939020"/>
                  <a:pt x="1457861" y="940635"/>
                  <a:pt x="1456785" y="949244"/>
                </a:cubicBezTo>
                <a:cubicBezTo>
                  <a:pt x="1456247" y="950321"/>
                  <a:pt x="1455708" y="951935"/>
                  <a:pt x="1455708" y="952473"/>
                </a:cubicBezTo>
                <a:cubicBezTo>
                  <a:pt x="1452480" y="961083"/>
                  <a:pt x="1449251" y="969693"/>
                  <a:pt x="1446561" y="977227"/>
                </a:cubicBezTo>
                <a:cubicBezTo>
                  <a:pt x="1445484" y="978303"/>
                  <a:pt x="1444946" y="978841"/>
                  <a:pt x="1443870" y="979379"/>
                </a:cubicBezTo>
                <a:cubicBezTo>
                  <a:pt x="1440103" y="987989"/>
                  <a:pt x="1436336" y="997137"/>
                  <a:pt x="1432570" y="1005747"/>
                </a:cubicBezTo>
                <a:cubicBezTo>
                  <a:pt x="1436875" y="997137"/>
                  <a:pt x="1440641" y="987989"/>
                  <a:pt x="1444408" y="979379"/>
                </a:cubicBezTo>
                <a:cubicBezTo>
                  <a:pt x="1445484" y="978303"/>
                  <a:pt x="1446022" y="978303"/>
                  <a:pt x="1447099" y="977227"/>
                </a:cubicBezTo>
                <a:cubicBezTo>
                  <a:pt x="1442794" y="1000366"/>
                  <a:pt x="1435798" y="1014895"/>
                  <a:pt x="1429879" y="1026195"/>
                </a:cubicBezTo>
                <a:lnTo>
                  <a:pt x="1420731" y="1031039"/>
                </a:lnTo>
                <a:lnTo>
                  <a:pt x="1418834" y="1034834"/>
                </a:lnTo>
                <a:lnTo>
                  <a:pt x="1419117" y="1035343"/>
                </a:lnTo>
                <a:cubicBezTo>
                  <a:pt x="1419655" y="1034267"/>
                  <a:pt x="1420193" y="1032653"/>
                  <a:pt x="1421269" y="1031038"/>
                </a:cubicBezTo>
                <a:cubicBezTo>
                  <a:pt x="1423960" y="1029962"/>
                  <a:pt x="1427188" y="1028348"/>
                  <a:pt x="1430417" y="1026195"/>
                </a:cubicBezTo>
                <a:cubicBezTo>
                  <a:pt x="1430955" y="1032114"/>
                  <a:pt x="1426651" y="1039648"/>
                  <a:pt x="1423960" y="1044491"/>
                </a:cubicBezTo>
                <a:cubicBezTo>
                  <a:pt x="1420193" y="1052025"/>
                  <a:pt x="1415888" y="1059020"/>
                  <a:pt x="1412121" y="1066016"/>
                </a:cubicBezTo>
                <a:cubicBezTo>
                  <a:pt x="1409969" y="1069783"/>
                  <a:pt x="1408354" y="1073012"/>
                  <a:pt x="1406202" y="1076779"/>
                </a:cubicBezTo>
                <a:cubicBezTo>
                  <a:pt x="1404049" y="1080545"/>
                  <a:pt x="1401897" y="1083774"/>
                  <a:pt x="1399745" y="1087541"/>
                </a:cubicBezTo>
                <a:cubicBezTo>
                  <a:pt x="1398130" y="1089694"/>
                  <a:pt x="1397054" y="1092384"/>
                  <a:pt x="1394901" y="1095613"/>
                </a:cubicBezTo>
                <a:cubicBezTo>
                  <a:pt x="1392749" y="1100994"/>
                  <a:pt x="1390596" y="1105837"/>
                  <a:pt x="1387906" y="1111218"/>
                </a:cubicBezTo>
                <a:lnTo>
                  <a:pt x="1380372" y="1126286"/>
                </a:lnTo>
                <a:cubicBezTo>
                  <a:pt x="1376605" y="1131667"/>
                  <a:pt x="1372839" y="1137586"/>
                  <a:pt x="1368534" y="1142429"/>
                </a:cubicBezTo>
                <a:cubicBezTo>
                  <a:pt x="1364766" y="1147272"/>
                  <a:pt x="1360461" y="1152653"/>
                  <a:pt x="1356695" y="1157497"/>
                </a:cubicBezTo>
                <a:lnTo>
                  <a:pt x="1357188" y="1156481"/>
                </a:lnTo>
                <a:lnTo>
                  <a:pt x="1343779" y="1174717"/>
                </a:lnTo>
                <a:cubicBezTo>
                  <a:pt x="1340551" y="1171488"/>
                  <a:pt x="1322793" y="1196780"/>
                  <a:pt x="1314721" y="1206466"/>
                </a:cubicBezTo>
                <a:lnTo>
                  <a:pt x="1309000" y="1215268"/>
                </a:lnTo>
                <a:lnTo>
                  <a:pt x="1314721" y="1207004"/>
                </a:lnTo>
                <a:cubicBezTo>
                  <a:pt x="1322793" y="1197856"/>
                  <a:pt x="1340551" y="1172564"/>
                  <a:pt x="1343779" y="1175254"/>
                </a:cubicBezTo>
                <a:cubicBezTo>
                  <a:pt x="1342165" y="1186555"/>
                  <a:pt x="1326560" y="1201084"/>
                  <a:pt x="1321717" y="1208618"/>
                </a:cubicBezTo>
                <a:cubicBezTo>
                  <a:pt x="1317412" y="1213730"/>
                  <a:pt x="1313779" y="1217497"/>
                  <a:pt x="1310349" y="1220524"/>
                </a:cubicBezTo>
                <a:lnTo>
                  <a:pt x="1301222" y="1227233"/>
                </a:lnTo>
                <a:lnTo>
                  <a:pt x="1300730" y="1227991"/>
                </a:lnTo>
                <a:lnTo>
                  <a:pt x="1295024" y="1232380"/>
                </a:lnTo>
                <a:lnTo>
                  <a:pt x="1294811" y="1233910"/>
                </a:lnTo>
                <a:cubicBezTo>
                  <a:pt x="1286739" y="1242520"/>
                  <a:pt x="1278667" y="1251668"/>
                  <a:pt x="1269519" y="1259740"/>
                </a:cubicBezTo>
                <a:cubicBezTo>
                  <a:pt x="1260909" y="1268350"/>
                  <a:pt x="1252299" y="1276959"/>
                  <a:pt x="1242613" y="1284493"/>
                </a:cubicBezTo>
                <a:lnTo>
                  <a:pt x="1241368" y="1285396"/>
                </a:lnTo>
                <a:lnTo>
                  <a:pt x="1232389" y="1296870"/>
                </a:lnTo>
                <a:cubicBezTo>
                  <a:pt x="1225931" y="1302789"/>
                  <a:pt x="1218398" y="1307632"/>
                  <a:pt x="1210864" y="1313013"/>
                </a:cubicBezTo>
                <a:lnTo>
                  <a:pt x="1190746" y="1328102"/>
                </a:lnTo>
                <a:lnTo>
                  <a:pt x="1190674" y="1328189"/>
                </a:lnTo>
                <a:lnTo>
                  <a:pt x="1210864" y="1313552"/>
                </a:lnTo>
                <a:cubicBezTo>
                  <a:pt x="1217859" y="1308170"/>
                  <a:pt x="1225393" y="1302789"/>
                  <a:pt x="1232389" y="1297408"/>
                </a:cubicBezTo>
                <a:cubicBezTo>
                  <a:pt x="1228084" y="1304942"/>
                  <a:pt x="1222164" y="1309785"/>
                  <a:pt x="1214631" y="1315166"/>
                </a:cubicBezTo>
                <a:cubicBezTo>
                  <a:pt x="1208443" y="1320816"/>
                  <a:pt x="1204003" y="1323103"/>
                  <a:pt x="1200169" y="1324583"/>
                </a:cubicBezTo>
                <a:lnTo>
                  <a:pt x="1190165" y="1328808"/>
                </a:lnTo>
                <a:lnTo>
                  <a:pt x="1189877" y="1329157"/>
                </a:lnTo>
                <a:cubicBezTo>
                  <a:pt x="1186110" y="1331848"/>
                  <a:pt x="1182882" y="1334000"/>
                  <a:pt x="1179115" y="1336153"/>
                </a:cubicBezTo>
                <a:lnTo>
                  <a:pt x="1175059" y="1338032"/>
                </a:lnTo>
                <a:lnTo>
                  <a:pt x="1164855" y="1346310"/>
                </a:lnTo>
                <a:cubicBezTo>
                  <a:pt x="1161088" y="1349203"/>
                  <a:pt x="1157859" y="1351490"/>
                  <a:pt x="1154899" y="1353373"/>
                </a:cubicBezTo>
                <a:cubicBezTo>
                  <a:pt x="1149518" y="1357678"/>
                  <a:pt x="1145213" y="1360368"/>
                  <a:pt x="1139832" y="1363059"/>
                </a:cubicBezTo>
                <a:cubicBezTo>
                  <a:pt x="1140908" y="1361445"/>
                  <a:pt x="1138218" y="1362521"/>
                  <a:pt x="1134989" y="1363597"/>
                </a:cubicBezTo>
                <a:lnTo>
                  <a:pt x="1129606" y="1365990"/>
                </a:lnTo>
                <a:lnTo>
                  <a:pt x="1128769" y="1366625"/>
                </a:lnTo>
                <a:lnTo>
                  <a:pt x="1135527" y="1364135"/>
                </a:lnTo>
                <a:cubicBezTo>
                  <a:pt x="1138756" y="1363059"/>
                  <a:pt x="1140908" y="1361983"/>
                  <a:pt x="1140371" y="1363597"/>
                </a:cubicBezTo>
                <a:cubicBezTo>
                  <a:pt x="1136603" y="1368978"/>
                  <a:pt x="1129070" y="1373821"/>
                  <a:pt x="1120998" y="1378126"/>
                </a:cubicBezTo>
                <a:cubicBezTo>
                  <a:pt x="1116693" y="1380279"/>
                  <a:pt x="1112926" y="1382431"/>
                  <a:pt x="1108621" y="1384584"/>
                </a:cubicBezTo>
                <a:cubicBezTo>
                  <a:pt x="1104316" y="1386736"/>
                  <a:pt x="1100011" y="1388351"/>
                  <a:pt x="1096245" y="1390503"/>
                </a:cubicBezTo>
                <a:lnTo>
                  <a:pt x="1087503" y="1391814"/>
                </a:lnTo>
                <a:lnTo>
                  <a:pt x="1086020" y="1392656"/>
                </a:lnTo>
                <a:cubicBezTo>
                  <a:pt x="1072567" y="1399113"/>
                  <a:pt x="1059114" y="1404494"/>
                  <a:pt x="1045123" y="1410413"/>
                </a:cubicBezTo>
                <a:lnTo>
                  <a:pt x="1043038" y="1410887"/>
                </a:lnTo>
                <a:lnTo>
                  <a:pt x="1030594" y="1419023"/>
                </a:lnTo>
                <a:cubicBezTo>
                  <a:pt x="1033823" y="1419562"/>
                  <a:pt x="1035437" y="1420100"/>
                  <a:pt x="1037589" y="1421176"/>
                </a:cubicBezTo>
                <a:cubicBezTo>
                  <a:pt x="1027903" y="1429786"/>
                  <a:pt x="1014988" y="1431400"/>
                  <a:pt x="1011760" y="1432477"/>
                </a:cubicBezTo>
                <a:cubicBezTo>
                  <a:pt x="1012298" y="1430324"/>
                  <a:pt x="1013374" y="1427633"/>
                  <a:pt x="1013912" y="1424943"/>
                </a:cubicBezTo>
                <a:cubicBezTo>
                  <a:pt x="1011222" y="1426019"/>
                  <a:pt x="1008531" y="1427095"/>
                  <a:pt x="1005302" y="1428172"/>
                </a:cubicBezTo>
                <a:cubicBezTo>
                  <a:pt x="1002612" y="1429248"/>
                  <a:pt x="999921" y="1429786"/>
                  <a:pt x="997231" y="1430862"/>
                </a:cubicBezTo>
                <a:cubicBezTo>
                  <a:pt x="991849" y="1432477"/>
                  <a:pt x="985930" y="1434091"/>
                  <a:pt x="980549" y="1436243"/>
                </a:cubicBezTo>
                <a:lnTo>
                  <a:pt x="978320" y="1433568"/>
                </a:lnTo>
                <a:lnTo>
                  <a:pt x="970324" y="1435167"/>
                </a:lnTo>
                <a:cubicBezTo>
                  <a:pt x="967095" y="1435705"/>
                  <a:pt x="963867" y="1436782"/>
                  <a:pt x="960638" y="1437319"/>
                </a:cubicBezTo>
                <a:cubicBezTo>
                  <a:pt x="954180" y="1438934"/>
                  <a:pt x="947185" y="1441086"/>
                  <a:pt x="940728" y="1442163"/>
                </a:cubicBezTo>
                <a:lnTo>
                  <a:pt x="940071" y="1442468"/>
                </a:lnTo>
                <a:lnTo>
                  <a:pt x="959024" y="1437857"/>
                </a:lnTo>
                <a:cubicBezTo>
                  <a:pt x="962252" y="1436781"/>
                  <a:pt x="965481" y="1436243"/>
                  <a:pt x="968710" y="1435705"/>
                </a:cubicBezTo>
                <a:cubicBezTo>
                  <a:pt x="971939" y="1435167"/>
                  <a:pt x="974629" y="1434091"/>
                  <a:pt x="976781" y="1434091"/>
                </a:cubicBezTo>
                <a:cubicBezTo>
                  <a:pt x="977320" y="1435167"/>
                  <a:pt x="978396" y="1436243"/>
                  <a:pt x="980010" y="1436781"/>
                </a:cubicBezTo>
                <a:cubicBezTo>
                  <a:pt x="985930" y="1435167"/>
                  <a:pt x="991311" y="1433552"/>
                  <a:pt x="996692" y="1431400"/>
                </a:cubicBezTo>
                <a:cubicBezTo>
                  <a:pt x="999382" y="1430324"/>
                  <a:pt x="1002073" y="1429786"/>
                  <a:pt x="1004764" y="1428709"/>
                </a:cubicBezTo>
                <a:cubicBezTo>
                  <a:pt x="1007455" y="1427633"/>
                  <a:pt x="1010145" y="1426557"/>
                  <a:pt x="1013374" y="1425481"/>
                </a:cubicBezTo>
                <a:cubicBezTo>
                  <a:pt x="1012836" y="1427633"/>
                  <a:pt x="1011760" y="1430324"/>
                  <a:pt x="1011221" y="1433014"/>
                </a:cubicBezTo>
                <a:cubicBezTo>
                  <a:pt x="1003687" y="1436781"/>
                  <a:pt x="996154" y="1440010"/>
                  <a:pt x="988620" y="1443777"/>
                </a:cubicBezTo>
                <a:lnTo>
                  <a:pt x="987512" y="1443467"/>
                </a:lnTo>
                <a:lnTo>
                  <a:pt x="971939" y="1449696"/>
                </a:lnTo>
                <a:cubicBezTo>
                  <a:pt x="967096" y="1451310"/>
                  <a:pt x="962791" y="1452387"/>
                  <a:pt x="959024" y="1453463"/>
                </a:cubicBezTo>
                <a:cubicBezTo>
                  <a:pt x="950952" y="1455615"/>
                  <a:pt x="945033" y="1456692"/>
                  <a:pt x="939651" y="1458306"/>
                </a:cubicBezTo>
                <a:cubicBezTo>
                  <a:pt x="939921" y="1456961"/>
                  <a:pt x="936558" y="1456961"/>
                  <a:pt x="931647" y="1457633"/>
                </a:cubicBezTo>
                <a:lnTo>
                  <a:pt x="914905" y="1460891"/>
                </a:lnTo>
                <a:lnTo>
                  <a:pt x="914359" y="1462073"/>
                </a:lnTo>
                <a:cubicBezTo>
                  <a:pt x="900368" y="1465302"/>
                  <a:pt x="884763" y="1467992"/>
                  <a:pt x="869696" y="1470683"/>
                </a:cubicBezTo>
                <a:cubicBezTo>
                  <a:pt x="864852" y="1470144"/>
                  <a:pt x="865391" y="1469068"/>
                  <a:pt x="859471" y="1467992"/>
                </a:cubicBezTo>
                <a:cubicBezTo>
                  <a:pt x="856781" y="1467992"/>
                  <a:pt x="854090" y="1467992"/>
                  <a:pt x="850861" y="1467992"/>
                </a:cubicBezTo>
                <a:cubicBezTo>
                  <a:pt x="846556" y="1469607"/>
                  <a:pt x="841175" y="1471221"/>
                  <a:pt x="835794" y="1472835"/>
                </a:cubicBezTo>
                <a:cubicBezTo>
                  <a:pt x="830951" y="1473373"/>
                  <a:pt x="826646" y="1473912"/>
                  <a:pt x="822341" y="1473912"/>
                </a:cubicBezTo>
                <a:cubicBezTo>
                  <a:pt x="818036" y="1473912"/>
                  <a:pt x="813731" y="1474449"/>
                  <a:pt x="808888" y="1474449"/>
                </a:cubicBezTo>
                <a:lnTo>
                  <a:pt x="807426" y="1473823"/>
                </a:lnTo>
                <a:lnTo>
                  <a:pt x="795166" y="1475997"/>
                </a:lnTo>
                <a:cubicBezTo>
                  <a:pt x="790727" y="1476064"/>
                  <a:pt x="786287" y="1475257"/>
                  <a:pt x="780368" y="1473373"/>
                </a:cubicBezTo>
                <a:cubicBezTo>
                  <a:pt x="780368" y="1473373"/>
                  <a:pt x="780906" y="1472835"/>
                  <a:pt x="780906" y="1472835"/>
                </a:cubicBezTo>
                <a:cubicBezTo>
                  <a:pt x="781982" y="1471759"/>
                  <a:pt x="782520" y="1470683"/>
                  <a:pt x="783597" y="1469068"/>
                </a:cubicBezTo>
                <a:cubicBezTo>
                  <a:pt x="779292" y="1468530"/>
                  <a:pt x="774987" y="1467992"/>
                  <a:pt x="771220" y="1467454"/>
                </a:cubicBezTo>
                <a:cubicBezTo>
                  <a:pt x="772834" y="1466378"/>
                  <a:pt x="775525" y="1465302"/>
                  <a:pt x="777139" y="1464225"/>
                </a:cubicBezTo>
                <a:cubicBezTo>
                  <a:pt x="783059" y="1464225"/>
                  <a:pt x="788978" y="1464225"/>
                  <a:pt x="794897" y="1463687"/>
                </a:cubicBezTo>
                <a:cubicBezTo>
                  <a:pt x="800816" y="1463149"/>
                  <a:pt x="806198" y="1463149"/>
                  <a:pt x="812117" y="1463149"/>
                </a:cubicBezTo>
                <a:lnTo>
                  <a:pt x="836870" y="1463687"/>
                </a:lnTo>
                <a:lnTo>
                  <a:pt x="854090" y="1462073"/>
                </a:lnTo>
                <a:cubicBezTo>
                  <a:pt x="865391" y="1459920"/>
                  <a:pt x="876153" y="1457230"/>
                  <a:pt x="886377" y="1455077"/>
                </a:cubicBezTo>
                <a:cubicBezTo>
                  <a:pt x="895526" y="1452387"/>
                  <a:pt x="901983" y="1451310"/>
                  <a:pt x="907902" y="1450234"/>
                </a:cubicBezTo>
                <a:cubicBezTo>
                  <a:pt x="913822" y="1449696"/>
                  <a:pt x="919203" y="1449696"/>
                  <a:pt x="924046" y="1449696"/>
                </a:cubicBezTo>
                <a:lnTo>
                  <a:pt x="925169" y="1449174"/>
                </a:lnTo>
                <a:lnTo>
                  <a:pt x="909517" y="1449696"/>
                </a:lnTo>
                <a:cubicBezTo>
                  <a:pt x="903597" y="1450234"/>
                  <a:pt x="896602" y="1451849"/>
                  <a:pt x="887992" y="1454539"/>
                </a:cubicBezTo>
                <a:cubicBezTo>
                  <a:pt x="877767" y="1456692"/>
                  <a:pt x="867005" y="1459383"/>
                  <a:pt x="855705" y="1461535"/>
                </a:cubicBezTo>
                <a:cubicBezTo>
                  <a:pt x="850323" y="1462073"/>
                  <a:pt x="844942" y="1462611"/>
                  <a:pt x="838485" y="1463149"/>
                </a:cubicBezTo>
                <a:cubicBezTo>
                  <a:pt x="830951" y="1463149"/>
                  <a:pt x="822341" y="1463149"/>
                  <a:pt x="813731" y="1462611"/>
                </a:cubicBezTo>
                <a:cubicBezTo>
                  <a:pt x="808350" y="1462611"/>
                  <a:pt x="802430" y="1463149"/>
                  <a:pt x="796511" y="1463149"/>
                </a:cubicBezTo>
                <a:cubicBezTo>
                  <a:pt x="790592" y="1463688"/>
                  <a:pt x="784673" y="1463688"/>
                  <a:pt x="778753" y="1463688"/>
                </a:cubicBezTo>
                <a:cubicBezTo>
                  <a:pt x="778215" y="1462611"/>
                  <a:pt x="778753" y="1462073"/>
                  <a:pt x="779292" y="1461535"/>
                </a:cubicBezTo>
                <a:cubicBezTo>
                  <a:pt x="780368" y="1459920"/>
                  <a:pt x="781982" y="1458306"/>
                  <a:pt x="783058" y="1456154"/>
                </a:cubicBezTo>
                <a:cubicBezTo>
                  <a:pt x="835794" y="1454001"/>
                  <a:pt x="895526" y="1443777"/>
                  <a:pt x="948799" y="1428709"/>
                </a:cubicBezTo>
                <a:cubicBezTo>
                  <a:pt x="988082" y="1417409"/>
                  <a:pt x="1025212" y="1403956"/>
                  <a:pt x="1061267" y="1386198"/>
                </a:cubicBezTo>
                <a:cubicBezTo>
                  <a:pt x="1069876" y="1381355"/>
                  <a:pt x="1080100" y="1375974"/>
                  <a:pt x="1090863" y="1370592"/>
                </a:cubicBezTo>
                <a:cubicBezTo>
                  <a:pt x="1096244" y="1367902"/>
                  <a:pt x="1102164" y="1365211"/>
                  <a:pt x="1107545" y="1361983"/>
                </a:cubicBezTo>
                <a:cubicBezTo>
                  <a:pt x="1112926" y="1358754"/>
                  <a:pt x="1118845" y="1356063"/>
                  <a:pt x="1124765" y="1352835"/>
                </a:cubicBezTo>
                <a:cubicBezTo>
                  <a:pt x="1136065" y="1346377"/>
                  <a:pt x="1146827" y="1339920"/>
                  <a:pt x="1157052" y="1333462"/>
                </a:cubicBezTo>
                <a:cubicBezTo>
                  <a:pt x="1167276" y="1326467"/>
                  <a:pt x="1175886" y="1320009"/>
                  <a:pt x="1182882" y="1313552"/>
                </a:cubicBezTo>
                <a:cubicBezTo>
                  <a:pt x="1199025" y="1301713"/>
                  <a:pt x="1215169" y="1289874"/>
                  <a:pt x="1231313" y="1275883"/>
                </a:cubicBezTo>
                <a:cubicBezTo>
                  <a:pt x="1235618" y="1272117"/>
                  <a:pt x="1240460" y="1268888"/>
                  <a:pt x="1244765" y="1265121"/>
                </a:cubicBezTo>
                <a:cubicBezTo>
                  <a:pt x="1249070" y="1261354"/>
                  <a:pt x="1253375" y="1257587"/>
                  <a:pt x="1257680" y="1253821"/>
                </a:cubicBezTo>
                <a:cubicBezTo>
                  <a:pt x="1264676" y="1247901"/>
                  <a:pt x="1270595" y="1242520"/>
                  <a:pt x="1277053" y="1236062"/>
                </a:cubicBezTo>
                <a:cubicBezTo>
                  <a:pt x="1279743" y="1231220"/>
                  <a:pt x="1282972" y="1226915"/>
                  <a:pt x="1285125" y="1222610"/>
                </a:cubicBezTo>
                <a:lnTo>
                  <a:pt x="1296719" y="1211981"/>
                </a:lnTo>
                <a:lnTo>
                  <a:pt x="1296812" y="1211313"/>
                </a:lnTo>
                <a:lnTo>
                  <a:pt x="1285663" y="1221533"/>
                </a:lnTo>
                <a:cubicBezTo>
                  <a:pt x="1283511" y="1225838"/>
                  <a:pt x="1280282" y="1230143"/>
                  <a:pt x="1277591" y="1234986"/>
                </a:cubicBezTo>
                <a:cubicBezTo>
                  <a:pt x="1271133" y="1241444"/>
                  <a:pt x="1265214" y="1246825"/>
                  <a:pt x="1258219" y="1252744"/>
                </a:cubicBezTo>
                <a:cubicBezTo>
                  <a:pt x="1253914" y="1256511"/>
                  <a:pt x="1249609" y="1260278"/>
                  <a:pt x="1245304" y="1264045"/>
                </a:cubicBezTo>
                <a:cubicBezTo>
                  <a:pt x="1240999" y="1267812"/>
                  <a:pt x="1236694" y="1271040"/>
                  <a:pt x="1231851" y="1274807"/>
                </a:cubicBezTo>
                <a:cubicBezTo>
                  <a:pt x="1215707" y="1288260"/>
                  <a:pt x="1200102" y="1300637"/>
                  <a:pt x="1183420" y="1312475"/>
                </a:cubicBezTo>
                <a:cubicBezTo>
                  <a:pt x="1176424" y="1318933"/>
                  <a:pt x="1167277" y="1325929"/>
                  <a:pt x="1157590" y="1332386"/>
                </a:cubicBezTo>
                <a:cubicBezTo>
                  <a:pt x="1147366" y="1338844"/>
                  <a:pt x="1136603" y="1345839"/>
                  <a:pt x="1125303" y="1351759"/>
                </a:cubicBezTo>
                <a:cubicBezTo>
                  <a:pt x="1119384" y="1354987"/>
                  <a:pt x="1114002" y="1357678"/>
                  <a:pt x="1108083" y="1360906"/>
                </a:cubicBezTo>
                <a:cubicBezTo>
                  <a:pt x="1102702" y="1364135"/>
                  <a:pt x="1096782" y="1366826"/>
                  <a:pt x="1091401" y="1369516"/>
                </a:cubicBezTo>
                <a:cubicBezTo>
                  <a:pt x="1080639" y="1374897"/>
                  <a:pt x="1070415" y="1380279"/>
                  <a:pt x="1061805" y="1385122"/>
                </a:cubicBezTo>
                <a:cubicBezTo>
                  <a:pt x="1025751" y="1402342"/>
                  <a:pt x="988621" y="1415795"/>
                  <a:pt x="949338" y="1427633"/>
                </a:cubicBezTo>
                <a:cubicBezTo>
                  <a:pt x="896064" y="1442701"/>
                  <a:pt x="836332" y="1452925"/>
                  <a:pt x="783597" y="1455078"/>
                </a:cubicBezTo>
                <a:cubicBezTo>
                  <a:pt x="779292" y="1455078"/>
                  <a:pt x="774449" y="1455078"/>
                  <a:pt x="771220" y="1455078"/>
                </a:cubicBezTo>
                <a:cubicBezTo>
                  <a:pt x="770682" y="1453463"/>
                  <a:pt x="769605" y="1452387"/>
                  <a:pt x="769605" y="1450773"/>
                </a:cubicBezTo>
                <a:cubicBezTo>
                  <a:pt x="767453" y="1449696"/>
                  <a:pt x="762072" y="1450234"/>
                  <a:pt x="756690" y="1450234"/>
                </a:cubicBezTo>
                <a:cubicBezTo>
                  <a:pt x="751848" y="1451849"/>
                  <a:pt x="745390" y="1453463"/>
                  <a:pt x="744852" y="1455078"/>
                </a:cubicBezTo>
                <a:cubicBezTo>
                  <a:pt x="731399" y="1455615"/>
                  <a:pt x="720637" y="1455615"/>
                  <a:pt x="710412" y="1455615"/>
                </a:cubicBezTo>
                <a:cubicBezTo>
                  <a:pt x="700726" y="1455078"/>
                  <a:pt x="692654" y="1454539"/>
                  <a:pt x="685121" y="1454539"/>
                </a:cubicBezTo>
                <a:cubicBezTo>
                  <a:pt x="680816" y="1454001"/>
                  <a:pt x="677049" y="1453463"/>
                  <a:pt x="672744" y="1453463"/>
                </a:cubicBezTo>
                <a:cubicBezTo>
                  <a:pt x="668439" y="1452925"/>
                  <a:pt x="664134" y="1452387"/>
                  <a:pt x="660367" y="1451310"/>
                </a:cubicBezTo>
                <a:lnTo>
                  <a:pt x="667822" y="1443358"/>
                </a:lnTo>
                <a:lnTo>
                  <a:pt x="666286" y="1443777"/>
                </a:lnTo>
                <a:lnTo>
                  <a:pt x="638509" y="1438633"/>
                </a:lnTo>
                <a:lnTo>
                  <a:pt x="637228" y="1438934"/>
                </a:lnTo>
                <a:cubicBezTo>
                  <a:pt x="616241" y="1435705"/>
                  <a:pt x="599021" y="1432477"/>
                  <a:pt x="583954" y="1429248"/>
                </a:cubicBezTo>
                <a:cubicBezTo>
                  <a:pt x="576420" y="1427633"/>
                  <a:pt x="569425" y="1426019"/>
                  <a:pt x="562967" y="1424943"/>
                </a:cubicBezTo>
                <a:cubicBezTo>
                  <a:pt x="556510" y="1423328"/>
                  <a:pt x="550591" y="1422252"/>
                  <a:pt x="544671" y="1421714"/>
                </a:cubicBezTo>
                <a:cubicBezTo>
                  <a:pt x="537676" y="1418485"/>
                  <a:pt x="530142" y="1415257"/>
                  <a:pt x="522608" y="1411490"/>
                </a:cubicBezTo>
                <a:cubicBezTo>
                  <a:pt x="515075" y="1408799"/>
                  <a:pt x="507003" y="1405571"/>
                  <a:pt x="495164" y="1401266"/>
                </a:cubicBezTo>
                <a:cubicBezTo>
                  <a:pt x="485478" y="1397498"/>
                  <a:pt x="475792" y="1393732"/>
                  <a:pt x="466644" y="1389965"/>
                </a:cubicBezTo>
                <a:cubicBezTo>
                  <a:pt x="469334" y="1387274"/>
                  <a:pt x="470410" y="1386736"/>
                  <a:pt x="471487" y="1386198"/>
                </a:cubicBezTo>
                <a:cubicBezTo>
                  <a:pt x="478483" y="1387812"/>
                  <a:pt x="484940" y="1388889"/>
                  <a:pt x="491397" y="1389965"/>
                </a:cubicBezTo>
                <a:cubicBezTo>
                  <a:pt x="494626" y="1392656"/>
                  <a:pt x="497316" y="1394808"/>
                  <a:pt x="500007" y="1397498"/>
                </a:cubicBezTo>
                <a:cubicBezTo>
                  <a:pt x="507541" y="1399113"/>
                  <a:pt x="515613" y="1402342"/>
                  <a:pt x="529604" y="1406108"/>
                </a:cubicBezTo>
                <a:cubicBezTo>
                  <a:pt x="551128" y="1414180"/>
                  <a:pt x="568887" y="1417947"/>
                  <a:pt x="588259" y="1421176"/>
                </a:cubicBezTo>
                <a:cubicBezTo>
                  <a:pt x="593102" y="1422252"/>
                  <a:pt x="597945" y="1422790"/>
                  <a:pt x="602788" y="1423867"/>
                </a:cubicBezTo>
                <a:cubicBezTo>
                  <a:pt x="607631" y="1424404"/>
                  <a:pt x="613013" y="1425481"/>
                  <a:pt x="618394" y="1426557"/>
                </a:cubicBezTo>
                <a:cubicBezTo>
                  <a:pt x="623775" y="1427633"/>
                  <a:pt x="629694" y="1428709"/>
                  <a:pt x="635614" y="1430324"/>
                </a:cubicBezTo>
                <a:lnTo>
                  <a:pt x="654590" y="1434427"/>
                </a:lnTo>
                <a:lnTo>
                  <a:pt x="656062" y="1434091"/>
                </a:lnTo>
                <a:cubicBezTo>
                  <a:pt x="661981" y="1435167"/>
                  <a:pt x="667363" y="1435705"/>
                  <a:pt x="673820" y="1436782"/>
                </a:cubicBezTo>
                <a:cubicBezTo>
                  <a:pt x="674358" y="1436243"/>
                  <a:pt x="674358" y="1436243"/>
                  <a:pt x="674358" y="1435705"/>
                </a:cubicBezTo>
                <a:cubicBezTo>
                  <a:pt x="682968" y="1436243"/>
                  <a:pt x="692116" y="1436243"/>
                  <a:pt x="700188" y="1436782"/>
                </a:cubicBezTo>
                <a:cubicBezTo>
                  <a:pt x="701802" y="1436782"/>
                  <a:pt x="703955" y="1437319"/>
                  <a:pt x="704493" y="1437319"/>
                </a:cubicBezTo>
                <a:cubicBezTo>
                  <a:pt x="718484" y="1437858"/>
                  <a:pt x="731399" y="1437319"/>
                  <a:pt x="744313" y="1437319"/>
                </a:cubicBezTo>
                <a:cubicBezTo>
                  <a:pt x="754538" y="1437858"/>
                  <a:pt x="764224" y="1437858"/>
                  <a:pt x="773372" y="1438396"/>
                </a:cubicBezTo>
                <a:cubicBezTo>
                  <a:pt x="785211" y="1437858"/>
                  <a:pt x="797049" y="1436243"/>
                  <a:pt x="807812" y="1435705"/>
                </a:cubicBezTo>
                <a:cubicBezTo>
                  <a:pt x="809426" y="1435705"/>
                  <a:pt x="811579" y="1435705"/>
                  <a:pt x="812117" y="1435705"/>
                </a:cubicBezTo>
                <a:cubicBezTo>
                  <a:pt x="812655" y="1437319"/>
                  <a:pt x="813731" y="1438396"/>
                  <a:pt x="813731" y="1440010"/>
                </a:cubicBezTo>
                <a:cubicBezTo>
                  <a:pt x="829875" y="1438934"/>
                  <a:pt x="839561" y="1437319"/>
                  <a:pt x="847633" y="1435705"/>
                </a:cubicBezTo>
                <a:cubicBezTo>
                  <a:pt x="855705" y="1434629"/>
                  <a:pt x="861624" y="1433014"/>
                  <a:pt x="870234" y="1430324"/>
                </a:cubicBezTo>
                <a:cubicBezTo>
                  <a:pt x="874539" y="1429786"/>
                  <a:pt x="878844" y="1429248"/>
                  <a:pt x="883148" y="1428172"/>
                </a:cubicBezTo>
                <a:cubicBezTo>
                  <a:pt x="885839" y="1427633"/>
                  <a:pt x="888530" y="1427633"/>
                  <a:pt x="891221" y="1427095"/>
                </a:cubicBezTo>
                <a:cubicBezTo>
                  <a:pt x="897678" y="1425481"/>
                  <a:pt x="903059" y="1424404"/>
                  <a:pt x="908978" y="1422790"/>
                </a:cubicBezTo>
                <a:cubicBezTo>
                  <a:pt x="913822" y="1421714"/>
                  <a:pt x="918664" y="1420638"/>
                  <a:pt x="923508" y="1419562"/>
                </a:cubicBezTo>
                <a:cubicBezTo>
                  <a:pt x="928351" y="1418485"/>
                  <a:pt x="933194" y="1416871"/>
                  <a:pt x="938037" y="1415795"/>
                </a:cubicBezTo>
                <a:lnTo>
                  <a:pt x="964687" y="1411182"/>
                </a:lnTo>
                <a:lnTo>
                  <a:pt x="968172" y="1409876"/>
                </a:lnTo>
                <a:cubicBezTo>
                  <a:pt x="959024" y="1411490"/>
                  <a:pt x="949338" y="1413104"/>
                  <a:pt x="940190" y="1414718"/>
                </a:cubicBezTo>
                <a:cubicBezTo>
                  <a:pt x="935346" y="1415795"/>
                  <a:pt x="930504" y="1417409"/>
                  <a:pt x="925660" y="1418485"/>
                </a:cubicBezTo>
                <a:cubicBezTo>
                  <a:pt x="920817" y="1419562"/>
                  <a:pt x="915974" y="1420638"/>
                  <a:pt x="911131" y="1421714"/>
                </a:cubicBezTo>
                <a:cubicBezTo>
                  <a:pt x="904674" y="1423328"/>
                  <a:pt x="899830" y="1424404"/>
                  <a:pt x="893373" y="1426019"/>
                </a:cubicBezTo>
                <a:cubicBezTo>
                  <a:pt x="890683" y="1426557"/>
                  <a:pt x="887992" y="1426557"/>
                  <a:pt x="885302" y="1427095"/>
                </a:cubicBezTo>
                <a:cubicBezTo>
                  <a:pt x="880997" y="1427633"/>
                  <a:pt x="876692" y="1428172"/>
                  <a:pt x="872387" y="1429248"/>
                </a:cubicBezTo>
                <a:cubicBezTo>
                  <a:pt x="857319" y="1430862"/>
                  <a:pt x="846557" y="1431400"/>
                  <a:pt x="837409" y="1432477"/>
                </a:cubicBezTo>
                <a:cubicBezTo>
                  <a:pt x="828799" y="1433553"/>
                  <a:pt x="821803" y="1434629"/>
                  <a:pt x="813731" y="1434629"/>
                </a:cubicBezTo>
                <a:cubicBezTo>
                  <a:pt x="812655" y="1434629"/>
                  <a:pt x="811041" y="1434629"/>
                  <a:pt x="809426" y="1434629"/>
                </a:cubicBezTo>
                <a:cubicBezTo>
                  <a:pt x="798664" y="1435705"/>
                  <a:pt x="786825" y="1437319"/>
                  <a:pt x="774987" y="1437319"/>
                </a:cubicBezTo>
                <a:cubicBezTo>
                  <a:pt x="765839" y="1436782"/>
                  <a:pt x="756153" y="1436782"/>
                  <a:pt x="745928" y="1436243"/>
                </a:cubicBezTo>
                <a:cubicBezTo>
                  <a:pt x="733013" y="1436243"/>
                  <a:pt x="720098" y="1436782"/>
                  <a:pt x="706107" y="1436243"/>
                </a:cubicBezTo>
                <a:cubicBezTo>
                  <a:pt x="705031" y="1436243"/>
                  <a:pt x="703417" y="1435705"/>
                  <a:pt x="701802" y="1435705"/>
                </a:cubicBezTo>
                <a:cubicBezTo>
                  <a:pt x="695883" y="1433553"/>
                  <a:pt x="691578" y="1431400"/>
                  <a:pt x="685121" y="1428709"/>
                </a:cubicBezTo>
                <a:cubicBezTo>
                  <a:pt x="682430" y="1430862"/>
                  <a:pt x="678663" y="1432477"/>
                  <a:pt x="675972" y="1434629"/>
                </a:cubicBezTo>
                <a:lnTo>
                  <a:pt x="675949" y="1434675"/>
                </a:lnTo>
                <a:lnTo>
                  <a:pt x="683506" y="1429786"/>
                </a:lnTo>
                <a:cubicBezTo>
                  <a:pt x="689964" y="1432476"/>
                  <a:pt x="694807" y="1434628"/>
                  <a:pt x="700188" y="1436781"/>
                </a:cubicBezTo>
                <a:cubicBezTo>
                  <a:pt x="691578" y="1436781"/>
                  <a:pt x="682430" y="1436243"/>
                  <a:pt x="674358" y="1435705"/>
                </a:cubicBezTo>
                <a:lnTo>
                  <a:pt x="674562" y="1435573"/>
                </a:lnTo>
                <a:lnTo>
                  <a:pt x="657676" y="1433014"/>
                </a:lnTo>
                <a:cubicBezTo>
                  <a:pt x="650681" y="1431400"/>
                  <a:pt x="644224" y="1430324"/>
                  <a:pt x="637766" y="1428709"/>
                </a:cubicBezTo>
                <a:cubicBezTo>
                  <a:pt x="631847" y="1427095"/>
                  <a:pt x="625928" y="1426019"/>
                  <a:pt x="620546" y="1424943"/>
                </a:cubicBezTo>
                <a:cubicBezTo>
                  <a:pt x="615165" y="1423867"/>
                  <a:pt x="609784" y="1423328"/>
                  <a:pt x="604940" y="1422252"/>
                </a:cubicBezTo>
                <a:cubicBezTo>
                  <a:pt x="600098" y="1421176"/>
                  <a:pt x="595254" y="1420638"/>
                  <a:pt x="590412" y="1419562"/>
                </a:cubicBezTo>
                <a:cubicBezTo>
                  <a:pt x="571039" y="1416333"/>
                  <a:pt x="553281" y="1412566"/>
                  <a:pt x="531756" y="1404494"/>
                </a:cubicBezTo>
                <a:cubicBezTo>
                  <a:pt x="517765" y="1401266"/>
                  <a:pt x="509693" y="1398037"/>
                  <a:pt x="502160" y="1395884"/>
                </a:cubicBezTo>
                <a:cubicBezTo>
                  <a:pt x="498931" y="1393732"/>
                  <a:pt x="496240" y="1391041"/>
                  <a:pt x="493550" y="1388351"/>
                </a:cubicBezTo>
                <a:cubicBezTo>
                  <a:pt x="487092" y="1387274"/>
                  <a:pt x="480635" y="1386198"/>
                  <a:pt x="473639" y="1384584"/>
                </a:cubicBezTo>
                <a:cubicBezTo>
                  <a:pt x="463415" y="1379741"/>
                  <a:pt x="454267" y="1374897"/>
                  <a:pt x="444043" y="1369516"/>
                </a:cubicBezTo>
                <a:cubicBezTo>
                  <a:pt x="440814" y="1369516"/>
                  <a:pt x="438662" y="1370055"/>
                  <a:pt x="435433" y="1370055"/>
                </a:cubicBezTo>
                <a:cubicBezTo>
                  <a:pt x="424670" y="1364673"/>
                  <a:pt x="414984" y="1359830"/>
                  <a:pt x="404760" y="1354449"/>
                </a:cubicBezTo>
                <a:cubicBezTo>
                  <a:pt x="403146" y="1351220"/>
                  <a:pt x="400993" y="1347991"/>
                  <a:pt x="399379" y="1344763"/>
                </a:cubicBezTo>
                <a:cubicBezTo>
                  <a:pt x="399379" y="1344763"/>
                  <a:pt x="399917" y="1344763"/>
                  <a:pt x="400455" y="1344225"/>
                </a:cubicBezTo>
                <a:cubicBezTo>
                  <a:pt x="406374" y="1347991"/>
                  <a:pt x="412832" y="1351220"/>
                  <a:pt x="419289" y="1354449"/>
                </a:cubicBezTo>
                <a:cubicBezTo>
                  <a:pt x="425747" y="1357678"/>
                  <a:pt x="431666" y="1360906"/>
                  <a:pt x="438123" y="1364673"/>
                </a:cubicBezTo>
                <a:cubicBezTo>
                  <a:pt x="440276" y="1363597"/>
                  <a:pt x="441890" y="1362521"/>
                  <a:pt x="443504" y="1361445"/>
                </a:cubicBezTo>
                <a:cubicBezTo>
                  <a:pt x="433280" y="1356601"/>
                  <a:pt x="426823" y="1351220"/>
                  <a:pt x="421442" y="1346915"/>
                </a:cubicBezTo>
                <a:cubicBezTo>
                  <a:pt x="416061" y="1342610"/>
                  <a:pt x="410679" y="1339920"/>
                  <a:pt x="403146" y="1338844"/>
                </a:cubicBezTo>
                <a:cubicBezTo>
                  <a:pt x="388078" y="1328081"/>
                  <a:pt x="383235" y="1328081"/>
                  <a:pt x="377854" y="1324314"/>
                </a:cubicBezTo>
                <a:cubicBezTo>
                  <a:pt x="370320" y="1319471"/>
                  <a:pt x="363325" y="1315166"/>
                  <a:pt x="356329" y="1310323"/>
                </a:cubicBezTo>
                <a:cubicBezTo>
                  <a:pt x="339109" y="1300637"/>
                  <a:pt x="343952" y="1310861"/>
                  <a:pt x="322428" y="1295794"/>
                </a:cubicBezTo>
                <a:cubicBezTo>
                  <a:pt x="318123" y="1292565"/>
                  <a:pt x="314356" y="1289337"/>
                  <a:pt x="309513" y="1285032"/>
                </a:cubicBezTo>
                <a:cubicBezTo>
                  <a:pt x="310589" y="1285032"/>
                  <a:pt x="311665" y="1284493"/>
                  <a:pt x="312203" y="1283955"/>
                </a:cubicBezTo>
                <a:cubicBezTo>
                  <a:pt x="317046" y="1285569"/>
                  <a:pt x="320813" y="1286646"/>
                  <a:pt x="325118" y="1287722"/>
                </a:cubicBezTo>
                <a:cubicBezTo>
                  <a:pt x="315970" y="1277498"/>
                  <a:pt x="314356" y="1273193"/>
                  <a:pt x="298212" y="1259740"/>
                </a:cubicBezTo>
                <a:cubicBezTo>
                  <a:pt x="292831" y="1255435"/>
                  <a:pt x="287988" y="1251130"/>
                  <a:pt x="283145" y="1247363"/>
                </a:cubicBezTo>
                <a:cubicBezTo>
                  <a:pt x="278302" y="1243058"/>
                  <a:pt x="273458" y="1239291"/>
                  <a:pt x="269153" y="1234986"/>
                </a:cubicBezTo>
                <a:cubicBezTo>
                  <a:pt x="265925" y="1231757"/>
                  <a:pt x="257315" y="1228529"/>
                  <a:pt x="251396" y="1220457"/>
                </a:cubicBezTo>
                <a:cubicBezTo>
                  <a:pt x="242247" y="1210771"/>
                  <a:pt x="234714" y="1201623"/>
                  <a:pt x="225566" y="1191936"/>
                </a:cubicBezTo>
                <a:lnTo>
                  <a:pt x="223794" y="1186398"/>
                </a:lnTo>
                <a:lnTo>
                  <a:pt x="218570" y="1181174"/>
                </a:lnTo>
                <a:cubicBezTo>
                  <a:pt x="212651" y="1175255"/>
                  <a:pt x="206731" y="1168798"/>
                  <a:pt x="200812" y="1161802"/>
                </a:cubicBezTo>
                <a:cubicBezTo>
                  <a:pt x="199736" y="1158035"/>
                  <a:pt x="191664" y="1147811"/>
                  <a:pt x="198660" y="1152116"/>
                </a:cubicBezTo>
                <a:cubicBezTo>
                  <a:pt x="195969" y="1148887"/>
                  <a:pt x="193817" y="1145120"/>
                  <a:pt x="191664" y="1142429"/>
                </a:cubicBezTo>
                <a:lnTo>
                  <a:pt x="190831" y="1141123"/>
                </a:lnTo>
                <a:lnTo>
                  <a:pt x="182516" y="1135434"/>
                </a:lnTo>
                <a:cubicBezTo>
                  <a:pt x="176058" y="1127900"/>
                  <a:pt x="170677" y="1119828"/>
                  <a:pt x="166372" y="1112295"/>
                </a:cubicBezTo>
                <a:cubicBezTo>
                  <a:pt x="162067" y="1104223"/>
                  <a:pt x="158838" y="1096689"/>
                  <a:pt x="157224" y="1090770"/>
                </a:cubicBezTo>
                <a:lnTo>
                  <a:pt x="156148" y="1090770"/>
                </a:lnTo>
                <a:cubicBezTo>
                  <a:pt x="151843" y="1083236"/>
                  <a:pt x="147538" y="1075165"/>
                  <a:pt x="143772" y="1067093"/>
                </a:cubicBezTo>
                <a:cubicBezTo>
                  <a:pt x="140005" y="1059021"/>
                  <a:pt x="135700" y="1051487"/>
                  <a:pt x="131933" y="1043415"/>
                </a:cubicBezTo>
                <a:cubicBezTo>
                  <a:pt x="127628" y="1034267"/>
                  <a:pt x="123323" y="1025119"/>
                  <a:pt x="119556" y="1015971"/>
                </a:cubicBezTo>
                <a:cubicBezTo>
                  <a:pt x="115789" y="1006823"/>
                  <a:pt x="112022" y="997137"/>
                  <a:pt x="108256" y="987989"/>
                </a:cubicBezTo>
                <a:cubicBezTo>
                  <a:pt x="112561" y="993908"/>
                  <a:pt x="116327" y="999828"/>
                  <a:pt x="119556" y="1006823"/>
                </a:cubicBezTo>
                <a:cubicBezTo>
                  <a:pt x="122785" y="1013819"/>
                  <a:pt x="126013" y="1021353"/>
                  <a:pt x="130857" y="1030500"/>
                </a:cubicBezTo>
                <a:cubicBezTo>
                  <a:pt x="133009" y="1033729"/>
                  <a:pt x="133547" y="1039110"/>
                  <a:pt x="134623" y="1043415"/>
                </a:cubicBezTo>
                <a:lnTo>
                  <a:pt x="136180" y="1045698"/>
                </a:lnTo>
                <a:lnTo>
                  <a:pt x="134264" y="1035736"/>
                </a:lnTo>
                <a:lnTo>
                  <a:pt x="129266" y="1026667"/>
                </a:lnTo>
                <a:lnTo>
                  <a:pt x="121132" y="1008374"/>
                </a:lnTo>
                <a:lnTo>
                  <a:pt x="111484" y="992294"/>
                </a:lnTo>
                <a:cubicBezTo>
                  <a:pt x="107717" y="981531"/>
                  <a:pt x="103412" y="970769"/>
                  <a:pt x="99645" y="960006"/>
                </a:cubicBezTo>
                <a:lnTo>
                  <a:pt x="89504" y="926911"/>
                </a:lnTo>
                <a:lnTo>
                  <a:pt x="86172" y="917260"/>
                </a:lnTo>
                <a:cubicBezTo>
                  <a:pt x="80529" y="898289"/>
                  <a:pt x="75680" y="878976"/>
                  <a:pt x="71666" y="859359"/>
                </a:cubicBezTo>
                <a:lnTo>
                  <a:pt x="65251" y="817326"/>
                </a:lnTo>
                <a:lnTo>
                  <a:pt x="65206" y="818481"/>
                </a:lnTo>
                <a:cubicBezTo>
                  <a:pt x="65206" y="821172"/>
                  <a:pt x="65206" y="823324"/>
                  <a:pt x="65744" y="827091"/>
                </a:cubicBezTo>
                <a:cubicBezTo>
                  <a:pt x="66820" y="833548"/>
                  <a:pt x="67896" y="840006"/>
                  <a:pt x="68434" y="847002"/>
                </a:cubicBezTo>
                <a:cubicBezTo>
                  <a:pt x="69510" y="853997"/>
                  <a:pt x="70587" y="860993"/>
                  <a:pt x="71663" y="867450"/>
                </a:cubicBezTo>
                <a:cubicBezTo>
                  <a:pt x="68973" y="862607"/>
                  <a:pt x="67896" y="856149"/>
                  <a:pt x="66282" y="849692"/>
                </a:cubicBezTo>
                <a:cubicBezTo>
                  <a:pt x="65206" y="842697"/>
                  <a:pt x="64129" y="835163"/>
                  <a:pt x="62515" y="827091"/>
                </a:cubicBezTo>
                <a:cubicBezTo>
                  <a:pt x="59824" y="827091"/>
                  <a:pt x="59286" y="827091"/>
                  <a:pt x="58210" y="827091"/>
                </a:cubicBezTo>
                <a:cubicBezTo>
                  <a:pt x="57672" y="821172"/>
                  <a:pt x="57134" y="815791"/>
                  <a:pt x="55519" y="806642"/>
                </a:cubicBezTo>
                <a:cubicBezTo>
                  <a:pt x="54443" y="802337"/>
                  <a:pt x="52829" y="798032"/>
                  <a:pt x="51753" y="793727"/>
                </a:cubicBezTo>
                <a:cubicBezTo>
                  <a:pt x="50677" y="789422"/>
                  <a:pt x="49600" y="785117"/>
                  <a:pt x="48524" y="781351"/>
                </a:cubicBezTo>
                <a:cubicBezTo>
                  <a:pt x="45295" y="777584"/>
                  <a:pt x="42604" y="774893"/>
                  <a:pt x="39376" y="771665"/>
                </a:cubicBezTo>
                <a:cubicBezTo>
                  <a:pt x="38300" y="771665"/>
                  <a:pt x="37762" y="771665"/>
                  <a:pt x="36685" y="771665"/>
                </a:cubicBezTo>
                <a:cubicBezTo>
                  <a:pt x="35609" y="768436"/>
                  <a:pt x="34533" y="763593"/>
                  <a:pt x="33995" y="758211"/>
                </a:cubicBezTo>
                <a:cubicBezTo>
                  <a:pt x="33457" y="752830"/>
                  <a:pt x="32918" y="746911"/>
                  <a:pt x="32918" y="740992"/>
                </a:cubicBezTo>
                <a:cubicBezTo>
                  <a:pt x="32918" y="729691"/>
                  <a:pt x="33457" y="719467"/>
                  <a:pt x="35071" y="716776"/>
                </a:cubicBezTo>
                <a:cubicBezTo>
                  <a:pt x="35609" y="713548"/>
                  <a:pt x="35609" y="710857"/>
                  <a:pt x="36147" y="708167"/>
                </a:cubicBezTo>
                <a:lnTo>
                  <a:pt x="37980" y="702261"/>
                </a:lnTo>
                <a:lnTo>
                  <a:pt x="37089" y="688794"/>
                </a:lnTo>
                <a:cubicBezTo>
                  <a:pt x="37223" y="682068"/>
                  <a:pt x="37761" y="675072"/>
                  <a:pt x="38300" y="668883"/>
                </a:cubicBezTo>
                <a:lnTo>
                  <a:pt x="40452" y="664848"/>
                </a:lnTo>
                <a:lnTo>
                  <a:pt x="40452" y="662426"/>
                </a:lnTo>
                <a:cubicBezTo>
                  <a:pt x="39376" y="665655"/>
                  <a:pt x="37762" y="667807"/>
                  <a:pt x="36147" y="670498"/>
                </a:cubicBezTo>
                <a:cubicBezTo>
                  <a:pt x="35071" y="668346"/>
                  <a:pt x="33457" y="667269"/>
                  <a:pt x="32380" y="665117"/>
                </a:cubicBezTo>
                <a:cubicBezTo>
                  <a:pt x="30228" y="661888"/>
                  <a:pt x="30766" y="632830"/>
                  <a:pt x="25385" y="655431"/>
                </a:cubicBezTo>
                <a:lnTo>
                  <a:pt x="24107" y="647763"/>
                </a:lnTo>
                <a:lnTo>
                  <a:pt x="23771" y="648435"/>
                </a:lnTo>
                <a:cubicBezTo>
                  <a:pt x="23232" y="655431"/>
                  <a:pt x="22156" y="662964"/>
                  <a:pt x="21618" y="669960"/>
                </a:cubicBezTo>
                <a:cubicBezTo>
                  <a:pt x="21080" y="676956"/>
                  <a:pt x="20003" y="684489"/>
                  <a:pt x="20003" y="691485"/>
                </a:cubicBezTo>
                <a:cubicBezTo>
                  <a:pt x="19466" y="696866"/>
                  <a:pt x="18927" y="702785"/>
                  <a:pt x="18389" y="708167"/>
                </a:cubicBezTo>
                <a:lnTo>
                  <a:pt x="18389" y="742606"/>
                </a:lnTo>
                <a:cubicBezTo>
                  <a:pt x="18389" y="748525"/>
                  <a:pt x="18389" y="754444"/>
                  <a:pt x="18927" y="760364"/>
                </a:cubicBezTo>
                <a:cubicBezTo>
                  <a:pt x="19466" y="766283"/>
                  <a:pt x="20003" y="772203"/>
                  <a:pt x="20003" y="778122"/>
                </a:cubicBezTo>
                <a:cubicBezTo>
                  <a:pt x="17851" y="778660"/>
                  <a:pt x="18389" y="798570"/>
                  <a:pt x="15161" y="794804"/>
                </a:cubicBezTo>
                <a:cubicBezTo>
                  <a:pt x="14622" y="794804"/>
                  <a:pt x="14622" y="794804"/>
                  <a:pt x="14084" y="794804"/>
                </a:cubicBezTo>
                <a:cubicBezTo>
                  <a:pt x="10856" y="782965"/>
                  <a:pt x="10856" y="772740"/>
                  <a:pt x="10856" y="762516"/>
                </a:cubicBezTo>
                <a:cubicBezTo>
                  <a:pt x="10856" y="752292"/>
                  <a:pt x="12470" y="742068"/>
                  <a:pt x="10856" y="729153"/>
                </a:cubicBezTo>
                <a:cubicBezTo>
                  <a:pt x="11394" y="720005"/>
                  <a:pt x="12470" y="711933"/>
                  <a:pt x="13546" y="703323"/>
                </a:cubicBezTo>
                <a:lnTo>
                  <a:pt x="18387" y="708164"/>
                </a:lnTo>
                <a:lnTo>
                  <a:pt x="14084" y="702785"/>
                </a:lnTo>
                <a:cubicBezTo>
                  <a:pt x="13008" y="697404"/>
                  <a:pt x="13008" y="691485"/>
                  <a:pt x="13008" y="683413"/>
                </a:cubicBezTo>
                <a:cubicBezTo>
                  <a:pt x="13008" y="675341"/>
                  <a:pt x="13546" y="665655"/>
                  <a:pt x="14084" y="653816"/>
                </a:cubicBezTo>
                <a:cubicBezTo>
                  <a:pt x="14084" y="651126"/>
                  <a:pt x="14622" y="648435"/>
                  <a:pt x="14622" y="645745"/>
                </a:cubicBezTo>
                <a:cubicBezTo>
                  <a:pt x="15161" y="641440"/>
                  <a:pt x="15698" y="636596"/>
                  <a:pt x="16237" y="632291"/>
                </a:cubicBezTo>
                <a:cubicBezTo>
                  <a:pt x="18389" y="624758"/>
                  <a:pt x="20542" y="615610"/>
                  <a:pt x="22694" y="608076"/>
                </a:cubicBezTo>
                <a:lnTo>
                  <a:pt x="25912" y="591990"/>
                </a:lnTo>
                <a:lnTo>
                  <a:pt x="24847" y="588165"/>
                </a:lnTo>
                <a:cubicBezTo>
                  <a:pt x="23771" y="595161"/>
                  <a:pt x="22156" y="601619"/>
                  <a:pt x="21080" y="609690"/>
                </a:cubicBezTo>
                <a:cubicBezTo>
                  <a:pt x="18927" y="617224"/>
                  <a:pt x="16775" y="626372"/>
                  <a:pt x="14622" y="633906"/>
                </a:cubicBezTo>
                <a:cubicBezTo>
                  <a:pt x="14084" y="638211"/>
                  <a:pt x="13546" y="643054"/>
                  <a:pt x="13008" y="647359"/>
                </a:cubicBezTo>
                <a:cubicBezTo>
                  <a:pt x="13008" y="650050"/>
                  <a:pt x="12470" y="652740"/>
                  <a:pt x="12470" y="655431"/>
                </a:cubicBezTo>
                <a:cubicBezTo>
                  <a:pt x="12470" y="667269"/>
                  <a:pt x="11932" y="676956"/>
                  <a:pt x="11394" y="685027"/>
                </a:cubicBezTo>
                <a:cubicBezTo>
                  <a:pt x="11394" y="693099"/>
                  <a:pt x="11932" y="699018"/>
                  <a:pt x="12470" y="704399"/>
                </a:cubicBezTo>
                <a:cubicBezTo>
                  <a:pt x="11394" y="713548"/>
                  <a:pt x="10317" y="721619"/>
                  <a:pt x="9779" y="730229"/>
                </a:cubicBezTo>
                <a:cubicBezTo>
                  <a:pt x="11394" y="743144"/>
                  <a:pt x="9779" y="753369"/>
                  <a:pt x="9779" y="763593"/>
                </a:cubicBezTo>
                <a:cubicBezTo>
                  <a:pt x="9779" y="773817"/>
                  <a:pt x="9779" y="784041"/>
                  <a:pt x="13008" y="795880"/>
                </a:cubicBezTo>
                <a:cubicBezTo>
                  <a:pt x="13008" y="795880"/>
                  <a:pt x="13546" y="795880"/>
                  <a:pt x="14084" y="795880"/>
                </a:cubicBezTo>
                <a:cubicBezTo>
                  <a:pt x="16237" y="806104"/>
                  <a:pt x="18389" y="815791"/>
                  <a:pt x="21080" y="826553"/>
                </a:cubicBezTo>
                <a:cubicBezTo>
                  <a:pt x="21618" y="833548"/>
                  <a:pt x="23232" y="840006"/>
                  <a:pt x="24847" y="851844"/>
                </a:cubicBezTo>
                <a:cubicBezTo>
                  <a:pt x="27537" y="860993"/>
                  <a:pt x="30228" y="869603"/>
                  <a:pt x="32918" y="877674"/>
                </a:cubicBezTo>
                <a:cubicBezTo>
                  <a:pt x="34129" y="893010"/>
                  <a:pt x="42302" y="917428"/>
                  <a:pt x="45631" y="933218"/>
                </a:cubicBezTo>
                <a:lnTo>
                  <a:pt x="46741" y="943863"/>
                </a:lnTo>
                <a:lnTo>
                  <a:pt x="49062" y="943863"/>
                </a:lnTo>
                <a:cubicBezTo>
                  <a:pt x="54982" y="958931"/>
                  <a:pt x="58749" y="967002"/>
                  <a:pt x="60901" y="972383"/>
                </a:cubicBezTo>
                <a:cubicBezTo>
                  <a:pt x="63591" y="977765"/>
                  <a:pt x="64668" y="981532"/>
                  <a:pt x="65206" y="986913"/>
                </a:cubicBezTo>
                <a:cubicBezTo>
                  <a:pt x="63054" y="986374"/>
                  <a:pt x="60363" y="980993"/>
                  <a:pt x="57134" y="974536"/>
                </a:cubicBezTo>
                <a:cubicBezTo>
                  <a:pt x="53905" y="968078"/>
                  <a:pt x="51215" y="960545"/>
                  <a:pt x="48524" y="955163"/>
                </a:cubicBezTo>
                <a:cubicBezTo>
                  <a:pt x="45834" y="948168"/>
                  <a:pt x="50677" y="967541"/>
                  <a:pt x="47986" y="960545"/>
                </a:cubicBezTo>
                <a:lnTo>
                  <a:pt x="43304" y="946032"/>
                </a:lnTo>
                <a:lnTo>
                  <a:pt x="39914" y="946554"/>
                </a:lnTo>
                <a:cubicBezTo>
                  <a:pt x="38300" y="942249"/>
                  <a:pt x="37223" y="937944"/>
                  <a:pt x="36147" y="934177"/>
                </a:cubicBezTo>
                <a:cubicBezTo>
                  <a:pt x="30228" y="928257"/>
                  <a:pt x="25923" y="915881"/>
                  <a:pt x="23232" y="904580"/>
                </a:cubicBezTo>
                <a:cubicBezTo>
                  <a:pt x="20542" y="893280"/>
                  <a:pt x="18389" y="882518"/>
                  <a:pt x="15161" y="878213"/>
                </a:cubicBezTo>
                <a:cubicBezTo>
                  <a:pt x="12470" y="868526"/>
                  <a:pt x="12470" y="858302"/>
                  <a:pt x="14622" y="856149"/>
                </a:cubicBezTo>
                <a:cubicBezTo>
                  <a:pt x="13546" y="847539"/>
                  <a:pt x="11932" y="838930"/>
                  <a:pt x="10856" y="830320"/>
                </a:cubicBezTo>
                <a:cubicBezTo>
                  <a:pt x="9779" y="821710"/>
                  <a:pt x="9241" y="813100"/>
                  <a:pt x="8165" y="804490"/>
                </a:cubicBezTo>
                <a:cubicBezTo>
                  <a:pt x="6012" y="798032"/>
                  <a:pt x="3860" y="792651"/>
                  <a:pt x="2246" y="785656"/>
                </a:cubicBezTo>
                <a:cubicBezTo>
                  <a:pt x="-983" y="749064"/>
                  <a:pt x="-1521" y="706552"/>
                  <a:pt x="6012" y="685565"/>
                </a:cubicBezTo>
                <a:cubicBezTo>
                  <a:pt x="6551" y="676417"/>
                  <a:pt x="7089" y="665117"/>
                  <a:pt x="9779" y="659736"/>
                </a:cubicBezTo>
                <a:cubicBezTo>
                  <a:pt x="8703" y="654892"/>
                  <a:pt x="7627" y="650587"/>
                  <a:pt x="6551" y="645745"/>
                </a:cubicBezTo>
                <a:cubicBezTo>
                  <a:pt x="7627" y="636596"/>
                  <a:pt x="6551" y="615610"/>
                  <a:pt x="13008" y="607000"/>
                </a:cubicBezTo>
                <a:cubicBezTo>
                  <a:pt x="13546" y="603233"/>
                  <a:pt x="14084" y="600542"/>
                  <a:pt x="14622" y="597852"/>
                </a:cubicBezTo>
                <a:cubicBezTo>
                  <a:pt x="15698" y="584399"/>
                  <a:pt x="16775" y="575251"/>
                  <a:pt x="18927" y="566641"/>
                </a:cubicBezTo>
                <a:cubicBezTo>
                  <a:pt x="22694" y="559107"/>
                  <a:pt x="27537" y="546730"/>
                  <a:pt x="30228" y="544040"/>
                </a:cubicBezTo>
                <a:cubicBezTo>
                  <a:pt x="32918" y="549959"/>
                  <a:pt x="26461" y="565027"/>
                  <a:pt x="27537" y="574713"/>
                </a:cubicBezTo>
                <a:lnTo>
                  <a:pt x="30227" y="569455"/>
                </a:lnTo>
                <a:lnTo>
                  <a:pt x="31842" y="556887"/>
                </a:lnTo>
                <a:cubicBezTo>
                  <a:pt x="32918" y="551169"/>
                  <a:pt x="33726" y="545923"/>
                  <a:pt x="32380" y="542963"/>
                </a:cubicBezTo>
                <a:cubicBezTo>
                  <a:pt x="33995" y="536506"/>
                  <a:pt x="35609" y="531662"/>
                  <a:pt x="37223" y="525205"/>
                </a:cubicBezTo>
                <a:cubicBezTo>
                  <a:pt x="39914" y="516595"/>
                  <a:pt x="42067" y="507447"/>
                  <a:pt x="44757" y="498299"/>
                </a:cubicBezTo>
                <a:cubicBezTo>
                  <a:pt x="47448" y="489151"/>
                  <a:pt x="50677" y="480003"/>
                  <a:pt x="53905" y="470855"/>
                </a:cubicBezTo>
                <a:lnTo>
                  <a:pt x="54591" y="470084"/>
                </a:lnTo>
                <a:lnTo>
                  <a:pt x="58749" y="448254"/>
                </a:lnTo>
                <a:cubicBezTo>
                  <a:pt x="60901" y="443949"/>
                  <a:pt x="63054" y="438030"/>
                  <a:pt x="64668" y="432648"/>
                </a:cubicBezTo>
                <a:cubicBezTo>
                  <a:pt x="66820" y="427267"/>
                  <a:pt x="69511" y="422962"/>
                  <a:pt x="71664" y="419733"/>
                </a:cubicBezTo>
                <a:cubicBezTo>
                  <a:pt x="76506" y="410586"/>
                  <a:pt x="80273" y="401437"/>
                  <a:pt x="85655" y="392827"/>
                </a:cubicBezTo>
                <a:cubicBezTo>
                  <a:pt x="89421" y="384218"/>
                  <a:pt x="93188" y="377222"/>
                  <a:pt x="96955" y="368612"/>
                </a:cubicBezTo>
                <a:cubicBezTo>
                  <a:pt x="97493" y="361079"/>
                  <a:pt x="108256" y="347087"/>
                  <a:pt x="113099" y="337401"/>
                </a:cubicBezTo>
                <a:cubicBezTo>
                  <a:pt x="115789" y="334173"/>
                  <a:pt x="119018" y="330944"/>
                  <a:pt x="124937" y="323948"/>
                </a:cubicBezTo>
                <a:cubicBezTo>
                  <a:pt x="128704" y="315877"/>
                  <a:pt x="131933" y="309957"/>
                  <a:pt x="134623" y="305114"/>
                </a:cubicBezTo>
                <a:cubicBezTo>
                  <a:pt x="137314" y="300271"/>
                  <a:pt x="140005" y="297042"/>
                  <a:pt x="142695" y="293275"/>
                </a:cubicBezTo>
                <a:cubicBezTo>
                  <a:pt x="145924" y="290047"/>
                  <a:pt x="150767" y="284666"/>
                  <a:pt x="151305" y="288970"/>
                </a:cubicBezTo>
                <a:cubicBezTo>
                  <a:pt x="151843" y="288432"/>
                  <a:pt x="152919" y="286818"/>
                  <a:pt x="153458" y="285742"/>
                </a:cubicBezTo>
                <a:cubicBezTo>
                  <a:pt x="156148" y="279822"/>
                  <a:pt x="158839" y="274441"/>
                  <a:pt x="162068" y="268522"/>
                </a:cubicBezTo>
                <a:cubicBezTo>
                  <a:pt x="167449" y="262602"/>
                  <a:pt x="173906" y="252378"/>
                  <a:pt x="178749" y="249150"/>
                </a:cubicBezTo>
                <a:cubicBezTo>
                  <a:pt x="175117" y="256010"/>
                  <a:pt x="179052" y="254699"/>
                  <a:pt x="179203" y="257247"/>
                </a:cubicBezTo>
                <a:lnTo>
                  <a:pt x="177987" y="260650"/>
                </a:lnTo>
                <a:lnTo>
                  <a:pt x="195431" y="242692"/>
                </a:lnTo>
                <a:cubicBezTo>
                  <a:pt x="197045" y="239463"/>
                  <a:pt x="200274" y="235697"/>
                  <a:pt x="204041" y="231392"/>
                </a:cubicBezTo>
                <a:cubicBezTo>
                  <a:pt x="207808" y="227625"/>
                  <a:pt x="212113" y="223858"/>
                  <a:pt x="215341" y="220629"/>
                </a:cubicBezTo>
                <a:lnTo>
                  <a:pt x="216315" y="221711"/>
                </a:lnTo>
                <a:lnTo>
                  <a:pt x="215880" y="221167"/>
                </a:lnTo>
                <a:cubicBezTo>
                  <a:pt x="220723" y="216324"/>
                  <a:pt x="225028" y="211481"/>
                  <a:pt x="229871" y="207176"/>
                </a:cubicBezTo>
                <a:cubicBezTo>
                  <a:pt x="234176" y="202871"/>
                  <a:pt x="239019" y="198566"/>
                  <a:pt x="243862" y="194261"/>
                </a:cubicBezTo>
                <a:cubicBezTo>
                  <a:pt x="249781" y="188342"/>
                  <a:pt x="253548" y="183499"/>
                  <a:pt x="258929" y="178118"/>
                </a:cubicBezTo>
                <a:cubicBezTo>
                  <a:pt x="265925" y="172736"/>
                  <a:pt x="273458" y="167355"/>
                  <a:pt x="279916" y="162512"/>
                </a:cubicBezTo>
                <a:cubicBezTo>
                  <a:pt x="287450" y="156593"/>
                  <a:pt x="294983" y="151212"/>
                  <a:pt x="302517" y="145830"/>
                </a:cubicBezTo>
                <a:lnTo>
                  <a:pt x="316030" y="136403"/>
                </a:lnTo>
                <a:lnTo>
                  <a:pt x="325118" y="128072"/>
                </a:lnTo>
                <a:cubicBezTo>
                  <a:pt x="330499" y="124843"/>
                  <a:pt x="335880" y="121615"/>
                  <a:pt x="341262" y="118386"/>
                </a:cubicBezTo>
                <a:cubicBezTo>
                  <a:pt x="346643" y="115157"/>
                  <a:pt x="352562" y="112467"/>
                  <a:pt x="358481" y="109238"/>
                </a:cubicBezTo>
                <a:lnTo>
                  <a:pt x="360761" y="108066"/>
                </a:lnTo>
                <a:lnTo>
                  <a:pt x="366621" y="102310"/>
                </a:lnTo>
                <a:cubicBezTo>
                  <a:pt x="369917" y="99821"/>
                  <a:pt x="373549" y="97400"/>
                  <a:pt x="376240" y="95247"/>
                </a:cubicBezTo>
                <a:cubicBezTo>
                  <a:pt x="380545" y="92018"/>
                  <a:pt x="383773" y="90673"/>
                  <a:pt x="386800" y="89866"/>
                </a:cubicBezTo>
                <a:lnTo>
                  <a:pt x="394271" y="88146"/>
                </a:lnTo>
                <a:lnTo>
                  <a:pt x="395611" y="87175"/>
                </a:lnTo>
                <a:cubicBezTo>
                  <a:pt x="441890" y="61884"/>
                  <a:pt x="491397" y="41973"/>
                  <a:pt x="541980" y="27982"/>
                </a:cubicBezTo>
                <a:lnTo>
                  <a:pt x="547410" y="26801"/>
                </a:lnTo>
                <a:lnTo>
                  <a:pt x="562429" y="21524"/>
                </a:lnTo>
                <a:cubicBezTo>
                  <a:pt x="565927" y="20448"/>
                  <a:pt x="569559" y="19775"/>
                  <a:pt x="572788" y="19439"/>
                </a:cubicBezTo>
                <a:lnTo>
                  <a:pt x="578189" y="19393"/>
                </a:lnTo>
                <a:lnTo>
                  <a:pt x="580187" y="18834"/>
                </a:lnTo>
                <a:cubicBezTo>
                  <a:pt x="620008" y="9686"/>
                  <a:pt x="660905" y="4304"/>
                  <a:pt x="702878" y="2690"/>
                </a:cubicBezTo>
                <a:cubicBezTo>
                  <a:pt x="713372" y="2959"/>
                  <a:pt x="725345" y="2690"/>
                  <a:pt x="737722" y="2556"/>
                </a:cubicBezTo>
                <a:cubicBezTo>
                  <a:pt x="750099" y="2421"/>
                  <a:pt x="762879" y="2421"/>
                  <a:pt x="774987" y="3228"/>
                </a:cubicBezTo>
                <a:lnTo>
                  <a:pt x="775680" y="3749"/>
                </a:lnTo>
                <a:lnTo>
                  <a:pt x="793821" y="1614"/>
                </a:lnTo>
                <a:cubicBezTo>
                  <a:pt x="799740" y="2690"/>
                  <a:pt x="805121" y="3228"/>
                  <a:pt x="810503" y="4304"/>
                </a:cubicBezTo>
                <a:cubicBezTo>
                  <a:pt x="815884" y="5381"/>
                  <a:pt x="821265" y="5919"/>
                  <a:pt x="827185" y="7533"/>
                </a:cubicBezTo>
                <a:lnTo>
                  <a:pt x="835791" y="9490"/>
                </a:lnTo>
                <a:lnTo>
                  <a:pt x="826646" y="6995"/>
                </a:lnTo>
                <a:cubicBezTo>
                  <a:pt x="821265" y="5919"/>
                  <a:pt x="815345" y="4843"/>
                  <a:pt x="809964" y="3767"/>
                </a:cubicBezTo>
                <a:cubicBezTo>
                  <a:pt x="804583" y="2690"/>
                  <a:pt x="799202" y="2153"/>
                  <a:pt x="793283" y="1076"/>
                </a:cubicBezTo>
                <a:cubicBezTo>
                  <a:pt x="793283" y="1076"/>
                  <a:pt x="793283" y="538"/>
                  <a:pt x="79328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Profile Photo</a:t>
            </a:r>
          </a:p>
        </p:txBody>
      </p:sp>
      <p:sp>
        <p:nvSpPr>
          <p:cNvPr id="39" name="Text Placeholder 8">
            <a:extLst>
              <a:ext uri="{FF2B5EF4-FFF2-40B4-BE49-F238E27FC236}">
                <a16:creationId xmlns:a16="http://schemas.microsoft.com/office/drawing/2014/main" id="{A975B89D-7E01-4CB2-ABC7-5CFAB076441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1800" y="3557684"/>
            <a:ext cx="2830441" cy="395805"/>
          </a:xfr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2" name="Text Placeholder 10">
            <a:extLst>
              <a:ext uri="{FF2B5EF4-FFF2-40B4-BE49-F238E27FC236}">
                <a16:creationId xmlns:a16="http://schemas.microsoft.com/office/drawing/2014/main" id="{A4230AA3-993A-4092-A471-053453DEF31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4452773"/>
            <a:ext cx="2830441" cy="1250615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/>
              <a:t>Short Bio</a:t>
            </a:r>
          </a:p>
        </p:txBody>
      </p: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91052B18-094B-44AE-B97A-C724CAB4A96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31800" y="4082173"/>
            <a:ext cx="2830441" cy="245885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45" name="Text Placeholder 8">
            <a:extLst>
              <a:ext uri="{FF2B5EF4-FFF2-40B4-BE49-F238E27FC236}">
                <a16:creationId xmlns:a16="http://schemas.microsoft.com/office/drawing/2014/main" id="{0AE9D0EE-057F-4334-8F2F-646129CE305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88297" y="3557684"/>
            <a:ext cx="2830441" cy="395805"/>
          </a:xfr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6" name="Text Placeholder 10">
            <a:extLst>
              <a:ext uri="{FF2B5EF4-FFF2-40B4-BE49-F238E27FC236}">
                <a16:creationId xmlns:a16="http://schemas.microsoft.com/office/drawing/2014/main" id="{63EC5DB9-C6BA-4136-BE69-07558AC30E9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088297" y="4452773"/>
            <a:ext cx="2830441" cy="1250615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/>
              <a:t>Short Bio</a:t>
            </a:r>
          </a:p>
        </p:txBody>
      </p:sp>
      <p:sp>
        <p:nvSpPr>
          <p:cNvPr id="47" name="Text Placeholder 8">
            <a:extLst>
              <a:ext uri="{FF2B5EF4-FFF2-40B4-BE49-F238E27FC236}">
                <a16:creationId xmlns:a16="http://schemas.microsoft.com/office/drawing/2014/main" id="{99CC3712-4773-4EA8-B93D-6D6062E0863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088297" y="4082173"/>
            <a:ext cx="2830441" cy="245885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49" name="Text Placeholder 8">
            <a:extLst>
              <a:ext uri="{FF2B5EF4-FFF2-40B4-BE49-F238E27FC236}">
                <a16:creationId xmlns:a16="http://schemas.microsoft.com/office/drawing/2014/main" id="{D919871E-8721-4C49-8AB2-C0D348DAFA5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744794" y="3557684"/>
            <a:ext cx="2830441" cy="395805"/>
          </a:xfr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50" name="Text Placeholder 10">
            <a:extLst>
              <a:ext uri="{FF2B5EF4-FFF2-40B4-BE49-F238E27FC236}">
                <a16:creationId xmlns:a16="http://schemas.microsoft.com/office/drawing/2014/main" id="{7D780DEF-5C9E-4113-965F-1F5355E35E5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744794" y="4452773"/>
            <a:ext cx="2830441" cy="1250615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/>
              <a:t>Short Bio</a:t>
            </a:r>
          </a:p>
        </p:txBody>
      </p:sp>
      <p:sp>
        <p:nvSpPr>
          <p:cNvPr id="51" name="Text Placeholder 8">
            <a:extLst>
              <a:ext uri="{FF2B5EF4-FFF2-40B4-BE49-F238E27FC236}">
                <a16:creationId xmlns:a16="http://schemas.microsoft.com/office/drawing/2014/main" id="{3BC28981-C986-493A-8659-FAE5C440234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744794" y="4082173"/>
            <a:ext cx="2830441" cy="245885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237E213-4C0E-46AD-9E3B-F87160D09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49904D-8239-4368-AB17-342FCD53F7FF}"/>
              </a:ext>
            </a:extLst>
          </p:cNvPr>
          <p:cNvSpPr>
            <a:spLocks noGrp="1"/>
          </p:cNvSpPr>
          <p:nvPr>
            <p:ph type="ftr" sz="quarter" idx="42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594A8E-DB23-4920-91B5-DDAFE7742FEF}"/>
              </a:ext>
            </a:extLst>
          </p:cNvPr>
          <p:cNvSpPr>
            <a:spLocks noGrp="1"/>
          </p:cNvSpPr>
          <p:nvPr>
            <p:ph type="sldNum" sz="quarter" idx="43"/>
          </p:nvPr>
        </p:nvSpPr>
        <p:spPr/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50E1C6AD-1A89-47EE-9378-22C17CB6E3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BD76B01-1B3E-47BE-4D33-7BC0F0A80CFA}"/>
              </a:ext>
            </a:extLst>
          </p:cNvPr>
          <p:cNvSpPr txBox="1">
            <a:spLocks/>
          </p:cNvSpPr>
          <p:nvPr userDrawn="1"/>
        </p:nvSpPr>
        <p:spPr>
          <a:xfrm>
            <a:off x="8924420" y="6626269"/>
            <a:ext cx="2741612" cy="22596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ru-RU"/>
            </a:defPPr>
            <a:lvl1pPr marL="0" algn="l" defTabSz="914400" rtl="0" eaLnBrk="1" latinLnBrk="0" hangingPunct="1">
              <a:defRPr sz="1050" i="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/>
              <a:t>FLORIDA DEPARTMENT OF TRANSPORTATION – DISTRICT SIX 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11CBABF-8222-35D5-8F68-CBB4FA349FF4}"/>
              </a:ext>
            </a:extLst>
          </p:cNvPr>
          <p:cNvSpPr txBox="1">
            <a:spLocks/>
          </p:cNvSpPr>
          <p:nvPr userDrawn="1"/>
        </p:nvSpPr>
        <p:spPr>
          <a:xfrm>
            <a:off x="8793678" y="6385551"/>
            <a:ext cx="2872354" cy="22597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ru-RU"/>
            </a:defPPr>
            <a:lvl1pPr marL="0" algn="l" defTabSz="914400" rtl="0" eaLnBrk="1" latinLnBrk="0" hangingPunct="1">
              <a:defRPr sz="1100" b="1" i="0" kern="1200" spc="3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>
                <a:latin typeface="+mj-lt"/>
              </a:rPr>
              <a:t>GEC INDUSTRY FORUM</a:t>
            </a:r>
          </a:p>
        </p:txBody>
      </p:sp>
    </p:spTree>
    <p:extLst>
      <p:ext uri="{BB962C8B-B14F-4D97-AF65-F5344CB8AC3E}">
        <p14:creationId xmlns:p14="http://schemas.microsoft.com/office/powerpoint/2010/main" val="32126431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6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FDF50DB2-FE5E-4E19-9EBE-9A8F9DA656ED}"/>
              </a:ext>
            </a:extLst>
          </p:cNvPr>
          <p:cNvGrpSpPr/>
          <p:nvPr userDrawn="1"/>
        </p:nvGrpSpPr>
        <p:grpSpPr>
          <a:xfrm flipH="1">
            <a:off x="3923644" y="-1"/>
            <a:ext cx="8994070" cy="7509123"/>
            <a:chOff x="-731331" y="-1"/>
            <a:chExt cx="8994070" cy="7509123"/>
          </a:xfrm>
        </p:grpSpPr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3174F4DB-9681-4683-A25C-D111CB68BE64}"/>
                </a:ext>
              </a:extLst>
            </p:cNvPr>
            <p:cNvSpPr/>
            <p:nvPr userDrawn="1"/>
          </p:nvSpPr>
          <p:spPr>
            <a:xfrm rot="10800000">
              <a:off x="0" y="-1"/>
              <a:ext cx="8262739" cy="6858000"/>
            </a:xfrm>
            <a:custGeom>
              <a:avLst/>
              <a:gdLst>
                <a:gd name="connsiteX0" fmla="*/ 774160 w 8262739"/>
                <a:gd name="connsiteY0" fmla="*/ 294728 h 6858000"/>
                <a:gd name="connsiteX1" fmla="*/ 774822 w 8262739"/>
                <a:gd name="connsiteY1" fmla="*/ 291871 h 6858000"/>
                <a:gd name="connsiteX2" fmla="*/ 758067 w 8262739"/>
                <a:gd name="connsiteY2" fmla="*/ 278466 h 6858000"/>
                <a:gd name="connsiteX3" fmla="*/ 846914 w 8262739"/>
                <a:gd name="connsiteY3" fmla="*/ 92306 h 6858000"/>
                <a:gd name="connsiteX4" fmla="*/ 899364 w 8262739"/>
                <a:gd name="connsiteY4" fmla="*/ 54843 h 6858000"/>
                <a:gd name="connsiteX5" fmla="*/ 901914 w 8262739"/>
                <a:gd name="connsiteY5" fmla="*/ 49997 h 6858000"/>
                <a:gd name="connsiteX6" fmla="*/ 842681 w 8262739"/>
                <a:gd name="connsiteY6" fmla="*/ 92306 h 6858000"/>
                <a:gd name="connsiteX7" fmla="*/ 753834 w 8262739"/>
                <a:gd name="connsiteY7" fmla="*/ 278466 h 6858000"/>
                <a:gd name="connsiteX8" fmla="*/ 674364 w 8262739"/>
                <a:gd name="connsiteY8" fmla="*/ 821039 h 6858000"/>
                <a:gd name="connsiteX9" fmla="*/ 674577 w 8262739"/>
                <a:gd name="connsiteY9" fmla="*/ 820652 h 6858000"/>
                <a:gd name="connsiteX10" fmla="*/ 681911 w 8262739"/>
                <a:gd name="connsiteY10" fmla="*/ 659247 h 6858000"/>
                <a:gd name="connsiteX11" fmla="*/ 719798 w 8262739"/>
                <a:gd name="connsiteY11" fmla="*/ 629253 h 6858000"/>
                <a:gd name="connsiteX12" fmla="*/ 721575 w 8262739"/>
                <a:gd name="connsiteY12" fmla="*/ 628045 h 6858000"/>
                <a:gd name="connsiteX13" fmla="*/ 724221 w 8262739"/>
                <a:gd name="connsiteY13" fmla="*/ 625399 h 6858000"/>
                <a:gd name="connsiteX14" fmla="*/ 758067 w 8262739"/>
                <a:gd name="connsiteY14" fmla="*/ 595781 h 6858000"/>
                <a:gd name="connsiteX15" fmla="*/ 851147 w 8262739"/>
                <a:gd name="connsiteY15" fmla="*/ 422317 h 6858000"/>
                <a:gd name="connsiteX16" fmla="*/ 854319 w 8262739"/>
                <a:gd name="connsiteY16" fmla="*/ 424431 h 6858000"/>
                <a:gd name="connsiteX17" fmla="*/ 855904 w 8262739"/>
                <a:gd name="connsiteY17" fmla="*/ 421259 h 6858000"/>
                <a:gd name="connsiteX18" fmla="*/ 851147 w 8262739"/>
                <a:gd name="connsiteY18" fmla="*/ 418088 h 6858000"/>
                <a:gd name="connsiteX19" fmla="*/ 758067 w 8262739"/>
                <a:gd name="connsiteY19" fmla="*/ 591553 h 6858000"/>
                <a:gd name="connsiteX20" fmla="*/ 724221 w 8262739"/>
                <a:gd name="connsiteY20" fmla="*/ 625399 h 6858000"/>
                <a:gd name="connsiteX21" fmla="*/ 719989 w 8262739"/>
                <a:gd name="connsiteY21" fmla="*/ 629102 h 6858000"/>
                <a:gd name="connsiteX22" fmla="*/ 719798 w 8262739"/>
                <a:gd name="connsiteY22" fmla="*/ 629253 h 6858000"/>
                <a:gd name="connsiteX23" fmla="*/ 681911 w 8262739"/>
                <a:gd name="connsiteY23" fmla="*/ 655019 h 6858000"/>
                <a:gd name="connsiteX24" fmla="*/ 681729 w 8262739"/>
                <a:gd name="connsiteY24" fmla="*/ 659070 h 6858000"/>
                <a:gd name="connsiteX25" fmla="*/ 597990 w 8262739"/>
                <a:gd name="connsiteY25" fmla="*/ 1025570 h 6858000"/>
                <a:gd name="connsiteX26" fmla="*/ 598190 w 8262739"/>
                <a:gd name="connsiteY26" fmla="*/ 1024980 h 6858000"/>
                <a:gd name="connsiteX27" fmla="*/ 595885 w 8262739"/>
                <a:gd name="connsiteY27" fmla="*/ 1024518 h 6858000"/>
                <a:gd name="connsiteX28" fmla="*/ 2119992 w 8262739"/>
                <a:gd name="connsiteY28" fmla="*/ 6660069 h 6858000"/>
                <a:gd name="connsiteX29" fmla="*/ 2120414 w 8262739"/>
                <a:gd name="connsiteY29" fmla="*/ 6658670 h 6858000"/>
                <a:gd name="connsiteX30" fmla="*/ 2111615 w 8262739"/>
                <a:gd name="connsiteY30" fmla="*/ 6649866 h 6858000"/>
                <a:gd name="connsiteX31" fmla="*/ 1743929 w 8262739"/>
                <a:gd name="connsiteY31" fmla="*/ 6858000 h 6858000"/>
                <a:gd name="connsiteX32" fmla="*/ 1672367 w 8262739"/>
                <a:gd name="connsiteY32" fmla="*/ 6858000 h 6858000"/>
                <a:gd name="connsiteX33" fmla="*/ 1638095 w 8262739"/>
                <a:gd name="connsiteY33" fmla="*/ 6819444 h 6858000"/>
                <a:gd name="connsiteX34" fmla="*/ 1663481 w 8262739"/>
                <a:gd name="connsiteY34" fmla="*/ 6785597 h 6858000"/>
                <a:gd name="connsiteX35" fmla="*/ 1901513 w 8262739"/>
                <a:gd name="connsiteY35" fmla="*/ 6858000 h 6858000"/>
                <a:gd name="connsiteX36" fmla="*/ 1795034 w 8262739"/>
                <a:gd name="connsiteY36" fmla="*/ 6858000 h 6858000"/>
                <a:gd name="connsiteX37" fmla="*/ 1731171 w 8262739"/>
                <a:gd name="connsiteY37" fmla="*/ 6781364 h 6858000"/>
                <a:gd name="connsiteX38" fmla="*/ 1698079 w 8262739"/>
                <a:gd name="connsiteY38" fmla="*/ 6745264 h 6858000"/>
                <a:gd name="connsiteX39" fmla="*/ 1793828 w 8262739"/>
                <a:gd name="connsiteY39" fmla="*/ 6858000 h 6858000"/>
                <a:gd name="connsiteX40" fmla="*/ 1748158 w 8262739"/>
                <a:gd name="connsiteY40" fmla="*/ 6858000 h 6858000"/>
                <a:gd name="connsiteX41" fmla="*/ 1667709 w 8262739"/>
                <a:gd name="connsiteY41" fmla="*/ 6785597 h 6858000"/>
                <a:gd name="connsiteX42" fmla="*/ 1574630 w 8262739"/>
                <a:gd name="connsiteY42" fmla="*/ 6671360 h 6858000"/>
                <a:gd name="connsiteX43" fmla="*/ 1485783 w 8262739"/>
                <a:gd name="connsiteY43" fmla="*/ 6552895 h 6858000"/>
                <a:gd name="connsiteX44" fmla="*/ 1595786 w 8262739"/>
                <a:gd name="connsiteY44" fmla="*/ 6624823 h 6858000"/>
                <a:gd name="connsiteX45" fmla="*/ 1601188 w 8262739"/>
                <a:gd name="connsiteY45" fmla="*/ 6631183 h 6858000"/>
                <a:gd name="connsiteX46" fmla="*/ 1651314 w 8262739"/>
                <a:gd name="connsiteY46" fmla="*/ 6642275 h 6858000"/>
                <a:gd name="connsiteX47" fmla="*/ 1765018 w 8262739"/>
                <a:gd name="connsiteY47" fmla="*/ 6747517 h 6858000"/>
                <a:gd name="connsiteX48" fmla="*/ 1848052 w 8262739"/>
                <a:gd name="connsiteY48" fmla="*/ 6814155 h 6858000"/>
                <a:gd name="connsiteX49" fmla="*/ 8262739 w 8262739"/>
                <a:gd name="connsiteY49" fmla="*/ 6858000 h 6858000"/>
                <a:gd name="connsiteX50" fmla="*/ 2188465 w 8262739"/>
                <a:gd name="connsiteY50" fmla="*/ 6858000 h 6858000"/>
                <a:gd name="connsiteX51" fmla="*/ 2116185 w 8262739"/>
                <a:gd name="connsiteY51" fmla="*/ 6794059 h 6858000"/>
                <a:gd name="connsiteX52" fmla="*/ 1976568 w 8262739"/>
                <a:gd name="connsiteY52" fmla="*/ 6679826 h 6858000"/>
                <a:gd name="connsiteX53" fmla="*/ 1773484 w 8262739"/>
                <a:gd name="connsiteY53" fmla="*/ 6455586 h 6858000"/>
                <a:gd name="connsiteX54" fmla="*/ 1759550 w 8262739"/>
                <a:gd name="connsiteY54" fmla="*/ 6412038 h 6858000"/>
                <a:gd name="connsiteX55" fmla="*/ 1718480 w 8262739"/>
                <a:gd name="connsiteY55" fmla="*/ 6370968 h 6858000"/>
                <a:gd name="connsiteX56" fmla="*/ 1578863 w 8262739"/>
                <a:gd name="connsiteY56" fmla="*/ 6218656 h 6858000"/>
                <a:gd name="connsiteX57" fmla="*/ 1561939 w 8262739"/>
                <a:gd name="connsiteY57" fmla="*/ 6142499 h 6858000"/>
                <a:gd name="connsiteX58" fmla="*/ 1506935 w 8262739"/>
                <a:gd name="connsiteY58" fmla="*/ 6066343 h 6858000"/>
                <a:gd name="connsiteX59" fmla="*/ 1500383 w 8262739"/>
                <a:gd name="connsiteY59" fmla="*/ 6056069 h 6858000"/>
                <a:gd name="connsiteX60" fmla="*/ 1435007 w 8262739"/>
                <a:gd name="connsiteY60" fmla="*/ 6011339 h 6858000"/>
                <a:gd name="connsiteX61" fmla="*/ 1308080 w 8262739"/>
                <a:gd name="connsiteY61" fmla="*/ 5829412 h 6858000"/>
                <a:gd name="connsiteX62" fmla="*/ 1236157 w 8262739"/>
                <a:gd name="connsiteY62" fmla="*/ 5660176 h 6858000"/>
                <a:gd name="connsiteX63" fmla="*/ 1227695 w 8262739"/>
                <a:gd name="connsiteY63" fmla="*/ 5660176 h 6858000"/>
                <a:gd name="connsiteX64" fmla="*/ 1130387 w 8262739"/>
                <a:gd name="connsiteY64" fmla="*/ 5474016 h 6858000"/>
                <a:gd name="connsiteX65" fmla="*/ 1037307 w 8262739"/>
                <a:gd name="connsiteY65" fmla="*/ 5287856 h 6858000"/>
                <a:gd name="connsiteX66" fmla="*/ 939994 w 8262739"/>
                <a:gd name="connsiteY66" fmla="*/ 5072083 h 6858000"/>
                <a:gd name="connsiteX67" fmla="*/ 851147 w 8262739"/>
                <a:gd name="connsiteY67" fmla="*/ 4852075 h 6858000"/>
                <a:gd name="connsiteX68" fmla="*/ 898733 w 8262739"/>
                <a:gd name="connsiteY68" fmla="*/ 4922927 h 6858000"/>
                <a:gd name="connsiteX69" fmla="*/ 898752 w 8262739"/>
                <a:gd name="connsiteY69" fmla="*/ 4922958 h 6858000"/>
                <a:gd name="connsiteX70" fmla="*/ 939994 w 8262739"/>
                <a:gd name="connsiteY70" fmla="*/ 5000155 h 6858000"/>
                <a:gd name="connsiteX71" fmla="*/ 1028845 w 8262739"/>
                <a:gd name="connsiteY71" fmla="*/ 5186315 h 6858000"/>
                <a:gd name="connsiteX72" fmla="*/ 1058459 w 8262739"/>
                <a:gd name="connsiteY72" fmla="*/ 5287856 h 6858000"/>
                <a:gd name="connsiteX73" fmla="*/ 1070701 w 8262739"/>
                <a:gd name="connsiteY73" fmla="*/ 5305806 h 6858000"/>
                <a:gd name="connsiteX74" fmla="*/ 1055634 w 8262739"/>
                <a:gd name="connsiteY74" fmla="*/ 5227473 h 6858000"/>
                <a:gd name="connsiteX75" fmla="*/ 1016346 w 8262739"/>
                <a:gd name="connsiteY75" fmla="*/ 5156168 h 6858000"/>
                <a:gd name="connsiteX76" fmla="*/ 952391 w 8262739"/>
                <a:gd name="connsiteY76" fmla="*/ 5012357 h 6858000"/>
                <a:gd name="connsiteX77" fmla="*/ 898752 w 8262739"/>
                <a:gd name="connsiteY77" fmla="*/ 4922958 h 6858000"/>
                <a:gd name="connsiteX78" fmla="*/ 898743 w 8262739"/>
                <a:gd name="connsiteY78" fmla="*/ 4922942 h 6858000"/>
                <a:gd name="connsiteX79" fmla="*/ 898733 w 8262739"/>
                <a:gd name="connsiteY79" fmla="*/ 4922927 h 6858000"/>
                <a:gd name="connsiteX80" fmla="*/ 876528 w 8262739"/>
                <a:gd name="connsiteY80" fmla="*/ 4885918 h 6858000"/>
                <a:gd name="connsiteX81" fmla="*/ 783448 w 8262739"/>
                <a:gd name="connsiteY81" fmla="*/ 4632064 h 6858000"/>
                <a:gd name="connsiteX82" fmla="*/ 703703 w 8262739"/>
                <a:gd name="connsiteY82" fmla="*/ 4371836 h 6858000"/>
                <a:gd name="connsiteX83" fmla="*/ 677518 w 8262739"/>
                <a:gd name="connsiteY83" fmla="*/ 4295977 h 6858000"/>
                <a:gd name="connsiteX84" fmla="*/ 563468 w 8262739"/>
                <a:gd name="connsiteY84" fmla="*/ 3840737 h 6858000"/>
                <a:gd name="connsiteX85" fmla="*/ 513030 w 8262739"/>
                <a:gd name="connsiteY85" fmla="*/ 3510255 h 6858000"/>
                <a:gd name="connsiteX86" fmla="*/ 512670 w 8262739"/>
                <a:gd name="connsiteY86" fmla="*/ 3519338 h 6858000"/>
                <a:gd name="connsiteX87" fmla="*/ 516903 w 8262739"/>
                <a:gd name="connsiteY87" fmla="*/ 3587033 h 6858000"/>
                <a:gd name="connsiteX88" fmla="*/ 538056 w 8262739"/>
                <a:gd name="connsiteY88" fmla="*/ 3743579 h 6858000"/>
                <a:gd name="connsiteX89" fmla="*/ 563441 w 8262739"/>
                <a:gd name="connsiteY89" fmla="*/ 3904353 h 6858000"/>
                <a:gd name="connsiteX90" fmla="*/ 521132 w 8262739"/>
                <a:gd name="connsiteY90" fmla="*/ 3764731 h 6858000"/>
                <a:gd name="connsiteX91" fmla="*/ 491518 w 8262739"/>
                <a:gd name="connsiteY91" fmla="*/ 3587033 h 6858000"/>
                <a:gd name="connsiteX92" fmla="*/ 457671 w 8262739"/>
                <a:gd name="connsiteY92" fmla="*/ 3587033 h 6858000"/>
                <a:gd name="connsiteX93" fmla="*/ 436514 w 8262739"/>
                <a:gd name="connsiteY93" fmla="*/ 3426258 h 6858000"/>
                <a:gd name="connsiteX94" fmla="*/ 406900 w 8262739"/>
                <a:gd name="connsiteY94" fmla="*/ 3324717 h 6858000"/>
                <a:gd name="connsiteX95" fmla="*/ 381515 w 8262739"/>
                <a:gd name="connsiteY95" fmla="*/ 3227408 h 6858000"/>
                <a:gd name="connsiteX96" fmla="*/ 309587 w 8262739"/>
                <a:gd name="connsiteY96" fmla="*/ 3151252 h 6858000"/>
                <a:gd name="connsiteX97" fmla="*/ 288435 w 8262739"/>
                <a:gd name="connsiteY97" fmla="*/ 3151252 h 6858000"/>
                <a:gd name="connsiteX98" fmla="*/ 267278 w 8262739"/>
                <a:gd name="connsiteY98" fmla="*/ 3045477 h 6858000"/>
                <a:gd name="connsiteX99" fmla="*/ 258816 w 8262739"/>
                <a:gd name="connsiteY99" fmla="*/ 2910088 h 6858000"/>
                <a:gd name="connsiteX100" fmla="*/ 275740 w 8262739"/>
                <a:gd name="connsiteY100" fmla="*/ 2719700 h 6858000"/>
                <a:gd name="connsiteX101" fmla="*/ 284202 w 8262739"/>
                <a:gd name="connsiteY101" fmla="*/ 2652006 h 6858000"/>
                <a:gd name="connsiteX102" fmla="*/ 298611 w 8262739"/>
                <a:gd name="connsiteY102" fmla="*/ 2605575 h 6858000"/>
                <a:gd name="connsiteX103" fmla="*/ 291606 w 8262739"/>
                <a:gd name="connsiteY103" fmla="*/ 2499693 h 6858000"/>
                <a:gd name="connsiteX104" fmla="*/ 301125 w 8262739"/>
                <a:gd name="connsiteY104" fmla="*/ 2343147 h 6858000"/>
                <a:gd name="connsiteX105" fmla="*/ 318049 w 8262739"/>
                <a:gd name="connsiteY105" fmla="*/ 2311419 h 6858000"/>
                <a:gd name="connsiteX106" fmla="*/ 318049 w 8262739"/>
                <a:gd name="connsiteY106" fmla="*/ 2292377 h 6858000"/>
                <a:gd name="connsiteX107" fmla="*/ 284202 w 8262739"/>
                <a:gd name="connsiteY107" fmla="*/ 2355842 h 6858000"/>
                <a:gd name="connsiteX108" fmla="*/ 254587 w 8262739"/>
                <a:gd name="connsiteY108" fmla="*/ 2313533 h 6858000"/>
                <a:gd name="connsiteX109" fmla="*/ 199583 w 8262739"/>
                <a:gd name="connsiteY109" fmla="*/ 2237377 h 6858000"/>
                <a:gd name="connsiteX110" fmla="*/ 189536 w 8262739"/>
                <a:gd name="connsiteY110" fmla="*/ 2177087 h 6858000"/>
                <a:gd name="connsiteX111" fmla="*/ 186893 w 8262739"/>
                <a:gd name="connsiteY111" fmla="*/ 2182373 h 6858000"/>
                <a:gd name="connsiteX112" fmla="*/ 169969 w 8262739"/>
                <a:gd name="connsiteY112" fmla="*/ 2351609 h 6858000"/>
                <a:gd name="connsiteX113" fmla="*/ 157274 w 8262739"/>
                <a:gd name="connsiteY113" fmla="*/ 2520845 h 6858000"/>
                <a:gd name="connsiteX114" fmla="*/ 144584 w 8262739"/>
                <a:gd name="connsiteY114" fmla="*/ 2652006 h 6858000"/>
                <a:gd name="connsiteX115" fmla="*/ 144584 w 8262739"/>
                <a:gd name="connsiteY115" fmla="*/ 2922779 h 6858000"/>
                <a:gd name="connsiteX116" fmla="*/ 148813 w 8262739"/>
                <a:gd name="connsiteY116" fmla="*/ 3062401 h 6858000"/>
                <a:gd name="connsiteX117" fmla="*/ 157274 w 8262739"/>
                <a:gd name="connsiteY117" fmla="*/ 3202018 h 6858000"/>
                <a:gd name="connsiteX118" fmla="*/ 119198 w 8262739"/>
                <a:gd name="connsiteY118" fmla="*/ 3333179 h 6858000"/>
                <a:gd name="connsiteX119" fmla="*/ 110737 w 8262739"/>
                <a:gd name="connsiteY119" fmla="*/ 3333179 h 6858000"/>
                <a:gd name="connsiteX120" fmla="*/ 85351 w 8262739"/>
                <a:gd name="connsiteY120" fmla="*/ 3079324 h 6858000"/>
                <a:gd name="connsiteX121" fmla="*/ 85351 w 8262739"/>
                <a:gd name="connsiteY121" fmla="*/ 2817009 h 6858000"/>
                <a:gd name="connsiteX122" fmla="*/ 106504 w 8262739"/>
                <a:gd name="connsiteY122" fmla="*/ 2613925 h 6858000"/>
                <a:gd name="connsiteX123" fmla="*/ 144566 w 8262739"/>
                <a:gd name="connsiteY123" fmla="*/ 2651983 h 6858000"/>
                <a:gd name="connsiteX124" fmla="*/ 110737 w 8262739"/>
                <a:gd name="connsiteY124" fmla="*/ 2609697 h 6858000"/>
                <a:gd name="connsiteX125" fmla="*/ 102275 w 8262739"/>
                <a:gd name="connsiteY125" fmla="*/ 2457384 h 6858000"/>
                <a:gd name="connsiteX126" fmla="*/ 110737 w 8262739"/>
                <a:gd name="connsiteY126" fmla="*/ 2224682 h 6858000"/>
                <a:gd name="connsiteX127" fmla="*/ 114965 w 8262739"/>
                <a:gd name="connsiteY127" fmla="*/ 2161221 h 6858000"/>
                <a:gd name="connsiteX128" fmla="*/ 127660 w 8262739"/>
                <a:gd name="connsiteY128" fmla="*/ 2055446 h 6858000"/>
                <a:gd name="connsiteX129" fmla="*/ 178431 w 8262739"/>
                <a:gd name="connsiteY129" fmla="*/ 1865057 h 6858000"/>
                <a:gd name="connsiteX130" fmla="*/ 203728 w 8262739"/>
                <a:gd name="connsiteY130" fmla="*/ 1738579 h 6858000"/>
                <a:gd name="connsiteX131" fmla="*/ 195355 w 8262739"/>
                <a:gd name="connsiteY131" fmla="*/ 1708512 h 6858000"/>
                <a:gd name="connsiteX132" fmla="*/ 165736 w 8262739"/>
                <a:gd name="connsiteY132" fmla="*/ 1877748 h 6858000"/>
                <a:gd name="connsiteX133" fmla="*/ 114965 w 8262739"/>
                <a:gd name="connsiteY133" fmla="*/ 2068141 h 6858000"/>
                <a:gd name="connsiteX134" fmla="*/ 102275 w 8262739"/>
                <a:gd name="connsiteY134" fmla="*/ 2173911 h 6858000"/>
                <a:gd name="connsiteX135" fmla="*/ 98042 w 8262739"/>
                <a:gd name="connsiteY135" fmla="*/ 2237377 h 6858000"/>
                <a:gd name="connsiteX136" fmla="*/ 89580 w 8262739"/>
                <a:gd name="connsiteY136" fmla="*/ 2470075 h 6858000"/>
                <a:gd name="connsiteX137" fmla="*/ 98042 w 8262739"/>
                <a:gd name="connsiteY137" fmla="*/ 2622387 h 6858000"/>
                <a:gd name="connsiteX138" fmla="*/ 76889 w 8262739"/>
                <a:gd name="connsiteY138" fmla="*/ 2825470 h 6858000"/>
                <a:gd name="connsiteX139" fmla="*/ 76889 w 8262739"/>
                <a:gd name="connsiteY139" fmla="*/ 3087786 h 6858000"/>
                <a:gd name="connsiteX140" fmla="*/ 102275 w 8262739"/>
                <a:gd name="connsiteY140" fmla="*/ 3341640 h 6858000"/>
                <a:gd name="connsiteX141" fmla="*/ 110737 w 8262739"/>
                <a:gd name="connsiteY141" fmla="*/ 3341640 h 6858000"/>
                <a:gd name="connsiteX142" fmla="*/ 165736 w 8262739"/>
                <a:gd name="connsiteY142" fmla="*/ 3582805 h 6858000"/>
                <a:gd name="connsiteX143" fmla="*/ 195355 w 8262739"/>
                <a:gd name="connsiteY143" fmla="*/ 3781654 h 6858000"/>
                <a:gd name="connsiteX144" fmla="*/ 258816 w 8262739"/>
                <a:gd name="connsiteY144" fmla="*/ 3984738 h 6858000"/>
                <a:gd name="connsiteX145" fmla="*/ 358772 w 8262739"/>
                <a:gd name="connsiteY145" fmla="*/ 4421447 h 6858000"/>
                <a:gd name="connsiteX146" fmla="*/ 367496 w 8262739"/>
                <a:gd name="connsiteY146" fmla="*/ 4505141 h 6858000"/>
                <a:gd name="connsiteX147" fmla="*/ 385748 w 8262739"/>
                <a:gd name="connsiteY147" fmla="*/ 4505141 h 6858000"/>
                <a:gd name="connsiteX148" fmla="*/ 478828 w 8262739"/>
                <a:gd name="connsiteY148" fmla="*/ 4729378 h 6858000"/>
                <a:gd name="connsiteX149" fmla="*/ 512675 w 8262739"/>
                <a:gd name="connsiteY149" fmla="*/ 4843614 h 6858000"/>
                <a:gd name="connsiteX150" fmla="*/ 449209 w 8262739"/>
                <a:gd name="connsiteY150" fmla="*/ 4746301 h 6858000"/>
                <a:gd name="connsiteX151" fmla="*/ 381515 w 8262739"/>
                <a:gd name="connsiteY151" fmla="*/ 4593989 h 6858000"/>
                <a:gd name="connsiteX152" fmla="*/ 377286 w 8262739"/>
                <a:gd name="connsiteY152" fmla="*/ 4636297 h 6858000"/>
                <a:gd name="connsiteX153" fmla="*/ 340476 w 8262739"/>
                <a:gd name="connsiteY153" fmla="*/ 4522194 h 6858000"/>
                <a:gd name="connsiteX154" fmla="*/ 313820 w 8262739"/>
                <a:gd name="connsiteY154" fmla="*/ 4526294 h 6858000"/>
                <a:gd name="connsiteX155" fmla="*/ 284202 w 8262739"/>
                <a:gd name="connsiteY155" fmla="*/ 4428985 h 6858000"/>
                <a:gd name="connsiteX156" fmla="*/ 182660 w 8262739"/>
                <a:gd name="connsiteY156" fmla="*/ 4196284 h 6858000"/>
                <a:gd name="connsiteX157" fmla="*/ 119198 w 8262739"/>
                <a:gd name="connsiteY157" fmla="*/ 3988971 h 6858000"/>
                <a:gd name="connsiteX158" fmla="*/ 114965 w 8262739"/>
                <a:gd name="connsiteY158" fmla="*/ 3815502 h 6858000"/>
                <a:gd name="connsiteX159" fmla="*/ 85351 w 8262739"/>
                <a:gd name="connsiteY159" fmla="*/ 3612418 h 6858000"/>
                <a:gd name="connsiteX160" fmla="*/ 64195 w 8262739"/>
                <a:gd name="connsiteY160" fmla="*/ 3409335 h 6858000"/>
                <a:gd name="connsiteX161" fmla="*/ 17657 w 8262739"/>
                <a:gd name="connsiteY161" fmla="*/ 3261255 h 6858000"/>
                <a:gd name="connsiteX162" fmla="*/ 47271 w 8262739"/>
                <a:gd name="connsiteY162" fmla="*/ 2474308 h 6858000"/>
                <a:gd name="connsiteX163" fmla="*/ 76889 w 8262739"/>
                <a:gd name="connsiteY163" fmla="*/ 2271224 h 6858000"/>
                <a:gd name="connsiteX164" fmla="*/ 51504 w 8262739"/>
                <a:gd name="connsiteY164" fmla="*/ 2161221 h 6858000"/>
                <a:gd name="connsiteX165" fmla="*/ 102275 w 8262739"/>
                <a:gd name="connsiteY165" fmla="*/ 1856596 h 6858000"/>
                <a:gd name="connsiteX166" fmla="*/ 114965 w 8262739"/>
                <a:gd name="connsiteY166" fmla="*/ 1784668 h 6858000"/>
                <a:gd name="connsiteX167" fmla="*/ 148813 w 8262739"/>
                <a:gd name="connsiteY167" fmla="*/ 1539276 h 6858000"/>
                <a:gd name="connsiteX168" fmla="*/ 237664 w 8262739"/>
                <a:gd name="connsiteY168" fmla="*/ 1361578 h 6858000"/>
                <a:gd name="connsiteX169" fmla="*/ 216507 w 8262739"/>
                <a:gd name="connsiteY169" fmla="*/ 1602741 h 6858000"/>
                <a:gd name="connsiteX170" fmla="*/ 237655 w 8262739"/>
                <a:gd name="connsiteY170" fmla="*/ 1561405 h 6858000"/>
                <a:gd name="connsiteX171" fmla="*/ 250354 w 8262739"/>
                <a:gd name="connsiteY171" fmla="*/ 1462591 h 6858000"/>
                <a:gd name="connsiteX172" fmla="*/ 254587 w 8262739"/>
                <a:gd name="connsiteY172" fmla="*/ 1353116 h 6858000"/>
                <a:gd name="connsiteX173" fmla="*/ 292663 w 8262739"/>
                <a:gd name="connsiteY173" fmla="*/ 1213494 h 6858000"/>
                <a:gd name="connsiteX174" fmla="*/ 351896 w 8262739"/>
                <a:gd name="connsiteY174" fmla="*/ 1001948 h 6858000"/>
                <a:gd name="connsiteX175" fmla="*/ 423824 w 8262739"/>
                <a:gd name="connsiteY175" fmla="*/ 786174 h 6858000"/>
                <a:gd name="connsiteX176" fmla="*/ 429212 w 8262739"/>
                <a:gd name="connsiteY176" fmla="*/ 780111 h 6858000"/>
                <a:gd name="connsiteX177" fmla="*/ 461904 w 8262739"/>
                <a:gd name="connsiteY177" fmla="*/ 608476 h 6858000"/>
                <a:gd name="connsiteX178" fmla="*/ 508442 w 8262739"/>
                <a:gd name="connsiteY178" fmla="*/ 485778 h 6858000"/>
                <a:gd name="connsiteX179" fmla="*/ 563446 w 8262739"/>
                <a:gd name="connsiteY179" fmla="*/ 384236 h 6858000"/>
                <a:gd name="connsiteX180" fmla="*/ 673449 w 8262739"/>
                <a:gd name="connsiteY180" fmla="*/ 172691 h 6858000"/>
                <a:gd name="connsiteX181" fmla="*/ 717872 w 8262739"/>
                <a:gd name="connsiteY181" fmla="*/ 77497 h 6858000"/>
                <a:gd name="connsiteX182" fmla="*/ 754037 w 8262739"/>
                <a:gd name="connsiteY182" fmla="*/ 0 h 6858000"/>
                <a:gd name="connsiteX183" fmla="*/ 1028695 w 8262739"/>
                <a:gd name="connsiteY183" fmla="*/ 0 h 6858000"/>
                <a:gd name="connsiteX184" fmla="*/ 986532 w 8262739"/>
                <a:gd name="connsiteY184" fmla="*/ 71149 h 6858000"/>
                <a:gd name="connsiteX185" fmla="*/ 859605 w 8262739"/>
                <a:gd name="connsiteY185" fmla="*/ 308080 h 6858000"/>
                <a:gd name="connsiteX186" fmla="*/ 721537 w 8262739"/>
                <a:gd name="connsiteY186" fmla="*/ 525648 h 6858000"/>
                <a:gd name="connsiteX187" fmla="*/ 719987 w 8262739"/>
                <a:gd name="connsiteY187" fmla="*/ 532320 h 6858000"/>
                <a:gd name="connsiteX188" fmla="*/ 673445 w 8262739"/>
                <a:gd name="connsiteY188" fmla="*/ 659247 h 6858000"/>
                <a:gd name="connsiteX189" fmla="*/ 639597 w 8262739"/>
                <a:gd name="connsiteY189" fmla="*/ 718480 h 6858000"/>
                <a:gd name="connsiteX190" fmla="*/ 631136 w 8262739"/>
                <a:gd name="connsiteY190" fmla="*/ 726942 h 6858000"/>
                <a:gd name="connsiteX191" fmla="*/ 593588 w 8262739"/>
                <a:gd name="connsiteY191" fmla="*/ 851755 h 6858000"/>
                <a:gd name="connsiteX192" fmla="*/ 584598 w 8262739"/>
                <a:gd name="connsiteY192" fmla="*/ 925796 h 6858000"/>
                <a:gd name="connsiteX193" fmla="*/ 576136 w 8262739"/>
                <a:gd name="connsiteY193" fmla="*/ 1031567 h 6858000"/>
                <a:gd name="connsiteX194" fmla="*/ 516903 w 8262739"/>
                <a:gd name="connsiteY194" fmla="*/ 1205036 h 6858000"/>
                <a:gd name="connsiteX195" fmla="*/ 461900 w 8262739"/>
                <a:gd name="connsiteY195" fmla="*/ 1378501 h 6858000"/>
                <a:gd name="connsiteX196" fmla="*/ 402667 w 8262739"/>
                <a:gd name="connsiteY196" fmla="*/ 1632355 h 6858000"/>
                <a:gd name="connsiteX197" fmla="*/ 368820 w 8262739"/>
                <a:gd name="connsiteY197" fmla="*/ 1865057 h 6858000"/>
                <a:gd name="connsiteX198" fmla="*/ 347667 w 8262739"/>
                <a:gd name="connsiteY198" fmla="*/ 2097755 h 6858000"/>
                <a:gd name="connsiteX199" fmla="*/ 377281 w 8262739"/>
                <a:gd name="connsiteY199" fmla="*/ 1936981 h 6858000"/>
                <a:gd name="connsiteX200" fmla="*/ 380027 w 8262739"/>
                <a:gd name="connsiteY200" fmla="*/ 1923713 h 6858000"/>
                <a:gd name="connsiteX201" fmla="*/ 385743 w 8262739"/>
                <a:gd name="connsiteY201" fmla="*/ 1860824 h 6858000"/>
                <a:gd name="connsiteX202" fmla="*/ 419590 w 8262739"/>
                <a:gd name="connsiteY202" fmla="*/ 1628127 h 6858000"/>
                <a:gd name="connsiteX203" fmla="*/ 430189 w 8262739"/>
                <a:gd name="connsiteY203" fmla="*/ 1631662 h 6858000"/>
                <a:gd name="connsiteX204" fmla="*/ 431108 w 8262739"/>
                <a:gd name="connsiteY204" fmla="*/ 1627731 h 6858000"/>
                <a:gd name="connsiteX205" fmla="*/ 419595 w 8262739"/>
                <a:gd name="connsiteY205" fmla="*/ 1623894 h 6858000"/>
                <a:gd name="connsiteX206" fmla="*/ 478828 w 8262739"/>
                <a:gd name="connsiteY206" fmla="*/ 1370039 h 6858000"/>
                <a:gd name="connsiteX207" fmla="*/ 533827 w 8262739"/>
                <a:gd name="connsiteY207" fmla="*/ 1196570 h 6858000"/>
                <a:gd name="connsiteX208" fmla="*/ 592789 w 8262739"/>
                <a:gd name="connsiteY208" fmla="*/ 1023900 h 6858000"/>
                <a:gd name="connsiteX209" fmla="*/ 588831 w 8262739"/>
                <a:gd name="connsiteY209" fmla="*/ 1023105 h 6858000"/>
                <a:gd name="connsiteX210" fmla="*/ 597293 w 8262739"/>
                <a:gd name="connsiteY210" fmla="*/ 917335 h 6858000"/>
                <a:gd name="connsiteX211" fmla="*/ 643831 w 8262739"/>
                <a:gd name="connsiteY211" fmla="*/ 718480 h 6858000"/>
                <a:gd name="connsiteX212" fmla="*/ 677678 w 8262739"/>
                <a:gd name="connsiteY212" fmla="*/ 659247 h 6858000"/>
                <a:gd name="connsiteX213" fmla="*/ 678815 w 8262739"/>
                <a:gd name="connsiteY213" fmla="*/ 656156 h 6858000"/>
                <a:gd name="connsiteX214" fmla="*/ 724220 w 8262739"/>
                <a:gd name="connsiteY214" fmla="*/ 532320 h 6858000"/>
                <a:gd name="connsiteX215" fmla="*/ 863838 w 8262739"/>
                <a:gd name="connsiteY215" fmla="*/ 312313 h 6858000"/>
                <a:gd name="connsiteX216" fmla="*/ 990765 w 8262739"/>
                <a:gd name="connsiteY216" fmla="*/ 75382 h 6858000"/>
                <a:gd name="connsiteX217" fmla="*/ 1024614 w 8262739"/>
                <a:gd name="connsiteY217" fmla="*/ 19852 h 6858000"/>
                <a:gd name="connsiteX218" fmla="*/ 1036060 w 8262739"/>
                <a:gd name="connsiteY218" fmla="*/ 0 h 6858000"/>
                <a:gd name="connsiteX219" fmla="*/ 1150037 w 8262739"/>
                <a:gd name="connsiteY219" fmla="*/ 0 h 6858000"/>
                <a:gd name="connsiteX220" fmla="*/ 1075780 w 8262739"/>
                <a:gd name="connsiteY220" fmla="*/ 117164 h 6858000"/>
                <a:gd name="connsiteX221" fmla="*/ 796143 w 8262739"/>
                <a:gd name="connsiteY221" fmla="*/ 655019 h 6858000"/>
                <a:gd name="connsiteX222" fmla="*/ 741139 w 8262739"/>
                <a:gd name="connsiteY222" fmla="*/ 828483 h 6858000"/>
                <a:gd name="connsiteX223" fmla="*/ 690368 w 8262739"/>
                <a:gd name="connsiteY223" fmla="*/ 1006181 h 6858000"/>
                <a:gd name="connsiteX224" fmla="*/ 580365 w 8262739"/>
                <a:gd name="connsiteY224" fmla="*/ 1378501 h 6858000"/>
                <a:gd name="connsiteX225" fmla="*/ 508442 w 8262739"/>
                <a:gd name="connsiteY225" fmla="*/ 1632355 h 6858000"/>
                <a:gd name="connsiteX226" fmla="*/ 474594 w 8262739"/>
                <a:gd name="connsiteY226" fmla="*/ 1822748 h 6858000"/>
                <a:gd name="connsiteX227" fmla="*/ 457671 w 8262739"/>
                <a:gd name="connsiteY227" fmla="*/ 1920057 h 6858000"/>
                <a:gd name="connsiteX228" fmla="*/ 444976 w 8262739"/>
                <a:gd name="connsiteY228" fmla="*/ 2017370 h 6858000"/>
                <a:gd name="connsiteX229" fmla="*/ 406900 w 8262739"/>
                <a:gd name="connsiteY229" fmla="*/ 2279686 h 6858000"/>
                <a:gd name="connsiteX230" fmla="*/ 394205 w 8262739"/>
                <a:gd name="connsiteY230" fmla="*/ 2440460 h 6858000"/>
                <a:gd name="connsiteX231" fmla="*/ 415362 w 8262739"/>
                <a:gd name="connsiteY231" fmla="*/ 2609697 h 6858000"/>
                <a:gd name="connsiteX232" fmla="*/ 425276 w 8262739"/>
                <a:gd name="connsiteY232" fmla="*/ 2517483 h 6858000"/>
                <a:gd name="connsiteX233" fmla="*/ 423824 w 8262739"/>
                <a:gd name="connsiteY233" fmla="*/ 2486998 h 6858000"/>
                <a:gd name="connsiteX234" fmla="*/ 440747 w 8262739"/>
                <a:gd name="connsiteY234" fmla="*/ 2309300 h 6858000"/>
                <a:gd name="connsiteX235" fmla="*/ 478823 w 8262739"/>
                <a:gd name="connsiteY235" fmla="*/ 2046984 h 6858000"/>
                <a:gd name="connsiteX236" fmla="*/ 509024 w 8262739"/>
                <a:gd name="connsiteY236" fmla="*/ 2010743 h 6858000"/>
                <a:gd name="connsiteX237" fmla="*/ 552878 w 8262739"/>
                <a:gd name="connsiteY237" fmla="*/ 1717258 h 6858000"/>
                <a:gd name="connsiteX238" fmla="*/ 550751 w 8262739"/>
                <a:gd name="connsiteY238" fmla="*/ 1666203 h 6858000"/>
                <a:gd name="connsiteX239" fmla="*/ 592549 w 8262739"/>
                <a:gd name="connsiteY239" fmla="*/ 1546374 h 6858000"/>
                <a:gd name="connsiteX240" fmla="*/ 617419 w 8262739"/>
                <a:gd name="connsiteY240" fmla="*/ 1445769 h 6858000"/>
                <a:gd name="connsiteX241" fmla="*/ 609983 w 8262739"/>
                <a:gd name="connsiteY241" fmla="*/ 1463119 h 6858000"/>
                <a:gd name="connsiteX242" fmla="*/ 584598 w 8262739"/>
                <a:gd name="connsiteY242" fmla="*/ 1454657 h 6858000"/>
                <a:gd name="connsiteX243" fmla="*/ 521132 w 8262739"/>
                <a:gd name="connsiteY243" fmla="*/ 1636589 h 6858000"/>
                <a:gd name="connsiteX244" fmla="*/ 525365 w 8262739"/>
                <a:gd name="connsiteY244" fmla="*/ 1738130 h 6858000"/>
                <a:gd name="connsiteX245" fmla="*/ 495747 w 8262739"/>
                <a:gd name="connsiteY245" fmla="*/ 1932752 h 6858000"/>
                <a:gd name="connsiteX246" fmla="*/ 491518 w 8262739"/>
                <a:gd name="connsiteY246" fmla="*/ 1966599 h 6858000"/>
                <a:gd name="connsiteX247" fmla="*/ 449209 w 8262739"/>
                <a:gd name="connsiteY247" fmla="*/ 2017370 h 6858000"/>
                <a:gd name="connsiteX248" fmla="*/ 461900 w 8262739"/>
                <a:gd name="connsiteY248" fmla="*/ 1920057 h 6858000"/>
                <a:gd name="connsiteX249" fmla="*/ 478823 w 8262739"/>
                <a:gd name="connsiteY249" fmla="*/ 1822748 h 6858000"/>
                <a:gd name="connsiteX250" fmla="*/ 512670 w 8262739"/>
                <a:gd name="connsiteY250" fmla="*/ 1632355 h 6858000"/>
                <a:gd name="connsiteX251" fmla="*/ 584598 w 8262739"/>
                <a:gd name="connsiteY251" fmla="*/ 1378501 h 6858000"/>
                <a:gd name="connsiteX252" fmla="*/ 694601 w 8262739"/>
                <a:gd name="connsiteY252" fmla="*/ 1006181 h 6858000"/>
                <a:gd name="connsiteX253" fmla="*/ 745372 w 8262739"/>
                <a:gd name="connsiteY253" fmla="*/ 828483 h 6858000"/>
                <a:gd name="connsiteX254" fmla="*/ 800372 w 8262739"/>
                <a:gd name="connsiteY254" fmla="*/ 655019 h 6858000"/>
                <a:gd name="connsiteX255" fmla="*/ 1078224 w 8262739"/>
                <a:gd name="connsiteY255" fmla="*/ 117164 h 6858000"/>
                <a:gd name="connsiteX256" fmla="*/ 1153691 w 8262739"/>
                <a:gd name="connsiteY256" fmla="*/ 0 h 6858000"/>
                <a:gd name="connsiteX257" fmla="*/ 8262739 w 8262739"/>
                <a:gd name="connsiteY257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</a:cxnLst>
              <a:rect l="l" t="t" r="r" b="b"/>
              <a:pathLst>
                <a:path w="8262739" h="6858000">
                  <a:moveTo>
                    <a:pt x="774160" y="294728"/>
                  </a:moveTo>
                  <a:lnTo>
                    <a:pt x="774822" y="291871"/>
                  </a:lnTo>
                  <a:lnTo>
                    <a:pt x="758067" y="278466"/>
                  </a:lnTo>
                  <a:cubicBezTo>
                    <a:pt x="796143" y="193848"/>
                    <a:pt x="817300" y="147306"/>
                    <a:pt x="846914" y="92306"/>
                  </a:cubicBezTo>
                  <a:lnTo>
                    <a:pt x="899364" y="54843"/>
                  </a:lnTo>
                  <a:lnTo>
                    <a:pt x="901914" y="49997"/>
                  </a:lnTo>
                  <a:cubicBezTo>
                    <a:pt x="884990" y="62692"/>
                    <a:pt x="863838" y="75382"/>
                    <a:pt x="842681" y="92306"/>
                  </a:cubicBezTo>
                  <a:cubicBezTo>
                    <a:pt x="813067" y="147310"/>
                    <a:pt x="791910" y="193848"/>
                    <a:pt x="753834" y="278466"/>
                  </a:cubicBezTo>
                  <a:close/>
                  <a:moveTo>
                    <a:pt x="674364" y="821039"/>
                  </a:moveTo>
                  <a:lnTo>
                    <a:pt x="674577" y="820652"/>
                  </a:lnTo>
                  <a:lnTo>
                    <a:pt x="681911" y="659247"/>
                  </a:lnTo>
                  <a:lnTo>
                    <a:pt x="719798" y="629253"/>
                  </a:lnTo>
                  <a:lnTo>
                    <a:pt x="721575" y="628045"/>
                  </a:lnTo>
                  <a:lnTo>
                    <a:pt x="724221" y="625399"/>
                  </a:lnTo>
                  <a:lnTo>
                    <a:pt x="758067" y="595781"/>
                  </a:lnTo>
                  <a:cubicBezTo>
                    <a:pt x="770758" y="566167"/>
                    <a:pt x="787681" y="532320"/>
                    <a:pt x="851147" y="422317"/>
                  </a:cubicBezTo>
                  <a:lnTo>
                    <a:pt x="854319" y="424431"/>
                  </a:lnTo>
                  <a:lnTo>
                    <a:pt x="855904" y="421259"/>
                  </a:lnTo>
                  <a:lnTo>
                    <a:pt x="851147" y="418088"/>
                  </a:lnTo>
                  <a:cubicBezTo>
                    <a:pt x="783453" y="528091"/>
                    <a:pt x="770758" y="561939"/>
                    <a:pt x="758067" y="591553"/>
                  </a:cubicBezTo>
                  <a:lnTo>
                    <a:pt x="724221" y="625399"/>
                  </a:lnTo>
                  <a:lnTo>
                    <a:pt x="719989" y="629102"/>
                  </a:lnTo>
                  <a:lnTo>
                    <a:pt x="719798" y="629253"/>
                  </a:lnTo>
                  <a:lnTo>
                    <a:pt x="681911" y="655019"/>
                  </a:lnTo>
                  <a:lnTo>
                    <a:pt x="681729" y="659070"/>
                  </a:lnTo>
                  <a:close/>
                  <a:moveTo>
                    <a:pt x="597990" y="1025570"/>
                  </a:moveTo>
                  <a:lnTo>
                    <a:pt x="598190" y="1024980"/>
                  </a:lnTo>
                  <a:lnTo>
                    <a:pt x="595885" y="1024518"/>
                  </a:lnTo>
                  <a:close/>
                  <a:moveTo>
                    <a:pt x="2119992" y="6660069"/>
                  </a:moveTo>
                  <a:lnTo>
                    <a:pt x="2120414" y="6658670"/>
                  </a:lnTo>
                  <a:lnTo>
                    <a:pt x="2111615" y="6649866"/>
                  </a:lnTo>
                  <a:close/>
                  <a:moveTo>
                    <a:pt x="1743929" y="6858000"/>
                  </a:moveTo>
                  <a:lnTo>
                    <a:pt x="1672367" y="6858000"/>
                  </a:lnTo>
                  <a:lnTo>
                    <a:pt x="1638095" y="6819444"/>
                  </a:lnTo>
                  <a:cubicBezTo>
                    <a:pt x="1642324" y="6810982"/>
                    <a:pt x="1684633" y="6836368"/>
                    <a:pt x="1663481" y="6785597"/>
                  </a:cubicBezTo>
                  <a:close/>
                  <a:moveTo>
                    <a:pt x="1901513" y="6858000"/>
                  </a:moveTo>
                  <a:lnTo>
                    <a:pt x="1795034" y="6858000"/>
                  </a:lnTo>
                  <a:lnTo>
                    <a:pt x="1731171" y="6781364"/>
                  </a:lnTo>
                  <a:lnTo>
                    <a:pt x="1698079" y="6745264"/>
                  </a:lnTo>
                  <a:lnTo>
                    <a:pt x="1793828" y="6858000"/>
                  </a:lnTo>
                  <a:lnTo>
                    <a:pt x="1748158" y="6858000"/>
                  </a:lnTo>
                  <a:lnTo>
                    <a:pt x="1667709" y="6785597"/>
                  </a:lnTo>
                  <a:cubicBezTo>
                    <a:pt x="1638095" y="6747517"/>
                    <a:pt x="1604248" y="6709441"/>
                    <a:pt x="1574630" y="6671360"/>
                  </a:cubicBezTo>
                  <a:cubicBezTo>
                    <a:pt x="1545015" y="6633284"/>
                    <a:pt x="1515397" y="6590975"/>
                    <a:pt x="1485783" y="6552895"/>
                  </a:cubicBezTo>
                  <a:cubicBezTo>
                    <a:pt x="1498473" y="6540204"/>
                    <a:pt x="1540782" y="6561357"/>
                    <a:pt x="1595786" y="6624823"/>
                  </a:cubicBezTo>
                  <a:lnTo>
                    <a:pt x="1601188" y="6631183"/>
                  </a:lnTo>
                  <a:lnTo>
                    <a:pt x="1651314" y="6642275"/>
                  </a:lnTo>
                  <a:cubicBezTo>
                    <a:pt x="1677228" y="6659727"/>
                    <a:pt x="1712133" y="6692517"/>
                    <a:pt x="1765018" y="6747517"/>
                  </a:cubicBezTo>
                  <a:cubicBezTo>
                    <a:pt x="1792520" y="6770788"/>
                    <a:pt x="1821079" y="6793001"/>
                    <a:pt x="1848052" y="6814155"/>
                  </a:cubicBezTo>
                  <a:close/>
                  <a:moveTo>
                    <a:pt x="8262739" y="6858000"/>
                  </a:moveTo>
                  <a:lnTo>
                    <a:pt x="2188465" y="6858000"/>
                  </a:lnTo>
                  <a:lnTo>
                    <a:pt x="2116185" y="6794059"/>
                  </a:lnTo>
                  <a:cubicBezTo>
                    <a:pt x="2090800" y="6768673"/>
                    <a:pt x="2023105" y="6743288"/>
                    <a:pt x="1976568" y="6679826"/>
                  </a:cubicBezTo>
                  <a:cubicBezTo>
                    <a:pt x="1904640" y="6603670"/>
                    <a:pt x="1845407" y="6531743"/>
                    <a:pt x="1773484" y="6455586"/>
                  </a:cubicBezTo>
                  <a:lnTo>
                    <a:pt x="1759550" y="6412038"/>
                  </a:lnTo>
                  <a:lnTo>
                    <a:pt x="1718480" y="6370968"/>
                  </a:lnTo>
                  <a:cubicBezTo>
                    <a:pt x="1671943" y="6324431"/>
                    <a:pt x="1625400" y="6273660"/>
                    <a:pt x="1578863" y="6218656"/>
                  </a:cubicBezTo>
                  <a:cubicBezTo>
                    <a:pt x="1570401" y="6189042"/>
                    <a:pt x="1506935" y="6108652"/>
                    <a:pt x="1561939" y="6142499"/>
                  </a:cubicBezTo>
                  <a:cubicBezTo>
                    <a:pt x="1540782" y="6117114"/>
                    <a:pt x="1523859" y="6087500"/>
                    <a:pt x="1506935" y="6066343"/>
                  </a:cubicBezTo>
                  <a:lnTo>
                    <a:pt x="1500383" y="6056069"/>
                  </a:lnTo>
                  <a:lnTo>
                    <a:pt x="1435007" y="6011339"/>
                  </a:lnTo>
                  <a:cubicBezTo>
                    <a:pt x="1384237" y="5952106"/>
                    <a:pt x="1341928" y="5888645"/>
                    <a:pt x="1308080" y="5829412"/>
                  </a:cubicBezTo>
                  <a:cubicBezTo>
                    <a:pt x="1274233" y="5765947"/>
                    <a:pt x="1248848" y="5706714"/>
                    <a:pt x="1236157" y="5660176"/>
                  </a:cubicBezTo>
                  <a:lnTo>
                    <a:pt x="1227695" y="5660176"/>
                  </a:lnTo>
                  <a:cubicBezTo>
                    <a:pt x="1193848" y="5600944"/>
                    <a:pt x="1160001" y="5537482"/>
                    <a:pt x="1130387" y="5474016"/>
                  </a:cubicBezTo>
                  <a:cubicBezTo>
                    <a:pt x="1100768" y="5410555"/>
                    <a:pt x="1066921" y="5351322"/>
                    <a:pt x="1037307" y="5287856"/>
                  </a:cubicBezTo>
                  <a:cubicBezTo>
                    <a:pt x="1003460" y="5215933"/>
                    <a:pt x="969612" y="5144006"/>
                    <a:pt x="939994" y="5072083"/>
                  </a:cubicBezTo>
                  <a:cubicBezTo>
                    <a:pt x="910380" y="5000155"/>
                    <a:pt x="880761" y="4923999"/>
                    <a:pt x="851147" y="4852075"/>
                  </a:cubicBezTo>
                  <a:lnTo>
                    <a:pt x="898733" y="4922927"/>
                  </a:lnTo>
                  <a:lnTo>
                    <a:pt x="898752" y="4922958"/>
                  </a:lnTo>
                  <a:lnTo>
                    <a:pt x="939994" y="5000155"/>
                  </a:lnTo>
                  <a:cubicBezTo>
                    <a:pt x="965379" y="5055159"/>
                    <a:pt x="990765" y="5114392"/>
                    <a:pt x="1028845" y="5186315"/>
                  </a:cubicBezTo>
                  <a:cubicBezTo>
                    <a:pt x="1045769" y="5211700"/>
                    <a:pt x="1049997" y="5254009"/>
                    <a:pt x="1058459" y="5287856"/>
                  </a:cubicBezTo>
                  <a:lnTo>
                    <a:pt x="1070701" y="5305806"/>
                  </a:lnTo>
                  <a:lnTo>
                    <a:pt x="1055634" y="5227473"/>
                  </a:lnTo>
                  <a:lnTo>
                    <a:pt x="1016346" y="5156168"/>
                  </a:lnTo>
                  <a:lnTo>
                    <a:pt x="952391" y="5012357"/>
                  </a:lnTo>
                  <a:lnTo>
                    <a:pt x="898752" y="4922958"/>
                  </a:lnTo>
                  <a:lnTo>
                    <a:pt x="898743" y="4922942"/>
                  </a:lnTo>
                  <a:lnTo>
                    <a:pt x="898733" y="4922927"/>
                  </a:lnTo>
                  <a:lnTo>
                    <a:pt x="876528" y="4885918"/>
                  </a:lnTo>
                  <a:cubicBezTo>
                    <a:pt x="846914" y="4801300"/>
                    <a:pt x="813067" y="4716683"/>
                    <a:pt x="783448" y="4632064"/>
                  </a:cubicBezTo>
                  <a:lnTo>
                    <a:pt x="703703" y="4371836"/>
                  </a:lnTo>
                  <a:lnTo>
                    <a:pt x="677518" y="4295977"/>
                  </a:lnTo>
                  <a:cubicBezTo>
                    <a:pt x="633148" y="4146823"/>
                    <a:pt x="595032" y="3994972"/>
                    <a:pt x="563468" y="3840737"/>
                  </a:cubicBezTo>
                  <a:lnTo>
                    <a:pt x="513030" y="3510255"/>
                  </a:lnTo>
                  <a:lnTo>
                    <a:pt x="512670" y="3519338"/>
                  </a:lnTo>
                  <a:cubicBezTo>
                    <a:pt x="512670" y="3540495"/>
                    <a:pt x="512670" y="3557419"/>
                    <a:pt x="516903" y="3587033"/>
                  </a:cubicBezTo>
                  <a:cubicBezTo>
                    <a:pt x="525365" y="3637804"/>
                    <a:pt x="533827" y="3688575"/>
                    <a:pt x="538056" y="3743579"/>
                  </a:cubicBezTo>
                  <a:cubicBezTo>
                    <a:pt x="546518" y="3798579"/>
                    <a:pt x="554979" y="3853583"/>
                    <a:pt x="563441" y="3904353"/>
                  </a:cubicBezTo>
                  <a:cubicBezTo>
                    <a:pt x="542289" y="3866273"/>
                    <a:pt x="533827" y="3815502"/>
                    <a:pt x="521132" y="3764731"/>
                  </a:cubicBezTo>
                  <a:cubicBezTo>
                    <a:pt x="512670" y="3709731"/>
                    <a:pt x="504209" y="3650499"/>
                    <a:pt x="491518" y="3587033"/>
                  </a:cubicBezTo>
                  <a:cubicBezTo>
                    <a:pt x="470361" y="3587033"/>
                    <a:pt x="466133" y="3587033"/>
                    <a:pt x="457671" y="3587033"/>
                  </a:cubicBezTo>
                  <a:cubicBezTo>
                    <a:pt x="453438" y="3540495"/>
                    <a:pt x="449209" y="3498186"/>
                    <a:pt x="436514" y="3426258"/>
                  </a:cubicBezTo>
                  <a:cubicBezTo>
                    <a:pt x="428052" y="3392411"/>
                    <a:pt x="415362" y="3358564"/>
                    <a:pt x="406900" y="3324717"/>
                  </a:cubicBezTo>
                  <a:cubicBezTo>
                    <a:pt x="398438" y="3290869"/>
                    <a:pt x="389976" y="3257022"/>
                    <a:pt x="381515" y="3227408"/>
                  </a:cubicBezTo>
                  <a:cubicBezTo>
                    <a:pt x="356129" y="3197790"/>
                    <a:pt x="334972" y="3176637"/>
                    <a:pt x="309587" y="3151252"/>
                  </a:cubicBezTo>
                  <a:cubicBezTo>
                    <a:pt x="301125" y="3151252"/>
                    <a:pt x="296896" y="3151252"/>
                    <a:pt x="288435" y="3151252"/>
                  </a:cubicBezTo>
                  <a:cubicBezTo>
                    <a:pt x="279973" y="3125866"/>
                    <a:pt x="271511" y="3087786"/>
                    <a:pt x="267278" y="3045477"/>
                  </a:cubicBezTo>
                  <a:cubicBezTo>
                    <a:pt x="263049" y="3003168"/>
                    <a:pt x="258816" y="2956630"/>
                    <a:pt x="258816" y="2910088"/>
                  </a:cubicBezTo>
                  <a:cubicBezTo>
                    <a:pt x="258816" y="2821242"/>
                    <a:pt x="263049" y="2740852"/>
                    <a:pt x="275740" y="2719700"/>
                  </a:cubicBezTo>
                  <a:cubicBezTo>
                    <a:pt x="279973" y="2694315"/>
                    <a:pt x="279973" y="2673158"/>
                    <a:pt x="284202" y="2652006"/>
                  </a:cubicBezTo>
                  <a:lnTo>
                    <a:pt x="298611" y="2605575"/>
                  </a:lnTo>
                  <a:lnTo>
                    <a:pt x="291606" y="2499693"/>
                  </a:lnTo>
                  <a:cubicBezTo>
                    <a:pt x="292663" y="2446808"/>
                    <a:pt x="296892" y="2391804"/>
                    <a:pt x="301125" y="2343147"/>
                  </a:cubicBezTo>
                  <a:lnTo>
                    <a:pt x="318049" y="2311419"/>
                  </a:lnTo>
                  <a:lnTo>
                    <a:pt x="318049" y="2292377"/>
                  </a:lnTo>
                  <a:cubicBezTo>
                    <a:pt x="309587" y="2317762"/>
                    <a:pt x="296896" y="2334686"/>
                    <a:pt x="284202" y="2355842"/>
                  </a:cubicBezTo>
                  <a:cubicBezTo>
                    <a:pt x="275740" y="2338919"/>
                    <a:pt x="263049" y="2330457"/>
                    <a:pt x="254587" y="2313533"/>
                  </a:cubicBezTo>
                  <a:cubicBezTo>
                    <a:pt x="237664" y="2288148"/>
                    <a:pt x="241892" y="2059679"/>
                    <a:pt x="199583" y="2237377"/>
                  </a:cubicBezTo>
                  <a:lnTo>
                    <a:pt x="189536" y="2177087"/>
                  </a:lnTo>
                  <a:lnTo>
                    <a:pt x="186893" y="2182373"/>
                  </a:lnTo>
                  <a:cubicBezTo>
                    <a:pt x="182660" y="2237377"/>
                    <a:pt x="174198" y="2296610"/>
                    <a:pt x="169969" y="2351609"/>
                  </a:cubicBezTo>
                  <a:cubicBezTo>
                    <a:pt x="165736" y="2406613"/>
                    <a:pt x="157274" y="2465846"/>
                    <a:pt x="157274" y="2520845"/>
                  </a:cubicBezTo>
                  <a:cubicBezTo>
                    <a:pt x="153046" y="2563154"/>
                    <a:pt x="148813" y="2609697"/>
                    <a:pt x="144584" y="2652006"/>
                  </a:cubicBezTo>
                  <a:lnTo>
                    <a:pt x="144584" y="2922779"/>
                  </a:lnTo>
                  <a:cubicBezTo>
                    <a:pt x="144584" y="2969321"/>
                    <a:pt x="144584" y="3015859"/>
                    <a:pt x="148813" y="3062401"/>
                  </a:cubicBezTo>
                  <a:cubicBezTo>
                    <a:pt x="153046" y="3108938"/>
                    <a:pt x="157274" y="3155481"/>
                    <a:pt x="157274" y="3202018"/>
                  </a:cubicBezTo>
                  <a:cubicBezTo>
                    <a:pt x="140351" y="3206251"/>
                    <a:pt x="144584" y="3362793"/>
                    <a:pt x="119198" y="3333179"/>
                  </a:cubicBezTo>
                  <a:cubicBezTo>
                    <a:pt x="114965" y="3333179"/>
                    <a:pt x="114965" y="3333179"/>
                    <a:pt x="110737" y="3333179"/>
                  </a:cubicBezTo>
                  <a:cubicBezTo>
                    <a:pt x="85351" y="3240099"/>
                    <a:pt x="85351" y="3159709"/>
                    <a:pt x="85351" y="3079324"/>
                  </a:cubicBezTo>
                  <a:cubicBezTo>
                    <a:pt x="85351" y="2998935"/>
                    <a:pt x="98042" y="2918550"/>
                    <a:pt x="85351" y="2817009"/>
                  </a:cubicBezTo>
                  <a:cubicBezTo>
                    <a:pt x="89580" y="2745081"/>
                    <a:pt x="98042" y="2681620"/>
                    <a:pt x="106504" y="2613925"/>
                  </a:cubicBezTo>
                  <a:lnTo>
                    <a:pt x="144566" y="2651983"/>
                  </a:lnTo>
                  <a:lnTo>
                    <a:pt x="110737" y="2609697"/>
                  </a:lnTo>
                  <a:cubicBezTo>
                    <a:pt x="102275" y="2567388"/>
                    <a:pt x="102275" y="2520845"/>
                    <a:pt x="102275" y="2457384"/>
                  </a:cubicBezTo>
                  <a:cubicBezTo>
                    <a:pt x="102275" y="2393918"/>
                    <a:pt x="106504" y="2317762"/>
                    <a:pt x="110737" y="2224682"/>
                  </a:cubicBezTo>
                  <a:cubicBezTo>
                    <a:pt x="110737" y="2203530"/>
                    <a:pt x="114965" y="2182373"/>
                    <a:pt x="114965" y="2161221"/>
                  </a:cubicBezTo>
                  <a:cubicBezTo>
                    <a:pt x="119198" y="2127373"/>
                    <a:pt x="123427" y="2089293"/>
                    <a:pt x="127660" y="2055446"/>
                  </a:cubicBezTo>
                  <a:cubicBezTo>
                    <a:pt x="144584" y="1996213"/>
                    <a:pt x="161508" y="1924290"/>
                    <a:pt x="178431" y="1865057"/>
                  </a:cubicBezTo>
                  <a:lnTo>
                    <a:pt x="203728" y="1738579"/>
                  </a:lnTo>
                  <a:lnTo>
                    <a:pt x="195355" y="1708512"/>
                  </a:lnTo>
                  <a:cubicBezTo>
                    <a:pt x="186893" y="1763516"/>
                    <a:pt x="174198" y="1814287"/>
                    <a:pt x="165736" y="1877748"/>
                  </a:cubicBezTo>
                  <a:cubicBezTo>
                    <a:pt x="148813" y="1936981"/>
                    <a:pt x="131889" y="2008908"/>
                    <a:pt x="114965" y="2068141"/>
                  </a:cubicBezTo>
                  <a:cubicBezTo>
                    <a:pt x="110737" y="2101988"/>
                    <a:pt x="106504" y="2140064"/>
                    <a:pt x="102275" y="2173911"/>
                  </a:cubicBezTo>
                  <a:cubicBezTo>
                    <a:pt x="102275" y="2195068"/>
                    <a:pt x="98042" y="2216220"/>
                    <a:pt x="98042" y="2237377"/>
                  </a:cubicBezTo>
                  <a:cubicBezTo>
                    <a:pt x="98042" y="2330457"/>
                    <a:pt x="93813" y="2406613"/>
                    <a:pt x="89580" y="2470075"/>
                  </a:cubicBezTo>
                  <a:cubicBezTo>
                    <a:pt x="89580" y="2533540"/>
                    <a:pt x="93813" y="2580078"/>
                    <a:pt x="98042" y="2622387"/>
                  </a:cubicBezTo>
                  <a:cubicBezTo>
                    <a:pt x="89580" y="2694315"/>
                    <a:pt x="81118" y="2757776"/>
                    <a:pt x="76889" y="2825470"/>
                  </a:cubicBezTo>
                  <a:cubicBezTo>
                    <a:pt x="89580" y="2927012"/>
                    <a:pt x="76889" y="3007401"/>
                    <a:pt x="76889" y="3087786"/>
                  </a:cubicBezTo>
                  <a:cubicBezTo>
                    <a:pt x="76889" y="3168175"/>
                    <a:pt x="76889" y="3248560"/>
                    <a:pt x="102275" y="3341640"/>
                  </a:cubicBezTo>
                  <a:cubicBezTo>
                    <a:pt x="102275" y="3341640"/>
                    <a:pt x="106504" y="3341640"/>
                    <a:pt x="110737" y="3341640"/>
                  </a:cubicBezTo>
                  <a:cubicBezTo>
                    <a:pt x="127660" y="3422030"/>
                    <a:pt x="144584" y="3498186"/>
                    <a:pt x="165736" y="3582805"/>
                  </a:cubicBezTo>
                  <a:cubicBezTo>
                    <a:pt x="169969" y="3637804"/>
                    <a:pt x="182660" y="3688575"/>
                    <a:pt x="195355" y="3781654"/>
                  </a:cubicBezTo>
                  <a:cubicBezTo>
                    <a:pt x="216507" y="3853583"/>
                    <a:pt x="237664" y="3921276"/>
                    <a:pt x="258816" y="3984738"/>
                  </a:cubicBezTo>
                  <a:cubicBezTo>
                    <a:pt x="268335" y="4105318"/>
                    <a:pt x="332592" y="4297296"/>
                    <a:pt x="358772" y="4421447"/>
                  </a:cubicBezTo>
                  <a:lnTo>
                    <a:pt x="367496" y="4505141"/>
                  </a:lnTo>
                  <a:lnTo>
                    <a:pt x="385748" y="4505141"/>
                  </a:lnTo>
                  <a:cubicBezTo>
                    <a:pt x="432285" y="4623607"/>
                    <a:pt x="461904" y="4687068"/>
                    <a:pt x="478828" y="4729378"/>
                  </a:cubicBezTo>
                  <a:cubicBezTo>
                    <a:pt x="499980" y="4771686"/>
                    <a:pt x="508442" y="4801305"/>
                    <a:pt x="512675" y="4843614"/>
                  </a:cubicBezTo>
                  <a:cubicBezTo>
                    <a:pt x="495751" y="4839381"/>
                    <a:pt x="474594" y="4797072"/>
                    <a:pt x="449209" y="4746301"/>
                  </a:cubicBezTo>
                  <a:cubicBezTo>
                    <a:pt x="423824" y="4695530"/>
                    <a:pt x="402671" y="4636297"/>
                    <a:pt x="381515" y="4593989"/>
                  </a:cubicBezTo>
                  <a:cubicBezTo>
                    <a:pt x="360362" y="4538989"/>
                    <a:pt x="398438" y="4691301"/>
                    <a:pt x="377286" y="4636297"/>
                  </a:cubicBezTo>
                  <a:lnTo>
                    <a:pt x="340476" y="4522194"/>
                  </a:lnTo>
                  <a:lnTo>
                    <a:pt x="313820" y="4526294"/>
                  </a:lnTo>
                  <a:cubicBezTo>
                    <a:pt x="301125" y="4492447"/>
                    <a:pt x="292663" y="4458599"/>
                    <a:pt x="284202" y="4428985"/>
                  </a:cubicBezTo>
                  <a:cubicBezTo>
                    <a:pt x="237664" y="4382443"/>
                    <a:pt x="203817" y="4285134"/>
                    <a:pt x="182660" y="4196284"/>
                  </a:cubicBezTo>
                  <a:cubicBezTo>
                    <a:pt x="161508" y="4107436"/>
                    <a:pt x="144584" y="4022818"/>
                    <a:pt x="119198" y="3988971"/>
                  </a:cubicBezTo>
                  <a:cubicBezTo>
                    <a:pt x="98042" y="3912815"/>
                    <a:pt x="98042" y="3832426"/>
                    <a:pt x="114965" y="3815502"/>
                  </a:cubicBezTo>
                  <a:cubicBezTo>
                    <a:pt x="106504" y="3747807"/>
                    <a:pt x="93813" y="3680113"/>
                    <a:pt x="85351" y="3612418"/>
                  </a:cubicBezTo>
                  <a:cubicBezTo>
                    <a:pt x="76889" y="3544724"/>
                    <a:pt x="72656" y="3477029"/>
                    <a:pt x="64195" y="3409335"/>
                  </a:cubicBezTo>
                  <a:cubicBezTo>
                    <a:pt x="47271" y="3358564"/>
                    <a:pt x="30347" y="3316255"/>
                    <a:pt x="17657" y="3261255"/>
                  </a:cubicBezTo>
                  <a:cubicBezTo>
                    <a:pt x="-7729" y="2973554"/>
                    <a:pt x="-11962" y="2639311"/>
                    <a:pt x="47271" y="2474308"/>
                  </a:cubicBezTo>
                  <a:cubicBezTo>
                    <a:pt x="51504" y="2402380"/>
                    <a:pt x="55733" y="2313533"/>
                    <a:pt x="76889" y="2271224"/>
                  </a:cubicBezTo>
                  <a:cubicBezTo>
                    <a:pt x="68428" y="2233144"/>
                    <a:pt x="59966" y="2199297"/>
                    <a:pt x="51504" y="2161221"/>
                  </a:cubicBezTo>
                  <a:cubicBezTo>
                    <a:pt x="59966" y="2089293"/>
                    <a:pt x="51504" y="1924290"/>
                    <a:pt x="102275" y="1856596"/>
                  </a:cubicBezTo>
                  <a:cubicBezTo>
                    <a:pt x="106504" y="1826977"/>
                    <a:pt x="110737" y="1805825"/>
                    <a:pt x="114965" y="1784668"/>
                  </a:cubicBezTo>
                  <a:cubicBezTo>
                    <a:pt x="123427" y="1678898"/>
                    <a:pt x="131889" y="1606970"/>
                    <a:pt x="148813" y="1539276"/>
                  </a:cubicBezTo>
                  <a:cubicBezTo>
                    <a:pt x="178431" y="1480043"/>
                    <a:pt x="216507" y="1382734"/>
                    <a:pt x="237664" y="1361578"/>
                  </a:cubicBezTo>
                  <a:cubicBezTo>
                    <a:pt x="258816" y="1408120"/>
                    <a:pt x="208045" y="1526585"/>
                    <a:pt x="216507" y="1602741"/>
                  </a:cubicBezTo>
                  <a:lnTo>
                    <a:pt x="237655" y="1561405"/>
                  </a:lnTo>
                  <a:lnTo>
                    <a:pt x="250354" y="1462591"/>
                  </a:lnTo>
                  <a:cubicBezTo>
                    <a:pt x="258816" y="1417634"/>
                    <a:pt x="265164" y="1376387"/>
                    <a:pt x="254587" y="1353116"/>
                  </a:cubicBezTo>
                  <a:cubicBezTo>
                    <a:pt x="267278" y="1302345"/>
                    <a:pt x="279973" y="1264264"/>
                    <a:pt x="292663" y="1213494"/>
                  </a:cubicBezTo>
                  <a:cubicBezTo>
                    <a:pt x="313820" y="1145799"/>
                    <a:pt x="330744" y="1073876"/>
                    <a:pt x="351896" y="1001948"/>
                  </a:cubicBezTo>
                  <a:cubicBezTo>
                    <a:pt x="373053" y="930025"/>
                    <a:pt x="398438" y="858098"/>
                    <a:pt x="423824" y="786174"/>
                  </a:cubicBezTo>
                  <a:lnTo>
                    <a:pt x="429212" y="780111"/>
                  </a:lnTo>
                  <a:lnTo>
                    <a:pt x="461904" y="608476"/>
                  </a:lnTo>
                  <a:cubicBezTo>
                    <a:pt x="478828" y="574629"/>
                    <a:pt x="495751" y="528087"/>
                    <a:pt x="508442" y="485778"/>
                  </a:cubicBezTo>
                  <a:cubicBezTo>
                    <a:pt x="525365" y="443469"/>
                    <a:pt x="546522" y="409622"/>
                    <a:pt x="563446" y="384236"/>
                  </a:cubicBezTo>
                  <a:cubicBezTo>
                    <a:pt x="601522" y="312313"/>
                    <a:pt x="631140" y="240385"/>
                    <a:pt x="673449" y="172691"/>
                  </a:cubicBezTo>
                  <a:cubicBezTo>
                    <a:pt x="688256" y="138844"/>
                    <a:pt x="703064" y="108171"/>
                    <a:pt x="717872" y="77497"/>
                  </a:cubicBezTo>
                  <a:lnTo>
                    <a:pt x="754037" y="0"/>
                  </a:lnTo>
                  <a:lnTo>
                    <a:pt x="1028695" y="0"/>
                  </a:lnTo>
                  <a:lnTo>
                    <a:pt x="986532" y="71149"/>
                  </a:lnTo>
                  <a:cubicBezTo>
                    <a:pt x="944223" y="151539"/>
                    <a:pt x="901914" y="231924"/>
                    <a:pt x="859605" y="308080"/>
                  </a:cubicBezTo>
                  <a:lnTo>
                    <a:pt x="721537" y="525648"/>
                  </a:lnTo>
                  <a:lnTo>
                    <a:pt x="719987" y="532320"/>
                  </a:lnTo>
                  <a:cubicBezTo>
                    <a:pt x="703063" y="570400"/>
                    <a:pt x="690368" y="616938"/>
                    <a:pt x="673445" y="659247"/>
                  </a:cubicBezTo>
                  <a:cubicBezTo>
                    <a:pt x="660754" y="684633"/>
                    <a:pt x="652292" y="701556"/>
                    <a:pt x="639597" y="718480"/>
                  </a:cubicBezTo>
                  <a:lnTo>
                    <a:pt x="631136" y="726942"/>
                  </a:lnTo>
                  <a:lnTo>
                    <a:pt x="593588" y="851755"/>
                  </a:lnTo>
                  <a:cubicBezTo>
                    <a:pt x="586717" y="883487"/>
                    <a:pt x="584598" y="906758"/>
                    <a:pt x="584598" y="925796"/>
                  </a:cubicBezTo>
                  <a:cubicBezTo>
                    <a:pt x="584598" y="963872"/>
                    <a:pt x="588827" y="989258"/>
                    <a:pt x="576136" y="1031567"/>
                  </a:cubicBezTo>
                  <a:cubicBezTo>
                    <a:pt x="554979" y="1090800"/>
                    <a:pt x="538056" y="1145803"/>
                    <a:pt x="516903" y="1205036"/>
                  </a:cubicBezTo>
                  <a:cubicBezTo>
                    <a:pt x="499980" y="1264269"/>
                    <a:pt x="478823" y="1319268"/>
                    <a:pt x="461900" y="1378501"/>
                  </a:cubicBezTo>
                  <a:cubicBezTo>
                    <a:pt x="440747" y="1467352"/>
                    <a:pt x="423824" y="1547737"/>
                    <a:pt x="402667" y="1632355"/>
                  </a:cubicBezTo>
                  <a:cubicBezTo>
                    <a:pt x="389976" y="1712745"/>
                    <a:pt x="381515" y="1788901"/>
                    <a:pt x="368820" y="1865057"/>
                  </a:cubicBezTo>
                  <a:cubicBezTo>
                    <a:pt x="356129" y="1941214"/>
                    <a:pt x="351896" y="2021599"/>
                    <a:pt x="347667" y="2097755"/>
                  </a:cubicBezTo>
                  <a:cubicBezTo>
                    <a:pt x="360358" y="2038522"/>
                    <a:pt x="368820" y="1983523"/>
                    <a:pt x="377281" y="1936981"/>
                  </a:cubicBezTo>
                  <a:lnTo>
                    <a:pt x="380027" y="1923713"/>
                  </a:lnTo>
                  <a:lnTo>
                    <a:pt x="385743" y="1860824"/>
                  </a:lnTo>
                  <a:cubicBezTo>
                    <a:pt x="398438" y="1784668"/>
                    <a:pt x="406900" y="1704283"/>
                    <a:pt x="419590" y="1628127"/>
                  </a:cubicBezTo>
                  <a:lnTo>
                    <a:pt x="430189" y="1631662"/>
                  </a:lnTo>
                  <a:lnTo>
                    <a:pt x="431108" y="1627731"/>
                  </a:lnTo>
                  <a:lnTo>
                    <a:pt x="419595" y="1623894"/>
                  </a:lnTo>
                  <a:cubicBezTo>
                    <a:pt x="440747" y="1535042"/>
                    <a:pt x="457671" y="1454657"/>
                    <a:pt x="478828" y="1370039"/>
                  </a:cubicBezTo>
                  <a:cubicBezTo>
                    <a:pt x="495751" y="1310807"/>
                    <a:pt x="512675" y="1251574"/>
                    <a:pt x="533827" y="1196570"/>
                  </a:cubicBezTo>
                  <a:lnTo>
                    <a:pt x="592789" y="1023900"/>
                  </a:lnTo>
                  <a:lnTo>
                    <a:pt x="588831" y="1023105"/>
                  </a:lnTo>
                  <a:cubicBezTo>
                    <a:pt x="601522" y="980796"/>
                    <a:pt x="597293" y="955411"/>
                    <a:pt x="597293" y="917335"/>
                  </a:cubicBezTo>
                  <a:cubicBezTo>
                    <a:pt x="597293" y="879254"/>
                    <a:pt x="601522" y="824255"/>
                    <a:pt x="643831" y="718480"/>
                  </a:cubicBezTo>
                  <a:cubicBezTo>
                    <a:pt x="652292" y="701556"/>
                    <a:pt x="660754" y="680404"/>
                    <a:pt x="677678" y="659247"/>
                  </a:cubicBezTo>
                  <a:lnTo>
                    <a:pt x="678815" y="656156"/>
                  </a:lnTo>
                  <a:lnTo>
                    <a:pt x="724220" y="532320"/>
                  </a:lnTo>
                  <a:cubicBezTo>
                    <a:pt x="770758" y="456164"/>
                    <a:pt x="813067" y="384241"/>
                    <a:pt x="863838" y="312313"/>
                  </a:cubicBezTo>
                  <a:cubicBezTo>
                    <a:pt x="906147" y="231928"/>
                    <a:pt x="944227" y="151539"/>
                    <a:pt x="990765" y="75382"/>
                  </a:cubicBezTo>
                  <a:cubicBezTo>
                    <a:pt x="1001343" y="58459"/>
                    <a:pt x="1012979" y="39420"/>
                    <a:pt x="1024614" y="19852"/>
                  </a:cubicBezTo>
                  <a:lnTo>
                    <a:pt x="1036060" y="0"/>
                  </a:lnTo>
                  <a:lnTo>
                    <a:pt x="1150037" y="0"/>
                  </a:lnTo>
                  <a:lnTo>
                    <a:pt x="1075780" y="117164"/>
                  </a:lnTo>
                  <a:cubicBezTo>
                    <a:pt x="975428" y="298827"/>
                    <a:pt x="897685" y="499531"/>
                    <a:pt x="796143" y="655019"/>
                  </a:cubicBezTo>
                  <a:cubicBezTo>
                    <a:pt x="779220" y="710018"/>
                    <a:pt x="762296" y="769251"/>
                    <a:pt x="741139" y="828483"/>
                  </a:cubicBezTo>
                  <a:cubicBezTo>
                    <a:pt x="719987" y="887716"/>
                    <a:pt x="707292" y="946949"/>
                    <a:pt x="690368" y="1006181"/>
                  </a:cubicBezTo>
                  <a:cubicBezTo>
                    <a:pt x="648059" y="1133109"/>
                    <a:pt x="584598" y="1268497"/>
                    <a:pt x="580365" y="1378501"/>
                  </a:cubicBezTo>
                  <a:cubicBezTo>
                    <a:pt x="554979" y="1463119"/>
                    <a:pt x="529594" y="1547737"/>
                    <a:pt x="508442" y="1632355"/>
                  </a:cubicBezTo>
                  <a:cubicBezTo>
                    <a:pt x="495747" y="1695821"/>
                    <a:pt x="487285" y="1759283"/>
                    <a:pt x="474594" y="1822748"/>
                  </a:cubicBezTo>
                  <a:lnTo>
                    <a:pt x="457671" y="1920057"/>
                  </a:lnTo>
                  <a:cubicBezTo>
                    <a:pt x="453438" y="1953904"/>
                    <a:pt x="449209" y="1983523"/>
                    <a:pt x="444976" y="2017370"/>
                  </a:cubicBezTo>
                  <a:cubicBezTo>
                    <a:pt x="432285" y="2106217"/>
                    <a:pt x="415362" y="2190835"/>
                    <a:pt x="406900" y="2279686"/>
                  </a:cubicBezTo>
                  <a:cubicBezTo>
                    <a:pt x="402667" y="2334686"/>
                    <a:pt x="398438" y="2381228"/>
                    <a:pt x="394205" y="2440460"/>
                  </a:cubicBezTo>
                  <a:cubicBezTo>
                    <a:pt x="398438" y="2482769"/>
                    <a:pt x="406900" y="2525078"/>
                    <a:pt x="415362" y="2609697"/>
                  </a:cubicBezTo>
                  <a:lnTo>
                    <a:pt x="425276" y="2517483"/>
                  </a:lnTo>
                  <a:lnTo>
                    <a:pt x="423824" y="2486998"/>
                  </a:lnTo>
                  <a:cubicBezTo>
                    <a:pt x="428052" y="2427765"/>
                    <a:pt x="436514" y="2364300"/>
                    <a:pt x="440747" y="2309300"/>
                  </a:cubicBezTo>
                  <a:cubicBezTo>
                    <a:pt x="449209" y="2220449"/>
                    <a:pt x="466133" y="2135831"/>
                    <a:pt x="478823" y="2046984"/>
                  </a:cubicBezTo>
                  <a:lnTo>
                    <a:pt x="509024" y="2010743"/>
                  </a:lnTo>
                  <a:lnTo>
                    <a:pt x="552878" y="1717258"/>
                  </a:lnTo>
                  <a:lnTo>
                    <a:pt x="550751" y="1666203"/>
                  </a:lnTo>
                  <a:lnTo>
                    <a:pt x="592549" y="1546374"/>
                  </a:lnTo>
                  <a:lnTo>
                    <a:pt x="617419" y="1445769"/>
                  </a:lnTo>
                  <a:lnTo>
                    <a:pt x="609983" y="1463119"/>
                  </a:lnTo>
                  <a:cubicBezTo>
                    <a:pt x="601522" y="1458891"/>
                    <a:pt x="593060" y="1454657"/>
                    <a:pt x="584598" y="1454657"/>
                  </a:cubicBezTo>
                  <a:cubicBezTo>
                    <a:pt x="563441" y="1509661"/>
                    <a:pt x="542289" y="1573123"/>
                    <a:pt x="521132" y="1636589"/>
                  </a:cubicBezTo>
                  <a:cubicBezTo>
                    <a:pt x="521132" y="1666203"/>
                    <a:pt x="521132" y="1700050"/>
                    <a:pt x="525365" y="1738130"/>
                  </a:cubicBezTo>
                  <a:cubicBezTo>
                    <a:pt x="512670" y="1805825"/>
                    <a:pt x="504209" y="1865057"/>
                    <a:pt x="495747" y="1932752"/>
                  </a:cubicBezTo>
                  <a:cubicBezTo>
                    <a:pt x="495747" y="1941214"/>
                    <a:pt x="491518" y="1953904"/>
                    <a:pt x="491518" y="1966599"/>
                  </a:cubicBezTo>
                  <a:cubicBezTo>
                    <a:pt x="474594" y="1983523"/>
                    <a:pt x="466133" y="2000446"/>
                    <a:pt x="449209" y="2017370"/>
                  </a:cubicBezTo>
                  <a:cubicBezTo>
                    <a:pt x="453438" y="1983523"/>
                    <a:pt x="457671" y="1953904"/>
                    <a:pt x="461900" y="1920057"/>
                  </a:cubicBezTo>
                  <a:lnTo>
                    <a:pt x="478823" y="1822748"/>
                  </a:lnTo>
                  <a:cubicBezTo>
                    <a:pt x="491518" y="1759283"/>
                    <a:pt x="499980" y="1695821"/>
                    <a:pt x="512670" y="1632355"/>
                  </a:cubicBezTo>
                  <a:cubicBezTo>
                    <a:pt x="538056" y="1547737"/>
                    <a:pt x="563441" y="1463119"/>
                    <a:pt x="584598" y="1378501"/>
                  </a:cubicBezTo>
                  <a:cubicBezTo>
                    <a:pt x="588827" y="1268497"/>
                    <a:pt x="652292" y="1137342"/>
                    <a:pt x="694601" y="1006181"/>
                  </a:cubicBezTo>
                  <a:cubicBezTo>
                    <a:pt x="711525" y="946949"/>
                    <a:pt x="724216" y="887716"/>
                    <a:pt x="745372" y="828483"/>
                  </a:cubicBezTo>
                  <a:cubicBezTo>
                    <a:pt x="762296" y="769251"/>
                    <a:pt x="783448" y="714251"/>
                    <a:pt x="800372" y="655019"/>
                  </a:cubicBezTo>
                  <a:cubicBezTo>
                    <a:pt x="901914" y="499531"/>
                    <a:pt x="977278" y="298827"/>
                    <a:pt x="1078224" y="117164"/>
                  </a:cubicBezTo>
                  <a:lnTo>
                    <a:pt x="1153691" y="0"/>
                  </a:lnTo>
                  <a:lnTo>
                    <a:pt x="826273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3">
                    <a:alpha val="71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noProof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E57DC5CA-335F-46F5-9254-09213DA69092}"/>
                </a:ext>
              </a:extLst>
            </p:cNvPr>
            <p:cNvSpPr/>
            <p:nvPr userDrawn="1"/>
          </p:nvSpPr>
          <p:spPr>
            <a:xfrm rot="900000">
              <a:off x="-731331" y="24786"/>
              <a:ext cx="7308033" cy="7484336"/>
            </a:xfrm>
            <a:custGeom>
              <a:avLst/>
              <a:gdLst>
                <a:gd name="connsiteX0" fmla="*/ 6913876 w 7308033"/>
                <a:gd name="connsiteY0" fmla="*/ 5776530 h 7484336"/>
                <a:gd name="connsiteX1" fmla="*/ 6875166 w 7308033"/>
                <a:gd name="connsiteY1" fmla="*/ 5892655 h 7484336"/>
                <a:gd name="connsiteX2" fmla="*/ 6806682 w 7308033"/>
                <a:gd name="connsiteY2" fmla="*/ 6017714 h 7484336"/>
                <a:gd name="connsiteX3" fmla="*/ 6771323 w 7308033"/>
                <a:gd name="connsiteY3" fmla="*/ 6086199 h 7484336"/>
                <a:gd name="connsiteX4" fmla="*/ 6757742 w 7308033"/>
                <a:gd name="connsiteY4" fmla="*/ 6110614 h 7484336"/>
                <a:gd name="connsiteX5" fmla="*/ 6727685 w 7308033"/>
                <a:gd name="connsiteY5" fmla="*/ 6118668 h 7484336"/>
                <a:gd name="connsiteX6" fmla="*/ 6753086 w 7308033"/>
                <a:gd name="connsiteY6" fmla="*/ 6059400 h 7484336"/>
                <a:gd name="connsiteX7" fmla="*/ 6779882 w 7308033"/>
                <a:gd name="connsiteY7" fmla="*/ 6014738 h 7484336"/>
                <a:gd name="connsiteX8" fmla="*/ 6815614 w 7308033"/>
                <a:gd name="connsiteY8" fmla="*/ 5955186 h 7484336"/>
                <a:gd name="connsiteX9" fmla="*/ 6848369 w 7308033"/>
                <a:gd name="connsiteY9" fmla="*/ 5895635 h 7484336"/>
                <a:gd name="connsiteX10" fmla="*/ 6913876 w 7308033"/>
                <a:gd name="connsiteY10" fmla="*/ 5776530 h 7484336"/>
                <a:gd name="connsiteX11" fmla="*/ 6721144 w 7308033"/>
                <a:gd name="connsiteY11" fmla="*/ 5521292 h 7484336"/>
                <a:gd name="connsiteX12" fmla="*/ 6648868 w 7308033"/>
                <a:gd name="connsiteY12" fmla="*/ 5648492 h 7484336"/>
                <a:gd name="connsiteX13" fmla="*/ 6647540 w 7308033"/>
                <a:gd name="connsiteY13" fmla="*/ 5651550 h 7484336"/>
                <a:gd name="connsiteX14" fmla="*/ 6720331 w 7308033"/>
                <a:gd name="connsiteY14" fmla="*/ 5523433 h 7484336"/>
                <a:gd name="connsiteX15" fmla="*/ 7114698 w 7308033"/>
                <a:gd name="connsiteY15" fmla="*/ 4793131 h 7484336"/>
                <a:gd name="connsiteX16" fmla="*/ 7113630 w 7308033"/>
                <a:gd name="connsiteY16" fmla="*/ 4798399 h 7484336"/>
                <a:gd name="connsiteX17" fmla="*/ 7122304 w 7308033"/>
                <a:gd name="connsiteY17" fmla="*/ 4808811 h 7484336"/>
                <a:gd name="connsiteX18" fmla="*/ 7149104 w 7308033"/>
                <a:gd name="connsiteY18" fmla="*/ 4838587 h 7484336"/>
                <a:gd name="connsiteX19" fmla="*/ 7157044 w 7308033"/>
                <a:gd name="connsiteY19" fmla="*/ 4831309 h 7484336"/>
                <a:gd name="connsiteX20" fmla="*/ 7159029 w 7308033"/>
                <a:gd name="connsiteY20" fmla="*/ 4829985 h 7484336"/>
                <a:gd name="connsiteX21" fmla="*/ 7166970 w 7308033"/>
                <a:gd name="connsiteY21" fmla="*/ 4826677 h 7484336"/>
                <a:gd name="connsiteX22" fmla="*/ 7167420 w 7308033"/>
                <a:gd name="connsiteY22" fmla="*/ 4824391 h 7484336"/>
                <a:gd name="connsiteX23" fmla="*/ 7159029 w 7308033"/>
                <a:gd name="connsiteY23" fmla="*/ 4829985 h 7484336"/>
                <a:gd name="connsiteX24" fmla="*/ 7158037 w 7308033"/>
                <a:gd name="connsiteY24" fmla="*/ 4830399 h 7484336"/>
                <a:gd name="connsiteX25" fmla="*/ 7157044 w 7308033"/>
                <a:gd name="connsiteY25" fmla="*/ 4831309 h 7484336"/>
                <a:gd name="connsiteX26" fmla="*/ 7155060 w 7308033"/>
                <a:gd name="connsiteY26" fmla="*/ 4832632 h 7484336"/>
                <a:gd name="connsiteX27" fmla="*/ 7125284 w 7308033"/>
                <a:gd name="connsiteY27" fmla="*/ 4805832 h 7484336"/>
                <a:gd name="connsiteX28" fmla="*/ 7152080 w 7308033"/>
                <a:gd name="connsiteY28" fmla="*/ 4391948 h 7484336"/>
                <a:gd name="connsiteX29" fmla="*/ 7117409 w 7308033"/>
                <a:gd name="connsiteY29" fmla="*/ 4536420 h 7484336"/>
                <a:gd name="connsiteX30" fmla="*/ 7117412 w 7308033"/>
                <a:gd name="connsiteY30" fmla="*/ 4536420 h 7484336"/>
                <a:gd name="connsiteX31" fmla="*/ 7152083 w 7308033"/>
                <a:gd name="connsiteY31" fmla="*/ 4391952 h 7484336"/>
                <a:gd name="connsiteX32" fmla="*/ 7178880 w 7308033"/>
                <a:gd name="connsiteY32" fmla="*/ 4362173 h 7484336"/>
                <a:gd name="connsiteX33" fmla="*/ 7161015 w 7308033"/>
                <a:gd name="connsiteY33" fmla="*/ 4400883 h 7484336"/>
                <a:gd name="connsiteX34" fmla="*/ 7156923 w 7308033"/>
                <a:gd name="connsiteY34" fmla="*/ 4482020 h 7484336"/>
                <a:gd name="connsiteX35" fmla="*/ 7155060 w 7308033"/>
                <a:gd name="connsiteY35" fmla="*/ 4558694 h 7484336"/>
                <a:gd name="connsiteX36" fmla="*/ 7125284 w 7308033"/>
                <a:gd name="connsiteY36" fmla="*/ 4650316 h 7484336"/>
                <a:gd name="connsiteX37" fmla="*/ 7125283 w 7308033"/>
                <a:gd name="connsiteY37" fmla="*/ 4660782 h 7484336"/>
                <a:gd name="connsiteX38" fmla="*/ 7161015 w 7308033"/>
                <a:gd name="connsiteY38" fmla="*/ 4558693 h 7484336"/>
                <a:gd name="connsiteX39" fmla="*/ 7166970 w 7308033"/>
                <a:gd name="connsiteY39" fmla="*/ 4400880 h 7484336"/>
                <a:gd name="connsiteX40" fmla="*/ 7180853 w 7308033"/>
                <a:gd name="connsiteY40" fmla="*/ 4370804 h 7484336"/>
                <a:gd name="connsiteX41" fmla="*/ 7050842 w 7308033"/>
                <a:gd name="connsiteY41" fmla="*/ 4234134 h 7484336"/>
                <a:gd name="connsiteX42" fmla="*/ 7031332 w 7308033"/>
                <a:gd name="connsiteY42" fmla="*/ 4280253 h 7484336"/>
                <a:gd name="connsiteX43" fmla="*/ 7024045 w 7308033"/>
                <a:gd name="connsiteY43" fmla="*/ 4347286 h 7484336"/>
                <a:gd name="connsiteX44" fmla="*/ 7014651 w 7308033"/>
                <a:gd name="connsiteY44" fmla="*/ 4315972 h 7484336"/>
                <a:gd name="connsiteX45" fmla="*/ 7011215 w 7308033"/>
                <a:gd name="connsiteY45" fmla="*/ 4320392 h 7484336"/>
                <a:gd name="connsiteX46" fmla="*/ 7021069 w 7308033"/>
                <a:gd name="connsiteY46" fmla="*/ 4353241 h 7484336"/>
                <a:gd name="connsiteX47" fmla="*/ 7015114 w 7308033"/>
                <a:gd name="connsiteY47" fmla="*/ 4400882 h 7484336"/>
                <a:gd name="connsiteX48" fmla="*/ 7027025 w 7308033"/>
                <a:gd name="connsiteY48" fmla="*/ 4439590 h 7484336"/>
                <a:gd name="connsiteX49" fmla="*/ 7036255 w 7308033"/>
                <a:gd name="connsiteY49" fmla="*/ 4439077 h 7484336"/>
                <a:gd name="connsiteX50" fmla="*/ 7030001 w 7308033"/>
                <a:gd name="connsiteY50" fmla="*/ 4418745 h 7484336"/>
                <a:gd name="connsiteX51" fmla="*/ 7035955 w 7308033"/>
                <a:gd name="connsiteY51" fmla="*/ 4371104 h 7484336"/>
                <a:gd name="connsiteX52" fmla="*/ 7050842 w 7308033"/>
                <a:gd name="connsiteY52" fmla="*/ 4234134 h 7484336"/>
                <a:gd name="connsiteX53" fmla="*/ 7300963 w 7308033"/>
                <a:gd name="connsiteY53" fmla="*/ 4153741 h 7484336"/>
                <a:gd name="connsiteX54" fmla="*/ 7306918 w 7308033"/>
                <a:gd name="connsiteY54" fmla="*/ 4156717 h 7484336"/>
                <a:gd name="connsiteX55" fmla="*/ 7303939 w 7308033"/>
                <a:gd name="connsiteY55" fmla="*/ 4281775 h 7484336"/>
                <a:gd name="connsiteX56" fmla="*/ 7306918 w 7308033"/>
                <a:gd name="connsiteY56" fmla="*/ 4368127 h 7484336"/>
                <a:gd name="connsiteX57" fmla="*/ 7297984 w 7308033"/>
                <a:gd name="connsiteY57" fmla="*/ 4525938 h 7484336"/>
                <a:gd name="connsiteX58" fmla="*/ 7289052 w 7308033"/>
                <a:gd name="connsiteY58" fmla="*/ 4615266 h 7484336"/>
                <a:gd name="connsiteX59" fmla="*/ 7262253 w 7308033"/>
                <a:gd name="connsiteY59" fmla="*/ 4746280 h 7484336"/>
                <a:gd name="connsiteX60" fmla="*/ 7253322 w 7308033"/>
                <a:gd name="connsiteY60" fmla="*/ 4856452 h 7484336"/>
                <a:gd name="connsiteX61" fmla="*/ 7208656 w 7308033"/>
                <a:gd name="connsiteY61" fmla="*/ 5058929 h 7484336"/>
                <a:gd name="connsiteX62" fmla="*/ 7166969 w 7308033"/>
                <a:gd name="connsiteY62" fmla="*/ 5234606 h 7484336"/>
                <a:gd name="connsiteX63" fmla="*/ 7092532 w 7308033"/>
                <a:gd name="connsiteY63" fmla="*/ 5267360 h 7484336"/>
                <a:gd name="connsiteX64" fmla="*/ 7098487 w 7308033"/>
                <a:gd name="connsiteY64" fmla="*/ 5249495 h 7484336"/>
                <a:gd name="connsiteX65" fmla="*/ 7110397 w 7308033"/>
                <a:gd name="connsiteY65" fmla="*/ 5124436 h 7484336"/>
                <a:gd name="connsiteX66" fmla="*/ 7155060 w 7308033"/>
                <a:gd name="connsiteY66" fmla="*/ 4993422 h 7484336"/>
                <a:gd name="connsiteX67" fmla="*/ 7190791 w 7308033"/>
                <a:gd name="connsiteY67" fmla="*/ 4972581 h 7484336"/>
                <a:gd name="connsiteX68" fmla="*/ 7190791 w 7308033"/>
                <a:gd name="connsiteY68" fmla="*/ 4972577 h 7484336"/>
                <a:gd name="connsiteX69" fmla="*/ 7229501 w 7308033"/>
                <a:gd name="connsiteY69" fmla="*/ 4746280 h 7484336"/>
                <a:gd name="connsiteX70" fmla="*/ 7250343 w 7308033"/>
                <a:gd name="connsiteY70" fmla="*/ 4639087 h 7484336"/>
                <a:gd name="connsiteX71" fmla="*/ 7268208 w 7308033"/>
                <a:gd name="connsiteY71" fmla="*/ 4528918 h 7484336"/>
                <a:gd name="connsiteX72" fmla="*/ 7283097 w 7308033"/>
                <a:gd name="connsiteY72" fmla="*/ 4424700 h 7484336"/>
                <a:gd name="connsiteX73" fmla="*/ 7289052 w 7308033"/>
                <a:gd name="connsiteY73" fmla="*/ 4326441 h 7484336"/>
                <a:gd name="connsiteX74" fmla="*/ 7292029 w 7308033"/>
                <a:gd name="connsiteY74" fmla="*/ 4243069 h 7484336"/>
                <a:gd name="connsiteX75" fmla="*/ 7297984 w 7308033"/>
                <a:gd name="connsiteY75" fmla="*/ 4198403 h 7484336"/>
                <a:gd name="connsiteX76" fmla="*/ 7300963 w 7308033"/>
                <a:gd name="connsiteY76" fmla="*/ 4153741 h 7484336"/>
                <a:gd name="connsiteX77" fmla="*/ 4874223 w 7308033"/>
                <a:gd name="connsiteY77" fmla="*/ 452594 h 7484336"/>
                <a:gd name="connsiteX78" fmla="*/ 5026078 w 7308033"/>
                <a:gd name="connsiteY78" fmla="*/ 521077 h 7484336"/>
                <a:gd name="connsiteX79" fmla="*/ 5091585 w 7308033"/>
                <a:gd name="connsiteY79" fmla="*/ 574674 h 7484336"/>
                <a:gd name="connsiteX80" fmla="*/ 4945685 w 7308033"/>
                <a:gd name="connsiteY80" fmla="*/ 503212 h 7484336"/>
                <a:gd name="connsiteX81" fmla="*/ 4874223 w 7308033"/>
                <a:gd name="connsiteY81" fmla="*/ 452594 h 7484336"/>
                <a:gd name="connsiteX82" fmla="*/ 4379943 w 7308033"/>
                <a:gd name="connsiteY82" fmla="*/ 235228 h 7484336"/>
                <a:gd name="connsiteX83" fmla="*/ 4499046 w 7308033"/>
                <a:gd name="connsiteY83" fmla="*/ 262025 h 7484336"/>
                <a:gd name="connsiteX84" fmla="*/ 4665792 w 7308033"/>
                <a:gd name="connsiteY84" fmla="*/ 345398 h 7484336"/>
                <a:gd name="connsiteX85" fmla="*/ 4379943 w 7308033"/>
                <a:gd name="connsiteY85" fmla="*/ 235228 h 7484336"/>
                <a:gd name="connsiteX86" fmla="*/ 3998811 w 7308033"/>
                <a:gd name="connsiteY86" fmla="*/ 128035 h 7484336"/>
                <a:gd name="connsiteX87" fmla="*/ 4120890 w 7308033"/>
                <a:gd name="connsiteY87" fmla="*/ 136966 h 7484336"/>
                <a:gd name="connsiteX88" fmla="*/ 4269770 w 7308033"/>
                <a:gd name="connsiteY88" fmla="*/ 196518 h 7484336"/>
                <a:gd name="connsiteX89" fmla="*/ 4085159 w 7308033"/>
                <a:gd name="connsiteY89" fmla="*/ 163766 h 7484336"/>
                <a:gd name="connsiteX90" fmla="*/ 3998811 w 7308033"/>
                <a:gd name="connsiteY90" fmla="*/ 128035 h 7484336"/>
                <a:gd name="connsiteX91" fmla="*/ 550622 w 7308033"/>
                <a:gd name="connsiteY91" fmla="*/ 992975 h 7484336"/>
                <a:gd name="connsiteX92" fmla="*/ 535712 w 7308033"/>
                <a:gd name="connsiteY92" fmla="*/ 999512 h 7484336"/>
                <a:gd name="connsiteX93" fmla="*/ 516599 w 7308033"/>
                <a:gd name="connsiteY93" fmla="*/ 1006608 h 7484336"/>
                <a:gd name="connsiteX94" fmla="*/ 512050 w 7308033"/>
                <a:gd name="connsiteY94" fmla="*/ 1012379 h 7484336"/>
                <a:gd name="connsiteX95" fmla="*/ 479295 w 7308033"/>
                <a:gd name="connsiteY95" fmla="*/ 1042154 h 7484336"/>
                <a:gd name="connsiteX96" fmla="*/ 395923 w 7308033"/>
                <a:gd name="connsiteY96" fmla="*/ 1095751 h 7484336"/>
                <a:gd name="connsiteX97" fmla="*/ 339350 w 7308033"/>
                <a:gd name="connsiteY97" fmla="*/ 1158282 h 7484336"/>
                <a:gd name="connsiteX98" fmla="*/ 285753 w 7308033"/>
                <a:gd name="connsiteY98" fmla="*/ 1220810 h 7484336"/>
                <a:gd name="connsiteX99" fmla="*/ 250022 w 7308033"/>
                <a:gd name="connsiteY99" fmla="*/ 1253565 h 7484336"/>
                <a:gd name="connsiteX100" fmla="*/ 248809 w 7308033"/>
                <a:gd name="connsiteY100" fmla="*/ 1252046 h 7484336"/>
                <a:gd name="connsiteX101" fmla="*/ 215035 w 7308033"/>
                <a:gd name="connsiteY101" fmla="*/ 1292647 h 7484336"/>
                <a:gd name="connsiteX102" fmla="*/ 157715 w 7308033"/>
                <a:gd name="connsiteY102" fmla="*/ 1363738 h 7484336"/>
                <a:gd name="connsiteX103" fmla="*/ 65411 w 7308033"/>
                <a:gd name="connsiteY103" fmla="*/ 1464976 h 7484336"/>
                <a:gd name="connsiteX104" fmla="*/ 80298 w 7308033"/>
                <a:gd name="connsiteY104" fmla="*/ 1482838 h 7484336"/>
                <a:gd name="connsiteX105" fmla="*/ 80582 w 7308033"/>
                <a:gd name="connsiteY105" fmla="*/ 1482588 h 7484336"/>
                <a:gd name="connsiteX106" fmla="*/ 68387 w 7308033"/>
                <a:gd name="connsiteY106" fmla="*/ 1467952 h 7484336"/>
                <a:gd name="connsiteX107" fmla="*/ 160691 w 7308033"/>
                <a:gd name="connsiteY107" fmla="*/ 1366714 h 7484336"/>
                <a:gd name="connsiteX108" fmla="*/ 252998 w 7308033"/>
                <a:gd name="connsiteY108" fmla="*/ 1253565 h 7484336"/>
                <a:gd name="connsiteX109" fmla="*/ 288729 w 7308033"/>
                <a:gd name="connsiteY109" fmla="*/ 1220813 h 7484336"/>
                <a:gd name="connsiteX110" fmla="*/ 342326 w 7308033"/>
                <a:gd name="connsiteY110" fmla="*/ 1158282 h 7484336"/>
                <a:gd name="connsiteX111" fmla="*/ 398899 w 7308033"/>
                <a:gd name="connsiteY111" fmla="*/ 1095754 h 7484336"/>
                <a:gd name="connsiteX112" fmla="*/ 482271 w 7308033"/>
                <a:gd name="connsiteY112" fmla="*/ 1042158 h 7484336"/>
                <a:gd name="connsiteX113" fmla="*/ 515026 w 7308033"/>
                <a:gd name="connsiteY113" fmla="*/ 1012382 h 7484336"/>
                <a:gd name="connsiteX114" fmla="*/ 550758 w 7308033"/>
                <a:gd name="connsiteY114" fmla="*/ 998983 h 7484336"/>
                <a:gd name="connsiteX115" fmla="*/ 562036 w 7308033"/>
                <a:gd name="connsiteY115" fmla="*/ 995482 h 7484336"/>
                <a:gd name="connsiteX116" fmla="*/ 561411 w 7308033"/>
                <a:gd name="connsiteY116" fmla="*/ 990559 h 7484336"/>
                <a:gd name="connsiteX117" fmla="*/ 550622 w 7308033"/>
                <a:gd name="connsiteY117" fmla="*/ 992975 h 7484336"/>
                <a:gd name="connsiteX118" fmla="*/ 3599813 w 7308033"/>
                <a:gd name="connsiteY118" fmla="*/ 151856 h 7484336"/>
                <a:gd name="connsiteX119" fmla="*/ 3652293 w 7308033"/>
                <a:gd name="connsiteY119" fmla="*/ 151484 h 7484336"/>
                <a:gd name="connsiteX120" fmla="*/ 3715937 w 7308033"/>
                <a:gd name="connsiteY120" fmla="*/ 157811 h 7484336"/>
                <a:gd name="connsiteX121" fmla="*/ 3802289 w 7308033"/>
                <a:gd name="connsiteY121" fmla="*/ 187587 h 7484336"/>
                <a:gd name="connsiteX122" fmla="*/ 3736782 w 7308033"/>
                <a:gd name="connsiteY122" fmla="*/ 178656 h 7484336"/>
                <a:gd name="connsiteX123" fmla="*/ 3599813 w 7308033"/>
                <a:gd name="connsiteY123" fmla="*/ 151856 h 7484336"/>
                <a:gd name="connsiteX124" fmla="*/ 1994473 w 7308033"/>
                <a:gd name="connsiteY124" fmla="*/ 334850 h 7484336"/>
                <a:gd name="connsiteX125" fmla="*/ 1968092 w 7308033"/>
                <a:gd name="connsiteY125" fmla="*/ 345401 h 7484336"/>
                <a:gd name="connsiteX126" fmla="*/ 1786460 w 7308033"/>
                <a:gd name="connsiteY126" fmla="*/ 407929 h 7484336"/>
                <a:gd name="connsiteX127" fmla="*/ 1607805 w 7308033"/>
                <a:gd name="connsiteY127" fmla="*/ 479391 h 7484336"/>
                <a:gd name="connsiteX128" fmla="*/ 1482746 w 7308033"/>
                <a:gd name="connsiteY128" fmla="*/ 535967 h 7484336"/>
                <a:gd name="connsiteX129" fmla="*/ 1399373 w 7308033"/>
                <a:gd name="connsiteY129" fmla="*/ 568719 h 7484336"/>
                <a:gd name="connsiteX130" fmla="*/ 1193918 w 7308033"/>
                <a:gd name="connsiteY130" fmla="*/ 664002 h 7484336"/>
                <a:gd name="connsiteX131" fmla="*/ 1095659 w 7308033"/>
                <a:gd name="connsiteY131" fmla="*/ 726533 h 7484336"/>
                <a:gd name="connsiteX132" fmla="*/ 1000376 w 7308033"/>
                <a:gd name="connsiteY132" fmla="*/ 789061 h 7484336"/>
                <a:gd name="connsiteX133" fmla="*/ 848517 w 7308033"/>
                <a:gd name="connsiteY133" fmla="*/ 902209 h 7484336"/>
                <a:gd name="connsiteX134" fmla="*/ 705592 w 7308033"/>
                <a:gd name="connsiteY134" fmla="*/ 1015358 h 7484336"/>
                <a:gd name="connsiteX135" fmla="*/ 568804 w 7308033"/>
                <a:gd name="connsiteY135" fmla="*/ 1134687 h 7484336"/>
                <a:gd name="connsiteX136" fmla="*/ 580534 w 7308033"/>
                <a:gd name="connsiteY136" fmla="*/ 1149351 h 7484336"/>
                <a:gd name="connsiteX137" fmla="*/ 609565 w 7308033"/>
                <a:gd name="connsiteY137" fmla="*/ 1129438 h 7484336"/>
                <a:gd name="connsiteX138" fmla="*/ 634277 w 7308033"/>
                <a:gd name="connsiteY138" fmla="*/ 1111019 h 7484336"/>
                <a:gd name="connsiteX139" fmla="*/ 723458 w 7308033"/>
                <a:gd name="connsiteY139" fmla="*/ 1033223 h 7484336"/>
                <a:gd name="connsiteX140" fmla="*/ 866382 w 7308033"/>
                <a:gd name="connsiteY140" fmla="*/ 920075 h 7484336"/>
                <a:gd name="connsiteX141" fmla="*/ 1018238 w 7308033"/>
                <a:gd name="connsiteY141" fmla="*/ 806926 h 7484336"/>
                <a:gd name="connsiteX142" fmla="*/ 1113521 w 7308033"/>
                <a:gd name="connsiteY142" fmla="*/ 744395 h 7484336"/>
                <a:gd name="connsiteX143" fmla="*/ 1211783 w 7308033"/>
                <a:gd name="connsiteY143" fmla="*/ 681867 h 7484336"/>
                <a:gd name="connsiteX144" fmla="*/ 1417236 w 7308033"/>
                <a:gd name="connsiteY144" fmla="*/ 586584 h 7484336"/>
                <a:gd name="connsiteX145" fmla="*/ 1497632 w 7308033"/>
                <a:gd name="connsiteY145" fmla="*/ 544898 h 7484336"/>
                <a:gd name="connsiteX146" fmla="*/ 1622691 w 7308033"/>
                <a:gd name="connsiteY146" fmla="*/ 488322 h 7484336"/>
                <a:gd name="connsiteX147" fmla="*/ 1801347 w 7308033"/>
                <a:gd name="connsiteY147" fmla="*/ 416860 h 7484336"/>
                <a:gd name="connsiteX148" fmla="*/ 1982978 w 7308033"/>
                <a:gd name="connsiteY148" fmla="*/ 354332 h 7484336"/>
                <a:gd name="connsiteX149" fmla="*/ 2059277 w 7308033"/>
                <a:gd name="connsiteY149" fmla="*/ 339346 h 7484336"/>
                <a:gd name="connsiteX150" fmla="*/ 2096133 w 7308033"/>
                <a:gd name="connsiteY150" fmla="*/ 326751 h 7484336"/>
                <a:gd name="connsiteX151" fmla="*/ 2597795 w 7308033"/>
                <a:gd name="connsiteY151" fmla="*/ 218526 h 7484336"/>
                <a:gd name="connsiteX152" fmla="*/ 2587435 w 7308033"/>
                <a:gd name="connsiteY152" fmla="*/ 215503 h 7484336"/>
                <a:gd name="connsiteX153" fmla="*/ 2524903 w 7308033"/>
                <a:gd name="connsiteY153" fmla="*/ 223318 h 7484336"/>
                <a:gd name="connsiteX154" fmla="*/ 2390910 w 7308033"/>
                <a:gd name="connsiteY154" fmla="*/ 241184 h 7484336"/>
                <a:gd name="connsiteX155" fmla="*/ 2259896 w 7308033"/>
                <a:gd name="connsiteY155" fmla="*/ 270959 h 7484336"/>
                <a:gd name="connsiteX156" fmla="*/ 2203324 w 7308033"/>
                <a:gd name="connsiteY156" fmla="*/ 288825 h 7484336"/>
                <a:gd name="connsiteX157" fmla="*/ 2137816 w 7308033"/>
                <a:gd name="connsiteY157" fmla="*/ 306691 h 7484336"/>
                <a:gd name="connsiteX158" fmla="*/ 2046992 w 7308033"/>
                <a:gd name="connsiteY158" fmla="*/ 272932 h 7484336"/>
                <a:gd name="connsiteX159" fmla="*/ 2096621 w 7308033"/>
                <a:gd name="connsiteY159" fmla="*/ 259634 h 7484336"/>
                <a:gd name="connsiteX160" fmla="*/ 2215233 w 7308033"/>
                <a:gd name="connsiteY160" fmla="*/ 244163 h 7484336"/>
                <a:gd name="connsiteX161" fmla="*/ 2313493 w 7308033"/>
                <a:gd name="connsiteY161" fmla="*/ 208432 h 7484336"/>
                <a:gd name="connsiteX162" fmla="*/ 2426642 w 7308033"/>
                <a:gd name="connsiteY162" fmla="*/ 178656 h 7484336"/>
                <a:gd name="connsiteX163" fmla="*/ 2664849 w 7308033"/>
                <a:gd name="connsiteY163" fmla="*/ 145901 h 7484336"/>
                <a:gd name="connsiteX164" fmla="*/ 3008762 w 7308033"/>
                <a:gd name="connsiteY164" fmla="*/ 128407 h 7484336"/>
                <a:gd name="connsiteX165" fmla="*/ 3285189 w 7308033"/>
                <a:gd name="connsiteY165" fmla="*/ 137682 h 7484336"/>
                <a:gd name="connsiteX166" fmla="*/ 3002806 w 7308033"/>
                <a:gd name="connsiteY166" fmla="*/ 127291 h 7484336"/>
                <a:gd name="connsiteX167" fmla="*/ 2658894 w 7308033"/>
                <a:gd name="connsiteY167" fmla="*/ 145901 h 7484336"/>
                <a:gd name="connsiteX168" fmla="*/ 2420686 w 7308033"/>
                <a:gd name="connsiteY168" fmla="*/ 178653 h 7484336"/>
                <a:gd name="connsiteX169" fmla="*/ 2307538 w 7308033"/>
                <a:gd name="connsiteY169" fmla="*/ 208428 h 7484336"/>
                <a:gd name="connsiteX170" fmla="*/ 2209275 w 7308033"/>
                <a:gd name="connsiteY170" fmla="*/ 244160 h 7484336"/>
                <a:gd name="connsiteX171" fmla="*/ 2102296 w 7308033"/>
                <a:gd name="connsiteY171" fmla="*/ 258113 h 7484336"/>
                <a:gd name="connsiteX172" fmla="*/ 3008390 w 7308033"/>
                <a:gd name="connsiteY172" fmla="*/ 15326 h 7484336"/>
                <a:gd name="connsiteX173" fmla="*/ 3013414 w 7308033"/>
                <a:gd name="connsiteY173" fmla="*/ 15352 h 7484336"/>
                <a:gd name="connsiteX174" fmla="*/ 3113720 w 7308033"/>
                <a:gd name="connsiteY174" fmla="*/ 14143 h 7484336"/>
                <a:gd name="connsiteX175" fmla="*/ 3319919 w 7308033"/>
                <a:gd name="connsiteY175" fmla="*/ 17863 h 7484336"/>
                <a:gd name="connsiteX176" fmla="*/ 3323758 w 7308033"/>
                <a:gd name="connsiteY176" fmla="*/ 20742 h 7484336"/>
                <a:gd name="connsiteX177" fmla="*/ 3424136 w 7308033"/>
                <a:gd name="connsiteY177" fmla="*/ 8931 h 7484336"/>
                <a:gd name="connsiteX178" fmla="*/ 3516441 w 7308033"/>
                <a:gd name="connsiteY178" fmla="*/ 23818 h 7484336"/>
                <a:gd name="connsiteX179" fmla="*/ 3608747 w 7308033"/>
                <a:gd name="connsiteY179" fmla="*/ 41683 h 7484336"/>
                <a:gd name="connsiteX180" fmla="*/ 3656370 w 7308033"/>
                <a:gd name="connsiteY180" fmla="*/ 52509 h 7484336"/>
                <a:gd name="connsiteX181" fmla="*/ 3605768 w 7308033"/>
                <a:gd name="connsiteY181" fmla="*/ 38707 h 7484336"/>
                <a:gd name="connsiteX182" fmla="*/ 3513461 w 7308033"/>
                <a:gd name="connsiteY182" fmla="*/ 20842 h 7484336"/>
                <a:gd name="connsiteX183" fmla="*/ 3421157 w 7308033"/>
                <a:gd name="connsiteY183" fmla="*/ 5955 h 7484336"/>
                <a:gd name="connsiteX184" fmla="*/ 3421158 w 7308033"/>
                <a:gd name="connsiteY184" fmla="*/ 0 h 7484336"/>
                <a:gd name="connsiteX185" fmla="*/ 3561102 w 7308033"/>
                <a:gd name="connsiteY185" fmla="*/ 8931 h 7484336"/>
                <a:gd name="connsiteX186" fmla="*/ 3704027 w 7308033"/>
                <a:gd name="connsiteY186" fmla="*/ 23821 h 7484336"/>
                <a:gd name="connsiteX187" fmla="*/ 3799310 w 7308033"/>
                <a:gd name="connsiteY187" fmla="*/ 47642 h 7484336"/>
                <a:gd name="connsiteX188" fmla="*/ 3861841 w 7308033"/>
                <a:gd name="connsiteY188" fmla="*/ 77418 h 7484336"/>
                <a:gd name="connsiteX189" fmla="*/ 3939259 w 7308033"/>
                <a:gd name="connsiteY189" fmla="*/ 62528 h 7484336"/>
                <a:gd name="connsiteX190" fmla="*/ 4055383 w 7308033"/>
                <a:gd name="connsiteY190" fmla="*/ 89328 h 7484336"/>
                <a:gd name="connsiteX191" fmla="*/ 4126846 w 7308033"/>
                <a:gd name="connsiteY191" fmla="*/ 110169 h 7484336"/>
                <a:gd name="connsiteX192" fmla="*/ 4123870 w 7308033"/>
                <a:gd name="connsiteY192" fmla="*/ 113149 h 7484336"/>
                <a:gd name="connsiteX193" fmla="*/ 4120890 w 7308033"/>
                <a:gd name="connsiteY193" fmla="*/ 133990 h 7484336"/>
                <a:gd name="connsiteX194" fmla="*/ 3998811 w 7308033"/>
                <a:gd name="connsiteY194" fmla="*/ 125059 h 7484336"/>
                <a:gd name="connsiteX195" fmla="*/ 3957124 w 7308033"/>
                <a:gd name="connsiteY195" fmla="*/ 113149 h 7484336"/>
                <a:gd name="connsiteX196" fmla="*/ 3915438 w 7308033"/>
                <a:gd name="connsiteY196" fmla="*/ 104214 h 7484336"/>
                <a:gd name="connsiteX197" fmla="*/ 3835041 w 7308033"/>
                <a:gd name="connsiteY197" fmla="*/ 86349 h 7484336"/>
                <a:gd name="connsiteX198" fmla="*/ 3754648 w 7308033"/>
                <a:gd name="connsiteY198" fmla="*/ 68483 h 7484336"/>
                <a:gd name="connsiteX199" fmla="*/ 3671275 w 7308033"/>
                <a:gd name="connsiteY199" fmla="*/ 56573 h 7484336"/>
                <a:gd name="connsiteX200" fmla="*/ 3578972 w 7308033"/>
                <a:gd name="connsiteY200" fmla="*/ 56573 h 7484336"/>
                <a:gd name="connsiteX201" fmla="*/ 3504530 w 7308033"/>
                <a:gd name="connsiteY201" fmla="*/ 56573 h 7484336"/>
                <a:gd name="connsiteX202" fmla="*/ 3388405 w 7308033"/>
                <a:gd name="connsiteY202" fmla="*/ 56573 h 7484336"/>
                <a:gd name="connsiteX203" fmla="*/ 3382950 w 7308033"/>
                <a:gd name="connsiteY203" fmla="*/ 54832 h 7484336"/>
                <a:gd name="connsiteX204" fmla="*/ 3331829 w 7308033"/>
                <a:gd name="connsiteY204" fmla="*/ 80394 h 7484336"/>
                <a:gd name="connsiteX205" fmla="*/ 3349695 w 7308033"/>
                <a:gd name="connsiteY205" fmla="*/ 110170 h 7484336"/>
                <a:gd name="connsiteX206" fmla="*/ 3528350 w 7308033"/>
                <a:gd name="connsiteY206" fmla="*/ 145901 h 7484336"/>
                <a:gd name="connsiteX207" fmla="*/ 3448848 w 7308033"/>
                <a:gd name="connsiteY207" fmla="*/ 147289 h 7484336"/>
                <a:gd name="connsiteX208" fmla="*/ 3450189 w 7308033"/>
                <a:gd name="connsiteY208" fmla="*/ 147392 h 7484336"/>
                <a:gd name="connsiteX209" fmla="*/ 3534306 w 7308033"/>
                <a:gd name="connsiteY209" fmla="*/ 145901 h 7484336"/>
                <a:gd name="connsiteX210" fmla="*/ 3605768 w 7308033"/>
                <a:gd name="connsiteY210" fmla="*/ 154835 h 7484336"/>
                <a:gd name="connsiteX211" fmla="*/ 3742737 w 7308033"/>
                <a:gd name="connsiteY211" fmla="*/ 181632 h 7484336"/>
                <a:gd name="connsiteX212" fmla="*/ 3808245 w 7308033"/>
                <a:gd name="connsiteY212" fmla="*/ 190566 h 7484336"/>
                <a:gd name="connsiteX213" fmla="*/ 3918417 w 7308033"/>
                <a:gd name="connsiteY213" fmla="*/ 214387 h 7484336"/>
                <a:gd name="connsiteX214" fmla="*/ 4031566 w 7308033"/>
                <a:gd name="connsiteY214" fmla="*/ 238208 h 7484336"/>
                <a:gd name="connsiteX215" fmla="*/ 4141735 w 7308033"/>
                <a:gd name="connsiteY215" fmla="*/ 265004 h 7484336"/>
                <a:gd name="connsiteX216" fmla="*/ 4251908 w 7308033"/>
                <a:gd name="connsiteY216" fmla="*/ 297759 h 7484336"/>
                <a:gd name="connsiteX217" fmla="*/ 4305504 w 7308033"/>
                <a:gd name="connsiteY217" fmla="*/ 312646 h 7484336"/>
                <a:gd name="connsiteX218" fmla="*/ 4359101 w 7308033"/>
                <a:gd name="connsiteY218" fmla="*/ 330511 h 7484336"/>
                <a:gd name="connsiteX219" fmla="*/ 4359792 w 7308033"/>
                <a:gd name="connsiteY219" fmla="*/ 331143 h 7484336"/>
                <a:gd name="connsiteX220" fmla="*/ 4398227 w 7308033"/>
                <a:gd name="connsiteY220" fmla="*/ 337770 h 7484336"/>
                <a:gd name="connsiteX221" fmla="*/ 4491368 w 7308033"/>
                <a:gd name="connsiteY221" fmla="*/ 372382 h 7484336"/>
                <a:gd name="connsiteX222" fmla="*/ 4504379 w 7308033"/>
                <a:gd name="connsiteY222" fmla="*/ 392095 h 7484336"/>
                <a:gd name="connsiteX223" fmla="*/ 4507980 w 7308033"/>
                <a:gd name="connsiteY223" fmla="*/ 393042 h 7484336"/>
                <a:gd name="connsiteX224" fmla="*/ 4591353 w 7308033"/>
                <a:gd name="connsiteY224" fmla="*/ 425794 h 7484336"/>
                <a:gd name="connsiteX225" fmla="*/ 4662816 w 7308033"/>
                <a:gd name="connsiteY225" fmla="*/ 455570 h 7484336"/>
                <a:gd name="connsiteX226" fmla="*/ 4734278 w 7308033"/>
                <a:gd name="connsiteY226" fmla="*/ 488325 h 7484336"/>
                <a:gd name="connsiteX227" fmla="*/ 4787874 w 7308033"/>
                <a:gd name="connsiteY227" fmla="*/ 518101 h 7484336"/>
                <a:gd name="connsiteX228" fmla="*/ 4823606 w 7308033"/>
                <a:gd name="connsiteY228" fmla="*/ 535967 h 7484336"/>
                <a:gd name="connsiteX229" fmla="*/ 4862313 w 7308033"/>
                <a:gd name="connsiteY229" fmla="*/ 556808 h 7484336"/>
                <a:gd name="connsiteX230" fmla="*/ 4993327 w 7308033"/>
                <a:gd name="connsiteY230" fmla="*/ 631250 h 7484336"/>
                <a:gd name="connsiteX231" fmla="*/ 5160072 w 7308033"/>
                <a:gd name="connsiteY231" fmla="*/ 738443 h 7484336"/>
                <a:gd name="connsiteX232" fmla="*/ 5246424 w 7308033"/>
                <a:gd name="connsiteY232" fmla="*/ 797995 h 7484336"/>
                <a:gd name="connsiteX233" fmla="*/ 5248924 w 7308033"/>
                <a:gd name="connsiteY233" fmla="*/ 799780 h 7484336"/>
                <a:gd name="connsiteX234" fmla="*/ 5293052 w 7308033"/>
                <a:gd name="connsiteY234" fmla="*/ 826589 h 7484336"/>
                <a:gd name="connsiteX235" fmla="*/ 6973427 w 7308033"/>
                <a:gd name="connsiteY235" fmla="*/ 3986995 h 7484336"/>
                <a:gd name="connsiteX236" fmla="*/ 6972171 w 7308033"/>
                <a:gd name="connsiteY236" fmla="*/ 4011914 h 7484336"/>
                <a:gd name="connsiteX237" fmla="*/ 7006179 w 7308033"/>
                <a:gd name="connsiteY237" fmla="*/ 4016772 h 7484336"/>
                <a:gd name="connsiteX238" fmla="*/ 7038932 w 7308033"/>
                <a:gd name="connsiteY238" fmla="*/ 4040592 h 7484336"/>
                <a:gd name="connsiteX239" fmla="*/ 7053821 w 7308033"/>
                <a:gd name="connsiteY239" fmla="*/ 4120986 h 7484336"/>
                <a:gd name="connsiteX240" fmla="*/ 7110394 w 7308033"/>
                <a:gd name="connsiteY240" fmla="*/ 4216268 h 7484336"/>
                <a:gd name="connsiteX241" fmla="*/ 7134218 w 7308033"/>
                <a:gd name="connsiteY241" fmla="*/ 4218435 h 7484336"/>
                <a:gd name="connsiteX242" fmla="*/ 7134218 w 7308033"/>
                <a:gd name="connsiteY242" fmla="*/ 4195427 h 7484336"/>
                <a:gd name="connsiteX243" fmla="*/ 7158423 w 7308033"/>
                <a:gd name="connsiteY243" fmla="*/ 4128188 h 7484336"/>
                <a:gd name="connsiteX244" fmla="*/ 7158035 w 7308033"/>
                <a:gd name="connsiteY244" fmla="*/ 4115034 h 7484336"/>
                <a:gd name="connsiteX245" fmla="*/ 7181856 w 7308033"/>
                <a:gd name="connsiteY245" fmla="*/ 4034637 h 7484336"/>
                <a:gd name="connsiteX246" fmla="*/ 7214611 w 7308033"/>
                <a:gd name="connsiteY246" fmla="*/ 4034637 h 7484336"/>
                <a:gd name="connsiteX247" fmla="*/ 7265228 w 7308033"/>
                <a:gd name="connsiteY247" fmla="*/ 4001885 h 7484336"/>
                <a:gd name="connsiteX248" fmla="*/ 7271184 w 7308033"/>
                <a:gd name="connsiteY248" fmla="*/ 4132899 h 7484336"/>
                <a:gd name="connsiteX249" fmla="*/ 7256297 w 7308033"/>
                <a:gd name="connsiteY249" fmla="*/ 4195427 h 7484336"/>
                <a:gd name="connsiteX250" fmla="*/ 7238432 w 7308033"/>
                <a:gd name="connsiteY250" fmla="*/ 4254979 h 7484336"/>
                <a:gd name="connsiteX251" fmla="*/ 7229498 w 7308033"/>
                <a:gd name="connsiteY251" fmla="*/ 4353241 h 7484336"/>
                <a:gd name="connsiteX252" fmla="*/ 7226521 w 7308033"/>
                <a:gd name="connsiteY252" fmla="*/ 4403859 h 7484336"/>
                <a:gd name="connsiteX253" fmla="*/ 7220567 w 7308033"/>
                <a:gd name="connsiteY253" fmla="*/ 4454479 h 7484336"/>
                <a:gd name="connsiteX254" fmla="*/ 7207871 w 7308033"/>
                <a:gd name="connsiteY254" fmla="*/ 4462944 h 7484336"/>
                <a:gd name="connsiteX255" fmla="*/ 7208656 w 7308033"/>
                <a:gd name="connsiteY255" fmla="*/ 4466386 h 7484336"/>
                <a:gd name="connsiteX256" fmla="*/ 7220819 w 7308033"/>
                <a:gd name="connsiteY256" fmla="*/ 4458278 h 7484336"/>
                <a:gd name="connsiteX257" fmla="*/ 7226521 w 7308033"/>
                <a:gd name="connsiteY257" fmla="*/ 4409814 h 7484336"/>
                <a:gd name="connsiteX258" fmla="*/ 7229497 w 7308033"/>
                <a:gd name="connsiteY258" fmla="*/ 4359196 h 7484336"/>
                <a:gd name="connsiteX259" fmla="*/ 7238432 w 7308033"/>
                <a:gd name="connsiteY259" fmla="*/ 4260934 h 7484336"/>
                <a:gd name="connsiteX260" fmla="*/ 7256297 w 7308033"/>
                <a:gd name="connsiteY260" fmla="*/ 4201383 h 7484336"/>
                <a:gd name="connsiteX261" fmla="*/ 7271184 w 7308033"/>
                <a:gd name="connsiteY261" fmla="*/ 4138855 h 7484336"/>
                <a:gd name="connsiteX262" fmla="*/ 7295004 w 7308033"/>
                <a:gd name="connsiteY262" fmla="*/ 4156720 h 7484336"/>
                <a:gd name="connsiteX263" fmla="*/ 7292028 w 7308033"/>
                <a:gd name="connsiteY263" fmla="*/ 4201382 h 7484336"/>
                <a:gd name="connsiteX264" fmla="*/ 7286074 w 7308033"/>
                <a:gd name="connsiteY264" fmla="*/ 4246047 h 7484336"/>
                <a:gd name="connsiteX265" fmla="*/ 7283094 w 7308033"/>
                <a:gd name="connsiteY265" fmla="*/ 4329421 h 7484336"/>
                <a:gd name="connsiteX266" fmla="*/ 7277139 w 7308033"/>
                <a:gd name="connsiteY266" fmla="*/ 4427679 h 7484336"/>
                <a:gd name="connsiteX267" fmla="*/ 7262253 w 7308033"/>
                <a:gd name="connsiteY267" fmla="*/ 4531896 h 7484336"/>
                <a:gd name="connsiteX268" fmla="*/ 7244387 w 7308033"/>
                <a:gd name="connsiteY268" fmla="*/ 4642066 h 7484336"/>
                <a:gd name="connsiteX269" fmla="*/ 7223542 w 7308033"/>
                <a:gd name="connsiteY269" fmla="*/ 4749259 h 7484336"/>
                <a:gd name="connsiteX270" fmla="*/ 7184835 w 7308033"/>
                <a:gd name="connsiteY270" fmla="*/ 4975556 h 7484336"/>
                <a:gd name="connsiteX271" fmla="*/ 7149104 w 7308033"/>
                <a:gd name="connsiteY271" fmla="*/ 4996401 h 7484336"/>
                <a:gd name="connsiteX272" fmla="*/ 7104438 w 7308033"/>
                <a:gd name="connsiteY272" fmla="*/ 5127416 h 7484336"/>
                <a:gd name="connsiteX273" fmla="*/ 7092529 w 7308033"/>
                <a:gd name="connsiteY273" fmla="*/ 5252474 h 7484336"/>
                <a:gd name="connsiteX274" fmla="*/ 7086573 w 7308033"/>
                <a:gd name="connsiteY274" fmla="*/ 5270339 h 7484336"/>
                <a:gd name="connsiteX275" fmla="*/ 7035956 w 7308033"/>
                <a:gd name="connsiteY275" fmla="*/ 5407309 h 7484336"/>
                <a:gd name="connsiteX276" fmla="*/ 7021066 w 7308033"/>
                <a:gd name="connsiteY276" fmla="*/ 5419219 h 7484336"/>
                <a:gd name="connsiteX277" fmla="*/ 6958538 w 7308033"/>
                <a:gd name="connsiteY277" fmla="*/ 5565120 h 7484336"/>
                <a:gd name="connsiteX278" fmla="*/ 7024045 w 7308033"/>
                <a:gd name="connsiteY278" fmla="*/ 5419219 h 7484336"/>
                <a:gd name="connsiteX279" fmla="*/ 7038932 w 7308033"/>
                <a:gd name="connsiteY279" fmla="*/ 5407309 h 7484336"/>
                <a:gd name="connsiteX280" fmla="*/ 6943648 w 7308033"/>
                <a:gd name="connsiteY280" fmla="*/ 5678268 h 7484336"/>
                <a:gd name="connsiteX281" fmla="*/ 6893031 w 7308033"/>
                <a:gd name="connsiteY281" fmla="*/ 5705068 h 7484336"/>
                <a:gd name="connsiteX282" fmla="*/ 6882533 w 7308033"/>
                <a:gd name="connsiteY282" fmla="*/ 5726066 h 7484336"/>
                <a:gd name="connsiteX283" fmla="*/ 6884100 w 7308033"/>
                <a:gd name="connsiteY283" fmla="*/ 5728886 h 7484336"/>
                <a:gd name="connsiteX284" fmla="*/ 6896010 w 7308033"/>
                <a:gd name="connsiteY284" fmla="*/ 5705065 h 7484336"/>
                <a:gd name="connsiteX285" fmla="*/ 6946628 w 7308033"/>
                <a:gd name="connsiteY285" fmla="*/ 5678269 h 7484336"/>
                <a:gd name="connsiteX286" fmla="*/ 6910897 w 7308033"/>
                <a:gd name="connsiteY286" fmla="*/ 5779506 h 7484336"/>
                <a:gd name="connsiteX287" fmla="*/ 6845389 w 7308033"/>
                <a:gd name="connsiteY287" fmla="*/ 5898611 h 7484336"/>
                <a:gd name="connsiteX288" fmla="*/ 6812638 w 7308033"/>
                <a:gd name="connsiteY288" fmla="*/ 5958162 h 7484336"/>
                <a:gd name="connsiteX289" fmla="*/ 6776907 w 7308033"/>
                <a:gd name="connsiteY289" fmla="*/ 6017714 h 7484336"/>
                <a:gd name="connsiteX290" fmla="*/ 6750106 w 7308033"/>
                <a:gd name="connsiteY290" fmla="*/ 6062376 h 7484336"/>
                <a:gd name="connsiteX291" fmla="*/ 6724490 w 7308033"/>
                <a:gd name="connsiteY291" fmla="*/ 6119524 h 7484336"/>
                <a:gd name="connsiteX292" fmla="*/ 6444201 w 7308033"/>
                <a:gd name="connsiteY292" fmla="*/ 6194627 h 7484336"/>
                <a:gd name="connsiteX293" fmla="*/ 6494406 w 7308033"/>
                <a:gd name="connsiteY293" fmla="*/ 6117091 h 7484336"/>
                <a:gd name="connsiteX294" fmla="*/ 6541675 w 7308033"/>
                <a:gd name="connsiteY294" fmla="*/ 6026649 h 7484336"/>
                <a:gd name="connsiteX295" fmla="*/ 6628027 w 7308033"/>
                <a:gd name="connsiteY295" fmla="*/ 5886700 h 7484336"/>
                <a:gd name="connsiteX296" fmla="*/ 6708421 w 7308033"/>
                <a:gd name="connsiteY296" fmla="*/ 5743775 h 7484336"/>
                <a:gd name="connsiteX297" fmla="*/ 6738196 w 7308033"/>
                <a:gd name="connsiteY297" fmla="*/ 5690179 h 7484336"/>
                <a:gd name="connsiteX298" fmla="*/ 6762017 w 7308033"/>
                <a:gd name="connsiteY298" fmla="*/ 5639562 h 7484336"/>
                <a:gd name="connsiteX299" fmla="*/ 6800727 w 7308033"/>
                <a:gd name="connsiteY299" fmla="*/ 5544279 h 7484336"/>
                <a:gd name="connsiteX300" fmla="*/ 6884100 w 7308033"/>
                <a:gd name="connsiteY300" fmla="*/ 5362643 h 7484336"/>
                <a:gd name="connsiteX301" fmla="*/ 6916852 w 7308033"/>
                <a:gd name="connsiteY301" fmla="*/ 5240564 h 7484336"/>
                <a:gd name="connsiteX302" fmla="*/ 6997248 w 7308033"/>
                <a:gd name="connsiteY302" fmla="*/ 4996401 h 7484336"/>
                <a:gd name="connsiteX303" fmla="*/ 7032979 w 7308033"/>
                <a:gd name="connsiteY303" fmla="*/ 4805835 h 7484336"/>
                <a:gd name="connsiteX304" fmla="*/ 7080621 w 7308033"/>
                <a:gd name="connsiteY304" fmla="*/ 4576559 h 7484336"/>
                <a:gd name="connsiteX305" fmla="*/ 7091362 w 7308033"/>
                <a:gd name="connsiteY305" fmla="*/ 4536286 h 7484336"/>
                <a:gd name="connsiteX306" fmla="*/ 7083597 w 7308033"/>
                <a:gd name="connsiteY306" fmla="*/ 4534872 h 7484336"/>
                <a:gd name="connsiteX307" fmla="*/ 7086573 w 7308033"/>
                <a:gd name="connsiteY307" fmla="*/ 4460435 h 7484336"/>
                <a:gd name="connsiteX308" fmla="*/ 7088158 w 7308033"/>
                <a:gd name="connsiteY308" fmla="*/ 4454885 h 7484336"/>
                <a:gd name="connsiteX309" fmla="*/ 7086079 w 7308033"/>
                <a:gd name="connsiteY309" fmla="*/ 4455001 h 7484336"/>
                <a:gd name="connsiteX310" fmla="*/ 7082312 w 7308033"/>
                <a:gd name="connsiteY310" fmla="*/ 4455210 h 7484336"/>
                <a:gd name="connsiteX311" fmla="*/ 7083597 w 7308033"/>
                <a:gd name="connsiteY311" fmla="*/ 4469366 h 7484336"/>
                <a:gd name="connsiteX312" fmla="*/ 7080621 w 7308033"/>
                <a:gd name="connsiteY312" fmla="*/ 4543807 h 7484336"/>
                <a:gd name="connsiteX313" fmla="*/ 7068710 w 7308033"/>
                <a:gd name="connsiteY313" fmla="*/ 4588469 h 7484336"/>
                <a:gd name="connsiteX314" fmla="*/ 6997249 w 7308033"/>
                <a:gd name="connsiteY314" fmla="*/ 4701618 h 7484336"/>
                <a:gd name="connsiteX315" fmla="*/ 6979383 w 7308033"/>
                <a:gd name="connsiteY315" fmla="*/ 4799880 h 7484336"/>
                <a:gd name="connsiteX316" fmla="*/ 6961517 w 7308033"/>
                <a:gd name="connsiteY316" fmla="*/ 4832632 h 7484336"/>
                <a:gd name="connsiteX317" fmla="*/ 6931741 w 7308033"/>
                <a:gd name="connsiteY317" fmla="*/ 4975556 h 7484336"/>
                <a:gd name="connsiteX318" fmla="*/ 6898986 w 7308033"/>
                <a:gd name="connsiteY318" fmla="*/ 5088705 h 7484336"/>
                <a:gd name="connsiteX319" fmla="*/ 6863255 w 7308033"/>
                <a:gd name="connsiteY319" fmla="*/ 5198877 h 7484336"/>
                <a:gd name="connsiteX320" fmla="*/ 6842413 w 7308033"/>
                <a:gd name="connsiteY320" fmla="*/ 5285226 h 7484336"/>
                <a:gd name="connsiteX321" fmla="*/ 6818593 w 7308033"/>
                <a:gd name="connsiteY321" fmla="*/ 5374554 h 7484336"/>
                <a:gd name="connsiteX322" fmla="*/ 6837590 w 7308033"/>
                <a:gd name="connsiteY322" fmla="*/ 5345006 h 7484336"/>
                <a:gd name="connsiteX323" fmla="*/ 6854324 w 7308033"/>
                <a:gd name="connsiteY323" fmla="*/ 5282247 h 7484336"/>
                <a:gd name="connsiteX324" fmla="*/ 6869211 w 7308033"/>
                <a:gd name="connsiteY324" fmla="*/ 5192919 h 7484336"/>
                <a:gd name="connsiteX325" fmla="*/ 6904941 w 7308033"/>
                <a:gd name="connsiteY325" fmla="*/ 5082750 h 7484336"/>
                <a:gd name="connsiteX326" fmla="*/ 6937697 w 7308033"/>
                <a:gd name="connsiteY326" fmla="*/ 4969602 h 7484336"/>
                <a:gd name="connsiteX327" fmla="*/ 6967473 w 7308033"/>
                <a:gd name="connsiteY327" fmla="*/ 4826677 h 7484336"/>
                <a:gd name="connsiteX328" fmla="*/ 6985338 w 7308033"/>
                <a:gd name="connsiteY328" fmla="*/ 4793921 h 7484336"/>
                <a:gd name="connsiteX329" fmla="*/ 7003203 w 7308033"/>
                <a:gd name="connsiteY329" fmla="*/ 4695662 h 7484336"/>
                <a:gd name="connsiteX330" fmla="*/ 7074666 w 7308033"/>
                <a:gd name="connsiteY330" fmla="*/ 4582514 h 7484336"/>
                <a:gd name="connsiteX331" fmla="*/ 7027025 w 7308033"/>
                <a:gd name="connsiteY331" fmla="*/ 4811787 h 7484336"/>
                <a:gd name="connsiteX332" fmla="*/ 6991293 w 7308033"/>
                <a:gd name="connsiteY332" fmla="*/ 5002353 h 7484336"/>
                <a:gd name="connsiteX333" fmla="*/ 6910897 w 7308033"/>
                <a:gd name="connsiteY333" fmla="*/ 5246516 h 7484336"/>
                <a:gd name="connsiteX334" fmla="*/ 6894994 w 7308033"/>
                <a:gd name="connsiteY334" fmla="*/ 5271255 h 7484336"/>
                <a:gd name="connsiteX335" fmla="*/ 6888195 w 7308033"/>
                <a:gd name="connsiteY335" fmla="*/ 5308303 h 7484336"/>
                <a:gd name="connsiteX336" fmla="*/ 6866235 w 7308033"/>
                <a:gd name="connsiteY336" fmla="*/ 5371578 h 7484336"/>
                <a:gd name="connsiteX337" fmla="*/ 6782861 w 7308033"/>
                <a:gd name="connsiteY337" fmla="*/ 5553209 h 7484336"/>
                <a:gd name="connsiteX338" fmla="*/ 6744152 w 7308033"/>
                <a:gd name="connsiteY338" fmla="*/ 5648492 h 7484336"/>
                <a:gd name="connsiteX339" fmla="*/ 6720330 w 7308033"/>
                <a:gd name="connsiteY339" fmla="*/ 5699113 h 7484336"/>
                <a:gd name="connsiteX340" fmla="*/ 6690554 w 7308033"/>
                <a:gd name="connsiteY340" fmla="*/ 5752710 h 7484336"/>
                <a:gd name="connsiteX341" fmla="*/ 6610162 w 7308033"/>
                <a:gd name="connsiteY341" fmla="*/ 5895635 h 7484336"/>
                <a:gd name="connsiteX342" fmla="*/ 6523810 w 7308033"/>
                <a:gd name="connsiteY342" fmla="*/ 6035579 h 7484336"/>
                <a:gd name="connsiteX343" fmla="*/ 6476540 w 7308033"/>
                <a:gd name="connsiteY343" fmla="*/ 6127141 h 7484336"/>
                <a:gd name="connsiteX344" fmla="*/ 6429810 w 7308033"/>
                <a:gd name="connsiteY344" fmla="*/ 6198484 h 7484336"/>
                <a:gd name="connsiteX345" fmla="*/ 6336174 w 7308033"/>
                <a:gd name="connsiteY345" fmla="*/ 6223573 h 7484336"/>
                <a:gd name="connsiteX346" fmla="*/ 6354089 w 7308033"/>
                <a:gd name="connsiteY346" fmla="*/ 6196370 h 7484336"/>
                <a:gd name="connsiteX347" fmla="*/ 6446392 w 7308033"/>
                <a:gd name="connsiteY347" fmla="*/ 6074290 h 7484336"/>
                <a:gd name="connsiteX348" fmla="*/ 6485103 w 7308033"/>
                <a:gd name="connsiteY348" fmla="*/ 6008783 h 7484336"/>
                <a:gd name="connsiteX349" fmla="*/ 6523809 w 7308033"/>
                <a:gd name="connsiteY349" fmla="*/ 5937321 h 7484336"/>
                <a:gd name="connsiteX350" fmla="*/ 6534834 w 7308033"/>
                <a:gd name="connsiteY350" fmla="*/ 5919741 h 7484336"/>
                <a:gd name="connsiteX351" fmla="*/ 6593762 w 7308033"/>
                <a:gd name="connsiteY351" fmla="*/ 5834622 h 7484336"/>
                <a:gd name="connsiteX352" fmla="*/ 6604206 w 7308033"/>
                <a:gd name="connsiteY352" fmla="*/ 5821193 h 7484336"/>
                <a:gd name="connsiteX353" fmla="*/ 6605697 w 7308033"/>
                <a:gd name="connsiteY353" fmla="*/ 5817382 h 7484336"/>
                <a:gd name="connsiteX354" fmla="*/ 6593762 w 7308033"/>
                <a:gd name="connsiteY354" fmla="*/ 5834622 h 7484336"/>
                <a:gd name="connsiteX355" fmla="*/ 6565125 w 7308033"/>
                <a:gd name="connsiteY355" fmla="*/ 5871441 h 7484336"/>
                <a:gd name="connsiteX356" fmla="*/ 6534834 w 7308033"/>
                <a:gd name="connsiteY356" fmla="*/ 5919741 h 7484336"/>
                <a:gd name="connsiteX357" fmla="*/ 6526789 w 7308033"/>
                <a:gd name="connsiteY357" fmla="*/ 5931363 h 7484336"/>
                <a:gd name="connsiteX358" fmla="*/ 6488078 w 7308033"/>
                <a:gd name="connsiteY358" fmla="*/ 6002825 h 7484336"/>
                <a:gd name="connsiteX359" fmla="*/ 6449371 w 7308033"/>
                <a:gd name="connsiteY359" fmla="*/ 6068331 h 7484336"/>
                <a:gd name="connsiteX360" fmla="*/ 6357065 w 7308033"/>
                <a:gd name="connsiteY360" fmla="*/ 6190414 h 7484336"/>
                <a:gd name="connsiteX361" fmla="*/ 6335765 w 7308033"/>
                <a:gd name="connsiteY361" fmla="*/ 6223683 h 7484336"/>
                <a:gd name="connsiteX362" fmla="*/ 6265251 w 7308033"/>
                <a:gd name="connsiteY362" fmla="*/ 6242577 h 7484336"/>
                <a:gd name="connsiteX363" fmla="*/ 6265470 w 7308033"/>
                <a:gd name="connsiteY363" fmla="*/ 6242204 h 7484336"/>
                <a:gd name="connsiteX364" fmla="*/ 6267736 w 7308033"/>
                <a:gd name="connsiteY364" fmla="*/ 6235077 h 7484336"/>
                <a:gd name="connsiteX365" fmla="*/ 6345154 w 7308033"/>
                <a:gd name="connsiteY365" fmla="*/ 6115973 h 7484336"/>
                <a:gd name="connsiteX366" fmla="*/ 6368975 w 7308033"/>
                <a:gd name="connsiteY366" fmla="*/ 6080242 h 7484336"/>
                <a:gd name="connsiteX367" fmla="*/ 6400648 w 7308033"/>
                <a:gd name="connsiteY367" fmla="*/ 6036311 h 7484336"/>
                <a:gd name="connsiteX368" fmla="*/ 6410661 w 7308033"/>
                <a:gd name="connsiteY368" fmla="*/ 6017714 h 7484336"/>
                <a:gd name="connsiteX369" fmla="*/ 6473189 w 7308033"/>
                <a:gd name="connsiteY369" fmla="*/ 5910521 h 7484336"/>
                <a:gd name="connsiteX370" fmla="*/ 6595272 w 7308033"/>
                <a:gd name="connsiteY370" fmla="*/ 5657424 h 7484336"/>
                <a:gd name="connsiteX371" fmla="*/ 6714376 w 7308033"/>
                <a:gd name="connsiteY371" fmla="*/ 5386465 h 7484336"/>
                <a:gd name="connsiteX372" fmla="*/ 6749362 w 7308033"/>
                <a:gd name="connsiteY372" fmla="*/ 5276292 h 7484336"/>
                <a:gd name="connsiteX373" fmla="*/ 6760782 w 7308033"/>
                <a:gd name="connsiteY373" fmla="*/ 5233196 h 7484336"/>
                <a:gd name="connsiteX374" fmla="*/ 6673915 w 7308033"/>
                <a:gd name="connsiteY374" fmla="*/ 5470534 h 7484336"/>
                <a:gd name="connsiteX375" fmla="*/ 6491183 w 7308033"/>
                <a:gd name="connsiteY375" fmla="*/ 5844051 h 7484336"/>
                <a:gd name="connsiteX376" fmla="*/ 6464429 w 7308033"/>
                <a:gd name="connsiteY376" fmla="*/ 5886350 h 7484336"/>
                <a:gd name="connsiteX377" fmla="*/ 6464258 w 7308033"/>
                <a:gd name="connsiteY377" fmla="*/ 5886700 h 7484336"/>
                <a:gd name="connsiteX378" fmla="*/ 6401726 w 7308033"/>
                <a:gd name="connsiteY378" fmla="*/ 5993893 h 7484336"/>
                <a:gd name="connsiteX379" fmla="*/ 6339199 w 7308033"/>
                <a:gd name="connsiteY379" fmla="*/ 6110021 h 7484336"/>
                <a:gd name="connsiteX380" fmla="*/ 6267736 w 7308033"/>
                <a:gd name="connsiteY380" fmla="*/ 6199349 h 7484336"/>
                <a:gd name="connsiteX381" fmla="*/ 6234610 w 7308033"/>
                <a:gd name="connsiteY381" fmla="*/ 6249967 h 7484336"/>
                <a:gd name="connsiteX382" fmla="*/ 6234112 w 7308033"/>
                <a:gd name="connsiteY382" fmla="*/ 6250921 h 7484336"/>
                <a:gd name="connsiteX383" fmla="*/ 1630942 w 7308033"/>
                <a:gd name="connsiteY383" fmla="*/ 7484336 h 7484336"/>
                <a:gd name="connsiteX384" fmla="*/ 75670 w 7308033"/>
                <a:gd name="connsiteY384" fmla="*/ 1679985 h 7484336"/>
                <a:gd name="connsiteX385" fmla="*/ 151760 w 7308033"/>
                <a:gd name="connsiteY385" fmla="*/ 1595990 h 7484336"/>
                <a:gd name="connsiteX386" fmla="*/ 202378 w 7308033"/>
                <a:gd name="connsiteY386" fmla="*/ 1533459 h 7484336"/>
                <a:gd name="connsiteX387" fmla="*/ 252998 w 7308033"/>
                <a:gd name="connsiteY387" fmla="*/ 1473907 h 7484336"/>
                <a:gd name="connsiteX388" fmla="*/ 434630 w 7308033"/>
                <a:gd name="connsiteY388" fmla="*/ 1259520 h 7484336"/>
                <a:gd name="connsiteX389" fmla="*/ 438539 w 7308033"/>
                <a:gd name="connsiteY389" fmla="*/ 1253836 h 7484336"/>
                <a:gd name="connsiteX390" fmla="*/ 441521 w 7308033"/>
                <a:gd name="connsiteY390" fmla="*/ 1250083 h 7484336"/>
                <a:gd name="connsiteX391" fmla="*/ 443846 w 7308033"/>
                <a:gd name="connsiteY391" fmla="*/ 1246116 h 7484336"/>
                <a:gd name="connsiteX392" fmla="*/ 453049 w 7308033"/>
                <a:gd name="connsiteY392" fmla="*/ 1232733 h 7484336"/>
                <a:gd name="connsiteX393" fmla="*/ 483515 w 7308033"/>
                <a:gd name="connsiteY393" fmla="*/ 1198305 h 7484336"/>
                <a:gd name="connsiteX394" fmla="*/ 485826 w 7308033"/>
                <a:gd name="connsiteY394" fmla="*/ 1195883 h 7484336"/>
                <a:gd name="connsiteX395" fmla="*/ 485254 w 7308033"/>
                <a:gd name="connsiteY395" fmla="*/ 1196339 h 7484336"/>
                <a:gd name="connsiteX396" fmla="*/ 483515 w 7308033"/>
                <a:gd name="connsiteY396" fmla="*/ 1198305 h 7484336"/>
                <a:gd name="connsiteX397" fmla="*/ 459198 w 7308033"/>
                <a:gd name="connsiteY397" fmla="*/ 1223789 h 7484336"/>
                <a:gd name="connsiteX398" fmla="*/ 453049 w 7308033"/>
                <a:gd name="connsiteY398" fmla="*/ 1232733 h 7484336"/>
                <a:gd name="connsiteX399" fmla="*/ 449032 w 7308033"/>
                <a:gd name="connsiteY399" fmla="*/ 1237272 h 7484336"/>
                <a:gd name="connsiteX400" fmla="*/ 443846 w 7308033"/>
                <a:gd name="connsiteY400" fmla="*/ 1246116 h 7484336"/>
                <a:gd name="connsiteX401" fmla="*/ 438539 w 7308033"/>
                <a:gd name="connsiteY401" fmla="*/ 1253836 h 7484336"/>
                <a:gd name="connsiteX402" fmla="*/ 431654 w 7308033"/>
                <a:gd name="connsiteY402" fmla="*/ 1262500 h 7484336"/>
                <a:gd name="connsiteX403" fmla="*/ 250022 w 7308033"/>
                <a:gd name="connsiteY403" fmla="*/ 1476886 h 7484336"/>
                <a:gd name="connsiteX404" fmla="*/ 199402 w 7308033"/>
                <a:gd name="connsiteY404" fmla="*/ 1536438 h 7484336"/>
                <a:gd name="connsiteX405" fmla="*/ 148784 w 7308033"/>
                <a:gd name="connsiteY405" fmla="*/ 1598966 h 7484336"/>
                <a:gd name="connsiteX406" fmla="*/ 75627 w 7308033"/>
                <a:gd name="connsiteY406" fmla="*/ 1679824 h 7484336"/>
                <a:gd name="connsiteX407" fmla="*/ 58982 w 7308033"/>
                <a:gd name="connsiteY407" fmla="*/ 1617705 h 7484336"/>
                <a:gd name="connsiteX408" fmla="*/ 170371 w 7308033"/>
                <a:gd name="connsiteY408" fmla="*/ 1479863 h 7484336"/>
                <a:gd name="connsiteX409" fmla="*/ 443564 w 7308033"/>
                <a:gd name="connsiteY409" fmla="*/ 1191037 h 7484336"/>
                <a:gd name="connsiteX410" fmla="*/ 580533 w 7308033"/>
                <a:gd name="connsiteY410" fmla="*/ 1065979 h 7484336"/>
                <a:gd name="connsiteX411" fmla="*/ 908069 w 7308033"/>
                <a:gd name="connsiteY411" fmla="*/ 809905 h 7484336"/>
                <a:gd name="connsiteX412" fmla="*/ 1021217 w 7308033"/>
                <a:gd name="connsiteY412" fmla="*/ 720578 h 7484336"/>
                <a:gd name="connsiteX413" fmla="*/ 1170097 w 7308033"/>
                <a:gd name="connsiteY413" fmla="*/ 643160 h 7484336"/>
                <a:gd name="connsiteX414" fmla="*/ 1265380 w 7308033"/>
                <a:gd name="connsiteY414" fmla="*/ 592540 h 7484336"/>
                <a:gd name="connsiteX415" fmla="*/ 1316001 w 7308033"/>
                <a:gd name="connsiteY415" fmla="*/ 565743 h 7484336"/>
                <a:gd name="connsiteX416" fmla="*/ 1372573 w 7308033"/>
                <a:gd name="connsiteY416" fmla="*/ 544898 h 7484336"/>
                <a:gd name="connsiteX417" fmla="*/ 1560163 w 7308033"/>
                <a:gd name="connsiteY417" fmla="*/ 461525 h 7484336"/>
                <a:gd name="connsiteX418" fmla="*/ 1811397 w 7308033"/>
                <a:gd name="connsiteY418" fmla="*/ 355077 h 7484336"/>
                <a:gd name="connsiteX419" fmla="*/ 1124673 w 7308033"/>
                <a:gd name="connsiteY419" fmla="*/ 520067 h 7484336"/>
                <a:gd name="connsiteX420" fmla="*/ 2022132 w 7308033"/>
                <a:gd name="connsiteY420" fmla="*/ 279593 h 7484336"/>
                <a:gd name="connsiteX421" fmla="*/ 1806557 w 7308033"/>
                <a:gd name="connsiteY421" fmla="*/ 355076 h 7484336"/>
                <a:gd name="connsiteX422" fmla="*/ 1554205 w 7308033"/>
                <a:gd name="connsiteY422" fmla="*/ 461525 h 7484336"/>
                <a:gd name="connsiteX423" fmla="*/ 1366618 w 7308033"/>
                <a:gd name="connsiteY423" fmla="*/ 544898 h 7484336"/>
                <a:gd name="connsiteX424" fmla="*/ 1310042 w 7308033"/>
                <a:gd name="connsiteY424" fmla="*/ 565740 h 7484336"/>
                <a:gd name="connsiteX425" fmla="*/ 1259425 w 7308033"/>
                <a:gd name="connsiteY425" fmla="*/ 592540 h 7484336"/>
                <a:gd name="connsiteX426" fmla="*/ 1164142 w 7308033"/>
                <a:gd name="connsiteY426" fmla="*/ 643157 h 7484336"/>
                <a:gd name="connsiteX427" fmla="*/ 1015262 w 7308033"/>
                <a:gd name="connsiteY427" fmla="*/ 720574 h 7484336"/>
                <a:gd name="connsiteX428" fmla="*/ 902114 w 7308033"/>
                <a:gd name="connsiteY428" fmla="*/ 809902 h 7484336"/>
                <a:gd name="connsiteX429" fmla="*/ 574578 w 7308033"/>
                <a:gd name="connsiteY429" fmla="*/ 1065975 h 7484336"/>
                <a:gd name="connsiteX430" fmla="*/ 506130 w 7308033"/>
                <a:gd name="connsiteY430" fmla="*/ 1125496 h 7484336"/>
                <a:gd name="connsiteX431" fmla="*/ 439166 w 7308033"/>
                <a:gd name="connsiteY431" fmla="*/ 1186639 h 7484336"/>
                <a:gd name="connsiteX432" fmla="*/ 440585 w 7308033"/>
                <a:gd name="connsiteY432" fmla="*/ 1188058 h 7484336"/>
                <a:gd name="connsiteX433" fmla="*/ 167392 w 7308033"/>
                <a:gd name="connsiteY433" fmla="*/ 1478001 h 7484336"/>
                <a:gd name="connsiteX434" fmla="*/ 57891 w 7308033"/>
                <a:gd name="connsiteY434" fmla="*/ 1613630 h 7484336"/>
                <a:gd name="connsiteX435" fmla="*/ 0 w 7308033"/>
                <a:gd name="connsiteY435" fmla="*/ 1397579 h 7484336"/>
                <a:gd name="connsiteX436" fmla="*/ 20746 w 7308033"/>
                <a:gd name="connsiteY436" fmla="*/ 1378624 h 7484336"/>
                <a:gd name="connsiteX437" fmla="*/ 23259 w 7308033"/>
                <a:gd name="connsiteY437" fmla="*/ 1423427 h 7484336"/>
                <a:gd name="connsiteX438" fmla="*/ 16526 w 7308033"/>
                <a:gd name="connsiteY438" fmla="*/ 1442259 h 7484336"/>
                <a:gd name="connsiteX439" fmla="*/ 113050 w 7308033"/>
                <a:gd name="connsiteY439" fmla="*/ 1342893 h 7484336"/>
                <a:gd name="connsiteX440" fmla="*/ 160691 w 7308033"/>
                <a:gd name="connsiteY440" fmla="*/ 1280365 h 7484336"/>
                <a:gd name="connsiteX441" fmla="*/ 223222 w 7308033"/>
                <a:gd name="connsiteY441" fmla="*/ 1220813 h 7484336"/>
                <a:gd name="connsiteX442" fmla="*/ 228612 w 7308033"/>
                <a:gd name="connsiteY442" fmla="*/ 1226800 h 7484336"/>
                <a:gd name="connsiteX443" fmla="*/ 226201 w 7308033"/>
                <a:gd name="connsiteY443" fmla="*/ 1223789 h 7484336"/>
                <a:gd name="connsiteX444" fmla="*/ 303619 w 7308033"/>
                <a:gd name="connsiteY444" fmla="*/ 1146372 h 7484336"/>
                <a:gd name="connsiteX445" fmla="*/ 381036 w 7308033"/>
                <a:gd name="connsiteY445" fmla="*/ 1074910 h 7484336"/>
                <a:gd name="connsiteX446" fmla="*/ 464409 w 7308033"/>
                <a:gd name="connsiteY446" fmla="*/ 985582 h 7484336"/>
                <a:gd name="connsiteX447" fmla="*/ 580534 w 7308033"/>
                <a:gd name="connsiteY447" fmla="*/ 899230 h 7484336"/>
                <a:gd name="connsiteX448" fmla="*/ 705592 w 7308033"/>
                <a:gd name="connsiteY448" fmla="*/ 806926 h 7484336"/>
                <a:gd name="connsiteX449" fmla="*/ 780365 w 7308033"/>
                <a:gd name="connsiteY449" fmla="*/ 754761 h 7484336"/>
                <a:gd name="connsiteX450" fmla="*/ 830651 w 7308033"/>
                <a:gd name="connsiteY450" fmla="*/ 708664 h 7484336"/>
                <a:gd name="connsiteX451" fmla="*/ 919979 w 7308033"/>
                <a:gd name="connsiteY451" fmla="*/ 655067 h 7484336"/>
                <a:gd name="connsiteX452" fmla="*/ 1015262 w 7308033"/>
                <a:gd name="connsiteY452" fmla="*/ 604450 h 7484336"/>
                <a:gd name="connsiteX453" fmla="*/ 1027876 w 7308033"/>
                <a:gd name="connsiteY453" fmla="*/ 597963 h 7484336"/>
                <a:gd name="connsiteX454" fmla="*/ 1060299 w 7308033"/>
                <a:gd name="connsiteY454" fmla="*/ 566115 h 7484336"/>
                <a:gd name="connsiteX455" fmla="*/ 1113524 w 7308033"/>
                <a:gd name="connsiteY455" fmla="*/ 527032 h 748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</a:cxnLst>
              <a:rect l="l" t="t" r="r" b="b"/>
              <a:pathLst>
                <a:path w="7308033" h="7484336">
                  <a:moveTo>
                    <a:pt x="6913876" y="5776530"/>
                  </a:moveTo>
                  <a:cubicBezTo>
                    <a:pt x="6904942" y="5815238"/>
                    <a:pt x="6893031" y="5850969"/>
                    <a:pt x="6875166" y="5892655"/>
                  </a:cubicBezTo>
                  <a:cubicBezTo>
                    <a:pt x="6857300" y="5931366"/>
                    <a:pt x="6836458" y="5973052"/>
                    <a:pt x="6806682" y="6017714"/>
                  </a:cubicBezTo>
                  <a:cubicBezTo>
                    <a:pt x="6794772" y="6041535"/>
                    <a:pt x="6782862" y="6064611"/>
                    <a:pt x="6771323" y="6086199"/>
                  </a:cubicBezTo>
                  <a:lnTo>
                    <a:pt x="6757742" y="6110614"/>
                  </a:lnTo>
                  <a:lnTo>
                    <a:pt x="6727685" y="6118668"/>
                  </a:lnTo>
                  <a:lnTo>
                    <a:pt x="6753086" y="6059400"/>
                  </a:lnTo>
                  <a:cubicBezTo>
                    <a:pt x="6764996" y="6041535"/>
                    <a:pt x="6770951" y="6029624"/>
                    <a:pt x="6779882" y="6014738"/>
                  </a:cubicBezTo>
                  <a:cubicBezTo>
                    <a:pt x="6791793" y="5993894"/>
                    <a:pt x="6803704" y="5976028"/>
                    <a:pt x="6815614" y="5955186"/>
                  </a:cubicBezTo>
                  <a:cubicBezTo>
                    <a:pt x="6827524" y="5934342"/>
                    <a:pt x="6836459" y="5916476"/>
                    <a:pt x="6848369" y="5895635"/>
                  </a:cubicBezTo>
                  <a:cubicBezTo>
                    <a:pt x="6869210" y="5856924"/>
                    <a:pt x="6893031" y="5818217"/>
                    <a:pt x="6913876" y="5776530"/>
                  </a:cubicBezTo>
                  <a:close/>
                  <a:moveTo>
                    <a:pt x="6721144" y="5521292"/>
                  </a:moveTo>
                  <a:lnTo>
                    <a:pt x="6648868" y="5648492"/>
                  </a:lnTo>
                  <a:lnTo>
                    <a:pt x="6647540" y="5651550"/>
                  </a:lnTo>
                  <a:lnTo>
                    <a:pt x="6720331" y="5523433"/>
                  </a:lnTo>
                  <a:close/>
                  <a:moveTo>
                    <a:pt x="7114698" y="4793131"/>
                  </a:moveTo>
                  <a:lnTo>
                    <a:pt x="7113630" y="4798399"/>
                  </a:lnTo>
                  <a:lnTo>
                    <a:pt x="7122304" y="4808811"/>
                  </a:lnTo>
                  <a:cubicBezTo>
                    <a:pt x="7131239" y="4817745"/>
                    <a:pt x="7140170" y="4829656"/>
                    <a:pt x="7149104" y="4838587"/>
                  </a:cubicBezTo>
                  <a:lnTo>
                    <a:pt x="7157044" y="4831309"/>
                  </a:lnTo>
                  <a:lnTo>
                    <a:pt x="7159029" y="4829985"/>
                  </a:lnTo>
                  <a:lnTo>
                    <a:pt x="7166970" y="4826677"/>
                  </a:lnTo>
                  <a:lnTo>
                    <a:pt x="7167420" y="4824391"/>
                  </a:lnTo>
                  <a:lnTo>
                    <a:pt x="7159029" y="4829985"/>
                  </a:lnTo>
                  <a:lnTo>
                    <a:pt x="7158037" y="4830399"/>
                  </a:lnTo>
                  <a:lnTo>
                    <a:pt x="7157044" y="4831309"/>
                  </a:lnTo>
                  <a:lnTo>
                    <a:pt x="7155060" y="4832632"/>
                  </a:lnTo>
                  <a:cubicBezTo>
                    <a:pt x="7143149" y="4826677"/>
                    <a:pt x="7134218" y="4814766"/>
                    <a:pt x="7125284" y="4805832"/>
                  </a:cubicBezTo>
                  <a:close/>
                  <a:moveTo>
                    <a:pt x="7152080" y="4391948"/>
                  </a:moveTo>
                  <a:lnTo>
                    <a:pt x="7117409" y="4536420"/>
                  </a:lnTo>
                  <a:lnTo>
                    <a:pt x="7117412" y="4536420"/>
                  </a:lnTo>
                  <a:lnTo>
                    <a:pt x="7152083" y="4391952"/>
                  </a:lnTo>
                  <a:close/>
                  <a:moveTo>
                    <a:pt x="7178880" y="4362173"/>
                  </a:moveTo>
                  <a:cubicBezTo>
                    <a:pt x="7172925" y="4374083"/>
                    <a:pt x="7166970" y="4383017"/>
                    <a:pt x="7161015" y="4400883"/>
                  </a:cubicBezTo>
                  <a:lnTo>
                    <a:pt x="7156923" y="4482020"/>
                  </a:lnTo>
                  <a:cubicBezTo>
                    <a:pt x="7156551" y="4505097"/>
                    <a:pt x="7156550" y="4527429"/>
                    <a:pt x="7155060" y="4558694"/>
                  </a:cubicBezTo>
                  <a:lnTo>
                    <a:pt x="7125284" y="4650316"/>
                  </a:lnTo>
                  <a:lnTo>
                    <a:pt x="7125283" y="4660782"/>
                  </a:lnTo>
                  <a:lnTo>
                    <a:pt x="7161015" y="4558693"/>
                  </a:lnTo>
                  <a:cubicBezTo>
                    <a:pt x="7163993" y="4496163"/>
                    <a:pt x="7161014" y="4469366"/>
                    <a:pt x="7166970" y="4400880"/>
                  </a:cubicBezTo>
                  <a:lnTo>
                    <a:pt x="7180853" y="4370804"/>
                  </a:lnTo>
                  <a:close/>
                  <a:moveTo>
                    <a:pt x="7050842" y="4234134"/>
                  </a:moveTo>
                  <a:lnTo>
                    <a:pt x="7031332" y="4280253"/>
                  </a:lnTo>
                  <a:lnTo>
                    <a:pt x="7024045" y="4347286"/>
                  </a:lnTo>
                  <a:lnTo>
                    <a:pt x="7014651" y="4315972"/>
                  </a:lnTo>
                  <a:lnTo>
                    <a:pt x="7011215" y="4320392"/>
                  </a:lnTo>
                  <a:lnTo>
                    <a:pt x="7021069" y="4353241"/>
                  </a:lnTo>
                  <a:cubicBezTo>
                    <a:pt x="7018090" y="4368128"/>
                    <a:pt x="7018090" y="4383017"/>
                    <a:pt x="7015114" y="4400882"/>
                  </a:cubicBezTo>
                  <a:cubicBezTo>
                    <a:pt x="7021069" y="4409814"/>
                    <a:pt x="7024045" y="4424704"/>
                    <a:pt x="7027025" y="4439590"/>
                  </a:cubicBezTo>
                  <a:lnTo>
                    <a:pt x="7036255" y="4439077"/>
                  </a:lnTo>
                  <a:lnTo>
                    <a:pt x="7030001" y="4418745"/>
                  </a:lnTo>
                  <a:cubicBezTo>
                    <a:pt x="7032977" y="4400880"/>
                    <a:pt x="7032977" y="4385993"/>
                    <a:pt x="7035955" y="4371104"/>
                  </a:cubicBezTo>
                  <a:cubicBezTo>
                    <a:pt x="7041911" y="4329417"/>
                    <a:pt x="7044887" y="4281776"/>
                    <a:pt x="7050842" y="4234134"/>
                  </a:cubicBezTo>
                  <a:close/>
                  <a:moveTo>
                    <a:pt x="7300963" y="4153741"/>
                  </a:moveTo>
                  <a:cubicBezTo>
                    <a:pt x="7303939" y="4156717"/>
                    <a:pt x="7303939" y="4156717"/>
                    <a:pt x="7306918" y="4156717"/>
                  </a:cubicBezTo>
                  <a:cubicBezTo>
                    <a:pt x="7306918" y="4207338"/>
                    <a:pt x="7303939" y="4249024"/>
                    <a:pt x="7303939" y="4281775"/>
                  </a:cubicBezTo>
                  <a:cubicBezTo>
                    <a:pt x="7303939" y="4314531"/>
                    <a:pt x="7306918" y="4341328"/>
                    <a:pt x="7306918" y="4368127"/>
                  </a:cubicBezTo>
                  <a:cubicBezTo>
                    <a:pt x="7309894" y="4418745"/>
                    <a:pt x="7306918" y="4457456"/>
                    <a:pt x="7297984" y="4525938"/>
                  </a:cubicBezTo>
                  <a:cubicBezTo>
                    <a:pt x="7300963" y="4543804"/>
                    <a:pt x="7295008" y="4573580"/>
                    <a:pt x="7289052" y="4615266"/>
                  </a:cubicBezTo>
                  <a:cubicBezTo>
                    <a:pt x="7280118" y="4653976"/>
                    <a:pt x="7271187" y="4701618"/>
                    <a:pt x="7262253" y="4746280"/>
                  </a:cubicBezTo>
                  <a:cubicBezTo>
                    <a:pt x="7259277" y="4782012"/>
                    <a:pt x="7259277" y="4820722"/>
                    <a:pt x="7253322" y="4856452"/>
                  </a:cubicBezTo>
                  <a:cubicBezTo>
                    <a:pt x="7232476" y="4921960"/>
                    <a:pt x="7229500" y="4975557"/>
                    <a:pt x="7208656" y="5058929"/>
                  </a:cubicBezTo>
                  <a:cubicBezTo>
                    <a:pt x="7193769" y="5118481"/>
                    <a:pt x="7181859" y="5178033"/>
                    <a:pt x="7166969" y="5234606"/>
                  </a:cubicBezTo>
                  <a:cubicBezTo>
                    <a:pt x="7131239" y="5270337"/>
                    <a:pt x="7134217" y="5216740"/>
                    <a:pt x="7092532" y="5267360"/>
                  </a:cubicBezTo>
                  <a:cubicBezTo>
                    <a:pt x="7092532" y="5264381"/>
                    <a:pt x="7095507" y="5252471"/>
                    <a:pt x="7098487" y="5249495"/>
                  </a:cubicBezTo>
                  <a:cubicBezTo>
                    <a:pt x="7101462" y="5201854"/>
                    <a:pt x="7089552" y="5192922"/>
                    <a:pt x="7110397" y="5124436"/>
                  </a:cubicBezTo>
                  <a:cubicBezTo>
                    <a:pt x="7125283" y="5082750"/>
                    <a:pt x="7143149" y="5038088"/>
                    <a:pt x="7155060" y="4993422"/>
                  </a:cubicBezTo>
                  <a:lnTo>
                    <a:pt x="7190791" y="4972581"/>
                  </a:lnTo>
                  <a:lnTo>
                    <a:pt x="7190791" y="4972577"/>
                  </a:lnTo>
                  <a:cubicBezTo>
                    <a:pt x="7217590" y="4853473"/>
                    <a:pt x="7208656" y="4826677"/>
                    <a:pt x="7229501" y="4746280"/>
                  </a:cubicBezTo>
                  <a:cubicBezTo>
                    <a:pt x="7235456" y="4710549"/>
                    <a:pt x="7244387" y="4674818"/>
                    <a:pt x="7250343" y="4639087"/>
                  </a:cubicBezTo>
                  <a:cubicBezTo>
                    <a:pt x="7256297" y="4603356"/>
                    <a:pt x="7262252" y="4564648"/>
                    <a:pt x="7268208" y="4528918"/>
                  </a:cubicBezTo>
                  <a:cubicBezTo>
                    <a:pt x="7274163" y="4493187"/>
                    <a:pt x="7277142" y="4457456"/>
                    <a:pt x="7283097" y="4424700"/>
                  </a:cubicBezTo>
                  <a:cubicBezTo>
                    <a:pt x="7286073" y="4391948"/>
                    <a:pt x="7289052" y="4359193"/>
                    <a:pt x="7289052" y="4326441"/>
                  </a:cubicBezTo>
                  <a:cubicBezTo>
                    <a:pt x="7286073" y="4302621"/>
                    <a:pt x="7289053" y="4272845"/>
                    <a:pt x="7292029" y="4243069"/>
                  </a:cubicBezTo>
                  <a:cubicBezTo>
                    <a:pt x="7295007" y="4228179"/>
                    <a:pt x="7295007" y="4213293"/>
                    <a:pt x="7297984" y="4198403"/>
                  </a:cubicBezTo>
                  <a:cubicBezTo>
                    <a:pt x="7297984" y="4183517"/>
                    <a:pt x="7300963" y="4168627"/>
                    <a:pt x="7300963" y="4153741"/>
                  </a:cubicBezTo>
                  <a:close/>
                  <a:moveTo>
                    <a:pt x="4874223" y="452594"/>
                  </a:moveTo>
                  <a:cubicBezTo>
                    <a:pt x="4942706" y="479391"/>
                    <a:pt x="4990348" y="500236"/>
                    <a:pt x="5026078" y="521077"/>
                  </a:cubicBezTo>
                  <a:cubicBezTo>
                    <a:pt x="5061809" y="538943"/>
                    <a:pt x="5082655" y="556808"/>
                    <a:pt x="5091585" y="574674"/>
                  </a:cubicBezTo>
                  <a:cubicBezTo>
                    <a:pt x="5035013" y="544898"/>
                    <a:pt x="4984392" y="524057"/>
                    <a:pt x="4945685" y="503212"/>
                  </a:cubicBezTo>
                  <a:cubicBezTo>
                    <a:pt x="4906975" y="482370"/>
                    <a:pt x="4883154" y="464505"/>
                    <a:pt x="4874223" y="452594"/>
                  </a:cubicBezTo>
                  <a:close/>
                  <a:moveTo>
                    <a:pt x="4379943" y="235228"/>
                  </a:moveTo>
                  <a:cubicBezTo>
                    <a:pt x="4406739" y="235228"/>
                    <a:pt x="4451404" y="244160"/>
                    <a:pt x="4499046" y="262025"/>
                  </a:cubicBezTo>
                  <a:cubicBezTo>
                    <a:pt x="4549663" y="282870"/>
                    <a:pt x="4606240" y="312646"/>
                    <a:pt x="4665792" y="345398"/>
                  </a:cubicBezTo>
                  <a:cubicBezTo>
                    <a:pt x="4505002" y="294780"/>
                    <a:pt x="4397808" y="262025"/>
                    <a:pt x="4379943" y="235228"/>
                  </a:cubicBezTo>
                  <a:close/>
                  <a:moveTo>
                    <a:pt x="3998811" y="128035"/>
                  </a:moveTo>
                  <a:cubicBezTo>
                    <a:pt x="4040496" y="131011"/>
                    <a:pt x="4079204" y="133990"/>
                    <a:pt x="4120890" y="136966"/>
                  </a:cubicBezTo>
                  <a:cubicBezTo>
                    <a:pt x="4171511" y="151856"/>
                    <a:pt x="4219152" y="175677"/>
                    <a:pt x="4269770" y="196518"/>
                  </a:cubicBezTo>
                  <a:cubicBezTo>
                    <a:pt x="4198308" y="187587"/>
                    <a:pt x="4132800" y="172697"/>
                    <a:pt x="4085159" y="163766"/>
                  </a:cubicBezTo>
                  <a:cubicBezTo>
                    <a:pt x="4037517" y="151856"/>
                    <a:pt x="4004766" y="139945"/>
                    <a:pt x="3998811" y="128035"/>
                  </a:cubicBezTo>
                  <a:close/>
                  <a:moveTo>
                    <a:pt x="550622" y="992975"/>
                  </a:moveTo>
                  <a:cubicBezTo>
                    <a:pt x="546123" y="994683"/>
                    <a:pt x="540937" y="997078"/>
                    <a:pt x="535712" y="999512"/>
                  </a:cubicBezTo>
                  <a:lnTo>
                    <a:pt x="516599" y="1006608"/>
                  </a:lnTo>
                  <a:lnTo>
                    <a:pt x="512050" y="1012379"/>
                  </a:lnTo>
                  <a:cubicBezTo>
                    <a:pt x="500140" y="1021313"/>
                    <a:pt x="488230" y="1030244"/>
                    <a:pt x="479295" y="1042154"/>
                  </a:cubicBezTo>
                  <a:cubicBezTo>
                    <a:pt x="449519" y="1060020"/>
                    <a:pt x="425699" y="1074910"/>
                    <a:pt x="395923" y="1095751"/>
                  </a:cubicBezTo>
                  <a:lnTo>
                    <a:pt x="339350" y="1158282"/>
                  </a:lnTo>
                  <a:lnTo>
                    <a:pt x="285753" y="1220810"/>
                  </a:lnTo>
                  <a:cubicBezTo>
                    <a:pt x="273843" y="1229744"/>
                    <a:pt x="264909" y="1238676"/>
                    <a:pt x="250022" y="1253565"/>
                  </a:cubicBezTo>
                  <a:lnTo>
                    <a:pt x="248809" y="1252046"/>
                  </a:lnTo>
                  <a:lnTo>
                    <a:pt x="215035" y="1292647"/>
                  </a:lnTo>
                  <a:cubicBezTo>
                    <a:pt x="203125" y="1309397"/>
                    <a:pt x="187491" y="1330986"/>
                    <a:pt x="157715" y="1363738"/>
                  </a:cubicBezTo>
                  <a:lnTo>
                    <a:pt x="65411" y="1464976"/>
                  </a:lnTo>
                  <a:lnTo>
                    <a:pt x="80298" y="1482838"/>
                  </a:lnTo>
                  <a:lnTo>
                    <a:pt x="80582" y="1482588"/>
                  </a:lnTo>
                  <a:lnTo>
                    <a:pt x="68387" y="1467952"/>
                  </a:lnTo>
                  <a:cubicBezTo>
                    <a:pt x="98163" y="1435200"/>
                    <a:pt x="133895" y="1399469"/>
                    <a:pt x="160691" y="1366714"/>
                  </a:cubicBezTo>
                  <a:cubicBezTo>
                    <a:pt x="220243" y="1301207"/>
                    <a:pt x="223222" y="1280365"/>
                    <a:pt x="252998" y="1253565"/>
                  </a:cubicBezTo>
                  <a:cubicBezTo>
                    <a:pt x="267885" y="1238679"/>
                    <a:pt x="279795" y="1229744"/>
                    <a:pt x="288729" y="1220813"/>
                  </a:cubicBezTo>
                  <a:lnTo>
                    <a:pt x="342326" y="1158282"/>
                  </a:lnTo>
                  <a:lnTo>
                    <a:pt x="398899" y="1095754"/>
                  </a:lnTo>
                  <a:cubicBezTo>
                    <a:pt x="428675" y="1077889"/>
                    <a:pt x="452495" y="1062999"/>
                    <a:pt x="482271" y="1042158"/>
                  </a:cubicBezTo>
                  <a:cubicBezTo>
                    <a:pt x="494182" y="1033223"/>
                    <a:pt x="506092" y="1021313"/>
                    <a:pt x="515026" y="1012382"/>
                  </a:cubicBezTo>
                  <a:cubicBezTo>
                    <a:pt x="520982" y="1013870"/>
                    <a:pt x="537359" y="1004939"/>
                    <a:pt x="550758" y="998983"/>
                  </a:cubicBezTo>
                  <a:lnTo>
                    <a:pt x="562036" y="995482"/>
                  </a:lnTo>
                  <a:lnTo>
                    <a:pt x="561411" y="990559"/>
                  </a:lnTo>
                  <a:cubicBezTo>
                    <a:pt x="558934" y="990246"/>
                    <a:pt x="555122" y="991267"/>
                    <a:pt x="550622" y="992975"/>
                  </a:cubicBezTo>
                  <a:close/>
                  <a:moveTo>
                    <a:pt x="3599813" y="151856"/>
                  </a:moveTo>
                  <a:cubicBezTo>
                    <a:pt x="3613211" y="150368"/>
                    <a:pt x="3631821" y="150368"/>
                    <a:pt x="3652293" y="151484"/>
                  </a:cubicBezTo>
                  <a:cubicBezTo>
                    <a:pt x="3672763" y="152600"/>
                    <a:pt x="3695096" y="154835"/>
                    <a:pt x="3715937" y="157811"/>
                  </a:cubicBezTo>
                  <a:cubicBezTo>
                    <a:pt x="3757624" y="163766"/>
                    <a:pt x="3793355" y="175677"/>
                    <a:pt x="3802289" y="187587"/>
                  </a:cubicBezTo>
                  <a:cubicBezTo>
                    <a:pt x="3784424" y="184611"/>
                    <a:pt x="3766558" y="181632"/>
                    <a:pt x="3736782" y="178656"/>
                  </a:cubicBezTo>
                  <a:cubicBezTo>
                    <a:pt x="3707007" y="175677"/>
                    <a:pt x="3665320" y="166745"/>
                    <a:pt x="3599813" y="151856"/>
                  </a:cubicBezTo>
                  <a:close/>
                  <a:moveTo>
                    <a:pt x="1994473" y="334850"/>
                  </a:moveTo>
                  <a:lnTo>
                    <a:pt x="1968092" y="345401"/>
                  </a:lnTo>
                  <a:cubicBezTo>
                    <a:pt x="1908540" y="366242"/>
                    <a:pt x="1846012" y="384108"/>
                    <a:pt x="1786460" y="407929"/>
                  </a:cubicBezTo>
                  <a:cubicBezTo>
                    <a:pt x="1726908" y="431749"/>
                    <a:pt x="1667357" y="452594"/>
                    <a:pt x="1607805" y="479391"/>
                  </a:cubicBezTo>
                  <a:cubicBezTo>
                    <a:pt x="1563139" y="500236"/>
                    <a:pt x="1521453" y="518101"/>
                    <a:pt x="1482746" y="535967"/>
                  </a:cubicBezTo>
                  <a:cubicBezTo>
                    <a:pt x="1455946" y="541922"/>
                    <a:pt x="1426170" y="556808"/>
                    <a:pt x="1399373" y="568719"/>
                  </a:cubicBezTo>
                  <a:cubicBezTo>
                    <a:pt x="1327911" y="595519"/>
                    <a:pt x="1262404" y="631250"/>
                    <a:pt x="1193918" y="664002"/>
                  </a:cubicBezTo>
                  <a:cubicBezTo>
                    <a:pt x="1161166" y="681867"/>
                    <a:pt x="1128411" y="705688"/>
                    <a:pt x="1095659" y="726533"/>
                  </a:cubicBezTo>
                  <a:cubicBezTo>
                    <a:pt x="1062904" y="747374"/>
                    <a:pt x="1030152" y="768219"/>
                    <a:pt x="1000376" y="789061"/>
                  </a:cubicBezTo>
                  <a:cubicBezTo>
                    <a:pt x="964645" y="824792"/>
                    <a:pt x="899138" y="875412"/>
                    <a:pt x="848517" y="902209"/>
                  </a:cubicBezTo>
                  <a:cubicBezTo>
                    <a:pt x="800875" y="937940"/>
                    <a:pt x="753234" y="976651"/>
                    <a:pt x="705592" y="1015358"/>
                  </a:cubicBezTo>
                  <a:lnTo>
                    <a:pt x="568804" y="1134687"/>
                  </a:lnTo>
                  <a:lnTo>
                    <a:pt x="580534" y="1149351"/>
                  </a:lnTo>
                  <a:cubicBezTo>
                    <a:pt x="586489" y="1146375"/>
                    <a:pt x="597099" y="1138744"/>
                    <a:pt x="609565" y="1129438"/>
                  </a:cubicBezTo>
                  <a:lnTo>
                    <a:pt x="634277" y="1111019"/>
                  </a:lnTo>
                  <a:lnTo>
                    <a:pt x="723458" y="1033223"/>
                  </a:lnTo>
                  <a:cubicBezTo>
                    <a:pt x="771099" y="994513"/>
                    <a:pt x="818741" y="958782"/>
                    <a:pt x="866382" y="920075"/>
                  </a:cubicBezTo>
                  <a:cubicBezTo>
                    <a:pt x="917000" y="893275"/>
                    <a:pt x="979531" y="842657"/>
                    <a:pt x="1018238" y="806926"/>
                  </a:cubicBezTo>
                  <a:cubicBezTo>
                    <a:pt x="1050993" y="786082"/>
                    <a:pt x="1080769" y="765240"/>
                    <a:pt x="1113521" y="744395"/>
                  </a:cubicBezTo>
                  <a:cubicBezTo>
                    <a:pt x="1146276" y="723554"/>
                    <a:pt x="1176052" y="702709"/>
                    <a:pt x="1211783" y="681867"/>
                  </a:cubicBezTo>
                  <a:cubicBezTo>
                    <a:pt x="1280266" y="649112"/>
                    <a:pt x="1348753" y="613381"/>
                    <a:pt x="1417236" y="586584"/>
                  </a:cubicBezTo>
                  <a:cubicBezTo>
                    <a:pt x="1444035" y="574674"/>
                    <a:pt x="1473811" y="559784"/>
                    <a:pt x="1497632" y="544898"/>
                  </a:cubicBezTo>
                  <a:cubicBezTo>
                    <a:pt x="1536340" y="527032"/>
                    <a:pt x="1581005" y="509167"/>
                    <a:pt x="1622691" y="488322"/>
                  </a:cubicBezTo>
                  <a:cubicBezTo>
                    <a:pt x="1682243" y="461525"/>
                    <a:pt x="1741795" y="440681"/>
                    <a:pt x="1801347" y="416860"/>
                  </a:cubicBezTo>
                  <a:cubicBezTo>
                    <a:pt x="1860899" y="393039"/>
                    <a:pt x="1923426" y="375174"/>
                    <a:pt x="1982978" y="354332"/>
                  </a:cubicBezTo>
                  <a:lnTo>
                    <a:pt x="2059277" y="339346"/>
                  </a:lnTo>
                  <a:lnTo>
                    <a:pt x="2096133" y="326751"/>
                  </a:lnTo>
                  <a:lnTo>
                    <a:pt x="2597795" y="218526"/>
                  </a:lnTo>
                  <a:lnTo>
                    <a:pt x="2587435" y="215503"/>
                  </a:lnTo>
                  <a:cubicBezTo>
                    <a:pt x="2575524" y="214387"/>
                    <a:pt x="2557659" y="215875"/>
                    <a:pt x="2524903" y="223318"/>
                  </a:cubicBezTo>
                  <a:cubicBezTo>
                    <a:pt x="2483217" y="229273"/>
                    <a:pt x="2435576" y="235228"/>
                    <a:pt x="2390910" y="241184"/>
                  </a:cubicBezTo>
                  <a:cubicBezTo>
                    <a:pt x="2349224" y="250118"/>
                    <a:pt x="2301582" y="262028"/>
                    <a:pt x="2259896" y="270959"/>
                  </a:cubicBezTo>
                  <a:cubicBezTo>
                    <a:pt x="2242030" y="276915"/>
                    <a:pt x="2224165" y="282870"/>
                    <a:pt x="2203324" y="288825"/>
                  </a:cubicBezTo>
                  <a:cubicBezTo>
                    <a:pt x="2182479" y="294780"/>
                    <a:pt x="2161637" y="300735"/>
                    <a:pt x="2137816" y="306691"/>
                  </a:cubicBezTo>
                  <a:close/>
                  <a:moveTo>
                    <a:pt x="2046992" y="272932"/>
                  </a:moveTo>
                  <a:lnTo>
                    <a:pt x="2096621" y="259634"/>
                  </a:lnTo>
                  <a:lnTo>
                    <a:pt x="2215233" y="244163"/>
                  </a:lnTo>
                  <a:cubicBezTo>
                    <a:pt x="2245010" y="232252"/>
                    <a:pt x="2277762" y="220342"/>
                    <a:pt x="2313493" y="208432"/>
                  </a:cubicBezTo>
                  <a:cubicBezTo>
                    <a:pt x="2349224" y="196521"/>
                    <a:pt x="2387934" y="184611"/>
                    <a:pt x="2426642" y="178656"/>
                  </a:cubicBezTo>
                  <a:cubicBezTo>
                    <a:pt x="2507038" y="163766"/>
                    <a:pt x="2590410" y="148880"/>
                    <a:pt x="2664849" y="145901"/>
                  </a:cubicBezTo>
                  <a:cubicBezTo>
                    <a:pt x="2779489" y="135478"/>
                    <a:pt x="2894125" y="129523"/>
                    <a:pt x="3008762" y="128407"/>
                  </a:cubicBezTo>
                  <a:lnTo>
                    <a:pt x="3285189" y="137682"/>
                  </a:lnTo>
                  <a:lnTo>
                    <a:pt x="3002806" y="127291"/>
                  </a:lnTo>
                  <a:cubicBezTo>
                    <a:pt x="2888170" y="128035"/>
                    <a:pt x="2773530" y="133990"/>
                    <a:pt x="2658894" y="145901"/>
                  </a:cubicBezTo>
                  <a:cubicBezTo>
                    <a:pt x="2581476" y="148877"/>
                    <a:pt x="2501080" y="163766"/>
                    <a:pt x="2420686" y="178653"/>
                  </a:cubicBezTo>
                  <a:cubicBezTo>
                    <a:pt x="2381976" y="184608"/>
                    <a:pt x="2343269" y="196518"/>
                    <a:pt x="2307538" y="208428"/>
                  </a:cubicBezTo>
                  <a:cubicBezTo>
                    <a:pt x="2271807" y="220339"/>
                    <a:pt x="2239051" y="232249"/>
                    <a:pt x="2209275" y="244160"/>
                  </a:cubicBezTo>
                  <a:lnTo>
                    <a:pt x="2102296" y="258113"/>
                  </a:lnTo>
                  <a:lnTo>
                    <a:pt x="3008390" y="15326"/>
                  </a:lnTo>
                  <a:lnTo>
                    <a:pt x="3013414" y="15352"/>
                  </a:lnTo>
                  <a:cubicBezTo>
                    <a:pt x="3045795" y="15072"/>
                    <a:pt x="3079478" y="14514"/>
                    <a:pt x="3113720" y="14143"/>
                  </a:cubicBezTo>
                  <a:cubicBezTo>
                    <a:pt x="3182206" y="13395"/>
                    <a:pt x="3252924" y="13395"/>
                    <a:pt x="3319919" y="17863"/>
                  </a:cubicBezTo>
                  <a:lnTo>
                    <a:pt x="3323758" y="20742"/>
                  </a:lnTo>
                  <a:lnTo>
                    <a:pt x="3424136" y="8931"/>
                  </a:lnTo>
                  <a:cubicBezTo>
                    <a:pt x="3456889" y="14887"/>
                    <a:pt x="3486665" y="17863"/>
                    <a:pt x="3516441" y="23818"/>
                  </a:cubicBezTo>
                  <a:cubicBezTo>
                    <a:pt x="3546216" y="29773"/>
                    <a:pt x="3575992" y="32752"/>
                    <a:pt x="3608747" y="41683"/>
                  </a:cubicBezTo>
                  <a:lnTo>
                    <a:pt x="3656370" y="52509"/>
                  </a:lnTo>
                  <a:lnTo>
                    <a:pt x="3605768" y="38707"/>
                  </a:lnTo>
                  <a:cubicBezTo>
                    <a:pt x="3575992" y="32752"/>
                    <a:pt x="3543237" y="26797"/>
                    <a:pt x="3513461" y="20842"/>
                  </a:cubicBezTo>
                  <a:cubicBezTo>
                    <a:pt x="3483685" y="14887"/>
                    <a:pt x="3453909" y="11910"/>
                    <a:pt x="3421157" y="5955"/>
                  </a:cubicBezTo>
                  <a:cubicBezTo>
                    <a:pt x="3421157" y="5955"/>
                    <a:pt x="3421158" y="2976"/>
                    <a:pt x="3421158" y="0"/>
                  </a:cubicBezTo>
                  <a:cubicBezTo>
                    <a:pt x="3465819" y="2976"/>
                    <a:pt x="3516441" y="5955"/>
                    <a:pt x="3561102" y="8931"/>
                  </a:cubicBezTo>
                  <a:cubicBezTo>
                    <a:pt x="3611724" y="11910"/>
                    <a:pt x="3659365" y="17866"/>
                    <a:pt x="3704027" y="23821"/>
                  </a:cubicBezTo>
                  <a:cubicBezTo>
                    <a:pt x="3751669" y="26797"/>
                    <a:pt x="3778469" y="35731"/>
                    <a:pt x="3799310" y="47642"/>
                  </a:cubicBezTo>
                  <a:cubicBezTo>
                    <a:pt x="3820155" y="59552"/>
                    <a:pt x="3835041" y="71462"/>
                    <a:pt x="3861841" y="77418"/>
                  </a:cubicBezTo>
                  <a:cubicBezTo>
                    <a:pt x="3903528" y="77418"/>
                    <a:pt x="3885662" y="53597"/>
                    <a:pt x="3939259" y="62528"/>
                  </a:cubicBezTo>
                  <a:cubicBezTo>
                    <a:pt x="3977966" y="68483"/>
                    <a:pt x="4016676" y="80394"/>
                    <a:pt x="4055383" y="89328"/>
                  </a:cubicBezTo>
                  <a:cubicBezTo>
                    <a:pt x="4079204" y="95283"/>
                    <a:pt x="4103025" y="104214"/>
                    <a:pt x="4126846" y="110169"/>
                  </a:cubicBezTo>
                  <a:cubicBezTo>
                    <a:pt x="4126846" y="110169"/>
                    <a:pt x="4126846" y="113149"/>
                    <a:pt x="4123870" y="113149"/>
                  </a:cubicBezTo>
                  <a:cubicBezTo>
                    <a:pt x="4126846" y="122080"/>
                    <a:pt x="4123870" y="128035"/>
                    <a:pt x="4120890" y="133990"/>
                  </a:cubicBezTo>
                  <a:cubicBezTo>
                    <a:pt x="4079204" y="131014"/>
                    <a:pt x="4040497" y="128035"/>
                    <a:pt x="3998811" y="125059"/>
                  </a:cubicBezTo>
                  <a:cubicBezTo>
                    <a:pt x="3983921" y="122080"/>
                    <a:pt x="3972011" y="119104"/>
                    <a:pt x="3957124" y="113149"/>
                  </a:cubicBezTo>
                  <a:cubicBezTo>
                    <a:pt x="3942235" y="110169"/>
                    <a:pt x="3930324" y="107194"/>
                    <a:pt x="3915438" y="104214"/>
                  </a:cubicBezTo>
                  <a:cubicBezTo>
                    <a:pt x="3888638" y="98259"/>
                    <a:pt x="3861841" y="92304"/>
                    <a:pt x="3835041" y="86349"/>
                  </a:cubicBezTo>
                  <a:cubicBezTo>
                    <a:pt x="3808245" y="80394"/>
                    <a:pt x="3781445" y="74438"/>
                    <a:pt x="3754648" y="68483"/>
                  </a:cubicBezTo>
                  <a:cubicBezTo>
                    <a:pt x="3727848" y="65507"/>
                    <a:pt x="3701051" y="59552"/>
                    <a:pt x="3671275" y="56573"/>
                  </a:cubicBezTo>
                  <a:lnTo>
                    <a:pt x="3578972" y="56573"/>
                  </a:lnTo>
                  <a:cubicBezTo>
                    <a:pt x="3552171" y="56573"/>
                    <a:pt x="3525375" y="56573"/>
                    <a:pt x="3504530" y="56573"/>
                  </a:cubicBezTo>
                  <a:cubicBezTo>
                    <a:pt x="3459867" y="56573"/>
                    <a:pt x="3424136" y="56573"/>
                    <a:pt x="3388405" y="56573"/>
                  </a:cubicBezTo>
                  <a:lnTo>
                    <a:pt x="3382950" y="54832"/>
                  </a:lnTo>
                  <a:lnTo>
                    <a:pt x="3331829" y="80394"/>
                  </a:lnTo>
                  <a:cubicBezTo>
                    <a:pt x="3305030" y="89325"/>
                    <a:pt x="3382447" y="95280"/>
                    <a:pt x="3349695" y="110170"/>
                  </a:cubicBezTo>
                  <a:cubicBezTo>
                    <a:pt x="3412223" y="122080"/>
                    <a:pt x="3474754" y="133990"/>
                    <a:pt x="3528350" y="145901"/>
                  </a:cubicBezTo>
                  <a:lnTo>
                    <a:pt x="3448848" y="147289"/>
                  </a:lnTo>
                  <a:lnTo>
                    <a:pt x="3450189" y="147392"/>
                  </a:lnTo>
                  <a:cubicBezTo>
                    <a:pt x="3482201" y="149624"/>
                    <a:pt x="3511976" y="150368"/>
                    <a:pt x="3534306" y="145901"/>
                  </a:cubicBezTo>
                  <a:cubicBezTo>
                    <a:pt x="3558127" y="148880"/>
                    <a:pt x="3581948" y="151856"/>
                    <a:pt x="3605768" y="154835"/>
                  </a:cubicBezTo>
                  <a:cubicBezTo>
                    <a:pt x="3671275" y="169721"/>
                    <a:pt x="3712962" y="175677"/>
                    <a:pt x="3742737" y="181632"/>
                  </a:cubicBezTo>
                  <a:cubicBezTo>
                    <a:pt x="3772514" y="187587"/>
                    <a:pt x="3790379" y="187587"/>
                    <a:pt x="3808245" y="190566"/>
                  </a:cubicBezTo>
                  <a:cubicBezTo>
                    <a:pt x="3843975" y="199497"/>
                    <a:pt x="3882686" y="208432"/>
                    <a:pt x="3918417" y="214387"/>
                  </a:cubicBezTo>
                  <a:cubicBezTo>
                    <a:pt x="3957124" y="220342"/>
                    <a:pt x="3992855" y="232252"/>
                    <a:pt x="4031566" y="238208"/>
                  </a:cubicBezTo>
                  <a:cubicBezTo>
                    <a:pt x="4067297" y="247139"/>
                    <a:pt x="4106004" y="256073"/>
                    <a:pt x="4141735" y="265004"/>
                  </a:cubicBezTo>
                  <a:lnTo>
                    <a:pt x="4251908" y="297759"/>
                  </a:lnTo>
                  <a:lnTo>
                    <a:pt x="4305504" y="312646"/>
                  </a:lnTo>
                  <a:lnTo>
                    <a:pt x="4359101" y="330511"/>
                  </a:lnTo>
                  <a:lnTo>
                    <a:pt x="4359792" y="331143"/>
                  </a:lnTo>
                  <a:lnTo>
                    <a:pt x="4398227" y="337770"/>
                  </a:lnTo>
                  <a:cubicBezTo>
                    <a:pt x="4431445" y="345585"/>
                    <a:pt x="4470805" y="358612"/>
                    <a:pt x="4491368" y="372382"/>
                  </a:cubicBezTo>
                  <a:lnTo>
                    <a:pt x="4504379" y="392095"/>
                  </a:lnTo>
                  <a:lnTo>
                    <a:pt x="4507980" y="393042"/>
                  </a:lnTo>
                  <a:cubicBezTo>
                    <a:pt x="4534777" y="404953"/>
                    <a:pt x="4564553" y="416863"/>
                    <a:pt x="4591353" y="425794"/>
                  </a:cubicBezTo>
                  <a:cubicBezTo>
                    <a:pt x="4615174" y="434729"/>
                    <a:pt x="4638995" y="443660"/>
                    <a:pt x="4662816" y="455570"/>
                  </a:cubicBezTo>
                  <a:cubicBezTo>
                    <a:pt x="4686636" y="467481"/>
                    <a:pt x="4710457" y="476415"/>
                    <a:pt x="4734278" y="488325"/>
                  </a:cubicBezTo>
                  <a:cubicBezTo>
                    <a:pt x="4746188" y="497257"/>
                    <a:pt x="4764054" y="506191"/>
                    <a:pt x="4787874" y="518101"/>
                  </a:cubicBezTo>
                  <a:cubicBezTo>
                    <a:pt x="4799785" y="524056"/>
                    <a:pt x="4811695" y="530012"/>
                    <a:pt x="4823606" y="535967"/>
                  </a:cubicBezTo>
                  <a:cubicBezTo>
                    <a:pt x="4835516" y="541922"/>
                    <a:pt x="4850402" y="547877"/>
                    <a:pt x="4862313" y="556808"/>
                  </a:cubicBezTo>
                  <a:cubicBezTo>
                    <a:pt x="4915909" y="583608"/>
                    <a:pt x="4969506" y="610405"/>
                    <a:pt x="4993327" y="631250"/>
                  </a:cubicBezTo>
                  <a:cubicBezTo>
                    <a:pt x="5046923" y="666981"/>
                    <a:pt x="5103499" y="699733"/>
                    <a:pt x="5160072" y="738443"/>
                  </a:cubicBezTo>
                  <a:cubicBezTo>
                    <a:pt x="5186872" y="756309"/>
                    <a:pt x="5216647" y="777150"/>
                    <a:pt x="5246424" y="797995"/>
                  </a:cubicBezTo>
                  <a:lnTo>
                    <a:pt x="5248924" y="799780"/>
                  </a:lnTo>
                  <a:lnTo>
                    <a:pt x="5293052" y="826589"/>
                  </a:lnTo>
                  <a:cubicBezTo>
                    <a:pt x="6306872" y="1511511"/>
                    <a:pt x="6973427" y="2671412"/>
                    <a:pt x="6973427" y="3986995"/>
                  </a:cubicBezTo>
                  <a:lnTo>
                    <a:pt x="6972171" y="4011914"/>
                  </a:lnTo>
                  <a:lnTo>
                    <a:pt x="7006179" y="4016772"/>
                  </a:lnTo>
                  <a:cubicBezTo>
                    <a:pt x="7018090" y="4025703"/>
                    <a:pt x="7027021" y="4031658"/>
                    <a:pt x="7038932" y="4040592"/>
                  </a:cubicBezTo>
                  <a:cubicBezTo>
                    <a:pt x="7041911" y="4073344"/>
                    <a:pt x="7047866" y="4082278"/>
                    <a:pt x="7053821" y="4120986"/>
                  </a:cubicBezTo>
                  <a:cubicBezTo>
                    <a:pt x="7071687" y="4156717"/>
                    <a:pt x="7092528" y="4186493"/>
                    <a:pt x="7110394" y="4216268"/>
                  </a:cubicBezTo>
                  <a:lnTo>
                    <a:pt x="7134218" y="4218435"/>
                  </a:lnTo>
                  <a:lnTo>
                    <a:pt x="7134218" y="4195427"/>
                  </a:lnTo>
                  <a:lnTo>
                    <a:pt x="7158423" y="4128188"/>
                  </a:lnTo>
                  <a:lnTo>
                    <a:pt x="7158035" y="4115034"/>
                  </a:lnTo>
                  <a:cubicBezTo>
                    <a:pt x="7166970" y="4025706"/>
                    <a:pt x="7172925" y="4028682"/>
                    <a:pt x="7181856" y="4034637"/>
                  </a:cubicBezTo>
                  <a:cubicBezTo>
                    <a:pt x="7193766" y="4031661"/>
                    <a:pt x="7205677" y="4031661"/>
                    <a:pt x="7214611" y="4034637"/>
                  </a:cubicBezTo>
                  <a:cubicBezTo>
                    <a:pt x="7232477" y="4022727"/>
                    <a:pt x="7247363" y="4007840"/>
                    <a:pt x="7265228" y="4001885"/>
                  </a:cubicBezTo>
                  <a:cubicBezTo>
                    <a:pt x="7268208" y="4046548"/>
                    <a:pt x="7268208" y="4085258"/>
                    <a:pt x="7271184" y="4132899"/>
                  </a:cubicBezTo>
                  <a:cubicBezTo>
                    <a:pt x="7265229" y="4153741"/>
                    <a:pt x="7262253" y="4174585"/>
                    <a:pt x="7256297" y="4195427"/>
                  </a:cubicBezTo>
                  <a:cubicBezTo>
                    <a:pt x="7250343" y="4216272"/>
                    <a:pt x="7244387" y="4237113"/>
                    <a:pt x="7238432" y="4254979"/>
                  </a:cubicBezTo>
                  <a:cubicBezTo>
                    <a:pt x="7235453" y="4287734"/>
                    <a:pt x="7232476" y="4320486"/>
                    <a:pt x="7229498" y="4353241"/>
                  </a:cubicBezTo>
                  <a:lnTo>
                    <a:pt x="7226521" y="4403859"/>
                  </a:lnTo>
                  <a:cubicBezTo>
                    <a:pt x="7223542" y="4421724"/>
                    <a:pt x="7223543" y="4436614"/>
                    <a:pt x="7220567" y="4454479"/>
                  </a:cubicBezTo>
                  <a:lnTo>
                    <a:pt x="7207871" y="4462944"/>
                  </a:lnTo>
                  <a:lnTo>
                    <a:pt x="7208656" y="4466386"/>
                  </a:lnTo>
                  <a:lnTo>
                    <a:pt x="7220819" y="4458278"/>
                  </a:lnTo>
                  <a:lnTo>
                    <a:pt x="7226521" y="4409814"/>
                  </a:lnTo>
                  <a:lnTo>
                    <a:pt x="7229497" y="4359196"/>
                  </a:lnTo>
                  <a:cubicBezTo>
                    <a:pt x="7232477" y="4326441"/>
                    <a:pt x="7235452" y="4293689"/>
                    <a:pt x="7238432" y="4260934"/>
                  </a:cubicBezTo>
                  <a:cubicBezTo>
                    <a:pt x="7244387" y="4243068"/>
                    <a:pt x="7250342" y="4222227"/>
                    <a:pt x="7256297" y="4201383"/>
                  </a:cubicBezTo>
                  <a:cubicBezTo>
                    <a:pt x="7262253" y="4180541"/>
                    <a:pt x="7268208" y="4159696"/>
                    <a:pt x="7271184" y="4138855"/>
                  </a:cubicBezTo>
                  <a:cubicBezTo>
                    <a:pt x="7280118" y="4144809"/>
                    <a:pt x="7286074" y="4150765"/>
                    <a:pt x="7295004" y="4156720"/>
                  </a:cubicBezTo>
                  <a:cubicBezTo>
                    <a:pt x="7295005" y="4171606"/>
                    <a:pt x="7295004" y="4186496"/>
                    <a:pt x="7292028" y="4201382"/>
                  </a:cubicBezTo>
                  <a:cubicBezTo>
                    <a:pt x="7289050" y="4216272"/>
                    <a:pt x="7289049" y="4231158"/>
                    <a:pt x="7286074" y="4246047"/>
                  </a:cubicBezTo>
                  <a:cubicBezTo>
                    <a:pt x="7283094" y="4275823"/>
                    <a:pt x="7280118" y="4302621"/>
                    <a:pt x="7283094" y="4329421"/>
                  </a:cubicBezTo>
                  <a:cubicBezTo>
                    <a:pt x="7280118" y="4359196"/>
                    <a:pt x="7280118" y="4391948"/>
                    <a:pt x="7277139" y="4427679"/>
                  </a:cubicBezTo>
                  <a:cubicBezTo>
                    <a:pt x="7271184" y="4460434"/>
                    <a:pt x="7268208" y="4496165"/>
                    <a:pt x="7262253" y="4531896"/>
                  </a:cubicBezTo>
                  <a:cubicBezTo>
                    <a:pt x="7256298" y="4567628"/>
                    <a:pt x="7253319" y="4603359"/>
                    <a:pt x="7244387" y="4642066"/>
                  </a:cubicBezTo>
                  <a:cubicBezTo>
                    <a:pt x="7238432" y="4677797"/>
                    <a:pt x="7229497" y="4713529"/>
                    <a:pt x="7223542" y="4749259"/>
                  </a:cubicBezTo>
                  <a:cubicBezTo>
                    <a:pt x="7202701" y="4829656"/>
                    <a:pt x="7208656" y="4856453"/>
                    <a:pt x="7184835" y="4975556"/>
                  </a:cubicBezTo>
                  <a:cubicBezTo>
                    <a:pt x="7172925" y="4981511"/>
                    <a:pt x="7161014" y="4987467"/>
                    <a:pt x="7149104" y="4996401"/>
                  </a:cubicBezTo>
                  <a:cubicBezTo>
                    <a:pt x="7137194" y="5038088"/>
                    <a:pt x="7119328" y="5085729"/>
                    <a:pt x="7104438" y="5127416"/>
                  </a:cubicBezTo>
                  <a:cubicBezTo>
                    <a:pt x="7083597" y="5195899"/>
                    <a:pt x="7098484" y="5204833"/>
                    <a:pt x="7092529" y="5252474"/>
                  </a:cubicBezTo>
                  <a:cubicBezTo>
                    <a:pt x="7089552" y="5258430"/>
                    <a:pt x="7086573" y="5267360"/>
                    <a:pt x="7086573" y="5270339"/>
                  </a:cubicBezTo>
                  <a:cubicBezTo>
                    <a:pt x="7068707" y="5317981"/>
                    <a:pt x="7050842" y="5365622"/>
                    <a:pt x="7035956" y="5407309"/>
                  </a:cubicBezTo>
                  <a:cubicBezTo>
                    <a:pt x="7030001" y="5413264"/>
                    <a:pt x="7027021" y="5416240"/>
                    <a:pt x="7021066" y="5419219"/>
                  </a:cubicBezTo>
                  <a:cubicBezTo>
                    <a:pt x="7000224" y="5466861"/>
                    <a:pt x="6979379" y="5517479"/>
                    <a:pt x="6958538" y="5565120"/>
                  </a:cubicBezTo>
                  <a:cubicBezTo>
                    <a:pt x="6982359" y="5517479"/>
                    <a:pt x="7003201" y="5466861"/>
                    <a:pt x="7024045" y="5419219"/>
                  </a:cubicBezTo>
                  <a:cubicBezTo>
                    <a:pt x="7030001" y="5413264"/>
                    <a:pt x="7032976" y="5413264"/>
                    <a:pt x="7038932" y="5407309"/>
                  </a:cubicBezTo>
                  <a:cubicBezTo>
                    <a:pt x="7015111" y="5535344"/>
                    <a:pt x="6976404" y="5615741"/>
                    <a:pt x="6943648" y="5678268"/>
                  </a:cubicBezTo>
                  <a:cubicBezTo>
                    <a:pt x="6925783" y="5690179"/>
                    <a:pt x="6907917" y="5699113"/>
                    <a:pt x="6893031" y="5705068"/>
                  </a:cubicBezTo>
                  <a:lnTo>
                    <a:pt x="6882533" y="5726066"/>
                  </a:lnTo>
                  <a:lnTo>
                    <a:pt x="6884100" y="5728886"/>
                  </a:lnTo>
                  <a:cubicBezTo>
                    <a:pt x="6887076" y="5722931"/>
                    <a:pt x="6890055" y="5713999"/>
                    <a:pt x="6896010" y="5705065"/>
                  </a:cubicBezTo>
                  <a:cubicBezTo>
                    <a:pt x="6910896" y="5699110"/>
                    <a:pt x="6928762" y="5690179"/>
                    <a:pt x="6946628" y="5678269"/>
                  </a:cubicBezTo>
                  <a:cubicBezTo>
                    <a:pt x="6949607" y="5711021"/>
                    <a:pt x="6925786" y="5752706"/>
                    <a:pt x="6910897" y="5779506"/>
                  </a:cubicBezTo>
                  <a:cubicBezTo>
                    <a:pt x="6890055" y="5821193"/>
                    <a:pt x="6866235" y="5859900"/>
                    <a:pt x="6845389" y="5898611"/>
                  </a:cubicBezTo>
                  <a:cubicBezTo>
                    <a:pt x="6833479" y="5919452"/>
                    <a:pt x="6824548" y="5937318"/>
                    <a:pt x="6812638" y="5958162"/>
                  </a:cubicBezTo>
                  <a:cubicBezTo>
                    <a:pt x="6800727" y="5979004"/>
                    <a:pt x="6788817" y="5996869"/>
                    <a:pt x="6776907" y="6017714"/>
                  </a:cubicBezTo>
                  <a:cubicBezTo>
                    <a:pt x="6767972" y="6029624"/>
                    <a:pt x="6762017" y="6044511"/>
                    <a:pt x="6750106" y="6062376"/>
                  </a:cubicBezTo>
                  <a:lnTo>
                    <a:pt x="6724490" y="6119524"/>
                  </a:lnTo>
                  <a:lnTo>
                    <a:pt x="6444201" y="6194627"/>
                  </a:lnTo>
                  <a:lnTo>
                    <a:pt x="6494406" y="6117091"/>
                  </a:lnTo>
                  <a:cubicBezTo>
                    <a:pt x="6513388" y="6085454"/>
                    <a:pt x="6529765" y="6054935"/>
                    <a:pt x="6541675" y="6026649"/>
                  </a:cubicBezTo>
                  <a:cubicBezTo>
                    <a:pt x="6571451" y="5976028"/>
                    <a:pt x="6607182" y="5940297"/>
                    <a:pt x="6628027" y="5886700"/>
                  </a:cubicBezTo>
                  <a:cubicBezTo>
                    <a:pt x="6654823" y="5842038"/>
                    <a:pt x="6681623" y="5788441"/>
                    <a:pt x="6708421" y="5743775"/>
                  </a:cubicBezTo>
                  <a:cubicBezTo>
                    <a:pt x="6720331" y="5725910"/>
                    <a:pt x="6729265" y="5708045"/>
                    <a:pt x="6738196" y="5690179"/>
                  </a:cubicBezTo>
                  <a:cubicBezTo>
                    <a:pt x="6747130" y="5672313"/>
                    <a:pt x="6753086" y="5654447"/>
                    <a:pt x="6762017" y="5639562"/>
                  </a:cubicBezTo>
                  <a:cubicBezTo>
                    <a:pt x="6776906" y="5606806"/>
                    <a:pt x="6788817" y="5574054"/>
                    <a:pt x="6800727" y="5544279"/>
                  </a:cubicBezTo>
                  <a:cubicBezTo>
                    <a:pt x="6824548" y="5481748"/>
                    <a:pt x="6845390" y="5422196"/>
                    <a:pt x="6884100" y="5362643"/>
                  </a:cubicBezTo>
                  <a:cubicBezTo>
                    <a:pt x="6910897" y="5315002"/>
                    <a:pt x="6904941" y="5279271"/>
                    <a:pt x="6916852" y="5240564"/>
                  </a:cubicBezTo>
                  <a:cubicBezTo>
                    <a:pt x="6949607" y="5160167"/>
                    <a:pt x="6970448" y="5079774"/>
                    <a:pt x="6997248" y="4996401"/>
                  </a:cubicBezTo>
                  <a:cubicBezTo>
                    <a:pt x="6985338" y="4972581"/>
                    <a:pt x="7027024" y="4877298"/>
                    <a:pt x="7032979" y="4805835"/>
                  </a:cubicBezTo>
                  <a:cubicBezTo>
                    <a:pt x="7050845" y="4731394"/>
                    <a:pt x="7065731" y="4653977"/>
                    <a:pt x="7080621" y="4576559"/>
                  </a:cubicBezTo>
                  <a:lnTo>
                    <a:pt x="7091362" y="4536286"/>
                  </a:lnTo>
                  <a:lnTo>
                    <a:pt x="7083597" y="4534872"/>
                  </a:lnTo>
                  <a:cubicBezTo>
                    <a:pt x="7086573" y="4511052"/>
                    <a:pt x="7086573" y="4490211"/>
                    <a:pt x="7086573" y="4460435"/>
                  </a:cubicBezTo>
                  <a:lnTo>
                    <a:pt x="7088158" y="4454885"/>
                  </a:lnTo>
                  <a:lnTo>
                    <a:pt x="7086079" y="4455001"/>
                  </a:lnTo>
                  <a:lnTo>
                    <a:pt x="7082312" y="4455210"/>
                  </a:lnTo>
                  <a:lnTo>
                    <a:pt x="7083597" y="4469366"/>
                  </a:lnTo>
                  <a:cubicBezTo>
                    <a:pt x="7083597" y="4496165"/>
                    <a:pt x="7083597" y="4517007"/>
                    <a:pt x="7080621" y="4543807"/>
                  </a:cubicBezTo>
                  <a:cubicBezTo>
                    <a:pt x="7077642" y="4558694"/>
                    <a:pt x="7074666" y="4570604"/>
                    <a:pt x="7068710" y="4588469"/>
                  </a:cubicBezTo>
                  <a:cubicBezTo>
                    <a:pt x="7044890" y="4627180"/>
                    <a:pt x="7021069" y="4665887"/>
                    <a:pt x="6997249" y="4701618"/>
                  </a:cubicBezTo>
                  <a:cubicBezTo>
                    <a:pt x="6991293" y="4737349"/>
                    <a:pt x="6988314" y="4767125"/>
                    <a:pt x="6979383" y="4799880"/>
                  </a:cubicBezTo>
                  <a:lnTo>
                    <a:pt x="6961517" y="4832632"/>
                  </a:lnTo>
                  <a:cubicBezTo>
                    <a:pt x="6952583" y="4880273"/>
                    <a:pt x="6943651" y="4924939"/>
                    <a:pt x="6931741" y="4975556"/>
                  </a:cubicBezTo>
                  <a:cubicBezTo>
                    <a:pt x="6919831" y="5014267"/>
                    <a:pt x="6910896" y="5049998"/>
                    <a:pt x="6898986" y="5088705"/>
                  </a:cubicBezTo>
                  <a:cubicBezTo>
                    <a:pt x="6887076" y="5127416"/>
                    <a:pt x="6878145" y="5163147"/>
                    <a:pt x="6863255" y="5198877"/>
                  </a:cubicBezTo>
                  <a:cubicBezTo>
                    <a:pt x="6857300" y="5228653"/>
                    <a:pt x="6851345" y="5255450"/>
                    <a:pt x="6842413" y="5285226"/>
                  </a:cubicBezTo>
                  <a:cubicBezTo>
                    <a:pt x="6836459" y="5315002"/>
                    <a:pt x="6830503" y="5344778"/>
                    <a:pt x="6818593" y="5374554"/>
                  </a:cubicBezTo>
                  <a:lnTo>
                    <a:pt x="6837590" y="5345006"/>
                  </a:lnTo>
                  <a:lnTo>
                    <a:pt x="6854324" y="5282247"/>
                  </a:lnTo>
                  <a:cubicBezTo>
                    <a:pt x="6857300" y="5249495"/>
                    <a:pt x="6863255" y="5222695"/>
                    <a:pt x="6869211" y="5192919"/>
                  </a:cubicBezTo>
                  <a:cubicBezTo>
                    <a:pt x="6881121" y="5157188"/>
                    <a:pt x="6893031" y="5118481"/>
                    <a:pt x="6904941" y="5082750"/>
                  </a:cubicBezTo>
                  <a:cubicBezTo>
                    <a:pt x="6916852" y="5044039"/>
                    <a:pt x="6925786" y="5008309"/>
                    <a:pt x="6937697" y="4969602"/>
                  </a:cubicBezTo>
                  <a:cubicBezTo>
                    <a:pt x="6949607" y="4921960"/>
                    <a:pt x="6955562" y="4877294"/>
                    <a:pt x="6967473" y="4826677"/>
                  </a:cubicBezTo>
                  <a:lnTo>
                    <a:pt x="6985338" y="4793921"/>
                  </a:lnTo>
                  <a:cubicBezTo>
                    <a:pt x="6994270" y="4761170"/>
                    <a:pt x="6997249" y="4731394"/>
                    <a:pt x="7003203" y="4695662"/>
                  </a:cubicBezTo>
                  <a:cubicBezTo>
                    <a:pt x="7027024" y="4656953"/>
                    <a:pt x="7050845" y="4621221"/>
                    <a:pt x="7074666" y="4582514"/>
                  </a:cubicBezTo>
                  <a:cubicBezTo>
                    <a:pt x="7059776" y="4659932"/>
                    <a:pt x="7044890" y="4734370"/>
                    <a:pt x="7027025" y="4811787"/>
                  </a:cubicBezTo>
                  <a:cubicBezTo>
                    <a:pt x="7021069" y="4883249"/>
                    <a:pt x="6979383" y="4981512"/>
                    <a:pt x="6991293" y="5002353"/>
                  </a:cubicBezTo>
                  <a:cubicBezTo>
                    <a:pt x="6964493" y="5085726"/>
                    <a:pt x="6940672" y="5166123"/>
                    <a:pt x="6910897" y="5246516"/>
                  </a:cubicBezTo>
                  <a:lnTo>
                    <a:pt x="6894994" y="5271255"/>
                  </a:lnTo>
                  <a:lnTo>
                    <a:pt x="6888195" y="5308303"/>
                  </a:lnTo>
                  <a:cubicBezTo>
                    <a:pt x="6884844" y="5327659"/>
                    <a:pt x="6879632" y="5347757"/>
                    <a:pt x="6866235" y="5371578"/>
                  </a:cubicBezTo>
                  <a:cubicBezTo>
                    <a:pt x="6824548" y="5431130"/>
                    <a:pt x="6803704" y="5490681"/>
                    <a:pt x="6782861" y="5553209"/>
                  </a:cubicBezTo>
                  <a:cubicBezTo>
                    <a:pt x="6770951" y="5582986"/>
                    <a:pt x="6759041" y="5615741"/>
                    <a:pt x="6744152" y="5648492"/>
                  </a:cubicBezTo>
                  <a:cubicBezTo>
                    <a:pt x="6738196" y="5666358"/>
                    <a:pt x="6729265" y="5681247"/>
                    <a:pt x="6720330" y="5699113"/>
                  </a:cubicBezTo>
                  <a:cubicBezTo>
                    <a:pt x="6711399" y="5716978"/>
                    <a:pt x="6702465" y="5734844"/>
                    <a:pt x="6690554" y="5752710"/>
                  </a:cubicBezTo>
                  <a:cubicBezTo>
                    <a:pt x="6663758" y="5800352"/>
                    <a:pt x="6636958" y="5850969"/>
                    <a:pt x="6610162" y="5895635"/>
                  </a:cubicBezTo>
                  <a:cubicBezTo>
                    <a:pt x="6589317" y="5949231"/>
                    <a:pt x="6553585" y="5984962"/>
                    <a:pt x="6523810" y="6035579"/>
                  </a:cubicBezTo>
                  <a:cubicBezTo>
                    <a:pt x="6511899" y="6063867"/>
                    <a:pt x="6495523" y="6095132"/>
                    <a:pt x="6476540" y="6127141"/>
                  </a:cubicBezTo>
                  <a:lnTo>
                    <a:pt x="6429810" y="6198484"/>
                  </a:lnTo>
                  <a:lnTo>
                    <a:pt x="6336174" y="6223573"/>
                  </a:lnTo>
                  <a:lnTo>
                    <a:pt x="6354089" y="6196370"/>
                  </a:lnTo>
                  <a:cubicBezTo>
                    <a:pt x="6386840" y="6157663"/>
                    <a:pt x="6416616" y="6115976"/>
                    <a:pt x="6446392" y="6074290"/>
                  </a:cubicBezTo>
                  <a:cubicBezTo>
                    <a:pt x="6458302" y="6053445"/>
                    <a:pt x="6473192" y="6032604"/>
                    <a:pt x="6485103" y="6008783"/>
                  </a:cubicBezTo>
                  <a:cubicBezTo>
                    <a:pt x="6497013" y="5984962"/>
                    <a:pt x="6511899" y="5961142"/>
                    <a:pt x="6523809" y="5937321"/>
                  </a:cubicBezTo>
                  <a:lnTo>
                    <a:pt x="6534834" y="5919741"/>
                  </a:lnTo>
                  <a:lnTo>
                    <a:pt x="6593762" y="5834622"/>
                  </a:lnTo>
                  <a:lnTo>
                    <a:pt x="6604206" y="5821193"/>
                  </a:lnTo>
                  <a:lnTo>
                    <a:pt x="6605697" y="5817382"/>
                  </a:lnTo>
                  <a:lnTo>
                    <a:pt x="6593762" y="5834622"/>
                  </a:lnTo>
                  <a:lnTo>
                    <a:pt x="6565125" y="5871441"/>
                  </a:lnTo>
                  <a:lnTo>
                    <a:pt x="6534834" y="5919741"/>
                  </a:lnTo>
                  <a:lnTo>
                    <a:pt x="6526789" y="5931363"/>
                  </a:lnTo>
                  <a:cubicBezTo>
                    <a:pt x="6511899" y="5955183"/>
                    <a:pt x="6499989" y="5979004"/>
                    <a:pt x="6488078" y="6002825"/>
                  </a:cubicBezTo>
                  <a:cubicBezTo>
                    <a:pt x="6473192" y="6026646"/>
                    <a:pt x="6461282" y="6047490"/>
                    <a:pt x="6449371" y="6068331"/>
                  </a:cubicBezTo>
                  <a:cubicBezTo>
                    <a:pt x="6419596" y="6110018"/>
                    <a:pt x="6389820" y="6151704"/>
                    <a:pt x="6357065" y="6190414"/>
                  </a:cubicBezTo>
                  <a:lnTo>
                    <a:pt x="6335765" y="6223683"/>
                  </a:lnTo>
                  <a:lnTo>
                    <a:pt x="6265251" y="6242577"/>
                  </a:lnTo>
                  <a:lnTo>
                    <a:pt x="6265470" y="6242204"/>
                  </a:lnTo>
                  <a:lnTo>
                    <a:pt x="6267736" y="6235077"/>
                  </a:lnTo>
                  <a:cubicBezTo>
                    <a:pt x="6291557" y="6199345"/>
                    <a:pt x="6321333" y="6157659"/>
                    <a:pt x="6345154" y="6115973"/>
                  </a:cubicBezTo>
                  <a:cubicBezTo>
                    <a:pt x="6354089" y="6104062"/>
                    <a:pt x="6360044" y="6092153"/>
                    <a:pt x="6368975" y="6080242"/>
                  </a:cubicBezTo>
                  <a:lnTo>
                    <a:pt x="6400648" y="6036311"/>
                  </a:lnTo>
                  <a:lnTo>
                    <a:pt x="6410661" y="6017714"/>
                  </a:lnTo>
                  <a:cubicBezTo>
                    <a:pt x="6437457" y="5979004"/>
                    <a:pt x="6458302" y="5940297"/>
                    <a:pt x="6473189" y="5910521"/>
                  </a:cubicBezTo>
                  <a:cubicBezTo>
                    <a:pt x="6520831" y="5827148"/>
                    <a:pt x="6556562" y="5743775"/>
                    <a:pt x="6595272" y="5657424"/>
                  </a:cubicBezTo>
                  <a:cubicBezTo>
                    <a:pt x="6631003" y="5571075"/>
                    <a:pt x="6669710" y="5484723"/>
                    <a:pt x="6714376" y="5386465"/>
                  </a:cubicBezTo>
                  <a:cubicBezTo>
                    <a:pt x="6718842" y="5359667"/>
                    <a:pt x="6736708" y="5314258"/>
                    <a:pt x="6749362" y="5276292"/>
                  </a:cubicBezTo>
                  <a:lnTo>
                    <a:pt x="6760782" y="5233196"/>
                  </a:lnTo>
                  <a:lnTo>
                    <a:pt x="6673915" y="5470534"/>
                  </a:lnTo>
                  <a:cubicBezTo>
                    <a:pt x="6619674" y="5598779"/>
                    <a:pt x="6558609" y="5723434"/>
                    <a:pt x="6491183" y="5844051"/>
                  </a:cubicBezTo>
                  <a:lnTo>
                    <a:pt x="6464429" y="5886350"/>
                  </a:lnTo>
                  <a:lnTo>
                    <a:pt x="6464258" y="5886700"/>
                  </a:lnTo>
                  <a:cubicBezTo>
                    <a:pt x="6452347" y="5916476"/>
                    <a:pt x="6428527" y="5955186"/>
                    <a:pt x="6401726" y="5993893"/>
                  </a:cubicBezTo>
                  <a:cubicBezTo>
                    <a:pt x="6374930" y="6032604"/>
                    <a:pt x="6351109" y="6074290"/>
                    <a:pt x="6339199" y="6110021"/>
                  </a:cubicBezTo>
                  <a:cubicBezTo>
                    <a:pt x="6318354" y="6136818"/>
                    <a:pt x="6291557" y="6166593"/>
                    <a:pt x="6267736" y="6199349"/>
                  </a:cubicBezTo>
                  <a:cubicBezTo>
                    <a:pt x="6255826" y="6215725"/>
                    <a:pt x="6244660" y="6232846"/>
                    <a:pt x="6234610" y="6249967"/>
                  </a:cubicBezTo>
                  <a:lnTo>
                    <a:pt x="6234112" y="6250921"/>
                  </a:lnTo>
                  <a:lnTo>
                    <a:pt x="1630942" y="7484336"/>
                  </a:lnTo>
                  <a:lnTo>
                    <a:pt x="75670" y="1679985"/>
                  </a:lnTo>
                  <a:lnTo>
                    <a:pt x="151760" y="1595990"/>
                  </a:lnTo>
                  <a:cubicBezTo>
                    <a:pt x="169626" y="1575145"/>
                    <a:pt x="184512" y="1554304"/>
                    <a:pt x="202378" y="1533459"/>
                  </a:cubicBezTo>
                  <a:cubicBezTo>
                    <a:pt x="220243" y="1512617"/>
                    <a:pt x="238109" y="1494752"/>
                    <a:pt x="252998" y="1473907"/>
                  </a:cubicBezTo>
                  <a:cubicBezTo>
                    <a:pt x="312550" y="1396490"/>
                    <a:pt x="375078" y="1330983"/>
                    <a:pt x="434630" y="1259520"/>
                  </a:cubicBezTo>
                  <a:lnTo>
                    <a:pt x="438539" y="1253836"/>
                  </a:lnTo>
                  <a:lnTo>
                    <a:pt x="441521" y="1250083"/>
                  </a:lnTo>
                  <a:lnTo>
                    <a:pt x="443846" y="1246116"/>
                  </a:lnTo>
                  <a:lnTo>
                    <a:pt x="453049" y="1232733"/>
                  </a:lnTo>
                  <a:lnTo>
                    <a:pt x="483515" y="1198305"/>
                  </a:lnTo>
                  <a:lnTo>
                    <a:pt x="485826" y="1195883"/>
                  </a:lnTo>
                  <a:lnTo>
                    <a:pt x="485254" y="1196339"/>
                  </a:lnTo>
                  <a:lnTo>
                    <a:pt x="483515" y="1198305"/>
                  </a:lnTo>
                  <a:lnTo>
                    <a:pt x="459198" y="1223789"/>
                  </a:lnTo>
                  <a:lnTo>
                    <a:pt x="453049" y="1232733"/>
                  </a:lnTo>
                  <a:lnTo>
                    <a:pt x="449032" y="1237272"/>
                  </a:lnTo>
                  <a:lnTo>
                    <a:pt x="443846" y="1246116"/>
                  </a:lnTo>
                  <a:lnTo>
                    <a:pt x="438539" y="1253836"/>
                  </a:lnTo>
                  <a:lnTo>
                    <a:pt x="431654" y="1262500"/>
                  </a:lnTo>
                  <a:cubicBezTo>
                    <a:pt x="372102" y="1330983"/>
                    <a:pt x="309574" y="1399469"/>
                    <a:pt x="250022" y="1476886"/>
                  </a:cubicBezTo>
                  <a:cubicBezTo>
                    <a:pt x="232157" y="1497728"/>
                    <a:pt x="214291" y="1515593"/>
                    <a:pt x="199402" y="1536438"/>
                  </a:cubicBezTo>
                  <a:cubicBezTo>
                    <a:pt x="181536" y="1557280"/>
                    <a:pt x="166650" y="1578124"/>
                    <a:pt x="148784" y="1598966"/>
                  </a:cubicBezTo>
                  <a:lnTo>
                    <a:pt x="75627" y="1679824"/>
                  </a:lnTo>
                  <a:lnTo>
                    <a:pt x="58982" y="1617705"/>
                  </a:lnTo>
                  <a:lnTo>
                    <a:pt x="170371" y="1479863"/>
                  </a:lnTo>
                  <a:cubicBezTo>
                    <a:pt x="255977" y="1379370"/>
                    <a:pt x="346793" y="1283343"/>
                    <a:pt x="443564" y="1191037"/>
                  </a:cubicBezTo>
                  <a:cubicBezTo>
                    <a:pt x="491206" y="1149351"/>
                    <a:pt x="529916" y="1107665"/>
                    <a:pt x="580533" y="1065979"/>
                  </a:cubicBezTo>
                  <a:cubicBezTo>
                    <a:pt x="654975" y="994516"/>
                    <a:pt x="774079" y="887323"/>
                    <a:pt x="908069" y="809905"/>
                  </a:cubicBezTo>
                  <a:cubicBezTo>
                    <a:pt x="946779" y="780130"/>
                    <a:pt x="973576" y="747374"/>
                    <a:pt x="1021217" y="720578"/>
                  </a:cubicBezTo>
                  <a:cubicBezTo>
                    <a:pt x="1062904" y="705688"/>
                    <a:pt x="1110545" y="675912"/>
                    <a:pt x="1170097" y="643160"/>
                  </a:cubicBezTo>
                  <a:cubicBezTo>
                    <a:pt x="1199873" y="628271"/>
                    <a:pt x="1232628" y="610405"/>
                    <a:pt x="1265380" y="592540"/>
                  </a:cubicBezTo>
                  <a:cubicBezTo>
                    <a:pt x="1283245" y="583608"/>
                    <a:pt x="1298135" y="574674"/>
                    <a:pt x="1316001" y="565743"/>
                  </a:cubicBezTo>
                  <a:cubicBezTo>
                    <a:pt x="1333866" y="556808"/>
                    <a:pt x="1351732" y="550853"/>
                    <a:pt x="1372573" y="544898"/>
                  </a:cubicBezTo>
                  <a:cubicBezTo>
                    <a:pt x="1432125" y="515122"/>
                    <a:pt x="1497632" y="485346"/>
                    <a:pt x="1560163" y="461525"/>
                  </a:cubicBezTo>
                  <a:cubicBezTo>
                    <a:pt x="1640558" y="424306"/>
                    <a:pt x="1724675" y="388575"/>
                    <a:pt x="1811397" y="355077"/>
                  </a:cubicBezTo>
                  <a:close/>
                  <a:moveTo>
                    <a:pt x="1124673" y="520067"/>
                  </a:moveTo>
                  <a:lnTo>
                    <a:pt x="2022132" y="279593"/>
                  </a:lnTo>
                  <a:lnTo>
                    <a:pt x="1806557" y="355076"/>
                  </a:lnTo>
                  <a:cubicBezTo>
                    <a:pt x="1720207" y="388574"/>
                    <a:pt x="1636090" y="424305"/>
                    <a:pt x="1554205" y="461525"/>
                  </a:cubicBezTo>
                  <a:cubicBezTo>
                    <a:pt x="1491677" y="485346"/>
                    <a:pt x="1426170" y="518098"/>
                    <a:pt x="1366618" y="544898"/>
                  </a:cubicBezTo>
                  <a:cubicBezTo>
                    <a:pt x="1348753" y="550853"/>
                    <a:pt x="1327908" y="559785"/>
                    <a:pt x="1310042" y="565740"/>
                  </a:cubicBezTo>
                  <a:cubicBezTo>
                    <a:pt x="1292177" y="574674"/>
                    <a:pt x="1274311" y="583605"/>
                    <a:pt x="1259425" y="592540"/>
                  </a:cubicBezTo>
                  <a:cubicBezTo>
                    <a:pt x="1226670" y="610405"/>
                    <a:pt x="1193918" y="628271"/>
                    <a:pt x="1164142" y="643157"/>
                  </a:cubicBezTo>
                  <a:cubicBezTo>
                    <a:pt x="1104590" y="675912"/>
                    <a:pt x="1056949" y="705688"/>
                    <a:pt x="1015262" y="720574"/>
                  </a:cubicBezTo>
                  <a:cubicBezTo>
                    <a:pt x="967621" y="747374"/>
                    <a:pt x="940821" y="777150"/>
                    <a:pt x="902114" y="809902"/>
                  </a:cubicBezTo>
                  <a:cubicBezTo>
                    <a:pt x="768120" y="887320"/>
                    <a:pt x="649016" y="994513"/>
                    <a:pt x="574578" y="1065975"/>
                  </a:cubicBezTo>
                  <a:lnTo>
                    <a:pt x="506130" y="1125496"/>
                  </a:lnTo>
                  <a:lnTo>
                    <a:pt x="439166" y="1186639"/>
                  </a:lnTo>
                  <a:lnTo>
                    <a:pt x="440585" y="1188058"/>
                  </a:lnTo>
                  <a:cubicBezTo>
                    <a:pt x="343814" y="1280364"/>
                    <a:pt x="252997" y="1377135"/>
                    <a:pt x="167392" y="1478001"/>
                  </a:cubicBezTo>
                  <a:lnTo>
                    <a:pt x="57891" y="1613630"/>
                  </a:lnTo>
                  <a:lnTo>
                    <a:pt x="0" y="1397579"/>
                  </a:lnTo>
                  <a:lnTo>
                    <a:pt x="20746" y="1378624"/>
                  </a:lnTo>
                  <a:cubicBezTo>
                    <a:pt x="648" y="1416587"/>
                    <a:pt x="22425" y="1409329"/>
                    <a:pt x="23259" y="1423427"/>
                  </a:cubicBezTo>
                  <a:lnTo>
                    <a:pt x="16526" y="1442259"/>
                  </a:lnTo>
                  <a:lnTo>
                    <a:pt x="113050" y="1342893"/>
                  </a:lnTo>
                  <a:cubicBezTo>
                    <a:pt x="121984" y="1325027"/>
                    <a:pt x="139850" y="1304186"/>
                    <a:pt x="160691" y="1280365"/>
                  </a:cubicBezTo>
                  <a:cubicBezTo>
                    <a:pt x="181536" y="1259520"/>
                    <a:pt x="205357" y="1238679"/>
                    <a:pt x="223222" y="1220813"/>
                  </a:cubicBezTo>
                  <a:lnTo>
                    <a:pt x="228612" y="1226800"/>
                  </a:lnTo>
                  <a:lnTo>
                    <a:pt x="226201" y="1223789"/>
                  </a:lnTo>
                  <a:cubicBezTo>
                    <a:pt x="252998" y="1196989"/>
                    <a:pt x="276819" y="1170193"/>
                    <a:pt x="303619" y="1146372"/>
                  </a:cubicBezTo>
                  <a:cubicBezTo>
                    <a:pt x="327440" y="1122551"/>
                    <a:pt x="354236" y="1098730"/>
                    <a:pt x="381036" y="1074910"/>
                  </a:cubicBezTo>
                  <a:cubicBezTo>
                    <a:pt x="413788" y="1042155"/>
                    <a:pt x="434633" y="1015358"/>
                    <a:pt x="464409" y="985582"/>
                  </a:cubicBezTo>
                  <a:cubicBezTo>
                    <a:pt x="503116" y="955806"/>
                    <a:pt x="544802" y="926030"/>
                    <a:pt x="580534" y="899230"/>
                  </a:cubicBezTo>
                  <a:cubicBezTo>
                    <a:pt x="622220" y="866478"/>
                    <a:pt x="663906" y="836702"/>
                    <a:pt x="705592" y="806926"/>
                  </a:cubicBezTo>
                  <a:lnTo>
                    <a:pt x="780365" y="754761"/>
                  </a:lnTo>
                  <a:lnTo>
                    <a:pt x="830651" y="708664"/>
                  </a:lnTo>
                  <a:cubicBezTo>
                    <a:pt x="860427" y="690799"/>
                    <a:pt x="890203" y="672933"/>
                    <a:pt x="919979" y="655067"/>
                  </a:cubicBezTo>
                  <a:cubicBezTo>
                    <a:pt x="949755" y="637202"/>
                    <a:pt x="982507" y="622315"/>
                    <a:pt x="1015262" y="604450"/>
                  </a:cubicBezTo>
                  <a:lnTo>
                    <a:pt x="1027876" y="597963"/>
                  </a:lnTo>
                  <a:lnTo>
                    <a:pt x="1060299" y="566115"/>
                  </a:lnTo>
                  <a:cubicBezTo>
                    <a:pt x="1078537" y="552341"/>
                    <a:pt x="1098638" y="538943"/>
                    <a:pt x="1113524" y="527032"/>
                  </a:cubicBez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noProof="0"/>
            </a:p>
          </p:txBody>
        </p:sp>
      </p:grp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C4D7AAF7-0A12-4194-991C-8BB678428C27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8812249" y="4023015"/>
            <a:ext cx="1217130" cy="1216800"/>
          </a:xfrm>
          <a:custGeom>
            <a:avLst/>
            <a:gdLst>
              <a:gd name="connsiteX0" fmla="*/ 359049 w 1217130"/>
              <a:gd name="connsiteY0" fmla="*/ 1183154 h 1216800"/>
              <a:gd name="connsiteX1" fmla="*/ 380711 w 1217130"/>
              <a:gd name="connsiteY1" fmla="*/ 1191450 h 1216800"/>
              <a:gd name="connsiteX2" fmla="*/ 409749 w 1217130"/>
              <a:gd name="connsiteY2" fmla="*/ 1203434 h 1216800"/>
              <a:gd name="connsiteX3" fmla="*/ 395921 w 1217130"/>
              <a:gd name="connsiteY3" fmla="*/ 1201129 h 1216800"/>
              <a:gd name="connsiteX4" fmla="*/ 380711 w 1217130"/>
              <a:gd name="connsiteY4" fmla="*/ 1194676 h 1216800"/>
              <a:gd name="connsiteX5" fmla="*/ 359049 w 1217130"/>
              <a:gd name="connsiteY5" fmla="*/ 1183154 h 1216800"/>
              <a:gd name="connsiteX6" fmla="*/ 304200 w 1217130"/>
              <a:gd name="connsiteY6" fmla="*/ 1135161 h 1216800"/>
              <a:gd name="connsiteX7" fmla="*/ 309270 w 1217130"/>
              <a:gd name="connsiteY7" fmla="*/ 1137984 h 1216800"/>
              <a:gd name="connsiteX8" fmla="*/ 326785 w 1217130"/>
              <a:gd name="connsiteY8" fmla="*/ 1149046 h 1216800"/>
              <a:gd name="connsiteX9" fmla="*/ 337846 w 1217130"/>
              <a:gd name="connsiteY9" fmla="*/ 1158726 h 1216800"/>
              <a:gd name="connsiteX10" fmla="*/ 312035 w 1217130"/>
              <a:gd name="connsiteY10" fmla="*/ 1143515 h 1216800"/>
              <a:gd name="connsiteX11" fmla="*/ 303278 w 1217130"/>
              <a:gd name="connsiteY11" fmla="*/ 1136141 h 1216800"/>
              <a:gd name="connsiteX12" fmla="*/ 304200 w 1217130"/>
              <a:gd name="connsiteY12" fmla="*/ 1135161 h 1216800"/>
              <a:gd name="connsiteX13" fmla="*/ 262258 w 1217130"/>
              <a:gd name="connsiteY13" fmla="*/ 1118166 h 1216800"/>
              <a:gd name="connsiteX14" fmla="*/ 278389 w 1217130"/>
              <a:gd name="connsiteY14" fmla="*/ 1129688 h 1216800"/>
              <a:gd name="connsiteX15" fmla="*/ 294982 w 1217130"/>
              <a:gd name="connsiteY15" fmla="*/ 1140289 h 1216800"/>
              <a:gd name="connsiteX16" fmla="*/ 306044 w 1217130"/>
              <a:gd name="connsiteY16" fmla="*/ 1149046 h 1216800"/>
              <a:gd name="connsiteX17" fmla="*/ 293138 w 1217130"/>
              <a:gd name="connsiteY17" fmla="*/ 1143515 h 1216800"/>
              <a:gd name="connsiteX18" fmla="*/ 297747 w 1217130"/>
              <a:gd name="connsiteY18" fmla="*/ 1149968 h 1216800"/>
              <a:gd name="connsiteX19" fmla="*/ 282998 w 1217130"/>
              <a:gd name="connsiteY19" fmla="*/ 1140750 h 1216800"/>
              <a:gd name="connsiteX20" fmla="*/ 275624 w 1217130"/>
              <a:gd name="connsiteY20" fmla="*/ 1136141 h 1216800"/>
              <a:gd name="connsiteX21" fmla="*/ 268249 w 1217130"/>
              <a:gd name="connsiteY21" fmla="*/ 1131532 h 1216800"/>
              <a:gd name="connsiteX22" fmla="*/ 126688 w 1217130"/>
              <a:gd name="connsiteY22" fmla="*/ 997679 h 1216800"/>
              <a:gd name="connsiteX23" fmla="*/ 134125 w 1217130"/>
              <a:gd name="connsiteY23" fmla="*/ 1008008 h 1216800"/>
              <a:gd name="connsiteX24" fmla="*/ 127845 w 1217130"/>
              <a:gd name="connsiteY24" fmla="*/ 1000201 h 1216800"/>
              <a:gd name="connsiteX25" fmla="*/ 105534 w 1217130"/>
              <a:gd name="connsiteY25" fmla="*/ 921408 h 1216800"/>
              <a:gd name="connsiteX26" fmla="*/ 112923 w 1217130"/>
              <a:gd name="connsiteY26" fmla="*/ 932880 h 1216800"/>
              <a:gd name="connsiteX27" fmla="*/ 125367 w 1217130"/>
              <a:gd name="connsiteY27" fmla="*/ 954543 h 1216800"/>
              <a:gd name="connsiteX28" fmla="*/ 135047 w 1217130"/>
              <a:gd name="connsiteY28" fmla="*/ 972057 h 1216800"/>
              <a:gd name="connsiteX29" fmla="*/ 125829 w 1217130"/>
              <a:gd name="connsiteY29" fmla="*/ 960534 h 1216800"/>
              <a:gd name="connsiteX30" fmla="*/ 117071 w 1217130"/>
              <a:gd name="connsiteY30" fmla="*/ 947629 h 1216800"/>
              <a:gd name="connsiteX31" fmla="*/ 109236 w 1217130"/>
              <a:gd name="connsiteY31" fmla="*/ 934723 h 1216800"/>
              <a:gd name="connsiteX32" fmla="*/ 104627 w 1217130"/>
              <a:gd name="connsiteY32" fmla="*/ 922740 h 1216800"/>
              <a:gd name="connsiteX33" fmla="*/ 105534 w 1217130"/>
              <a:gd name="connsiteY33" fmla="*/ 921408 h 1216800"/>
              <a:gd name="connsiteX34" fmla="*/ 73285 w 1217130"/>
              <a:gd name="connsiteY34" fmla="*/ 889555 h 1216800"/>
              <a:gd name="connsiteX35" fmla="*/ 88034 w 1217130"/>
              <a:gd name="connsiteY35" fmla="*/ 918131 h 1216800"/>
              <a:gd name="connsiteX36" fmla="*/ 106009 w 1217130"/>
              <a:gd name="connsiteY36" fmla="*/ 951317 h 1216800"/>
              <a:gd name="connsiteX37" fmla="*/ 114306 w 1217130"/>
              <a:gd name="connsiteY37" fmla="*/ 966526 h 1216800"/>
              <a:gd name="connsiteX38" fmla="*/ 121219 w 1217130"/>
              <a:gd name="connsiteY38" fmla="*/ 979432 h 1216800"/>
              <a:gd name="connsiteX39" fmla="*/ 126289 w 1217130"/>
              <a:gd name="connsiteY39" fmla="*/ 993720 h 1216800"/>
              <a:gd name="connsiteX40" fmla="*/ 126405 w 1217130"/>
              <a:gd name="connsiteY40" fmla="*/ 997062 h 1216800"/>
              <a:gd name="connsiteX41" fmla="*/ 126688 w 1217130"/>
              <a:gd name="connsiteY41" fmla="*/ 997679 h 1216800"/>
              <a:gd name="connsiteX42" fmla="*/ 125829 w 1217130"/>
              <a:gd name="connsiteY42" fmla="*/ 996486 h 1216800"/>
              <a:gd name="connsiteX43" fmla="*/ 116149 w 1217130"/>
              <a:gd name="connsiteY43" fmla="*/ 981275 h 1216800"/>
              <a:gd name="connsiteX44" fmla="*/ 94947 w 1217130"/>
              <a:gd name="connsiteY44" fmla="*/ 945786 h 1216800"/>
              <a:gd name="connsiteX45" fmla="*/ 85729 w 1217130"/>
              <a:gd name="connsiteY45" fmla="*/ 927810 h 1216800"/>
              <a:gd name="connsiteX46" fmla="*/ 78816 w 1217130"/>
              <a:gd name="connsiteY46" fmla="*/ 911678 h 1216800"/>
              <a:gd name="connsiteX47" fmla="*/ 73285 w 1217130"/>
              <a:gd name="connsiteY47" fmla="*/ 889555 h 1216800"/>
              <a:gd name="connsiteX48" fmla="*/ 6453 w 1217130"/>
              <a:gd name="connsiteY48" fmla="*/ 554013 h 1216800"/>
              <a:gd name="connsiteX49" fmla="*/ 4609 w 1217130"/>
              <a:gd name="connsiteY49" fmla="*/ 610244 h 1216800"/>
              <a:gd name="connsiteX50" fmla="*/ 6453 w 1217130"/>
              <a:gd name="connsiteY50" fmla="*/ 624993 h 1216800"/>
              <a:gd name="connsiteX51" fmla="*/ 8757 w 1217130"/>
              <a:gd name="connsiteY51" fmla="*/ 635594 h 1216800"/>
              <a:gd name="connsiteX52" fmla="*/ 19819 w 1217130"/>
              <a:gd name="connsiteY52" fmla="*/ 712105 h 1216800"/>
              <a:gd name="connsiteX53" fmla="*/ 16593 w 1217130"/>
              <a:gd name="connsiteY53" fmla="*/ 713487 h 1216800"/>
              <a:gd name="connsiteX54" fmla="*/ 16593 w 1217130"/>
              <a:gd name="connsiteY54" fmla="*/ 731002 h 1216800"/>
              <a:gd name="connsiteX55" fmla="*/ 25350 w 1217130"/>
              <a:gd name="connsiteY55" fmla="*/ 784928 h 1216800"/>
              <a:gd name="connsiteX56" fmla="*/ 61301 w 1217130"/>
              <a:gd name="connsiteY56" fmla="*/ 882180 h 1216800"/>
              <a:gd name="connsiteX57" fmla="*/ 46091 w 1217130"/>
              <a:gd name="connsiteY57" fmla="*/ 864666 h 1216800"/>
              <a:gd name="connsiteX58" fmla="*/ 35029 w 1217130"/>
              <a:gd name="connsiteY58" fmla="*/ 828254 h 1216800"/>
              <a:gd name="connsiteX59" fmla="*/ 29498 w 1217130"/>
              <a:gd name="connsiteY59" fmla="*/ 809357 h 1216800"/>
              <a:gd name="connsiteX60" fmla="*/ 24428 w 1217130"/>
              <a:gd name="connsiteY60" fmla="*/ 789998 h 1216800"/>
              <a:gd name="connsiteX61" fmla="*/ 21663 w 1217130"/>
              <a:gd name="connsiteY61" fmla="*/ 780319 h 1216800"/>
              <a:gd name="connsiteX62" fmla="*/ 19358 w 1217130"/>
              <a:gd name="connsiteY62" fmla="*/ 770640 h 1216800"/>
              <a:gd name="connsiteX63" fmla="*/ 14288 w 1217130"/>
              <a:gd name="connsiteY63" fmla="*/ 750821 h 1216800"/>
              <a:gd name="connsiteX64" fmla="*/ 10140 w 1217130"/>
              <a:gd name="connsiteY64" fmla="*/ 730541 h 1216800"/>
              <a:gd name="connsiteX65" fmla="*/ 8296 w 1217130"/>
              <a:gd name="connsiteY65" fmla="*/ 720401 h 1216800"/>
              <a:gd name="connsiteX66" fmla="*/ 6913 w 1217130"/>
              <a:gd name="connsiteY66" fmla="*/ 710261 h 1216800"/>
              <a:gd name="connsiteX67" fmla="*/ 3687 w 1217130"/>
              <a:gd name="connsiteY67" fmla="*/ 689981 h 1216800"/>
              <a:gd name="connsiteX68" fmla="*/ 1844 w 1217130"/>
              <a:gd name="connsiteY68" fmla="*/ 669701 h 1216800"/>
              <a:gd name="connsiteX69" fmla="*/ 922 w 1217130"/>
              <a:gd name="connsiteY69" fmla="*/ 659561 h 1216800"/>
              <a:gd name="connsiteX70" fmla="*/ 461 w 1217130"/>
              <a:gd name="connsiteY70" fmla="*/ 649421 h 1216800"/>
              <a:gd name="connsiteX71" fmla="*/ 0 w 1217130"/>
              <a:gd name="connsiteY71" fmla="*/ 629602 h 1216800"/>
              <a:gd name="connsiteX72" fmla="*/ 461 w 1217130"/>
              <a:gd name="connsiteY72" fmla="*/ 610244 h 1216800"/>
              <a:gd name="connsiteX73" fmla="*/ 1844 w 1217130"/>
              <a:gd name="connsiteY73" fmla="*/ 591346 h 1216800"/>
              <a:gd name="connsiteX74" fmla="*/ 4148 w 1217130"/>
              <a:gd name="connsiteY74" fmla="*/ 572910 h 1216800"/>
              <a:gd name="connsiteX75" fmla="*/ 5531 w 1217130"/>
              <a:gd name="connsiteY75" fmla="*/ 564153 h 1216800"/>
              <a:gd name="connsiteX76" fmla="*/ 6453 w 1217130"/>
              <a:gd name="connsiteY76" fmla="*/ 554013 h 1216800"/>
              <a:gd name="connsiteX77" fmla="*/ 436942 w 1217130"/>
              <a:gd name="connsiteY77" fmla="*/ 32724 h 1216800"/>
              <a:gd name="connsiteX78" fmla="*/ 424958 w 1217130"/>
              <a:gd name="connsiteY78" fmla="*/ 41481 h 1216800"/>
              <a:gd name="connsiteX79" fmla="*/ 401452 w 1217130"/>
              <a:gd name="connsiteY79" fmla="*/ 49778 h 1216800"/>
              <a:gd name="connsiteX80" fmla="*/ 377485 w 1217130"/>
              <a:gd name="connsiteY80" fmla="*/ 58535 h 1216800"/>
              <a:gd name="connsiteX81" fmla="*/ 355822 w 1217130"/>
              <a:gd name="connsiteY81" fmla="*/ 63144 h 1216800"/>
              <a:gd name="connsiteX82" fmla="*/ 349369 w 1217130"/>
              <a:gd name="connsiteY82" fmla="*/ 63144 h 1216800"/>
              <a:gd name="connsiteX83" fmla="*/ 377485 w 1217130"/>
              <a:gd name="connsiteY83" fmla="*/ 51161 h 1216800"/>
              <a:gd name="connsiteX84" fmla="*/ 395921 w 1217130"/>
              <a:gd name="connsiteY84" fmla="*/ 44247 h 1216800"/>
              <a:gd name="connsiteX85" fmla="*/ 405139 w 1217130"/>
              <a:gd name="connsiteY85" fmla="*/ 41021 h 1216800"/>
              <a:gd name="connsiteX86" fmla="*/ 413897 w 1217130"/>
              <a:gd name="connsiteY86" fmla="*/ 38255 h 1216800"/>
              <a:gd name="connsiteX87" fmla="*/ 436942 w 1217130"/>
              <a:gd name="connsiteY87" fmla="*/ 32724 h 1216800"/>
              <a:gd name="connsiteX88" fmla="*/ 783085 w 1217130"/>
              <a:gd name="connsiteY88" fmla="*/ 27194 h 1216800"/>
              <a:gd name="connsiteX89" fmla="*/ 807053 w 1217130"/>
              <a:gd name="connsiteY89" fmla="*/ 32263 h 1216800"/>
              <a:gd name="connsiteX90" fmla="*/ 831020 w 1217130"/>
              <a:gd name="connsiteY90" fmla="*/ 38716 h 1216800"/>
              <a:gd name="connsiteX91" fmla="*/ 840699 w 1217130"/>
              <a:gd name="connsiteY91" fmla="*/ 44708 h 1216800"/>
              <a:gd name="connsiteX92" fmla="*/ 813966 w 1217130"/>
              <a:gd name="connsiteY92" fmla="*/ 37334 h 1216800"/>
              <a:gd name="connsiteX93" fmla="*/ 783085 w 1217130"/>
              <a:gd name="connsiteY93" fmla="*/ 27194 h 1216800"/>
              <a:gd name="connsiteX94" fmla="*/ 626837 w 1217130"/>
              <a:gd name="connsiteY94" fmla="*/ 15210 h 1216800"/>
              <a:gd name="connsiteX95" fmla="*/ 653108 w 1217130"/>
              <a:gd name="connsiteY95" fmla="*/ 16132 h 1216800"/>
              <a:gd name="connsiteX96" fmla="*/ 679380 w 1217130"/>
              <a:gd name="connsiteY96" fmla="*/ 17975 h 1216800"/>
              <a:gd name="connsiteX97" fmla="*/ 720862 w 1217130"/>
              <a:gd name="connsiteY97" fmla="*/ 22584 h 1216800"/>
              <a:gd name="connsiteX98" fmla="*/ 853143 w 1217130"/>
              <a:gd name="connsiteY98" fmla="*/ 59918 h 1216800"/>
              <a:gd name="connsiteX99" fmla="*/ 958230 w 1217130"/>
              <a:gd name="connsiteY99" fmla="*/ 117993 h 1216800"/>
              <a:gd name="connsiteX100" fmla="*/ 981276 w 1217130"/>
              <a:gd name="connsiteY100" fmla="*/ 133203 h 1216800"/>
              <a:gd name="connsiteX101" fmla="*/ 1001556 w 1217130"/>
              <a:gd name="connsiteY101" fmla="*/ 146569 h 1216800"/>
              <a:gd name="connsiteX102" fmla="*/ 1000173 w 1217130"/>
              <a:gd name="connsiteY102" fmla="*/ 141038 h 1216800"/>
              <a:gd name="connsiteX103" fmla="*/ 1050412 w 1217130"/>
              <a:gd name="connsiteY103" fmla="*/ 190355 h 1216800"/>
              <a:gd name="connsiteX104" fmla="*/ 1072536 w 1217130"/>
              <a:gd name="connsiteY104" fmla="*/ 214323 h 1216800"/>
              <a:gd name="connsiteX105" fmla="*/ 1096043 w 1217130"/>
              <a:gd name="connsiteY105" fmla="*/ 235986 h 1216800"/>
              <a:gd name="connsiteX106" fmla="*/ 1075763 w 1217130"/>
              <a:gd name="connsiteY106" fmla="*/ 210635 h 1216800"/>
              <a:gd name="connsiteX107" fmla="*/ 1062396 w 1217130"/>
              <a:gd name="connsiteY107" fmla="*/ 194965 h 1216800"/>
              <a:gd name="connsiteX108" fmla="*/ 1056865 w 1217130"/>
              <a:gd name="connsiteY108" fmla="*/ 188512 h 1216800"/>
              <a:gd name="connsiteX109" fmla="*/ 1051334 w 1217130"/>
              <a:gd name="connsiteY109" fmla="*/ 182059 h 1216800"/>
              <a:gd name="connsiteX110" fmla="*/ 1036585 w 1217130"/>
              <a:gd name="connsiteY110" fmla="*/ 166388 h 1216800"/>
              <a:gd name="connsiteX111" fmla="*/ 1124158 w 1217130"/>
              <a:gd name="connsiteY111" fmla="*/ 256266 h 1216800"/>
              <a:gd name="connsiteX112" fmla="*/ 1184537 w 1217130"/>
              <a:gd name="connsiteY112" fmla="*/ 360431 h 1216800"/>
              <a:gd name="connsiteX113" fmla="*/ 1190990 w 1217130"/>
              <a:gd name="connsiteY113" fmla="*/ 363657 h 1216800"/>
              <a:gd name="connsiteX114" fmla="*/ 1204817 w 1217130"/>
              <a:gd name="connsiteY114" fmla="*/ 411592 h 1216800"/>
              <a:gd name="connsiteX115" fmla="*/ 1213574 w 1217130"/>
              <a:gd name="connsiteY115" fmla="*/ 456761 h 1216800"/>
              <a:gd name="connsiteX116" fmla="*/ 1217130 w 1217130"/>
              <a:gd name="connsiteY116" fmla="*/ 492314 h 1216800"/>
              <a:gd name="connsiteX117" fmla="*/ 1217130 w 1217130"/>
              <a:gd name="connsiteY117" fmla="*/ 549650 h 1216800"/>
              <a:gd name="connsiteX118" fmla="*/ 1215879 w 1217130"/>
              <a:gd name="connsiteY118" fmla="*/ 566918 h 1216800"/>
              <a:gd name="connsiteX119" fmla="*/ 1211731 w 1217130"/>
              <a:gd name="connsiteY119" fmla="*/ 592729 h 1216800"/>
              <a:gd name="connsiteX120" fmla="*/ 1207481 w 1217130"/>
              <a:gd name="connsiteY120" fmla="*/ 606572 h 1216800"/>
              <a:gd name="connsiteX121" fmla="*/ 1208505 w 1217130"/>
              <a:gd name="connsiteY121" fmla="*/ 626837 h 1216800"/>
              <a:gd name="connsiteX122" fmla="*/ 993812 w 1217130"/>
              <a:gd name="connsiteY122" fmla="*/ 1082081 h 1216800"/>
              <a:gd name="connsiteX123" fmla="*/ 992336 w 1217130"/>
              <a:gd name="connsiteY123" fmla="*/ 1083185 h 1216800"/>
              <a:gd name="connsiteX124" fmla="*/ 991416 w 1217130"/>
              <a:gd name="connsiteY124" fmla="*/ 1084058 h 1216800"/>
              <a:gd name="connsiteX125" fmla="*/ 888173 w 1217130"/>
              <a:gd name="connsiteY125" fmla="*/ 1156882 h 1216800"/>
              <a:gd name="connsiteX126" fmla="*/ 863341 w 1217130"/>
              <a:gd name="connsiteY126" fmla="*/ 1164084 h 1216800"/>
              <a:gd name="connsiteX127" fmla="*/ 858877 w 1217130"/>
              <a:gd name="connsiteY127" fmla="*/ 1165286 h 1216800"/>
              <a:gd name="connsiteX128" fmla="*/ 848181 w 1217130"/>
              <a:gd name="connsiteY128" fmla="*/ 1170438 h 1216800"/>
              <a:gd name="connsiteX129" fmla="*/ 618540 w 1217130"/>
              <a:gd name="connsiteY129" fmla="*/ 1216800 h 1216800"/>
              <a:gd name="connsiteX130" fmla="*/ 443103 w 1217130"/>
              <a:gd name="connsiteY130" fmla="*/ 1190277 h 1216800"/>
              <a:gd name="connsiteX131" fmla="*/ 402206 w 1217130"/>
              <a:gd name="connsiteY131" fmla="*/ 1175308 h 1216800"/>
              <a:gd name="connsiteX132" fmla="*/ 397304 w 1217130"/>
              <a:gd name="connsiteY132" fmla="*/ 1173935 h 1216800"/>
              <a:gd name="connsiteX133" fmla="*/ 381172 w 1217130"/>
              <a:gd name="connsiteY133" fmla="*/ 1167944 h 1216800"/>
              <a:gd name="connsiteX134" fmla="*/ 313418 w 1217130"/>
              <a:gd name="connsiteY134" fmla="*/ 1136141 h 1216800"/>
              <a:gd name="connsiteX135" fmla="*/ 292217 w 1217130"/>
              <a:gd name="connsiteY135" fmla="*/ 1120470 h 1216800"/>
              <a:gd name="connsiteX136" fmla="*/ 267327 w 1217130"/>
              <a:gd name="connsiteY136" fmla="*/ 1102495 h 1216800"/>
              <a:gd name="connsiteX137" fmla="*/ 241517 w 1217130"/>
              <a:gd name="connsiteY137" fmla="*/ 1082675 h 1216800"/>
              <a:gd name="connsiteX138" fmla="*/ 218471 w 1217130"/>
              <a:gd name="connsiteY138" fmla="*/ 1062857 h 1216800"/>
              <a:gd name="connsiteX139" fmla="*/ 199113 w 1217130"/>
              <a:gd name="connsiteY139" fmla="*/ 1050873 h 1216800"/>
              <a:gd name="connsiteX140" fmla="*/ 223541 w 1217130"/>
              <a:gd name="connsiteY140" fmla="*/ 1073918 h 1216800"/>
              <a:gd name="connsiteX141" fmla="*/ 248891 w 1217130"/>
              <a:gd name="connsiteY141" fmla="*/ 1096964 h 1216800"/>
              <a:gd name="connsiteX142" fmla="*/ 235064 w 1217130"/>
              <a:gd name="connsiteY142" fmla="*/ 1089589 h 1216800"/>
              <a:gd name="connsiteX143" fmla="*/ 215706 w 1217130"/>
              <a:gd name="connsiteY143" fmla="*/ 1072075 h 1216800"/>
              <a:gd name="connsiteX144" fmla="*/ 194043 w 1217130"/>
              <a:gd name="connsiteY144" fmla="*/ 1049029 h 1216800"/>
              <a:gd name="connsiteX145" fmla="*/ 182981 w 1217130"/>
              <a:gd name="connsiteY145" fmla="*/ 1036585 h 1216800"/>
              <a:gd name="connsiteX146" fmla="*/ 171919 w 1217130"/>
              <a:gd name="connsiteY146" fmla="*/ 1024140 h 1216800"/>
              <a:gd name="connsiteX147" fmla="*/ 189895 w 1217130"/>
              <a:gd name="connsiteY147" fmla="*/ 1037967 h 1216800"/>
              <a:gd name="connsiteX148" fmla="*/ 154520 w 1217130"/>
              <a:gd name="connsiteY148" fmla="*/ 994872 h 1216800"/>
              <a:gd name="connsiteX149" fmla="*/ 136887 w 1217130"/>
              <a:gd name="connsiteY149" fmla="*/ 966793 h 1216800"/>
              <a:gd name="connsiteX150" fmla="*/ 129333 w 1217130"/>
              <a:gd name="connsiteY150" fmla="*/ 956691 h 1216800"/>
              <a:gd name="connsiteX151" fmla="*/ 99782 w 1217130"/>
              <a:gd name="connsiteY151" fmla="*/ 908048 h 1216800"/>
              <a:gd name="connsiteX152" fmla="*/ 77846 w 1217130"/>
              <a:gd name="connsiteY152" fmla="*/ 862512 h 1216800"/>
              <a:gd name="connsiteX153" fmla="*/ 91260 w 1217130"/>
              <a:gd name="connsiteY153" fmla="*/ 903843 h 1216800"/>
              <a:gd name="connsiteX154" fmla="*/ 45630 w 1217130"/>
              <a:gd name="connsiteY154" fmla="*/ 785389 h 1216800"/>
              <a:gd name="connsiteX155" fmla="*/ 23507 w 1217130"/>
              <a:gd name="connsiteY155" fmla="*/ 676154 h 1216800"/>
              <a:gd name="connsiteX156" fmla="*/ 27655 w 1217130"/>
              <a:gd name="connsiteY156" fmla="*/ 720862 h 1216800"/>
              <a:gd name="connsiteX157" fmla="*/ 31803 w 1217130"/>
              <a:gd name="connsiteY157" fmla="*/ 744368 h 1216800"/>
              <a:gd name="connsiteX158" fmla="*/ 36873 w 1217130"/>
              <a:gd name="connsiteY158" fmla="*/ 766492 h 1216800"/>
              <a:gd name="connsiteX159" fmla="*/ 45169 w 1217130"/>
              <a:gd name="connsiteY159" fmla="*/ 816731 h 1216800"/>
              <a:gd name="connsiteX160" fmla="*/ 38716 w 1217130"/>
              <a:gd name="connsiteY160" fmla="*/ 806130 h 1216800"/>
              <a:gd name="connsiteX161" fmla="*/ 30420 w 1217130"/>
              <a:gd name="connsiteY161" fmla="*/ 781241 h 1216800"/>
              <a:gd name="connsiteX162" fmla="*/ 23507 w 1217130"/>
              <a:gd name="connsiteY162" fmla="*/ 750821 h 1216800"/>
              <a:gd name="connsiteX163" fmla="*/ 22124 w 1217130"/>
              <a:gd name="connsiteY163" fmla="*/ 720862 h 1216800"/>
              <a:gd name="connsiteX164" fmla="*/ 17054 w 1217130"/>
              <a:gd name="connsiteY164" fmla="*/ 628680 h 1216800"/>
              <a:gd name="connsiteX165" fmla="*/ 17054 w 1217130"/>
              <a:gd name="connsiteY165" fmla="*/ 607017 h 1216800"/>
              <a:gd name="connsiteX166" fmla="*/ 17054 w 1217130"/>
              <a:gd name="connsiteY166" fmla="*/ 596417 h 1216800"/>
              <a:gd name="connsiteX167" fmla="*/ 17515 w 1217130"/>
              <a:gd name="connsiteY167" fmla="*/ 585815 h 1216800"/>
              <a:gd name="connsiteX168" fmla="*/ 18436 w 1217130"/>
              <a:gd name="connsiteY168" fmla="*/ 564614 h 1216800"/>
              <a:gd name="connsiteX169" fmla="*/ 20280 w 1217130"/>
              <a:gd name="connsiteY169" fmla="*/ 543873 h 1216800"/>
              <a:gd name="connsiteX170" fmla="*/ 21202 w 1217130"/>
              <a:gd name="connsiteY170" fmla="*/ 533733 h 1216800"/>
              <a:gd name="connsiteX171" fmla="*/ 22585 w 1217130"/>
              <a:gd name="connsiteY171" fmla="*/ 523593 h 1216800"/>
              <a:gd name="connsiteX172" fmla="*/ 25811 w 1217130"/>
              <a:gd name="connsiteY172" fmla="*/ 503313 h 1216800"/>
              <a:gd name="connsiteX173" fmla="*/ 35029 w 1217130"/>
              <a:gd name="connsiteY173" fmla="*/ 463214 h 1216800"/>
              <a:gd name="connsiteX174" fmla="*/ 67754 w 1217130"/>
              <a:gd name="connsiteY174" fmla="*/ 386703 h 1216800"/>
              <a:gd name="connsiteX175" fmla="*/ 83886 w 1217130"/>
              <a:gd name="connsiteY175" fmla="*/ 377715 h 1216800"/>
              <a:gd name="connsiteX176" fmla="*/ 84885 w 1217130"/>
              <a:gd name="connsiteY176" fmla="*/ 376549 h 1216800"/>
              <a:gd name="connsiteX177" fmla="*/ 99782 w 1217130"/>
              <a:gd name="connsiteY177" fmla="*/ 345625 h 1216800"/>
              <a:gd name="connsiteX178" fmla="*/ 125200 w 1217130"/>
              <a:gd name="connsiteY178" fmla="*/ 306866 h 1216800"/>
              <a:gd name="connsiteX179" fmla="*/ 121680 w 1217130"/>
              <a:gd name="connsiteY179" fmla="*/ 310653 h 1216800"/>
              <a:gd name="connsiteX180" fmla="*/ 112001 w 1217130"/>
              <a:gd name="connsiteY180" fmla="*/ 318488 h 1216800"/>
              <a:gd name="connsiteX181" fmla="*/ 127211 w 1217130"/>
              <a:gd name="connsiteY181" fmla="*/ 288990 h 1216800"/>
              <a:gd name="connsiteX182" fmla="*/ 103244 w 1217130"/>
              <a:gd name="connsiteY182" fmla="*/ 324480 h 1216800"/>
              <a:gd name="connsiteX183" fmla="*/ 90799 w 1217130"/>
              <a:gd name="connsiteY183" fmla="*/ 341995 h 1216800"/>
              <a:gd name="connsiteX184" fmla="*/ 101861 w 1217130"/>
              <a:gd name="connsiteY184" fmla="*/ 313418 h 1216800"/>
              <a:gd name="connsiteX185" fmla="*/ 116149 w 1217130"/>
              <a:gd name="connsiteY185" fmla="*/ 288990 h 1216800"/>
              <a:gd name="connsiteX186" fmla="*/ 132742 w 1217130"/>
              <a:gd name="connsiteY186" fmla="*/ 264562 h 1216800"/>
              <a:gd name="connsiteX187" fmla="*/ 155787 w 1217130"/>
              <a:gd name="connsiteY187" fmla="*/ 232298 h 1216800"/>
              <a:gd name="connsiteX188" fmla="*/ 153022 w 1217130"/>
              <a:gd name="connsiteY188" fmla="*/ 232298 h 1216800"/>
              <a:gd name="connsiteX189" fmla="*/ 146108 w 1217130"/>
              <a:gd name="connsiteY189" fmla="*/ 237829 h 1216800"/>
              <a:gd name="connsiteX190" fmla="*/ 135507 w 1217130"/>
              <a:gd name="connsiteY190" fmla="*/ 248430 h 1216800"/>
              <a:gd name="connsiteX191" fmla="*/ 83424 w 1217130"/>
              <a:gd name="connsiteY191" fmla="*/ 324480 h 1216800"/>
              <a:gd name="connsiteX192" fmla="*/ 73284 w 1217130"/>
              <a:gd name="connsiteY192" fmla="*/ 344760 h 1216800"/>
              <a:gd name="connsiteX193" fmla="*/ 64066 w 1217130"/>
              <a:gd name="connsiteY193" fmla="*/ 363657 h 1216800"/>
              <a:gd name="connsiteX194" fmla="*/ 48395 w 1217130"/>
              <a:gd name="connsiteY194" fmla="*/ 394077 h 1216800"/>
              <a:gd name="connsiteX195" fmla="*/ 44708 w 1217130"/>
              <a:gd name="connsiteY195" fmla="*/ 387625 h 1216800"/>
              <a:gd name="connsiteX196" fmla="*/ 50239 w 1217130"/>
              <a:gd name="connsiteY196" fmla="*/ 370571 h 1216800"/>
              <a:gd name="connsiteX197" fmla="*/ 59918 w 1217130"/>
              <a:gd name="connsiteY197" fmla="*/ 347986 h 1216800"/>
              <a:gd name="connsiteX198" fmla="*/ 87573 w 1217130"/>
              <a:gd name="connsiteY198" fmla="*/ 296365 h 1216800"/>
              <a:gd name="connsiteX199" fmla="*/ 103244 w 1217130"/>
              <a:gd name="connsiteY199" fmla="*/ 272858 h 1216800"/>
              <a:gd name="connsiteX200" fmla="*/ 117071 w 1217130"/>
              <a:gd name="connsiteY200" fmla="*/ 253500 h 1216800"/>
              <a:gd name="connsiteX201" fmla="*/ 132281 w 1217130"/>
              <a:gd name="connsiteY201" fmla="*/ 234142 h 1216800"/>
              <a:gd name="connsiteX202" fmla="*/ 141960 w 1217130"/>
              <a:gd name="connsiteY202" fmla="*/ 223080 h 1216800"/>
              <a:gd name="connsiteX203" fmla="*/ 151639 w 1217130"/>
              <a:gd name="connsiteY203" fmla="*/ 212479 h 1216800"/>
              <a:gd name="connsiteX204" fmla="*/ 168232 w 1217130"/>
              <a:gd name="connsiteY204" fmla="*/ 196808 h 1216800"/>
              <a:gd name="connsiteX205" fmla="*/ 174224 w 1217130"/>
              <a:gd name="connsiteY205" fmla="*/ 194504 h 1216800"/>
              <a:gd name="connsiteX206" fmla="*/ 241977 w 1217130"/>
              <a:gd name="connsiteY206" fmla="*/ 130437 h 1216800"/>
              <a:gd name="connsiteX207" fmla="*/ 259953 w 1217130"/>
              <a:gd name="connsiteY207" fmla="*/ 118454 h 1216800"/>
              <a:gd name="connsiteX208" fmla="*/ 278389 w 1217130"/>
              <a:gd name="connsiteY208" fmla="*/ 107392 h 1216800"/>
              <a:gd name="connsiteX209" fmla="*/ 296826 w 1217130"/>
              <a:gd name="connsiteY209" fmla="*/ 97252 h 1216800"/>
              <a:gd name="connsiteX210" fmla="*/ 315723 w 1217130"/>
              <a:gd name="connsiteY210" fmla="*/ 88034 h 1216800"/>
              <a:gd name="connsiteX211" fmla="*/ 324941 w 1217130"/>
              <a:gd name="connsiteY211" fmla="*/ 83424 h 1216800"/>
              <a:gd name="connsiteX212" fmla="*/ 334620 w 1217130"/>
              <a:gd name="connsiteY212" fmla="*/ 79276 h 1216800"/>
              <a:gd name="connsiteX213" fmla="*/ 353517 w 1217130"/>
              <a:gd name="connsiteY213" fmla="*/ 71441 h 1216800"/>
              <a:gd name="connsiteX214" fmla="*/ 392234 w 1217130"/>
              <a:gd name="connsiteY214" fmla="*/ 57153 h 1216800"/>
              <a:gd name="connsiteX215" fmla="*/ 473815 w 1217130"/>
              <a:gd name="connsiteY215" fmla="*/ 29498 h 1216800"/>
              <a:gd name="connsiteX216" fmla="*/ 499165 w 1217130"/>
              <a:gd name="connsiteY216" fmla="*/ 26272 h 1216800"/>
              <a:gd name="connsiteX217" fmla="*/ 519906 w 1217130"/>
              <a:gd name="connsiteY217" fmla="*/ 25350 h 1216800"/>
              <a:gd name="connsiteX218" fmla="*/ 542951 w 1217130"/>
              <a:gd name="connsiteY218" fmla="*/ 24428 h 1216800"/>
              <a:gd name="connsiteX219" fmla="*/ 575676 w 1217130"/>
              <a:gd name="connsiteY219" fmla="*/ 22124 h 1216800"/>
              <a:gd name="connsiteX220" fmla="*/ 584894 w 1217130"/>
              <a:gd name="connsiteY220" fmla="*/ 17054 h 1216800"/>
              <a:gd name="connsiteX221" fmla="*/ 603330 w 1217130"/>
              <a:gd name="connsiteY221" fmla="*/ 15671 h 1216800"/>
              <a:gd name="connsiteX222" fmla="*/ 626837 w 1217130"/>
              <a:gd name="connsiteY222" fmla="*/ 15210 h 1216800"/>
              <a:gd name="connsiteX223" fmla="*/ 617619 w 1217130"/>
              <a:gd name="connsiteY223" fmla="*/ 0 h 1216800"/>
              <a:gd name="connsiteX224" fmla="*/ 743447 w 1217130"/>
              <a:gd name="connsiteY224" fmla="*/ 15210 h 1216800"/>
              <a:gd name="connsiteX225" fmla="*/ 709340 w 1217130"/>
              <a:gd name="connsiteY225" fmla="*/ 13366 h 1216800"/>
              <a:gd name="connsiteX226" fmla="*/ 667858 w 1217130"/>
              <a:gd name="connsiteY226" fmla="*/ 9218 h 1216800"/>
              <a:gd name="connsiteX227" fmla="*/ 646656 w 1217130"/>
              <a:gd name="connsiteY227" fmla="*/ 8757 h 1216800"/>
              <a:gd name="connsiteX228" fmla="*/ 625454 w 1217130"/>
              <a:gd name="connsiteY228" fmla="*/ 9218 h 1216800"/>
              <a:gd name="connsiteX229" fmla="*/ 604253 w 1217130"/>
              <a:gd name="connsiteY229" fmla="*/ 10140 h 1216800"/>
              <a:gd name="connsiteX230" fmla="*/ 583051 w 1217130"/>
              <a:gd name="connsiteY230" fmla="*/ 11523 h 1216800"/>
              <a:gd name="connsiteX231" fmla="*/ 541569 w 1217130"/>
              <a:gd name="connsiteY231" fmla="*/ 15671 h 1216800"/>
              <a:gd name="connsiteX232" fmla="*/ 525898 w 1217130"/>
              <a:gd name="connsiteY232" fmla="*/ 16132 h 1216800"/>
              <a:gd name="connsiteX233" fmla="*/ 511609 w 1217130"/>
              <a:gd name="connsiteY233" fmla="*/ 17515 h 1216800"/>
              <a:gd name="connsiteX234" fmla="*/ 488564 w 1217130"/>
              <a:gd name="connsiteY234" fmla="*/ 20741 h 1216800"/>
              <a:gd name="connsiteX235" fmla="*/ 482572 w 1217130"/>
              <a:gd name="connsiteY235" fmla="*/ 17054 h 1216800"/>
              <a:gd name="connsiteX236" fmla="*/ 617619 w 1217130"/>
              <a:gd name="connsiteY236" fmla="*/ 0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1217130" h="1216800">
                <a:moveTo>
                  <a:pt x="359049" y="1183154"/>
                </a:moveTo>
                <a:cubicBezTo>
                  <a:pt x="365962" y="1185458"/>
                  <a:pt x="372876" y="1187763"/>
                  <a:pt x="380711" y="1191450"/>
                </a:cubicBezTo>
                <a:cubicBezTo>
                  <a:pt x="389008" y="1194215"/>
                  <a:pt x="397765" y="1198363"/>
                  <a:pt x="409749" y="1203434"/>
                </a:cubicBezTo>
                <a:cubicBezTo>
                  <a:pt x="405140" y="1202512"/>
                  <a:pt x="400531" y="1201590"/>
                  <a:pt x="395921" y="1201129"/>
                </a:cubicBezTo>
                <a:cubicBezTo>
                  <a:pt x="391312" y="1199746"/>
                  <a:pt x="386703" y="1197442"/>
                  <a:pt x="380711" y="1194676"/>
                </a:cubicBezTo>
                <a:cubicBezTo>
                  <a:pt x="374720" y="1190989"/>
                  <a:pt x="367806" y="1186841"/>
                  <a:pt x="359049" y="1183154"/>
                </a:cubicBezTo>
                <a:close/>
                <a:moveTo>
                  <a:pt x="304200" y="1135161"/>
                </a:moveTo>
                <a:cubicBezTo>
                  <a:pt x="305122" y="1135450"/>
                  <a:pt x="306735" y="1136372"/>
                  <a:pt x="309270" y="1137984"/>
                </a:cubicBezTo>
                <a:cubicBezTo>
                  <a:pt x="319871" y="1143055"/>
                  <a:pt x="324019" y="1146281"/>
                  <a:pt x="326785" y="1149046"/>
                </a:cubicBezTo>
                <a:cubicBezTo>
                  <a:pt x="330011" y="1151812"/>
                  <a:pt x="331394" y="1154577"/>
                  <a:pt x="337846" y="1158726"/>
                </a:cubicBezTo>
                <a:cubicBezTo>
                  <a:pt x="333237" y="1157804"/>
                  <a:pt x="320793" y="1149507"/>
                  <a:pt x="312035" y="1143515"/>
                </a:cubicBezTo>
                <a:cubicBezTo>
                  <a:pt x="307426" y="1140289"/>
                  <a:pt x="304200" y="1137524"/>
                  <a:pt x="303278" y="1136141"/>
                </a:cubicBezTo>
                <a:cubicBezTo>
                  <a:pt x="303048" y="1135219"/>
                  <a:pt x="303278" y="1134874"/>
                  <a:pt x="304200" y="1135161"/>
                </a:cubicBezTo>
                <a:close/>
                <a:moveTo>
                  <a:pt x="262258" y="1118166"/>
                </a:moveTo>
                <a:lnTo>
                  <a:pt x="278389" y="1129688"/>
                </a:lnTo>
                <a:lnTo>
                  <a:pt x="294982" y="1140289"/>
                </a:lnTo>
                <a:cubicBezTo>
                  <a:pt x="305122" y="1147664"/>
                  <a:pt x="307427" y="1149507"/>
                  <a:pt x="306044" y="1149046"/>
                </a:cubicBezTo>
                <a:cubicBezTo>
                  <a:pt x="304200" y="1149046"/>
                  <a:pt x="298669" y="1146281"/>
                  <a:pt x="293138" y="1143515"/>
                </a:cubicBezTo>
                <a:cubicBezTo>
                  <a:pt x="282538" y="1138446"/>
                  <a:pt x="272858" y="1133375"/>
                  <a:pt x="297747" y="1149968"/>
                </a:cubicBezTo>
                <a:lnTo>
                  <a:pt x="282998" y="1140750"/>
                </a:lnTo>
                <a:lnTo>
                  <a:pt x="275624" y="1136141"/>
                </a:lnTo>
                <a:lnTo>
                  <a:pt x="268249" y="1131532"/>
                </a:lnTo>
                <a:close/>
                <a:moveTo>
                  <a:pt x="126688" y="997679"/>
                </a:moveTo>
                <a:lnTo>
                  <a:pt x="134125" y="1008008"/>
                </a:lnTo>
                <a:cubicBezTo>
                  <a:pt x="130899" y="1004321"/>
                  <a:pt x="128969" y="1001872"/>
                  <a:pt x="127845" y="1000201"/>
                </a:cubicBezTo>
                <a:close/>
                <a:moveTo>
                  <a:pt x="105534" y="921408"/>
                </a:moveTo>
                <a:cubicBezTo>
                  <a:pt x="106960" y="921732"/>
                  <a:pt x="109812" y="926657"/>
                  <a:pt x="112923" y="932880"/>
                </a:cubicBezTo>
                <a:cubicBezTo>
                  <a:pt x="117532" y="940715"/>
                  <a:pt x="122602" y="950394"/>
                  <a:pt x="125367" y="954543"/>
                </a:cubicBezTo>
                <a:cubicBezTo>
                  <a:pt x="128133" y="960534"/>
                  <a:pt x="131820" y="966065"/>
                  <a:pt x="135047" y="972057"/>
                </a:cubicBezTo>
                <a:cubicBezTo>
                  <a:pt x="132281" y="968370"/>
                  <a:pt x="129055" y="964222"/>
                  <a:pt x="125829" y="960534"/>
                </a:cubicBezTo>
                <a:cubicBezTo>
                  <a:pt x="122602" y="956386"/>
                  <a:pt x="119836" y="951777"/>
                  <a:pt x="117071" y="947629"/>
                </a:cubicBezTo>
                <a:cubicBezTo>
                  <a:pt x="114306" y="943481"/>
                  <a:pt x="111540" y="938872"/>
                  <a:pt x="109236" y="934723"/>
                </a:cubicBezTo>
                <a:cubicBezTo>
                  <a:pt x="107853" y="930575"/>
                  <a:pt x="106009" y="926427"/>
                  <a:pt x="104627" y="922740"/>
                </a:cubicBezTo>
                <a:cubicBezTo>
                  <a:pt x="104742" y="921703"/>
                  <a:pt x="105059" y="921300"/>
                  <a:pt x="105534" y="921408"/>
                </a:cubicBezTo>
                <a:close/>
                <a:moveTo>
                  <a:pt x="73285" y="889555"/>
                </a:moveTo>
                <a:cubicBezTo>
                  <a:pt x="77433" y="896929"/>
                  <a:pt x="82503" y="907069"/>
                  <a:pt x="88034" y="918131"/>
                </a:cubicBezTo>
                <a:cubicBezTo>
                  <a:pt x="94026" y="928732"/>
                  <a:pt x="100018" y="940715"/>
                  <a:pt x="106009" y="951317"/>
                </a:cubicBezTo>
                <a:cubicBezTo>
                  <a:pt x="109236" y="956847"/>
                  <a:pt x="112001" y="961917"/>
                  <a:pt x="114306" y="966526"/>
                </a:cubicBezTo>
                <a:cubicBezTo>
                  <a:pt x="117071" y="971135"/>
                  <a:pt x="119376" y="975284"/>
                  <a:pt x="121219" y="979432"/>
                </a:cubicBezTo>
                <a:cubicBezTo>
                  <a:pt x="124907" y="986806"/>
                  <a:pt x="127211" y="992337"/>
                  <a:pt x="126289" y="993720"/>
                </a:cubicBezTo>
                <a:cubicBezTo>
                  <a:pt x="127672" y="996025"/>
                  <a:pt x="126404" y="995909"/>
                  <a:pt x="126405" y="997062"/>
                </a:cubicBezTo>
                <a:lnTo>
                  <a:pt x="126688" y="997679"/>
                </a:lnTo>
                <a:lnTo>
                  <a:pt x="125829" y="996486"/>
                </a:lnTo>
                <a:cubicBezTo>
                  <a:pt x="123063" y="991877"/>
                  <a:pt x="119376" y="986806"/>
                  <a:pt x="116149" y="981275"/>
                </a:cubicBezTo>
                <a:cubicBezTo>
                  <a:pt x="108775" y="970675"/>
                  <a:pt x="101861" y="957769"/>
                  <a:pt x="94947" y="945786"/>
                </a:cubicBezTo>
                <a:cubicBezTo>
                  <a:pt x="91721" y="939794"/>
                  <a:pt x="88495" y="933341"/>
                  <a:pt x="85729" y="927810"/>
                </a:cubicBezTo>
                <a:cubicBezTo>
                  <a:pt x="82964" y="921818"/>
                  <a:pt x="80659" y="916748"/>
                  <a:pt x="78816" y="911678"/>
                </a:cubicBezTo>
                <a:cubicBezTo>
                  <a:pt x="75128" y="901077"/>
                  <a:pt x="72824" y="893242"/>
                  <a:pt x="73285" y="889555"/>
                </a:cubicBezTo>
                <a:close/>
                <a:moveTo>
                  <a:pt x="6453" y="554013"/>
                </a:moveTo>
                <a:cubicBezTo>
                  <a:pt x="3687" y="581206"/>
                  <a:pt x="3687" y="598260"/>
                  <a:pt x="4609" y="610244"/>
                </a:cubicBezTo>
                <a:cubicBezTo>
                  <a:pt x="5070" y="616235"/>
                  <a:pt x="5531" y="620845"/>
                  <a:pt x="6453" y="624993"/>
                </a:cubicBezTo>
                <a:cubicBezTo>
                  <a:pt x="6913" y="629141"/>
                  <a:pt x="8296" y="632367"/>
                  <a:pt x="8757" y="635594"/>
                </a:cubicBezTo>
                <a:cubicBezTo>
                  <a:pt x="12444" y="648499"/>
                  <a:pt x="13827" y="660944"/>
                  <a:pt x="19819" y="712105"/>
                </a:cubicBezTo>
                <a:cubicBezTo>
                  <a:pt x="18436" y="708878"/>
                  <a:pt x="17053" y="709800"/>
                  <a:pt x="16593" y="713487"/>
                </a:cubicBezTo>
                <a:cubicBezTo>
                  <a:pt x="15671" y="717175"/>
                  <a:pt x="16132" y="723166"/>
                  <a:pt x="16593" y="731002"/>
                </a:cubicBezTo>
                <a:cubicBezTo>
                  <a:pt x="17515" y="746673"/>
                  <a:pt x="21202" y="767875"/>
                  <a:pt x="25350" y="784928"/>
                </a:cubicBezTo>
                <a:cubicBezTo>
                  <a:pt x="36412" y="816731"/>
                  <a:pt x="48856" y="855447"/>
                  <a:pt x="61301" y="882180"/>
                </a:cubicBezTo>
                <a:cubicBezTo>
                  <a:pt x="68675" y="901077"/>
                  <a:pt x="62223" y="901077"/>
                  <a:pt x="46091" y="864666"/>
                </a:cubicBezTo>
                <a:cubicBezTo>
                  <a:pt x="42864" y="852682"/>
                  <a:pt x="38255" y="840698"/>
                  <a:pt x="35029" y="828254"/>
                </a:cubicBezTo>
                <a:cubicBezTo>
                  <a:pt x="33185" y="821801"/>
                  <a:pt x="31342" y="815809"/>
                  <a:pt x="29498" y="809357"/>
                </a:cubicBezTo>
                <a:cubicBezTo>
                  <a:pt x="27655" y="802904"/>
                  <a:pt x="25811" y="796451"/>
                  <a:pt x="24428" y="789998"/>
                </a:cubicBezTo>
                <a:cubicBezTo>
                  <a:pt x="23506" y="786772"/>
                  <a:pt x="22584" y="783546"/>
                  <a:pt x="21663" y="780319"/>
                </a:cubicBezTo>
                <a:cubicBezTo>
                  <a:pt x="20741" y="777093"/>
                  <a:pt x="20280" y="773866"/>
                  <a:pt x="19358" y="770640"/>
                </a:cubicBezTo>
                <a:cubicBezTo>
                  <a:pt x="17515" y="764187"/>
                  <a:pt x="16132" y="757274"/>
                  <a:pt x="14288" y="750821"/>
                </a:cubicBezTo>
                <a:cubicBezTo>
                  <a:pt x="12905" y="743907"/>
                  <a:pt x="11522" y="737455"/>
                  <a:pt x="10140" y="730541"/>
                </a:cubicBezTo>
                <a:cubicBezTo>
                  <a:pt x="9679" y="727315"/>
                  <a:pt x="8757" y="723627"/>
                  <a:pt x="8296" y="720401"/>
                </a:cubicBezTo>
                <a:lnTo>
                  <a:pt x="6913" y="710261"/>
                </a:lnTo>
                <a:cubicBezTo>
                  <a:pt x="5992" y="703347"/>
                  <a:pt x="5070" y="696434"/>
                  <a:pt x="3687" y="689981"/>
                </a:cubicBezTo>
                <a:cubicBezTo>
                  <a:pt x="3226" y="683067"/>
                  <a:pt x="2304" y="676154"/>
                  <a:pt x="1844" y="669701"/>
                </a:cubicBezTo>
                <a:cubicBezTo>
                  <a:pt x="1382" y="666475"/>
                  <a:pt x="1382" y="662787"/>
                  <a:pt x="922" y="659561"/>
                </a:cubicBezTo>
                <a:cubicBezTo>
                  <a:pt x="922" y="656335"/>
                  <a:pt x="461" y="652647"/>
                  <a:pt x="461" y="649421"/>
                </a:cubicBezTo>
                <a:cubicBezTo>
                  <a:pt x="461" y="642507"/>
                  <a:pt x="0" y="636055"/>
                  <a:pt x="0" y="629602"/>
                </a:cubicBezTo>
                <a:cubicBezTo>
                  <a:pt x="0" y="623149"/>
                  <a:pt x="461" y="616697"/>
                  <a:pt x="461" y="610244"/>
                </a:cubicBezTo>
                <a:cubicBezTo>
                  <a:pt x="922" y="603791"/>
                  <a:pt x="922" y="597338"/>
                  <a:pt x="1844" y="591346"/>
                </a:cubicBezTo>
                <a:cubicBezTo>
                  <a:pt x="2765" y="584894"/>
                  <a:pt x="3226" y="578902"/>
                  <a:pt x="4148" y="572910"/>
                </a:cubicBezTo>
                <a:cubicBezTo>
                  <a:pt x="4609" y="569684"/>
                  <a:pt x="5070" y="566918"/>
                  <a:pt x="5531" y="564153"/>
                </a:cubicBezTo>
                <a:cubicBezTo>
                  <a:pt x="5070" y="559544"/>
                  <a:pt x="5992" y="556778"/>
                  <a:pt x="6453" y="554013"/>
                </a:cubicBezTo>
                <a:close/>
                <a:moveTo>
                  <a:pt x="436942" y="32724"/>
                </a:moveTo>
                <a:cubicBezTo>
                  <a:pt x="439708" y="33646"/>
                  <a:pt x="436481" y="35490"/>
                  <a:pt x="424958" y="41481"/>
                </a:cubicBezTo>
                <a:cubicBezTo>
                  <a:pt x="418045" y="44247"/>
                  <a:pt x="409748" y="46552"/>
                  <a:pt x="401452" y="49778"/>
                </a:cubicBezTo>
                <a:cubicBezTo>
                  <a:pt x="393155" y="53004"/>
                  <a:pt x="384859" y="55770"/>
                  <a:pt x="377485" y="58535"/>
                </a:cubicBezTo>
                <a:cubicBezTo>
                  <a:pt x="363197" y="64066"/>
                  <a:pt x="353057" y="66832"/>
                  <a:pt x="355822" y="63144"/>
                </a:cubicBezTo>
                <a:lnTo>
                  <a:pt x="349369" y="63144"/>
                </a:lnTo>
                <a:cubicBezTo>
                  <a:pt x="355361" y="60840"/>
                  <a:pt x="365501" y="55770"/>
                  <a:pt x="377485" y="51161"/>
                </a:cubicBezTo>
                <a:cubicBezTo>
                  <a:pt x="383477" y="48856"/>
                  <a:pt x="389468" y="46552"/>
                  <a:pt x="395921" y="44247"/>
                </a:cubicBezTo>
                <a:cubicBezTo>
                  <a:pt x="399148" y="43325"/>
                  <a:pt x="401913" y="41943"/>
                  <a:pt x="405139" y="41021"/>
                </a:cubicBezTo>
                <a:cubicBezTo>
                  <a:pt x="408366" y="40099"/>
                  <a:pt x="411131" y="39177"/>
                  <a:pt x="413897" y="38255"/>
                </a:cubicBezTo>
                <a:cubicBezTo>
                  <a:pt x="424958" y="35029"/>
                  <a:pt x="433715" y="32724"/>
                  <a:pt x="436942" y="32724"/>
                </a:cubicBezTo>
                <a:close/>
                <a:moveTo>
                  <a:pt x="783085" y="27194"/>
                </a:moveTo>
                <a:cubicBezTo>
                  <a:pt x="790921" y="29037"/>
                  <a:pt x="799217" y="30420"/>
                  <a:pt x="807053" y="32263"/>
                </a:cubicBezTo>
                <a:lnTo>
                  <a:pt x="831020" y="38716"/>
                </a:lnTo>
                <a:cubicBezTo>
                  <a:pt x="834246" y="40560"/>
                  <a:pt x="837473" y="42864"/>
                  <a:pt x="840699" y="44708"/>
                </a:cubicBezTo>
                <a:cubicBezTo>
                  <a:pt x="833785" y="42403"/>
                  <a:pt x="824106" y="40560"/>
                  <a:pt x="813966" y="37334"/>
                </a:cubicBezTo>
                <a:cubicBezTo>
                  <a:pt x="803826" y="34107"/>
                  <a:pt x="792764" y="30881"/>
                  <a:pt x="783085" y="27194"/>
                </a:cubicBezTo>
                <a:close/>
                <a:moveTo>
                  <a:pt x="626837" y="15210"/>
                </a:moveTo>
                <a:cubicBezTo>
                  <a:pt x="635133" y="15671"/>
                  <a:pt x="644351" y="15671"/>
                  <a:pt x="653108" y="16132"/>
                </a:cubicBezTo>
                <a:cubicBezTo>
                  <a:pt x="662327" y="16593"/>
                  <a:pt x="671084" y="17515"/>
                  <a:pt x="679380" y="17975"/>
                </a:cubicBezTo>
                <a:cubicBezTo>
                  <a:pt x="696434" y="19819"/>
                  <a:pt x="711183" y="21663"/>
                  <a:pt x="720862" y="22584"/>
                </a:cubicBezTo>
                <a:cubicBezTo>
                  <a:pt x="764648" y="29498"/>
                  <a:pt x="811201" y="42404"/>
                  <a:pt x="853143" y="59918"/>
                </a:cubicBezTo>
                <a:cubicBezTo>
                  <a:pt x="895086" y="77433"/>
                  <a:pt x="931959" y="98635"/>
                  <a:pt x="958230" y="117993"/>
                </a:cubicBezTo>
                <a:cubicBezTo>
                  <a:pt x="965605" y="122602"/>
                  <a:pt x="973441" y="128133"/>
                  <a:pt x="981276" y="133203"/>
                </a:cubicBezTo>
                <a:cubicBezTo>
                  <a:pt x="989112" y="138273"/>
                  <a:pt x="996025" y="143343"/>
                  <a:pt x="1001556" y="146569"/>
                </a:cubicBezTo>
                <a:cubicBezTo>
                  <a:pt x="1012157" y="153483"/>
                  <a:pt x="1015383" y="154404"/>
                  <a:pt x="1000173" y="141038"/>
                </a:cubicBezTo>
                <a:cubicBezTo>
                  <a:pt x="1019992" y="156248"/>
                  <a:pt x="1035663" y="173763"/>
                  <a:pt x="1050412" y="190355"/>
                </a:cubicBezTo>
                <a:cubicBezTo>
                  <a:pt x="1057787" y="198652"/>
                  <a:pt x="1065162" y="206948"/>
                  <a:pt x="1072536" y="214323"/>
                </a:cubicBezTo>
                <a:cubicBezTo>
                  <a:pt x="1079911" y="222158"/>
                  <a:pt x="1087746" y="229533"/>
                  <a:pt x="1096043" y="235986"/>
                </a:cubicBezTo>
                <a:cubicBezTo>
                  <a:pt x="1087746" y="225385"/>
                  <a:pt x="1080832" y="217088"/>
                  <a:pt x="1075763" y="210635"/>
                </a:cubicBezTo>
                <a:cubicBezTo>
                  <a:pt x="1070232" y="204183"/>
                  <a:pt x="1066083" y="199574"/>
                  <a:pt x="1062396" y="194965"/>
                </a:cubicBezTo>
                <a:cubicBezTo>
                  <a:pt x="1060553" y="192660"/>
                  <a:pt x="1058709" y="190817"/>
                  <a:pt x="1056865" y="188512"/>
                </a:cubicBezTo>
                <a:cubicBezTo>
                  <a:pt x="1055022" y="186208"/>
                  <a:pt x="1053178" y="184364"/>
                  <a:pt x="1051334" y="182059"/>
                </a:cubicBezTo>
                <a:cubicBezTo>
                  <a:pt x="1047647" y="177911"/>
                  <a:pt x="1043038" y="172841"/>
                  <a:pt x="1036585" y="166388"/>
                </a:cubicBezTo>
                <a:cubicBezTo>
                  <a:pt x="1068388" y="188973"/>
                  <a:pt x="1098808" y="221237"/>
                  <a:pt x="1124158" y="256266"/>
                </a:cubicBezTo>
                <a:cubicBezTo>
                  <a:pt x="1149508" y="291295"/>
                  <a:pt x="1169327" y="328628"/>
                  <a:pt x="1184537" y="360431"/>
                </a:cubicBezTo>
                <a:cubicBezTo>
                  <a:pt x="1184998" y="359970"/>
                  <a:pt x="1186381" y="362735"/>
                  <a:pt x="1190990" y="363657"/>
                </a:cubicBezTo>
                <a:cubicBezTo>
                  <a:pt x="1196521" y="379789"/>
                  <a:pt x="1200669" y="395921"/>
                  <a:pt x="1204817" y="411592"/>
                </a:cubicBezTo>
                <a:cubicBezTo>
                  <a:pt x="1208505" y="427263"/>
                  <a:pt x="1211731" y="442012"/>
                  <a:pt x="1213574" y="456761"/>
                </a:cubicBezTo>
                <a:lnTo>
                  <a:pt x="1217130" y="492314"/>
                </a:lnTo>
                <a:lnTo>
                  <a:pt x="1217130" y="549650"/>
                </a:lnTo>
                <a:lnTo>
                  <a:pt x="1215879" y="566918"/>
                </a:lnTo>
                <a:cubicBezTo>
                  <a:pt x="1214497" y="576597"/>
                  <a:pt x="1213113" y="585355"/>
                  <a:pt x="1211731" y="592729"/>
                </a:cubicBezTo>
                <a:lnTo>
                  <a:pt x="1207481" y="606572"/>
                </a:lnTo>
                <a:lnTo>
                  <a:pt x="1208505" y="626837"/>
                </a:lnTo>
                <a:cubicBezTo>
                  <a:pt x="1208505" y="810115"/>
                  <a:pt x="1124930" y="973873"/>
                  <a:pt x="993812" y="1082081"/>
                </a:cubicBezTo>
                <a:lnTo>
                  <a:pt x="992336" y="1083185"/>
                </a:lnTo>
                <a:lnTo>
                  <a:pt x="991416" y="1084058"/>
                </a:lnTo>
                <a:cubicBezTo>
                  <a:pt x="958692" y="1111713"/>
                  <a:pt x="923662" y="1136141"/>
                  <a:pt x="888173" y="1156882"/>
                </a:cubicBezTo>
                <a:cubicBezTo>
                  <a:pt x="884716" y="1156882"/>
                  <a:pt x="872962" y="1161030"/>
                  <a:pt x="863341" y="1164084"/>
                </a:cubicBezTo>
                <a:lnTo>
                  <a:pt x="858877" y="1165286"/>
                </a:lnTo>
                <a:lnTo>
                  <a:pt x="848181" y="1170438"/>
                </a:lnTo>
                <a:cubicBezTo>
                  <a:pt x="777599" y="1200292"/>
                  <a:pt x="699997" y="1216800"/>
                  <a:pt x="618540" y="1216800"/>
                </a:cubicBezTo>
                <a:cubicBezTo>
                  <a:pt x="557448" y="1216800"/>
                  <a:pt x="498523" y="1207514"/>
                  <a:pt x="443103" y="1190277"/>
                </a:cubicBezTo>
                <a:lnTo>
                  <a:pt x="402206" y="1175308"/>
                </a:lnTo>
                <a:lnTo>
                  <a:pt x="397304" y="1173935"/>
                </a:lnTo>
                <a:cubicBezTo>
                  <a:pt x="392695" y="1172553"/>
                  <a:pt x="387164" y="1170709"/>
                  <a:pt x="381172" y="1167944"/>
                </a:cubicBezTo>
                <a:cubicBezTo>
                  <a:pt x="357205" y="1159186"/>
                  <a:pt x="328167" y="1142594"/>
                  <a:pt x="313418" y="1136141"/>
                </a:cubicBezTo>
                <a:cubicBezTo>
                  <a:pt x="307427" y="1131532"/>
                  <a:pt x="300513" y="1126001"/>
                  <a:pt x="292217" y="1120470"/>
                </a:cubicBezTo>
                <a:cubicBezTo>
                  <a:pt x="284381" y="1114939"/>
                  <a:pt x="276085" y="1108486"/>
                  <a:pt x="267327" y="1102495"/>
                </a:cubicBezTo>
                <a:cubicBezTo>
                  <a:pt x="258570" y="1096042"/>
                  <a:pt x="250274" y="1089128"/>
                  <a:pt x="241517" y="1082675"/>
                </a:cubicBezTo>
                <a:cubicBezTo>
                  <a:pt x="233220" y="1075762"/>
                  <a:pt x="225385" y="1069309"/>
                  <a:pt x="218471" y="1062857"/>
                </a:cubicBezTo>
                <a:cubicBezTo>
                  <a:pt x="214323" y="1061013"/>
                  <a:pt x="196809" y="1045342"/>
                  <a:pt x="199113" y="1050873"/>
                </a:cubicBezTo>
                <a:cubicBezTo>
                  <a:pt x="209714" y="1060091"/>
                  <a:pt x="216627" y="1067466"/>
                  <a:pt x="223541" y="1073918"/>
                </a:cubicBezTo>
                <a:cubicBezTo>
                  <a:pt x="230455" y="1080832"/>
                  <a:pt x="237369" y="1087746"/>
                  <a:pt x="248891" y="1096964"/>
                </a:cubicBezTo>
                <a:cubicBezTo>
                  <a:pt x="245665" y="1096503"/>
                  <a:pt x="240595" y="1093737"/>
                  <a:pt x="235064" y="1089589"/>
                </a:cubicBezTo>
                <a:cubicBezTo>
                  <a:pt x="229533" y="1084980"/>
                  <a:pt x="223080" y="1078988"/>
                  <a:pt x="215706" y="1072075"/>
                </a:cubicBezTo>
                <a:cubicBezTo>
                  <a:pt x="208792" y="1065161"/>
                  <a:pt x="201418" y="1056864"/>
                  <a:pt x="194043" y="1049029"/>
                </a:cubicBezTo>
                <a:cubicBezTo>
                  <a:pt x="190356" y="1044881"/>
                  <a:pt x="186669" y="1040733"/>
                  <a:pt x="182981" y="1036585"/>
                </a:cubicBezTo>
                <a:cubicBezTo>
                  <a:pt x="179294" y="1032437"/>
                  <a:pt x="175607" y="1028288"/>
                  <a:pt x="171919" y="1024140"/>
                </a:cubicBezTo>
                <a:cubicBezTo>
                  <a:pt x="177911" y="1029210"/>
                  <a:pt x="183903" y="1033358"/>
                  <a:pt x="189895" y="1037967"/>
                </a:cubicBezTo>
                <a:cubicBezTo>
                  <a:pt x="177450" y="1025062"/>
                  <a:pt x="165582" y="1010428"/>
                  <a:pt x="154520" y="994872"/>
                </a:cubicBezTo>
                <a:lnTo>
                  <a:pt x="136887" y="966793"/>
                </a:lnTo>
                <a:lnTo>
                  <a:pt x="129333" y="956691"/>
                </a:lnTo>
                <a:cubicBezTo>
                  <a:pt x="118731" y="940998"/>
                  <a:pt x="108864" y="924767"/>
                  <a:pt x="99782" y="908048"/>
                </a:cubicBezTo>
                <a:lnTo>
                  <a:pt x="77846" y="862512"/>
                </a:lnTo>
                <a:lnTo>
                  <a:pt x="91260" y="903843"/>
                </a:lnTo>
                <a:cubicBezTo>
                  <a:pt x="70980" y="868814"/>
                  <a:pt x="55770" y="826410"/>
                  <a:pt x="45630" y="785389"/>
                </a:cubicBezTo>
                <a:cubicBezTo>
                  <a:pt x="35029" y="744368"/>
                  <a:pt x="29959" y="705191"/>
                  <a:pt x="23507" y="676154"/>
                </a:cubicBezTo>
                <a:cubicBezTo>
                  <a:pt x="23507" y="689520"/>
                  <a:pt x="25811" y="705191"/>
                  <a:pt x="27655" y="720862"/>
                </a:cubicBezTo>
                <a:cubicBezTo>
                  <a:pt x="29038" y="728697"/>
                  <a:pt x="30420" y="736533"/>
                  <a:pt x="31803" y="744368"/>
                </a:cubicBezTo>
                <a:cubicBezTo>
                  <a:pt x="33185" y="752204"/>
                  <a:pt x="35029" y="759578"/>
                  <a:pt x="36873" y="766492"/>
                </a:cubicBezTo>
                <a:cubicBezTo>
                  <a:pt x="43325" y="794607"/>
                  <a:pt x="49778" y="815809"/>
                  <a:pt x="45169" y="816731"/>
                </a:cubicBezTo>
                <a:cubicBezTo>
                  <a:pt x="43787" y="816270"/>
                  <a:pt x="41482" y="812583"/>
                  <a:pt x="38716" y="806130"/>
                </a:cubicBezTo>
                <a:cubicBezTo>
                  <a:pt x="36412" y="799677"/>
                  <a:pt x="33185" y="790920"/>
                  <a:pt x="30420" y="781241"/>
                </a:cubicBezTo>
                <a:cubicBezTo>
                  <a:pt x="28116" y="771562"/>
                  <a:pt x="25811" y="760961"/>
                  <a:pt x="23507" y="750821"/>
                </a:cubicBezTo>
                <a:cubicBezTo>
                  <a:pt x="24428" y="737915"/>
                  <a:pt x="23045" y="728697"/>
                  <a:pt x="22124" y="720862"/>
                </a:cubicBezTo>
                <a:cubicBezTo>
                  <a:pt x="19358" y="688137"/>
                  <a:pt x="17515" y="657717"/>
                  <a:pt x="17054" y="628680"/>
                </a:cubicBezTo>
                <a:cubicBezTo>
                  <a:pt x="17054" y="621306"/>
                  <a:pt x="17054" y="613931"/>
                  <a:pt x="17054" y="607017"/>
                </a:cubicBezTo>
                <a:cubicBezTo>
                  <a:pt x="17054" y="603330"/>
                  <a:pt x="17054" y="599643"/>
                  <a:pt x="17054" y="596417"/>
                </a:cubicBezTo>
                <a:cubicBezTo>
                  <a:pt x="17054" y="592729"/>
                  <a:pt x="17515" y="589503"/>
                  <a:pt x="17515" y="585815"/>
                </a:cubicBezTo>
                <a:cubicBezTo>
                  <a:pt x="17976" y="578902"/>
                  <a:pt x="17976" y="571527"/>
                  <a:pt x="18436" y="564614"/>
                </a:cubicBezTo>
                <a:cubicBezTo>
                  <a:pt x="18898" y="557700"/>
                  <a:pt x="19819" y="550786"/>
                  <a:pt x="20280" y="543873"/>
                </a:cubicBezTo>
                <a:cubicBezTo>
                  <a:pt x="20741" y="540646"/>
                  <a:pt x="20741" y="536959"/>
                  <a:pt x="21202" y="533733"/>
                </a:cubicBezTo>
                <a:lnTo>
                  <a:pt x="22585" y="523593"/>
                </a:lnTo>
                <a:cubicBezTo>
                  <a:pt x="23507" y="516679"/>
                  <a:pt x="24428" y="509766"/>
                  <a:pt x="25811" y="503313"/>
                </a:cubicBezTo>
                <a:cubicBezTo>
                  <a:pt x="28576" y="489946"/>
                  <a:pt x="31342" y="476580"/>
                  <a:pt x="35029" y="463214"/>
                </a:cubicBezTo>
                <a:cubicBezTo>
                  <a:pt x="42865" y="436481"/>
                  <a:pt x="53465" y="411131"/>
                  <a:pt x="67754" y="386703"/>
                </a:cubicBezTo>
                <a:cubicBezTo>
                  <a:pt x="69367" y="391312"/>
                  <a:pt x="75244" y="387049"/>
                  <a:pt x="83886" y="377715"/>
                </a:cubicBezTo>
                <a:lnTo>
                  <a:pt x="84885" y="376549"/>
                </a:lnTo>
                <a:lnTo>
                  <a:pt x="99782" y="345625"/>
                </a:lnTo>
                <a:lnTo>
                  <a:pt x="125200" y="306866"/>
                </a:lnTo>
                <a:lnTo>
                  <a:pt x="121680" y="310653"/>
                </a:lnTo>
                <a:cubicBezTo>
                  <a:pt x="116610" y="315723"/>
                  <a:pt x="112462" y="320332"/>
                  <a:pt x="112001" y="318488"/>
                </a:cubicBezTo>
                <a:cubicBezTo>
                  <a:pt x="112001" y="316645"/>
                  <a:pt x="115688" y="308348"/>
                  <a:pt x="127211" y="288990"/>
                </a:cubicBezTo>
                <a:cubicBezTo>
                  <a:pt x="116610" y="307426"/>
                  <a:pt x="108775" y="317106"/>
                  <a:pt x="103244" y="324480"/>
                </a:cubicBezTo>
                <a:cubicBezTo>
                  <a:pt x="97713" y="331394"/>
                  <a:pt x="93564" y="335542"/>
                  <a:pt x="90799" y="341995"/>
                </a:cubicBezTo>
                <a:cubicBezTo>
                  <a:pt x="88495" y="340151"/>
                  <a:pt x="94026" y="328628"/>
                  <a:pt x="101861" y="313418"/>
                </a:cubicBezTo>
                <a:cubicBezTo>
                  <a:pt x="106009" y="306044"/>
                  <a:pt x="111079" y="297748"/>
                  <a:pt x="116149" y="288990"/>
                </a:cubicBezTo>
                <a:cubicBezTo>
                  <a:pt x="121680" y="280694"/>
                  <a:pt x="127672" y="272397"/>
                  <a:pt x="132742" y="264562"/>
                </a:cubicBezTo>
                <a:cubicBezTo>
                  <a:pt x="143804" y="249352"/>
                  <a:pt x="153022" y="236446"/>
                  <a:pt x="155787" y="232298"/>
                </a:cubicBezTo>
                <a:cubicBezTo>
                  <a:pt x="156709" y="229994"/>
                  <a:pt x="156248" y="229994"/>
                  <a:pt x="153022" y="232298"/>
                </a:cubicBezTo>
                <a:cubicBezTo>
                  <a:pt x="151178" y="233220"/>
                  <a:pt x="148873" y="235064"/>
                  <a:pt x="146108" y="237829"/>
                </a:cubicBezTo>
                <a:cubicBezTo>
                  <a:pt x="143343" y="240595"/>
                  <a:pt x="139655" y="243821"/>
                  <a:pt x="135507" y="248430"/>
                </a:cubicBezTo>
                <a:cubicBezTo>
                  <a:pt x="115227" y="268710"/>
                  <a:pt x="97252" y="297286"/>
                  <a:pt x="83424" y="324480"/>
                </a:cubicBezTo>
                <a:cubicBezTo>
                  <a:pt x="79737" y="331394"/>
                  <a:pt x="76511" y="338308"/>
                  <a:pt x="73284" y="344760"/>
                </a:cubicBezTo>
                <a:cubicBezTo>
                  <a:pt x="70058" y="351674"/>
                  <a:pt x="66832" y="357666"/>
                  <a:pt x="64066" y="363657"/>
                </a:cubicBezTo>
                <a:cubicBezTo>
                  <a:pt x="58996" y="375641"/>
                  <a:pt x="53004" y="385781"/>
                  <a:pt x="48395" y="394077"/>
                </a:cubicBezTo>
                <a:cubicBezTo>
                  <a:pt x="43325" y="399608"/>
                  <a:pt x="42404" y="396382"/>
                  <a:pt x="44708" y="387625"/>
                </a:cubicBezTo>
                <a:cubicBezTo>
                  <a:pt x="45630" y="383015"/>
                  <a:pt x="47935" y="377485"/>
                  <a:pt x="50239" y="370571"/>
                </a:cubicBezTo>
                <a:cubicBezTo>
                  <a:pt x="53004" y="364118"/>
                  <a:pt x="55770" y="356283"/>
                  <a:pt x="59918" y="347986"/>
                </a:cubicBezTo>
                <a:cubicBezTo>
                  <a:pt x="67293" y="331394"/>
                  <a:pt x="77433" y="312957"/>
                  <a:pt x="87573" y="296365"/>
                </a:cubicBezTo>
                <a:cubicBezTo>
                  <a:pt x="93104" y="288529"/>
                  <a:pt x="98173" y="280233"/>
                  <a:pt x="103244" y="272858"/>
                </a:cubicBezTo>
                <a:cubicBezTo>
                  <a:pt x="108313" y="265945"/>
                  <a:pt x="112923" y="259031"/>
                  <a:pt x="117071" y="253500"/>
                </a:cubicBezTo>
                <a:cubicBezTo>
                  <a:pt x="120758" y="248430"/>
                  <a:pt x="126289" y="241517"/>
                  <a:pt x="132281" y="234142"/>
                </a:cubicBezTo>
                <a:cubicBezTo>
                  <a:pt x="135507" y="230455"/>
                  <a:pt x="138733" y="226768"/>
                  <a:pt x="141960" y="223080"/>
                </a:cubicBezTo>
                <a:cubicBezTo>
                  <a:pt x="145186" y="219393"/>
                  <a:pt x="148413" y="215706"/>
                  <a:pt x="151639" y="212479"/>
                </a:cubicBezTo>
                <a:cubicBezTo>
                  <a:pt x="158092" y="205566"/>
                  <a:pt x="164084" y="200495"/>
                  <a:pt x="168232" y="196808"/>
                </a:cubicBezTo>
                <a:cubicBezTo>
                  <a:pt x="172380" y="193121"/>
                  <a:pt x="174684" y="192199"/>
                  <a:pt x="174224" y="194504"/>
                </a:cubicBezTo>
                <a:cubicBezTo>
                  <a:pt x="194964" y="169154"/>
                  <a:pt x="218010" y="147952"/>
                  <a:pt x="241977" y="130437"/>
                </a:cubicBezTo>
                <a:cubicBezTo>
                  <a:pt x="247508" y="126289"/>
                  <a:pt x="253961" y="122602"/>
                  <a:pt x="259953" y="118454"/>
                </a:cubicBezTo>
                <a:cubicBezTo>
                  <a:pt x="265944" y="114766"/>
                  <a:pt x="271937" y="110618"/>
                  <a:pt x="278389" y="107392"/>
                </a:cubicBezTo>
                <a:cubicBezTo>
                  <a:pt x="284381" y="104166"/>
                  <a:pt x="290834" y="100478"/>
                  <a:pt x="296826" y="97252"/>
                </a:cubicBezTo>
                <a:cubicBezTo>
                  <a:pt x="303278" y="94026"/>
                  <a:pt x="309270" y="90799"/>
                  <a:pt x="315723" y="88034"/>
                </a:cubicBezTo>
                <a:lnTo>
                  <a:pt x="324941" y="83424"/>
                </a:lnTo>
                <a:lnTo>
                  <a:pt x="334620" y="79276"/>
                </a:lnTo>
                <a:cubicBezTo>
                  <a:pt x="340612" y="76511"/>
                  <a:pt x="347065" y="73746"/>
                  <a:pt x="353517" y="71441"/>
                </a:cubicBezTo>
                <a:cubicBezTo>
                  <a:pt x="366423" y="66832"/>
                  <a:pt x="378868" y="61301"/>
                  <a:pt x="392234" y="57153"/>
                </a:cubicBezTo>
                <a:cubicBezTo>
                  <a:pt x="418506" y="47474"/>
                  <a:pt x="445238" y="39177"/>
                  <a:pt x="473815" y="29498"/>
                </a:cubicBezTo>
                <a:cubicBezTo>
                  <a:pt x="483955" y="28115"/>
                  <a:pt x="491790" y="26733"/>
                  <a:pt x="499165" y="26272"/>
                </a:cubicBezTo>
                <a:cubicBezTo>
                  <a:pt x="506539" y="25811"/>
                  <a:pt x="512992" y="25811"/>
                  <a:pt x="519906" y="25350"/>
                </a:cubicBezTo>
                <a:cubicBezTo>
                  <a:pt x="526819" y="24889"/>
                  <a:pt x="534194" y="24889"/>
                  <a:pt x="542951" y="24428"/>
                </a:cubicBezTo>
                <a:cubicBezTo>
                  <a:pt x="551708" y="23967"/>
                  <a:pt x="562309" y="23046"/>
                  <a:pt x="575676" y="22124"/>
                </a:cubicBezTo>
                <a:cubicBezTo>
                  <a:pt x="571067" y="20280"/>
                  <a:pt x="575215" y="18436"/>
                  <a:pt x="584894" y="17054"/>
                </a:cubicBezTo>
                <a:cubicBezTo>
                  <a:pt x="589964" y="16593"/>
                  <a:pt x="596417" y="16132"/>
                  <a:pt x="603330" y="15671"/>
                </a:cubicBezTo>
                <a:cubicBezTo>
                  <a:pt x="610244" y="15210"/>
                  <a:pt x="618540" y="14749"/>
                  <a:pt x="626837" y="15210"/>
                </a:cubicBezTo>
                <a:close/>
                <a:moveTo>
                  <a:pt x="617619" y="0"/>
                </a:moveTo>
                <a:cubicBezTo>
                  <a:pt x="665553" y="0"/>
                  <a:pt x="711183" y="7375"/>
                  <a:pt x="743447" y="15210"/>
                </a:cubicBezTo>
                <a:cubicBezTo>
                  <a:pt x="731924" y="14749"/>
                  <a:pt x="720402" y="13827"/>
                  <a:pt x="709340" y="13366"/>
                </a:cubicBezTo>
                <a:cubicBezTo>
                  <a:pt x="695973" y="11523"/>
                  <a:pt x="682146" y="9679"/>
                  <a:pt x="667858" y="9218"/>
                </a:cubicBezTo>
                <a:cubicBezTo>
                  <a:pt x="660944" y="9218"/>
                  <a:pt x="653570" y="8757"/>
                  <a:pt x="646656" y="8757"/>
                </a:cubicBezTo>
                <a:cubicBezTo>
                  <a:pt x="639742" y="9218"/>
                  <a:pt x="632368" y="9218"/>
                  <a:pt x="625454" y="9218"/>
                </a:cubicBezTo>
                <a:cubicBezTo>
                  <a:pt x="618540" y="9218"/>
                  <a:pt x="611166" y="9679"/>
                  <a:pt x="604253" y="10140"/>
                </a:cubicBezTo>
                <a:cubicBezTo>
                  <a:pt x="596878" y="10601"/>
                  <a:pt x="589964" y="10601"/>
                  <a:pt x="583051" y="11523"/>
                </a:cubicBezTo>
                <a:cubicBezTo>
                  <a:pt x="569223" y="13366"/>
                  <a:pt x="555396" y="13827"/>
                  <a:pt x="541569" y="15671"/>
                </a:cubicBezTo>
                <a:cubicBezTo>
                  <a:pt x="536038" y="15671"/>
                  <a:pt x="530968" y="15671"/>
                  <a:pt x="525898" y="16132"/>
                </a:cubicBezTo>
                <a:cubicBezTo>
                  <a:pt x="520828" y="16132"/>
                  <a:pt x="516219" y="17054"/>
                  <a:pt x="511609" y="17515"/>
                </a:cubicBezTo>
                <a:cubicBezTo>
                  <a:pt x="502391" y="18897"/>
                  <a:pt x="494556" y="19358"/>
                  <a:pt x="488564" y="20741"/>
                </a:cubicBezTo>
                <a:cubicBezTo>
                  <a:pt x="476580" y="23046"/>
                  <a:pt x="472432" y="23046"/>
                  <a:pt x="482572" y="17054"/>
                </a:cubicBezTo>
                <a:cubicBezTo>
                  <a:pt x="520828" y="6914"/>
                  <a:pt x="570145" y="0"/>
                  <a:pt x="61761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Profile Photo</a:t>
            </a:r>
          </a:p>
        </p:txBody>
      </p:sp>
      <p:sp>
        <p:nvSpPr>
          <p:cNvPr id="46" name="Picture Placeholder 45">
            <a:extLst>
              <a:ext uri="{FF2B5EF4-FFF2-40B4-BE49-F238E27FC236}">
                <a16:creationId xmlns:a16="http://schemas.microsoft.com/office/drawing/2014/main" id="{3DC348FE-84F4-48A4-BB2D-50F30393F59A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4652453" y="4023015"/>
            <a:ext cx="1215022" cy="1216800"/>
          </a:xfrm>
          <a:custGeom>
            <a:avLst/>
            <a:gdLst>
              <a:gd name="connsiteX0" fmla="*/ 530989 w 1215022"/>
              <a:gd name="connsiteY0" fmla="*/ 1206695 h 1216800"/>
              <a:gd name="connsiteX1" fmla="*/ 544054 w 1215022"/>
              <a:gd name="connsiteY1" fmla="*/ 1208095 h 1216800"/>
              <a:gd name="connsiteX2" fmla="*/ 543121 w 1215022"/>
              <a:gd name="connsiteY2" fmla="*/ 1208095 h 1216800"/>
              <a:gd name="connsiteX3" fmla="*/ 530989 w 1215022"/>
              <a:gd name="connsiteY3" fmla="*/ 1206695 h 1216800"/>
              <a:gd name="connsiteX4" fmla="*/ 464360 w 1215022"/>
              <a:gd name="connsiteY4" fmla="*/ 1198654 h 1216800"/>
              <a:gd name="connsiteX5" fmla="*/ 474530 w 1215022"/>
              <a:gd name="connsiteY5" fmla="*/ 1200163 h 1216800"/>
              <a:gd name="connsiteX6" fmla="*/ 465199 w 1215022"/>
              <a:gd name="connsiteY6" fmla="*/ 1199230 h 1216800"/>
              <a:gd name="connsiteX7" fmla="*/ 464360 w 1215022"/>
              <a:gd name="connsiteY7" fmla="*/ 1198654 h 1216800"/>
              <a:gd name="connsiteX8" fmla="*/ 792284 w 1215022"/>
              <a:gd name="connsiteY8" fmla="*/ 1188498 h 1216800"/>
              <a:gd name="connsiteX9" fmla="*/ 761955 w 1215022"/>
              <a:gd name="connsiteY9" fmla="*/ 1195964 h 1216800"/>
              <a:gd name="connsiteX10" fmla="*/ 792284 w 1215022"/>
              <a:gd name="connsiteY10" fmla="*/ 1188498 h 1216800"/>
              <a:gd name="connsiteX11" fmla="*/ 804111 w 1215022"/>
              <a:gd name="connsiteY11" fmla="*/ 1167930 h 1216800"/>
              <a:gd name="connsiteX12" fmla="*/ 785580 w 1215022"/>
              <a:gd name="connsiteY12" fmla="*/ 1174712 h 1216800"/>
              <a:gd name="connsiteX13" fmla="*/ 742045 w 1215022"/>
              <a:gd name="connsiteY13" fmla="*/ 1185906 h 1216800"/>
              <a:gd name="connsiteX14" fmla="*/ 740171 w 1215022"/>
              <a:gd name="connsiteY14" fmla="*/ 1187091 h 1216800"/>
              <a:gd name="connsiteX15" fmla="*/ 729759 w 1215022"/>
              <a:gd name="connsiteY15" fmla="*/ 1190364 h 1216800"/>
              <a:gd name="connsiteX16" fmla="*/ 759622 w 1215022"/>
              <a:gd name="connsiteY16" fmla="*/ 1182432 h 1216800"/>
              <a:gd name="connsiteX17" fmla="*/ 778753 w 1215022"/>
              <a:gd name="connsiteY17" fmla="*/ 1178699 h 1216800"/>
              <a:gd name="connsiteX18" fmla="*/ 796483 w 1215022"/>
              <a:gd name="connsiteY18" fmla="*/ 1172167 h 1216800"/>
              <a:gd name="connsiteX19" fmla="*/ 402705 w 1215022"/>
              <a:gd name="connsiteY19" fmla="*/ 1164588 h 1216800"/>
              <a:gd name="connsiteX20" fmla="*/ 402383 w 1215022"/>
              <a:gd name="connsiteY20" fmla="*/ 1164760 h 1216800"/>
              <a:gd name="connsiteX21" fmla="*/ 405940 w 1215022"/>
              <a:gd name="connsiteY21" fmla="*/ 1170301 h 1216800"/>
              <a:gd name="connsiteX22" fmla="*/ 443268 w 1215022"/>
              <a:gd name="connsiteY22" fmla="*/ 1178232 h 1216800"/>
              <a:gd name="connsiteX23" fmla="*/ 446769 w 1215022"/>
              <a:gd name="connsiteY23" fmla="*/ 1178884 h 1216800"/>
              <a:gd name="connsiteX24" fmla="*/ 273893 w 1215022"/>
              <a:gd name="connsiteY24" fmla="*/ 1112442 h 1216800"/>
              <a:gd name="connsiteX25" fmla="*/ 278506 w 1215022"/>
              <a:gd name="connsiteY25" fmla="*/ 1115313 h 1216800"/>
              <a:gd name="connsiteX26" fmla="*/ 278501 w 1215022"/>
              <a:gd name="connsiteY26" fmla="*/ 1115359 h 1216800"/>
              <a:gd name="connsiteX27" fmla="*/ 273893 w 1215022"/>
              <a:gd name="connsiteY27" fmla="*/ 1112442 h 1216800"/>
              <a:gd name="connsiteX28" fmla="*/ 274897 w 1215022"/>
              <a:gd name="connsiteY28" fmla="*/ 1100076 h 1216800"/>
              <a:gd name="connsiteX29" fmla="*/ 284625 w 1215022"/>
              <a:gd name="connsiteY29" fmla="*/ 1107310 h 1216800"/>
              <a:gd name="connsiteX30" fmla="*/ 296937 w 1215022"/>
              <a:gd name="connsiteY30" fmla="*/ 1113466 h 1216800"/>
              <a:gd name="connsiteX31" fmla="*/ 1040981 w 1215022"/>
              <a:gd name="connsiteY31" fmla="*/ 1018656 h 1216800"/>
              <a:gd name="connsiteX32" fmla="*/ 1033931 w 1215022"/>
              <a:gd name="connsiteY32" fmla="*/ 1024423 h 1216800"/>
              <a:gd name="connsiteX33" fmla="*/ 1032211 w 1215022"/>
              <a:gd name="connsiteY33" fmla="*/ 1024524 h 1216800"/>
              <a:gd name="connsiteX34" fmla="*/ 1030294 w 1215022"/>
              <a:gd name="connsiteY34" fmla="*/ 1026633 h 1216800"/>
              <a:gd name="connsiteX35" fmla="*/ 941903 w 1215022"/>
              <a:gd name="connsiteY35" fmla="*/ 1099563 h 1216800"/>
              <a:gd name="connsiteX36" fmla="*/ 931265 w 1215022"/>
              <a:gd name="connsiteY36" fmla="*/ 1106026 h 1216800"/>
              <a:gd name="connsiteX37" fmla="*/ 921998 w 1215022"/>
              <a:gd name="connsiteY37" fmla="*/ 1116175 h 1216800"/>
              <a:gd name="connsiteX38" fmla="*/ 933663 w 1215022"/>
              <a:gd name="connsiteY38" fmla="*/ 1107776 h 1216800"/>
              <a:gd name="connsiteX39" fmla="*/ 929930 w 1215022"/>
              <a:gd name="connsiteY39" fmla="*/ 1113376 h 1216800"/>
              <a:gd name="connsiteX40" fmla="*/ 921065 w 1215022"/>
              <a:gd name="connsiteY40" fmla="*/ 1119908 h 1216800"/>
              <a:gd name="connsiteX41" fmla="*/ 910800 w 1215022"/>
              <a:gd name="connsiteY41" fmla="*/ 1126440 h 1216800"/>
              <a:gd name="connsiteX42" fmla="*/ 910800 w 1215022"/>
              <a:gd name="connsiteY42" fmla="*/ 1129706 h 1216800"/>
              <a:gd name="connsiteX43" fmla="*/ 938329 w 1215022"/>
              <a:gd name="connsiteY43" fmla="*/ 1111509 h 1216800"/>
              <a:gd name="connsiteX44" fmla="*/ 967725 w 1215022"/>
              <a:gd name="connsiteY44" fmla="*/ 1090512 h 1216800"/>
              <a:gd name="connsiteX45" fmla="*/ 966791 w 1215022"/>
              <a:gd name="connsiteY45" fmla="*/ 1093778 h 1216800"/>
              <a:gd name="connsiteX46" fmla="*/ 977057 w 1215022"/>
              <a:gd name="connsiteY46" fmla="*/ 1084913 h 1216800"/>
              <a:gd name="connsiteX47" fmla="*/ 984989 w 1215022"/>
              <a:gd name="connsiteY47" fmla="*/ 1076514 h 1216800"/>
              <a:gd name="connsiteX48" fmla="*/ 992455 w 1215022"/>
              <a:gd name="connsiteY48" fmla="*/ 1068582 h 1216800"/>
              <a:gd name="connsiteX49" fmla="*/ 999453 w 1215022"/>
              <a:gd name="connsiteY49" fmla="*/ 1060183 h 1216800"/>
              <a:gd name="connsiteX50" fmla="*/ 1040981 w 1215022"/>
              <a:gd name="connsiteY50" fmla="*/ 1018656 h 1216800"/>
              <a:gd name="connsiteX51" fmla="*/ 128223 w 1215022"/>
              <a:gd name="connsiteY51" fmla="*/ 958959 h 1216800"/>
              <a:gd name="connsiteX52" fmla="*/ 130648 w 1215022"/>
              <a:gd name="connsiteY52" fmla="*/ 962665 h 1216800"/>
              <a:gd name="connsiteX53" fmla="*/ 130968 w 1215022"/>
              <a:gd name="connsiteY53" fmla="*/ 962629 h 1216800"/>
              <a:gd name="connsiteX54" fmla="*/ 109479 w 1215022"/>
              <a:gd name="connsiteY54" fmla="*/ 944581 h 1216800"/>
              <a:gd name="connsiteX55" fmla="*/ 111797 w 1215022"/>
              <a:gd name="connsiteY55" fmla="*/ 947768 h 1216800"/>
              <a:gd name="connsiteX56" fmla="*/ 111051 w 1215022"/>
              <a:gd name="connsiteY56" fmla="*/ 946800 h 1216800"/>
              <a:gd name="connsiteX57" fmla="*/ 104023 w 1215022"/>
              <a:gd name="connsiteY57" fmla="*/ 936879 h 1216800"/>
              <a:gd name="connsiteX58" fmla="*/ 109479 w 1215022"/>
              <a:gd name="connsiteY58" fmla="*/ 944581 h 1216800"/>
              <a:gd name="connsiteX59" fmla="*/ 104985 w 1215022"/>
              <a:gd name="connsiteY59" fmla="*/ 938402 h 1216800"/>
              <a:gd name="connsiteX60" fmla="*/ 95186 w 1215022"/>
              <a:gd name="connsiteY60" fmla="*/ 924404 h 1216800"/>
              <a:gd name="connsiteX61" fmla="*/ 96411 w 1215022"/>
              <a:gd name="connsiteY61" fmla="*/ 924827 h 1216800"/>
              <a:gd name="connsiteX62" fmla="*/ 104023 w 1215022"/>
              <a:gd name="connsiteY62" fmla="*/ 936879 h 1216800"/>
              <a:gd name="connsiteX63" fmla="*/ 71857 w 1215022"/>
              <a:gd name="connsiteY63" fmla="*/ 866250 h 1216800"/>
              <a:gd name="connsiteX64" fmla="*/ 72323 w 1215022"/>
              <a:gd name="connsiteY64" fmla="*/ 868412 h 1216800"/>
              <a:gd name="connsiteX65" fmla="*/ 76522 w 1215022"/>
              <a:gd name="connsiteY65" fmla="*/ 883343 h 1216800"/>
              <a:gd name="connsiteX66" fmla="*/ 89587 w 1215022"/>
              <a:gd name="connsiteY66" fmla="*/ 900607 h 1216800"/>
              <a:gd name="connsiteX67" fmla="*/ 91721 w 1215022"/>
              <a:gd name="connsiteY67" fmla="*/ 903659 h 1216800"/>
              <a:gd name="connsiteX68" fmla="*/ 82816 w 1215022"/>
              <a:gd name="connsiteY68" fmla="*/ 889000 h 1216800"/>
              <a:gd name="connsiteX69" fmla="*/ 1173825 w 1215022"/>
              <a:gd name="connsiteY69" fmla="*/ 794343 h 1216800"/>
              <a:gd name="connsiteX70" fmla="*/ 1165665 w 1215022"/>
              <a:gd name="connsiteY70" fmla="*/ 816638 h 1216800"/>
              <a:gd name="connsiteX71" fmla="*/ 1165504 w 1215022"/>
              <a:gd name="connsiteY71" fmla="*/ 818136 h 1216800"/>
              <a:gd name="connsiteX72" fmla="*/ 1170228 w 1215022"/>
              <a:gd name="connsiteY72" fmla="*/ 811020 h 1216800"/>
              <a:gd name="connsiteX73" fmla="*/ 12423 w 1215022"/>
              <a:gd name="connsiteY73" fmla="*/ 719217 h 1216800"/>
              <a:gd name="connsiteX74" fmla="*/ 13065 w 1215022"/>
              <a:gd name="connsiteY74" fmla="*/ 720967 h 1216800"/>
              <a:gd name="connsiteX75" fmla="*/ 12132 w 1215022"/>
              <a:gd name="connsiteY75" fmla="*/ 719567 h 1216800"/>
              <a:gd name="connsiteX76" fmla="*/ 12423 w 1215022"/>
              <a:gd name="connsiteY76" fmla="*/ 719217 h 1216800"/>
              <a:gd name="connsiteX77" fmla="*/ 15398 w 1215022"/>
              <a:gd name="connsiteY77" fmla="*/ 706502 h 1216800"/>
              <a:gd name="connsiteX78" fmla="*/ 20531 w 1215022"/>
              <a:gd name="connsiteY78" fmla="*/ 727499 h 1216800"/>
              <a:gd name="connsiteX79" fmla="*/ 26596 w 1215022"/>
              <a:gd name="connsiteY79" fmla="*/ 743363 h 1216800"/>
              <a:gd name="connsiteX80" fmla="*/ 25663 w 1215022"/>
              <a:gd name="connsiteY80" fmla="*/ 742430 h 1216800"/>
              <a:gd name="connsiteX81" fmla="*/ 39195 w 1215022"/>
              <a:gd name="connsiteY81" fmla="*/ 788623 h 1216800"/>
              <a:gd name="connsiteX82" fmla="*/ 36861 w 1215022"/>
              <a:gd name="connsiteY82" fmla="*/ 782558 h 1216800"/>
              <a:gd name="connsiteX83" fmla="*/ 41994 w 1215022"/>
              <a:gd name="connsiteY83" fmla="*/ 807754 h 1216800"/>
              <a:gd name="connsiteX84" fmla="*/ 50859 w 1215022"/>
              <a:gd name="connsiteY84" fmla="*/ 830151 h 1216800"/>
              <a:gd name="connsiteX85" fmla="*/ 57858 w 1215022"/>
              <a:gd name="connsiteY85" fmla="*/ 839949 h 1216800"/>
              <a:gd name="connsiteX86" fmla="*/ 55992 w 1215022"/>
              <a:gd name="connsiteY86" fmla="*/ 835750 h 1216800"/>
              <a:gd name="connsiteX87" fmla="*/ 64850 w 1215022"/>
              <a:gd name="connsiteY87" fmla="*/ 852219 h 1216800"/>
              <a:gd name="connsiteX88" fmla="*/ 65191 w 1215022"/>
              <a:gd name="connsiteY88" fmla="*/ 852412 h 1216800"/>
              <a:gd name="connsiteX89" fmla="*/ 57666 w 1215022"/>
              <a:gd name="connsiteY89" fmla="*/ 836792 h 1216800"/>
              <a:gd name="connsiteX90" fmla="*/ 22866 w 1215022"/>
              <a:gd name="connsiteY90" fmla="*/ 724683 h 1216800"/>
              <a:gd name="connsiteX91" fmla="*/ 20811 w 1215022"/>
              <a:gd name="connsiteY91" fmla="*/ 711220 h 1216800"/>
              <a:gd name="connsiteX92" fmla="*/ 20064 w 1215022"/>
              <a:gd name="connsiteY92" fmla="*/ 709302 h 1216800"/>
              <a:gd name="connsiteX93" fmla="*/ 15398 w 1215022"/>
              <a:gd name="connsiteY93" fmla="*/ 706502 h 1216800"/>
              <a:gd name="connsiteX94" fmla="*/ 1215022 w 1215022"/>
              <a:gd name="connsiteY94" fmla="*/ 604317 h 1216800"/>
              <a:gd name="connsiteX95" fmla="*/ 1212689 w 1215022"/>
              <a:gd name="connsiteY95" fmla="*/ 631380 h 1216800"/>
              <a:gd name="connsiteX96" fmla="*/ 1215022 w 1215022"/>
              <a:gd name="connsiteY96" fmla="*/ 604317 h 1216800"/>
              <a:gd name="connsiteX97" fmla="*/ 19597 w 1215022"/>
              <a:gd name="connsiteY97" fmla="*/ 466670 h 1216800"/>
              <a:gd name="connsiteX98" fmla="*/ 15865 w 1215022"/>
              <a:gd name="connsiteY98" fmla="*/ 484868 h 1216800"/>
              <a:gd name="connsiteX99" fmla="*/ 13531 w 1215022"/>
              <a:gd name="connsiteY99" fmla="*/ 502599 h 1216800"/>
              <a:gd name="connsiteX100" fmla="*/ 10265 w 1215022"/>
              <a:gd name="connsiteY100" fmla="*/ 536660 h 1216800"/>
              <a:gd name="connsiteX101" fmla="*/ 9799 w 1215022"/>
              <a:gd name="connsiteY101" fmla="*/ 545059 h 1216800"/>
              <a:gd name="connsiteX102" fmla="*/ 9332 w 1215022"/>
              <a:gd name="connsiteY102" fmla="*/ 553458 h 1216800"/>
              <a:gd name="connsiteX103" fmla="*/ 8399 w 1215022"/>
              <a:gd name="connsiteY103" fmla="*/ 570255 h 1216800"/>
              <a:gd name="connsiteX104" fmla="*/ 7466 w 1215022"/>
              <a:gd name="connsiteY104" fmla="*/ 605717 h 1216800"/>
              <a:gd name="connsiteX105" fmla="*/ 9799 w 1215022"/>
              <a:gd name="connsiteY105" fmla="*/ 597318 h 1216800"/>
              <a:gd name="connsiteX106" fmla="*/ 9799 w 1215022"/>
              <a:gd name="connsiteY106" fmla="*/ 635113 h 1216800"/>
              <a:gd name="connsiteX107" fmla="*/ 12132 w 1215022"/>
              <a:gd name="connsiteY107" fmla="*/ 657509 h 1216800"/>
              <a:gd name="connsiteX108" fmla="*/ 12598 w 1215022"/>
              <a:gd name="connsiteY108" fmla="*/ 666374 h 1216800"/>
              <a:gd name="connsiteX109" fmla="*/ 12132 w 1215022"/>
              <a:gd name="connsiteY109" fmla="*/ 672441 h 1216800"/>
              <a:gd name="connsiteX110" fmla="*/ 15631 w 1215022"/>
              <a:gd name="connsiteY110" fmla="*/ 678273 h 1216800"/>
              <a:gd name="connsiteX111" fmla="*/ 15921 w 1215022"/>
              <a:gd name="connsiteY111" fmla="*/ 679179 h 1216800"/>
              <a:gd name="connsiteX112" fmla="*/ 13815 w 1215022"/>
              <a:gd name="connsiteY112" fmla="*/ 665382 h 1216800"/>
              <a:gd name="connsiteX113" fmla="*/ 10732 w 1215022"/>
              <a:gd name="connsiteY113" fmla="*/ 604317 h 1216800"/>
              <a:gd name="connsiteX114" fmla="*/ 13815 w 1215022"/>
              <a:gd name="connsiteY114" fmla="*/ 543252 h 1216800"/>
              <a:gd name="connsiteX115" fmla="*/ 21900 w 1215022"/>
              <a:gd name="connsiteY115" fmla="*/ 490277 h 1216800"/>
              <a:gd name="connsiteX116" fmla="*/ 21405 w 1215022"/>
              <a:gd name="connsiteY116" fmla="*/ 489592 h 1216800"/>
              <a:gd name="connsiteX117" fmla="*/ 13998 w 1215022"/>
              <a:gd name="connsiteY117" fmla="*/ 514730 h 1216800"/>
              <a:gd name="connsiteX118" fmla="*/ 18197 w 1215022"/>
              <a:gd name="connsiteY118" fmla="*/ 485334 h 1216800"/>
              <a:gd name="connsiteX119" fmla="*/ 19597 w 1215022"/>
              <a:gd name="connsiteY119" fmla="*/ 466670 h 1216800"/>
              <a:gd name="connsiteX120" fmla="*/ 95711 w 1215022"/>
              <a:gd name="connsiteY120" fmla="*/ 295487 h 1216800"/>
              <a:gd name="connsiteX121" fmla="*/ 90520 w 1215022"/>
              <a:gd name="connsiteY121" fmla="*/ 301495 h 1216800"/>
              <a:gd name="connsiteX122" fmla="*/ 73723 w 1215022"/>
              <a:gd name="connsiteY122" fmla="*/ 329491 h 1216800"/>
              <a:gd name="connsiteX123" fmla="*/ 59725 w 1215022"/>
              <a:gd name="connsiteY123" fmla="*/ 362152 h 1216800"/>
              <a:gd name="connsiteX124" fmla="*/ 65324 w 1215022"/>
              <a:gd name="connsiteY124" fmla="*/ 346288 h 1216800"/>
              <a:gd name="connsiteX125" fmla="*/ 50859 w 1215022"/>
              <a:gd name="connsiteY125" fmla="*/ 382683 h 1216800"/>
              <a:gd name="connsiteX126" fmla="*/ 43394 w 1215022"/>
              <a:gd name="connsiteY126" fmla="*/ 401347 h 1216800"/>
              <a:gd name="connsiteX127" fmla="*/ 36861 w 1215022"/>
              <a:gd name="connsiteY127" fmla="*/ 419544 h 1216800"/>
              <a:gd name="connsiteX128" fmla="*/ 31262 w 1215022"/>
              <a:gd name="connsiteY128" fmla="*/ 437275 h 1216800"/>
              <a:gd name="connsiteX129" fmla="*/ 26596 w 1215022"/>
              <a:gd name="connsiteY129" fmla="*/ 454073 h 1216800"/>
              <a:gd name="connsiteX130" fmla="*/ 21930 w 1215022"/>
              <a:gd name="connsiteY130" fmla="*/ 483002 h 1216800"/>
              <a:gd name="connsiteX131" fmla="*/ 26596 w 1215022"/>
              <a:gd name="connsiteY131" fmla="*/ 458272 h 1216800"/>
              <a:gd name="connsiteX132" fmla="*/ 27369 w 1215022"/>
              <a:gd name="connsiteY132" fmla="*/ 462879 h 1216800"/>
              <a:gd name="connsiteX133" fmla="*/ 28105 w 1215022"/>
              <a:gd name="connsiteY133" fmla="*/ 463576 h 1216800"/>
              <a:gd name="connsiteX134" fmla="*/ 37583 w 1215022"/>
              <a:gd name="connsiteY134" fmla="*/ 426714 h 1216800"/>
              <a:gd name="connsiteX135" fmla="*/ 82816 w 1215022"/>
              <a:gd name="connsiteY135" fmla="*/ 319634 h 1216800"/>
              <a:gd name="connsiteX136" fmla="*/ 95669 w 1215022"/>
              <a:gd name="connsiteY136" fmla="*/ 298478 h 1216800"/>
              <a:gd name="connsiteX137" fmla="*/ 151975 w 1215022"/>
              <a:gd name="connsiteY137" fmla="*/ 219065 h 1216800"/>
              <a:gd name="connsiteX138" fmla="*/ 145579 w 1215022"/>
              <a:gd name="connsiteY138" fmla="*/ 224039 h 1216800"/>
              <a:gd name="connsiteX139" fmla="*/ 135314 w 1215022"/>
              <a:gd name="connsiteY139" fmla="*/ 234305 h 1216800"/>
              <a:gd name="connsiteX140" fmla="*/ 124115 w 1215022"/>
              <a:gd name="connsiteY140" fmla="*/ 246903 h 1216800"/>
              <a:gd name="connsiteX141" fmla="*/ 113383 w 1215022"/>
              <a:gd name="connsiteY141" fmla="*/ 260434 h 1216800"/>
              <a:gd name="connsiteX142" fmla="*/ 101719 w 1215022"/>
              <a:gd name="connsiteY142" fmla="*/ 285164 h 1216800"/>
              <a:gd name="connsiteX143" fmla="*/ 98452 w 1215022"/>
              <a:gd name="connsiteY143" fmla="*/ 288897 h 1216800"/>
              <a:gd name="connsiteX144" fmla="*/ 100027 w 1215022"/>
              <a:gd name="connsiteY144" fmla="*/ 290763 h 1216800"/>
              <a:gd name="connsiteX145" fmla="*/ 100361 w 1215022"/>
              <a:gd name="connsiteY145" fmla="*/ 290754 h 1216800"/>
              <a:gd name="connsiteX146" fmla="*/ 112698 w 1215022"/>
              <a:gd name="connsiteY146" fmla="*/ 270447 h 1216800"/>
              <a:gd name="connsiteX147" fmla="*/ 111517 w 1215022"/>
              <a:gd name="connsiteY147" fmla="*/ 270232 h 1216800"/>
              <a:gd name="connsiteX148" fmla="*/ 118516 w 1215022"/>
              <a:gd name="connsiteY148" fmla="*/ 258568 h 1216800"/>
              <a:gd name="connsiteX149" fmla="*/ 118516 w 1215022"/>
              <a:gd name="connsiteY149" fmla="*/ 262656 h 1216800"/>
              <a:gd name="connsiteX150" fmla="*/ 147114 w 1215022"/>
              <a:gd name="connsiteY150" fmla="*/ 224414 h 1216800"/>
              <a:gd name="connsiteX151" fmla="*/ 187035 w 1215022"/>
              <a:gd name="connsiteY151" fmla="*/ 170033 h 1216800"/>
              <a:gd name="connsiteX152" fmla="*/ 180250 w 1215022"/>
              <a:gd name="connsiteY152" fmla="*/ 177343 h 1216800"/>
              <a:gd name="connsiteX153" fmla="*/ 185240 w 1215022"/>
              <a:gd name="connsiteY153" fmla="*/ 171314 h 1216800"/>
              <a:gd name="connsiteX154" fmla="*/ 333618 w 1215022"/>
              <a:gd name="connsiteY154" fmla="*/ 64930 h 1216800"/>
              <a:gd name="connsiteX155" fmla="*/ 328020 w 1215022"/>
              <a:gd name="connsiteY155" fmla="*/ 69595 h 1216800"/>
              <a:gd name="connsiteX156" fmla="*/ 329885 w 1215022"/>
              <a:gd name="connsiteY156" fmla="*/ 69129 h 1216800"/>
              <a:gd name="connsiteX157" fmla="*/ 326619 w 1215022"/>
              <a:gd name="connsiteY157" fmla="*/ 70995 h 1216800"/>
              <a:gd name="connsiteX158" fmla="*/ 328018 w 1215022"/>
              <a:gd name="connsiteY158" fmla="*/ 69596 h 1216800"/>
              <a:gd name="connsiteX159" fmla="*/ 326269 w 1215022"/>
              <a:gd name="connsiteY159" fmla="*/ 69712 h 1216800"/>
              <a:gd name="connsiteX160" fmla="*/ 333618 w 1215022"/>
              <a:gd name="connsiteY160" fmla="*/ 64930 h 1216800"/>
              <a:gd name="connsiteX161" fmla="*/ 765746 w 1215022"/>
              <a:gd name="connsiteY161" fmla="*/ 26960 h 1216800"/>
              <a:gd name="connsiteX162" fmla="*/ 766621 w 1215022"/>
              <a:gd name="connsiteY162" fmla="*/ 29001 h 1216800"/>
              <a:gd name="connsiteX163" fmla="*/ 762989 w 1215022"/>
              <a:gd name="connsiteY163" fmla="*/ 28061 h 1216800"/>
              <a:gd name="connsiteX164" fmla="*/ 816235 w 1215022"/>
              <a:gd name="connsiteY164" fmla="*/ 44384 h 1216800"/>
              <a:gd name="connsiteX165" fmla="*/ 840279 w 1215022"/>
              <a:gd name="connsiteY165" fmla="*/ 54955 h 1216800"/>
              <a:gd name="connsiteX166" fmla="*/ 839877 w 1215022"/>
              <a:gd name="connsiteY166" fmla="*/ 54664 h 1216800"/>
              <a:gd name="connsiteX167" fmla="*/ 812814 w 1215022"/>
              <a:gd name="connsiteY167" fmla="*/ 41599 h 1216800"/>
              <a:gd name="connsiteX168" fmla="*/ 797883 w 1215022"/>
              <a:gd name="connsiteY168" fmla="*/ 37400 h 1216800"/>
              <a:gd name="connsiteX169" fmla="*/ 779219 w 1215022"/>
              <a:gd name="connsiteY169" fmla="*/ 30868 h 1216800"/>
              <a:gd name="connsiteX170" fmla="*/ 765746 w 1215022"/>
              <a:gd name="connsiteY170" fmla="*/ 26960 h 1216800"/>
              <a:gd name="connsiteX171" fmla="*/ 705189 w 1215022"/>
              <a:gd name="connsiteY171" fmla="*/ 15925 h 1216800"/>
              <a:gd name="connsiteX172" fmla="*/ 749700 w 1215022"/>
              <a:gd name="connsiteY172" fmla="*/ 23987 h 1216800"/>
              <a:gd name="connsiteX173" fmla="*/ 750514 w 1215022"/>
              <a:gd name="connsiteY173" fmla="*/ 24237 h 1216800"/>
              <a:gd name="connsiteX174" fmla="*/ 751748 w 1215022"/>
              <a:gd name="connsiteY174" fmla="*/ 23694 h 1216800"/>
              <a:gd name="connsiteX175" fmla="*/ 745157 w 1215022"/>
              <a:gd name="connsiteY175" fmla="*/ 20602 h 1216800"/>
              <a:gd name="connsiteX176" fmla="*/ 726960 w 1215022"/>
              <a:gd name="connsiteY176" fmla="*/ 16870 h 1216800"/>
              <a:gd name="connsiteX177" fmla="*/ 715295 w 1215022"/>
              <a:gd name="connsiteY177" fmla="*/ 15936 h 1216800"/>
              <a:gd name="connsiteX178" fmla="*/ 705497 w 1215022"/>
              <a:gd name="connsiteY178" fmla="*/ 15936 h 1216800"/>
              <a:gd name="connsiteX179" fmla="*/ 680951 w 1215022"/>
              <a:gd name="connsiteY179" fmla="*/ 11535 h 1216800"/>
              <a:gd name="connsiteX180" fmla="*/ 692209 w 1215022"/>
              <a:gd name="connsiteY180" fmla="*/ 13574 h 1216800"/>
              <a:gd name="connsiteX181" fmla="*/ 692199 w 1215022"/>
              <a:gd name="connsiteY181" fmla="*/ 13545 h 1216800"/>
              <a:gd name="connsiteX182" fmla="*/ 688568 w 1215022"/>
              <a:gd name="connsiteY182" fmla="*/ 12517 h 1216800"/>
              <a:gd name="connsiteX183" fmla="*/ 678901 w 1215022"/>
              <a:gd name="connsiteY183" fmla="*/ 11270 h 1216800"/>
              <a:gd name="connsiteX184" fmla="*/ 678618 w 1215022"/>
              <a:gd name="connsiteY184" fmla="*/ 11294 h 1216800"/>
              <a:gd name="connsiteX185" fmla="*/ 679484 w 1215022"/>
              <a:gd name="connsiteY185" fmla="*/ 11346 h 1216800"/>
              <a:gd name="connsiteX186" fmla="*/ 653880 w 1215022"/>
              <a:gd name="connsiteY186" fmla="*/ 8587 h 1216800"/>
              <a:gd name="connsiteX187" fmla="*/ 648105 w 1215022"/>
              <a:gd name="connsiteY187" fmla="*/ 8937 h 1216800"/>
              <a:gd name="connsiteX188" fmla="*/ 643769 w 1215022"/>
              <a:gd name="connsiteY188" fmla="*/ 9211 h 1216800"/>
              <a:gd name="connsiteX189" fmla="*/ 665349 w 1215022"/>
              <a:gd name="connsiteY189" fmla="*/ 10501 h 1216800"/>
              <a:gd name="connsiteX190" fmla="*/ 666303 w 1215022"/>
              <a:gd name="connsiteY190" fmla="*/ 10337 h 1216800"/>
              <a:gd name="connsiteX191" fmla="*/ 653880 w 1215022"/>
              <a:gd name="connsiteY191" fmla="*/ 8587 h 1216800"/>
              <a:gd name="connsiteX192" fmla="*/ 570236 w 1215022"/>
              <a:gd name="connsiteY192" fmla="*/ 3067 h 1216800"/>
              <a:gd name="connsiteX193" fmla="*/ 568317 w 1215022"/>
              <a:gd name="connsiteY193" fmla="*/ 6138 h 1216800"/>
              <a:gd name="connsiteX194" fmla="*/ 534722 w 1215022"/>
              <a:gd name="connsiteY194" fmla="*/ 8471 h 1216800"/>
              <a:gd name="connsiteX195" fmla="*/ 517924 w 1215022"/>
              <a:gd name="connsiteY195" fmla="*/ 11270 h 1216800"/>
              <a:gd name="connsiteX196" fmla="*/ 501127 w 1215022"/>
              <a:gd name="connsiteY196" fmla="*/ 15003 h 1216800"/>
              <a:gd name="connsiteX197" fmla="*/ 484329 w 1215022"/>
              <a:gd name="connsiteY197" fmla="*/ 18736 h 1216800"/>
              <a:gd name="connsiteX198" fmla="*/ 467532 w 1215022"/>
              <a:gd name="connsiteY198" fmla="*/ 22936 h 1216800"/>
              <a:gd name="connsiteX199" fmla="*/ 459133 w 1215022"/>
              <a:gd name="connsiteY199" fmla="*/ 24802 h 1216800"/>
              <a:gd name="connsiteX200" fmla="*/ 450734 w 1215022"/>
              <a:gd name="connsiteY200" fmla="*/ 27135 h 1216800"/>
              <a:gd name="connsiteX201" fmla="*/ 433470 w 1215022"/>
              <a:gd name="connsiteY201" fmla="*/ 30868 h 1216800"/>
              <a:gd name="connsiteX202" fmla="*/ 433003 w 1215022"/>
              <a:gd name="connsiteY202" fmla="*/ 27135 h 1216800"/>
              <a:gd name="connsiteX203" fmla="*/ 405474 w 1215022"/>
              <a:gd name="connsiteY203" fmla="*/ 38333 h 1216800"/>
              <a:gd name="connsiteX204" fmla="*/ 374212 w 1215022"/>
              <a:gd name="connsiteY204" fmla="*/ 52798 h 1216800"/>
              <a:gd name="connsiteX205" fmla="*/ 374212 w 1215022"/>
              <a:gd name="connsiteY205" fmla="*/ 50465 h 1216800"/>
              <a:gd name="connsiteX206" fmla="*/ 350882 w 1215022"/>
              <a:gd name="connsiteY206" fmla="*/ 59330 h 1216800"/>
              <a:gd name="connsiteX207" fmla="*/ 331751 w 1215022"/>
              <a:gd name="connsiteY207" fmla="*/ 71462 h 1216800"/>
              <a:gd name="connsiteX208" fmla="*/ 319153 w 1215022"/>
              <a:gd name="connsiteY208" fmla="*/ 78927 h 1216800"/>
              <a:gd name="connsiteX209" fmla="*/ 306089 w 1215022"/>
              <a:gd name="connsiteY209" fmla="*/ 87326 h 1216800"/>
              <a:gd name="connsiteX210" fmla="*/ 279959 w 1215022"/>
              <a:gd name="connsiteY210" fmla="*/ 104124 h 1216800"/>
              <a:gd name="connsiteX211" fmla="*/ 259895 w 1215022"/>
              <a:gd name="connsiteY211" fmla="*/ 117189 h 1216800"/>
              <a:gd name="connsiteX212" fmla="*/ 270160 w 1215022"/>
              <a:gd name="connsiteY212" fmla="*/ 109256 h 1216800"/>
              <a:gd name="connsiteX213" fmla="*/ 281826 w 1215022"/>
              <a:gd name="connsiteY213" fmla="*/ 101324 h 1216800"/>
              <a:gd name="connsiteX214" fmla="*/ 299556 w 1215022"/>
              <a:gd name="connsiteY214" fmla="*/ 88259 h 1216800"/>
              <a:gd name="connsiteX215" fmla="*/ 283692 w 1215022"/>
              <a:gd name="connsiteY215" fmla="*/ 98525 h 1216800"/>
              <a:gd name="connsiteX216" fmla="*/ 265494 w 1215022"/>
              <a:gd name="connsiteY216" fmla="*/ 110189 h 1216800"/>
              <a:gd name="connsiteX217" fmla="*/ 248697 w 1215022"/>
              <a:gd name="connsiteY217" fmla="*/ 122321 h 1216800"/>
              <a:gd name="connsiteX218" fmla="*/ 237032 w 1215022"/>
              <a:gd name="connsiteY218" fmla="*/ 133053 h 1216800"/>
              <a:gd name="connsiteX219" fmla="*/ 238899 w 1215022"/>
              <a:gd name="connsiteY219" fmla="*/ 132120 h 1216800"/>
              <a:gd name="connsiteX220" fmla="*/ 196839 w 1215022"/>
              <a:gd name="connsiteY220" fmla="*/ 170767 h 1216800"/>
              <a:gd name="connsiteX221" fmla="*/ 193314 w 1215022"/>
              <a:gd name="connsiteY221" fmla="*/ 175045 h 1216800"/>
              <a:gd name="connsiteX222" fmla="*/ 228074 w 1215022"/>
              <a:gd name="connsiteY222" fmla="*/ 143453 h 1216800"/>
              <a:gd name="connsiteX223" fmla="*/ 607978 w 1215022"/>
              <a:gd name="connsiteY223" fmla="*/ 7071 h 1216800"/>
              <a:gd name="connsiteX224" fmla="*/ 630965 w 1215022"/>
              <a:gd name="connsiteY224" fmla="*/ 8445 h 1216800"/>
              <a:gd name="connsiteX225" fmla="*/ 627108 w 1215022"/>
              <a:gd name="connsiteY225" fmla="*/ 8004 h 1216800"/>
              <a:gd name="connsiteX226" fmla="*/ 638773 w 1215022"/>
              <a:gd name="connsiteY226" fmla="*/ 7071 h 1216800"/>
              <a:gd name="connsiteX227" fmla="*/ 652305 w 1215022"/>
              <a:gd name="connsiteY227" fmla="*/ 6605 h 1216800"/>
              <a:gd name="connsiteX228" fmla="*/ 667236 w 1215022"/>
              <a:gd name="connsiteY228" fmla="*/ 4738 h 1216800"/>
              <a:gd name="connsiteX229" fmla="*/ 668635 w 1215022"/>
              <a:gd name="connsiteY229" fmla="*/ 5671 h 1216800"/>
              <a:gd name="connsiteX230" fmla="*/ 696165 w 1215022"/>
              <a:gd name="connsiteY230" fmla="*/ 8471 h 1216800"/>
              <a:gd name="connsiteX231" fmla="*/ 688232 w 1215022"/>
              <a:gd name="connsiteY231" fmla="*/ 8471 h 1216800"/>
              <a:gd name="connsiteX232" fmla="*/ 699898 w 1215022"/>
              <a:gd name="connsiteY232" fmla="*/ 10337 h 1216800"/>
              <a:gd name="connsiteX233" fmla="*/ 711096 w 1215022"/>
              <a:gd name="connsiteY233" fmla="*/ 12204 h 1216800"/>
              <a:gd name="connsiteX234" fmla="*/ 733026 w 1215022"/>
              <a:gd name="connsiteY234" fmla="*/ 15003 h 1216800"/>
              <a:gd name="connsiteX235" fmla="*/ 754023 w 1215022"/>
              <a:gd name="connsiteY235" fmla="*/ 18736 h 1216800"/>
              <a:gd name="connsiteX236" fmla="*/ 774087 w 1215022"/>
              <a:gd name="connsiteY236" fmla="*/ 25735 h 1216800"/>
              <a:gd name="connsiteX237" fmla="*/ 770821 w 1215022"/>
              <a:gd name="connsiteY237" fmla="*/ 26202 h 1216800"/>
              <a:gd name="connsiteX238" fmla="*/ 786685 w 1215022"/>
              <a:gd name="connsiteY238" fmla="*/ 30868 h 1216800"/>
              <a:gd name="connsiteX239" fmla="*/ 801149 w 1215022"/>
              <a:gd name="connsiteY239" fmla="*/ 36000 h 1216800"/>
              <a:gd name="connsiteX240" fmla="*/ 816080 w 1215022"/>
              <a:gd name="connsiteY240" fmla="*/ 40666 h 1216800"/>
              <a:gd name="connsiteX241" fmla="*/ 832412 w 1215022"/>
              <a:gd name="connsiteY241" fmla="*/ 45799 h 1216800"/>
              <a:gd name="connsiteX242" fmla="*/ 844543 w 1215022"/>
              <a:gd name="connsiteY242" fmla="*/ 55131 h 1216800"/>
              <a:gd name="connsiteX243" fmla="*/ 865073 w 1215022"/>
              <a:gd name="connsiteY243" fmla="*/ 62596 h 1216800"/>
              <a:gd name="connsiteX244" fmla="*/ 885137 w 1215022"/>
              <a:gd name="connsiteY244" fmla="*/ 70995 h 1216800"/>
              <a:gd name="connsiteX245" fmla="*/ 858599 w 1215022"/>
              <a:gd name="connsiteY245" fmla="*/ 61021 h 1216800"/>
              <a:gd name="connsiteX246" fmla="*/ 849885 w 1215022"/>
              <a:gd name="connsiteY246" fmla="*/ 59178 h 1216800"/>
              <a:gd name="connsiteX247" fmla="*/ 879220 w 1215022"/>
              <a:gd name="connsiteY247" fmla="*/ 72075 h 1216800"/>
              <a:gd name="connsiteX248" fmla="*/ 918174 w 1215022"/>
              <a:gd name="connsiteY248" fmla="*/ 95872 h 1216800"/>
              <a:gd name="connsiteX249" fmla="*/ 918265 w 1215022"/>
              <a:gd name="connsiteY249" fmla="*/ 95725 h 1216800"/>
              <a:gd name="connsiteX250" fmla="*/ 877671 w 1215022"/>
              <a:gd name="connsiteY250" fmla="*/ 70995 h 1216800"/>
              <a:gd name="connsiteX251" fmla="*/ 893536 w 1215022"/>
              <a:gd name="connsiteY251" fmla="*/ 76594 h 1216800"/>
              <a:gd name="connsiteX252" fmla="*/ 905200 w 1215022"/>
              <a:gd name="connsiteY252" fmla="*/ 82193 h 1216800"/>
              <a:gd name="connsiteX253" fmla="*/ 923398 w 1215022"/>
              <a:gd name="connsiteY253" fmla="*/ 93858 h 1216800"/>
              <a:gd name="connsiteX254" fmla="*/ 942995 w 1215022"/>
              <a:gd name="connsiteY254" fmla="*/ 108323 h 1216800"/>
              <a:gd name="connsiteX255" fmla="*/ 956060 w 1215022"/>
              <a:gd name="connsiteY255" fmla="*/ 118121 h 1216800"/>
              <a:gd name="connsiteX256" fmla="*/ 972857 w 1215022"/>
              <a:gd name="connsiteY256" fmla="*/ 129786 h 1216800"/>
              <a:gd name="connsiteX257" fmla="*/ 959754 w 1215022"/>
              <a:gd name="connsiteY257" fmla="*/ 121797 h 1216800"/>
              <a:gd name="connsiteX258" fmla="*/ 988706 w 1215022"/>
              <a:gd name="connsiteY258" fmla="*/ 144626 h 1216800"/>
              <a:gd name="connsiteX259" fmla="*/ 987789 w 1215022"/>
              <a:gd name="connsiteY259" fmla="*/ 143784 h 1216800"/>
              <a:gd name="connsiteX260" fmla="*/ 991490 w 1215022"/>
              <a:gd name="connsiteY260" fmla="*/ 146822 h 1216800"/>
              <a:gd name="connsiteX261" fmla="*/ 997474 w 1215022"/>
              <a:gd name="connsiteY261" fmla="*/ 151540 h 1216800"/>
              <a:gd name="connsiteX262" fmla="*/ 998946 w 1215022"/>
              <a:gd name="connsiteY262" fmla="*/ 152939 h 1216800"/>
              <a:gd name="connsiteX263" fmla="*/ 1005986 w 1215022"/>
              <a:gd name="connsiteY263" fmla="*/ 158716 h 1216800"/>
              <a:gd name="connsiteX264" fmla="*/ 1009149 w 1215022"/>
              <a:gd name="connsiteY264" fmla="*/ 162637 h 1216800"/>
              <a:gd name="connsiteX265" fmla="*/ 1038055 w 1215022"/>
              <a:gd name="connsiteY265" fmla="*/ 190114 h 1216800"/>
              <a:gd name="connsiteX266" fmla="*/ 1026517 w 1215022"/>
              <a:gd name="connsiteY266" fmla="*/ 177846 h 1216800"/>
              <a:gd name="connsiteX267" fmla="*/ 1063377 w 1215022"/>
              <a:gd name="connsiteY267" fmla="*/ 213774 h 1216800"/>
              <a:gd name="connsiteX268" fmla="*/ 1061511 w 1215022"/>
              <a:gd name="connsiteY268" fmla="*/ 216574 h 1216800"/>
              <a:gd name="connsiteX269" fmla="*/ 1058120 w 1215022"/>
              <a:gd name="connsiteY269" fmla="*/ 213582 h 1216800"/>
              <a:gd name="connsiteX270" fmla="*/ 1076110 w 1215022"/>
              <a:gd name="connsiteY270" fmla="*/ 235119 h 1216800"/>
              <a:gd name="connsiteX271" fmla="*/ 1081575 w 1215022"/>
              <a:gd name="connsiteY271" fmla="*/ 238971 h 1216800"/>
              <a:gd name="connsiteX272" fmla="*/ 1090463 w 1215022"/>
              <a:gd name="connsiteY272" fmla="*/ 252302 h 1216800"/>
              <a:gd name="connsiteX273" fmla="*/ 1090837 w 1215022"/>
              <a:gd name="connsiteY273" fmla="*/ 252751 h 1216800"/>
              <a:gd name="connsiteX274" fmla="*/ 1092236 w 1215022"/>
              <a:gd name="connsiteY274" fmla="*/ 254962 h 1216800"/>
              <a:gd name="connsiteX275" fmla="*/ 1098372 w 1215022"/>
              <a:gd name="connsiteY275" fmla="*/ 264167 h 1216800"/>
              <a:gd name="connsiteX276" fmla="*/ 1095545 w 1215022"/>
              <a:gd name="connsiteY276" fmla="*/ 260194 h 1216800"/>
              <a:gd name="connsiteX277" fmla="*/ 1133139 w 1215022"/>
              <a:gd name="connsiteY277" fmla="*/ 319634 h 1216800"/>
              <a:gd name="connsiteX278" fmla="*/ 1150591 w 1215022"/>
              <a:gd name="connsiteY278" fmla="*/ 355863 h 1216800"/>
              <a:gd name="connsiteX279" fmla="*/ 1150632 w 1215022"/>
              <a:gd name="connsiteY279" fmla="*/ 355153 h 1216800"/>
              <a:gd name="connsiteX280" fmla="*/ 1151370 w 1215022"/>
              <a:gd name="connsiteY280" fmla="*/ 357480 h 1216800"/>
              <a:gd name="connsiteX281" fmla="*/ 1158289 w 1215022"/>
              <a:gd name="connsiteY281" fmla="*/ 371842 h 1216800"/>
              <a:gd name="connsiteX282" fmla="*/ 1158855 w 1215022"/>
              <a:gd name="connsiteY282" fmla="*/ 373390 h 1216800"/>
              <a:gd name="connsiteX283" fmla="*/ 1159497 w 1215022"/>
              <a:gd name="connsiteY283" fmla="*/ 373817 h 1216800"/>
              <a:gd name="connsiteX284" fmla="*/ 1165519 w 1215022"/>
              <a:gd name="connsiteY284" fmla="*/ 391234 h 1216800"/>
              <a:gd name="connsiteX285" fmla="*/ 1165904 w 1215022"/>
              <a:gd name="connsiteY285" fmla="*/ 392649 h 1216800"/>
              <a:gd name="connsiteX286" fmla="*/ 1178372 w 1215022"/>
              <a:gd name="connsiteY286" fmla="*/ 426714 h 1216800"/>
              <a:gd name="connsiteX287" fmla="*/ 1205223 w 1215022"/>
              <a:gd name="connsiteY287" fmla="*/ 604317 h 1216800"/>
              <a:gd name="connsiteX288" fmla="*/ 1202140 w 1215022"/>
              <a:gd name="connsiteY288" fmla="*/ 665382 h 1216800"/>
              <a:gd name="connsiteX289" fmla="*/ 1196696 w 1215022"/>
              <a:gd name="connsiteY289" fmla="*/ 701051 h 1216800"/>
              <a:gd name="connsiteX290" fmla="*/ 1198224 w 1215022"/>
              <a:gd name="connsiteY290" fmla="*/ 694837 h 1216800"/>
              <a:gd name="connsiteX291" fmla="*/ 1197291 w 1215022"/>
              <a:gd name="connsiteY291" fmla="*/ 712567 h 1216800"/>
              <a:gd name="connsiteX292" fmla="*/ 1198691 w 1215022"/>
              <a:gd name="connsiteY292" fmla="*/ 706968 h 1216800"/>
              <a:gd name="connsiteX293" fmla="*/ 1196825 w 1215022"/>
              <a:gd name="connsiteY293" fmla="*/ 726565 h 1216800"/>
              <a:gd name="connsiteX294" fmla="*/ 1200557 w 1215022"/>
              <a:gd name="connsiteY294" fmla="*/ 706035 h 1216800"/>
              <a:gd name="connsiteX295" fmla="*/ 1202424 w 1215022"/>
              <a:gd name="connsiteY295" fmla="*/ 689238 h 1216800"/>
              <a:gd name="connsiteX296" fmla="*/ 1201957 w 1215022"/>
              <a:gd name="connsiteY296" fmla="*/ 669174 h 1216800"/>
              <a:gd name="connsiteX297" fmla="*/ 1204757 w 1215022"/>
              <a:gd name="connsiteY297" fmla="*/ 660775 h 1216800"/>
              <a:gd name="connsiteX298" fmla="*/ 1208023 w 1215022"/>
              <a:gd name="connsiteY298" fmla="*/ 634646 h 1216800"/>
              <a:gd name="connsiteX299" fmla="*/ 1210823 w 1215022"/>
              <a:gd name="connsiteY299" fmla="*/ 652377 h 1216800"/>
              <a:gd name="connsiteX300" fmla="*/ 1210823 w 1215022"/>
              <a:gd name="connsiteY300" fmla="*/ 672907 h 1216800"/>
              <a:gd name="connsiteX301" fmla="*/ 1208023 w 1215022"/>
              <a:gd name="connsiteY301" fmla="*/ 699503 h 1216800"/>
              <a:gd name="connsiteX302" fmla="*/ 1205223 w 1215022"/>
              <a:gd name="connsiteY302" fmla="*/ 716300 h 1216800"/>
              <a:gd name="connsiteX303" fmla="*/ 1203823 w 1215022"/>
              <a:gd name="connsiteY303" fmla="*/ 725632 h 1216800"/>
              <a:gd name="connsiteX304" fmla="*/ 1201491 w 1215022"/>
              <a:gd name="connsiteY304" fmla="*/ 735897 h 1216800"/>
              <a:gd name="connsiteX305" fmla="*/ 1157164 w 1215022"/>
              <a:gd name="connsiteY305" fmla="*/ 867012 h 1216800"/>
              <a:gd name="connsiteX306" fmla="*/ 1083441 w 1215022"/>
              <a:gd name="connsiteY306" fmla="*/ 984594 h 1216800"/>
              <a:gd name="connsiteX307" fmla="*/ 984989 w 1215022"/>
              <a:gd name="connsiteY307" fmla="*/ 1082580 h 1216800"/>
              <a:gd name="connsiteX308" fmla="*/ 866939 w 1215022"/>
              <a:gd name="connsiteY308" fmla="*/ 1156303 h 1216800"/>
              <a:gd name="connsiteX309" fmla="*/ 852008 w 1215022"/>
              <a:gd name="connsiteY309" fmla="*/ 1162368 h 1216800"/>
              <a:gd name="connsiteX310" fmla="*/ 834278 w 1215022"/>
              <a:gd name="connsiteY310" fmla="*/ 1169367 h 1216800"/>
              <a:gd name="connsiteX311" fmla="*/ 810481 w 1215022"/>
              <a:gd name="connsiteY311" fmla="*/ 1178232 h 1216800"/>
              <a:gd name="connsiteX312" fmla="*/ 780619 w 1215022"/>
              <a:gd name="connsiteY312" fmla="*/ 1187564 h 1216800"/>
              <a:gd name="connsiteX313" fmla="*/ 763355 w 1215022"/>
              <a:gd name="connsiteY313" fmla="*/ 1192230 h 1216800"/>
              <a:gd name="connsiteX314" fmla="*/ 745157 w 1215022"/>
              <a:gd name="connsiteY314" fmla="*/ 1196896 h 1216800"/>
              <a:gd name="connsiteX315" fmla="*/ 704563 w 1215022"/>
              <a:gd name="connsiteY315" fmla="*/ 1205762 h 1216800"/>
              <a:gd name="connsiteX316" fmla="*/ 682633 w 1215022"/>
              <a:gd name="connsiteY316" fmla="*/ 1209495 h 1216800"/>
              <a:gd name="connsiteX317" fmla="*/ 671435 w 1215022"/>
              <a:gd name="connsiteY317" fmla="*/ 1211361 h 1216800"/>
              <a:gd name="connsiteX318" fmla="*/ 659770 w 1215022"/>
              <a:gd name="connsiteY318" fmla="*/ 1212761 h 1216800"/>
              <a:gd name="connsiteX319" fmla="*/ 642039 w 1215022"/>
              <a:gd name="connsiteY319" fmla="*/ 1214627 h 1216800"/>
              <a:gd name="connsiteX320" fmla="*/ 623375 w 1215022"/>
              <a:gd name="connsiteY320" fmla="*/ 1216027 h 1216800"/>
              <a:gd name="connsiteX321" fmla="*/ 582781 w 1215022"/>
              <a:gd name="connsiteY321" fmla="*/ 1216494 h 1216800"/>
              <a:gd name="connsiteX322" fmla="*/ 599112 w 1215022"/>
              <a:gd name="connsiteY322" fmla="*/ 1213694 h 1216800"/>
              <a:gd name="connsiteX323" fmla="*/ 615443 w 1215022"/>
              <a:gd name="connsiteY323" fmla="*/ 1210428 h 1216800"/>
              <a:gd name="connsiteX324" fmla="*/ 623375 w 1215022"/>
              <a:gd name="connsiteY324" fmla="*/ 1214627 h 1216800"/>
              <a:gd name="connsiteX325" fmla="*/ 641573 w 1215022"/>
              <a:gd name="connsiteY325" fmla="*/ 1214161 h 1216800"/>
              <a:gd name="connsiteX326" fmla="*/ 650438 w 1215022"/>
              <a:gd name="connsiteY326" fmla="*/ 1212761 h 1216800"/>
              <a:gd name="connsiteX327" fmla="*/ 651838 w 1215022"/>
              <a:gd name="connsiteY327" fmla="*/ 1210428 h 1216800"/>
              <a:gd name="connsiteX328" fmla="*/ 674235 w 1215022"/>
              <a:gd name="connsiteY328" fmla="*/ 1204362 h 1216800"/>
              <a:gd name="connsiteX329" fmla="*/ 697564 w 1215022"/>
              <a:gd name="connsiteY329" fmla="*/ 1202962 h 1216800"/>
              <a:gd name="connsiteX330" fmla="*/ 727427 w 1215022"/>
              <a:gd name="connsiteY330" fmla="*/ 1192697 h 1216800"/>
              <a:gd name="connsiteX331" fmla="*/ 655571 w 1215022"/>
              <a:gd name="connsiteY331" fmla="*/ 1202496 h 1216800"/>
              <a:gd name="connsiteX332" fmla="*/ 637840 w 1215022"/>
              <a:gd name="connsiteY332" fmla="*/ 1203429 h 1216800"/>
              <a:gd name="connsiteX333" fmla="*/ 621509 w 1215022"/>
              <a:gd name="connsiteY333" fmla="*/ 1204362 h 1216800"/>
              <a:gd name="connsiteX334" fmla="*/ 607511 w 1215022"/>
              <a:gd name="connsiteY334" fmla="*/ 1205762 h 1216800"/>
              <a:gd name="connsiteX335" fmla="*/ 596312 w 1215022"/>
              <a:gd name="connsiteY335" fmla="*/ 1208095 h 1216800"/>
              <a:gd name="connsiteX336" fmla="*/ 584181 w 1215022"/>
              <a:gd name="connsiteY336" fmla="*/ 1212761 h 1216800"/>
              <a:gd name="connsiteX337" fmla="*/ 562251 w 1215022"/>
              <a:gd name="connsiteY337" fmla="*/ 1212761 h 1216800"/>
              <a:gd name="connsiteX338" fmla="*/ 540321 w 1215022"/>
              <a:gd name="connsiteY338" fmla="*/ 1210428 h 1216800"/>
              <a:gd name="connsiteX339" fmla="*/ 544520 w 1215022"/>
              <a:gd name="connsiteY339" fmla="*/ 1209495 h 1216800"/>
              <a:gd name="connsiteX340" fmla="*/ 566450 w 1215022"/>
              <a:gd name="connsiteY340" fmla="*/ 1209961 h 1216800"/>
              <a:gd name="connsiteX341" fmla="*/ 581381 w 1215022"/>
              <a:gd name="connsiteY341" fmla="*/ 1208562 h 1216800"/>
              <a:gd name="connsiteX342" fmla="*/ 597246 w 1215022"/>
              <a:gd name="connsiteY342" fmla="*/ 1202496 h 1216800"/>
              <a:gd name="connsiteX343" fmla="*/ 568316 w 1215022"/>
              <a:gd name="connsiteY343" fmla="*/ 1200629 h 1216800"/>
              <a:gd name="connsiteX344" fmla="*/ 539387 w 1215022"/>
              <a:gd name="connsiteY344" fmla="*/ 1197363 h 1216800"/>
              <a:gd name="connsiteX345" fmla="*/ 550119 w 1215022"/>
              <a:gd name="connsiteY345" fmla="*/ 1201096 h 1216800"/>
              <a:gd name="connsiteX346" fmla="*/ 539854 w 1215022"/>
              <a:gd name="connsiteY346" fmla="*/ 1202029 h 1216800"/>
              <a:gd name="connsiteX347" fmla="*/ 519790 w 1215022"/>
              <a:gd name="connsiteY347" fmla="*/ 1201562 h 1216800"/>
              <a:gd name="connsiteX348" fmla="*/ 500193 w 1215022"/>
              <a:gd name="connsiteY348" fmla="*/ 1200629 h 1216800"/>
              <a:gd name="connsiteX349" fmla="*/ 511391 w 1215022"/>
              <a:gd name="connsiteY349" fmla="*/ 1202496 h 1216800"/>
              <a:gd name="connsiteX350" fmla="*/ 478730 w 1215022"/>
              <a:gd name="connsiteY350" fmla="*/ 1200629 h 1216800"/>
              <a:gd name="connsiteX351" fmla="*/ 476863 w 1215022"/>
              <a:gd name="connsiteY351" fmla="*/ 1199230 h 1216800"/>
              <a:gd name="connsiteX352" fmla="*/ 460066 w 1215022"/>
              <a:gd name="connsiteY352" fmla="*/ 1195963 h 1216800"/>
              <a:gd name="connsiteX353" fmla="*/ 444668 w 1215022"/>
              <a:gd name="connsiteY353" fmla="*/ 1192697 h 1216800"/>
              <a:gd name="connsiteX354" fmla="*/ 428804 w 1215022"/>
              <a:gd name="connsiteY354" fmla="*/ 1188964 h 1216800"/>
              <a:gd name="connsiteX355" fmla="*/ 411073 w 1215022"/>
              <a:gd name="connsiteY355" fmla="*/ 1182898 h 1216800"/>
              <a:gd name="connsiteX356" fmla="*/ 409207 w 1215022"/>
              <a:gd name="connsiteY356" fmla="*/ 1180566 h 1216800"/>
              <a:gd name="connsiteX357" fmla="*/ 397542 w 1215022"/>
              <a:gd name="connsiteY357" fmla="*/ 1176833 h 1216800"/>
              <a:gd name="connsiteX358" fmla="*/ 384944 w 1215022"/>
              <a:gd name="connsiteY358" fmla="*/ 1172167 h 1216800"/>
              <a:gd name="connsiteX359" fmla="*/ 364880 w 1215022"/>
              <a:gd name="connsiteY359" fmla="*/ 1165635 h 1216800"/>
              <a:gd name="connsiteX360" fmla="*/ 350415 w 1215022"/>
              <a:gd name="connsiteY360" fmla="*/ 1156769 h 1216800"/>
              <a:gd name="connsiteX361" fmla="*/ 343883 w 1215022"/>
              <a:gd name="connsiteY361" fmla="*/ 1150703 h 1216800"/>
              <a:gd name="connsiteX362" fmla="*/ 369546 w 1215022"/>
              <a:gd name="connsiteY362" fmla="*/ 1161435 h 1216800"/>
              <a:gd name="connsiteX363" fmla="*/ 388676 w 1215022"/>
              <a:gd name="connsiteY363" fmla="*/ 1166568 h 1216800"/>
              <a:gd name="connsiteX364" fmla="*/ 375145 w 1215022"/>
              <a:gd name="connsiteY364" fmla="*/ 1161435 h 1216800"/>
              <a:gd name="connsiteX365" fmla="*/ 361614 w 1215022"/>
              <a:gd name="connsiteY365" fmla="*/ 1155836 h 1216800"/>
              <a:gd name="connsiteX366" fmla="*/ 348549 w 1215022"/>
              <a:gd name="connsiteY366" fmla="*/ 1149770 h 1216800"/>
              <a:gd name="connsiteX367" fmla="*/ 335484 w 1215022"/>
              <a:gd name="connsiteY367" fmla="*/ 1143238 h 1216800"/>
              <a:gd name="connsiteX368" fmla="*/ 367213 w 1215022"/>
              <a:gd name="connsiteY368" fmla="*/ 1150237 h 1216800"/>
              <a:gd name="connsiteX369" fmla="*/ 361405 w 1215022"/>
              <a:gd name="connsiteY369" fmla="*/ 1147265 h 1216800"/>
              <a:gd name="connsiteX370" fmla="*/ 323295 w 1215022"/>
              <a:gd name="connsiteY370" fmla="*/ 1129478 h 1216800"/>
              <a:gd name="connsiteX371" fmla="*/ 304177 w 1215022"/>
              <a:gd name="connsiteY371" fmla="*/ 1117864 h 1216800"/>
              <a:gd name="connsiteX372" fmla="*/ 302998 w 1215022"/>
              <a:gd name="connsiteY372" fmla="*/ 1118100 h 1216800"/>
              <a:gd name="connsiteX373" fmla="*/ 305156 w 1215022"/>
              <a:gd name="connsiteY373" fmla="*/ 1122708 h 1216800"/>
              <a:gd name="connsiteX374" fmla="*/ 324753 w 1215022"/>
              <a:gd name="connsiteY374" fmla="*/ 1132039 h 1216800"/>
              <a:gd name="connsiteX375" fmla="*/ 310288 w 1215022"/>
              <a:gd name="connsiteY375" fmla="*/ 1126440 h 1216800"/>
              <a:gd name="connsiteX376" fmla="*/ 292091 w 1215022"/>
              <a:gd name="connsiteY376" fmla="*/ 1117108 h 1216800"/>
              <a:gd name="connsiteX377" fmla="*/ 319620 w 1215022"/>
              <a:gd name="connsiteY377" fmla="*/ 1133906 h 1216800"/>
              <a:gd name="connsiteX378" fmla="*/ 294890 w 1215022"/>
              <a:gd name="connsiteY378" fmla="*/ 1124574 h 1216800"/>
              <a:gd name="connsiteX379" fmla="*/ 322419 w 1215022"/>
              <a:gd name="connsiteY379" fmla="*/ 1137639 h 1216800"/>
              <a:gd name="connsiteX380" fmla="*/ 335484 w 1215022"/>
              <a:gd name="connsiteY380" fmla="*/ 1142305 h 1216800"/>
              <a:gd name="connsiteX381" fmla="*/ 334249 w 1215022"/>
              <a:gd name="connsiteY381" fmla="*/ 1143320 h 1216800"/>
              <a:gd name="connsiteX382" fmla="*/ 335018 w 1215022"/>
              <a:gd name="connsiteY382" fmla="*/ 1143705 h 1216800"/>
              <a:gd name="connsiteX383" fmla="*/ 333618 w 1215022"/>
              <a:gd name="connsiteY383" fmla="*/ 1143705 h 1216800"/>
              <a:gd name="connsiteX384" fmla="*/ 333382 w 1215022"/>
              <a:gd name="connsiteY384" fmla="*/ 1143232 h 1216800"/>
              <a:gd name="connsiteX385" fmla="*/ 328544 w 1215022"/>
              <a:gd name="connsiteY385" fmla="*/ 1142071 h 1216800"/>
              <a:gd name="connsiteX386" fmla="*/ 316354 w 1215022"/>
              <a:gd name="connsiteY386" fmla="*/ 1137639 h 1216800"/>
              <a:gd name="connsiteX387" fmla="*/ 294890 w 1215022"/>
              <a:gd name="connsiteY387" fmla="*/ 1125507 h 1216800"/>
              <a:gd name="connsiteX388" fmla="*/ 278506 w 1215022"/>
              <a:gd name="connsiteY388" fmla="*/ 1115313 h 1216800"/>
              <a:gd name="connsiteX389" fmla="*/ 278559 w 1215022"/>
              <a:gd name="connsiteY389" fmla="*/ 1114776 h 1216800"/>
              <a:gd name="connsiteX390" fmla="*/ 268294 w 1215022"/>
              <a:gd name="connsiteY390" fmla="*/ 1108243 h 1216800"/>
              <a:gd name="connsiteX391" fmla="*/ 258496 w 1215022"/>
              <a:gd name="connsiteY391" fmla="*/ 1101711 h 1216800"/>
              <a:gd name="connsiteX392" fmla="*/ 239365 w 1215022"/>
              <a:gd name="connsiteY392" fmla="*/ 1088646 h 1216800"/>
              <a:gd name="connsiteX393" fmla="*/ 219768 w 1215022"/>
              <a:gd name="connsiteY393" fmla="*/ 1073248 h 1216800"/>
              <a:gd name="connsiteX394" fmla="*/ 197838 w 1215022"/>
              <a:gd name="connsiteY394" fmla="*/ 1052718 h 1216800"/>
              <a:gd name="connsiteX395" fmla="*/ 208569 w 1215022"/>
              <a:gd name="connsiteY395" fmla="*/ 1058784 h 1216800"/>
              <a:gd name="connsiteX396" fmla="*/ 193638 w 1215022"/>
              <a:gd name="connsiteY396" fmla="*/ 1043386 h 1216800"/>
              <a:gd name="connsiteX397" fmla="*/ 178707 w 1215022"/>
              <a:gd name="connsiteY397" fmla="*/ 1033588 h 1216800"/>
              <a:gd name="connsiteX398" fmla="*/ 155377 w 1215022"/>
              <a:gd name="connsiteY398" fmla="*/ 1007924 h 1216800"/>
              <a:gd name="connsiteX399" fmla="*/ 131581 w 1215022"/>
              <a:gd name="connsiteY399" fmla="*/ 980862 h 1216800"/>
              <a:gd name="connsiteX400" fmla="*/ 120849 w 1215022"/>
              <a:gd name="connsiteY400" fmla="*/ 967797 h 1216800"/>
              <a:gd name="connsiteX401" fmla="*/ 111984 w 1215022"/>
              <a:gd name="connsiteY401" fmla="*/ 955199 h 1216800"/>
              <a:gd name="connsiteX402" fmla="*/ 104985 w 1215022"/>
              <a:gd name="connsiteY402" fmla="*/ 944467 h 1216800"/>
              <a:gd name="connsiteX403" fmla="*/ 100785 w 1215022"/>
              <a:gd name="connsiteY403" fmla="*/ 935602 h 1216800"/>
              <a:gd name="connsiteX404" fmla="*/ 108717 w 1215022"/>
              <a:gd name="connsiteY404" fmla="*/ 947733 h 1216800"/>
              <a:gd name="connsiteX405" fmla="*/ 113383 w 1215022"/>
              <a:gd name="connsiteY405" fmla="*/ 952866 h 1216800"/>
              <a:gd name="connsiteX406" fmla="*/ 123649 w 1215022"/>
              <a:gd name="connsiteY406" fmla="*/ 964064 h 1216800"/>
              <a:gd name="connsiteX407" fmla="*/ 111797 w 1215022"/>
              <a:gd name="connsiteY407" fmla="*/ 947768 h 1216800"/>
              <a:gd name="connsiteX408" fmla="*/ 128315 w 1215022"/>
              <a:gd name="connsiteY408" fmla="*/ 969197 h 1216800"/>
              <a:gd name="connsiteX409" fmla="*/ 145579 w 1215022"/>
              <a:gd name="connsiteY409" fmla="*/ 990661 h 1216800"/>
              <a:gd name="connsiteX410" fmla="*/ 160976 w 1215022"/>
              <a:gd name="connsiteY410" fmla="*/ 1010724 h 1216800"/>
              <a:gd name="connsiteX411" fmla="*/ 174974 w 1215022"/>
              <a:gd name="connsiteY411" fmla="*/ 1023789 h 1216800"/>
              <a:gd name="connsiteX412" fmla="*/ 182907 w 1215022"/>
              <a:gd name="connsiteY412" fmla="*/ 1031721 h 1216800"/>
              <a:gd name="connsiteX413" fmla="*/ 191306 w 1215022"/>
              <a:gd name="connsiteY413" fmla="*/ 1039187 h 1216800"/>
              <a:gd name="connsiteX414" fmla="*/ 206237 w 1215022"/>
              <a:gd name="connsiteY414" fmla="*/ 1051785 h 1216800"/>
              <a:gd name="connsiteX415" fmla="*/ 216035 w 1215022"/>
              <a:gd name="connsiteY415" fmla="*/ 1057384 h 1216800"/>
              <a:gd name="connsiteX416" fmla="*/ 187573 w 1215022"/>
              <a:gd name="connsiteY416" fmla="*/ 1030788 h 1216800"/>
              <a:gd name="connsiteX417" fmla="*/ 193989 w 1215022"/>
              <a:gd name="connsiteY417" fmla="*/ 1034871 h 1216800"/>
              <a:gd name="connsiteX418" fmla="*/ 194129 w 1215022"/>
              <a:gd name="connsiteY418" fmla="*/ 1034330 h 1216800"/>
              <a:gd name="connsiteX419" fmla="*/ 185661 w 1215022"/>
              <a:gd name="connsiteY419" fmla="*/ 1026633 h 1216800"/>
              <a:gd name="connsiteX420" fmla="*/ 182086 w 1215022"/>
              <a:gd name="connsiteY420" fmla="*/ 1022700 h 1216800"/>
              <a:gd name="connsiteX421" fmla="*/ 176039 w 1215022"/>
              <a:gd name="connsiteY421" fmla="*/ 1018007 h 1216800"/>
              <a:gd name="connsiteX422" fmla="*/ 129715 w 1215022"/>
              <a:gd name="connsiteY422" fmla="*/ 964531 h 1216800"/>
              <a:gd name="connsiteX423" fmla="*/ 142346 w 1215022"/>
              <a:gd name="connsiteY423" fmla="*/ 977845 h 1216800"/>
              <a:gd name="connsiteX424" fmla="*/ 137760 w 1215022"/>
              <a:gd name="connsiteY424" fmla="*/ 971711 h 1216800"/>
              <a:gd name="connsiteX425" fmla="*/ 137705 w 1215022"/>
              <a:gd name="connsiteY425" fmla="*/ 971647 h 1216800"/>
              <a:gd name="connsiteX426" fmla="*/ 127381 w 1215022"/>
              <a:gd name="connsiteY426" fmla="*/ 959865 h 1216800"/>
              <a:gd name="connsiteX427" fmla="*/ 119624 w 1215022"/>
              <a:gd name="connsiteY427" fmla="*/ 949075 h 1216800"/>
              <a:gd name="connsiteX428" fmla="*/ 118904 w 1215022"/>
              <a:gd name="connsiteY428" fmla="*/ 947081 h 1216800"/>
              <a:gd name="connsiteX429" fmla="*/ 118495 w 1215022"/>
              <a:gd name="connsiteY429" fmla="*/ 945949 h 1216800"/>
              <a:gd name="connsiteX430" fmla="*/ 112732 w 1215022"/>
              <a:gd name="connsiteY430" fmla="*/ 938243 h 1216800"/>
              <a:gd name="connsiteX431" fmla="*/ 106965 w 1215022"/>
              <a:gd name="connsiteY431" fmla="*/ 928749 h 1216800"/>
              <a:gd name="connsiteX432" fmla="*/ 107653 w 1215022"/>
              <a:gd name="connsiteY432" fmla="*/ 932474 h 1216800"/>
              <a:gd name="connsiteX433" fmla="*/ 98584 w 1215022"/>
              <a:gd name="connsiteY433" fmla="*/ 925577 h 1216800"/>
              <a:gd name="connsiteX434" fmla="*/ 96411 w 1215022"/>
              <a:gd name="connsiteY434" fmla="*/ 924827 h 1216800"/>
              <a:gd name="connsiteX435" fmla="*/ 93786 w 1215022"/>
              <a:gd name="connsiteY435" fmla="*/ 920671 h 1216800"/>
              <a:gd name="connsiteX436" fmla="*/ 83521 w 1215022"/>
              <a:gd name="connsiteY436" fmla="*/ 902473 h 1216800"/>
              <a:gd name="connsiteX437" fmla="*/ 76522 w 1215022"/>
              <a:gd name="connsiteY437" fmla="*/ 890808 h 1216800"/>
              <a:gd name="connsiteX438" fmla="*/ 67657 w 1215022"/>
              <a:gd name="connsiteY438" fmla="*/ 875411 h 1216800"/>
              <a:gd name="connsiteX439" fmla="*/ 66724 w 1215022"/>
              <a:gd name="connsiteY439" fmla="*/ 865612 h 1216800"/>
              <a:gd name="connsiteX440" fmla="*/ 59725 w 1215022"/>
              <a:gd name="connsiteY440" fmla="*/ 855813 h 1216800"/>
              <a:gd name="connsiteX441" fmla="*/ 48993 w 1215022"/>
              <a:gd name="connsiteY441" fmla="*/ 834817 h 1216800"/>
              <a:gd name="connsiteX442" fmla="*/ 37328 w 1215022"/>
              <a:gd name="connsiteY442" fmla="*/ 808220 h 1216800"/>
              <a:gd name="connsiteX443" fmla="*/ 27063 w 1215022"/>
              <a:gd name="connsiteY443" fmla="*/ 782091 h 1216800"/>
              <a:gd name="connsiteX444" fmla="*/ 26596 w 1215022"/>
              <a:gd name="connsiteY444" fmla="*/ 766693 h 1216800"/>
              <a:gd name="connsiteX445" fmla="*/ 21930 w 1215022"/>
              <a:gd name="connsiteY445" fmla="*/ 760161 h 1216800"/>
              <a:gd name="connsiteX446" fmla="*/ 16798 w 1215022"/>
              <a:gd name="connsiteY446" fmla="*/ 729832 h 1216800"/>
              <a:gd name="connsiteX447" fmla="*/ 16798 w 1215022"/>
              <a:gd name="connsiteY447" fmla="*/ 726099 h 1216800"/>
              <a:gd name="connsiteX448" fmla="*/ 8399 w 1215022"/>
              <a:gd name="connsiteY448" fmla="*/ 701370 h 1216800"/>
              <a:gd name="connsiteX449" fmla="*/ 5599 w 1215022"/>
              <a:gd name="connsiteY449" fmla="*/ 682706 h 1216800"/>
              <a:gd name="connsiteX450" fmla="*/ 3266 w 1215022"/>
              <a:gd name="connsiteY450" fmla="*/ 661242 h 1216800"/>
              <a:gd name="connsiteX451" fmla="*/ 0 w 1215022"/>
              <a:gd name="connsiteY451" fmla="*/ 573988 h 1216800"/>
              <a:gd name="connsiteX452" fmla="*/ 1867 w 1215022"/>
              <a:gd name="connsiteY452" fmla="*/ 596852 h 1216800"/>
              <a:gd name="connsiteX453" fmla="*/ 3266 w 1215022"/>
              <a:gd name="connsiteY453" fmla="*/ 610850 h 1216800"/>
              <a:gd name="connsiteX454" fmla="*/ 5599 w 1215022"/>
              <a:gd name="connsiteY454" fmla="*/ 614115 h 1216800"/>
              <a:gd name="connsiteX455" fmla="*/ 4666 w 1215022"/>
              <a:gd name="connsiteY455" fmla="*/ 599651 h 1216800"/>
              <a:gd name="connsiteX456" fmla="*/ 5133 w 1215022"/>
              <a:gd name="connsiteY456" fmla="*/ 580987 h 1216800"/>
              <a:gd name="connsiteX457" fmla="*/ 5133 w 1215022"/>
              <a:gd name="connsiteY457" fmla="*/ 572588 h 1216800"/>
              <a:gd name="connsiteX458" fmla="*/ 5133 w 1215022"/>
              <a:gd name="connsiteY458" fmla="*/ 566056 h 1216800"/>
              <a:gd name="connsiteX459" fmla="*/ 3266 w 1215022"/>
              <a:gd name="connsiteY459" fmla="*/ 563257 h 1216800"/>
              <a:gd name="connsiteX460" fmla="*/ 4199 w 1215022"/>
              <a:gd name="connsiteY460" fmla="*/ 545526 h 1216800"/>
              <a:gd name="connsiteX461" fmla="*/ 6066 w 1215022"/>
              <a:gd name="connsiteY461" fmla="*/ 526862 h 1216800"/>
              <a:gd name="connsiteX462" fmla="*/ 7932 w 1215022"/>
              <a:gd name="connsiteY462" fmla="*/ 508198 h 1216800"/>
              <a:gd name="connsiteX463" fmla="*/ 10732 w 1215022"/>
              <a:gd name="connsiteY463" fmla="*/ 490467 h 1216800"/>
              <a:gd name="connsiteX464" fmla="*/ 26130 w 1215022"/>
              <a:gd name="connsiteY464" fmla="*/ 437741 h 1216800"/>
              <a:gd name="connsiteX465" fmla="*/ 26596 w 1215022"/>
              <a:gd name="connsiteY465" fmla="*/ 426543 h 1216800"/>
              <a:gd name="connsiteX466" fmla="*/ 33595 w 1215022"/>
              <a:gd name="connsiteY466" fmla="*/ 403213 h 1216800"/>
              <a:gd name="connsiteX467" fmla="*/ 55059 w 1215022"/>
              <a:gd name="connsiteY467" fmla="*/ 348621 h 1216800"/>
              <a:gd name="connsiteX468" fmla="*/ 62058 w 1215022"/>
              <a:gd name="connsiteY468" fmla="*/ 339289 h 1216800"/>
              <a:gd name="connsiteX469" fmla="*/ 69990 w 1215022"/>
              <a:gd name="connsiteY469" fmla="*/ 322492 h 1216800"/>
              <a:gd name="connsiteX470" fmla="*/ 73723 w 1215022"/>
              <a:gd name="connsiteY470" fmla="*/ 314559 h 1216800"/>
              <a:gd name="connsiteX471" fmla="*/ 77456 w 1215022"/>
              <a:gd name="connsiteY471" fmla="*/ 308494 h 1216800"/>
              <a:gd name="connsiteX472" fmla="*/ 70456 w 1215022"/>
              <a:gd name="connsiteY472" fmla="*/ 325758 h 1216800"/>
              <a:gd name="connsiteX473" fmla="*/ 127381 w 1215022"/>
              <a:gd name="connsiteY473" fmla="*/ 234305 h 1216800"/>
              <a:gd name="connsiteX474" fmla="*/ 180250 w 1215022"/>
              <a:gd name="connsiteY474" fmla="*/ 177343 h 1216800"/>
              <a:gd name="connsiteX475" fmla="*/ 174041 w 1215022"/>
              <a:gd name="connsiteY475" fmla="*/ 184845 h 1216800"/>
              <a:gd name="connsiteX476" fmla="*/ 172642 w 1215022"/>
              <a:gd name="connsiteY476" fmla="*/ 190444 h 1216800"/>
              <a:gd name="connsiteX477" fmla="*/ 169375 w 1215022"/>
              <a:gd name="connsiteY477" fmla="*/ 197910 h 1216800"/>
              <a:gd name="connsiteX478" fmla="*/ 163776 w 1215022"/>
              <a:gd name="connsiteY478" fmla="*/ 205434 h 1216800"/>
              <a:gd name="connsiteX479" fmla="*/ 158877 w 1215022"/>
              <a:gd name="connsiteY479" fmla="*/ 211471 h 1216800"/>
              <a:gd name="connsiteX480" fmla="*/ 185615 w 1215022"/>
              <a:gd name="connsiteY480" fmla="*/ 182051 h 1216800"/>
              <a:gd name="connsiteX481" fmla="*/ 185765 w 1215022"/>
              <a:gd name="connsiteY481" fmla="*/ 180937 h 1216800"/>
              <a:gd name="connsiteX482" fmla="*/ 192239 w 1215022"/>
              <a:gd name="connsiteY482" fmla="*/ 173180 h 1216800"/>
              <a:gd name="connsiteX483" fmla="*/ 207636 w 1215022"/>
              <a:gd name="connsiteY483" fmla="*/ 154983 h 1216800"/>
              <a:gd name="connsiteX484" fmla="*/ 195505 w 1215022"/>
              <a:gd name="connsiteY484" fmla="*/ 166648 h 1216800"/>
              <a:gd name="connsiteX485" fmla="*/ 183373 w 1215022"/>
              <a:gd name="connsiteY485" fmla="*/ 178313 h 1216800"/>
              <a:gd name="connsiteX486" fmla="*/ 192166 w 1215022"/>
              <a:gd name="connsiteY486" fmla="*/ 166371 h 1216800"/>
              <a:gd name="connsiteX487" fmla="*/ 187035 w 1215022"/>
              <a:gd name="connsiteY487" fmla="*/ 170033 h 1216800"/>
              <a:gd name="connsiteX488" fmla="*/ 199704 w 1215022"/>
              <a:gd name="connsiteY488" fmla="*/ 156383 h 1216800"/>
              <a:gd name="connsiteX489" fmla="*/ 204837 w 1215022"/>
              <a:gd name="connsiteY489" fmla="*/ 155916 h 1216800"/>
              <a:gd name="connsiteX490" fmla="*/ 211836 w 1215022"/>
              <a:gd name="connsiteY490" fmla="*/ 143784 h 1216800"/>
              <a:gd name="connsiteX491" fmla="*/ 226300 w 1215022"/>
              <a:gd name="connsiteY491" fmla="*/ 134919 h 1216800"/>
              <a:gd name="connsiteX492" fmla="*/ 257563 w 1215022"/>
              <a:gd name="connsiteY492" fmla="*/ 107390 h 1216800"/>
              <a:gd name="connsiteX493" fmla="*/ 268294 w 1215022"/>
              <a:gd name="connsiteY493" fmla="*/ 100391 h 1216800"/>
              <a:gd name="connsiteX494" fmla="*/ 281826 w 1215022"/>
              <a:gd name="connsiteY494" fmla="*/ 93392 h 1216800"/>
              <a:gd name="connsiteX495" fmla="*/ 297223 w 1215022"/>
              <a:gd name="connsiteY495" fmla="*/ 85460 h 1216800"/>
              <a:gd name="connsiteX496" fmla="*/ 313554 w 1215022"/>
              <a:gd name="connsiteY496" fmla="*/ 76594 h 1216800"/>
              <a:gd name="connsiteX497" fmla="*/ 310755 w 1215022"/>
              <a:gd name="connsiteY497" fmla="*/ 78461 h 1216800"/>
              <a:gd name="connsiteX498" fmla="*/ 318687 w 1215022"/>
              <a:gd name="connsiteY498" fmla="*/ 75661 h 1216800"/>
              <a:gd name="connsiteX499" fmla="*/ 335484 w 1215022"/>
              <a:gd name="connsiteY499" fmla="*/ 67729 h 1216800"/>
              <a:gd name="connsiteX500" fmla="*/ 329885 w 1215022"/>
              <a:gd name="connsiteY500" fmla="*/ 68662 h 1216800"/>
              <a:gd name="connsiteX501" fmla="*/ 464732 w 1215022"/>
              <a:gd name="connsiteY501" fmla="*/ 17337 h 1216800"/>
              <a:gd name="connsiteX502" fmla="*/ 535713 w 1215022"/>
              <a:gd name="connsiteY502" fmla="*/ 5438 h 1216800"/>
              <a:gd name="connsiteX503" fmla="*/ 570650 w 1215022"/>
              <a:gd name="connsiteY503" fmla="*/ 2405 h 1216800"/>
              <a:gd name="connsiteX504" fmla="*/ 575078 w 1215022"/>
              <a:gd name="connsiteY504" fmla="*/ 2735 h 1216800"/>
              <a:gd name="connsiteX505" fmla="*/ 570236 w 1215022"/>
              <a:gd name="connsiteY505" fmla="*/ 3067 h 1216800"/>
              <a:gd name="connsiteX506" fmla="*/ 607044 w 1215022"/>
              <a:gd name="connsiteY506" fmla="*/ 539 h 1216800"/>
              <a:gd name="connsiteX507" fmla="*/ 626642 w 1215022"/>
              <a:gd name="connsiteY507" fmla="*/ 5671 h 1216800"/>
              <a:gd name="connsiteX508" fmla="*/ 580915 w 1215022"/>
              <a:gd name="connsiteY508" fmla="*/ 6605 h 1216800"/>
              <a:gd name="connsiteX509" fmla="*/ 603778 w 1215022"/>
              <a:gd name="connsiteY509" fmla="*/ 4738 h 1216800"/>
              <a:gd name="connsiteX510" fmla="*/ 589314 w 1215022"/>
              <a:gd name="connsiteY510" fmla="*/ 3339 h 1216800"/>
              <a:gd name="connsiteX511" fmla="*/ 579282 w 1215022"/>
              <a:gd name="connsiteY511" fmla="*/ 3047 h 1216800"/>
              <a:gd name="connsiteX512" fmla="*/ 575078 w 1215022"/>
              <a:gd name="connsiteY512" fmla="*/ 2735 h 1216800"/>
              <a:gd name="connsiteX513" fmla="*/ 612177 w 1215022"/>
              <a:gd name="connsiteY513" fmla="*/ 14 h 1216800"/>
              <a:gd name="connsiteX514" fmla="*/ 629441 w 1215022"/>
              <a:gd name="connsiteY514" fmla="*/ 539 h 1216800"/>
              <a:gd name="connsiteX515" fmla="*/ 607511 w 1215022"/>
              <a:gd name="connsiteY515" fmla="*/ 539 h 1216800"/>
              <a:gd name="connsiteX516" fmla="*/ 612177 w 1215022"/>
              <a:gd name="connsiteY516" fmla="*/ 14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</a:cxnLst>
            <a:rect l="l" t="t" r="r" b="b"/>
            <a:pathLst>
              <a:path w="1215022" h="1216800">
                <a:moveTo>
                  <a:pt x="530989" y="1206695"/>
                </a:moveTo>
                <a:cubicBezTo>
                  <a:pt x="534722" y="1207162"/>
                  <a:pt x="541721" y="1207628"/>
                  <a:pt x="544054" y="1208095"/>
                </a:cubicBezTo>
                <a:lnTo>
                  <a:pt x="543121" y="1208095"/>
                </a:lnTo>
                <a:cubicBezTo>
                  <a:pt x="539388" y="1207628"/>
                  <a:pt x="535655" y="1207162"/>
                  <a:pt x="530989" y="1206695"/>
                </a:cubicBezTo>
                <a:close/>
                <a:moveTo>
                  <a:pt x="464360" y="1198654"/>
                </a:moveTo>
                <a:cubicBezTo>
                  <a:pt x="465257" y="1198501"/>
                  <a:pt x="470682" y="1199463"/>
                  <a:pt x="474530" y="1200163"/>
                </a:cubicBezTo>
                <a:cubicBezTo>
                  <a:pt x="471265" y="1199696"/>
                  <a:pt x="468465" y="1199696"/>
                  <a:pt x="465199" y="1199230"/>
                </a:cubicBezTo>
                <a:cubicBezTo>
                  <a:pt x="464265" y="1198880"/>
                  <a:pt x="464062" y="1198705"/>
                  <a:pt x="464360" y="1198654"/>
                </a:cubicBezTo>
                <a:close/>
                <a:moveTo>
                  <a:pt x="792284" y="1188498"/>
                </a:moveTo>
                <a:cubicBezTo>
                  <a:pt x="782485" y="1190365"/>
                  <a:pt x="768954" y="1193164"/>
                  <a:pt x="761955" y="1195964"/>
                </a:cubicBezTo>
                <a:cubicBezTo>
                  <a:pt x="767087" y="1193631"/>
                  <a:pt x="788551" y="1187098"/>
                  <a:pt x="792284" y="1188498"/>
                </a:cubicBezTo>
                <a:close/>
                <a:moveTo>
                  <a:pt x="804111" y="1167930"/>
                </a:moveTo>
                <a:lnTo>
                  <a:pt x="785580" y="1174712"/>
                </a:lnTo>
                <a:lnTo>
                  <a:pt x="742045" y="1185906"/>
                </a:lnTo>
                <a:lnTo>
                  <a:pt x="740171" y="1187091"/>
                </a:lnTo>
                <a:cubicBezTo>
                  <a:pt x="737983" y="1188002"/>
                  <a:pt x="734659" y="1189081"/>
                  <a:pt x="729759" y="1190364"/>
                </a:cubicBezTo>
                <a:cubicBezTo>
                  <a:pt x="740025" y="1188964"/>
                  <a:pt x="750757" y="1185232"/>
                  <a:pt x="759622" y="1182432"/>
                </a:cubicBezTo>
                <a:cubicBezTo>
                  <a:pt x="768021" y="1179166"/>
                  <a:pt x="775020" y="1177299"/>
                  <a:pt x="778753" y="1178699"/>
                </a:cubicBezTo>
                <a:cubicBezTo>
                  <a:pt x="786218" y="1176366"/>
                  <a:pt x="791350" y="1174033"/>
                  <a:pt x="796483" y="1172167"/>
                </a:cubicBezTo>
                <a:close/>
                <a:moveTo>
                  <a:pt x="402705" y="1164588"/>
                </a:moveTo>
                <a:lnTo>
                  <a:pt x="402383" y="1164760"/>
                </a:lnTo>
                <a:cubicBezTo>
                  <a:pt x="402441" y="1165868"/>
                  <a:pt x="403841" y="1167501"/>
                  <a:pt x="405940" y="1170301"/>
                </a:cubicBezTo>
                <a:cubicBezTo>
                  <a:pt x="417139" y="1172633"/>
                  <a:pt x="429737" y="1175900"/>
                  <a:pt x="443268" y="1178232"/>
                </a:cubicBezTo>
                <a:lnTo>
                  <a:pt x="446769" y="1178884"/>
                </a:lnTo>
                <a:close/>
                <a:moveTo>
                  <a:pt x="273893" y="1112442"/>
                </a:moveTo>
                <a:lnTo>
                  <a:pt x="278506" y="1115313"/>
                </a:lnTo>
                <a:lnTo>
                  <a:pt x="278501" y="1115359"/>
                </a:lnTo>
                <a:cubicBezTo>
                  <a:pt x="277743" y="1115009"/>
                  <a:pt x="276226" y="1114076"/>
                  <a:pt x="273893" y="1112442"/>
                </a:cubicBezTo>
                <a:close/>
                <a:moveTo>
                  <a:pt x="274897" y="1100076"/>
                </a:moveTo>
                <a:lnTo>
                  <a:pt x="284625" y="1107310"/>
                </a:lnTo>
                <a:lnTo>
                  <a:pt x="296937" y="1113466"/>
                </a:lnTo>
                <a:close/>
                <a:moveTo>
                  <a:pt x="1040981" y="1018656"/>
                </a:moveTo>
                <a:cubicBezTo>
                  <a:pt x="1037481" y="1021922"/>
                  <a:pt x="1035294" y="1023643"/>
                  <a:pt x="1033931" y="1024423"/>
                </a:cubicBezTo>
                <a:lnTo>
                  <a:pt x="1032211" y="1024524"/>
                </a:lnTo>
                <a:lnTo>
                  <a:pt x="1030294" y="1026633"/>
                </a:lnTo>
                <a:cubicBezTo>
                  <a:pt x="1003274" y="1053653"/>
                  <a:pt x="973677" y="1078097"/>
                  <a:pt x="941903" y="1099563"/>
                </a:cubicBezTo>
                <a:lnTo>
                  <a:pt x="931265" y="1106026"/>
                </a:lnTo>
                <a:lnTo>
                  <a:pt x="921998" y="1116175"/>
                </a:lnTo>
                <a:lnTo>
                  <a:pt x="933663" y="1107776"/>
                </a:lnTo>
                <a:cubicBezTo>
                  <a:pt x="937396" y="1107310"/>
                  <a:pt x="935063" y="1109643"/>
                  <a:pt x="929930" y="1113376"/>
                </a:cubicBezTo>
                <a:cubicBezTo>
                  <a:pt x="927597" y="1115242"/>
                  <a:pt x="924331" y="1117575"/>
                  <a:pt x="921065" y="1119908"/>
                </a:cubicBezTo>
                <a:cubicBezTo>
                  <a:pt x="917799" y="1122241"/>
                  <a:pt x="914066" y="1124574"/>
                  <a:pt x="910800" y="1126440"/>
                </a:cubicBezTo>
                <a:cubicBezTo>
                  <a:pt x="897269" y="1134839"/>
                  <a:pt x="887470" y="1140438"/>
                  <a:pt x="910800" y="1129706"/>
                </a:cubicBezTo>
                <a:cubicBezTo>
                  <a:pt x="922931" y="1122241"/>
                  <a:pt x="930397" y="1117108"/>
                  <a:pt x="938329" y="1111509"/>
                </a:cubicBezTo>
                <a:cubicBezTo>
                  <a:pt x="946728" y="1105910"/>
                  <a:pt x="954660" y="1099844"/>
                  <a:pt x="967725" y="1090512"/>
                </a:cubicBezTo>
                <a:lnTo>
                  <a:pt x="966791" y="1093778"/>
                </a:lnTo>
                <a:cubicBezTo>
                  <a:pt x="970991" y="1090979"/>
                  <a:pt x="974257" y="1087712"/>
                  <a:pt x="977057" y="1084913"/>
                </a:cubicBezTo>
                <a:cubicBezTo>
                  <a:pt x="979856" y="1082113"/>
                  <a:pt x="982656" y="1079314"/>
                  <a:pt x="984989" y="1076514"/>
                </a:cubicBezTo>
                <a:cubicBezTo>
                  <a:pt x="987789" y="1073714"/>
                  <a:pt x="990121" y="1071382"/>
                  <a:pt x="992455" y="1068582"/>
                </a:cubicBezTo>
                <a:cubicBezTo>
                  <a:pt x="994787" y="1065783"/>
                  <a:pt x="997121" y="1062983"/>
                  <a:pt x="999453" y="1060183"/>
                </a:cubicBezTo>
                <a:cubicBezTo>
                  <a:pt x="1009252" y="1049451"/>
                  <a:pt x="1020450" y="1037320"/>
                  <a:pt x="1040981" y="1018656"/>
                </a:cubicBezTo>
                <a:close/>
                <a:moveTo>
                  <a:pt x="128223" y="958959"/>
                </a:moveTo>
                <a:lnTo>
                  <a:pt x="130648" y="962665"/>
                </a:lnTo>
                <a:lnTo>
                  <a:pt x="130968" y="962629"/>
                </a:lnTo>
                <a:close/>
                <a:moveTo>
                  <a:pt x="109479" y="944581"/>
                </a:moveTo>
                <a:lnTo>
                  <a:pt x="111797" y="947768"/>
                </a:lnTo>
                <a:lnTo>
                  <a:pt x="111051" y="946800"/>
                </a:lnTo>
                <a:close/>
                <a:moveTo>
                  <a:pt x="104023" y="936879"/>
                </a:moveTo>
                <a:lnTo>
                  <a:pt x="109479" y="944581"/>
                </a:lnTo>
                <a:lnTo>
                  <a:pt x="104985" y="938402"/>
                </a:lnTo>
                <a:close/>
                <a:moveTo>
                  <a:pt x="95186" y="924404"/>
                </a:moveTo>
                <a:lnTo>
                  <a:pt x="96411" y="924827"/>
                </a:lnTo>
                <a:lnTo>
                  <a:pt x="104023" y="936879"/>
                </a:lnTo>
                <a:close/>
                <a:moveTo>
                  <a:pt x="71857" y="866250"/>
                </a:moveTo>
                <a:lnTo>
                  <a:pt x="72323" y="868412"/>
                </a:lnTo>
                <a:cubicBezTo>
                  <a:pt x="72323" y="870745"/>
                  <a:pt x="71390" y="872145"/>
                  <a:pt x="76522" y="883343"/>
                </a:cubicBezTo>
                <a:cubicBezTo>
                  <a:pt x="81655" y="891742"/>
                  <a:pt x="85387" y="895008"/>
                  <a:pt x="89587" y="900607"/>
                </a:cubicBezTo>
                <a:lnTo>
                  <a:pt x="91721" y="903659"/>
                </a:lnTo>
                <a:lnTo>
                  <a:pt x="82816" y="889000"/>
                </a:lnTo>
                <a:close/>
                <a:moveTo>
                  <a:pt x="1173825" y="794343"/>
                </a:moveTo>
                <a:lnTo>
                  <a:pt x="1165665" y="816638"/>
                </a:lnTo>
                <a:lnTo>
                  <a:pt x="1165504" y="818136"/>
                </a:lnTo>
                <a:cubicBezTo>
                  <a:pt x="1165796" y="818952"/>
                  <a:pt x="1167195" y="817086"/>
                  <a:pt x="1170228" y="811020"/>
                </a:cubicBezTo>
                <a:close/>
                <a:moveTo>
                  <a:pt x="12423" y="719217"/>
                </a:moveTo>
                <a:cubicBezTo>
                  <a:pt x="12599" y="719567"/>
                  <a:pt x="12832" y="720267"/>
                  <a:pt x="13065" y="720967"/>
                </a:cubicBezTo>
                <a:cubicBezTo>
                  <a:pt x="12598" y="720500"/>
                  <a:pt x="12598" y="720034"/>
                  <a:pt x="12132" y="719567"/>
                </a:cubicBezTo>
                <a:cubicBezTo>
                  <a:pt x="12132" y="718867"/>
                  <a:pt x="12248" y="718867"/>
                  <a:pt x="12423" y="719217"/>
                </a:cubicBezTo>
                <a:close/>
                <a:moveTo>
                  <a:pt x="15398" y="706502"/>
                </a:moveTo>
                <a:cubicBezTo>
                  <a:pt x="16798" y="716301"/>
                  <a:pt x="18664" y="722366"/>
                  <a:pt x="20531" y="727499"/>
                </a:cubicBezTo>
                <a:cubicBezTo>
                  <a:pt x="22397" y="732631"/>
                  <a:pt x="24730" y="736831"/>
                  <a:pt x="26596" y="743363"/>
                </a:cubicBezTo>
                <a:lnTo>
                  <a:pt x="25663" y="742430"/>
                </a:lnTo>
                <a:cubicBezTo>
                  <a:pt x="28463" y="753629"/>
                  <a:pt x="33128" y="771826"/>
                  <a:pt x="39195" y="788623"/>
                </a:cubicBezTo>
                <a:cubicBezTo>
                  <a:pt x="38728" y="786290"/>
                  <a:pt x="37794" y="784424"/>
                  <a:pt x="36861" y="782558"/>
                </a:cubicBezTo>
                <a:cubicBezTo>
                  <a:pt x="37328" y="788623"/>
                  <a:pt x="49460" y="821752"/>
                  <a:pt x="41994" y="807754"/>
                </a:cubicBezTo>
                <a:cubicBezTo>
                  <a:pt x="45260" y="819886"/>
                  <a:pt x="48526" y="825951"/>
                  <a:pt x="50859" y="830151"/>
                </a:cubicBezTo>
                <a:cubicBezTo>
                  <a:pt x="53192" y="834350"/>
                  <a:pt x="55059" y="836683"/>
                  <a:pt x="57858" y="839949"/>
                </a:cubicBezTo>
                <a:cubicBezTo>
                  <a:pt x="56925" y="838549"/>
                  <a:pt x="56458" y="837149"/>
                  <a:pt x="55992" y="835750"/>
                </a:cubicBezTo>
                <a:cubicBezTo>
                  <a:pt x="58092" y="840649"/>
                  <a:pt x="62554" y="849223"/>
                  <a:pt x="64850" y="852219"/>
                </a:cubicBezTo>
                <a:lnTo>
                  <a:pt x="65191" y="852412"/>
                </a:lnTo>
                <a:lnTo>
                  <a:pt x="57666" y="836792"/>
                </a:lnTo>
                <a:cubicBezTo>
                  <a:pt x="42555" y="801065"/>
                  <a:pt x="30822" y="763562"/>
                  <a:pt x="22866" y="724683"/>
                </a:cubicBezTo>
                <a:lnTo>
                  <a:pt x="20811" y="711220"/>
                </a:lnTo>
                <a:lnTo>
                  <a:pt x="20064" y="709302"/>
                </a:lnTo>
                <a:cubicBezTo>
                  <a:pt x="24730" y="730765"/>
                  <a:pt x="17264" y="708368"/>
                  <a:pt x="15398" y="706502"/>
                </a:cubicBezTo>
                <a:close/>
                <a:moveTo>
                  <a:pt x="1215022" y="604317"/>
                </a:moveTo>
                <a:cubicBezTo>
                  <a:pt x="1214089" y="612249"/>
                  <a:pt x="1215022" y="637912"/>
                  <a:pt x="1212689" y="631380"/>
                </a:cubicBezTo>
                <a:cubicBezTo>
                  <a:pt x="1210356" y="619248"/>
                  <a:pt x="1214089" y="602917"/>
                  <a:pt x="1215022" y="604317"/>
                </a:cubicBezTo>
                <a:close/>
                <a:moveTo>
                  <a:pt x="19597" y="466670"/>
                </a:moveTo>
                <a:cubicBezTo>
                  <a:pt x="18197" y="473203"/>
                  <a:pt x="16798" y="478802"/>
                  <a:pt x="15865" y="484868"/>
                </a:cubicBezTo>
                <a:cubicBezTo>
                  <a:pt x="14931" y="490934"/>
                  <a:pt x="14465" y="497000"/>
                  <a:pt x="13531" y="502599"/>
                </a:cubicBezTo>
                <a:cubicBezTo>
                  <a:pt x="11665" y="514263"/>
                  <a:pt x="11199" y="525462"/>
                  <a:pt x="10265" y="536660"/>
                </a:cubicBezTo>
                <a:lnTo>
                  <a:pt x="9799" y="545059"/>
                </a:lnTo>
                <a:lnTo>
                  <a:pt x="9332" y="553458"/>
                </a:lnTo>
                <a:cubicBezTo>
                  <a:pt x="8865" y="559057"/>
                  <a:pt x="8865" y="564656"/>
                  <a:pt x="8399" y="570255"/>
                </a:cubicBezTo>
                <a:cubicBezTo>
                  <a:pt x="7932" y="581920"/>
                  <a:pt x="8399" y="593585"/>
                  <a:pt x="7466" y="605717"/>
                </a:cubicBezTo>
                <a:lnTo>
                  <a:pt x="9799" y="597318"/>
                </a:lnTo>
                <a:cubicBezTo>
                  <a:pt x="7466" y="603384"/>
                  <a:pt x="8865" y="619248"/>
                  <a:pt x="9799" y="635113"/>
                </a:cubicBezTo>
                <a:cubicBezTo>
                  <a:pt x="10732" y="643045"/>
                  <a:pt x="11665" y="650977"/>
                  <a:pt x="12132" y="657509"/>
                </a:cubicBezTo>
                <a:cubicBezTo>
                  <a:pt x="12598" y="660775"/>
                  <a:pt x="12598" y="664042"/>
                  <a:pt x="12598" y="666374"/>
                </a:cubicBezTo>
                <a:cubicBezTo>
                  <a:pt x="12598" y="669174"/>
                  <a:pt x="12598" y="671040"/>
                  <a:pt x="12132" y="672441"/>
                </a:cubicBezTo>
                <a:cubicBezTo>
                  <a:pt x="12365" y="667541"/>
                  <a:pt x="13882" y="672441"/>
                  <a:pt x="15631" y="678273"/>
                </a:cubicBezTo>
                <a:lnTo>
                  <a:pt x="15921" y="679179"/>
                </a:lnTo>
                <a:lnTo>
                  <a:pt x="13815" y="665382"/>
                </a:lnTo>
                <a:cubicBezTo>
                  <a:pt x="11777" y="645304"/>
                  <a:pt x="10732" y="624933"/>
                  <a:pt x="10732" y="604317"/>
                </a:cubicBezTo>
                <a:cubicBezTo>
                  <a:pt x="10732" y="583702"/>
                  <a:pt x="11777" y="563330"/>
                  <a:pt x="13815" y="543252"/>
                </a:cubicBezTo>
                <a:lnTo>
                  <a:pt x="21900" y="490277"/>
                </a:lnTo>
                <a:lnTo>
                  <a:pt x="21405" y="489592"/>
                </a:lnTo>
                <a:cubicBezTo>
                  <a:pt x="20181" y="488717"/>
                  <a:pt x="18431" y="491867"/>
                  <a:pt x="13998" y="514730"/>
                </a:cubicBezTo>
                <a:cubicBezTo>
                  <a:pt x="17264" y="499799"/>
                  <a:pt x="18197" y="491867"/>
                  <a:pt x="18197" y="485334"/>
                </a:cubicBezTo>
                <a:cubicBezTo>
                  <a:pt x="18664" y="478802"/>
                  <a:pt x="18197" y="474136"/>
                  <a:pt x="19597" y="466670"/>
                </a:cubicBezTo>
                <a:close/>
                <a:moveTo>
                  <a:pt x="95711" y="295487"/>
                </a:moveTo>
                <a:cubicBezTo>
                  <a:pt x="94720" y="296012"/>
                  <a:pt x="92854" y="298229"/>
                  <a:pt x="90520" y="301495"/>
                </a:cubicBezTo>
                <a:cubicBezTo>
                  <a:pt x="85854" y="308494"/>
                  <a:pt x="78855" y="319225"/>
                  <a:pt x="73723" y="329491"/>
                </a:cubicBezTo>
                <a:cubicBezTo>
                  <a:pt x="68124" y="342089"/>
                  <a:pt x="71390" y="343022"/>
                  <a:pt x="59725" y="362152"/>
                </a:cubicBezTo>
                <a:cubicBezTo>
                  <a:pt x="61591" y="356087"/>
                  <a:pt x="68124" y="343489"/>
                  <a:pt x="65324" y="346288"/>
                </a:cubicBezTo>
                <a:cubicBezTo>
                  <a:pt x="61124" y="358420"/>
                  <a:pt x="55525" y="370085"/>
                  <a:pt x="50859" y="382683"/>
                </a:cubicBezTo>
                <a:cubicBezTo>
                  <a:pt x="48526" y="389215"/>
                  <a:pt x="45727" y="395281"/>
                  <a:pt x="43394" y="401347"/>
                </a:cubicBezTo>
                <a:cubicBezTo>
                  <a:pt x="41061" y="407413"/>
                  <a:pt x="39195" y="413478"/>
                  <a:pt x="36861" y="419544"/>
                </a:cubicBezTo>
                <a:cubicBezTo>
                  <a:pt x="34529" y="425610"/>
                  <a:pt x="33128" y="431676"/>
                  <a:pt x="31262" y="437275"/>
                </a:cubicBezTo>
                <a:cubicBezTo>
                  <a:pt x="29396" y="442874"/>
                  <a:pt x="27996" y="448473"/>
                  <a:pt x="26596" y="454073"/>
                </a:cubicBezTo>
                <a:cubicBezTo>
                  <a:pt x="24263" y="464804"/>
                  <a:pt x="22397" y="475069"/>
                  <a:pt x="21930" y="483002"/>
                </a:cubicBezTo>
                <a:lnTo>
                  <a:pt x="26596" y="458272"/>
                </a:lnTo>
                <a:cubicBezTo>
                  <a:pt x="26363" y="461071"/>
                  <a:pt x="26771" y="462209"/>
                  <a:pt x="27369" y="462879"/>
                </a:cubicBezTo>
                <a:lnTo>
                  <a:pt x="28105" y="463576"/>
                </a:lnTo>
                <a:lnTo>
                  <a:pt x="37583" y="426714"/>
                </a:lnTo>
                <a:cubicBezTo>
                  <a:pt x="49216" y="389312"/>
                  <a:pt x="64428" y="353485"/>
                  <a:pt x="82816" y="319634"/>
                </a:cubicBezTo>
                <a:lnTo>
                  <a:pt x="95669" y="298478"/>
                </a:lnTo>
                <a:close/>
                <a:moveTo>
                  <a:pt x="151975" y="219065"/>
                </a:moveTo>
                <a:lnTo>
                  <a:pt x="145579" y="224039"/>
                </a:lnTo>
                <a:cubicBezTo>
                  <a:pt x="142779" y="226839"/>
                  <a:pt x="139047" y="230572"/>
                  <a:pt x="135314" y="234305"/>
                </a:cubicBezTo>
                <a:cubicBezTo>
                  <a:pt x="132047" y="238037"/>
                  <a:pt x="127848" y="242237"/>
                  <a:pt x="124115" y="246903"/>
                </a:cubicBezTo>
                <a:cubicBezTo>
                  <a:pt x="120383" y="251569"/>
                  <a:pt x="116650" y="256235"/>
                  <a:pt x="113383" y="260434"/>
                </a:cubicBezTo>
                <a:cubicBezTo>
                  <a:pt x="109184" y="268366"/>
                  <a:pt x="105451" y="276765"/>
                  <a:pt x="101719" y="285164"/>
                </a:cubicBezTo>
                <a:lnTo>
                  <a:pt x="98452" y="288897"/>
                </a:lnTo>
                <a:cubicBezTo>
                  <a:pt x="95419" y="294729"/>
                  <a:pt x="98219" y="292163"/>
                  <a:pt x="100027" y="290763"/>
                </a:cubicBezTo>
                <a:lnTo>
                  <a:pt x="100361" y="290754"/>
                </a:lnTo>
                <a:lnTo>
                  <a:pt x="112698" y="270447"/>
                </a:lnTo>
                <a:lnTo>
                  <a:pt x="111517" y="270232"/>
                </a:lnTo>
                <a:cubicBezTo>
                  <a:pt x="110117" y="270699"/>
                  <a:pt x="109651" y="270232"/>
                  <a:pt x="118516" y="258568"/>
                </a:cubicBezTo>
                <a:lnTo>
                  <a:pt x="118516" y="262656"/>
                </a:lnTo>
                <a:lnTo>
                  <a:pt x="147114" y="224414"/>
                </a:lnTo>
                <a:close/>
                <a:moveTo>
                  <a:pt x="187035" y="170033"/>
                </a:moveTo>
                <a:lnTo>
                  <a:pt x="180250" y="177343"/>
                </a:lnTo>
                <a:lnTo>
                  <a:pt x="185240" y="171314"/>
                </a:lnTo>
                <a:close/>
                <a:moveTo>
                  <a:pt x="333618" y="64930"/>
                </a:moveTo>
                <a:lnTo>
                  <a:pt x="328020" y="69595"/>
                </a:lnTo>
                <a:lnTo>
                  <a:pt x="329885" y="69129"/>
                </a:lnTo>
                <a:cubicBezTo>
                  <a:pt x="328952" y="69595"/>
                  <a:pt x="328019" y="70528"/>
                  <a:pt x="326619" y="70995"/>
                </a:cubicBezTo>
                <a:lnTo>
                  <a:pt x="328018" y="69596"/>
                </a:lnTo>
                <a:lnTo>
                  <a:pt x="326269" y="69712"/>
                </a:lnTo>
                <a:cubicBezTo>
                  <a:pt x="326852" y="69129"/>
                  <a:pt x="328952" y="67729"/>
                  <a:pt x="333618" y="64930"/>
                </a:cubicBezTo>
                <a:close/>
                <a:moveTo>
                  <a:pt x="765746" y="26960"/>
                </a:moveTo>
                <a:cubicBezTo>
                  <a:pt x="763121" y="26435"/>
                  <a:pt x="762888" y="26902"/>
                  <a:pt x="766621" y="29001"/>
                </a:cubicBezTo>
                <a:lnTo>
                  <a:pt x="762989" y="28061"/>
                </a:lnTo>
                <a:lnTo>
                  <a:pt x="816235" y="44384"/>
                </a:lnTo>
                <a:lnTo>
                  <a:pt x="840279" y="54955"/>
                </a:lnTo>
                <a:lnTo>
                  <a:pt x="839877" y="54664"/>
                </a:lnTo>
                <a:cubicBezTo>
                  <a:pt x="834278" y="51398"/>
                  <a:pt x="824479" y="46732"/>
                  <a:pt x="812814" y="41599"/>
                </a:cubicBezTo>
                <a:cubicBezTo>
                  <a:pt x="809548" y="41133"/>
                  <a:pt x="803949" y="39266"/>
                  <a:pt x="797883" y="37400"/>
                </a:cubicBezTo>
                <a:cubicBezTo>
                  <a:pt x="791817" y="35067"/>
                  <a:pt x="785285" y="32734"/>
                  <a:pt x="779219" y="30868"/>
                </a:cubicBezTo>
                <a:cubicBezTo>
                  <a:pt x="773387" y="29001"/>
                  <a:pt x="768371" y="27485"/>
                  <a:pt x="765746" y="26960"/>
                </a:cubicBezTo>
                <a:close/>
                <a:moveTo>
                  <a:pt x="705189" y="15925"/>
                </a:moveTo>
                <a:lnTo>
                  <a:pt x="749700" y="23987"/>
                </a:lnTo>
                <a:lnTo>
                  <a:pt x="750514" y="24237"/>
                </a:lnTo>
                <a:lnTo>
                  <a:pt x="751748" y="23694"/>
                </a:lnTo>
                <a:cubicBezTo>
                  <a:pt x="751457" y="23169"/>
                  <a:pt x="749823" y="22236"/>
                  <a:pt x="745157" y="20602"/>
                </a:cubicBezTo>
                <a:cubicBezTo>
                  <a:pt x="737226" y="18736"/>
                  <a:pt x="731626" y="17336"/>
                  <a:pt x="726960" y="16870"/>
                </a:cubicBezTo>
                <a:cubicBezTo>
                  <a:pt x="722294" y="15936"/>
                  <a:pt x="718562" y="15936"/>
                  <a:pt x="715295" y="15936"/>
                </a:cubicBezTo>
                <a:cubicBezTo>
                  <a:pt x="712029" y="15936"/>
                  <a:pt x="708763" y="15936"/>
                  <a:pt x="705497" y="15936"/>
                </a:cubicBezTo>
                <a:close/>
                <a:moveTo>
                  <a:pt x="680951" y="11535"/>
                </a:moveTo>
                <a:lnTo>
                  <a:pt x="692209" y="13574"/>
                </a:lnTo>
                <a:lnTo>
                  <a:pt x="692199" y="13545"/>
                </a:lnTo>
                <a:cubicBezTo>
                  <a:pt x="691674" y="13225"/>
                  <a:pt x="690624" y="12889"/>
                  <a:pt x="688568" y="12517"/>
                </a:cubicBezTo>
                <a:close/>
                <a:moveTo>
                  <a:pt x="678901" y="11270"/>
                </a:moveTo>
                <a:lnTo>
                  <a:pt x="678618" y="11294"/>
                </a:lnTo>
                <a:lnTo>
                  <a:pt x="679484" y="11346"/>
                </a:lnTo>
                <a:close/>
                <a:moveTo>
                  <a:pt x="653880" y="8587"/>
                </a:moveTo>
                <a:cubicBezTo>
                  <a:pt x="651255" y="8471"/>
                  <a:pt x="649738" y="8704"/>
                  <a:pt x="648105" y="8937"/>
                </a:cubicBezTo>
                <a:lnTo>
                  <a:pt x="643769" y="9211"/>
                </a:lnTo>
                <a:lnTo>
                  <a:pt x="665349" y="10501"/>
                </a:lnTo>
                <a:lnTo>
                  <a:pt x="666303" y="10337"/>
                </a:lnTo>
                <a:cubicBezTo>
                  <a:pt x="660237" y="9171"/>
                  <a:pt x="656504" y="8704"/>
                  <a:pt x="653880" y="8587"/>
                </a:cubicBezTo>
                <a:close/>
                <a:moveTo>
                  <a:pt x="570236" y="3067"/>
                </a:moveTo>
                <a:lnTo>
                  <a:pt x="568317" y="6138"/>
                </a:lnTo>
                <a:cubicBezTo>
                  <a:pt x="557119" y="6138"/>
                  <a:pt x="545920" y="6605"/>
                  <a:pt x="534722" y="8471"/>
                </a:cubicBezTo>
                <a:cubicBezTo>
                  <a:pt x="529123" y="9404"/>
                  <a:pt x="523524" y="10337"/>
                  <a:pt x="517924" y="11270"/>
                </a:cubicBezTo>
                <a:cubicBezTo>
                  <a:pt x="512325" y="12204"/>
                  <a:pt x="506726" y="13604"/>
                  <a:pt x="501127" y="15003"/>
                </a:cubicBezTo>
                <a:cubicBezTo>
                  <a:pt x="495528" y="16403"/>
                  <a:pt x="489928" y="17337"/>
                  <a:pt x="484329" y="18736"/>
                </a:cubicBezTo>
                <a:cubicBezTo>
                  <a:pt x="478730" y="20136"/>
                  <a:pt x="473131" y="21536"/>
                  <a:pt x="467532" y="22936"/>
                </a:cubicBezTo>
                <a:lnTo>
                  <a:pt x="459133" y="24802"/>
                </a:lnTo>
                <a:lnTo>
                  <a:pt x="450734" y="27135"/>
                </a:lnTo>
                <a:cubicBezTo>
                  <a:pt x="445135" y="28535"/>
                  <a:pt x="439069" y="29934"/>
                  <a:pt x="433470" y="30868"/>
                </a:cubicBezTo>
                <a:lnTo>
                  <a:pt x="433003" y="27135"/>
                </a:lnTo>
                <a:cubicBezTo>
                  <a:pt x="412006" y="33201"/>
                  <a:pt x="409207" y="36000"/>
                  <a:pt x="405474" y="38333"/>
                </a:cubicBezTo>
                <a:cubicBezTo>
                  <a:pt x="401741" y="40666"/>
                  <a:pt x="397542" y="43932"/>
                  <a:pt x="374212" y="52798"/>
                </a:cubicBezTo>
                <a:cubicBezTo>
                  <a:pt x="383544" y="48598"/>
                  <a:pt x="380744" y="48598"/>
                  <a:pt x="374212" y="50465"/>
                </a:cubicBezTo>
                <a:cubicBezTo>
                  <a:pt x="367680" y="52798"/>
                  <a:pt x="357415" y="56531"/>
                  <a:pt x="350882" y="59330"/>
                </a:cubicBezTo>
                <a:cubicBezTo>
                  <a:pt x="346216" y="62130"/>
                  <a:pt x="339684" y="66796"/>
                  <a:pt x="331751" y="71462"/>
                </a:cubicBezTo>
                <a:cubicBezTo>
                  <a:pt x="327552" y="73795"/>
                  <a:pt x="323353" y="76128"/>
                  <a:pt x="319153" y="78927"/>
                </a:cubicBezTo>
                <a:cubicBezTo>
                  <a:pt x="314954" y="81727"/>
                  <a:pt x="310755" y="84527"/>
                  <a:pt x="306089" y="87326"/>
                </a:cubicBezTo>
                <a:cubicBezTo>
                  <a:pt x="296757" y="92925"/>
                  <a:pt x="287891" y="98991"/>
                  <a:pt x="279959" y="104124"/>
                </a:cubicBezTo>
                <a:cubicBezTo>
                  <a:pt x="272027" y="109256"/>
                  <a:pt x="265028" y="113922"/>
                  <a:pt x="259895" y="117189"/>
                </a:cubicBezTo>
                <a:cubicBezTo>
                  <a:pt x="262695" y="114855"/>
                  <a:pt x="266428" y="112056"/>
                  <a:pt x="270160" y="109256"/>
                </a:cubicBezTo>
                <a:cubicBezTo>
                  <a:pt x="273893" y="106457"/>
                  <a:pt x="278093" y="104124"/>
                  <a:pt x="281826" y="101324"/>
                </a:cubicBezTo>
                <a:cubicBezTo>
                  <a:pt x="289291" y="96191"/>
                  <a:pt x="296290" y="91059"/>
                  <a:pt x="299556" y="88259"/>
                </a:cubicBezTo>
                <a:cubicBezTo>
                  <a:pt x="294890" y="91059"/>
                  <a:pt x="289758" y="94792"/>
                  <a:pt x="283692" y="98525"/>
                </a:cubicBezTo>
                <a:cubicBezTo>
                  <a:pt x="277626" y="102257"/>
                  <a:pt x="271560" y="105990"/>
                  <a:pt x="265494" y="110189"/>
                </a:cubicBezTo>
                <a:cubicBezTo>
                  <a:pt x="259429" y="114389"/>
                  <a:pt x="253830" y="118588"/>
                  <a:pt x="248697" y="122321"/>
                </a:cubicBezTo>
                <a:cubicBezTo>
                  <a:pt x="244031" y="126054"/>
                  <a:pt x="239832" y="129786"/>
                  <a:pt x="237032" y="133053"/>
                </a:cubicBezTo>
                <a:lnTo>
                  <a:pt x="238899" y="132120"/>
                </a:lnTo>
                <a:cubicBezTo>
                  <a:pt x="218252" y="151367"/>
                  <a:pt x="207841" y="158803"/>
                  <a:pt x="196839" y="170767"/>
                </a:cubicBezTo>
                <a:lnTo>
                  <a:pt x="193314" y="175045"/>
                </a:lnTo>
                <a:lnTo>
                  <a:pt x="228074" y="143453"/>
                </a:lnTo>
                <a:cubicBezTo>
                  <a:pt x="331313" y="58253"/>
                  <a:pt x="463668" y="7071"/>
                  <a:pt x="607978" y="7071"/>
                </a:cubicBezTo>
                <a:lnTo>
                  <a:pt x="630965" y="8445"/>
                </a:lnTo>
                <a:lnTo>
                  <a:pt x="627108" y="8004"/>
                </a:lnTo>
                <a:cubicBezTo>
                  <a:pt x="630374" y="7538"/>
                  <a:pt x="634574" y="7538"/>
                  <a:pt x="638773" y="7071"/>
                </a:cubicBezTo>
                <a:cubicBezTo>
                  <a:pt x="643439" y="6605"/>
                  <a:pt x="648105" y="6605"/>
                  <a:pt x="652305" y="6605"/>
                </a:cubicBezTo>
                <a:cubicBezTo>
                  <a:pt x="661170" y="6605"/>
                  <a:pt x="667702" y="6138"/>
                  <a:pt x="667236" y="4738"/>
                </a:cubicBezTo>
                <a:lnTo>
                  <a:pt x="668635" y="5671"/>
                </a:lnTo>
                <a:lnTo>
                  <a:pt x="696165" y="8471"/>
                </a:lnTo>
                <a:cubicBezTo>
                  <a:pt x="689166" y="8004"/>
                  <a:pt x="691499" y="8471"/>
                  <a:pt x="688232" y="8471"/>
                </a:cubicBezTo>
                <a:cubicBezTo>
                  <a:pt x="691965" y="9404"/>
                  <a:pt x="696165" y="9870"/>
                  <a:pt x="699898" y="10337"/>
                </a:cubicBezTo>
                <a:cubicBezTo>
                  <a:pt x="703630" y="11270"/>
                  <a:pt x="707363" y="11737"/>
                  <a:pt x="711096" y="12204"/>
                </a:cubicBezTo>
                <a:cubicBezTo>
                  <a:pt x="718562" y="13603"/>
                  <a:pt x="726027" y="14070"/>
                  <a:pt x="733026" y="15003"/>
                </a:cubicBezTo>
                <a:cubicBezTo>
                  <a:pt x="740025" y="15936"/>
                  <a:pt x="747024" y="17336"/>
                  <a:pt x="754023" y="18736"/>
                </a:cubicBezTo>
                <a:cubicBezTo>
                  <a:pt x="761022" y="20136"/>
                  <a:pt x="767554" y="22935"/>
                  <a:pt x="774087" y="25735"/>
                </a:cubicBezTo>
                <a:lnTo>
                  <a:pt x="770821" y="26202"/>
                </a:lnTo>
                <a:cubicBezTo>
                  <a:pt x="776420" y="27601"/>
                  <a:pt x="781552" y="29468"/>
                  <a:pt x="786685" y="30868"/>
                </a:cubicBezTo>
                <a:cubicBezTo>
                  <a:pt x="791351" y="32734"/>
                  <a:pt x="796483" y="34134"/>
                  <a:pt x="801149" y="36000"/>
                </a:cubicBezTo>
                <a:cubicBezTo>
                  <a:pt x="805815" y="37400"/>
                  <a:pt x="810948" y="39266"/>
                  <a:pt x="816080" y="40666"/>
                </a:cubicBezTo>
                <a:cubicBezTo>
                  <a:pt x="821213" y="42066"/>
                  <a:pt x="826812" y="43932"/>
                  <a:pt x="832412" y="45799"/>
                </a:cubicBezTo>
                <a:cubicBezTo>
                  <a:pt x="836611" y="49065"/>
                  <a:pt x="840810" y="51864"/>
                  <a:pt x="844543" y="55131"/>
                </a:cubicBezTo>
                <a:lnTo>
                  <a:pt x="865073" y="62596"/>
                </a:lnTo>
                <a:cubicBezTo>
                  <a:pt x="872072" y="64929"/>
                  <a:pt x="878605" y="68195"/>
                  <a:pt x="885137" y="70995"/>
                </a:cubicBezTo>
                <a:cubicBezTo>
                  <a:pt x="876272" y="66796"/>
                  <a:pt x="866356" y="63180"/>
                  <a:pt x="858599" y="61021"/>
                </a:cubicBezTo>
                <a:lnTo>
                  <a:pt x="849885" y="59178"/>
                </a:lnTo>
                <a:lnTo>
                  <a:pt x="879220" y="72075"/>
                </a:lnTo>
                <a:lnTo>
                  <a:pt x="918174" y="95872"/>
                </a:lnTo>
                <a:lnTo>
                  <a:pt x="918265" y="95725"/>
                </a:lnTo>
                <a:cubicBezTo>
                  <a:pt x="904734" y="87326"/>
                  <a:pt x="891669" y="78461"/>
                  <a:pt x="877671" y="70995"/>
                </a:cubicBezTo>
                <a:cubicBezTo>
                  <a:pt x="883271" y="72861"/>
                  <a:pt x="887937" y="74728"/>
                  <a:pt x="893536" y="76594"/>
                </a:cubicBezTo>
                <a:cubicBezTo>
                  <a:pt x="898202" y="78461"/>
                  <a:pt x="901935" y="80327"/>
                  <a:pt x="905200" y="82193"/>
                </a:cubicBezTo>
                <a:cubicBezTo>
                  <a:pt x="911733" y="85926"/>
                  <a:pt x="917799" y="89659"/>
                  <a:pt x="923398" y="93858"/>
                </a:cubicBezTo>
                <a:cubicBezTo>
                  <a:pt x="928997" y="98058"/>
                  <a:pt x="935063" y="102724"/>
                  <a:pt x="942995" y="108323"/>
                </a:cubicBezTo>
                <a:cubicBezTo>
                  <a:pt x="946728" y="111589"/>
                  <a:pt x="950927" y="114855"/>
                  <a:pt x="956060" y="118121"/>
                </a:cubicBezTo>
                <a:cubicBezTo>
                  <a:pt x="960726" y="121388"/>
                  <a:pt x="966791" y="125120"/>
                  <a:pt x="972857" y="129786"/>
                </a:cubicBezTo>
                <a:lnTo>
                  <a:pt x="959754" y="121797"/>
                </a:lnTo>
                <a:lnTo>
                  <a:pt x="988706" y="144626"/>
                </a:lnTo>
                <a:lnTo>
                  <a:pt x="987789" y="143784"/>
                </a:lnTo>
                <a:lnTo>
                  <a:pt x="991490" y="146822"/>
                </a:lnTo>
                <a:lnTo>
                  <a:pt x="997474" y="151540"/>
                </a:lnTo>
                <a:lnTo>
                  <a:pt x="998946" y="152939"/>
                </a:lnTo>
                <a:lnTo>
                  <a:pt x="1005986" y="158716"/>
                </a:lnTo>
                <a:lnTo>
                  <a:pt x="1009149" y="162637"/>
                </a:lnTo>
                <a:lnTo>
                  <a:pt x="1038055" y="190114"/>
                </a:lnTo>
                <a:lnTo>
                  <a:pt x="1026517" y="177846"/>
                </a:lnTo>
                <a:cubicBezTo>
                  <a:pt x="1039114" y="189045"/>
                  <a:pt x="1051713" y="201176"/>
                  <a:pt x="1063377" y="213774"/>
                </a:cubicBezTo>
                <a:cubicBezTo>
                  <a:pt x="1066644" y="219373"/>
                  <a:pt x="1065244" y="219840"/>
                  <a:pt x="1061511" y="216574"/>
                </a:cubicBezTo>
                <a:lnTo>
                  <a:pt x="1058120" y="213582"/>
                </a:lnTo>
                <a:lnTo>
                  <a:pt x="1076110" y="235119"/>
                </a:lnTo>
                <a:lnTo>
                  <a:pt x="1081575" y="238971"/>
                </a:lnTo>
                <a:lnTo>
                  <a:pt x="1090463" y="252302"/>
                </a:lnTo>
                <a:lnTo>
                  <a:pt x="1090837" y="252751"/>
                </a:lnTo>
                <a:lnTo>
                  <a:pt x="1092236" y="254962"/>
                </a:lnTo>
                <a:lnTo>
                  <a:pt x="1098372" y="264167"/>
                </a:lnTo>
                <a:lnTo>
                  <a:pt x="1095545" y="260194"/>
                </a:lnTo>
                <a:lnTo>
                  <a:pt x="1133139" y="319634"/>
                </a:lnTo>
                <a:lnTo>
                  <a:pt x="1150591" y="355863"/>
                </a:lnTo>
                <a:lnTo>
                  <a:pt x="1150632" y="355153"/>
                </a:lnTo>
                <a:lnTo>
                  <a:pt x="1151370" y="357480"/>
                </a:lnTo>
                <a:lnTo>
                  <a:pt x="1158289" y="371842"/>
                </a:lnTo>
                <a:lnTo>
                  <a:pt x="1158855" y="373390"/>
                </a:lnTo>
                <a:lnTo>
                  <a:pt x="1159497" y="373817"/>
                </a:lnTo>
                <a:cubicBezTo>
                  <a:pt x="1161947" y="380350"/>
                  <a:pt x="1163930" y="386124"/>
                  <a:pt x="1165519" y="391234"/>
                </a:cubicBezTo>
                <a:lnTo>
                  <a:pt x="1165904" y="392649"/>
                </a:lnTo>
                <a:lnTo>
                  <a:pt x="1178372" y="426714"/>
                </a:lnTo>
                <a:cubicBezTo>
                  <a:pt x="1195823" y="482819"/>
                  <a:pt x="1205223" y="542471"/>
                  <a:pt x="1205223" y="604317"/>
                </a:cubicBezTo>
                <a:cubicBezTo>
                  <a:pt x="1205223" y="624933"/>
                  <a:pt x="1204179" y="645304"/>
                  <a:pt x="1202140" y="665382"/>
                </a:cubicBezTo>
                <a:lnTo>
                  <a:pt x="1196696" y="701051"/>
                </a:lnTo>
                <a:lnTo>
                  <a:pt x="1198224" y="694837"/>
                </a:lnTo>
                <a:cubicBezTo>
                  <a:pt x="1196825" y="704169"/>
                  <a:pt x="1196358" y="709302"/>
                  <a:pt x="1197291" y="712567"/>
                </a:cubicBezTo>
                <a:lnTo>
                  <a:pt x="1198691" y="706968"/>
                </a:lnTo>
                <a:cubicBezTo>
                  <a:pt x="1200557" y="699503"/>
                  <a:pt x="1194025" y="728899"/>
                  <a:pt x="1196825" y="726565"/>
                </a:cubicBezTo>
                <a:cubicBezTo>
                  <a:pt x="1198224" y="719100"/>
                  <a:pt x="1199624" y="712101"/>
                  <a:pt x="1200557" y="706035"/>
                </a:cubicBezTo>
                <a:cubicBezTo>
                  <a:pt x="1201491" y="699970"/>
                  <a:pt x="1202424" y="694370"/>
                  <a:pt x="1202424" y="689238"/>
                </a:cubicBezTo>
                <a:cubicBezTo>
                  <a:pt x="1202890" y="679439"/>
                  <a:pt x="1202890" y="672440"/>
                  <a:pt x="1201957" y="669174"/>
                </a:cubicBezTo>
                <a:cubicBezTo>
                  <a:pt x="1202424" y="675240"/>
                  <a:pt x="1203823" y="669640"/>
                  <a:pt x="1204757" y="660775"/>
                </a:cubicBezTo>
                <a:cubicBezTo>
                  <a:pt x="1205690" y="652377"/>
                  <a:pt x="1207090" y="640711"/>
                  <a:pt x="1208023" y="634646"/>
                </a:cubicBezTo>
                <a:cubicBezTo>
                  <a:pt x="1209423" y="640711"/>
                  <a:pt x="1210356" y="646311"/>
                  <a:pt x="1210823" y="652377"/>
                </a:cubicBezTo>
                <a:cubicBezTo>
                  <a:pt x="1210823" y="658442"/>
                  <a:pt x="1211289" y="665441"/>
                  <a:pt x="1210823" y="672907"/>
                </a:cubicBezTo>
                <a:cubicBezTo>
                  <a:pt x="1209889" y="680372"/>
                  <a:pt x="1209423" y="689238"/>
                  <a:pt x="1208023" y="699503"/>
                </a:cubicBezTo>
                <a:cubicBezTo>
                  <a:pt x="1207090" y="704636"/>
                  <a:pt x="1206157" y="710235"/>
                  <a:pt x="1205223" y="716300"/>
                </a:cubicBezTo>
                <a:cubicBezTo>
                  <a:pt x="1204757" y="719100"/>
                  <a:pt x="1204290" y="722366"/>
                  <a:pt x="1203823" y="725632"/>
                </a:cubicBezTo>
                <a:cubicBezTo>
                  <a:pt x="1202890" y="728899"/>
                  <a:pt x="1202424" y="732165"/>
                  <a:pt x="1201491" y="735897"/>
                </a:cubicBezTo>
                <a:cubicBezTo>
                  <a:pt x="1191692" y="781158"/>
                  <a:pt x="1176761" y="825018"/>
                  <a:pt x="1157164" y="867012"/>
                </a:cubicBezTo>
                <a:cubicBezTo>
                  <a:pt x="1137100" y="909006"/>
                  <a:pt x="1112370" y="948200"/>
                  <a:pt x="1083441" y="984594"/>
                </a:cubicBezTo>
                <a:cubicBezTo>
                  <a:pt x="1054512" y="1020989"/>
                  <a:pt x="1021384" y="1053651"/>
                  <a:pt x="984989" y="1082580"/>
                </a:cubicBezTo>
                <a:cubicBezTo>
                  <a:pt x="948594" y="1111509"/>
                  <a:pt x="908933" y="1136705"/>
                  <a:pt x="866939" y="1156303"/>
                </a:cubicBezTo>
                <a:cubicBezTo>
                  <a:pt x="866939" y="1156303"/>
                  <a:pt x="861807" y="1158635"/>
                  <a:pt x="852008" y="1162368"/>
                </a:cubicBezTo>
                <a:cubicBezTo>
                  <a:pt x="847342" y="1164701"/>
                  <a:pt x="841277" y="1167034"/>
                  <a:pt x="834278" y="1169367"/>
                </a:cubicBezTo>
                <a:cubicBezTo>
                  <a:pt x="827279" y="1172167"/>
                  <a:pt x="819813" y="1175433"/>
                  <a:pt x="810481" y="1178232"/>
                </a:cubicBezTo>
                <a:cubicBezTo>
                  <a:pt x="801616" y="1181032"/>
                  <a:pt x="791817" y="1184765"/>
                  <a:pt x="780619" y="1187564"/>
                </a:cubicBezTo>
                <a:cubicBezTo>
                  <a:pt x="775020" y="1188964"/>
                  <a:pt x="769421" y="1190364"/>
                  <a:pt x="763355" y="1192230"/>
                </a:cubicBezTo>
                <a:cubicBezTo>
                  <a:pt x="757755" y="1194097"/>
                  <a:pt x="751690" y="1195497"/>
                  <a:pt x="745157" y="1196896"/>
                </a:cubicBezTo>
                <a:cubicBezTo>
                  <a:pt x="732559" y="1200629"/>
                  <a:pt x="719028" y="1202962"/>
                  <a:pt x="704563" y="1205762"/>
                </a:cubicBezTo>
                <a:cubicBezTo>
                  <a:pt x="697564" y="1207162"/>
                  <a:pt x="690099" y="1208095"/>
                  <a:pt x="682633" y="1209495"/>
                </a:cubicBezTo>
                <a:cubicBezTo>
                  <a:pt x="678901" y="1209961"/>
                  <a:pt x="675168" y="1210894"/>
                  <a:pt x="671435" y="1211361"/>
                </a:cubicBezTo>
                <a:cubicBezTo>
                  <a:pt x="667702" y="1211828"/>
                  <a:pt x="663503" y="1212294"/>
                  <a:pt x="659770" y="1212761"/>
                </a:cubicBezTo>
                <a:cubicBezTo>
                  <a:pt x="653704" y="1213228"/>
                  <a:pt x="648105" y="1214161"/>
                  <a:pt x="642039" y="1214627"/>
                </a:cubicBezTo>
                <a:cubicBezTo>
                  <a:pt x="635973" y="1215560"/>
                  <a:pt x="629907" y="1215560"/>
                  <a:pt x="623375" y="1216027"/>
                </a:cubicBezTo>
                <a:cubicBezTo>
                  <a:pt x="610310" y="1216960"/>
                  <a:pt x="596779" y="1216960"/>
                  <a:pt x="582781" y="1216494"/>
                </a:cubicBezTo>
                <a:lnTo>
                  <a:pt x="599112" y="1213694"/>
                </a:lnTo>
                <a:cubicBezTo>
                  <a:pt x="604711" y="1212761"/>
                  <a:pt x="609844" y="1211828"/>
                  <a:pt x="615443" y="1210428"/>
                </a:cubicBezTo>
                <a:cubicBezTo>
                  <a:pt x="660703" y="1209495"/>
                  <a:pt x="592580" y="1214161"/>
                  <a:pt x="623375" y="1214627"/>
                </a:cubicBezTo>
                <a:cubicBezTo>
                  <a:pt x="631307" y="1214627"/>
                  <a:pt x="637373" y="1214627"/>
                  <a:pt x="641573" y="1214161"/>
                </a:cubicBezTo>
                <a:cubicBezTo>
                  <a:pt x="646239" y="1213694"/>
                  <a:pt x="648571" y="1213228"/>
                  <a:pt x="650438" y="1212761"/>
                </a:cubicBezTo>
                <a:cubicBezTo>
                  <a:pt x="653704" y="1211828"/>
                  <a:pt x="652771" y="1211361"/>
                  <a:pt x="651838" y="1210428"/>
                </a:cubicBezTo>
                <a:cubicBezTo>
                  <a:pt x="649505" y="1209028"/>
                  <a:pt x="646705" y="1207628"/>
                  <a:pt x="674235" y="1204362"/>
                </a:cubicBezTo>
                <a:cubicBezTo>
                  <a:pt x="675634" y="1206228"/>
                  <a:pt x="684500" y="1204829"/>
                  <a:pt x="697564" y="1202962"/>
                </a:cubicBezTo>
                <a:cubicBezTo>
                  <a:pt x="707830" y="1200163"/>
                  <a:pt x="730693" y="1194564"/>
                  <a:pt x="727427" y="1192697"/>
                </a:cubicBezTo>
                <a:cubicBezTo>
                  <a:pt x="706896" y="1198296"/>
                  <a:pt x="679834" y="1201562"/>
                  <a:pt x="655571" y="1202496"/>
                </a:cubicBezTo>
                <a:cubicBezTo>
                  <a:pt x="649505" y="1202496"/>
                  <a:pt x="643439" y="1203429"/>
                  <a:pt x="637840" y="1203429"/>
                </a:cubicBezTo>
                <a:cubicBezTo>
                  <a:pt x="632241" y="1203896"/>
                  <a:pt x="626642" y="1203896"/>
                  <a:pt x="621509" y="1204362"/>
                </a:cubicBezTo>
                <a:cubicBezTo>
                  <a:pt x="616376" y="1204362"/>
                  <a:pt x="611710" y="1205295"/>
                  <a:pt x="607511" y="1205762"/>
                </a:cubicBezTo>
                <a:cubicBezTo>
                  <a:pt x="603312" y="1206228"/>
                  <a:pt x="599579" y="1207162"/>
                  <a:pt x="596312" y="1208095"/>
                </a:cubicBezTo>
                <a:cubicBezTo>
                  <a:pt x="604245" y="1209961"/>
                  <a:pt x="597246" y="1211828"/>
                  <a:pt x="584181" y="1212761"/>
                </a:cubicBezTo>
                <a:cubicBezTo>
                  <a:pt x="577648" y="1213228"/>
                  <a:pt x="570183" y="1213228"/>
                  <a:pt x="562251" y="1212761"/>
                </a:cubicBezTo>
                <a:cubicBezTo>
                  <a:pt x="554319" y="1212294"/>
                  <a:pt x="546387" y="1211828"/>
                  <a:pt x="540321" y="1210428"/>
                </a:cubicBezTo>
                <a:lnTo>
                  <a:pt x="544520" y="1209495"/>
                </a:lnTo>
                <a:cubicBezTo>
                  <a:pt x="553385" y="1209961"/>
                  <a:pt x="560385" y="1209961"/>
                  <a:pt x="566450" y="1209961"/>
                </a:cubicBezTo>
                <a:cubicBezTo>
                  <a:pt x="572516" y="1209961"/>
                  <a:pt x="577182" y="1209495"/>
                  <a:pt x="581381" y="1208562"/>
                </a:cubicBezTo>
                <a:cubicBezTo>
                  <a:pt x="589314" y="1206695"/>
                  <a:pt x="593980" y="1204362"/>
                  <a:pt x="597246" y="1202496"/>
                </a:cubicBezTo>
                <a:cubicBezTo>
                  <a:pt x="587447" y="1202029"/>
                  <a:pt x="578115" y="1201562"/>
                  <a:pt x="568316" y="1200629"/>
                </a:cubicBezTo>
                <a:cubicBezTo>
                  <a:pt x="558518" y="1199696"/>
                  <a:pt x="548719" y="1198763"/>
                  <a:pt x="539387" y="1197363"/>
                </a:cubicBezTo>
                <a:cubicBezTo>
                  <a:pt x="547786" y="1199230"/>
                  <a:pt x="550586" y="1200163"/>
                  <a:pt x="550119" y="1201096"/>
                </a:cubicBezTo>
                <a:cubicBezTo>
                  <a:pt x="549653" y="1201562"/>
                  <a:pt x="545453" y="1202029"/>
                  <a:pt x="539854" y="1202029"/>
                </a:cubicBezTo>
                <a:cubicBezTo>
                  <a:pt x="534255" y="1202029"/>
                  <a:pt x="527256" y="1201562"/>
                  <a:pt x="519790" y="1201562"/>
                </a:cubicBezTo>
                <a:cubicBezTo>
                  <a:pt x="512792" y="1201096"/>
                  <a:pt x="505326" y="1200629"/>
                  <a:pt x="500193" y="1200629"/>
                </a:cubicBezTo>
                <a:lnTo>
                  <a:pt x="511391" y="1202496"/>
                </a:lnTo>
                <a:cubicBezTo>
                  <a:pt x="496460" y="1200629"/>
                  <a:pt x="487595" y="1201096"/>
                  <a:pt x="478730" y="1200629"/>
                </a:cubicBezTo>
                <a:cubicBezTo>
                  <a:pt x="479196" y="1200629"/>
                  <a:pt x="478730" y="1200163"/>
                  <a:pt x="476863" y="1199230"/>
                </a:cubicBezTo>
                <a:cubicBezTo>
                  <a:pt x="470798" y="1197830"/>
                  <a:pt x="465199" y="1196896"/>
                  <a:pt x="460066" y="1195963"/>
                </a:cubicBezTo>
                <a:cubicBezTo>
                  <a:pt x="454466" y="1195030"/>
                  <a:pt x="449801" y="1193630"/>
                  <a:pt x="444668" y="1192697"/>
                </a:cubicBezTo>
                <a:cubicBezTo>
                  <a:pt x="439535" y="1191297"/>
                  <a:pt x="434403" y="1190364"/>
                  <a:pt x="428804" y="1188964"/>
                </a:cubicBezTo>
                <a:cubicBezTo>
                  <a:pt x="423205" y="1187564"/>
                  <a:pt x="417605" y="1185232"/>
                  <a:pt x="411073" y="1182898"/>
                </a:cubicBezTo>
                <a:lnTo>
                  <a:pt x="409207" y="1180566"/>
                </a:lnTo>
                <a:cubicBezTo>
                  <a:pt x="405940" y="1179633"/>
                  <a:pt x="401741" y="1178232"/>
                  <a:pt x="397542" y="1176833"/>
                </a:cubicBezTo>
                <a:cubicBezTo>
                  <a:pt x="393342" y="1175433"/>
                  <a:pt x="389143" y="1173566"/>
                  <a:pt x="384944" y="1172167"/>
                </a:cubicBezTo>
                <a:cubicBezTo>
                  <a:pt x="376545" y="1168901"/>
                  <a:pt x="369079" y="1166568"/>
                  <a:pt x="364880" y="1165635"/>
                </a:cubicBezTo>
                <a:cubicBezTo>
                  <a:pt x="368146" y="1165635"/>
                  <a:pt x="358814" y="1160969"/>
                  <a:pt x="350415" y="1156769"/>
                </a:cubicBezTo>
                <a:cubicBezTo>
                  <a:pt x="342017" y="1152570"/>
                  <a:pt x="335484" y="1147904"/>
                  <a:pt x="343883" y="1150703"/>
                </a:cubicBezTo>
                <a:cubicBezTo>
                  <a:pt x="349015" y="1152570"/>
                  <a:pt x="359747" y="1157236"/>
                  <a:pt x="369546" y="1161435"/>
                </a:cubicBezTo>
                <a:cubicBezTo>
                  <a:pt x="379344" y="1165168"/>
                  <a:pt x="387743" y="1167501"/>
                  <a:pt x="388676" y="1166568"/>
                </a:cubicBezTo>
                <a:lnTo>
                  <a:pt x="375145" y="1161435"/>
                </a:lnTo>
                <a:cubicBezTo>
                  <a:pt x="370479" y="1160035"/>
                  <a:pt x="366280" y="1157702"/>
                  <a:pt x="361614" y="1155836"/>
                </a:cubicBezTo>
                <a:lnTo>
                  <a:pt x="348549" y="1149770"/>
                </a:lnTo>
                <a:cubicBezTo>
                  <a:pt x="343883" y="1147437"/>
                  <a:pt x="339683" y="1145571"/>
                  <a:pt x="335484" y="1143238"/>
                </a:cubicBezTo>
                <a:cubicBezTo>
                  <a:pt x="342950" y="1144171"/>
                  <a:pt x="345749" y="1141838"/>
                  <a:pt x="367213" y="1150237"/>
                </a:cubicBezTo>
                <a:lnTo>
                  <a:pt x="361405" y="1147265"/>
                </a:lnTo>
                <a:lnTo>
                  <a:pt x="323295" y="1129478"/>
                </a:lnTo>
                <a:lnTo>
                  <a:pt x="304177" y="1117864"/>
                </a:lnTo>
                <a:lnTo>
                  <a:pt x="302998" y="1118100"/>
                </a:lnTo>
                <a:cubicBezTo>
                  <a:pt x="301306" y="1118158"/>
                  <a:pt x="299556" y="1118508"/>
                  <a:pt x="305156" y="1122708"/>
                </a:cubicBezTo>
                <a:cubicBezTo>
                  <a:pt x="311688" y="1125507"/>
                  <a:pt x="318220" y="1129240"/>
                  <a:pt x="324753" y="1132039"/>
                </a:cubicBezTo>
                <a:cubicBezTo>
                  <a:pt x="321486" y="1132506"/>
                  <a:pt x="316354" y="1129707"/>
                  <a:pt x="310288" y="1126440"/>
                </a:cubicBezTo>
                <a:cubicBezTo>
                  <a:pt x="304222" y="1123174"/>
                  <a:pt x="297690" y="1119442"/>
                  <a:pt x="292091" y="1117108"/>
                </a:cubicBezTo>
                <a:cubicBezTo>
                  <a:pt x="296757" y="1122708"/>
                  <a:pt x="306555" y="1127374"/>
                  <a:pt x="319620" y="1133906"/>
                </a:cubicBezTo>
                <a:cubicBezTo>
                  <a:pt x="319620" y="1138572"/>
                  <a:pt x="290224" y="1117108"/>
                  <a:pt x="294890" y="1124574"/>
                </a:cubicBezTo>
                <a:cubicBezTo>
                  <a:pt x="306555" y="1131573"/>
                  <a:pt x="314487" y="1136239"/>
                  <a:pt x="322419" y="1137639"/>
                </a:cubicBezTo>
                <a:cubicBezTo>
                  <a:pt x="328485" y="1140438"/>
                  <a:pt x="332218" y="1141838"/>
                  <a:pt x="335484" y="1142305"/>
                </a:cubicBezTo>
                <a:lnTo>
                  <a:pt x="334249" y="1143320"/>
                </a:lnTo>
                <a:lnTo>
                  <a:pt x="335018" y="1143705"/>
                </a:lnTo>
                <a:cubicBezTo>
                  <a:pt x="334551" y="1143705"/>
                  <a:pt x="334085" y="1143705"/>
                  <a:pt x="333618" y="1143705"/>
                </a:cubicBezTo>
                <a:lnTo>
                  <a:pt x="333382" y="1143232"/>
                </a:lnTo>
                <a:lnTo>
                  <a:pt x="328544" y="1142071"/>
                </a:lnTo>
                <a:cubicBezTo>
                  <a:pt x="324053" y="1140671"/>
                  <a:pt x="318687" y="1138572"/>
                  <a:pt x="316354" y="1137639"/>
                </a:cubicBezTo>
                <a:lnTo>
                  <a:pt x="294890" y="1125507"/>
                </a:lnTo>
                <a:lnTo>
                  <a:pt x="278506" y="1115313"/>
                </a:lnTo>
                <a:lnTo>
                  <a:pt x="278559" y="1114776"/>
                </a:lnTo>
                <a:cubicBezTo>
                  <a:pt x="275293" y="1112442"/>
                  <a:pt x="271560" y="1110576"/>
                  <a:pt x="268294" y="1108243"/>
                </a:cubicBezTo>
                <a:cubicBezTo>
                  <a:pt x="265028" y="1105910"/>
                  <a:pt x="261762" y="1104044"/>
                  <a:pt x="258496" y="1101711"/>
                </a:cubicBezTo>
                <a:cubicBezTo>
                  <a:pt x="251963" y="1097511"/>
                  <a:pt x="245431" y="1093778"/>
                  <a:pt x="239365" y="1088646"/>
                </a:cubicBezTo>
                <a:cubicBezTo>
                  <a:pt x="233299" y="1083980"/>
                  <a:pt x="226767" y="1078847"/>
                  <a:pt x="219768" y="1073248"/>
                </a:cubicBezTo>
                <a:cubicBezTo>
                  <a:pt x="213235" y="1067183"/>
                  <a:pt x="205770" y="1060650"/>
                  <a:pt x="197838" y="1052718"/>
                </a:cubicBezTo>
                <a:cubicBezTo>
                  <a:pt x="205303" y="1058317"/>
                  <a:pt x="209036" y="1060183"/>
                  <a:pt x="208569" y="1058784"/>
                </a:cubicBezTo>
                <a:cubicBezTo>
                  <a:pt x="208103" y="1056917"/>
                  <a:pt x="202970" y="1052251"/>
                  <a:pt x="193638" y="1043386"/>
                </a:cubicBezTo>
                <a:lnTo>
                  <a:pt x="178707" y="1033588"/>
                </a:lnTo>
                <a:cubicBezTo>
                  <a:pt x="171708" y="1025189"/>
                  <a:pt x="163310" y="1016790"/>
                  <a:pt x="155377" y="1007924"/>
                </a:cubicBezTo>
                <a:cubicBezTo>
                  <a:pt x="147445" y="999059"/>
                  <a:pt x="139047" y="990194"/>
                  <a:pt x="131581" y="980862"/>
                </a:cubicBezTo>
                <a:cubicBezTo>
                  <a:pt x="127848" y="976196"/>
                  <a:pt x="124115" y="971997"/>
                  <a:pt x="120849" y="967797"/>
                </a:cubicBezTo>
                <a:cubicBezTo>
                  <a:pt x="117583" y="963131"/>
                  <a:pt x="114783" y="958932"/>
                  <a:pt x="111984" y="955199"/>
                </a:cubicBezTo>
                <a:cubicBezTo>
                  <a:pt x="109184" y="951466"/>
                  <a:pt x="106851" y="947733"/>
                  <a:pt x="104985" y="944467"/>
                </a:cubicBezTo>
                <a:cubicBezTo>
                  <a:pt x="103118" y="941201"/>
                  <a:pt x="101719" y="938402"/>
                  <a:pt x="100785" y="935602"/>
                </a:cubicBezTo>
                <a:cubicBezTo>
                  <a:pt x="104051" y="941667"/>
                  <a:pt x="106851" y="945400"/>
                  <a:pt x="108717" y="947733"/>
                </a:cubicBezTo>
                <a:cubicBezTo>
                  <a:pt x="110584" y="950066"/>
                  <a:pt x="111984" y="951466"/>
                  <a:pt x="113383" y="952866"/>
                </a:cubicBezTo>
                <a:cubicBezTo>
                  <a:pt x="116183" y="955199"/>
                  <a:pt x="118049" y="956599"/>
                  <a:pt x="123649" y="964064"/>
                </a:cubicBezTo>
                <a:lnTo>
                  <a:pt x="111797" y="947768"/>
                </a:lnTo>
                <a:lnTo>
                  <a:pt x="128315" y="969197"/>
                </a:lnTo>
                <a:cubicBezTo>
                  <a:pt x="134381" y="976663"/>
                  <a:pt x="139980" y="983661"/>
                  <a:pt x="145579" y="990661"/>
                </a:cubicBezTo>
                <a:cubicBezTo>
                  <a:pt x="151178" y="997659"/>
                  <a:pt x="156310" y="1004192"/>
                  <a:pt x="160976" y="1010724"/>
                </a:cubicBezTo>
                <a:cubicBezTo>
                  <a:pt x="164709" y="1013990"/>
                  <a:pt x="169842" y="1018656"/>
                  <a:pt x="174974" y="1023789"/>
                </a:cubicBezTo>
                <a:cubicBezTo>
                  <a:pt x="177774" y="1026588"/>
                  <a:pt x="180107" y="1028922"/>
                  <a:pt x="182907" y="1031721"/>
                </a:cubicBezTo>
                <a:cubicBezTo>
                  <a:pt x="185706" y="1034054"/>
                  <a:pt x="188506" y="1036853"/>
                  <a:pt x="191306" y="1039187"/>
                </a:cubicBezTo>
                <a:cubicBezTo>
                  <a:pt x="196905" y="1043853"/>
                  <a:pt x="201571" y="1048519"/>
                  <a:pt x="206237" y="1051785"/>
                </a:cubicBezTo>
                <a:cubicBezTo>
                  <a:pt x="210436" y="1055051"/>
                  <a:pt x="214169" y="1056917"/>
                  <a:pt x="216035" y="1057384"/>
                </a:cubicBezTo>
                <a:cubicBezTo>
                  <a:pt x="198771" y="1045252"/>
                  <a:pt x="207170" y="1045719"/>
                  <a:pt x="187573" y="1030788"/>
                </a:cubicBezTo>
                <a:cubicBezTo>
                  <a:pt x="190372" y="1033121"/>
                  <a:pt x="192939" y="1034754"/>
                  <a:pt x="193989" y="1034871"/>
                </a:cubicBezTo>
                <a:lnTo>
                  <a:pt x="194129" y="1034330"/>
                </a:lnTo>
                <a:lnTo>
                  <a:pt x="185661" y="1026633"/>
                </a:lnTo>
                <a:lnTo>
                  <a:pt x="182086" y="1022700"/>
                </a:lnTo>
                <a:lnTo>
                  <a:pt x="176039" y="1018007"/>
                </a:lnTo>
                <a:cubicBezTo>
                  <a:pt x="160597" y="1004250"/>
                  <a:pt x="144762" y="985178"/>
                  <a:pt x="129715" y="964531"/>
                </a:cubicBezTo>
                <a:lnTo>
                  <a:pt x="142346" y="977845"/>
                </a:lnTo>
                <a:lnTo>
                  <a:pt x="137760" y="971711"/>
                </a:lnTo>
                <a:lnTo>
                  <a:pt x="137705" y="971647"/>
                </a:lnTo>
                <a:cubicBezTo>
                  <a:pt x="134264" y="967797"/>
                  <a:pt x="130648" y="963831"/>
                  <a:pt x="127381" y="959865"/>
                </a:cubicBezTo>
                <a:cubicBezTo>
                  <a:pt x="124349" y="955899"/>
                  <a:pt x="121549" y="952166"/>
                  <a:pt x="119624" y="949075"/>
                </a:cubicBezTo>
                <a:lnTo>
                  <a:pt x="118904" y="947081"/>
                </a:lnTo>
                <a:lnTo>
                  <a:pt x="118495" y="945949"/>
                </a:lnTo>
                <a:lnTo>
                  <a:pt x="112732" y="938243"/>
                </a:lnTo>
                <a:lnTo>
                  <a:pt x="106965" y="928749"/>
                </a:lnTo>
                <a:lnTo>
                  <a:pt x="107653" y="932474"/>
                </a:lnTo>
                <a:cubicBezTo>
                  <a:pt x="106283" y="932518"/>
                  <a:pt x="101821" y="927983"/>
                  <a:pt x="98584" y="925577"/>
                </a:cubicBezTo>
                <a:lnTo>
                  <a:pt x="96411" y="924827"/>
                </a:lnTo>
                <a:lnTo>
                  <a:pt x="93786" y="920671"/>
                </a:lnTo>
                <a:cubicBezTo>
                  <a:pt x="90520" y="915072"/>
                  <a:pt x="87721" y="909472"/>
                  <a:pt x="83521" y="902473"/>
                </a:cubicBezTo>
                <a:cubicBezTo>
                  <a:pt x="81655" y="899207"/>
                  <a:pt x="79322" y="895008"/>
                  <a:pt x="76522" y="890808"/>
                </a:cubicBezTo>
                <a:cubicBezTo>
                  <a:pt x="73723" y="886143"/>
                  <a:pt x="70923" y="881010"/>
                  <a:pt x="67657" y="875411"/>
                </a:cubicBezTo>
                <a:cubicBezTo>
                  <a:pt x="73256" y="885209"/>
                  <a:pt x="70456" y="874944"/>
                  <a:pt x="66724" y="865612"/>
                </a:cubicBezTo>
                <a:cubicBezTo>
                  <a:pt x="65324" y="865145"/>
                  <a:pt x="62991" y="861413"/>
                  <a:pt x="59725" y="855813"/>
                </a:cubicBezTo>
                <a:cubicBezTo>
                  <a:pt x="56925" y="850214"/>
                  <a:pt x="52726" y="843215"/>
                  <a:pt x="48993" y="834817"/>
                </a:cubicBezTo>
                <a:cubicBezTo>
                  <a:pt x="45260" y="826418"/>
                  <a:pt x="41061" y="817552"/>
                  <a:pt x="37328" y="808220"/>
                </a:cubicBezTo>
                <a:cubicBezTo>
                  <a:pt x="33595" y="798888"/>
                  <a:pt x="29863" y="790023"/>
                  <a:pt x="27063" y="782091"/>
                </a:cubicBezTo>
                <a:cubicBezTo>
                  <a:pt x="26130" y="774625"/>
                  <a:pt x="31262" y="783491"/>
                  <a:pt x="26596" y="766693"/>
                </a:cubicBezTo>
                <a:cubicBezTo>
                  <a:pt x="20064" y="745696"/>
                  <a:pt x="24730" y="764827"/>
                  <a:pt x="21930" y="760161"/>
                </a:cubicBezTo>
                <a:cubicBezTo>
                  <a:pt x="20064" y="751295"/>
                  <a:pt x="19131" y="738697"/>
                  <a:pt x="16798" y="729832"/>
                </a:cubicBezTo>
                <a:cubicBezTo>
                  <a:pt x="17264" y="731698"/>
                  <a:pt x="17731" y="731698"/>
                  <a:pt x="16798" y="726099"/>
                </a:cubicBezTo>
                <a:cubicBezTo>
                  <a:pt x="13531" y="721433"/>
                  <a:pt x="10732" y="712568"/>
                  <a:pt x="8399" y="701370"/>
                </a:cubicBezTo>
                <a:cubicBezTo>
                  <a:pt x="6999" y="695770"/>
                  <a:pt x="6533" y="689238"/>
                  <a:pt x="5599" y="682706"/>
                </a:cubicBezTo>
                <a:cubicBezTo>
                  <a:pt x="4666" y="675706"/>
                  <a:pt x="3733" y="668708"/>
                  <a:pt x="3266" y="661242"/>
                </a:cubicBezTo>
                <a:cubicBezTo>
                  <a:pt x="933" y="631380"/>
                  <a:pt x="1867" y="598251"/>
                  <a:pt x="0" y="573988"/>
                </a:cubicBezTo>
                <a:cubicBezTo>
                  <a:pt x="933" y="574455"/>
                  <a:pt x="1400" y="586120"/>
                  <a:pt x="1867" y="596852"/>
                </a:cubicBezTo>
                <a:cubicBezTo>
                  <a:pt x="2333" y="602451"/>
                  <a:pt x="2800" y="607583"/>
                  <a:pt x="3266" y="610850"/>
                </a:cubicBezTo>
                <a:cubicBezTo>
                  <a:pt x="4199" y="614115"/>
                  <a:pt x="4666" y="615516"/>
                  <a:pt x="5599" y="614115"/>
                </a:cubicBezTo>
                <a:cubicBezTo>
                  <a:pt x="5133" y="610850"/>
                  <a:pt x="4666" y="605717"/>
                  <a:pt x="4666" y="599651"/>
                </a:cubicBezTo>
                <a:cubicBezTo>
                  <a:pt x="4666" y="593585"/>
                  <a:pt x="5133" y="587053"/>
                  <a:pt x="5133" y="580987"/>
                </a:cubicBezTo>
                <a:cubicBezTo>
                  <a:pt x="5133" y="578188"/>
                  <a:pt x="5133" y="574921"/>
                  <a:pt x="5133" y="572588"/>
                </a:cubicBezTo>
                <a:cubicBezTo>
                  <a:pt x="5133" y="569789"/>
                  <a:pt x="5133" y="567923"/>
                  <a:pt x="5133" y="566056"/>
                </a:cubicBezTo>
                <a:cubicBezTo>
                  <a:pt x="5133" y="562790"/>
                  <a:pt x="4666" y="561390"/>
                  <a:pt x="3266" y="563257"/>
                </a:cubicBezTo>
                <a:cubicBezTo>
                  <a:pt x="3733" y="557657"/>
                  <a:pt x="3733" y="551591"/>
                  <a:pt x="4199" y="545526"/>
                </a:cubicBezTo>
                <a:cubicBezTo>
                  <a:pt x="4666" y="538993"/>
                  <a:pt x="5599" y="532927"/>
                  <a:pt x="6066" y="526862"/>
                </a:cubicBezTo>
                <a:cubicBezTo>
                  <a:pt x="6533" y="520330"/>
                  <a:pt x="6999" y="514263"/>
                  <a:pt x="7932" y="508198"/>
                </a:cubicBezTo>
                <a:cubicBezTo>
                  <a:pt x="8865" y="502132"/>
                  <a:pt x="9799" y="496066"/>
                  <a:pt x="10732" y="490467"/>
                </a:cubicBezTo>
                <a:cubicBezTo>
                  <a:pt x="14931" y="467137"/>
                  <a:pt x="20531" y="447540"/>
                  <a:pt x="26130" y="437741"/>
                </a:cubicBezTo>
                <a:cubicBezTo>
                  <a:pt x="24730" y="436808"/>
                  <a:pt x="25197" y="432609"/>
                  <a:pt x="26596" y="426543"/>
                </a:cubicBezTo>
                <a:cubicBezTo>
                  <a:pt x="27996" y="420477"/>
                  <a:pt x="30796" y="412079"/>
                  <a:pt x="33595" y="403213"/>
                </a:cubicBezTo>
                <a:cubicBezTo>
                  <a:pt x="39661" y="385482"/>
                  <a:pt x="48993" y="364019"/>
                  <a:pt x="55059" y="348621"/>
                </a:cubicBezTo>
                <a:cubicBezTo>
                  <a:pt x="54592" y="356087"/>
                  <a:pt x="57858" y="349555"/>
                  <a:pt x="62058" y="339289"/>
                </a:cubicBezTo>
                <a:cubicBezTo>
                  <a:pt x="64391" y="334157"/>
                  <a:pt x="67190" y="328091"/>
                  <a:pt x="69990" y="322492"/>
                </a:cubicBezTo>
                <a:cubicBezTo>
                  <a:pt x="71390" y="319692"/>
                  <a:pt x="72323" y="316893"/>
                  <a:pt x="73723" y="314559"/>
                </a:cubicBezTo>
                <a:cubicBezTo>
                  <a:pt x="75122" y="312227"/>
                  <a:pt x="76522" y="310360"/>
                  <a:pt x="77456" y="308494"/>
                </a:cubicBezTo>
                <a:cubicBezTo>
                  <a:pt x="74656" y="314093"/>
                  <a:pt x="72790" y="320159"/>
                  <a:pt x="70456" y="325758"/>
                </a:cubicBezTo>
                <a:cubicBezTo>
                  <a:pt x="85387" y="294962"/>
                  <a:pt x="104985" y="263700"/>
                  <a:pt x="127381" y="234305"/>
                </a:cubicBezTo>
                <a:lnTo>
                  <a:pt x="180250" y="177343"/>
                </a:lnTo>
                <a:lnTo>
                  <a:pt x="174041" y="184845"/>
                </a:lnTo>
                <a:cubicBezTo>
                  <a:pt x="172642" y="187178"/>
                  <a:pt x="172642" y="188578"/>
                  <a:pt x="172642" y="190444"/>
                </a:cubicBezTo>
                <a:cubicBezTo>
                  <a:pt x="172642" y="191844"/>
                  <a:pt x="172175" y="194177"/>
                  <a:pt x="169375" y="197910"/>
                </a:cubicBezTo>
                <a:cubicBezTo>
                  <a:pt x="167976" y="199776"/>
                  <a:pt x="166226" y="202226"/>
                  <a:pt x="163776" y="205434"/>
                </a:cubicBezTo>
                <a:lnTo>
                  <a:pt x="158877" y="211471"/>
                </a:lnTo>
                <a:lnTo>
                  <a:pt x="185615" y="182051"/>
                </a:lnTo>
                <a:lnTo>
                  <a:pt x="185765" y="180937"/>
                </a:lnTo>
                <a:cubicBezTo>
                  <a:pt x="187106" y="178896"/>
                  <a:pt x="189439" y="176213"/>
                  <a:pt x="192239" y="173180"/>
                </a:cubicBezTo>
                <a:cubicBezTo>
                  <a:pt x="197838" y="167114"/>
                  <a:pt x="204370" y="160116"/>
                  <a:pt x="207636" y="154983"/>
                </a:cubicBezTo>
                <a:cubicBezTo>
                  <a:pt x="203437" y="158716"/>
                  <a:pt x="199704" y="162915"/>
                  <a:pt x="195505" y="166648"/>
                </a:cubicBezTo>
                <a:lnTo>
                  <a:pt x="183373" y="178313"/>
                </a:lnTo>
                <a:cubicBezTo>
                  <a:pt x="184073" y="176563"/>
                  <a:pt x="194222" y="165890"/>
                  <a:pt x="192166" y="166371"/>
                </a:cubicBezTo>
                <a:lnTo>
                  <a:pt x="187035" y="170033"/>
                </a:lnTo>
                <a:lnTo>
                  <a:pt x="199704" y="156383"/>
                </a:lnTo>
                <a:cubicBezTo>
                  <a:pt x="190372" y="166648"/>
                  <a:pt x="191772" y="167581"/>
                  <a:pt x="204837" y="155916"/>
                </a:cubicBezTo>
                <a:cubicBezTo>
                  <a:pt x="212302" y="148450"/>
                  <a:pt x="208569" y="148450"/>
                  <a:pt x="211836" y="143784"/>
                </a:cubicBezTo>
                <a:cubicBezTo>
                  <a:pt x="216502" y="140985"/>
                  <a:pt x="221168" y="137719"/>
                  <a:pt x="226300" y="134919"/>
                </a:cubicBezTo>
                <a:cubicBezTo>
                  <a:pt x="215102" y="138652"/>
                  <a:pt x="250563" y="114855"/>
                  <a:pt x="257563" y="107390"/>
                </a:cubicBezTo>
                <a:cubicBezTo>
                  <a:pt x="260362" y="105057"/>
                  <a:pt x="264095" y="102724"/>
                  <a:pt x="268294" y="100391"/>
                </a:cubicBezTo>
                <a:cubicBezTo>
                  <a:pt x="272494" y="98058"/>
                  <a:pt x="277160" y="95725"/>
                  <a:pt x="281826" y="93392"/>
                </a:cubicBezTo>
                <a:cubicBezTo>
                  <a:pt x="286958" y="91059"/>
                  <a:pt x="292091" y="88259"/>
                  <a:pt x="297223" y="85460"/>
                </a:cubicBezTo>
                <a:cubicBezTo>
                  <a:pt x="302822" y="83127"/>
                  <a:pt x="307955" y="79861"/>
                  <a:pt x="313554" y="76594"/>
                </a:cubicBezTo>
                <a:lnTo>
                  <a:pt x="310755" y="78461"/>
                </a:lnTo>
                <a:cubicBezTo>
                  <a:pt x="309822" y="80327"/>
                  <a:pt x="313554" y="78461"/>
                  <a:pt x="318687" y="75661"/>
                </a:cubicBezTo>
                <a:cubicBezTo>
                  <a:pt x="323819" y="73328"/>
                  <a:pt x="330818" y="69596"/>
                  <a:pt x="335484" y="67729"/>
                </a:cubicBezTo>
                <a:cubicBezTo>
                  <a:pt x="337351" y="65863"/>
                  <a:pt x="333151" y="67262"/>
                  <a:pt x="329885" y="68662"/>
                </a:cubicBezTo>
                <a:cubicBezTo>
                  <a:pt x="372346" y="44866"/>
                  <a:pt x="418072" y="27602"/>
                  <a:pt x="464732" y="17337"/>
                </a:cubicBezTo>
                <a:cubicBezTo>
                  <a:pt x="488295" y="11971"/>
                  <a:pt x="511975" y="8121"/>
                  <a:pt x="535713" y="5438"/>
                </a:cubicBezTo>
                <a:close/>
                <a:moveTo>
                  <a:pt x="570650" y="2405"/>
                </a:moveTo>
                <a:lnTo>
                  <a:pt x="575078" y="2735"/>
                </a:lnTo>
                <a:lnTo>
                  <a:pt x="570236" y="3067"/>
                </a:lnTo>
                <a:close/>
                <a:moveTo>
                  <a:pt x="607044" y="539"/>
                </a:moveTo>
                <a:cubicBezTo>
                  <a:pt x="607044" y="1472"/>
                  <a:pt x="626642" y="4738"/>
                  <a:pt x="626642" y="5671"/>
                </a:cubicBezTo>
                <a:cubicBezTo>
                  <a:pt x="603312" y="2872"/>
                  <a:pt x="600046" y="9404"/>
                  <a:pt x="580915" y="6605"/>
                </a:cubicBezTo>
                <a:lnTo>
                  <a:pt x="603778" y="4738"/>
                </a:lnTo>
                <a:cubicBezTo>
                  <a:pt x="601912" y="4272"/>
                  <a:pt x="595846" y="3805"/>
                  <a:pt x="589314" y="3339"/>
                </a:cubicBezTo>
                <a:cubicBezTo>
                  <a:pt x="586048" y="3339"/>
                  <a:pt x="582548" y="3222"/>
                  <a:pt x="579282" y="3047"/>
                </a:cubicBezTo>
                <a:lnTo>
                  <a:pt x="575078" y="2735"/>
                </a:lnTo>
                <a:close/>
                <a:moveTo>
                  <a:pt x="612177" y="14"/>
                </a:moveTo>
                <a:cubicBezTo>
                  <a:pt x="615560" y="-45"/>
                  <a:pt x="621042" y="72"/>
                  <a:pt x="629441" y="539"/>
                </a:cubicBezTo>
                <a:cubicBezTo>
                  <a:pt x="622442" y="539"/>
                  <a:pt x="614977" y="539"/>
                  <a:pt x="607511" y="539"/>
                </a:cubicBezTo>
                <a:cubicBezTo>
                  <a:pt x="607511" y="305"/>
                  <a:pt x="608795" y="72"/>
                  <a:pt x="612177" y="1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Profile Photo</a:t>
            </a:r>
          </a:p>
        </p:txBody>
      </p:sp>
      <p:sp>
        <p:nvSpPr>
          <p:cNvPr id="45" name="Picture Placeholder 44">
            <a:extLst>
              <a:ext uri="{FF2B5EF4-FFF2-40B4-BE49-F238E27FC236}">
                <a16:creationId xmlns:a16="http://schemas.microsoft.com/office/drawing/2014/main" id="{12A8B244-1342-4177-B5E2-D94EB383097B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492755" y="4023015"/>
            <a:ext cx="1197469" cy="1216800"/>
          </a:xfrm>
          <a:custGeom>
            <a:avLst/>
            <a:gdLst>
              <a:gd name="connsiteX0" fmla="*/ 39291 w 1197469"/>
              <a:gd name="connsiteY0" fmla="*/ 828753 h 1216800"/>
              <a:gd name="connsiteX1" fmla="*/ 43312 w 1197469"/>
              <a:gd name="connsiteY1" fmla="*/ 838759 h 1216800"/>
              <a:gd name="connsiteX2" fmla="*/ 44018 w 1197469"/>
              <a:gd name="connsiteY2" fmla="*/ 841300 h 1216800"/>
              <a:gd name="connsiteX3" fmla="*/ 51654 w 1197469"/>
              <a:gd name="connsiteY3" fmla="*/ 860614 h 1216800"/>
              <a:gd name="connsiteX4" fmla="*/ 44018 w 1197469"/>
              <a:gd name="connsiteY4" fmla="*/ 841749 h 1216800"/>
              <a:gd name="connsiteX5" fmla="*/ 40425 w 1197469"/>
              <a:gd name="connsiteY5" fmla="*/ 832316 h 1216800"/>
              <a:gd name="connsiteX6" fmla="*/ 32372 w 1197469"/>
              <a:gd name="connsiteY6" fmla="*/ 808362 h 1216800"/>
              <a:gd name="connsiteX7" fmla="*/ 37280 w 1197469"/>
              <a:gd name="connsiteY7" fmla="*/ 822435 h 1216800"/>
              <a:gd name="connsiteX8" fmla="*/ 39291 w 1197469"/>
              <a:gd name="connsiteY8" fmla="*/ 828753 h 1216800"/>
              <a:gd name="connsiteX9" fmla="*/ 34585 w 1197469"/>
              <a:gd name="connsiteY9" fmla="*/ 817045 h 1216800"/>
              <a:gd name="connsiteX10" fmla="*/ 22442 w 1197469"/>
              <a:gd name="connsiteY10" fmla="*/ 770596 h 1216800"/>
              <a:gd name="connsiteX11" fmla="*/ 26052 w 1197469"/>
              <a:gd name="connsiteY11" fmla="*/ 784705 h 1216800"/>
              <a:gd name="connsiteX12" fmla="*/ 27890 w 1197469"/>
              <a:gd name="connsiteY12" fmla="*/ 790785 h 1216800"/>
              <a:gd name="connsiteX13" fmla="*/ 32372 w 1197469"/>
              <a:gd name="connsiteY13" fmla="*/ 808362 h 1216800"/>
              <a:gd name="connsiteX14" fmla="*/ 30543 w 1197469"/>
              <a:gd name="connsiteY14" fmla="*/ 803121 h 1216800"/>
              <a:gd name="connsiteX15" fmla="*/ 25153 w 1197469"/>
              <a:gd name="connsiteY15" fmla="*/ 783357 h 1216800"/>
              <a:gd name="connsiteX16" fmla="*/ 17959 w 1197469"/>
              <a:gd name="connsiteY16" fmla="*/ 751840 h 1216800"/>
              <a:gd name="connsiteX17" fmla="*/ 20946 w 1197469"/>
              <a:gd name="connsiteY17" fmla="*/ 763555 h 1216800"/>
              <a:gd name="connsiteX18" fmla="*/ 22442 w 1197469"/>
              <a:gd name="connsiteY18" fmla="*/ 770596 h 1216800"/>
              <a:gd name="connsiteX19" fmla="*/ 21111 w 1197469"/>
              <a:gd name="connsiteY19" fmla="*/ 765391 h 1216800"/>
              <a:gd name="connsiteX20" fmla="*/ 6888 w 1197469"/>
              <a:gd name="connsiteY20" fmla="*/ 697382 h 1216800"/>
              <a:gd name="connsiteX21" fmla="*/ 14787 w 1197469"/>
              <a:gd name="connsiteY21" fmla="*/ 734563 h 1216800"/>
              <a:gd name="connsiteX22" fmla="*/ 16619 w 1197469"/>
              <a:gd name="connsiteY22" fmla="*/ 746077 h 1216800"/>
              <a:gd name="connsiteX23" fmla="*/ 17959 w 1197469"/>
              <a:gd name="connsiteY23" fmla="*/ 751840 h 1216800"/>
              <a:gd name="connsiteX24" fmla="*/ 8029 w 1197469"/>
              <a:gd name="connsiteY24" fmla="*/ 712895 h 1216800"/>
              <a:gd name="connsiteX25" fmla="*/ 0 w 1197469"/>
              <a:gd name="connsiteY25" fmla="*/ 603692 h 1216800"/>
              <a:gd name="connsiteX26" fmla="*/ 6888 w 1197469"/>
              <a:gd name="connsiteY26" fmla="*/ 697382 h 1216800"/>
              <a:gd name="connsiteX27" fmla="*/ 6176 w 1197469"/>
              <a:gd name="connsiteY27" fmla="*/ 694030 h 1216800"/>
              <a:gd name="connsiteX28" fmla="*/ 0 w 1197469"/>
              <a:gd name="connsiteY28" fmla="*/ 603692 h 1216800"/>
              <a:gd name="connsiteX29" fmla="*/ 8759 w 1197469"/>
              <a:gd name="connsiteY29" fmla="*/ 602907 h 1216800"/>
              <a:gd name="connsiteX30" fmla="*/ 5390 w 1197469"/>
              <a:gd name="connsiteY30" fmla="*/ 607735 h 1216800"/>
              <a:gd name="connsiteX31" fmla="*/ 21111 w 1197469"/>
              <a:gd name="connsiteY31" fmla="*/ 746975 h 1216800"/>
              <a:gd name="connsiteX32" fmla="*/ 64230 w 1197469"/>
              <a:gd name="connsiteY32" fmla="*/ 875885 h 1216800"/>
              <a:gd name="connsiteX33" fmla="*/ 97918 w 1197469"/>
              <a:gd name="connsiteY33" fmla="*/ 936971 h 1216800"/>
              <a:gd name="connsiteX34" fmla="*/ 149122 w 1197469"/>
              <a:gd name="connsiteY34" fmla="*/ 1003447 h 1216800"/>
              <a:gd name="connsiteX35" fmla="*/ 196284 w 1197469"/>
              <a:gd name="connsiteY35" fmla="*/ 1047017 h 1216800"/>
              <a:gd name="connsiteX36" fmla="*/ 209759 w 1197469"/>
              <a:gd name="connsiteY36" fmla="*/ 1050160 h 1216800"/>
              <a:gd name="connsiteX37" fmla="*/ 123969 w 1197469"/>
              <a:gd name="connsiteY37" fmla="*/ 964819 h 1216800"/>
              <a:gd name="connsiteX38" fmla="*/ 77256 w 1197469"/>
              <a:gd name="connsiteY38" fmla="*/ 889360 h 1216800"/>
              <a:gd name="connsiteX39" fmla="*/ 42221 w 1197469"/>
              <a:gd name="connsiteY39" fmla="*/ 803121 h 1216800"/>
              <a:gd name="connsiteX40" fmla="*/ 22009 w 1197469"/>
              <a:gd name="connsiteY40" fmla="*/ 719127 h 1216800"/>
              <a:gd name="connsiteX41" fmla="*/ 19314 w 1197469"/>
              <a:gd name="connsiteY41" fmla="*/ 699813 h 1216800"/>
              <a:gd name="connsiteX42" fmla="*/ 17068 w 1197469"/>
              <a:gd name="connsiteY42" fmla="*/ 681847 h 1216800"/>
              <a:gd name="connsiteX43" fmla="*/ 15272 w 1197469"/>
              <a:gd name="connsiteY43" fmla="*/ 665228 h 1216800"/>
              <a:gd name="connsiteX44" fmla="*/ 14373 w 1197469"/>
              <a:gd name="connsiteY44" fmla="*/ 657592 h 1216800"/>
              <a:gd name="connsiteX45" fmla="*/ 13924 w 1197469"/>
              <a:gd name="connsiteY45" fmla="*/ 650405 h 1216800"/>
              <a:gd name="connsiteX46" fmla="*/ 12127 w 1197469"/>
              <a:gd name="connsiteY46" fmla="*/ 625701 h 1216800"/>
              <a:gd name="connsiteX47" fmla="*/ 10780 w 1197469"/>
              <a:gd name="connsiteY47" fmla="*/ 609531 h 1216800"/>
              <a:gd name="connsiteX48" fmla="*/ 8759 w 1197469"/>
              <a:gd name="connsiteY48" fmla="*/ 602907 h 1216800"/>
              <a:gd name="connsiteX49" fmla="*/ 38328 w 1197469"/>
              <a:gd name="connsiteY49" fmla="*/ 410046 h 1216800"/>
              <a:gd name="connsiteX50" fmla="*/ 19982 w 1197469"/>
              <a:gd name="connsiteY50" fmla="*/ 466989 h 1216800"/>
              <a:gd name="connsiteX51" fmla="*/ 28802 w 1197469"/>
              <a:gd name="connsiteY51" fmla="*/ 432835 h 1216800"/>
              <a:gd name="connsiteX52" fmla="*/ 114764 w 1197469"/>
              <a:gd name="connsiteY52" fmla="*/ 261271 h 1216800"/>
              <a:gd name="connsiteX53" fmla="*/ 101062 w 1197469"/>
              <a:gd name="connsiteY53" fmla="*/ 280295 h 1216800"/>
              <a:gd name="connsiteX54" fmla="*/ 94166 w 1197469"/>
              <a:gd name="connsiteY54" fmla="*/ 291886 h 1216800"/>
              <a:gd name="connsiteX55" fmla="*/ 98367 w 1197469"/>
              <a:gd name="connsiteY55" fmla="*/ 285236 h 1216800"/>
              <a:gd name="connsiteX56" fmla="*/ 104206 w 1197469"/>
              <a:gd name="connsiteY56" fmla="*/ 276701 h 1216800"/>
              <a:gd name="connsiteX57" fmla="*/ 946661 w 1197469"/>
              <a:gd name="connsiteY57" fmla="*/ 165628 h 1216800"/>
              <a:gd name="connsiteX58" fmla="*/ 946873 w 1197469"/>
              <a:gd name="connsiteY58" fmla="*/ 165787 h 1216800"/>
              <a:gd name="connsiteX59" fmla="*/ 950430 w 1197469"/>
              <a:gd name="connsiteY59" fmla="*/ 168004 h 1216800"/>
              <a:gd name="connsiteX60" fmla="*/ 237872 w 1197469"/>
              <a:gd name="connsiteY60" fmla="*/ 162842 h 1216800"/>
              <a:gd name="connsiteX61" fmla="*/ 237607 w 1197469"/>
              <a:gd name="connsiteY61" fmla="*/ 163063 h 1216800"/>
              <a:gd name="connsiteX62" fmla="*/ 215598 w 1197469"/>
              <a:gd name="connsiteY62" fmla="*/ 184623 h 1216800"/>
              <a:gd name="connsiteX63" fmla="*/ 196284 w 1197469"/>
              <a:gd name="connsiteY63" fmla="*/ 201242 h 1216800"/>
              <a:gd name="connsiteX64" fmla="*/ 208267 w 1197469"/>
              <a:gd name="connsiteY64" fmla="*/ 189727 h 1216800"/>
              <a:gd name="connsiteX65" fmla="*/ 233883 w 1197469"/>
              <a:gd name="connsiteY65" fmla="*/ 166001 h 1216800"/>
              <a:gd name="connsiteX66" fmla="*/ 259705 w 1197469"/>
              <a:gd name="connsiteY66" fmla="*/ 145546 h 1216800"/>
              <a:gd name="connsiteX67" fmla="*/ 237872 w 1197469"/>
              <a:gd name="connsiteY67" fmla="*/ 162842 h 1216800"/>
              <a:gd name="connsiteX68" fmla="*/ 251531 w 1197469"/>
              <a:gd name="connsiteY68" fmla="*/ 151385 h 1216800"/>
              <a:gd name="connsiteX69" fmla="*/ 228380 w 1197469"/>
              <a:gd name="connsiteY69" fmla="*/ 140251 h 1216800"/>
              <a:gd name="connsiteX70" fmla="*/ 209261 w 1197469"/>
              <a:gd name="connsiteY70" fmla="*/ 155610 h 1216800"/>
              <a:gd name="connsiteX71" fmla="*/ 197424 w 1197469"/>
              <a:gd name="connsiteY71" fmla="*/ 168058 h 1216800"/>
              <a:gd name="connsiteX72" fmla="*/ 192691 w 1197469"/>
              <a:gd name="connsiteY72" fmla="*/ 172495 h 1216800"/>
              <a:gd name="connsiteX73" fmla="*/ 185504 w 1197469"/>
              <a:gd name="connsiteY73" fmla="*/ 179682 h 1216800"/>
              <a:gd name="connsiteX74" fmla="*/ 170682 w 1197469"/>
              <a:gd name="connsiteY74" fmla="*/ 194505 h 1216800"/>
              <a:gd name="connsiteX75" fmla="*/ 148430 w 1197469"/>
              <a:gd name="connsiteY75" fmla="*/ 219583 h 1216800"/>
              <a:gd name="connsiteX76" fmla="*/ 133423 w 1197469"/>
              <a:gd name="connsiteY76" fmla="*/ 235365 h 1216800"/>
              <a:gd name="connsiteX77" fmla="*/ 116495 w 1197469"/>
              <a:gd name="connsiteY77" fmla="*/ 258867 h 1216800"/>
              <a:gd name="connsiteX78" fmla="*/ 142385 w 1197469"/>
              <a:gd name="connsiteY78" fmla="*/ 226395 h 1216800"/>
              <a:gd name="connsiteX79" fmla="*/ 148430 w 1197469"/>
              <a:gd name="connsiteY79" fmla="*/ 219583 h 1216800"/>
              <a:gd name="connsiteX80" fmla="*/ 197424 w 1197469"/>
              <a:gd name="connsiteY80" fmla="*/ 168058 h 1216800"/>
              <a:gd name="connsiteX81" fmla="*/ 199878 w 1197469"/>
              <a:gd name="connsiteY81" fmla="*/ 165758 h 1216800"/>
              <a:gd name="connsiteX82" fmla="*/ 212454 w 1197469"/>
              <a:gd name="connsiteY82" fmla="*/ 154080 h 1216800"/>
              <a:gd name="connsiteX83" fmla="*/ 225480 w 1197469"/>
              <a:gd name="connsiteY83" fmla="*/ 142851 h 1216800"/>
              <a:gd name="connsiteX84" fmla="*/ 949512 w 1197469"/>
              <a:gd name="connsiteY84" fmla="*/ 114265 h 1216800"/>
              <a:gd name="connsiteX85" fmla="*/ 951819 w 1197469"/>
              <a:gd name="connsiteY85" fmla="*/ 114553 h 1216800"/>
              <a:gd name="connsiteX86" fmla="*/ 963905 w 1197469"/>
              <a:gd name="connsiteY86" fmla="*/ 119494 h 1216800"/>
              <a:gd name="connsiteX87" fmla="*/ 962557 w 1197469"/>
              <a:gd name="connsiteY87" fmla="*/ 122638 h 1216800"/>
              <a:gd name="connsiteX88" fmla="*/ 949512 w 1197469"/>
              <a:gd name="connsiteY88" fmla="*/ 114265 h 1216800"/>
              <a:gd name="connsiteX89" fmla="*/ 815144 w 1197469"/>
              <a:gd name="connsiteY89" fmla="*/ 90501 h 1216800"/>
              <a:gd name="connsiteX90" fmla="*/ 830054 w 1197469"/>
              <a:gd name="connsiteY90" fmla="*/ 96587 h 1216800"/>
              <a:gd name="connsiteX91" fmla="*/ 852962 w 1197469"/>
              <a:gd name="connsiteY91" fmla="*/ 106917 h 1216800"/>
              <a:gd name="connsiteX92" fmla="*/ 874970 w 1197469"/>
              <a:gd name="connsiteY92" fmla="*/ 118147 h 1216800"/>
              <a:gd name="connsiteX93" fmla="*/ 854758 w 1197469"/>
              <a:gd name="connsiteY93" fmla="*/ 106917 h 1216800"/>
              <a:gd name="connsiteX94" fmla="*/ 846941 w 1197469"/>
              <a:gd name="connsiteY94" fmla="*/ 103179 h 1216800"/>
              <a:gd name="connsiteX95" fmla="*/ 829407 w 1197469"/>
              <a:gd name="connsiteY95" fmla="*/ 95707 h 1216800"/>
              <a:gd name="connsiteX96" fmla="*/ 821070 w 1197469"/>
              <a:gd name="connsiteY96" fmla="*/ 92545 h 1216800"/>
              <a:gd name="connsiteX97" fmla="*/ 353491 w 1197469"/>
              <a:gd name="connsiteY97" fmla="*/ 88502 h 1216800"/>
              <a:gd name="connsiteX98" fmla="*/ 267252 w 1197469"/>
              <a:gd name="connsiteY98" fmla="*/ 140156 h 1216800"/>
              <a:gd name="connsiteX99" fmla="*/ 259705 w 1197469"/>
              <a:gd name="connsiteY99" fmla="*/ 145546 h 1216800"/>
              <a:gd name="connsiteX100" fmla="*/ 266298 w 1197469"/>
              <a:gd name="connsiteY100" fmla="*/ 140324 h 1216800"/>
              <a:gd name="connsiteX101" fmla="*/ 353491 w 1197469"/>
              <a:gd name="connsiteY101" fmla="*/ 88502 h 1216800"/>
              <a:gd name="connsiteX102" fmla="*/ 414921 w 1197469"/>
              <a:gd name="connsiteY102" fmla="*/ 84193 h 1216800"/>
              <a:gd name="connsiteX103" fmla="*/ 406493 w 1197469"/>
              <a:gd name="connsiteY103" fmla="*/ 87154 h 1216800"/>
              <a:gd name="connsiteX104" fmla="*/ 404517 w 1197469"/>
              <a:gd name="connsiteY104" fmla="*/ 88001 h 1216800"/>
              <a:gd name="connsiteX105" fmla="*/ 312168 w 1197469"/>
              <a:gd name="connsiteY105" fmla="*/ 79968 h 1216800"/>
              <a:gd name="connsiteX106" fmla="*/ 289710 w 1197469"/>
              <a:gd name="connsiteY106" fmla="*/ 94341 h 1216800"/>
              <a:gd name="connsiteX107" fmla="*/ 268150 w 1197469"/>
              <a:gd name="connsiteY107" fmla="*/ 107367 h 1216800"/>
              <a:gd name="connsiteX108" fmla="*/ 281176 w 1197469"/>
              <a:gd name="connsiteY108" fmla="*/ 97485 h 1216800"/>
              <a:gd name="connsiteX109" fmla="*/ 312168 w 1197469"/>
              <a:gd name="connsiteY109" fmla="*/ 79968 h 1216800"/>
              <a:gd name="connsiteX110" fmla="*/ 719162 w 1197469"/>
              <a:gd name="connsiteY110" fmla="*/ 61146 h 1216800"/>
              <a:gd name="connsiteX111" fmla="*/ 785587 w 1197469"/>
              <a:gd name="connsiteY111" fmla="*/ 79069 h 1216800"/>
              <a:gd name="connsiteX112" fmla="*/ 751900 w 1197469"/>
              <a:gd name="connsiteY112" fmla="*/ 70086 h 1216800"/>
              <a:gd name="connsiteX113" fmla="*/ 734831 w 1197469"/>
              <a:gd name="connsiteY113" fmla="*/ 66493 h 1216800"/>
              <a:gd name="connsiteX114" fmla="*/ 725593 w 1197469"/>
              <a:gd name="connsiteY114" fmla="*/ 64791 h 1216800"/>
              <a:gd name="connsiteX115" fmla="*/ 775091 w 1197469"/>
              <a:gd name="connsiteY115" fmla="*/ 77518 h 1216800"/>
              <a:gd name="connsiteX116" fmla="*/ 787336 w 1197469"/>
              <a:gd name="connsiteY116" fmla="*/ 82000 h 1216800"/>
              <a:gd name="connsiteX117" fmla="*/ 803017 w 1197469"/>
              <a:gd name="connsiteY117" fmla="*/ 86243 h 1216800"/>
              <a:gd name="connsiteX118" fmla="*/ 785587 w 1197469"/>
              <a:gd name="connsiteY118" fmla="*/ 79968 h 1216800"/>
              <a:gd name="connsiteX119" fmla="*/ 802205 w 1197469"/>
              <a:gd name="connsiteY119" fmla="*/ 84909 h 1216800"/>
              <a:gd name="connsiteX120" fmla="*/ 804624 w 1197469"/>
              <a:gd name="connsiteY120" fmla="*/ 85758 h 1216800"/>
              <a:gd name="connsiteX121" fmla="*/ 797714 w 1197469"/>
              <a:gd name="connsiteY121" fmla="*/ 83112 h 1216800"/>
              <a:gd name="connsiteX122" fmla="*/ 777052 w 1197469"/>
              <a:gd name="connsiteY122" fmla="*/ 75925 h 1216800"/>
              <a:gd name="connsiteX123" fmla="*/ 734831 w 1197469"/>
              <a:gd name="connsiteY123" fmla="*/ 64247 h 1216800"/>
              <a:gd name="connsiteX124" fmla="*/ 652221 w 1197469"/>
              <a:gd name="connsiteY124" fmla="*/ 51642 h 1216800"/>
              <a:gd name="connsiteX125" fmla="*/ 714251 w 1197469"/>
              <a:gd name="connsiteY125" fmla="*/ 60174 h 1216800"/>
              <a:gd name="connsiteX126" fmla="*/ 691711 w 1197469"/>
              <a:gd name="connsiteY126" fmla="*/ 55713 h 1216800"/>
              <a:gd name="connsiteX127" fmla="*/ 562560 w 1197469"/>
              <a:gd name="connsiteY127" fmla="*/ 51546 h 1216800"/>
              <a:gd name="connsiteX128" fmla="*/ 560107 w 1197469"/>
              <a:gd name="connsiteY128" fmla="*/ 51671 h 1216800"/>
              <a:gd name="connsiteX129" fmla="*/ 547048 w 1197469"/>
              <a:gd name="connsiteY129" fmla="*/ 53137 h 1216800"/>
              <a:gd name="connsiteX130" fmla="*/ 556963 w 1197469"/>
              <a:gd name="connsiteY130" fmla="*/ 52120 h 1216800"/>
              <a:gd name="connsiteX131" fmla="*/ 604125 w 1197469"/>
              <a:gd name="connsiteY131" fmla="*/ 49425 h 1216800"/>
              <a:gd name="connsiteX132" fmla="*/ 585202 w 1197469"/>
              <a:gd name="connsiteY132" fmla="*/ 50390 h 1216800"/>
              <a:gd name="connsiteX133" fmla="*/ 635535 w 1197469"/>
              <a:gd name="connsiteY133" fmla="*/ 50707 h 1216800"/>
              <a:gd name="connsiteX134" fmla="*/ 824215 w 1197469"/>
              <a:gd name="connsiteY134" fmla="*/ 48527 h 1216800"/>
              <a:gd name="connsiteX135" fmla="*/ 839606 w 1197469"/>
              <a:gd name="connsiteY135" fmla="*/ 52924 h 1216800"/>
              <a:gd name="connsiteX136" fmla="*/ 854882 w 1197469"/>
              <a:gd name="connsiteY136" fmla="*/ 58083 h 1216800"/>
              <a:gd name="connsiteX137" fmla="*/ 870029 w 1197469"/>
              <a:gd name="connsiteY137" fmla="*/ 63798 h 1216800"/>
              <a:gd name="connsiteX138" fmla="*/ 980972 w 1197469"/>
              <a:gd name="connsiteY138" fmla="*/ 125783 h 1216800"/>
              <a:gd name="connsiteX139" fmla="*/ 986812 w 1197469"/>
              <a:gd name="connsiteY139" fmla="*/ 130274 h 1216800"/>
              <a:gd name="connsiteX140" fmla="*/ 963455 w 1197469"/>
              <a:gd name="connsiteY140" fmla="*/ 119045 h 1216800"/>
              <a:gd name="connsiteX141" fmla="*/ 953124 w 1197469"/>
              <a:gd name="connsiteY141" fmla="*/ 112308 h 1216800"/>
              <a:gd name="connsiteX142" fmla="*/ 938751 w 1197469"/>
              <a:gd name="connsiteY142" fmla="*/ 103774 h 1216800"/>
              <a:gd name="connsiteX143" fmla="*/ 895182 w 1197469"/>
              <a:gd name="connsiteY143" fmla="*/ 81315 h 1216800"/>
              <a:gd name="connsiteX144" fmla="*/ 859698 w 1197469"/>
              <a:gd name="connsiteY144" fmla="*/ 63798 h 1216800"/>
              <a:gd name="connsiteX145" fmla="*/ 842181 w 1197469"/>
              <a:gd name="connsiteY145" fmla="*/ 55713 h 1216800"/>
              <a:gd name="connsiteX146" fmla="*/ 539184 w 1197469"/>
              <a:gd name="connsiteY146" fmla="*/ 31670 h 1216800"/>
              <a:gd name="connsiteX147" fmla="*/ 519570 w 1197469"/>
              <a:gd name="connsiteY147" fmla="*/ 33648 h 1216800"/>
              <a:gd name="connsiteX148" fmla="*/ 491385 w 1197469"/>
              <a:gd name="connsiteY148" fmla="*/ 38645 h 1216800"/>
              <a:gd name="connsiteX149" fmla="*/ 469247 w 1197469"/>
              <a:gd name="connsiteY149" fmla="*/ 44451 h 1216800"/>
              <a:gd name="connsiteX150" fmla="*/ 505926 w 1197469"/>
              <a:gd name="connsiteY150" fmla="*/ 36624 h 1216800"/>
              <a:gd name="connsiteX151" fmla="*/ 567743 w 1197469"/>
              <a:gd name="connsiteY151" fmla="*/ 29661 h 1216800"/>
              <a:gd name="connsiteX152" fmla="*/ 550013 w 1197469"/>
              <a:gd name="connsiteY152" fmla="*/ 30506 h 1216800"/>
              <a:gd name="connsiteX153" fmla="*/ 553369 w 1197469"/>
              <a:gd name="connsiteY153" fmla="*/ 30111 h 1216800"/>
              <a:gd name="connsiteX154" fmla="*/ 548878 w 1197469"/>
              <a:gd name="connsiteY154" fmla="*/ 30560 h 1216800"/>
              <a:gd name="connsiteX155" fmla="*/ 550013 w 1197469"/>
              <a:gd name="connsiteY155" fmla="*/ 30506 h 1216800"/>
              <a:gd name="connsiteX156" fmla="*/ 549550 w 1197469"/>
              <a:gd name="connsiteY156" fmla="*/ 30560 h 1216800"/>
              <a:gd name="connsiteX157" fmla="*/ 549776 w 1197469"/>
              <a:gd name="connsiteY157" fmla="*/ 30560 h 1216800"/>
              <a:gd name="connsiteX158" fmla="*/ 455002 w 1197469"/>
              <a:gd name="connsiteY158" fmla="*/ 50323 h 1216800"/>
              <a:gd name="connsiteX159" fmla="*/ 353491 w 1197469"/>
              <a:gd name="connsiteY159" fmla="*/ 88502 h 1216800"/>
              <a:gd name="connsiteX160" fmla="*/ 408851 w 1197469"/>
              <a:gd name="connsiteY160" fmla="*/ 63911 h 1216800"/>
              <a:gd name="connsiteX161" fmla="*/ 462517 w 1197469"/>
              <a:gd name="connsiteY161" fmla="*/ 46165 h 1216800"/>
              <a:gd name="connsiteX162" fmla="*/ 454104 w 1197469"/>
              <a:gd name="connsiteY162" fmla="*/ 48077 h 1216800"/>
              <a:gd name="connsiteX163" fmla="*/ 445570 w 1197469"/>
              <a:gd name="connsiteY163" fmla="*/ 50772 h 1216800"/>
              <a:gd name="connsiteX164" fmla="*/ 426256 w 1197469"/>
              <a:gd name="connsiteY164" fmla="*/ 56611 h 1216800"/>
              <a:gd name="connsiteX165" fmla="*/ 406942 w 1197469"/>
              <a:gd name="connsiteY165" fmla="*/ 63349 h 1216800"/>
              <a:gd name="connsiteX166" fmla="*/ 397509 w 1197469"/>
              <a:gd name="connsiteY166" fmla="*/ 66942 h 1216800"/>
              <a:gd name="connsiteX167" fmla="*/ 388077 w 1197469"/>
              <a:gd name="connsiteY167" fmla="*/ 70984 h 1216800"/>
              <a:gd name="connsiteX168" fmla="*/ 315762 w 1197469"/>
              <a:gd name="connsiteY168" fmla="*/ 106469 h 1216800"/>
              <a:gd name="connsiteX169" fmla="*/ 298693 w 1197469"/>
              <a:gd name="connsiteY169" fmla="*/ 116799 h 1216800"/>
              <a:gd name="connsiteX170" fmla="*/ 282075 w 1197469"/>
              <a:gd name="connsiteY170" fmla="*/ 127579 h 1216800"/>
              <a:gd name="connsiteX171" fmla="*/ 250633 w 1197469"/>
              <a:gd name="connsiteY171" fmla="*/ 150487 h 1216800"/>
              <a:gd name="connsiteX172" fmla="*/ 233883 w 1197469"/>
              <a:gd name="connsiteY172" fmla="*/ 166001 h 1216800"/>
              <a:gd name="connsiteX173" fmla="*/ 228617 w 1197469"/>
              <a:gd name="connsiteY173" fmla="*/ 170172 h 1216800"/>
              <a:gd name="connsiteX174" fmla="*/ 208267 w 1197469"/>
              <a:gd name="connsiteY174" fmla="*/ 189727 h 1216800"/>
              <a:gd name="connsiteX175" fmla="*/ 195835 w 1197469"/>
              <a:gd name="connsiteY175" fmla="*/ 201242 h 1216800"/>
              <a:gd name="connsiteX176" fmla="*/ 181013 w 1197469"/>
              <a:gd name="connsiteY176" fmla="*/ 217412 h 1216800"/>
              <a:gd name="connsiteX177" fmla="*/ 167089 w 1197469"/>
              <a:gd name="connsiteY177" fmla="*/ 233582 h 1216800"/>
              <a:gd name="connsiteX178" fmla="*/ 142385 w 1197469"/>
              <a:gd name="connsiteY178" fmla="*/ 266820 h 1216800"/>
              <a:gd name="connsiteX179" fmla="*/ 119926 w 1197469"/>
              <a:gd name="connsiteY179" fmla="*/ 301406 h 1216800"/>
              <a:gd name="connsiteX180" fmla="*/ 99265 w 1197469"/>
              <a:gd name="connsiteY180" fmla="*/ 338686 h 1216800"/>
              <a:gd name="connsiteX181" fmla="*/ 106452 w 1197469"/>
              <a:gd name="connsiteY181" fmla="*/ 326559 h 1216800"/>
              <a:gd name="connsiteX182" fmla="*/ 114986 w 1197469"/>
              <a:gd name="connsiteY182" fmla="*/ 313533 h 1216800"/>
              <a:gd name="connsiteX183" fmla="*/ 123520 w 1197469"/>
              <a:gd name="connsiteY183" fmla="*/ 300507 h 1216800"/>
              <a:gd name="connsiteX184" fmla="*/ 132503 w 1197469"/>
              <a:gd name="connsiteY184" fmla="*/ 290176 h 1216800"/>
              <a:gd name="connsiteX185" fmla="*/ 155860 w 1197469"/>
              <a:gd name="connsiteY185" fmla="*/ 256040 h 1216800"/>
              <a:gd name="connsiteX186" fmla="*/ 182360 w 1197469"/>
              <a:gd name="connsiteY186" fmla="*/ 223700 h 1216800"/>
              <a:gd name="connsiteX187" fmla="*/ 211556 w 1197469"/>
              <a:gd name="connsiteY187" fmla="*/ 193157 h 1216800"/>
              <a:gd name="connsiteX188" fmla="*/ 243447 w 1197469"/>
              <a:gd name="connsiteY188" fmla="*/ 164860 h 1216800"/>
              <a:gd name="connsiteX189" fmla="*/ 260065 w 1197469"/>
              <a:gd name="connsiteY189" fmla="*/ 151385 h 1216800"/>
              <a:gd name="connsiteX190" fmla="*/ 277134 w 1197469"/>
              <a:gd name="connsiteY190" fmla="*/ 138808 h 1216800"/>
              <a:gd name="connsiteX191" fmla="*/ 294651 w 1197469"/>
              <a:gd name="connsiteY191" fmla="*/ 126681 h 1216800"/>
              <a:gd name="connsiteX192" fmla="*/ 312618 w 1197469"/>
              <a:gd name="connsiteY192" fmla="*/ 115452 h 1216800"/>
              <a:gd name="connsiteX193" fmla="*/ 321601 w 1197469"/>
              <a:gd name="connsiteY193" fmla="*/ 110062 h 1216800"/>
              <a:gd name="connsiteX194" fmla="*/ 331033 w 1197469"/>
              <a:gd name="connsiteY194" fmla="*/ 105121 h 1216800"/>
              <a:gd name="connsiteX195" fmla="*/ 349449 w 1197469"/>
              <a:gd name="connsiteY195" fmla="*/ 95239 h 1216800"/>
              <a:gd name="connsiteX196" fmla="*/ 387179 w 1197469"/>
              <a:gd name="connsiteY196" fmla="*/ 77722 h 1216800"/>
              <a:gd name="connsiteX197" fmla="*/ 512945 w 1197469"/>
              <a:gd name="connsiteY197" fmla="*/ 42687 h 1216800"/>
              <a:gd name="connsiteX198" fmla="*/ 637363 w 1197469"/>
              <a:gd name="connsiteY198" fmla="*/ 33255 h 1216800"/>
              <a:gd name="connsiteX199" fmla="*/ 637363 w 1197469"/>
              <a:gd name="connsiteY199" fmla="*/ 30560 h 1216800"/>
              <a:gd name="connsiteX200" fmla="*/ 628829 w 1197469"/>
              <a:gd name="connsiteY200" fmla="*/ 31009 h 1216800"/>
              <a:gd name="connsiteX201" fmla="*/ 607269 w 1197469"/>
              <a:gd name="connsiteY201" fmla="*/ 30111 h 1216800"/>
              <a:gd name="connsiteX202" fmla="*/ 587056 w 1197469"/>
              <a:gd name="connsiteY202" fmla="*/ 29661 h 1216800"/>
              <a:gd name="connsiteX203" fmla="*/ 567743 w 1197469"/>
              <a:gd name="connsiteY203" fmla="*/ 29661 h 1216800"/>
              <a:gd name="connsiteX204" fmla="*/ 674261 w 1197469"/>
              <a:gd name="connsiteY204" fmla="*/ 11083 h 1216800"/>
              <a:gd name="connsiteX205" fmla="*/ 742018 w 1197469"/>
              <a:gd name="connsiteY205" fmla="*/ 17534 h 1216800"/>
              <a:gd name="connsiteX206" fmla="*/ 873174 w 1197469"/>
              <a:gd name="connsiteY206" fmla="*/ 64247 h 1216800"/>
              <a:gd name="connsiteX207" fmla="*/ 870479 w 1197469"/>
              <a:gd name="connsiteY207" fmla="*/ 63349 h 1216800"/>
              <a:gd name="connsiteX208" fmla="*/ 854882 w 1197469"/>
              <a:gd name="connsiteY208" fmla="*/ 58083 h 1216800"/>
              <a:gd name="connsiteX209" fmla="*/ 846223 w 1197469"/>
              <a:gd name="connsiteY209" fmla="*/ 54815 h 1216800"/>
              <a:gd name="connsiteX210" fmla="*/ 839606 w 1197469"/>
              <a:gd name="connsiteY210" fmla="*/ 52924 h 1216800"/>
              <a:gd name="connsiteX211" fmla="*/ 819831 w 1197469"/>
              <a:gd name="connsiteY211" fmla="*/ 46247 h 1216800"/>
              <a:gd name="connsiteX212" fmla="*/ 824664 w 1197469"/>
              <a:gd name="connsiteY212" fmla="*/ 47628 h 1216800"/>
              <a:gd name="connsiteX213" fmla="*/ 766722 w 1197469"/>
              <a:gd name="connsiteY213" fmla="*/ 28314 h 1216800"/>
              <a:gd name="connsiteX214" fmla="*/ 661822 w 1197469"/>
              <a:gd name="connsiteY214" fmla="*/ 9898 h 1216800"/>
              <a:gd name="connsiteX215" fmla="*/ 667906 w 1197469"/>
              <a:gd name="connsiteY215" fmla="*/ 9898 h 1216800"/>
              <a:gd name="connsiteX216" fmla="*/ 674261 w 1197469"/>
              <a:gd name="connsiteY216" fmla="*/ 11083 h 1216800"/>
              <a:gd name="connsiteX217" fmla="*/ 588460 w 1197469"/>
              <a:gd name="connsiteY217" fmla="*/ 747 h 1216800"/>
              <a:gd name="connsiteX218" fmla="*/ 663414 w 1197469"/>
              <a:gd name="connsiteY218" fmla="*/ 1364 h 1216800"/>
              <a:gd name="connsiteX219" fmla="*/ 814333 w 1197469"/>
              <a:gd name="connsiteY219" fmla="*/ 31009 h 1216800"/>
              <a:gd name="connsiteX220" fmla="*/ 961659 w 1197469"/>
              <a:gd name="connsiteY220" fmla="*/ 105121 h 1216800"/>
              <a:gd name="connsiteX221" fmla="*/ 742018 w 1197469"/>
              <a:gd name="connsiteY221" fmla="*/ 17085 h 1216800"/>
              <a:gd name="connsiteX222" fmla="*/ 629727 w 1197469"/>
              <a:gd name="connsiteY222" fmla="*/ 2263 h 1216800"/>
              <a:gd name="connsiteX223" fmla="*/ 529563 w 1197469"/>
              <a:gd name="connsiteY223" fmla="*/ 10348 h 1216800"/>
              <a:gd name="connsiteX224" fmla="*/ 508453 w 1197469"/>
              <a:gd name="connsiteY224" fmla="*/ 14390 h 1216800"/>
              <a:gd name="connsiteX225" fmla="*/ 487791 w 1197469"/>
              <a:gd name="connsiteY225" fmla="*/ 19331 h 1216800"/>
              <a:gd name="connsiteX226" fmla="*/ 615241 w 1197469"/>
              <a:gd name="connsiteY226" fmla="*/ 5463 h 1216800"/>
              <a:gd name="connsiteX227" fmla="*/ 661822 w 1197469"/>
              <a:gd name="connsiteY227" fmla="*/ 9898 h 1216800"/>
              <a:gd name="connsiteX228" fmla="*/ 576726 w 1197469"/>
              <a:gd name="connsiteY228" fmla="*/ 9898 h 1216800"/>
              <a:gd name="connsiteX229" fmla="*/ 556064 w 1197469"/>
              <a:gd name="connsiteY229" fmla="*/ 12593 h 1216800"/>
              <a:gd name="connsiteX230" fmla="*/ 514292 w 1197469"/>
              <a:gd name="connsiteY230" fmla="*/ 19331 h 1216800"/>
              <a:gd name="connsiteX231" fmla="*/ 671050 w 1197469"/>
              <a:gd name="connsiteY231" fmla="*/ 12593 h 1216800"/>
              <a:gd name="connsiteX232" fmla="*/ 766722 w 1197469"/>
              <a:gd name="connsiteY232" fmla="*/ 28314 h 1216800"/>
              <a:gd name="connsiteX233" fmla="*/ 819831 w 1197469"/>
              <a:gd name="connsiteY233" fmla="*/ 46247 h 1216800"/>
              <a:gd name="connsiteX234" fmla="*/ 818376 w 1197469"/>
              <a:gd name="connsiteY234" fmla="*/ 45831 h 1216800"/>
              <a:gd name="connsiteX235" fmla="*/ 800858 w 1197469"/>
              <a:gd name="connsiteY235" fmla="*/ 42238 h 1216800"/>
              <a:gd name="connsiteX236" fmla="*/ 781095 w 1197469"/>
              <a:gd name="connsiteY236" fmla="*/ 39992 h 1216800"/>
              <a:gd name="connsiteX237" fmla="*/ 775256 w 1197469"/>
              <a:gd name="connsiteY237" fmla="*/ 46281 h 1216800"/>
              <a:gd name="connsiteX238" fmla="*/ 874970 w 1197469"/>
              <a:gd name="connsiteY238" fmla="*/ 84909 h 1216800"/>
              <a:gd name="connsiteX239" fmla="*/ 964803 w 1197469"/>
              <a:gd name="connsiteY239" fmla="*/ 138359 h 1216800"/>
              <a:gd name="connsiteX240" fmla="*/ 999838 w 1197469"/>
              <a:gd name="connsiteY240" fmla="*/ 165758 h 1216800"/>
              <a:gd name="connsiteX241" fmla="*/ 1014211 w 1197469"/>
              <a:gd name="connsiteY241" fmla="*/ 177885 h 1216800"/>
              <a:gd name="connsiteX242" fmla="*/ 1026339 w 1197469"/>
              <a:gd name="connsiteY242" fmla="*/ 189115 h 1216800"/>
              <a:gd name="connsiteX243" fmla="*/ 1042957 w 1197469"/>
              <a:gd name="connsiteY243" fmla="*/ 205285 h 1216800"/>
              <a:gd name="connsiteX244" fmla="*/ 1047449 w 1197469"/>
              <a:gd name="connsiteY244" fmla="*/ 209776 h 1216800"/>
              <a:gd name="connsiteX245" fmla="*/ 1048797 w 1197469"/>
              <a:gd name="connsiteY245" fmla="*/ 211573 h 1216800"/>
              <a:gd name="connsiteX246" fmla="*/ 1042957 w 1197469"/>
              <a:gd name="connsiteY246" fmla="*/ 207530 h 1216800"/>
              <a:gd name="connsiteX247" fmla="*/ 1025440 w 1197469"/>
              <a:gd name="connsiteY247" fmla="*/ 191810 h 1216800"/>
              <a:gd name="connsiteX248" fmla="*/ 1012864 w 1197469"/>
              <a:gd name="connsiteY248" fmla="*/ 181030 h 1216800"/>
              <a:gd name="connsiteX249" fmla="*/ 998490 w 1197469"/>
              <a:gd name="connsiteY249" fmla="*/ 169351 h 1216800"/>
              <a:gd name="connsiteX250" fmla="*/ 966151 w 1197469"/>
              <a:gd name="connsiteY250" fmla="*/ 145097 h 1216800"/>
              <a:gd name="connsiteX251" fmla="*/ 902370 w 1197469"/>
              <a:gd name="connsiteY251" fmla="*/ 105570 h 1216800"/>
              <a:gd name="connsiteX252" fmla="*/ 890242 w 1197469"/>
              <a:gd name="connsiteY252" fmla="*/ 99282 h 1216800"/>
              <a:gd name="connsiteX253" fmla="*/ 881259 w 1197469"/>
              <a:gd name="connsiteY253" fmla="*/ 94790 h 1216800"/>
              <a:gd name="connsiteX254" fmla="*/ 874970 w 1197469"/>
              <a:gd name="connsiteY254" fmla="*/ 92095 h 1216800"/>
              <a:gd name="connsiteX255" fmla="*/ 891589 w 1197469"/>
              <a:gd name="connsiteY255" fmla="*/ 101528 h 1216800"/>
              <a:gd name="connsiteX256" fmla="*/ 907759 w 1197469"/>
              <a:gd name="connsiteY256" fmla="*/ 111409 h 1216800"/>
              <a:gd name="connsiteX257" fmla="*/ 876318 w 1197469"/>
              <a:gd name="connsiteY257" fmla="*/ 96587 h 1216800"/>
              <a:gd name="connsiteX258" fmla="*/ 857902 w 1197469"/>
              <a:gd name="connsiteY258" fmla="*/ 87604 h 1216800"/>
              <a:gd name="connsiteX259" fmla="*/ 838588 w 1197469"/>
              <a:gd name="connsiteY259" fmla="*/ 79069 h 1216800"/>
              <a:gd name="connsiteX260" fmla="*/ 820172 w 1197469"/>
              <a:gd name="connsiteY260" fmla="*/ 71883 h 1216800"/>
              <a:gd name="connsiteX261" fmla="*/ 805350 w 1197469"/>
              <a:gd name="connsiteY261" fmla="*/ 66942 h 1216800"/>
              <a:gd name="connsiteX262" fmla="*/ 712822 w 1197469"/>
              <a:gd name="connsiteY262" fmla="*/ 46281 h 1216800"/>
              <a:gd name="connsiteX263" fmla="*/ 700695 w 1197469"/>
              <a:gd name="connsiteY263" fmla="*/ 44484 h 1216800"/>
              <a:gd name="connsiteX264" fmla="*/ 688118 w 1197469"/>
              <a:gd name="connsiteY264" fmla="*/ 42687 h 1216800"/>
              <a:gd name="connsiteX265" fmla="*/ 662965 w 1197469"/>
              <a:gd name="connsiteY265" fmla="*/ 39992 h 1216800"/>
              <a:gd name="connsiteX266" fmla="*/ 637812 w 1197469"/>
              <a:gd name="connsiteY266" fmla="*/ 38645 h 1216800"/>
              <a:gd name="connsiteX267" fmla="*/ 612659 w 1197469"/>
              <a:gd name="connsiteY267" fmla="*/ 39094 h 1216800"/>
              <a:gd name="connsiteX268" fmla="*/ 604574 w 1197469"/>
              <a:gd name="connsiteY268" fmla="*/ 39543 h 1216800"/>
              <a:gd name="connsiteX269" fmla="*/ 596489 w 1197469"/>
              <a:gd name="connsiteY269" fmla="*/ 40441 h 1216800"/>
              <a:gd name="connsiteX270" fmla="*/ 579870 w 1197469"/>
              <a:gd name="connsiteY270" fmla="*/ 41789 h 1216800"/>
              <a:gd name="connsiteX271" fmla="*/ 562353 w 1197469"/>
              <a:gd name="connsiteY271" fmla="*/ 44035 h 1216800"/>
              <a:gd name="connsiteX272" fmla="*/ 544835 w 1197469"/>
              <a:gd name="connsiteY272" fmla="*/ 46730 h 1216800"/>
              <a:gd name="connsiteX273" fmla="*/ 472520 w 1197469"/>
              <a:gd name="connsiteY273" fmla="*/ 64247 h 1216800"/>
              <a:gd name="connsiteX274" fmla="*/ 461740 w 1197469"/>
              <a:gd name="connsiteY274" fmla="*/ 68289 h 1216800"/>
              <a:gd name="connsiteX275" fmla="*/ 457248 w 1197469"/>
              <a:gd name="connsiteY275" fmla="*/ 70984 h 1216800"/>
              <a:gd name="connsiteX276" fmla="*/ 449786 w 1197469"/>
              <a:gd name="connsiteY276" fmla="*/ 73243 h 1216800"/>
              <a:gd name="connsiteX277" fmla="*/ 488256 w 1197469"/>
              <a:gd name="connsiteY277" fmla="*/ 63351 h 1216800"/>
              <a:gd name="connsiteX278" fmla="*/ 494791 w 1197469"/>
              <a:gd name="connsiteY278" fmla="*/ 62354 h 1216800"/>
              <a:gd name="connsiteX279" fmla="*/ 505309 w 1197469"/>
              <a:gd name="connsiteY279" fmla="*/ 59756 h 1216800"/>
              <a:gd name="connsiteX280" fmla="*/ 538193 w 1197469"/>
              <a:gd name="connsiteY280" fmla="*/ 54130 h 1216800"/>
              <a:gd name="connsiteX281" fmla="*/ 516089 w 1197469"/>
              <a:gd name="connsiteY281" fmla="*/ 56612 h 1216800"/>
              <a:gd name="connsiteX282" fmla="*/ 472071 w 1197469"/>
              <a:gd name="connsiteY282" fmla="*/ 65146 h 1216800"/>
              <a:gd name="connsiteX283" fmla="*/ 721805 w 1197469"/>
              <a:gd name="connsiteY283" fmla="*/ 50323 h 1216800"/>
              <a:gd name="connsiteX284" fmla="*/ 853859 w 1197469"/>
              <a:gd name="connsiteY284" fmla="*/ 90299 h 1216800"/>
              <a:gd name="connsiteX285" fmla="*/ 963904 w 1197469"/>
              <a:gd name="connsiteY285" fmla="*/ 151834 h 1216800"/>
              <a:gd name="connsiteX286" fmla="*/ 967049 w 1197469"/>
              <a:gd name="connsiteY286" fmla="*/ 154080 h 1216800"/>
              <a:gd name="connsiteX287" fmla="*/ 1124705 w 1197469"/>
              <a:gd name="connsiteY287" fmla="*/ 334644 h 1216800"/>
              <a:gd name="connsiteX288" fmla="*/ 1197469 w 1197469"/>
              <a:gd name="connsiteY288" fmla="*/ 563268 h 1216800"/>
              <a:gd name="connsiteX289" fmla="*/ 1189834 w 1197469"/>
              <a:gd name="connsiteY289" fmla="*/ 564615 h 1216800"/>
              <a:gd name="connsiteX290" fmla="*/ 1123357 w 1197469"/>
              <a:gd name="connsiteY290" fmla="*/ 351712 h 1216800"/>
              <a:gd name="connsiteX291" fmla="*/ 1098977 w 1197469"/>
              <a:gd name="connsiteY291" fmla="*/ 315540 h 1216800"/>
              <a:gd name="connsiteX292" fmla="*/ 1098205 w 1197469"/>
              <a:gd name="connsiteY292" fmla="*/ 313982 h 1216800"/>
              <a:gd name="connsiteX293" fmla="*/ 1096637 w 1197469"/>
              <a:gd name="connsiteY293" fmla="*/ 312069 h 1216800"/>
              <a:gd name="connsiteX294" fmla="*/ 1061485 w 1197469"/>
              <a:gd name="connsiteY294" fmla="*/ 259914 h 1216800"/>
              <a:gd name="connsiteX295" fmla="*/ 1021474 w 1197469"/>
              <a:gd name="connsiteY295" fmla="*/ 220294 h 1216800"/>
              <a:gd name="connsiteX296" fmla="*/ 1016906 w 1197469"/>
              <a:gd name="connsiteY296" fmla="*/ 214717 h 1216800"/>
              <a:gd name="connsiteX297" fmla="*/ 1008365 w 1197469"/>
              <a:gd name="connsiteY297" fmla="*/ 207313 h 1216800"/>
              <a:gd name="connsiteX298" fmla="*/ 986812 w 1197469"/>
              <a:gd name="connsiteY298" fmla="*/ 185971 h 1216800"/>
              <a:gd name="connsiteX299" fmla="*/ 952675 w 1197469"/>
              <a:gd name="connsiteY299" fmla="*/ 160818 h 1216800"/>
              <a:gd name="connsiteX300" fmla="*/ 932193 w 1197469"/>
              <a:gd name="connsiteY300" fmla="*/ 148017 h 1216800"/>
              <a:gd name="connsiteX301" fmla="*/ 968846 w 1197469"/>
              <a:gd name="connsiteY301" fmla="*/ 173057 h 1216800"/>
              <a:gd name="connsiteX302" fmla="*/ 1008365 w 1197469"/>
              <a:gd name="connsiteY302" fmla="*/ 207313 h 1216800"/>
              <a:gd name="connsiteX303" fmla="*/ 1021474 w 1197469"/>
              <a:gd name="connsiteY303" fmla="*/ 220294 h 1216800"/>
              <a:gd name="connsiteX304" fmla="*/ 1096637 w 1197469"/>
              <a:gd name="connsiteY304" fmla="*/ 312069 h 1216800"/>
              <a:gd name="connsiteX305" fmla="*/ 1098977 w 1197469"/>
              <a:gd name="connsiteY305" fmla="*/ 315540 h 1216800"/>
              <a:gd name="connsiteX306" fmla="*/ 1155473 w 1197469"/>
              <a:gd name="connsiteY306" fmla="*/ 429473 h 1216800"/>
              <a:gd name="connsiteX307" fmla="*/ 1184444 w 1197469"/>
              <a:gd name="connsiteY307" fmla="*/ 554734 h 1216800"/>
              <a:gd name="connsiteX308" fmla="*/ 1179952 w 1197469"/>
              <a:gd name="connsiteY308" fmla="*/ 543954 h 1216800"/>
              <a:gd name="connsiteX309" fmla="*/ 1149858 w 1197469"/>
              <a:gd name="connsiteY309" fmla="*/ 426722 h 1216800"/>
              <a:gd name="connsiteX310" fmla="*/ 1099103 w 1197469"/>
              <a:gd name="connsiteY310" fmla="*/ 330152 h 1216800"/>
              <a:gd name="connsiteX311" fmla="*/ 1115273 w 1197469"/>
              <a:gd name="connsiteY311" fmla="*/ 358898 h 1216800"/>
              <a:gd name="connsiteX312" fmla="*/ 1129197 w 1197469"/>
              <a:gd name="connsiteY312" fmla="*/ 385848 h 1216800"/>
              <a:gd name="connsiteX313" fmla="*/ 1135485 w 1197469"/>
              <a:gd name="connsiteY313" fmla="*/ 399323 h 1216800"/>
              <a:gd name="connsiteX314" fmla="*/ 1141324 w 1197469"/>
              <a:gd name="connsiteY314" fmla="*/ 413247 h 1216800"/>
              <a:gd name="connsiteX315" fmla="*/ 1147163 w 1197469"/>
              <a:gd name="connsiteY315" fmla="*/ 427620 h 1216800"/>
              <a:gd name="connsiteX316" fmla="*/ 1152553 w 1197469"/>
              <a:gd name="connsiteY316" fmla="*/ 443341 h 1216800"/>
              <a:gd name="connsiteX317" fmla="*/ 1149858 w 1197469"/>
              <a:gd name="connsiteY317" fmla="*/ 440646 h 1216800"/>
              <a:gd name="connsiteX318" fmla="*/ 1175460 w 1197469"/>
              <a:gd name="connsiteY318" fmla="*/ 533174 h 1216800"/>
              <a:gd name="connsiteX319" fmla="*/ 1168017 w 1197469"/>
              <a:gd name="connsiteY319" fmla="*/ 514950 h 1216800"/>
              <a:gd name="connsiteX320" fmla="*/ 1176086 w 1197469"/>
              <a:gd name="connsiteY320" fmla="*/ 567817 h 1216800"/>
              <a:gd name="connsiteX321" fmla="*/ 1179054 w 1197469"/>
              <a:gd name="connsiteY321" fmla="*/ 626600 h 1216800"/>
              <a:gd name="connsiteX322" fmla="*/ 1133873 w 1197469"/>
              <a:gd name="connsiteY322" fmla="*/ 850388 h 1216800"/>
              <a:gd name="connsiteX323" fmla="*/ 1127039 w 1197469"/>
              <a:gd name="connsiteY323" fmla="*/ 864575 h 1216800"/>
              <a:gd name="connsiteX324" fmla="*/ 1124649 w 1197469"/>
              <a:gd name="connsiteY324" fmla="*/ 872292 h 1216800"/>
              <a:gd name="connsiteX325" fmla="*/ 1125603 w 1197469"/>
              <a:gd name="connsiteY325" fmla="*/ 876334 h 1216800"/>
              <a:gd name="connsiteX326" fmla="*/ 1136833 w 1197469"/>
              <a:gd name="connsiteY326" fmla="*/ 852978 h 1216800"/>
              <a:gd name="connsiteX327" fmla="*/ 1143570 w 1197469"/>
              <a:gd name="connsiteY327" fmla="*/ 834113 h 1216800"/>
              <a:gd name="connsiteX328" fmla="*/ 1147163 w 1197469"/>
              <a:gd name="connsiteY328" fmla="*/ 823333 h 1216800"/>
              <a:gd name="connsiteX329" fmla="*/ 1150308 w 1197469"/>
              <a:gd name="connsiteY329" fmla="*/ 812104 h 1216800"/>
              <a:gd name="connsiteX330" fmla="*/ 1153002 w 1197469"/>
              <a:gd name="connsiteY330" fmla="*/ 806265 h 1216800"/>
              <a:gd name="connsiteX331" fmla="*/ 1150308 w 1197469"/>
              <a:gd name="connsiteY331" fmla="*/ 825130 h 1216800"/>
              <a:gd name="connsiteX332" fmla="*/ 1151206 w 1197469"/>
              <a:gd name="connsiteY332" fmla="*/ 832316 h 1216800"/>
              <a:gd name="connsiteX333" fmla="*/ 1108086 w 1197469"/>
              <a:gd name="connsiteY333" fmla="*/ 923946 h 1216800"/>
              <a:gd name="connsiteX334" fmla="*/ 1050593 w 1197469"/>
              <a:gd name="connsiteY334" fmla="*/ 1005244 h 1216800"/>
              <a:gd name="connsiteX335" fmla="*/ 1034872 w 1197469"/>
              <a:gd name="connsiteY335" fmla="*/ 1023211 h 1216800"/>
              <a:gd name="connsiteX336" fmla="*/ 1018253 w 1197469"/>
              <a:gd name="connsiteY336" fmla="*/ 1040728 h 1216800"/>
              <a:gd name="connsiteX337" fmla="*/ 1001185 w 1197469"/>
              <a:gd name="connsiteY337" fmla="*/ 1057347 h 1216800"/>
              <a:gd name="connsiteX338" fmla="*/ 983668 w 1197469"/>
              <a:gd name="connsiteY338" fmla="*/ 1073068 h 1216800"/>
              <a:gd name="connsiteX339" fmla="*/ 907310 w 1197469"/>
              <a:gd name="connsiteY339" fmla="*/ 1129663 h 1216800"/>
              <a:gd name="connsiteX340" fmla="*/ 819274 w 1197469"/>
              <a:gd name="connsiteY340" fmla="*/ 1175028 h 1216800"/>
              <a:gd name="connsiteX341" fmla="*/ 802655 w 1197469"/>
              <a:gd name="connsiteY341" fmla="*/ 1181765 h 1216800"/>
              <a:gd name="connsiteX342" fmla="*/ 709229 w 1197469"/>
              <a:gd name="connsiteY342" fmla="*/ 1207817 h 1216800"/>
              <a:gd name="connsiteX343" fmla="*/ 661617 w 1197469"/>
              <a:gd name="connsiteY343" fmla="*/ 1214554 h 1216800"/>
              <a:gd name="connsiteX344" fmla="*/ 637812 w 1197469"/>
              <a:gd name="connsiteY344" fmla="*/ 1216351 h 1216800"/>
              <a:gd name="connsiteX345" fmla="*/ 613557 w 1197469"/>
              <a:gd name="connsiteY345" fmla="*/ 1216800 h 1216800"/>
              <a:gd name="connsiteX346" fmla="*/ 626134 w 1197469"/>
              <a:gd name="connsiteY346" fmla="*/ 1214554 h 1216800"/>
              <a:gd name="connsiteX347" fmla="*/ 471172 w 1197469"/>
              <a:gd name="connsiteY347" fmla="*/ 1200630 h 1216800"/>
              <a:gd name="connsiteX348" fmla="*/ 291507 w 1197469"/>
              <a:gd name="connsiteY348" fmla="*/ 1132357 h 1216800"/>
              <a:gd name="connsiteX349" fmla="*/ 139241 w 1197469"/>
              <a:gd name="connsiteY349" fmla="*/ 1002999 h 1216800"/>
              <a:gd name="connsiteX350" fmla="*/ 54538 w 1197469"/>
              <a:gd name="connsiteY350" fmla="*/ 866691 h 1216800"/>
              <a:gd name="connsiteX351" fmla="*/ 43312 w 1197469"/>
              <a:gd name="connsiteY351" fmla="*/ 838759 h 1216800"/>
              <a:gd name="connsiteX352" fmla="*/ 41772 w 1197469"/>
              <a:gd name="connsiteY352" fmla="*/ 833215 h 1216800"/>
              <a:gd name="connsiteX353" fmla="*/ 38628 w 1197469"/>
              <a:gd name="connsiteY353" fmla="*/ 823333 h 1216800"/>
              <a:gd name="connsiteX354" fmla="*/ 31890 w 1197469"/>
              <a:gd name="connsiteY354" fmla="*/ 804019 h 1216800"/>
              <a:gd name="connsiteX355" fmla="*/ 27890 w 1197469"/>
              <a:gd name="connsiteY355" fmla="*/ 790785 h 1216800"/>
              <a:gd name="connsiteX356" fmla="*/ 20946 w 1197469"/>
              <a:gd name="connsiteY356" fmla="*/ 763555 h 1216800"/>
              <a:gd name="connsiteX357" fmla="*/ 14787 w 1197469"/>
              <a:gd name="connsiteY357" fmla="*/ 734563 h 1216800"/>
              <a:gd name="connsiteX358" fmla="*/ 10331 w 1197469"/>
              <a:gd name="connsiteY358" fmla="*/ 706551 h 1216800"/>
              <a:gd name="connsiteX359" fmla="*/ 8085 w 1197469"/>
              <a:gd name="connsiteY359" fmla="*/ 686788 h 1216800"/>
              <a:gd name="connsiteX360" fmla="*/ 6737 w 1197469"/>
              <a:gd name="connsiteY360" fmla="*/ 667024 h 1216800"/>
              <a:gd name="connsiteX361" fmla="*/ 5839 w 1197469"/>
              <a:gd name="connsiteY361" fmla="*/ 657143 h 1216800"/>
              <a:gd name="connsiteX362" fmla="*/ 5390 w 1197469"/>
              <a:gd name="connsiteY362" fmla="*/ 647261 h 1216800"/>
              <a:gd name="connsiteX363" fmla="*/ 4492 w 1197469"/>
              <a:gd name="connsiteY363" fmla="*/ 627947 h 1216800"/>
              <a:gd name="connsiteX364" fmla="*/ 6850 w 1197469"/>
              <a:gd name="connsiteY364" fmla="*/ 554340 h 1216800"/>
              <a:gd name="connsiteX365" fmla="*/ 13573 w 1197469"/>
              <a:gd name="connsiteY365" fmla="*/ 491106 h 1216800"/>
              <a:gd name="connsiteX366" fmla="*/ 13475 w 1197469"/>
              <a:gd name="connsiteY366" fmla="*/ 491402 h 1216800"/>
              <a:gd name="connsiteX367" fmla="*/ 1347 w 1197469"/>
              <a:gd name="connsiteY367" fmla="*/ 604591 h 1216800"/>
              <a:gd name="connsiteX368" fmla="*/ 13419 w 1197469"/>
              <a:gd name="connsiteY368" fmla="*/ 487359 h 1216800"/>
              <a:gd name="connsiteX369" fmla="*/ 19982 w 1197469"/>
              <a:gd name="connsiteY369" fmla="*/ 466989 h 1216800"/>
              <a:gd name="connsiteX370" fmla="*/ 16264 w 1197469"/>
              <a:gd name="connsiteY370" fmla="*/ 481383 h 1216800"/>
              <a:gd name="connsiteX371" fmla="*/ 17012 w 1197469"/>
              <a:gd name="connsiteY371" fmla="*/ 479330 h 1216800"/>
              <a:gd name="connsiteX372" fmla="*/ 19763 w 1197469"/>
              <a:gd name="connsiteY372" fmla="*/ 471189 h 1216800"/>
              <a:gd name="connsiteX373" fmla="*/ 49408 w 1197469"/>
              <a:gd name="connsiteY373" fmla="*/ 385848 h 1216800"/>
              <a:gd name="connsiteX374" fmla="*/ 85790 w 1197469"/>
              <a:gd name="connsiteY374" fmla="*/ 309939 h 1216800"/>
              <a:gd name="connsiteX375" fmla="*/ 94381 w 1197469"/>
              <a:gd name="connsiteY375" fmla="*/ 293580 h 1216800"/>
              <a:gd name="connsiteX376" fmla="*/ 93052 w 1197469"/>
              <a:gd name="connsiteY376" fmla="*/ 293760 h 1216800"/>
              <a:gd name="connsiteX377" fmla="*/ 72484 w 1197469"/>
              <a:gd name="connsiteY377" fmla="*/ 328335 h 1216800"/>
              <a:gd name="connsiteX378" fmla="*/ 38328 w 1197469"/>
              <a:gd name="connsiteY378" fmla="*/ 410046 h 1216800"/>
              <a:gd name="connsiteX379" fmla="*/ 50755 w 1197469"/>
              <a:gd name="connsiteY379" fmla="*/ 371475 h 1216800"/>
              <a:gd name="connsiteX380" fmla="*/ 76357 w 1197469"/>
              <a:gd name="connsiteY380" fmla="*/ 315330 h 1216800"/>
              <a:gd name="connsiteX381" fmla="*/ 156308 w 1197469"/>
              <a:gd name="connsiteY381" fmla="*/ 201242 h 1216800"/>
              <a:gd name="connsiteX382" fmla="*/ 168436 w 1197469"/>
              <a:gd name="connsiteY382" fmla="*/ 188216 h 1216800"/>
              <a:gd name="connsiteX383" fmla="*/ 181462 w 1197469"/>
              <a:gd name="connsiteY383" fmla="*/ 175640 h 1216800"/>
              <a:gd name="connsiteX384" fmla="*/ 188199 w 1197469"/>
              <a:gd name="connsiteY384" fmla="*/ 169351 h 1216800"/>
              <a:gd name="connsiteX385" fmla="*/ 194937 w 1197469"/>
              <a:gd name="connsiteY385" fmla="*/ 163513 h 1216800"/>
              <a:gd name="connsiteX386" fmla="*/ 208861 w 1197469"/>
              <a:gd name="connsiteY386" fmla="*/ 151385 h 1216800"/>
              <a:gd name="connsiteX387" fmla="*/ 223234 w 1197469"/>
              <a:gd name="connsiteY387" fmla="*/ 139707 h 1216800"/>
              <a:gd name="connsiteX388" fmla="*/ 238056 w 1197469"/>
              <a:gd name="connsiteY388" fmla="*/ 128478 h 1216800"/>
              <a:gd name="connsiteX389" fmla="*/ 268599 w 1197469"/>
              <a:gd name="connsiteY389" fmla="*/ 107816 h 1216800"/>
              <a:gd name="connsiteX390" fmla="*/ 261330 w 1197469"/>
              <a:gd name="connsiteY390" fmla="*/ 113555 h 1216800"/>
              <a:gd name="connsiteX391" fmla="*/ 311383 w 1197469"/>
              <a:gd name="connsiteY391" fmla="*/ 80922 h 1216800"/>
              <a:gd name="connsiteX392" fmla="*/ 375950 w 1197469"/>
              <a:gd name="connsiteY392" fmla="*/ 48976 h 1216800"/>
              <a:gd name="connsiteX393" fmla="*/ 515190 w 1197469"/>
              <a:gd name="connsiteY393" fmla="*/ 8551 h 1216800"/>
              <a:gd name="connsiteX394" fmla="*/ 588460 w 1197469"/>
              <a:gd name="connsiteY394" fmla="*/ 747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</a:cxnLst>
            <a:rect l="l" t="t" r="r" b="b"/>
            <a:pathLst>
              <a:path w="1197469" h="1216800">
                <a:moveTo>
                  <a:pt x="39291" y="828753"/>
                </a:moveTo>
                <a:lnTo>
                  <a:pt x="43312" y="838759"/>
                </a:lnTo>
                <a:lnTo>
                  <a:pt x="44018" y="841300"/>
                </a:lnTo>
                <a:cubicBezTo>
                  <a:pt x="46713" y="847588"/>
                  <a:pt x="48959" y="854325"/>
                  <a:pt x="51654" y="860614"/>
                </a:cubicBezTo>
                <a:cubicBezTo>
                  <a:pt x="48959" y="854325"/>
                  <a:pt x="46713" y="848037"/>
                  <a:pt x="44018" y="841749"/>
                </a:cubicBezTo>
                <a:cubicBezTo>
                  <a:pt x="43120" y="838605"/>
                  <a:pt x="41772" y="835460"/>
                  <a:pt x="40425" y="832316"/>
                </a:cubicBezTo>
                <a:close/>
                <a:moveTo>
                  <a:pt x="32372" y="808362"/>
                </a:moveTo>
                <a:lnTo>
                  <a:pt x="37280" y="822435"/>
                </a:lnTo>
                <a:lnTo>
                  <a:pt x="39291" y="828753"/>
                </a:lnTo>
                <a:lnTo>
                  <a:pt x="34585" y="817045"/>
                </a:lnTo>
                <a:close/>
                <a:moveTo>
                  <a:pt x="22442" y="770596"/>
                </a:moveTo>
                <a:lnTo>
                  <a:pt x="26052" y="784705"/>
                </a:lnTo>
                <a:lnTo>
                  <a:pt x="27890" y="790785"/>
                </a:lnTo>
                <a:lnTo>
                  <a:pt x="32372" y="808362"/>
                </a:lnTo>
                <a:lnTo>
                  <a:pt x="30543" y="803121"/>
                </a:lnTo>
                <a:cubicBezTo>
                  <a:pt x="28747" y="796832"/>
                  <a:pt x="26950" y="790095"/>
                  <a:pt x="25153" y="783357"/>
                </a:cubicBezTo>
                <a:close/>
                <a:moveTo>
                  <a:pt x="17959" y="751840"/>
                </a:moveTo>
                <a:lnTo>
                  <a:pt x="20946" y="763555"/>
                </a:lnTo>
                <a:lnTo>
                  <a:pt x="22442" y="770596"/>
                </a:lnTo>
                <a:lnTo>
                  <a:pt x="21111" y="765391"/>
                </a:lnTo>
                <a:close/>
                <a:moveTo>
                  <a:pt x="6888" y="697382"/>
                </a:moveTo>
                <a:lnTo>
                  <a:pt x="14787" y="734563"/>
                </a:lnTo>
                <a:lnTo>
                  <a:pt x="16619" y="746077"/>
                </a:lnTo>
                <a:lnTo>
                  <a:pt x="17959" y="751840"/>
                </a:lnTo>
                <a:lnTo>
                  <a:pt x="8029" y="712895"/>
                </a:lnTo>
                <a:close/>
                <a:moveTo>
                  <a:pt x="0" y="603692"/>
                </a:moveTo>
                <a:lnTo>
                  <a:pt x="6888" y="697382"/>
                </a:lnTo>
                <a:lnTo>
                  <a:pt x="6176" y="694030"/>
                </a:lnTo>
                <a:cubicBezTo>
                  <a:pt x="2021" y="664105"/>
                  <a:pt x="0" y="634011"/>
                  <a:pt x="0" y="603692"/>
                </a:cubicBezTo>
                <a:close/>
                <a:moveTo>
                  <a:pt x="8759" y="602907"/>
                </a:moveTo>
                <a:cubicBezTo>
                  <a:pt x="7861" y="602569"/>
                  <a:pt x="6737" y="604142"/>
                  <a:pt x="5390" y="607735"/>
                </a:cubicBezTo>
                <a:cubicBezTo>
                  <a:pt x="5839" y="653100"/>
                  <a:pt x="10780" y="701161"/>
                  <a:pt x="21111" y="746975"/>
                </a:cubicBezTo>
                <a:cubicBezTo>
                  <a:pt x="31442" y="792790"/>
                  <a:pt x="46713" y="836808"/>
                  <a:pt x="64230" y="875885"/>
                </a:cubicBezTo>
                <a:cubicBezTo>
                  <a:pt x="71417" y="891606"/>
                  <a:pt x="83095" y="913615"/>
                  <a:pt x="97918" y="936971"/>
                </a:cubicBezTo>
                <a:cubicBezTo>
                  <a:pt x="112740" y="960328"/>
                  <a:pt x="131156" y="983684"/>
                  <a:pt x="149122" y="1003447"/>
                </a:cubicBezTo>
                <a:cubicBezTo>
                  <a:pt x="167538" y="1022762"/>
                  <a:pt x="184606" y="1038482"/>
                  <a:pt x="196284" y="1047017"/>
                </a:cubicBezTo>
                <a:cubicBezTo>
                  <a:pt x="207963" y="1055550"/>
                  <a:pt x="213802" y="1057796"/>
                  <a:pt x="209759" y="1050160"/>
                </a:cubicBezTo>
                <a:cubicBezTo>
                  <a:pt x="191344" y="1039830"/>
                  <a:pt x="156758" y="1009287"/>
                  <a:pt x="123969" y="964819"/>
                </a:cubicBezTo>
                <a:cubicBezTo>
                  <a:pt x="107350" y="942361"/>
                  <a:pt x="91180" y="916759"/>
                  <a:pt x="77256" y="889360"/>
                </a:cubicBezTo>
                <a:cubicBezTo>
                  <a:pt x="63332" y="861512"/>
                  <a:pt x="51205" y="832316"/>
                  <a:pt x="42221" y="803121"/>
                </a:cubicBezTo>
                <a:cubicBezTo>
                  <a:pt x="33238" y="773925"/>
                  <a:pt x="26501" y="745179"/>
                  <a:pt x="22009" y="719127"/>
                </a:cubicBezTo>
                <a:cubicBezTo>
                  <a:pt x="21111" y="712390"/>
                  <a:pt x="20212" y="706101"/>
                  <a:pt x="19314" y="699813"/>
                </a:cubicBezTo>
                <a:cubicBezTo>
                  <a:pt x="18416" y="693525"/>
                  <a:pt x="17517" y="687686"/>
                  <a:pt x="17068" y="681847"/>
                </a:cubicBezTo>
                <a:cubicBezTo>
                  <a:pt x="16619" y="676008"/>
                  <a:pt x="16170" y="670618"/>
                  <a:pt x="15272" y="665228"/>
                </a:cubicBezTo>
                <a:cubicBezTo>
                  <a:pt x="14822" y="662533"/>
                  <a:pt x="14822" y="659838"/>
                  <a:pt x="14373" y="657592"/>
                </a:cubicBezTo>
                <a:cubicBezTo>
                  <a:pt x="14373" y="654897"/>
                  <a:pt x="13924" y="652651"/>
                  <a:pt x="13924" y="650405"/>
                </a:cubicBezTo>
                <a:cubicBezTo>
                  <a:pt x="13475" y="640973"/>
                  <a:pt x="12577" y="632888"/>
                  <a:pt x="12127" y="625701"/>
                </a:cubicBezTo>
                <a:cubicBezTo>
                  <a:pt x="11678" y="618964"/>
                  <a:pt x="11229" y="613574"/>
                  <a:pt x="10780" y="609531"/>
                </a:cubicBezTo>
                <a:cubicBezTo>
                  <a:pt x="10331" y="605489"/>
                  <a:pt x="9657" y="603243"/>
                  <a:pt x="8759" y="602907"/>
                </a:cubicBezTo>
                <a:close/>
                <a:moveTo>
                  <a:pt x="38328" y="410046"/>
                </a:moveTo>
                <a:lnTo>
                  <a:pt x="19982" y="466989"/>
                </a:lnTo>
                <a:lnTo>
                  <a:pt x="28802" y="432835"/>
                </a:lnTo>
                <a:close/>
                <a:moveTo>
                  <a:pt x="114764" y="261271"/>
                </a:moveTo>
                <a:lnTo>
                  <a:pt x="101062" y="280295"/>
                </a:lnTo>
                <a:lnTo>
                  <a:pt x="94166" y="291886"/>
                </a:lnTo>
                <a:lnTo>
                  <a:pt x="98367" y="285236"/>
                </a:lnTo>
                <a:cubicBezTo>
                  <a:pt x="100163" y="282541"/>
                  <a:pt x="102409" y="279846"/>
                  <a:pt x="104206" y="276701"/>
                </a:cubicBezTo>
                <a:close/>
                <a:moveTo>
                  <a:pt x="946661" y="165628"/>
                </a:moveTo>
                <a:lnTo>
                  <a:pt x="946873" y="165787"/>
                </a:lnTo>
                <a:lnTo>
                  <a:pt x="950430" y="168004"/>
                </a:lnTo>
                <a:close/>
                <a:moveTo>
                  <a:pt x="237872" y="162842"/>
                </a:moveTo>
                <a:lnTo>
                  <a:pt x="237607" y="163063"/>
                </a:lnTo>
                <a:cubicBezTo>
                  <a:pt x="228624" y="170699"/>
                  <a:pt x="221437" y="178335"/>
                  <a:pt x="215598" y="184623"/>
                </a:cubicBezTo>
                <a:cubicBezTo>
                  <a:pt x="209310" y="190013"/>
                  <a:pt x="202573" y="195403"/>
                  <a:pt x="196284" y="201242"/>
                </a:cubicBezTo>
                <a:lnTo>
                  <a:pt x="208267" y="189727"/>
                </a:lnTo>
                <a:lnTo>
                  <a:pt x="233883" y="166001"/>
                </a:lnTo>
                <a:close/>
                <a:moveTo>
                  <a:pt x="259705" y="145546"/>
                </a:moveTo>
                <a:lnTo>
                  <a:pt x="237872" y="162842"/>
                </a:lnTo>
                <a:lnTo>
                  <a:pt x="251531" y="151385"/>
                </a:lnTo>
                <a:close/>
                <a:moveTo>
                  <a:pt x="228380" y="140251"/>
                </a:moveTo>
                <a:lnTo>
                  <a:pt x="209261" y="155610"/>
                </a:lnTo>
                <a:lnTo>
                  <a:pt x="197424" y="168058"/>
                </a:lnTo>
                <a:lnTo>
                  <a:pt x="192691" y="172495"/>
                </a:lnTo>
                <a:cubicBezTo>
                  <a:pt x="190445" y="174741"/>
                  <a:pt x="187750" y="177436"/>
                  <a:pt x="185504" y="179682"/>
                </a:cubicBezTo>
                <a:cubicBezTo>
                  <a:pt x="180564" y="184623"/>
                  <a:pt x="175623" y="189564"/>
                  <a:pt x="170682" y="194505"/>
                </a:cubicBezTo>
                <a:lnTo>
                  <a:pt x="148430" y="219583"/>
                </a:lnTo>
                <a:lnTo>
                  <a:pt x="133423" y="235365"/>
                </a:lnTo>
                <a:lnTo>
                  <a:pt x="116495" y="258867"/>
                </a:lnTo>
                <a:lnTo>
                  <a:pt x="142385" y="226395"/>
                </a:lnTo>
                <a:lnTo>
                  <a:pt x="148430" y="219583"/>
                </a:lnTo>
                <a:lnTo>
                  <a:pt x="197424" y="168058"/>
                </a:lnTo>
                <a:lnTo>
                  <a:pt x="199878" y="165758"/>
                </a:lnTo>
                <a:cubicBezTo>
                  <a:pt x="203920" y="161715"/>
                  <a:pt x="208412" y="158122"/>
                  <a:pt x="212454" y="154080"/>
                </a:cubicBezTo>
                <a:lnTo>
                  <a:pt x="225480" y="142851"/>
                </a:lnTo>
                <a:close/>
                <a:moveTo>
                  <a:pt x="949512" y="114265"/>
                </a:moveTo>
                <a:cubicBezTo>
                  <a:pt x="949496" y="113974"/>
                  <a:pt x="950188" y="114027"/>
                  <a:pt x="951819" y="114553"/>
                </a:cubicBezTo>
                <a:cubicBezTo>
                  <a:pt x="953995" y="115255"/>
                  <a:pt x="957841" y="116799"/>
                  <a:pt x="963905" y="119494"/>
                </a:cubicBezTo>
                <a:cubicBezTo>
                  <a:pt x="986363" y="134766"/>
                  <a:pt x="973786" y="129376"/>
                  <a:pt x="962557" y="122638"/>
                </a:cubicBezTo>
                <a:cubicBezTo>
                  <a:pt x="955988" y="119101"/>
                  <a:pt x="949561" y="115138"/>
                  <a:pt x="949512" y="114265"/>
                </a:cubicBezTo>
                <a:close/>
                <a:moveTo>
                  <a:pt x="815144" y="90501"/>
                </a:moveTo>
                <a:lnTo>
                  <a:pt x="830054" y="96587"/>
                </a:lnTo>
                <a:lnTo>
                  <a:pt x="852962" y="106917"/>
                </a:lnTo>
                <a:lnTo>
                  <a:pt x="874970" y="118147"/>
                </a:lnTo>
                <a:cubicBezTo>
                  <a:pt x="868233" y="114553"/>
                  <a:pt x="861495" y="110960"/>
                  <a:pt x="854758" y="106917"/>
                </a:cubicBezTo>
                <a:lnTo>
                  <a:pt x="846941" y="103179"/>
                </a:lnTo>
                <a:lnTo>
                  <a:pt x="829407" y="95707"/>
                </a:lnTo>
                <a:lnTo>
                  <a:pt x="821070" y="92545"/>
                </a:lnTo>
                <a:close/>
                <a:moveTo>
                  <a:pt x="353491" y="88502"/>
                </a:moveTo>
                <a:cubicBezTo>
                  <a:pt x="323847" y="103324"/>
                  <a:pt x="294651" y="120842"/>
                  <a:pt x="267252" y="140156"/>
                </a:cubicBezTo>
                <a:lnTo>
                  <a:pt x="259705" y="145546"/>
                </a:lnTo>
                <a:lnTo>
                  <a:pt x="266298" y="140324"/>
                </a:lnTo>
                <a:cubicBezTo>
                  <a:pt x="292967" y="121066"/>
                  <a:pt x="322499" y="103325"/>
                  <a:pt x="353491" y="88502"/>
                </a:cubicBezTo>
                <a:close/>
                <a:moveTo>
                  <a:pt x="414921" y="84193"/>
                </a:moveTo>
                <a:lnTo>
                  <a:pt x="406493" y="87154"/>
                </a:lnTo>
                <a:lnTo>
                  <a:pt x="404517" y="88001"/>
                </a:lnTo>
                <a:close/>
                <a:moveTo>
                  <a:pt x="312168" y="79968"/>
                </a:moveTo>
                <a:cubicBezTo>
                  <a:pt x="304532" y="84460"/>
                  <a:pt x="297346" y="89850"/>
                  <a:pt x="289710" y="94341"/>
                </a:cubicBezTo>
                <a:cubicBezTo>
                  <a:pt x="282074" y="98384"/>
                  <a:pt x="275337" y="102875"/>
                  <a:pt x="268150" y="107367"/>
                </a:cubicBezTo>
                <a:cubicBezTo>
                  <a:pt x="272642" y="104223"/>
                  <a:pt x="276684" y="101079"/>
                  <a:pt x="281176" y="97485"/>
                </a:cubicBezTo>
                <a:cubicBezTo>
                  <a:pt x="288812" y="92994"/>
                  <a:pt x="304083" y="84010"/>
                  <a:pt x="312168" y="79968"/>
                </a:cubicBezTo>
                <a:close/>
                <a:moveTo>
                  <a:pt x="719162" y="61146"/>
                </a:moveTo>
                <a:lnTo>
                  <a:pt x="785587" y="79069"/>
                </a:lnTo>
                <a:cubicBezTo>
                  <a:pt x="774358" y="75476"/>
                  <a:pt x="763129" y="72781"/>
                  <a:pt x="751900" y="70086"/>
                </a:cubicBezTo>
                <a:cubicBezTo>
                  <a:pt x="746510" y="68739"/>
                  <a:pt x="740671" y="67841"/>
                  <a:pt x="734831" y="66493"/>
                </a:cubicBezTo>
                <a:lnTo>
                  <a:pt x="725593" y="64791"/>
                </a:lnTo>
                <a:lnTo>
                  <a:pt x="775091" y="77518"/>
                </a:lnTo>
                <a:lnTo>
                  <a:pt x="787336" y="82000"/>
                </a:lnTo>
                <a:lnTo>
                  <a:pt x="803017" y="86243"/>
                </a:lnTo>
                <a:lnTo>
                  <a:pt x="785587" y="79968"/>
                </a:lnTo>
                <a:cubicBezTo>
                  <a:pt x="790977" y="81765"/>
                  <a:pt x="796815" y="83561"/>
                  <a:pt x="802205" y="84909"/>
                </a:cubicBezTo>
                <a:lnTo>
                  <a:pt x="804624" y="85758"/>
                </a:lnTo>
                <a:lnTo>
                  <a:pt x="797714" y="83112"/>
                </a:lnTo>
                <a:cubicBezTo>
                  <a:pt x="790977" y="80866"/>
                  <a:pt x="783790" y="78172"/>
                  <a:pt x="777052" y="75925"/>
                </a:cubicBezTo>
                <a:cubicBezTo>
                  <a:pt x="763128" y="71883"/>
                  <a:pt x="749204" y="67392"/>
                  <a:pt x="734831" y="64247"/>
                </a:cubicBezTo>
                <a:close/>
                <a:moveTo>
                  <a:pt x="652221" y="51642"/>
                </a:moveTo>
                <a:lnTo>
                  <a:pt x="714251" y="60174"/>
                </a:lnTo>
                <a:lnTo>
                  <a:pt x="691711" y="55713"/>
                </a:lnTo>
                <a:close/>
                <a:moveTo>
                  <a:pt x="562560" y="51546"/>
                </a:moveTo>
                <a:lnTo>
                  <a:pt x="560107" y="51671"/>
                </a:lnTo>
                <a:lnTo>
                  <a:pt x="547048" y="53137"/>
                </a:lnTo>
                <a:lnTo>
                  <a:pt x="556963" y="52120"/>
                </a:lnTo>
                <a:close/>
                <a:moveTo>
                  <a:pt x="604125" y="49425"/>
                </a:moveTo>
                <a:lnTo>
                  <a:pt x="585202" y="50390"/>
                </a:lnTo>
                <a:lnTo>
                  <a:pt x="635535" y="50707"/>
                </a:lnTo>
                <a:close/>
                <a:moveTo>
                  <a:pt x="824215" y="48527"/>
                </a:moveTo>
                <a:lnTo>
                  <a:pt x="839606" y="52924"/>
                </a:lnTo>
                <a:lnTo>
                  <a:pt x="854882" y="58083"/>
                </a:lnTo>
                <a:lnTo>
                  <a:pt x="870029" y="63798"/>
                </a:lnTo>
                <a:cubicBezTo>
                  <a:pt x="909556" y="80866"/>
                  <a:pt x="946387" y="101528"/>
                  <a:pt x="980972" y="125783"/>
                </a:cubicBezTo>
                <a:cubicBezTo>
                  <a:pt x="982769" y="127130"/>
                  <a:pt x="985015" y="128927"/>
                  <a:pt x="986812" y="130274"/>
                </a:cubicBezTo>
                <a:cubicBezTo>
                  <a:pt x="976930" y="124884"/>
                  <a:pt x="969294" y="121740"/>
                  <a:pt x="963455" y="119045"/>
                </a:cubicBezTo>
                <a:cubicBezTo>
                  <a:pt x="960760" y="117248"/>
                  <a:pt x="957167" y="115003"/>
                  <a:pt x="953124" y="112308"/>
                </a:cubicBezTo>
                <a:cubicBezTo>
                  <a:pt x="949082" y="109613"/>
                  <a:pt x="944141" y="106918"/>
                  <a:pt x="938751" y="103774"/>
                </a:cubicBezTo>
                <a:cubicBezTo>
                  <a:pt x="927971" y="97036"/>
                  <a:pt x="913149" y="89850"/>
                  <a:pt x="895182" y="81315"/>
                </a:cubicBezTo>
                <a:cubicBezTo>
                  <a:pt x="883504" y="75477"/>
                  <a:pt x="872275" y="69637"/>
                  <a:pt x="859698" y="63798"/>
                </a:cubicBezTo>
                <a:cubicBezTo>
                  <a:pt x="853859" y="61103"/>
                  <a:pt x="848020" y="58408"/>
                  <a:pt x="842181" y="55713"/>
                </a:cubicBezTo>
                <a:close/>
                <a:moveTo>
                  <a:pt x="539184" y="31670"/>
                </a:moveTo>
                <a:lnTo>
                  <a:pt x="519570" y="33648"/>
                </a:lnTo>
                <a:cubicBezTo>
                  <a:pt x="510587" y="34827"/>
                  <a:pt x="501266" y="36399"/>
                  <a:pt x="491385" y="38645"/>
                </a:cubicBezTo>
                <a:lnTo>
                  <a:pt x="469247" y="44451"/>
                </a:lnTo>
                <a:lnTo>
                  <a:pt x="505926" y="36624"/>
                </a:lnTo>
                <a:close/>
                <a:moveTo>
                  <a:pt x="567743" y="29661"/>
                </a:moveTo>
                <a:lnTo>
                  <a:pt x="550013" y="30506"/>
                </a:lnTo>
                <a:lnTo>
                  <a:pt x="553369" y="30111"/>
                </a:lnTo>
                <a:cubicBezTo>
                  <a:pt x="552022" y="30111"/>
                  <a:pt x="550225" y="30560"/>
                  <a:pt x="548878" y="30560"/>
                </a:cubicBezTo>
                <a:lnTo>
                  <a:pt x="550013" y="30506"/>
                </a:lnTo>
                <a:lnTo>
                  <a:pt x="549550" y="30560"/>
                </a:lnTo>
                <a:lnTo>
                  <a:pt x="549776" y="30560"/>
                </a:lnTo>
                <a:cubicBezTo>
                  <a:pt x="521478" y="34602"/>
                  <a:pt x="489139" y="40891"/>
                  <a:pt x="455002" y="50323"/>
                </a:cubicBezTo>
                <a:cubicBezTo>
                  <a:pt x="421764" y="59756"/>
                  <a:pt x="386730" y="72332"/>
                  <a:pt x="353491" y="88502"/>
                </a:cubicBezTo>
                <a:cubicBezTo>
                  <a:pt x="371682" y="79294"/>
                  <a:pt x="390211" y="71097"/>
                  <a:pt x="408851" y="63911"/>
                </a:cubicBezTo>
                <a:lnTo>
                  <a:pt x="462517" y="46165"/>
                </a:lnTo>
                <a:lnTo>
                  <a:pt x="454104" y="48077"/>
                </a:lnTo>
                <a:lnTo>
                  <a:pt x="445570" y="50772"/>
                </a:lnTo>
                <a:cubicBezTo>
                  <a:pt x="439282" y="52569"/>
                  <a:pt x="432544" y="54815"/>
                  <a:pt x="426256" y="56611"/>
                </a:cubicBezTo>
                <a:lnTo>
                  <a:pt x="406942" y="63349"/>
                </a:lnTo>
                <a:cubicBezTo>
                  <a:pt x="403798" y="64696"/>
                  <a:pt x="400654" y="65594"/>
                  <a:pt x="397509" y="66942"/>
                </a:cubicBezTo>
                <a:lnTo>
                  <a:pt x="388077" y="70984"/>
                </a:lnTo>
                <a:cubicBezTo>
                  <a:pt x="362924" y="80866"/>
                  <a:pt x="338669" y="93443"/>
                  <a:pt x="315762" y="106469"/>
                </a:cubicBezTo>
                <a:cubicBezTo>
                  <a:pt x="309923" y="110062"/>
                  <a:pt x="304533" y="113206"/>
                  <a:pt x="298693" y="116799"/>
                </a:cubicBezTo>
                <a:cubicBezTo>
                  <a:pt x="292855" y="120392"/>
                  <a:pt x="287914" y="123986"/>
                  <a:pt x="282075" y="127579"/>
                </a:cubicBezTo>
                <a:cubicBezTo>
                  <a:pt x="271295" y="134766"/>
                  <a:pt x="260964" y="142851"/>
                  <a:pt x="250633" y="150487"/>
                </a:cubicBezTo>
                <a:lnTo>
                  <a:pt x="233883" y="166001"/>
                </a:lnTo>
                <a:lnTo>
                  <a:pt x="228617" y="170172"/>
                </a:lnTo>
                <a:lnTo>
                  <a:pt x="208267" y="189727"/>
                </a:lnTo>
                <a:lnTo>
                  <a:pt x="195835" y="201242"/>
                </a:lnTo>
                <a:cubicBezTo>
                  <a:pt x="190445" y="206632"/>
                  <a:pt x="185504" y="212022"/>
                  <a:pt x="181013" y="217412"/>
                </a:cubicBezTo>
                <a:cubicBezTo>
                  <a:pt x="176521" y="222802"/>
                  <a:pt x="171581" y="228192"/>
                  <a:pt x="167089" y="233582"/>
                </a:cubicBezTo>
                <a:cubicBezTo>
                  <a:pt x="158555" y="244811"/>
                  <a:pt x="150021" y="255591"/>
                  <a:pt x="142385" y="266820"/>
                </a:cubicBezTo>
                <a:cubicBezTo>
                  <a:pt x="134300" y="278049"/>
                  <a:pt x="127563" y="289727"/>
                  <a:pt x="119926" y="301406"/>
                </a:cubicBezTo>
                <a:cubicBezTo>
                  <a:pt x="113189" y="313533"/>
                  <a:pt x="106003" y="325660"/>
                  <a:pt x="99265" y="338686"/>
                </a:cubicBezTo>
                <a:cubicBezTo>
                  <a:pt x="101511" y="335093"/>
                  <a:pt x="103757" y="331050"/>
                  <a:pt x="106452" y="326559"/>
                </a:cubicBezTo>
                <a:cubicBezTo>
                  <a:pt x="109147" y="322516"/>
                  <a:pt x="111842" y="318024"/>
                  <a:pt x="114986" y="313533"/>
                </a:cubicBezTo>
                <a:cubicBezTo>
                  <a:pt x="117681" y="309041"/>
                  <a:pt x="120825" y="304999"/>
                  <a:pt x="123520" y="300507"/>
                </a:cubicBezTo>
                <a:cubicBezTo>
                  <a:pt x="127563" y="297812"/>
                  <a:pt x="130257" y="293770"/>
                  <a:pt x="132503" y="290176"/>
                </a:cubicBezTo>
                <a:cubicBezTo>
                  <a:pt x="139690" y="278498"/>
                  <a:pt x="147775" y="267718"/>
                  <a:pt x="155860" y="256040"/>
                </a:cubicBezTo>
                <a:cubicBezTo>
                  <a:pt x="164394" y="245260"/>
                  <a:pt x="172928" y="234031"/>
                  <a:pt x="182360" y="223700"/>
                </a:cubicBezTo>
                <a:cubicBezTo>
                  <a:pt x="191344" y="212920"/>
                  <a:pt x="201674" y="203039"/>
                  <a:pt x="211556" y="193157"/>
                </a:cubicBezTo>
                <a:cubicBezTo>
                  <a:pt x="221887" y="183725"/>
                  <a:pt x="232217" y="173843"/>
                  <a:pt x="243447" y="164860"/>
                </a:cubicBezTo>
                <a:cubicBezTo>
                  <a:pt x="248837" y="160368"/>
                  <a:pt x="254227" y="155877"/>
                  <a:pt x="260065" y="151385"/>
                </a:cubicBezTo>
                <a:cubicBezTo>
                  <a:pt x="265905" y="147342"/>
                  <a:pt x="271295" y="142851"/>
                  <a:pt x="277134" y="138808"/>
                </a:cubicBezTo>
                <a:cubicBezTo>
                  <a:pt x="282973" y="134766"/>
                  <a:pt x="288812" y="130723"/>
                  <a:pt x="294651" y="126681"/>
                </a:cubicBezTo>
                <a:cubicBezTo>
                  <a:pt x="300490" y="122638"/>
                  <a:pt x="306778" y="119045"/>
                  <a:pt x="312618" y="115452"/>
                </a:cubicBezTo>
                <a:lnTo>
                  <a:pt x="321601" y="110062"/>
                </a:lnTo>
                <a:cubicBezTo>
                  <a:pt x="324745" y="108265"/>
                  <a:pt x="327889" y="106469"/>
                  <a:pt x="331033" y="105121"/>
                </a:cubicBezTo>
                <a:cubicBezTo>
                  <a:pt x="337322" y="101977"/>
                  <a:pt x="343161" y="98384"/>
                  <a:pt x="349449" y="95239"/>
                </a:cubicBezTo>
                <a:cubicBezTo>
                  <a:pt x="362026" y="88951"/>
                  <a:pt x="374602" y="82663"/>
                  <a:pt x="387179" y="77722"/>
                </a:cubicBezTo>
                <a:cubicBezTo>
                  <a:pt x="426256" y="60654"/>
                  <a:pt x="469825" y="49425"/>
                  <a:pt x="512945" y="42687"/>
                </a:cubicBezTo>
                <a:cubicBezTo>
                  <a:pt x="556064" y="35950"/>
                  <a:pt x="598735" y="34153"/>
                  <a:pt x="637363" y="33255"/>
                </a:cubicBezTo>
                <a:lnTo>
                  <a:pt x="637363" y="30560"/>
                </a:lnTo>
                <a:cubicBezTo>
                  <a:pt x="634668" y="30560"/>
                  <a:pt x="631524" y="31009"/>
                  <a:pt x="628829" y="31009"/>
                </a:cubicBezTo>
                <a:cubicBezTo>
                  <a:pt x="621193" y="30560"/>
                  <a:pt x="614006" y="30111"/>
                  <a:pt x="607269" y="30111"/>
                </a:cubicBezTo>
                <a:cubicBezTo>
                  <a:pt x="600531" y="29661"/>
                  <a:pt x="593794" y="29661"/>
                  <a:pt x="587056" y="29661"/>
                </a:cubicBezTo>
                <a:cubicBezTo>
                  <a:pt x="580319" y="29661"/>
                  <a:pt x="574031" y="29212"/>
                  <a:pt x="567743" y="29661"/>
                </a:cubicBezTo>
                <a:close/>
                <a:moveTo>
                  <a:pt x="674261" y="11083"/>
                </a:moveTo>
                <a:lnTo>
                  <a:pt x="742018" y="17534"/>
                </a:lnTo>
                <a:cubicBezTo>
                  <a:pt x="786934" y="27865"/>
                  <a:pt x="831402" y="44035"/>
                  <a:pt x="873174" y="64247"/>
                </a:cubicBezTo>
                <a:cubicBezTo>
                  <a:pt x="872275" y="63798"/>
                  <a:pt x="871377" y="63798"/>
                  <a:pt x="870479" y="63349"/>
                </a:cubicBezTo>
                <a:lnTo>
                  <a:pt x="854882" y="58083"/>
                </a:lnTo>
                <a:lnTo>
                  <a:pt x="846223" y="54815"/>
                </a:lnTo>
                <a:lnTo>
                  <a:pt x="839606" y="52924"/>
                </a:lnTo>
                <a:lnTo>
                  <a:pt x="819831" y="46247"/>
                </a:lnTo>
                <a:lnTo>
                  <a:pt x="824664" y="47628"/>
                </a:lnTo>
                <a:cubicBezTo>
                  <a:pt x="805799" y="40441"/>
                  <a:pt x="786036" y="33704"/>
                  <a:pt x="766722" y="28314"/>
                </a:cubicBezTo>
                <a:close/>
                <a:moveTo>
                  <a:pt x="661822" y="9898"/>
                </a:moveTo>
                <a:lnTo>
                  <a:pt x="667906" y="9898"/>
                </a:lnTo>
                <a:lnTo>
                  <a:pt x="674261" y="11083"/>
                </a:lnTo>
                <a:close/>
                <a:moveTo>
                  <a:pt x="588460" y="747"/>
                </a:moveTo>
                <a:cubicBezTo>
                  <a:pt x="613221" y="-433"/>
                  <a:pt x="638261" y="-208"/>
                  <a:pt x="663414" y="1364"/>
                </a:cubicBezTo>
                <a:cubicBezTo>
                  <a:pt x="713721" y="4958"/>
                  <a:pt x="764476" y="14839"/>
                  <a:pt x="814333" y="31009"/>
                </a:cubicBezTo>
                <a:cubicBezTo>
                  <a:pt x="864190" y="47179"/>
                  <a:pt x="918090" y="75027"/>
                  <a:pt x="961659" y="105121"/>
                </a:cubicBezTo>
                <a:cubicBezTo>
                  <a:pt x="896081" y="63349"/>
                  <a:pt x="821071" y="32356"/>
                  <a:pt x="742018" y="17085"/>
                </a:cubicBezTo>
                <a:cubicBezTo>
                  <a:pt x="703839" y="8102"/>
                  <a:pt x="666109" y="3161"/>
                  <a:pt x="629727" y="2263"/>
                </a:cubicBezTo>
                <a:cubicBezTo>
                  <a:pt x="593794" y="915"/>
                  <a:pt x="559658" y="4508"/>
                  <a:pt x="529563" y="10348"/>
                </a:cubicBezTo>
                <a:cubicBezTo>
                  <a:pt x="522377" y="11695"/>
                  <a:pt x="515640" y="13043"/>
                  <a:pt x="508453" y="14390"/>
                </a:cubicBezTo>
                <a:cubicBezTo>
                  <a:pt x="501715" y="16187"/>
                  <a:pt x="494529" y="17534"/>
                  <a:pt x="487791" y="19331"/>
                </a:cubicBezTo>
                <a:cubicBezTo>
                  <a:pt x="529788" y="10348"/>
                  <a:pt x="572571" y="5744"/>
                  <a:pt x="615241" y="5463"/>
                </a:cubicBezTo>
                <a:lnTo>
                  <a:pt x="661822" y="9898"/>
                </a:lnTo>
                <a:lnTo>
                  <a:pt x="576726" y="9898"/>
                </a:lnTo>
                <a:cubicBezTo>
                  <a:pt x="569539" y="10348"/>
                  <a:pt x="562802" y="11695"/>
                  <a:pt x="556064" y="12593"/>
                </a:cubicBezTo>
                <a:cubicBezTo>
                  <a:pt x="542140" y="14390"/>
                  <a:pt x="528216" y="17085"/>
                  <a:pt x="514292" y="19331"/>
                </a:cubicBezTo>
                <a:cubicBezTo>
                  <a:pt x="565946" y="10797"/>
                  <a:pt x="618947" y="8551"/>
                  <a:pt x="671050" y="12593"/>
                </a:cubicBezTo>
                <a:cubicBezTo>
                  <a:pt x="703390" y="15288"/>
                  <a:pt x="735280" y="20678"/>
                  <a:pt x="766722" y="28314"/>
                </a:cubicBezTo>
                <a:lnTo>
                  <a:pt x="819831" y="46247"/>
                </a:lnTo>
                <a:lnTo>
                  <a:pt x="818376" y="45831"/>
                </a:lnTo>
                <a:cubicBezTo>
                  <a:pt x="814333" y="44484"/>
                  <a:pt x="807596" y="43136"/>
                  <a:pt x="800858" y="42238"/>
                </a:cubicBezTo>
                <a:cubicBezTo>
                  <a:pt x="794121" y="41340"/>
                  <a:pt x="786934" y="39992"/>
                  <a:pt x="781095" y="39992"/>
                </a:cubicBezTo>
                <a:cubicBezTo>
                  <a:pt x="769417" y="39992"/>
                  <a:pt x="763129" y="41340"/>
                  <a:pt x="775256" y="46281"/>
                </a:cubicBezTo>
                <a:cubicBezTo>
                  <a:pt x="807596" y="55713"/>
                  <a:pt x="842181" y="68739"/>
                  <a:pt x="874970" y="84909"/>
                </a:cubicBezTo>
                <a:cubicBezTo>
                  <a:pt x="907759" y="101079"/>
                  <a:pt x="938751" y="119943"/>
                  <a:pt x="964803" y="138359"/>
                </a:cubicBezTo>
                <a:cubicBezTo>
                  <a:pt x="977380" y="147792"/>
                  <a:pt x="989507" y="156775"/>
                  <a:pt x="999838" y="165758"/>
                </a:cubicBezTo>
                <a:cubicBezTo>
                  <a:pt x="1004778" y="170250"/>
                  <a:pt x="1009719" y="173843"/>
                  <a:pt x="1014211" y="177885"/>
                </a:cubicBezTo>
                <a:cubicBezTo>
                  <a:pt x="1018703" y="181928"/>
                  <a:pt x="1022745" y="185521"/>
                  <a:pt x="1026339" y="189115"/>
                </a:cubicBezTo>
                <a:cubicBezTo>
                  <a:pt x="1033525" y="195852"/>
                  <a:pt x="1038915" y="201691"/>
                  <a:pt x="1042957" y="205285"/>
                </a:cubicBezTo>
                <a:cubicBezTo>
                  <a:pt x="1044754" y="207081"/>
                  <a:pt x="1046102" y="208878"/>
                  <a:pt x="1047449" y="209776"/>
                </a:cubicBezTo>
                <a:cubicBezTo>
                  <a:pt x="1048347" y="210675"/>
                  <a:pt x="1048797" y="211573"/>
                  <a:pt x="1048797" y="211573"/>
                </a:cubicBezTo>
                <a:cubicBezTo>
                  <a:pt x="1049246" y="212471"/>
                  <a:pt x="1047000" y="211123"/>
                  <a:pt x="1042957" y="207530"/>
                </a:cubicBezTo>
                <a:cubicBezTo>
                  <a:pt x="1038915" y="203937"/>
                  <a:pt x="1033076" y="198098"/>
                  <a:pt x="1025440" y="191810"/>
                </a:cubicBezTo>
                <a:cubicBezTo>
                  <a:pt x="1021847" y="188665"/>
                  <a:pt x="1017355" y="185072"/>
                  <a:pt x="1012864" y="181030"/>
                </a:cubicBezTo>
                <a:cubicBezTo>
                  <a:pt x="1008372" y="176987"/>
                  <a:pt x="1003431" y="173394"/>
                  <a:pt x="998490" y="169351"/>
                </a:cubicBezTo>
                <a:cubicBezTo>
                  <a:pt x="988609" y="161266"/>
                  <a:pt x="977380" y="153182"/>
                  <a:pt x="966151" y="145097"/>
                </a:cubicBezTo>
                <a:cubicBezTo>
                  <a:pt x="943693" y="129376"/>
                  <a:pt x="920336" y="115002"/>
                  <a:pt x="902370" y="105570"/>
                </a:cubicBezTo>
                <a:cubicBezTo>
                  <a:pt x="897878" y="103324"/>
                  <a:pt x="893835" y="101079"/>
                  <a:pt x="890242" y="99282"/>
                </a:cubicBezTo>
                <a:cubicBezTo>
                  <a:pt x="886649" y="97485"/>
                  <a:pt x="883504" y="96138"/>
                  <a:pt x="881259" y="94790"/>
                </a:cubicBezTo>
                <a:cubicBezTo>
                  <a:pt x="876318" y="92544"/>
                  <a:pt x="874072" y="91646"/>
                  <a:pt x="874970" y="92095"/>
                </a:cubicBezTo>
                <a:cubicBezTo>
                  <a:pt x="880360" y="95239"/>
                  <a:pt x="886199" y="97934"/>
                  <a:pt x="891589" y="101528"/>
                </a:cubicBezTo>
                <a:cubicBezTo>
                  <a:pt x="896979" y="104672"/>
                  <a:pt x="902370" y="108265"/>
                  <a:pt x="907759" y="111409"/>
                </a:cubicBezTo>
                <a:cubicBezTo>
                  <a:pt x="896979" y="106019"/>
                  <a:pt x="886199" y="100629"/>
                  <a:pt x="876318" y="96587"/>
                </a:cubicBezTo>
                <a:cubicBezTo>
                  <a:pt x="870479" y="93892"/>
                  <a:pt x="864190" y="90748"/>
                  <a:pt x="857902" y="87604"/>
                </a:cubicBezTo>
                <a:cubicBezTo>
                  <a:pt x="851614" y="84909"/>
                  <a:pt x="844877" y="81764"/>
                  <a:pt x="838588" y="79069"/>
                </a:cubicBezTo>
                <a:cubicBezTo>
                  <a:pt x="832300" y="76374"/>
                  <a:pt x="826012" y="74129"/>
                  <a:pt x="820172" y="71883"/>
                </a:cubicBezTo>
                <a:cubicBezTo>
                  <a:pt x="814333" y="70086"/>
                  <a:pt x="809392" y="67841"/>
                  <a:pt x="805350" y="66942"/>
                </a:cubicBezTo>
                <a:cubicBezTo>
                  <a:pt x="776154" y="59306"/>
                  <a:pt x="745162" y="51671"/>
                  <a:pt x="712822" y="46281"/>
                </a:cubicBezTo>
                <a:cubicBezTo>
                  <a:pt x="708780" y="45831"/>
                  <a:pt x="704738" y="44933"/>
                  <a:pt x="700695" y="44484"/>
                </a:cubicBezTo>
                <a:cubicBezTo>
                  <a:pt x="696653" y="43586"/>
                  <a:pt x="692610" y="43136"/>
                  <a:pt x="688118" y="42687"/>
                </a:cubicBezTo>
                <a:cubicBezTo>
                  <a:pt x="680033" y="41789"/>
                  <a:pt x="671499" y="40891"/>
                  <a:pt x="662965" y="39992"/>
                </a:cubicBezTo>
                <a:cubicBezTo>
                  <a:pt x="654431" y="39543"/>
                  <a:pt x="646346" y="39094"/>
                  <a:pt x="637812" y="38645"/>
                </a:cubicBezTo>
                <a:cubicBezTo>
                  <a:pt x="629278" y="38196"/>
                  <a:pt x="620744" y="38645"/>
                  <a:pt x="612659" y="39094"/>
                </a:cubicBezTo>
                <a:cubicBezTo>
                  <a:pt x="609964" y="39094"/>
                  <a:pt x="607269" y="39094"/>
                  <a:pt x="604574" y="39543"/>
                </a:cubicBezTo>
                <a:cubicBezTo>
                  <a:pt x="601879" y="39992"/>
                  <a:pt x="599184" y="39992"/>
                  <a:pt x="596489" y="40441"/>
                </a:cubicBezTo>
                <a:cubicBezTo>
                  <a:pt x="591099" y="40891"/>
                  <a:pt x="585260" y="41340"/>
                  <a:pt x="579870" y="41789"/>
                </a:cubicBezTo>
                <a:cubicBezTo>
                  <a:pt x="574031" y="42238"/>
                  <a:pt x="568192" y="43136"/>
                  <a:pt x="562353" y="44035"/>
                </a:cubicBezTo>
                <a:cubicBezTo>
                  <a:pt x="556513" y="44933"/>
                  <a:pt x="550674" y="45831"/>
                  <a:pt x="544835" y="46730"/>
                </a:cubicBezTo>
                <a:cubicBezTo>
                  <a:pt x="521030" y="51221"/>
                  <a:pt x="496325" y="56611"/>
                  <a:pt x="472520" y="64247"/>
                </a:cubicBezTo>
                <a:cubicBezTo>
                  <a:pt x="472520" y="65146"/>
                  <a:pt x="466681" y="66493"/>
                  <a:pt x="461740" y="68289"/>
                </a:cubicBezTo>
                <a:cubicBezTo>
                  <a:pt x="456799" y="69637"/>
                  <a:pt x="452757" y="71434"/>
                  <a:pt x="457248" y="70984"/>
                </a:cubicBezTo>
                <a:lnTo>
                  <a:pt x="449786" y="73243"/>
                </a:lnTo>
                <a:lnTo>
                  <a:pt x="488256" y="63351"/>
                </a:lnTo>
                <a:lnTo>
                  <a:pt x="494791" y="62354"/>
                </a:lnTo>
                <a:lnTo>
                  <a:pt x="505309" y="59756"/>
                </a:lnTo>
                <a:lnTo>
                  <a:pt x="538193" y="54130"/>
                </a:lnTo>
                <a:lnTo>
                  <a:pt x="516089" y="56612"/>
                </a:lnTo>
                <a:cubicBezTo>
                  <a:pt x="501266" y="59307"/>
                  <a:pt x="486444" y="61552"/>
                  <a:pt x="472071" y="65146"/>
                </a:cubicBezTo>
                <a:cubicBezTo>
                  <a:pt x="552022" y="41789"/>
                  <a:pt x="637812" y="38645"/>
                  <a:pt x="721805" y="50323"/>
                </a:cubicBezTo>
                <a:cubicBezTo>
                  <a:pt x="764027" y="56612"/>
                  <a:pt x="811189" y="70985"/>
                  <a:pt x="853859" y="90299"/>
                </a:cubicBezTo>
                <a:cubicBezTo>
                  <a:pt x="896979" y="109164"/>
                  <a:pt x="935158" y="132969"/>
                  <a:pt x="963904" y="151834"/>
                </a:cubicBezTo>
                <a:cubicBezTo>
                  <a:pt x="964802" y="152733"/>
                  <a:pt x="966150" y="153182"/>
                  <a:pt x="967049" y="154080"/>
                </a:cubicBezTo>
                <a:cubicBezTo>
                  <a:pt x="1030380" y="203488"/>
                  <a:pt x="1084729" y="264574"/>
                  <a:pt x="1124705" y="334644"/>
                </a:cubicBezTo>
                <a:cubicBezTo>
                  <a:pt x="1165129" y="404264"/>
                  <a:pt x="1190732" y="482867"/>
                  <a:pt x="1197469" y="563268"/>
                </a:cubicBezTo>
                <a:cubicBezTo>
                  <a:pt x="1195672" y="569107"/>
                  <a:pt x="1192977" y="568658"/>
                  <a:pt x="1189834" y="564615"/>
                </a:cubicBezTo>
                <a:cubicBezTo>
                  <a:pt x="1181749" y="491851"/>
                  <a:pt x="1158841" y="417739"/>
                  <a:pt x="1123357" y="351712"/>
                </a:cubicBezTo>
                <a:lnTo>
                  <a:pt x="1098977" y="315540"/>
                </a:lnTo>
                <a:lnTo>
                  <a:pt x="1098205" y="313982"/>
                </a:lnTo>
                <a:lnTo>
                  <a:pt x="1096637" y="312069"/>
                </a:lnTo>
                <a:lnTo>
                  <a:pt x="1061485" y="259914"/>
                </a:lnTo>
                <a:lnTo>
                  <a:pt x="1021474" y="220294"/>
                </a:lnTo>
                <a:lnTo>
                  <a:pt x="1016906" y="214717"/>
                </a:lnTo>
                <a:lnTo>
                  <a:pt x="1008365" y="207313"/>
                </a:lnTo>
                <a:lnTo>
                  <a:pt x="986812" y="185971"/>
                </a:lnTo>
                <a:cubicBezTo>
                  <a:pt x="975582" y="176988"/>
                  <a:pt x="963904" y="168902"/>
                  <a:pt x="952675" y="160818"/>
                </a:cubicBezTo>
                <a:lnTo>
                  <a:pt x="932193" y="148017"/>
                </a:lnTo>
                <a:lnTo>
                  <a:pt x="968846" y="173057"/>
                </a:lnTo>
                <a:lnTo>
                  <a:pt x="1008365" y="207313"/>
                </a:lnTo>
                <a:lnTo>
                  <a:pt x="1021474" y="220294"/>
                </a:lnTo>
                <a:lnTo>
                  <a:pt x="1096637" y="312069"/>
                </a:lnTo>
                <a:lnTo>
                  <a:pt x="1098977" y="315540"/>
                </a:lnTo>
                <a:lnTo>
                  <a:pt x="1155473" y="429473"/>
                </a:lnTo>
                <a:cubicBezTo>
                  <a:pt x="1169958" y="470066"/>
                  <a:pt x="1179727" y="512288"/>
                  <a:pt x="1184444" y="554734"/>
                </a:cubicBezTo>
                <a:cubicBezTo>
                  <a:pt x="1183096" y="551589"/>
                  <a:pt x="1181300" y="547996"/>
                  <a:pt x="1179952" y="543954"/>
                </a:cubicBezTo>
                <a:cubicBezTo>
                  <a:pt x="1174113" y="503529"/>
                  <a:pt x="1163782" y="463553"/>
                  <a:pt x="1149858" y="426722"/>
                </a:cubicBezTo>
                <a:cubicBezTo>
                  <a:pt x="1135934" y="390340"/>
                  <a:pt x="1118417" y="357102"/>
                  <a:pt x="1099103" y="330152"/>
                </a:cubicBezTo>
                <a:cubicBezTo>
                  <a:pt x="1104942" y="340482"/>
                  <a:pt x="1110781" y="349466"/>
                  <a:pt x="1115273" y="358898"/>
                </a:cubicBezTo>
                <a:cubicBezTo>
                  <a:pt x="1120213" y="367882"/>
                  <a:pt x="1125154" y="376865"/>
                  <a:pt x="1129197" y="385848"/>
                </a:cubicBezTo>
                <a:cubicBezTo>
                  <a:pt x="1131443" y="390340"/>
                  <a:pt x="1133239" y="394831"/>
                  <a:pt x="1135485" y="399323"/>
                </a:cubicBezTo>
                <a:cubicBezTo>
                  <a:pt x="1137731" y="403815"/>
                  <a:pt x="1139527" y="408306"/>
                  <a:pt x="1141324" y="413247"/>
                </a:cubicBezTo>
                <a:cubicBezTo>
                  <a:pt x="1143121" y="417739"/>
                  <a:pt x="1145367" y="422680"/>
                  <a:pt x="1147163" y="427620"/>
                </a:cubicBezTo>
                <a:cubicBezTo>
                  <a:pt x="1148960" y="432561"/>
                  <a:pt x="1150757" y="437951"/>
                  <a:pt x="1152553" y="443341"/>
                </a:cubicBezTo>
                <a:cubicBezTo>
                  <a:pt x="1152104" y="443341"/>
                  <a:pt x="1151655" y="444239"/>
                  <a:pt x="1149858" y="440646"/>
                </a:cubicBezTo>
                <a:cubicBezTo>
                  <a:pt x="1160189" y="467596"/>
                  <a:pt x="1170071" y="500385"/>
                  <a:pt x="1175460" y="533174"/>
                </a:cubicBezTo>
                <a:lnTo>
                  <a:pt x="1168017" y="514950"/>
                </a:lnTo>
                <a:lnTo>
                  <a:pt x="1176086" y="567817"/>
                </a:lnTo>
                <a:cubicBezTo>
                  <a:pt x="1178048" y="587144"/>
                  <a:pt x="1179054" y="606754"/>
                  <a:pt x="1179054" y="626600"/>
                </a:cubicBezTo>
                <a:cubicBezTo>
                  <a:pt x="1179054" y="705981"/>
                  <a:pt x="1162966" y="781604"/>
                  <a:pt x="1133873" y="850388"/>
                </a:cubicBezTo>
                <a:lnTo>
                  <a:pt x="1127039" y="864575"/>
                </a:lnTo>
                <a:lnTo>
                  <a:pt x="1124649" y="872292"/>
                </a:lnTo>
                <a:cubicBezTo>
                  <a:pt x="1123470" y="876784"/>
                  <a:pt x="1123582" y="878581"/>
                  <a:pt x="1125603" y="876334"/>
                </a:cubicBezTo>
                <a:cubicBezTo>
                  <a:pt x="1128298" y="872741"/>
                  <a:pt x="1132341" y="864207"/>
                  <a:pt x="1136833" y="852978"/>
                </a:cubicBezTo>
                <a:cubicBezTo>
                  <a:pt x="1139078" y="847139"/>
                  <a:pt x="1141324" y="840850"/>
                  <a:pt x="1143570" y="834113"/>
                </a:cubicBezTo>
                <a:cubicBezTo>
                  <a:pt x="1144918" y="830520"/>
                  <a:pt x="1146265" y="827375"/>
                  <a:pt x="1147163" y="823333"/>
                </a:cubicBezTo>
                <a:cubicBezTo>
                  <a:pt x="1148062" y="819740"/>
                  <a:pt x="1149409" y="816147"/>
                  <a:pt x="1150308" y="812104"/>
                </a:cubicBezTo>
                <a:cubicBezTo>
                  <a:pt x="1151206" y="810307"/>
                  <a:pt x="1152104" y="808511"/>
                  <a:pt x="1153002" y="806265"/>
                </a:cubicBezTo>
                <a:cubicBezTo>
                  <a:pt x="1146714" y="826028"/>
                  <a:pt x="1148062" y="826477"/>
                  <a:pt x="1150308" y="825130"/>
                </a:cubicBezTo>
                <a:cubicBezTo>
                  <a:pt x="1152104" y="823782"/>
                  <a:pt x="1155698" y="820189"/>
                  <a:pt x="1151206" y="832316"/>
                </a:cubicBezTo>
                <a:cubicBezTo>
                  <a:pt x="1139527" y="863758"/>
                  <a:pt x="1125603" y="894750"/>
                  <a:pt x="1108086" y="923946"/>
                </a:cubicBezTo>
                <a:cubicBezTo>
                  <a:pt x="1090569" y="953591"/>
                  <a:pt x="1071255" y="980540"/>
                  <a:pt x="1050593" y="1005244"/>
                </a:cubicBezTo>
                <a:cubicBezTo>
                  <a:pt x="1045203" y="1011532"/>
                  <a:pt x="1040262" y="1017821"/>
                  <a:pt x="1034872" y="1023211"/>
                </a:cubicBezTo>
                <a:cubicBezTo>
                  <a:pt x="1029482" y="1029050"/>
                  <a:pt x="1024093" y="1034889"/>
                  <a:pt x="1018253" y="1040728"/>
                </a:cubicBezTo>
                <a:cubicBezTo>
                  <a:pt x="1012414" y="1046118"/>
                  <a:pt x="1007024" y="1051957"/>
                  <a:pt x="1001185" y="1057347"/>
                </a:cubicBezTo>
                <a:cubicBezTo>
                  <a:pt x="995346" y="1062737"/>
                  <a:pt x="989507" y="1067678"/>
                  <a:pt x="983668" y="1073068"/>
                </a:cubicBezTo>
                <a:cubicBezTo>
                  <a:pt x="959862" y="1093729"/>
                  <a:pt x="934260" y="1112594"/>
                  <a:pt x="907310" y="1129663"/>
                </a:cubicBezTo>
                <a:cubicBezTo>
                  <a:pt x="879911" y="1146731"/>
                  <a:pt x="850715" y="1161553"/>
                  <a:pt x="819274" y="1175028"/>
                </a:cubicBezTo>
                <a:cubicBezTo>
                  <a:pt x="813884" y="1177274"/>
                  <a:pt x="808494" y="1179969"/>
                  <a:pt x="802655" y="1181765"/>
                </a:cubicBezTo>
                <a:cubicBezTo>
                  <a:pt x="771663" y="1193444"/>
                  <a:pt x="740671" y="1201978"/>
                  <a:pt x="709229" y="1207817"/>
                </a:cubicBezTo>
                <a:cubicBezTo>
                  <a:pt x="693508" y="1210961"/>
                  <a:pt x="677788" y="1212757"/>
                  <a:pt x="661617" y="1214554"/>
                </a:cubicBezTo>
                <a:cubicBezTo>
                  <a:pt x="653533" y="1215004"/>
                  <a:pt x="645448" y="1215902"/>
                  <a:pt x="637812" y="1216351"/>
                </a:cubicBezTo>
                <a:cubicBezTo>
                  <a:pt x="629727" y="1216800"/>
                  <a:pt x="621642" y="1216800"/>
                  <a:pt x="613557" y="1216800"/>
                </a:cubicBezTo>
                <a:cubicBezTo>
                  <a:pt x="617599" y="1216351"/>
                  <a:pt x="622091" y="1215452"/>
                  <a:pt x="626134" y="1214554"/>
                </a:cubicBezTo>
                <a:cubicBezTo>
                  <a:pt x="574480" y="1215902"/>
                  <a:pt x="522377" y="1211410"/>
                  <a:pt x="471172" y="1200630"/>
                </a:cubicBezTo>
                <a:cubicBezTo>
                  <a:pt x="408739" y="1188503"/>
                  <a:pt x="348101" y="1165146"/>
                  <a:pt x="291507" y="1132357"/>
                </a:cubicBezTo>
                <a:cubicBezTo>
                  <a:pt x="234912" y="1099119"/>
                  <a:pt x="183259" y="1056000"/>
                  <a:pt x="139241" y="1002999"/>
                </a:cubicBezTo>
                <a:cubicBezTo>
                  <a:pt x="104880" y="961227"/>
                  <a:pt x="76582" y="915412"/>
                  <a:pt x="54538" y="866691"/>
                </a:cubicBezTo>
                <a:lnTo>
                  <a:pt x="43312" y="838759"/>
                </a:lnTo>
                <a:lnTo>
                  <a:pt x="41772" y="833215"/>
                </a:lnTo>
                <a:lnTo>
                  <a:pt x="38628" y="823333"/>
                </a:lnTo>
                <a:cubicBezTo>
                  <a:pt x="36382" y="817045"/>
                  <a:pt x="34137" y="810307"/>
                  <a:pt x="31890" y="804019"/>
                </a:cubicBezTo>
                <a:lnTo>
                  <a:pt x="27890" y="790785"/>
                </a:lnTo>
                <a:lnTo>
                  <a:pt x="20946" y="763555"/>
                </a:lnTo>
                <a:lnTo>
                  <a:pt x="14787" y="734563"/>
                </a:lnTo>
                <a:lnTo>
                  <a:pt x="10331" y="706551"/>
                </a:lnTo>
                <a:cubicBezTo>
                  <a:pt x="9432" y="699813"/>
                  <a:pt x="8534" y="693525"/>
                  <a:pt x="8085" y="686788"/>
                </a:cubicBezTo>
                <a:cubicBezTo>
                  <a:pt x="7636" y="680050"/>
                  <a:pt x="7187" y="673762"/>
                  <a:pt x="6737" y="667024"/>
                </a:cubicBezTo>
                <a:cubicBezTo>
                  <a:pt x="6288" y="663880"/>
                  <a:pt x="6288" y="660736"/>
                  <a:pt x="5839" y="657143"/>
                </a:cubicBezTo>
                <a:cubicBezTo>
                  <a:pt x="5839" y="653998"/>
                  <a:pt x="5839" y="650855"/>
                  <a:pt x="5390" y="647261"/>
                </a:cubicBezTo>
                <a:cubicBezTo>
                  <a:pt x="4941" y="640973"/>
                  <a:pt x="4941" y="634235"/>
                  <a:pt x="4492" y="627947"/>
                </a:cubicBezTo>
                <a:cubicBezTo>
                  <a:pt x="4042" y="602569"/>
                  <a:pt x="5053" y="577866"/>
                  <a:pt x="6850" y="554340"/>
                </a:cubicBezTo>
                <a:lnTo>
                  <a:pt x="13573" y="491106"/>
                </a:lnTo>
                <a:lnTo>
                  <a:pt x="13475" y="491402"/>
                </a:lnTo>
                <a:cubicBezTo>
                  <a:pt x="5839" y="529580"/>
                  <a:pt x="1796" y="567310"/>
                  <a:pt x="1347" y="604591"/>
                </a:cubicBezTo>
                <a:cubicBezTo>
                  <a:pt x="1572" y="565738"/>
                  <a:pt x="5390" y="526436"/>
                  <a:pt x="13419" y="487359"/>
                </a:cubicBezTo>
                <a:lnTo>
                  <a:pt x="19982" y="466989"/>
                </a:lnTo>
                <a:lnTo>
                  <a:pt x="16264" y="481383"/>
                </a:lnTo>
                <a:lnTo>
                  <a:pt x="17012" y="479330"/>
                </a:lnTo>
                <a:cubicBezTo>
                  <a:pt x="17854" y="477253"/>
                  <a:pt x="18640" y="475232"/>
                  <a:pt x="19763" y="471189"/>
                </a:cubicBezTo>
                <a:cubicBezTo>
                  <a:pt x="27399" y="441544"/>
                  <a:pt x="38179" y="412798"/>
                  <a:pt x="49408" y="385848"/>
                </a:cubicBezTo>
                <a:cubicBezTo>
                  <a:pt x="60637" y="358898"/>
                  <a:pt x="73663" y="333745"/>
                  <a:pt x="85790" y="309939"/>
                </a:cubicBezTo>
                <a:cubicBezTo>
                  <a:pt x="85116" y="309603"/>
                  <a:pt x="93033" y="297138"/>
                  <a:pt x="94381" y="293580"/>
                </a:cubicBezTo>
                <a:lnTo>
                  <a:pt x="93052" y="293760"/>
                </a:lnTo>
                <a:lnTo>
                  <a:pt x="72484" y="328335"/>
                </a:lnTo>
                <a:lnTo>
                  <a:pt x="38328" y="410046"/>
                </a:lnTo>
                <a:lnTo>
                  <a:pt x="50755" y="371475"/>
                </a:lnTo>
                <a:cubicBezTo>
                  <a:pt x="57942" y="355755"/>
                  <a:pt x="68272" y="331050"/>
                  <a:pt x="76357" y="315330"/>
                </a:cubicBezTo>
                <a:cubicBezTo>
                  <a:pt x="97019" y="275354"/>
                  <a:pt x="123969" y="236726"/>
                  <a:pt x="156308" y="201242"/>
                </a:cubicBezTo>
                <a:cubicBezTo>
                  <a:pt x="160351" y="197200"/>
                  <a:pt x="163944" y="192259"/>
                  <a:pt x="168436" y="188216"/>
                </a:cubicBezTo>
                <a:cubicBezTo>
                  <a:pt x="172928" y="184174"/>
                  <a:pt x="176970" y="179683"/>
                  <a:pt x="181462" y="175640"/>
                </a:cubicBezTo>
                <a:lnTo>
                  <a:pt x="188199" y="169351"/>
                </a:lnTo>
                <a:lnTo>
                  <a:pt x="194937" y="163513"/>
                </a:lnTo>
                <a:cubicBezTo>
                  <a:pt x="199878" y="159470"/>
                  <a:pt x="204369" y="155428"/>
                  <a:pt x="208861" y="151385"/>
                </a:cubicBezTo>
                <a:cubicBezTo>
                  <a:pt x="213352" y="147343"/>
                  <a:pt x="218293" y="143749"/>
                  <a:pt x="223234" y="139707"/>
                </a:cubicBezTo>
                <a:cubicBezTo>
                  <a:pt x="228175" y="136113"/>
                  <a:pt x="233116" y="132071"/>
                  <a:pt x="238056" y="128478"/>
                </a:cubicBezTo>
                <a:cubicBezTo>
                  <a:pt x="248387" y="121740"/>
                  <a:pt x="258269" y="114105"/>
                  <a:pt x="268599" y="107816"/>
                </a:cubicBezTo>
                <a:lnTo>
                  <a:pt x="261330" y="113555"/>
                </a:lnTo>
                <a:lnTo>
                  <a:pt x="311383" y="80922"/>
                </a:lnTo>
                <a:cubicBezTo>
                  <a:pt x="332157" y="69076"/>
                  <a:pt x="353716" y="58408"/>
                  <a:pt x="375950" y="48976"/>
                </a:cubicBezTo>
                <a:cubicBezTo>
                  <a:pt x="419968" y="30111"/>
                  <a:pt x="466681" y="16187"/>
                  <a:pt x="515190" y="8551"/>
                </a:cubicBezTo>
                <a:cubicBezTo>
                  <a:pt x="539221" y="4508"/>
                  <a:pt x="563700" y="1926"/>
                  <a:pt x="588460" y="74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Profile Photo</a:t>
            </a:r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B0647DC2-2116-4B0D-9D4C-B40032F4D8D7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8812249" y="2256300"/>
            <a:ext cx="1189394" cy="1216800"/>
          </a:xfrm>
          <a:custGeom>
            <a:avLst/>
            <a:gdLst>
              <a:gd name="connsiteX0" fmla="*/ 1112241 w 1189394"/>
              <a:gd name="connsiteY0" fmla="*/ 367329 h 1216800"/>
              <a:gd name="connsiteX1" fmla="*/ 1112656 w 1189394"/>
              <a:gd name="connsiteY1" fmla="*/ 367329 h 1216800"/>
              <a:gd name="connsiteX2" fmla="*/ 1120952 w 1189394"/>
              <a:gd name="connsiteY2" fmla="*/ 387240 h 1216800"/>
              <a:gd name="connsiteX3" fmla="*/ 1112241 w 1189394"/>
              <a:gd name="connsiteY3" fmla="*/ 367329 h 1216800"/>
              <a:gd name="connsiteX4" fmla="*/ 1145425 w 1189394"/>
              <a:gd name="connsiteY4" fmla="*/ 352812 h 1216800"/>
              <a:gd name="connsiteX5" fmla="*/ 1145840 w 1189394"/>
              <a:gd name="connsiteY5" fmla="*/ 352812 h 1216800"/>
              <a:gd name="connsiteX6" fmla="*/ 1154551 w 1189394"/>
              <a:gd name="connsiteY6" fmla="*/ 373966 h 1216800"/>
              <a:gd name="connsiteX7" fmla="*/ 1145425 w 1189394"/>
              <a:gd name="connsiteY7" fmla="*/ 352812 h 1216800"/>
              <a:gd name="connsiteX8" fmla="*/ 1078152 w 1189394"/>
              <a:gd name="connsiteY8" fmla="*/ 303780 h 1216800"/>
              <a:gd name="connsiteX9" fmla="*/ 1084035 w 1189394"/>
              <a:gd name="connsiteY9" fmla="*/ 312576 h 1216800"/>
              <a:gd name="connsiteX10" fmla="*/ 1083620 w 1189394"/>
              <a:gd name="connsiteY10" fmla="*/ 312576 h 1216800"/>
              <a:gd name="connsiteX11" fmla="*/ 1064718 w 1189394"/>
              <a:gd name="connsiteY11" fmla="*/ 283691 h 1216800"/>
              <a:gd name="connsiteX12" fmla="*/ 1069102 w 1189394"/>
              <a:gd name="connsiteY12" fmla="*/ 289762 h 1216800"/>
              <a:gd name="connsiteX13" fmla="*/ 1074080 w 1189394"/>
              <a:gd name="connsiteY13" fmla="*/ 297228 h 1216800"/>
              <a:gd name="connsiteX14" fmla="*/ 1078152 w 1189394"/>
              <a:gd name="connsiteY14" fmla="*/ 303780 h 1216800"/>
              <a:gd name="connsiteX15" fmla="*/ 166501 w 1189394"/>
              <a:gd name="connsiteY15" fmla="*/ 246208 h 1216800"/>
              <a:gd name="connsiteX16" fmla="*/ 158206 w 1189394"/>
              <a:gd name="connsiteY16" fmla="*/ 261141 h 1216800"/>
              <a:gd name="connsiteX17" fmla="*/ 150325 w 1189394"/>
              <a:gd name="connsiteY17" fmla="*/ 276903 h 1216800"/>
              <a:gd name="connsiteX18" fmla="*/ 146591 w 1189394"/>
              <a:gd name="connsiteY18" fmla="*/ 284784 h 1216800"/>
              <a:gd name="connsiteX19" fmla="*/ 142858 w 1189394"/>
              <a:gd name="connsiteY19" fmla="*/ 292666 h 1216800"/>
              <a:gd name="connsiteX20" fmla="*/ 135806 w 1189394"/>
              <a:gd name="connsiteY20" fmla="*/ 308843 h 1216800"/>
              <a:gd name="connsiteX21" fmla="*/ 58654 w 1189394"/>
              <a:gd name="connsiteY21" fmla="*/ 534493 h 1216800"/>
              <a:gd name="connsiteX22" fmla="*/ 57824 w 1189394"/>
              <a:gd name="connsiteY22" fmla="*/ 654370 h 1216800"/>
              <a:gd name="connsiteX23" fmla="*/ 82712 w 1189394"/>
              <a:gd name="connsiteY23" fmla="*/ 771758 h 1216800"/>
              <a:gd name="connsiteX24" fmla="*/ 204248 w 1189394"/>
              <a:gd name="connsiteY24" fmla="*/ 976668 h 1216800"/>
              <a:gd name="connsiteX25" fmla="*/ 400448 w 1189394"/>
              <a:gd name="connsiteY25" fmla="*/ 1111892 h 1216800"/>
              <a:gd name="connsiteX26" fmla="*/ 635224 w 1189394"/>
              <a:gd name="connsiteY26" fmla="*/ 1152128 h 1216800"/>
              <a:gd name="connsiteX27" fmla="*/ 865437 w 1189394"/>
              <a:gd name="connsiteY27" fmla="*/ 1090323 h 1216800"/>
              <a:gd name="connsiteX28" fmla="*/ 1048363 w 1189394"/>
              <a:gd name="connsiteY28" fmla="*/ 937677 h 1216800"/>
              <a:gd name="connsiteX29" fmla="*/ 1150817 w 1189394"/>
              <a:gd name="connsiteY29" fmla="*/ 722397 h 1216800"/>
              <a:gd name="connsiteX30" fmla="*/ 1166995 w 1189394"/>
              <a:gd name="connsiteY30" fmla="*/ 773832 h 1216800"/>
              <a:gd name="connsiteX31" fmla="*/ 1037578 w 1189394"/>
              <a:gd name="connsiteY31" fmla="*/ 992016 h 1216800"/>
              <a:gd name="connsiteX32" fmla="*/ 828934 w 1189394"/>
              <a:gd name="connsiteY32" fmla="*/ 1134291 h 1216800"/>
              <a:gd name="connsiteX33" fmla="*/ 580470 w 1189394"/>
              <a:gd name="connsiteY33" fmla="*/ 1174527 h 1216800"/>
              <a:gd name="connsiteX34" fmla="*/ 339473 w 1189394"/>
              <a:gd name="connsiteY34" fmla="*/ 1105670 h 1216800"/>
              <a:gd name="connsiteX35" fmla="*/ 151154 w 1189394"/>
              <a:gd name="connsiteY35" fmla="*/ 941825 h 1216800"/>
              <a:gd name="connsiteX36" fmla="*/ 50773 w 1189394"/>
              <a:gd name="connsiteY36" fmla="*/ 714515 h 1216800"/>
              <a:gd name="connsiteX37" fmla="*/ 56580 w 1189394"/>
              <a:gd name="connsiteY37" fmla="*/ 466881 h 1216800"/>
              <a:gd name="connsiteX38" fmla="*/ 99304 w 1189394"/>
              <a:gd name="connsiteY38" fmla="*/ 350322 h 1216800"/>
              <a:gd name="connsiteX39" fmla="*/ 166501 w 1189394"/>
              <a:gd name="connsiteY39" fmla="*/ 246208 h 1216800"/>
              <a:gd name="connsiteX40" fmla="*/ 1057903 w 1189394"/>
              <a:gd name="connsiteY40" fmla="*/ 215513 h 1216800"/>
              <a:gd name="connsiteX41" fmla="*/ 1060392 w 1189394"/>
              <a:gd name="connsiteY41" fmla="*/ 216757 h 1216800"/>
              <a:gd name="connsiteX42" fmla="*/ 1063295 w 1189394"/>
              <a:gd name="connsiteY42" fmla="*/ 218417 h 1216800"/>
              <a:gd name="connsiteX43" fmla="*/ 1074909 w 1189394"/>
              <a:gd name="connsiteY43" fmla="*/ 232935 h 1216800"/>
              <a:gd name="connsiteX44" fmla="*/ 1086109 w 1189394"/>
              <a:gd name="connsiteY44" fmla="*/ 247867 h 1216800"/>
              <a:gd name="connsiteX45" fmla="*/ 1100212 w 1189394"/>
              <a:gd name="connsiteY45" fmla="*/ 268607 h 1216800"/>
              <a:gd name="connsiteX46" fmla="*/ 1116804 w 1189394"/>
              <a:gd name="connsiteY46" fmla="*/ 295569 h 1216800"/>
              <a:gd name="connsiteX47" fmla="*/ 1124685 w 1189394"/>
              <a:gd name="connsiteY47" fmla="*/ 309672 h 1216800"/>
              <a:gd name="connsiteX48" fmla="*/ 1128419 w 1189394"/>
              <a:gd name="connsiteY48" fmla="*/ 316724 h 1216800"/>
              <a:gd name="connsiteX49" fmla="*/ 1131737 w 1189394"/>
              <a:gd name="connsiteY49" fmla="*/ 323775 h 1216800"/>
              <a:gd name="connsiteX50" fmla="*/ 1130907 w 1189394"/>
              <a:gd name="connsiteY50" fmla="*/ 323361 h 1216800"/>
              <a:gd name="connsiteX51" fmla="*/ 1123026 w 1189394"/>
              <a:gd name="connsiteY51" fmla="*/ 308843 h 1216800"/>
              <a:gd name="connsiteX52" fmla="*/ 1114730 w 1189394"/>
              <a:gd name="connsiteY52" fmla="*/ 294325 h 1216800"/>
              <a:gd name="connsiteX53" fmla="*/ 1096894 w 1189394"/>
              <a:gd name="connsiteY53" fmla="*/ 266119 h 1216800"/>
              <a:gd name="connsiteX54" fmla="*/ 1082791 w 1189394"/>
              <a:gd name="connsiteY54" fmla="*/ 246623 h 1216800"/>
              <a:gd name="connsiteX55" fmla="*/ 1070761 w 1189394"/>
              <a:gd name="connsiteY55" fmla="*/ 230861 h 1216800"/>
              <a:gd name="connsiteX56" fmla="*/ 1064539 w 1189394"/>
              <a:gd name="connsiteY56" fmla="*/ 222980 h 1216800"/>
              <a:gd name="connsiteX57" fmla="*/ 993194 w 1189394"/>
              <a:gd name="connsiteY57" fmla="*/ 199751 h 1216800"/>
              <a:gd name="connsiteX58" fmla="*/ 1000246 w 1189394"/>
              <a:gd name="connsiteY58" fmla="*/ 202654 h 1216800"/>
              <a:gd name="connsiteX59" fmla="*/ 1045407 w 1189394"/>
              <a:gd name="connsiteY59" fmla="*/ 254815 h 1216800"/>
              <a:gd name="connsiteX60" fmla="*/ 1064718 w 1189394"/>
              <a:gd name="connsiteY60" fmla="*/ 283691 h 1216800"/>
              <a:gd name="connsiteX61" fmla="*/ 1063710 w 1189394"/>
              <a:gd name="connsiteY61" fmla="*/ 282296 h 1216800"/>
              <a:gd name="connsiteX62" fmla="*/ 1053340 w 1189394"/>
              <a:gd name="connsiteY62" fmla="*/ 267363 h 1216800"/>
              <a:gd name="connsiteX63" fmla="*/ 1042140 w 1189394"/>
              <a:gd name="connsiteY63" fmla="*/ 253260 h 1216800"/>
              <a:gd name="connsiteX64" fmla="*/ 1036333 w 1189394"/>
              <a:gd name="connsiteY64" fmla="*/ 246208 h 1216800"/>
              <a:gd name="connsiteX65" fmla="*/ 1030526 w 1189394"/>
              <a:gd name="connsiteY65" fmla="*/ 239156 h 1216800"/>
              <a:gd name="connsiteX66" fmla="*/ 1018497 w 1189394"/>
              <a:gd name="connsiteY66" fmla="*/ 225468 h 1216800"/>
              <a:gd name="connsiteX67" fmla="*/ 993194 w 1189394"/>
              <a:gd name="connsiteY67" fmla="*/ 199751 h 1216800"/>
              <a:gd name="connsiteX68" fmla="*/ 609506 w 1189394"/>
              <a:gd name="connsiteY68" fmla="*/ 67015 h 1216800"/>
              <a:gd name="connsiteX69" fmla="*/ 1140448 w 1189394"/>
              <a:gd name="connsiteY69" fmla="*/ 597957 h 1216800"/>
              <a:gd name="connsiteX70" fmla="*/ 1137707 w 1189394"/>
              <a:gd name="connsiteY70" fmla="*/ 652243 h 1216800"/>
              <a:gd name="connsiteX71" fmla="*/ 1130495 w 1189394"/>
              <a:gd name="connsiteY71" fmla="*/ 699493 h 1216800"/>
              <a:gd name="connsiteX72" fmla="*/ 1131737 w 1189394"/>
              <a:gd name="connsiteY72" fmla="*/ 702071 h 1216800"/>
              <a:gd name="connsiteX73" fmla="*/ 1141277 w 1189394"/>
              <a:gd name="connsiteY73" fmla="*/ 726130 h 1216800"/>
              <a:gd name="connsiteX74" fmla="*/ 1048777 w 1189394"/>
              <a:gd name="connsiteY74" fmla="*/ 919841 h 1216800"/>
              <a:gd name="connsiteX75" fmla="*/ 889080 w 1189394"/>
              <a:gd name="connsiteY75" fmla="*/ 1062531 h 1216800"/>
              <a:gd name="connsiteX76" fmla="*/ 687488 w 1189394"/>
              <a:gd name="connsiteY76" fmla="*/ 1132217 h 1216800"/>
              <a:gd name="connsiteX77" fmla="*/ 475526 w 1189394"/>
              <a:gd name="connsiteY77" fmla="*/ 1118944 h 1216800"/>
              <a:gd name="connsiteX78" fmla="*/ 285963 w 1189394"/>
              <a:gd name="connsiteY78" fmla="*/ 1024784 h 1216800"/>
              <a:gd name="connsiteX79" fmla="*/ 147836 w 1189394"/>
              <a:gd name="connsiteY79" fmla="*/ 865502 h 1216800"/>
              <a:gd name="connsiteX80" fmla="*/ 82298 w 1189394"/>
              <a:gd name="connsiteY80" fmla="*/ 665984 h 1216800"/>
              <a:gd name="connsiteX81" fmla="*/ 81370 w 1189394"/>
              <a:gd name="connsiteY81" fmla="*/ 652662 h 1216800"/>
              <a:gd name="connsiteX82" fmla="*/ 81306 w 1189394"/>
              <a:gd name="connsiteY82" fmla="*/ 652243 h 1216800"/>
              <a:gd name="connsiteX83" fmla="*/ 81214 w 1189394"/>
              <a:gd name="connsiteY83" fmla="*/ 650428 h 1216800"/>
              <a:gd name="connsiteX84" fmla="*/ 78642 w 1189394"/>
              <a:gd name="connsiteY84" fmla="*/ 613499 h 1216800"/>
              <a:gd name="connsiteX85" fmla="*/ 78895 w 1189394"/>
              <a:gd name="connsiteY85" fmla="*/ 604502 h 1216800"/>
              <a:gd name="connsiteX86" fmla="*/ 78565 w 1189394"/>
              <a:gd name="connsiteY86" fmla="*/ 597957 h 1216800"/>
              <a:gd name="connsiteX87" fmla="*/ 79725 w 1189394"/>
              <a:gd name="connsiteY87" fmla="*/ 574974 h 1216800"/>
              <a:gd name="connsiteX88" fmla="*/ 80120 w 1189394"/>
              <a:gd name="connsiteY88" fmla="*/ 560937 h 1216800"/>
              <a:gd name="connsiteX89" fmla="*/ 80642 w 1189394"/>
              <a:gd name="connsiteY89" fmla="*/ 556824 h 1216800"/>
              <a:gd name="connsiteX90" fmla="*/ 81306 w 1189394"/>
              <a:gd name="connsiteY90" fmla="*/ 543672 h 1216800"/>
              <a:gd name="connsiteX91" fmla="*/ 609506 w 1189394"/>
              <a:gd name="connsiteY91" fmla="*/ 67015 h 1216800"/>
              <a:gd name="connsiteX92" fmla="*/ 358553 w 1189394"/>
              <a:gd name="connsiteY92" fmla="*/ 49179 h 1216800"/>
              <a:gd name="connsiteX93" fmla="*/ 300897 w 1189394"/>
              <a:gd name="connsiteY93" fmla="*/ 90244 h 1216800"/>
              <a:gd name="connsiteX94" fmla="*/ 188071 w 1189394"/>
              <a:gd name="connsiteY94" fmla="*/ 179011 h 1216800"/>
              <a:gd name="connsiteX95" fmla="*/ 99719 w 1189394"/>
              <a:gd name="connsiteY95" fmla="*/ 291836 h 1216800"/>
              <a:gd name="connsiteX96" fmla="*/ 40818 w 1189394"/>
              <a:gd name="connsiteY96" fmla="*/ 422912 h 1216800"/>
              <a:gd name="connsiteX97" fmla="*/ 15515 w 1189394"/>
              <a:gd name="connsiteY97" fmla="*/ 563944 h 1216800"/>
              <a:gd name="connsiteX98" fmla="*/ 24226 w 1189394"/>
              <a:gd name="connsiteY98" fmla="*/ 707049 h 1216800"/>
              <a:gd name="connsiteX99" fmla="*/ 31692 w 1189394"/>
              <a:gd name="connsiteY99" fmla="*/ 742307 h 1216800"/>
              <a:gd name="connsiteX100" fmla="*/ 36255 w 1189394"/>
              <a:gd name="connsiteY100" fmla="*/ 759729 h 1216800"/>
              <a:gd name="connsiteX101" fmla="*/ 41233 w 1189394"/>
              <a:gd name="connsiteY101" fmla="*/ 777150 h 1216800"/>
              <a:gd name="connsiteX102" fmla="*/ 66950 w 1189394"/>
              <a:gd name="connsiteY102" fmla="*/ 844347 h 1216800"/>
              <a:gd name="connsiteX103" fmla="*/ 100549 w 1189394"/>
              <a:gd name="connsiteY103" fmla="*/ 907812 h 1216800"/>
              <a:gd name="connsiteX104" fmla="*/ 141614 w 1189394"/>
              <a:gd name="connsiteY104" fmla="*/ 966713 h 1216800"/>
              <a:gd name="connsiteX105" fmla="*/ 189316 w 1189394"/>
              <a:gd name="connsiteY105" fmla="*/ 1020637 h 1216800"/>
              <a:gd name="connsiteX106" fmla="*/ 243239 w 1189394"/>
              <a:gd name="connsiteY106" fmla="*/ 1067924 h 1216800"/>
              <a:gd name="connsiteX107" fmla="*/ 302141 w 1189394"/>
              <a:gd name="connsiteY107" fmla="*/ 1108989 h 1216800"/>
              <a:gd name="connsiteX108" fmla="*/ 317903 w 1189394"/>
              <a:gd name="connsiteY108" fmla="*/ 1118114 h 1216800"/>
              <a:gd name="connsiteX109" fmla="*/ 325784 w 1189394"/>
              <a:gd name="connsiteY109" fmla="*/ 1122677 h 1216800"/>
              <a:gd name="connsiteX110" fmla="*/ 333665 w 1189394"/>
              <a:gd name="connsiteY110" fmla="*/ 1126825 h 1216800"/>
              <a:gd name="connsiteX111" fmla="*/ 349843 w 1189394"/>
              <a:gd name="connsiteY111" fmla="*/ 1135121 h 1216800"/>
              <a:gd name="connsiteX112" fmla="*/ 366020 w 1189394"/>
              <a:gd name="connsiteY112" fmla="*/ 1142588 h 1216800"/>
              <a:gd name="connsiteX113" fmla="*/ 433217 w 1189394"/>
              <a:gd name="connsiteY113" fmla="*/ 1168305 h 1216800"/>
              <a:gd name="connsiteX114" fmla="*/ 503318 w 1189394"/>
              <a:gd name="connsiteY114" fmla="*/ 1185312 h 1216800"/>
              <a:gd name="connsiteX115" fmla="*/ 787454 w 1189394"/>
              <a:gd name="connsiteY115" fmla="*/ 1167890 h 1216800"/>
              <a:gd name="connsiteX116" fmla="*/ 918116 w 1189394"/>
              <a:gd name="connsiteY116" fmla="*/ 1108574 h 1216800"/>
              <a:gd name="connsiteX117" fmla="*/ 1030941 w 1189394"/>
              <a:gd name="connsiteY117" fmla="*/ 1019807 h 1216800"/>
              <a:gd name="connsiteX118" fmla="*/ 1119293 w 1189394"/>
              <a:gd name="connsiteY118" fmla="*/ 906982 h 1216800"/>
              <a:gd name="connsiteX119" fmla="*/ 1178194 w 1189394"/>
              <a:gd name="connsiteY119" fmla="*/ 775906 h 1216800"/>
              <a:gd name="connsiteX120" fmla="*/ 1189394 w 1189394"/>
              <a:gd name="connsiteY120" fmla="*/ 831074 h 1216800"/>
              <a:gd name="connsiteX121" fmla="*/ 1174046 w 1189394"/>
              <a:gd name="connsiteY121" fmla="*/ 865917 h 1216800"/>
              <a:gd name="connsiteX122" fmla="*/ 1165336 w 1189394"/>
              <a:gd name="connsiteY122" fmla="*/ 882924 h 1216800"/>
              <a:gd name="connsiteX123" fmla="*/ 1156210 w 1189394"/>
              <a:gd name="connsiteY123" fmla="*/ 899516 h 1216800"/>
              <a:gd name="connsiteX124" fmla="*/ 1136714 w 1189394"/>
              <a:gd name="connsiteY124" fmla="*/ 931870 h 1216800"/>
              <a:gd name="connsiteX125" fmla="*/ 1126345 w 1189394"/>
              <a:gd name="connsiteY125" fmla="*/ 947632 h 1216800"/>
              <a:gd name="connsiteX126" fmla="*/ 1115145 w 1189394"/>
              <a:gd name="connsiteY126" fmla="*/ 962980 h 1216800"/>
              <a:gd name="connsiteX127" fmla="*/ 1011445 w 1189394"/>
              <a:gd name="connsiteY127" fmla="*/ 1073316 h 1216800"/>
              <a:gd name="connsiteX128" fmla="*/ 741412 w 1189394"/>
              <a:gd name="connsiteY128" fmla="*/ 1203978 h 1216800"/>
              <a:gd name="connsiteX129" fmla="*/ 591670 w 1189394"/>
              <a:gd name="connsiteY129" fmla="*/ 1216422 h 1216800"/>
              <a:gd name="connsiteX130" fmla="*/ 516591 w 1189394"/>
              <a:gd name="connsiteY130" fmla="*/ 1209370 h 1216800"/>
              <a:gd name="connsiteX131" fmla="*/ 497925 w 1189394"/>
              <a:gd name="connsiteY131" fmla="*/ 1206052 h 1216800"/>
              <a:gd name="connsiteX132" fmla="*/ 479674 w 1189394"/>
              <a:gd name="connsiteY132" fmla="*/ 1202319 h 1216800"/>
              <a:gd name="connsiteX133" fmla="*/ 443172 w 1189394"/>
              <a:gd name="connsiteY133" fmla="*/ 1192778 h 1216800"/>
              <a:gd name="connsiteX134" fmla="*/ 425336 w 1189394"/>
              <a:gd name="connsiteY134" fmla="*/ 1187386 h 1216800"/>
              <a:gd name="connsiteX135" fmla="*/ 407499 w 1189394"/>
              <a:gd name="connsiteY135" fmla="*/ 1181164 h 1216800"/>
              <a:gd name="connsiteX136" fmla="*/ 372242 w 1189394"/>
              <a:gd name="connsiteY136" fmla="*/ 1167476 h 1216800"/>
              <a:gd name="connsiteX137" fmla="*/ 355235 w 1189394"/>
              <a:gd name="connsiteY137" fmla="*/ 1159594 h 1216800"/>
              <a:gd name="connsiteX138" fmla="*/ 338228 w 1189394"/>
              <a:gd name="connsiteY138" fmla="*/ 1151298 h 1216800"/>
              <a:gd name="connsiteX139" fmla="*/ 305044 w 1189394"/>
              <a:gd name="connsiteY139" fmla="*/ 1133462 h 1216800"/>
              <a:gd name="connsiteX140" fmla="*/ 288867 w 1189394"/>
              <a:gd name="connsiteY140" fmla="*/ 1123922 h 1216800"/>
              <a:gd name="connsiteX141" fmla="*/ 273105 w 1189394"/>
              <a:gd name="connsiteY141" fmla="*/ 1113552 h 1216800"/>
              <a:gd name="connsiteX142" fmla="*/ 265224 w 1189394"/>
              <a:gd name="connsiteY142" fmla="*/ 1108574 h 1216800"/>
              <a:gd name="connsiteX143" fmla="*/ 257757 w 1189394"/>
              <a:gd name="connsiteY143" fmla="*/ 1103182 h 1216800"/>
              <a:gd name="connsiteX144" fmla="*/ 242410 w 1189394"/>
              <a:gd name="connsiteY144" fmla="*/ 1091982 h 1216800"/>
              <a:gd name="connsiteX145" fmla="*/ 185583 w 1189394"/>
              <a:gd name="connsiteY145" fmla="*/ 1043036 h 1216800"/>
              <a:gd name="connsiteX146" fmla="*/ 134977 w 1189394"/>
              <a:gd name="connsiteY146" fmla="*/ 987868 h 1216800"/>
              <a:gd name="connsiteX147" fmla="*/ 91838 w 1189394"/>
              <a:gd name="connsiteY147" fmla="*/ 926893 h 1216800"/>
              <a:gd name="connsiteX148" fmla="*/ 73172 w 1189394"/>
              <a:gd name="connsiteY148" fmla="*/ 894538 h 1216800"/>
              <a:gd name="connsiteX149" fmla="*/ 64462 w 1189394"/>
              <a:gd name="connsiteY149" fmla="*/ 877946 h 1216800"/>
              <a:gd name="connsiteX150" fmla="*/ 56166 w 1189394"/>
              <a:gd name="connsiteY150" fmla="*/ 861354 h 1216800"/>
              <a:gd name="connsiteX151" fmla="*/ 48699 w 1189394"/>
              <a:gd name="connsiteY151" fmla="*/ 844347 h 1216800"/>
              <a:gd name="connsiteX152" fmla="*/ 44966 w 1189394"/>
              <a:gd name="connsiteY152" fmla="*/ 835637 h 1216800"/>
              <a:gd name="connsiteX153" fmla="*/ 41647 w 1189394"/>
              <a:gd name="connsiteY153" fmla="*/ 826926 h 1216800"/>
              <a:gd name="connsiteX154" fmla="*/ 35011 w 1189394"/>
              <a:gd name="connsiteY154" fmla="*/ 809504 h 1216800"/>
              <a:gd name="connsiteX155" fmla="*/ 29204 w 1189394"/>
              <a:gd name="connsiteY155" fmla="*/ 791668 h 1216800"/>
              <a:gd name="connsiteX156" fmla="*/ 18834 w 1189394"/>
              <a:gd name="connsiteY156" fmla="*/ 755996 h 1216800"/>
              <a:gd name="connsiteX157" fmla="*/ 14686 w 1189394"/>
              <a:gd name="connsiteY157" fmla="*/ 737744 h 1216800"/>
              <a:gd name="connsiteX158" fmla="*/ 10952 w 1189394"/>
              <a:gd name="connsiteY158" fmla="*/ 719493 h 1216800"/>
              <a:gd name="connsiteX159" fmla="*/ 1412 w 1189394"/>
              <a:gd name="connsiteY159" fmla="*/ 645659 h 1216800"/>
              <a:gd name="connsiteX160" fmla="*/ 9293 w 1189394"/>
              <a:gd name="connsiteY160" fmla="*/ 497576 h 1216800"/>
              <a:gd name="connsiteX161" fmla="*/ 12612 w 1189394"/>
              <a:gd name="connsiteY161" fmla="*/ 479325 h 1216800"/>
              <a:gd name="connsiteX162" fmla="*/ 16760 w 1189394"/>
              <a:gd name="connsiteY162" fmla="*/ 461074 h 1216800"/>
              <a:gd name="connsiteX163" fmla="*/ 21323 w 1189394"/>
              <a:gd name="connsiteY163" fmla="*/ 443238 h 1216800"/>
              <a:gd name="connsiteX164" fmla="*/ 26715 w 1189394"/>
              <a:gd name="connsiteY164" fmla="*/ 425401 h 1216800"/>
              <a:gd name="connsiteX165" fmla="*/ 29204 w 1189394"/>
              <a:gd name="connsiteY165" fmla="*/ 416691 h 1216800"/>
              <a:gd name="connsiteX166" fmla="*/ 32107 w 1189394"/>
              <a:gd name="connsiteY166" fmla="*/ 407565 h 1216800"/>
              <a:gd name="connsiteX167" fmla="*/ 38329 w 1189394"/>
              <a:gd name="connsiteY167" fmla="*/ 390144 h 1216800"/>
              <a:gd name="connsiteX168" fmla="*/ 45381 w 1189394"/>
              <a:gd name="connsiteY168" fmla="*/ 372722 h 1216800"/>
              <a:gd name="connsiteX169" fmla="*/ 52432 w 1189394"/>
              <a:gd name="connsiteY169" fmla="*/ 355715 h 1216800"/>
              <a:gd name="connsiteX170" fmla="*/ 68610 w 1189394"/>
              <a:gd name="connsiteY170" fmla="*/ 322531 h 1216800"/>
              <a:gd name="connsiteX171" fmla="*/ 77320 w 1189394"/>
              <a:gd name="connsiteY171" fmla="*/ 306354 h 1216800"/>
              <a:gd name="connsiteX172" fmla="*/ 86861 w 1189394"/>
              <a:gd name="connsiteY172" fmla="*/ 290177 h 1216800"/>
              <a:gd name="connsiteX173" fmla="*/ 96816 w 1189394"/>
              <a:gd name="connsiteY173" fmla="*/ 274415 h 1216800"/>
              <a:gd name="connsiteX174" fmla="*/ 106771 w 1189394"/>
              <a:gd name="connsiteY174" fmla="*/ 259067 h 1216800"/>
              <a:gd name="connsiteX175" fmla="*/ 117556 w 1189394"/>
              <a:gd name="connsiteY175" fmla="*/ 244135 h 1216800"/>
              <a:gd name="connsiteX176" fmla="*/ 128755 w 1189394"/>
              <a:gd name="connsiteY176" fmla="*/ 229202 h 1216800"/>
              <a:gd name="connsiteX177" fmla="*/ 232455 w 1189394"/>
              <a:gd name="connsiteY177" fmla="*/ 125087 h 1216800"/>
              <a:gd name="connsiteX178" fmla="*/ 358553 w 1189394"/>
              <a:gd name="connsiteY178" fmla="*/ 49179 h 1216800"/>
              <a:gd name="connsiteX179" fmla="*/ 818565 w 1189394"/>
              <a:gd name="connsiteY179" fmla="*/ 47520 h 1216800"/>
              <a:gd name="connsiteX180" fmla="*/ 841378 w 1189394"/>
              <a:gd name="connsiteY180" fmla="*/ 54157 h 1216800"/>
              <a:gd name="connsiteX181" fmla="*/ 864192 w 1189394"/>
              <a:gd name="connsiteY181" fmla="*/ 62038 h 1216800"/>
              <a:gd name="connsiteX182" fmla="*/ 1047948 w 1189394"/>
              <a:gd name="connsiteY182" fmla="*/ 200166 h 1216800"/>
              <a:gd name="connsiteX183" fmla="*/ 1035089 w 1189394"/>
              <a:gd name="connsiteY183" fmla="*/ 188552 h 1216800"/>
              <a:gd name="connsiteX184" fmla="*/ 1021816 w 1189394"/>
              <a:gd name="connsiteY184" fmla="*/ 177352 h 1216800"/>
              <a:gd name="connsiteX185" fmla="*/ 818565 w 1189394"/>
              <a:gd name="connsiteY185" fmla="*/ 47520 h 1216800"/>
              <a:gd name="connsiteX186" fmla="*/ 695369 w 1189394"/>
              <a:gd name="connsiteY186" fmla="*/ 46691 h 1216800"/>
              <a:gd name="connsiteX187" fmla="*/ 704909 w 1189394"/>
              <a:gd name="connsiteY187" fmla="*/ 46691 h 1216800"/>
              <a:gd name="connsiteX188" fmla="*/ 722331 w 1189394"/>
              <a:gd name="connsiteY188" fmla="*/ 50009 h 1216800"/>
              <a:gd name="connsiteX189" fmla="*/ 739752 w 1189394"/>
              <a:gd name="connsiteY189" fmla="*/ 54157 h 1216800"/>
              <a:gd name="connsiteX190" fmla="*/ 748463 w 1189394"/>
              <a:gd name="connsiteY190" fmla="*/ 56231 h 1216800"/>
              <a:gd name="connsiteX191" fmla="*/ 757174 w 1189394"/>
              <a:gd name="connsiteY191" fmla="*/ 58719 h 1216800"/>
              <a:gd name="connsiteX192" fmla="*/ 774181 w 1189394"/>
              <a:gd name="connsiteY192" fmla="*/ 63697 h 1216800"/>
              <a:gd name="connsiteX193" fmla="*/ 840549 w 1189394"/>
              <a:gd name="connsiteY193" fmla="*/ 89830 h 1216800"/>
              <a:gd name="connsiteX194" fmla="*/ 960840 w 1189394"/>
              <a:gd name="connsiteY194" fmla="*/ 166152 h 1216800"/>
              <a:gd name="connsiteX195" fmla="*/ 951715 w 1189394"/>
              <a:gd name="connsiteY195" fmla="*/ 161589 h 1216800"/>
              <a:gd name="connsiteX196" fmla="*/ 947567 w 1189394"/>
              <a:gd name="connsiteY196" fmla="*/ 159101 h 1216800"/>
              <a:gd name="connsiteX197" fmla="*/ 667163 w 1189394"/>
              <a:gd name="connsiteY197" fmla="*/ 47105 h 1216800"/>
              <a:gd name="connsiteX198" fmla="*/ 685829 w 1189394"/>
              <a:gd name="connsiteY198" fmla="*/ 47105 h 1216800"/>
              <a:gd name="connsiteX199" fmla="*/ 609506 w 1189394"/>
              <a:gd name="connsiteY199" fmla="*/ 35491 h 1216800"/>
              <a:gd name="connsiteX200" fmla="*/ 587107 w 1189394"/>
              <a:gd name="connsiteY200" fmla="*/ 38809 h 1216800"/>
              <a:gd name="connsiteX201" fmla="*/ 581300 w 1189394"/>
              <a:gd name="connsiteY201" fmla="*/ 39639 h 1216800"/>
              <a:gd name="connsiteX202" fmla="*/ 575492 w 1189394"/>
              <a:gd name="connsiteY202" fmla="*/ 40883 h 1216800"/>
              <a:gd name="connsiteX203" fmla="*/ 564293 w 1189394"/>
              <a:gd name="connsiteY203" fmla="*/ 43372 h 1216800"/>
              <a:gd name="connsiteX204" fmla="*/ 371827 w 1189394"/>
              <a:gd name="connsiteY204" fmla="*/ 94807 h 1216800"/>
              <a:gd name="connsiteX205" fmla="*/ 210055 w 1189394"/>
              <a:gd name="connsiteY205" fmla="*/ 210536 h 1216800"/>
              <a:gd name="connsiteX206" fmla="*/ 272690 w 1189394"/>
              <a:gd name="connsiteY206" fmla="*/ 142509 h 1216800"/>
              <a:gd name="connsiteX207" fmla="*/ 349428 w 1189394"/>
              <a:gd name="connsiteY207" fmla="*/ 95636 h 1216800"/>
              <a:gd name="connsiteX208" fmla="*/ 390492 w 1189394"/>
              <a:gd name="connsiteY208" fmla="*/ 76971 h 1216800"/>
              <a:gd name="connsiteX209" fmla="*/ 411647 w 1189394"/>
              <a:gd name="connsiteY209" fmla="*/ 69089 h 1216800"/>
              <a:gd name="connsiteX210" fmla="*/ 432802 w 1189394"/>
              <a:gd name="connsiteY210" fmla="*/ 62038 h 1216800"/>
              <a:gd name="connsiteX211" fmla="*/ 520324 w 1189394"/>
              <a:gd name="connsiteY211" fmla="*/ 41713 h 1216800"/>
              <a:gd name="connsiteX212" fmla="*/ 609506 w 1189394"/>
              <a:gd name="connsiteY212" fmla="*/ 35491 h 1216800"/>
              <a:gd name="connsiteX213" fmla="*/ 593335 w 1189394"/>
              <a:gd name="connsiteY213" fmla="*/ 97 h 1216800"/>
              <a:gd name="connsiteX214" fmla="*/ 776670 w 1189394"/>
              <a:gd name="connsiteY214" fmla="*/ 25121 h 1216800"/>
              <a:gd name="connsiteX215" fmla="*/ 761322 w 1189394"/>
              <a:gd name="connsiteY215" fmla="*/ 22632 h 1216800"/>
              <a:gd name="connsiteX216" fmla="*/ 745145 w 1189394"/>
              <a:gd name="connsiteY216" fmla="*/ 20973 h 1216800"/>
              <a:gd name="connsiteX217" fmla="*/ 702006 w 1189394"/>
              <a:gd name="connsiteY217" fmla="*/ 12262 h 1216800"/>
              <a:gd name="connsiteX218" fmla="*/ 680022 w 1189394"/>
              <a:gd name="connsiteY218" fmla="*/ 9359 h 1216800"/>
              <a:gd name="connsiteX219" fmla="*/ 658037 w 1189394"/>
              <a:gd name="connsiteY219" fmla="*/ 7284 h 1216800"/>
              <a:gd name="connsiteX220" fmla="*/ 636053 w 1189394"/>
              <a:gd name="connsiteY220" fmla="*/ 5625 h 1216800"/>
              <a:gd name="connsiteX221" fmla="*/ 614069 w 1189394"/>
              <a:gd name="connsiteY221" fmla="*/ 4796 h 1216800"/>
              <a:gd name="connsiteX222" fmla="*/ 592085 w 1189394"/>
              <a:gd name="connsiteY222" fmla="*/ 5211 h 1216800"/>
              <a:gd name="connsiteX223" fmla="*/ 580885 w 1189394"/>
              <a:gd name="connsiteY223" fmla="*/ 5625 h 1216800"/>
              <a:gd name="connsiteX224" fmla="*/ 570100 w 1189394"/>
              <a:gd name="connsiteY224" fmla="*/ 6455 h 1216800"/>
              <a:gd name="connsiteX225" fmla="*/ 397959 w 1189394"/>
              <a:gd name="connsiteY225" fmla="*/ 42957 h 1216800"/>
              <a:gd name="connsiteX226" fmla="*/ 405840 w 1189394"/>
              <a:gd name="connsiteY226" fmla="*/ 38809 h 1216800"/>
              <a:gd name="connsiteX227" fmla="*/ 412062 w 1189394"/>
              <a:gd name="connsiteY227" fmla="*/ 35906 h 1216800"/>
              <a:gd name="connsiteX228" fmla="*/ 427825 w 1189394"/>
              <a:gd name="connsiteY228" fmla="*/ 28854 h 1216800"/>
              <a:gd name="connsiteX229" fmla="*/ 441513 w 1189394"/>
              <a:gd name="connsiteY229" fmla="*/ 23876 h 1216800"/>
              <a:gd name="connsiteX230" fmla="*/ 461838 w 1189394"/>
              <a:gd name="connsiteY230" fmla="*/ 17655 h 1216800"/>
              <a:gd name="connsiteX231" fmla="*/ 491289 w 1189394"/>
              <a:gd name="connsiteY231" fmla="*/ 10603 h 1216800"/>
              <a:gd name="connsiteX232" fmla="*/ 509955 w 1189394"/>
              <a:gd name="connsiteY232" fmla="*/ 7284 h 1216800"/>
              <a:gd name="connsiteX233" fmla="*/ 520324 w 1189394"/>
              <a:gd name="connsiteY233" fmla="*/ 5625 h 1216800"/>
              <a:gd name="connsiteX234" fmla="*/ 531524 w 1189394"/>
              <a:gd name="connsiteY234" fmla="*/ 4381 h 1216800"/>
              <a:gd name="connsiteX235" fmla="*/ 593335 w 1189394"/>
              <a:gd name="connsiteY235" fmla="*/ 97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1189394" h="1216800">
                <a:moveTo>
                  <a:pt x="1112241" y="367329"/>
                </a:moveTo>
                <a:cubicBezTo>
                  <a:pt x="1112241" y="367329"/>
                  <a:pt x="1112656" y="367329"/>
                  <a:pt x="1112656" y="367329"/>
                </a:cubicBezTo>
                <a:cubicBezTo>
                  <a:pt x="1115560" y="373966"/>
                  <a:pt x="1118463" y="380188"/>
                  <a:pt x="1120952" y="387240"/>
                </a:cubicBezTo>
                <a:cubicBezTo>
                  <a:pt x="1118463" y="380188"/>
                  <a:pt x="1115145" y="373966"/>
                  <a:pt x="1112241" y="367329"/>
                </a:cubicBezTo>
                <a:close/>
                <a:moveTo>
                  <a:pt x="1145425" y="352812"/>
                </a:moveTo>
                <a:cubicBezTo>
                  <a:pt x="1145425" y="352812"/>
                  <a:pt x="1145840" y="352812"/>
                  <a:pt x="1145840" y="352812"/>
                </a:cubicBezTo>
                <a:cubicBezTo>
                  <a:pt x="1148744" y="359863"/>
                  <a:pt x="1152062" y="366500"/>
                  <a:pt x="1154551" y="373966"/>
                </a:cubicBezTo>
                <a:cubicBezTo>
                  <a:pt x="1152062" y="366500"/>
                  <a:pt x="1148329" y="359863"/>
                  <a:pt x="1145425" y="352812"/>
                </a:cubicBezTo>
                <a:close/>
                <a:moveTo>
                  <a:pt x="1078152" y="303780"/>
                </a:moveTo>
                <a:lnTo>
                  <a:pt x="1084035" y="312576"/>
                </a:lnTo>
                <a:cubicBezTo>
                  <a:pt x="1084035" y="312576"/>
                  <a:pt x="1083620" y="312576"/>
                  <a:pt x="1083620" y="312576"/>
                </a:cubicBezTo>
                <a:close/>
                <a:moveTo>
                  <a:pt x="1064718" y="283691"/>
                </a:moveTo>
                <a:lnTo>
                  <a:pt x="1069102" y="289762"/>
                </a:lnTo>
                <a:lnTo>
                  <a:pt x="1074080" y="297228"/>
                </a:lnTo>
                <a:lnTo>
                  <a:pt x="1078152" y="303780"/>
                </a:lnTo>
                <a:close/>
                <a:moveTo>
                  <a:pt x="166501" y="246208"/>
                </a:moveTo>
                <a:cubicBezTo>
                  <a:pt x="163598" y="251600"/>
                  <a:pt x="160694" y="256578"/>
                  <a:pt x="158206" y="261141"/>
                </a:cubicBezTo>
                <a:cubicBezTo>
                  <a:pt x="155717" y="266533"/>
                  <a:pt x="152813" y="271511"/>
                  <a:pt x="150325" y="276903"/>
                </a:cubicBezTo>
                <a:lnTo>
                  <a:pt x="146591" y="284784"/>
                </a:lnTo>
                <a:lnTo>
                  <a:pt x="142858" y="292666"/>
                </a:lnTo>
                <a:cubicBezTo>
                  <a:pt x="140369" y="298058"/>
                  <a:pt x="138295" y="303450"/>
                  <a:pt x="135806" y="308843"/>
                </a:cubicBezTo>
                <a:cubicBezTo>
                  <a:pt x="94327" y="377285"/>
                  <a:pt x="67780" y="454852"/>
                  <a:pt x="58654" y="534493"/>
                </a:cubicBezTo>
                <a:cubicBezTo>
                  <a:pt x="54091" y="574314"/>
                  <a:pt x="53676" y="614549"/>
                  <a:pt x="57824" y="654370"/>
                </a:cubicBezTo>
                <a:cubicBezTo>
                  <a:pt x="61558" y="694190"/>
                  <a:pt x="70268" y="733596"/>
                  <a:pt x="82712" y="771758"/>
                </a:cubicBezTo>
                <a:cubicBezTo>
                  <a:pt x="107600" y="847666"/>
                  <a:pt x="149495" y="918182"/>
                  <a:pt x="204248" y="976668"/>
                </a:cubicBezTo>
                <a:cubicBezTo>
                  <a:pt x="259002" y="1035155"/>
                  <a:pt x="326199" y="1082027"/>
                  <a:pt x="400448" y="1111892"/>
                </a:cubicBezTo>
                <a:cubicBezTo>
                  <a:pt x="474282" y="1142173"/>
                  <a:pt x="555167" y="1155861"/>
                  <a:pt x="635224" y="1152128"/>
                </a:cubicBezTo>
                <a:cubicBezTo>
                  <a:pt x="715280" y="1148809"/>
                  <a:pt x="794506" y="1127240"/>
                  <a:pt x="865437" y="1090323"/>
                </a:cubicBezTo>
                <a:cubicBezTo>
                  <a:pt x="936367" y="1053820"/>
                  <a:pt x="999417" y="1001141"/>
                  <a:pt x="1048363" y="937677"/>
                </a:cubicBezTo>
                <a:cubicBezTo>
                  <a:pt x="1097723" y="874627"/>
                  <a:pt x="1132981" y="800379"/>
                  <a:pt x="1150817" y="722397"/>
                </a:cubicBezTo>
                <a:cubicBezTo>
                  <a:pt x="1157040" y="738989"/>
                  <a:pt x="1162017" y="755995"/>
                  <a:pt x="1166995" y="773832"/>
                </a:cubicBezTo>
                <a:cubicBezTo>
                  <a:pt x="1140448" y="854717"/>
                  <a:pt x="1096064" y="930210"/>
                  <a:pt x="1037578" y="992016"/>
                </a:cubicBezTo>
                <a:cubicBezTo>
                  <a:pt x="979506" y="1053820"/>
                  <a:pt x="907746" y="1103182"/>
                  <a:pt x="828934" y="1134291"/>
                </a:cubicBezTo>
                <a:cubicBezTo>
                  <a:pt x="750123" y="1165816"/>
                  <a:pt x="664674" y="1179504"/>
                  <a:pt x="580470" y="1174527"/>
                </a:cubicBezTo>
                <a:cubicBezTo>
                  <a:pt x="496266" y="1169549"/>
                  <a:pt x="413307" y="1145906"/>
                  <a:pt x="339473" y="1105670"/>
                </a:cubicBezTo>
                <a:cubicBezTo>
                  <a:pt x="265223" y="1065850"/>
                  <a:pt x="200930" y="1009022"/>
                  <a:pt x="151154" y="941825"/>
                </a:cubicBezTo>
                <a:cubicBezTo>
                  <a:pt x="101793" y="874627"/>
                  <a:pt x="66950" y="796231"/>
                  <a:pt x="50773" y="714515"/>
                </a:cubicBezTo>
                <a:cubicBezTo>
                  <a:pt x="34596" y="632385"/>
                  <a:pt x="36670" y="547766"/>
                  <a:pt x="56580" y="466881"/>
                </a:cubicBezTo>
                <a:cubicBezTo>
                  <a:pt x="66535" y="426645"/>
                  <a:pt x="80638" y="387240"/>
                  <a:pt x="99304" y="350322"/>
                </a:cubicBezTo>
                <a:cubicBezTo>
                  <a:pt x="117970" y="313406"/>
                  <a:pt x="140369" y="278148"/>
                  <a:pt x="166501" y="246208"/>
                </a:cubicBezTo>
                <a:close/>
                <a:moveTo>
                  <a:pt x="1057903" y="215513"/>
                </a:moveTo>
                <a:cubicBezTo>
                  <a:pt x="1058732" y="215928"/>
                  <a:pt x="1059562" y="216343"/>
                  <a:pt x="1060392" y="216757"/>
                </a:cubicBezTo>
                <a:cubicBezTo>
                  <a:pt x="1061221" y="217587"/>
                  <a:pt x="1062465" y="218002"/>
                  <a:pt x="1063295" y="218417"/>
                </a:cubicBezTo>
                <a:cubicBezTo>
                  <a:pt x="1067443" y="222980"/>
                  <a:pt x="1071176" y="227957"/>
                  <a:pt x="1074909" y="232935"/>
                </a:cubicBezTo>
                <a:cubicBezTo>
                  <a:pt x="1078643" y="237912"/>
                  <a:pt x="1082791" y="242890"/>
                  <a:pt x="1086109" y="247867"/>
                </a:cubicBezTo>
                <a:cubicBezTo>
                  <a:pt x="1090672" y="254504"/>
                  <a:pt x="1095649" y="261556"/>
                  <a:pt x="1100212" y="268607"/>
                </a:cubicBezTo>
                <a:cubicBezTo>
                  <a:pt x="1106019" y="277733"/>
                  <a:pt x="1111827" y="286444"/>
                  <a:pt x="1116804" y="295569"/>
                </a:cubicBezTo>
                <a:lnTo>
                  <a:pt x="1124685" y="309672"/>
                </a:lnTo>
                <a:lnTo>
                  <a:pt x="1128419" y="316724"/>
                </a:lnTo>
                <a:lnTo>
                  <a:pt x="1131737" y="323775"/>
                </a:lnTo>
                <a:cubicBezTo>
                  <a:pt x="1131322" y="323775"/>
                  <a:pt x="1131322" y="323361"/>
                  <a:pt x="1130907" y="323361"/>
                </a:cubicBezTo>
                <a:cubicBezTo>
                  <a:pt x="1128419" y="318383"/>
                  <a:pt x="1125930" y="313820"/>
                  <a:pt x="1123026" y="308843"/>
                </a:cubicBezTo>
                <a:lnTo>
                  <a:pt x="1114730" y="294325"/>
                </a:lnTo>
                <a:cubicBezTo>
                  <a:pt x="1108923" y="284784"/>
                  <a:pt x="1103115" y="275244"/>
                  <a:pt x="1096894" y="266119"/>
                </a:cubicBezTo>
                <a:lnTo>
                  <a:pt x="1082791" y="246623"/>
                </a:lnTo>
                <a:cubicBezTo>
                  <a:pt x="1079057" y="241231"/>
                  <a:pt x="1074909" y="236253"/>
                  <a:pt x="1070761" y="230861"/>
                </a:cubicBezTo>
                <a:lnTo>
                  <a:pt x="1064539" y="222980"/>
                </a:lnTo>
                <a:close/>
                <a:moveTo>
                  <a:pt x="993194" y="199751"/>
                </a:moveTo>
                <a:cubicBezTo>
                  <a:pt x="995268" y="200580"/>
                  <a:pt x="997757" y="201410"/>
                  <a:pt x="1000246" y="202654"/>
                </a:cubicBezTo>
                <a:cubicBezTo>
                  <a:pt x="1016423" y="219039"/>
                  <a:pt x="1031459" y="236460"/>
                  <a:pt x="1045407" y="254815"/>
                </a:cubicBezTo>
                <a:lnTo>
                  <a:pt x="1064718" y="283691"/>
                </a:lnTo>
                <a:lnTo>
                  <a:pt x="1063710" y="282296"/>
                </a:lnTo>
                <a:lnTo>
                  <a:pt x="1053340" y="267363"/>
                </a:lnTo>
                <a:lnTo>
                  <a:pt x="1042140" y="253260"/>
                </a:lnTo>
                <a:lnTo>
                  <a:pt x="1036333" y="246208"/>
                </a:lnTo>
                <a:lnTo>
                  <a:pt x="1030526" y="239156"/>
                </a:lnTo>
                <a:cubicBezTo>
                  <a:pt x="1026378" y="234594"/>
                  <a:pt x="1022645" y="230031"/>
                  <a:pt x="1018497" y="225468"/>
                </a:cubicBezTo>
                <a:cubicBezTo>
                  <a:pt x="1010201" y="216757"/>
                  <a:pt x="1001905" y="208047"/>
                  <a:pt x="993194" y="199751"/>
                </a:cubicBezTo>
                <a:close/>
                <a:moveTo>
                  <a:pt x="609506" y="67015"/>
                </a:moveTo>
                <a:cubicBezTo>
                  <a:pt x="902737" y="67015"/>
                  <a:pt x="1140448" y="304726"/>
                  <a:pt x="1140448" y="597957"/>
                </a:cubicBezTo>
                <a:cubicBezTo>
                  <a:pt x="1140448" y="616284"/>
                  <a:pt x="1139519" y="634394"/>
                  <a:pt x="1137707" y="652243"/>
                </a:cubicBezTo>
                <a:lnTo>
                  <a:pt x="1130495" y="699493"/>
                </a:lnTo>
                <a:lnTo>
                  <a:pt x="1131737" y="702071"/>
                </a:lnTo>
                <a:cubicBezTo>
                  <a:pt x="1135055" y="709953"/>
                  <a:pt x="1137959" y="717834"/>
                  <a:pt x="1141277" y="726130"/>
                </a:cubicBezTo>
                <a:cubicBezTo>
                  <a:pt x="1123855" y="796231"/>
                  <a:pt x="1091916" y="862184"/>
                  <a:pt x="1048777" y="919841"/>
                </a:cubicBezTo>
                <a:cubicBezTo>
                  <a:pt x="1005638" y="977497"/>
                  <a:pt x="950885" y="1026444"/>
                  <a:pt x="889080" y="1062531"/>
                </a:cubicBezTo>
                <a:cubicBezTo>
                  <a:pt x="827275" y="1099034"/>
                  <a:pt x="758419" y="1122677"/>
                  <a:pt x="687488" y="1132217"/>
                </a:cubicBezTo>
                <a:cubicBezTo>
                  <a:pt x="616558" y="1141758"/>
                  <a:pt x="544383" y="1137195"/>
                  <a:pt x="475526" y="1118944"/>
                </a:cubicBezTo>
                <a:cubicBezTo>
                  <a:pt x="406670" y="1100693"/>
                  <a:pt x="341961" y="1068339"/>
                  <a:pt x="285963" y="1024784"/>
                </a:cubicBezTo>
                <a:cubicBezTo>
                  <a:pt x="229966" y="981231"/>
                  <a:pt x="182679" y="926892"/>
                  <a:pt x="147836" y="865502"/>
                </a:cubicBezTo>
                <a:cubicBezTo>
                  <a:pt x="112993" y="804112"/>
                  <a:pt x="90594" y="735670"/>
                  <a:pt x="82298" y="665984"/>
                </a:cubicBezTo>
                <a:lnTo>
                  <a:pt x="81370" y="652662"/>
                </a:lnTo>
                <a:lnTo>
                  <a:pt x="81306" y="652243"/>
                </a:lnTo>
                <a:lnTo>
                  <a:pt x="81214" y="650428"/>
                </a:lnTo>
                <a:lnTo>
                  <a:pt x="78642" y="613499"/>
                </a:lnTo>
                <a:lnTo>
                  <a:pt x="78895" y="604502"/>
                </a:lnTo>
                <a:lnTo>
                  <a:pt x="78565" y="597957"/>
                </a:lnTo>
                <a:lnTo>
                  <a:pt x="79725" y="574974"/>
                </a:lnTo>
                <a:lnTo>
                  <a:pt x="80120" y="560937"/>
                </a:lnTo>
                <a:lnTo>
                  <a:pt x="80642" y="556824"/>
                </a:lnTo>
                <a:lnTo>
                  <a:pt x="81306" y="543672"/>
                </a:lnTo>
                <a:cubicBezTo>
                  <a:pt x="108495" y="275941"/>
                  <a:pt x="334602" y="67015"/>
                  <a:pt x="609506" y="67015"/>
                </a:cubicBezTo>
                <a:close/>
                <a:moveTo>
                  <a:pt x="358553" y="49179"/>
                </a:moveTo>
                <a:cubicBezTo>
                  <a:pt x="338228" y="61623"/>
                  <a:pt x="319562" y="75311"/>
                  <a:pt x="300897" y="90244"/>
                </a:cubicBezTo>
                <a:cubicBezTo>
                  <a:pt x="259831" y="115547"/>
                  <a:pt x="222085" y="145413"/>
                  <a:pt x="188071" y="179011"/>
                </a:cubicBezTo>
                <a:cubicBezTo>
                  <a:pt x="154473" y="213024"/>
                  <a:pt x="124607" y="250771"/>
                  <a:pt x="99719" y="291836"/>
                </a:cubicBezTo>
                <a:cubicBezTo>
                  <a:pt x="74831" y="333316"/>
                  <a:pt x="55336" y="377285"/>
                  <a:pt x="40818" y="422912"/>
                </a:cubicBezTo>
                <a:cubicBezTo>
                  <a:pt x="27130" y="468540"/>
                  <a:pt x="18419" y="516242"/>
                  <a:pt x="15515" y="563944"/>
                </a:cubicBezTo>
                <a:cubicBezTo>
                  <a:pt x="12612" y="611646"/>
                  <a:pt x="15515" y="659762"/>
                  <a:pt x="24226" y="707049"/>
                </a:cubicBezTo>
                <a:cubicBezTo>
                  <a:pt x="25885" y="719078"/>
                  <a:pt x="29204" y="730693"/>
                  <a:pt x="31692" y="742307"/>
                </a:cubicBezTo>
                <a:cubicBezTo>
                  <a:pt x="32937" y="748114"/>
                  <a:pt x="34596" y="753921"/>
                  <a:pt x="36255" y="759729"/>
                </a:cubicBezTo>
                <a:cubicBezTo>
                  <a:pt x="37915" y="765536"/>
                  <a:pt x="39574" y="771343"/>
                  <a:pt x="41233" y="777150"/>
                </a:cubicBezTo>
                <a:cubicBezTo>
                  <a:pt x="48699" y="799964"/>
                  <a:pt x="56995" y="822778"/>
                  <a:pt x="66950" y="844347"/>
                </a:cubicBezTo>
                <a:cubicBezTo>
                  <a:pt x="76906" y="866332"/>
                  <a:pt x="88520" y="887072"/>
                  <a:pt x="100549" y="907812"/>
                </a:cubicBezTo>
                <a:cubicBezTo>
                  <a:pt x="113408" y="928137"/>
                  <a:pt x="126681" y="948047"/>
                  <a:pt x="141614" y="966713"/>
                </a:cubicBezTo>
                <a:cubicBezTo>
                  <a:pt x="156132" y="985794"/>
                  <a:pt x="172724" y="1003630"/>
                  <a:pt x="189316" y="1020637"/>
                </a:cubicBezTo>
                <a:cubicBezTo>
                  <a:pt x="206737" y="1037229"/>
                  <a:pt x="224159" y="1053406"/>
                  <a:pt x="243239" y="1067924"/>
                </a:cubicBezTo>
                <a:cubicBezTo>
                  <a:pt x="261905" y="1082857"/>
                  <a:pt x="281816" y="1096545"/>
                  <a:pt x="302141" y="1108989"/>
                </a:cubicBezTo>
                <a:lnTo>
                  <a:pt x="317903" y="1118114"/>
                </a:lnTo>
                <a:lnTo>
                  <a:pt x="325784" y="1122677"/>
                </a:lnTo>
                <a:lnTo>
                  <a:pt x="333665" y="1126825"/>
                </a:lnTo>
                <a:lnTo>
                  <a:pt x="349843" y="1135121"/>
                </a:lnTo>
                <a:cubicBezTo>
                  <a:pt x="355235" y="1137610"/>
                  <a:pt x="360627" y="1140099"/>
                  <a:pt x="366020" y="1142588"/>
                </a:cubicBezTo>
                <a:cubicBezTo>
                  <a:pt x="387589" y="1152957"/>
                  <a:pt x="410403" y="1160839"/>
                  <a:pt x="433217" y="1168305"/>
                </a:cubicBezTo>
                <a:cubicBezTo>
                  <a:pt x="456446" y="1175357"/>
                  <a:pt x="479674" y="1181164"/>
                  <a:pt x="503318" y="1185312"/>
                </a:cubicBezTo>
                <a:cubicBezTo>
                  <a:pt x="597477" y="1202733"/>
                  <a:pt x="695784" y="1196096"/>
                  <a:pt x="787454" y="1167890"/>
                </a:cubicBezTo>
                <a:cubicBezTo>
                  <a:pt x="833082" y="1153372"/>
                  <a:pt x="877051" y="1133462"/>
                  <a:pt x="918116" y="1108574"/>
                </a:cubicBezTo>
                <a:cubicBezTo>
                  <a:pt x="959181" y="1083271"/>
                  <a:pt x="996928" y="1053821"/>
                  <a:pt x="1030941" y="1019807"/>
                </a:cubicBezTo>
                <a:cubicBezTo>
                  <a:pt x="1064539" y="985794"/>
                  <a:pt x="1094405" y="948047"/>
                  <a:pt x="1119293" y="906982"/>
                </a:cubicBezTo>
                <a:cubicBezTo>
                  <a:pt x="1144181" y="865917"/>
                  <a:pt x="1163677" y="821534"/>
                  <a:pt x="1178194" y="775906"/>
                </a:cubicBezTo>
                <a:cubicBezTo>
                  <a:pt x="1182757" y="793742"/>
                  <a:pt x="1186905" y="812408"/>
                  <a:pt x="1189394" y="831074"/>
                </a:cubicBezTo>
                <a:cubicBezTo>
                  <a:pt x="1184831" y="843103"/>
                  <a:pt x="1179439" y="854303"/>
                  <a:pt x="1174046" y="865917"/>
                </a:cubicBezTo>
                <a:cubicBezTo>
                  <a:pt x="1171557" y="871724"/>
                  <a:pt x="1168239" y="877117"/>
                  <a:pt x="1165336" y="882924"/>
                </a:cubicBezTo>
                <a:cubicBezTo>
                  <a:pt x="1162017" y="888316"/>
                  <a:pt x="1159529" y="894123"/>
                  <a:pt x="1156210" y="899516"/>
                </a:cubicBezTo>
                <a:cubicBezTo>
                  <a:pt x="1149988" y="910301"/>
                  <a:pt x="1143766" y="921500"/>
                  <a:pt x="1136714" y="931870"/>
                </a:cubicBezTo>
                <a:lnTo>
                  <a:pt x="1126345" y="947632"/>
                </a:lnTo>
                <a:lnTo>
                  <a:pt x="1115145" y="962980"/>
                </a:lnTo>
                <a:cubicBezTo>
                  <a:pt x="1085279" y="1004045"/>
                  <a:pt x="1050022" y="1040962"/>
                  <a:pt x="1011445" y="1073316"/>
                </a:cubicBezTo>
                <a:cubicBezTo>
                  <a:pt x="933878" y="1138025"/>
                  <a:pt x="840134" y="1183652"/>
                  <a:pt x="741412" y="1203978"/>
                </a:cubicBezTo>
                <a:cubicBezTo>
                  <a:pt x="692051" y="1214348"/>
                  <a:pt x="641861" y="1218081"/>
                  <a:pt x="591670" y="1216422"/>
                </a:cubicBezTo>
                <a:cubicBezTo>
                  <a:pt x="566367" y="1216007"/>
                  <a:pt x="541479" y="1213103"/>
                  <a:pt x="516591" y="1209370"/>
                </a:cubicBezTo>
                <a:cubicBezTo>
                  <a:pt x="510369" y="1208540"/>
                  <a:pt x="504148" y="1207296"/>
                  <a:pt x="497925" y="1206052"/>
                </a:cubicBezTo>
                <a:cubicBezTo>
                  <a:pt x="492118" y="1204807"/>
                  <a:pt x="485896" y="1203978"/>
                  <a:pt x="479674" y="1202319"/>
                </a:cubicBezTo>
                <a:cubicBezTo>
                  <a:pt x="467230" y="1199000"/>
                  <a:pt x="455201" y="1196511"/>
                  <a:pt x="443172" y="1192778"/>
                </a:cubicBezTo>
                <a:lnTo>
                  <a:pt x="425336" y="1187386"/>
                </a:lnTo>
                <a:lnTo>
                  <a:pt x="407499" y="1181164"/>
                </a:lnTo>
                <a:cubicBezTo>
                  <a:pt x="395470" y="1177016"/>
                  <a:pt x="383856" y="1172038"/>
                  <a:pt x="372242" y="1167476"/>
                </a:cubicBezTo>
                <a:cubicBezTo>
                  <a:pt x="366435" y="1164987"/>
                  <a:pt x="361042" y="1162083"/>
                  <a:pt x="355235" y="1159594"/>
                </a:cubicBezTo>
                <a:cubicBezTo>
                  <a:pt x="349428" y="1156691"/>
                  <a:pt x="343620" y="1154202"/>
                  <a:pt x="338228" y="1151298"/>
                </a:cubicBezTo>
                <a:cubicBezTo>
                  <a:pt x="327029" y="1145491"/>
                  <a:pt x="315829" y="1140099"/>
                  <a:pt x="305044" y="1133462"/>
                </a:cubicBezTo>
                <a:cubicBezTo>
                  <a:pt x="299652" y="1130144"/>
                  <a:pt x="294260" y="1127240"/>
                  <a:pt x="288867" y="1123922"/>
                </a:cubicBezTo>
                <a:lnTo>
                  <a:pt x="273105" y="1113552"/>
                </a:lnTo>
                <a:lnTo>
                  <a:pt x="265224" y="1108574"/>
                </a:lnTo>
                <a:lnTo>
                  <a:pt x="257757" y="1103182"/>
                </a:lnTo>
                <a:lnTo>
                  <a:pt x="242410" y="1091982"/>
                </a:lnTo>
                <a:cubicBezTo>
                  <a:pt x="222499" y="1076635"/>
                  <a:pt x="203419" y="1060458"/>
                  <a:pt x="185583" y="1043036"/>
                </a:cubicBezTo>
                <a:cubicBezTo>
                  <a:pt x="167332" y="1025615"/>
                  <a:pt x="150740" y="1006948"/>
                  <a:pt x="134977" y="987868"/>
                </a:cubicBezTo>
                <a:cubicBezTo>
                  <a:pt x="119630" y="968372"/>
                  <a:pt x="104697" y="948047"/>
                  <a:pt x="91838" y="926893"/>
                </a:cubicBezTo>
                <a:cubicBezTo>
                  <a:pt x="85201" y="916522"/>
                  <a:pt x="79394" y="905323"/>
                  <a:pt x="73172" y="894538"/>
                </a:cubicBezTo>
                <a:cubicBezTo>
                  <a:pt x="69854" y="889146"/>
                  <a:pt x="67365" y="883338"/>
                  <a:pt x="64462" y="877946"/>
                </a:cubicBezTo>
                <a:cubicBezTo>
                  <a:pt x="61558" y="872554"/>
                  <a:pt x="58654" y="867162"/>
                  <a:pt x="56166" y="861354"/>
                </a:cubicBezTo>
                <a:lnTo>
                  <a:pt x="48699" y="844347"/>
                </a:lnTo>
                <a:cubicBezTo>
                  <a:pt x="47455" y="841444"/>
                  <a:pt x="46210" y="838540"/>
                  <a:pt x="44966" y="835637"/>
                </a:cubicBezTo>
                <a:lnTo>
                  <a:pt x="41647" y="826926"/>
                </a:lnTo>
                <a:lnTo>
                  <a:pt x="35011" y="809504"/>
                </a:lnTo>
                <a:cubicBezTo>
                  <a:pt x="32937" y="803697"/>
                  <a:pt x="31278" y="797475"/>
                  <a:pt x="29204" y="791668"/>
                </a:cubicBezTo>
                <a:cubicBezTo>
                  <a:pt x="25056" y="780054"/>
                  <a:pt x="22152" y="768025"/>
                  <a:pt x="18834" y="755996"/>
                </a:cubicBezTo>
                <a:cubicBezTo>
                  <a:pt x="17175" y="749773"/>
                  <a:pt x="15930" y="743966"/>
                  <a:pt x="14686" y="737744"/>
                </a:cubicBezTo>
                <a:cubicBezTo>
                  <a:pt x="13441" y="731522"/>
                  <a:pt x="12197" y="725715"/>
                  <a:pt x="10952" y="719493"/>
                </a:cubicBezTo>
                <a:cubicBezTo>
                  <a:pt x="6390" y="695020"/>
                  <a:pt x="2656" y="670547"/>
                  <a:pt x="1412" y="645659"/>
                </a:cubicBezTo>
                <a:cubicBezTo>
                  <a:pt x="-1906" y="596298"/>
                  <a:pt x="583" y="546522"/>
                  <a:pt x="9293" y="497576"/>
                </a:cubicBezTo>
                <a:lnTo>
                  <a:pt x="12612" y="479325"/>
                </a:lnTo>
                <a:cubicBezTo>
                  <a:pt x="13856" y="473103"/>
                  <a:pt x="15515" y="467296"/>
                  <a:pt x="16760" y="461074"/>
                </a:cubicBezTo>
                <a:cubicBezTo>
                  <a:pt x="18419" y="455267"/>
                  <a:pt x="19663" y="449045"/>
                  <a:pt x="21323" y="443238"/>
                </a:cubicBezTo>
                <a:lnTo>
                  <a:pt x="26715" y="425401"/>
                </a:lnTo>
                <a:cubicBezTo>
                  <a:pt x="27544" y="422498"/>
                  <a:pt x="28374" y="419594"/>
                  <a:pt x="29204" y="416691"/>
                </a:cubicBezTo>
                <a:lnTo>
                  <a:pt x="32107" y="407565"/>
                </a:lnTo>
                <a:lnTo>
                  <a:pt x="38329" y="390144"/>
                </a:lnTo>
                <a:cubicBezTo>
                  <a:pt x="40818" y="384336"/>
                  <a:pt x="42892" y="378529"/>
                  <a:pt x="45381" y="372722"/>
                </a:cubicBezTo>
                <a:cubicBezTo>
                  <a:pt x="47455" y="366915"/>
                  <a:pt x="49943" y="361108"/>
                  <a:pt x="52432" y="355715"/>
                </a:cubicBezTo>
                <a:cubicBezTo>
                  <a:pt x="57825" y="344516"/>
                  <a:pt x="62802" y="333316"/>
                  <a:pt x="68610" y="322531"/>
                </a:cubicBezTo>
                <a:cubicBezTo>
                  <a:pt x="71513" y="317139"/>
                  <a:pt x="74417" y="311746"/>
                  <a:pt x="77320" y="306354"/>
                </a:cubicBezTo>
                <a:lnTo>
                  <a:pt x="86861" y="290177"/>
                </a:lnTo>
                <a:cubicBezTo>
                  <a:pt x="90179" y="284785"/>
                  <a:pt x="93497" y="279392"/>
                  <a:pt x="96816" y="274415"/>
                </a:cubicBezTo>
                <a:lnTo>
                  <a:pt x="106771" y="259067"/>
                </a:lnTo>
                <a:lnTo>
                  <a:pt x="117556" y="244135"/>
                </a:lnTo>
                <a:cubicBezTo>
                  <a:pt x="121289" y="238742"/>
                  <a:pt x="125022" y="233764"/>
                  <a:pt x="128755" y="229202"/>
                </a:cubicBezTo>
                <a:cubicBezTo>
                  <a:pt x="159036" y="190625"/>
                  <a:pt x="193879" y="155368"/>
                  <a:pt x="232455" y="125087"/>
                </a:cubicBezTo>
                <a:cubicBezTo>
                  <a:pt x="271446" y="94807"/>
                  <a:pt x="313755" y="69090"/>
                  <a:pt x="358553" y="49179"/>
                </a:cubicBezTo>
                <a:close/>
                <a:moveTo>
                  <a:pt x="818565" y="47520"/>
                </a:moveTo>
                <a:cubicBezTo>
                  <a:pt x="826031" y="49594"/>
                  <a:pt x="833912" y="51668"/>
                  <a:pt x="841378" y="54157"/>
                </a:cubicBezTo>
                <a:lnTo>
                  <a:pt x="864192" y="62038"/>
                </a:lnTo>
                <a:cubicBezTo>
                  <a:pt x="933878" y="95637"/>
                  <a:pt x="996513" y="142924"/>
                  <a:pt x="1047948" y="200166"/>
                </a:cubicBezTo>
                <a:lnTo>
                  <a:pt x="1035089" y="188552"/>
                </a:lnTo>
                <a:cubicBezTo>
                  <a:pt x="1030526" y="184818"/>
                  <a:pt x="1026378" y="181085"/>
                  <a:pt x="1021816" y="177352"/>
                </a:cubicBezTo>
                <a:cubicBezTo>
                  <a:pt x="963744" y="120939"/>
                  <a:pt x="894472" y="76141"/>
                  <a:pt x="818565" y="47520"/>
                </a:cubicBezTo>
                <a:close/>
                <a:moveTo>
                  <a:pt x="695369" y="46691"/>
                </a:moveTo>
                <a:lnTo>
                  <a:pt x="704909" y="46691"/>
                </a:lnTo>
                <a:lnTo>
                  <a:pt x="722331" y="50009"/>
                </a:lnTo>
                <a:lnTo>
                  <a:pt x="739752" y="54157"/>
                </a:lnTo>
                <a:lnTo>
                  <a:pt x="748463" y="56231"/>
                </a:lnTo>
                <a:cubicBezTo>
                  <a:pt x="751367" y="57060"/>
                  <a:pt x="754271" y="57890"/>
                  <a:pt x="757174" y="58719"/>
                </a:cubicBezTo>
                <a:lnTo>
                  <a:pt x="774181" y="63697"/>
                </a:lnTo>
                <a:cubicBezTo>
                  <a:pt x="796580" y="71163"/>
                  <a:pt x="818979" y="79459"/>
                  <a:pt x="840549" y="89830"/>
                </a:cubicBezTo>
                <a:cubicBezTo>
                  <a:pt x="884102" y="109740"/>
                  <a:pt x="924338" y="135872"/>
                  <a:pt x="960840" y="166152"/>
                </a:cubicBezTo>
                <a:cubicBezTo>
                  <a:pt x="957936" y="164493"/>
                  <a:pt x="954618" y="163249"/>
                  <a:pt x="951715" y="161589"/>
                </a:cubicBezTo>
                <a:cubicBezTo>
                  <a:pt x="950470" y="160760"/>
                  <a:pt x="948811" y="159930"/>
                  <a:pt x="947567" y="159101"/>
                </a:cubicBezTo>
                <a:cubicBezTo>
                  <a:pt x="866681" y="96881"/>
                  <a:pt x="768374" y="57475"/>
                  <a:pt x="667163" y="47105"/>
                </a:cubicBezTo>
                <a:lnTo>
                  <a:pt x="685829" y="47105"/>
                </a:lnTo>
                <a:close/>
                <a:moveTo>
                  <a:pt x="609506" y="35491"/>
                </a:moveTo>
                <a:lnTo>
                  <a:pt x="587107" y="38809"/>
                </a:lnTo>
                <a:lnTo>
                  <a:pt x="581300" y="39639"/>
                </a:lnTo>
                <a:lnTo>
                  <a:pt x="575492" y="40883"/>
                </a:lnTo>
                <a:lnTo>
                  <a:pt x="564293" y="43372"/>
                </a:lnTo>
                <a:cubicBezTo>
                  <a:pt x="497510" y="48764"/>
                  <a:pt x="431972" y="66186"/>
                  <a:pt x="371827" y="94807"/>
                </a:cubicBezTo>
                <a:cubicBezTo>
                  <a:pt x="311681" y="123013"/>
                  <a:pt x="256513" y="162834"/>
                  <a:pt x="210055" y="210536"/>
                </a:cubicBezTo>
                <a:cubicBezTo>
                  <a:pt x="228721" y="186477"/>
                  <a:pt x="249461" y="163663"/>
                  <a:pt x="272690" y="142509"/>
                </a:cubicBezTo>
                <a:cubicBezTo>
                  <a:pt x="296748" y="124672"/>
                  <a:pt x="322881" y="109325"/>
                  <a:pt x="349428" y="95636"/>
                </a:cubicBezTo>
                <a:cubicBezTo>
                  <a:pt x="363116" y="89000"/>
                  <a:pt x="376804" y="82778"/>
                  <a:pt x="390492" y="76971"/>
                </a:cubicBezTo>
                <a:lnTo>
                  <a:pt x="411647" y="69089"/>
                </a:lnTo>
                <a:cubicBezTo>
                  <a:pt x="418284" y="66600"/>
                  <a:pt x="425751" y="64527"/>
                  <a:pt x="432802" y="62038"/>
                </a:cubicBezTo>
                <a:cubicBezTo>
                  <a:pt x="461423" y="53327"/>
                  <a:pt x="490874" y="45860"/>
                  <a:pt x="520324" y="41713"/>
                </a:cubicBezTo>
                <a:cubicBezTo>
                  <a:pt x="549775" y="37565"/>
                  <a:pt x="579640" y="35491"/>
                  <a:pt x="609506" y="35491"/>
                </a:cubicBezTo>
                <a:close/>
                <a:moveTo>
                  <a:pt x="593335" y="97"/>
                </a:moveTo>
                <a:cubicBezTo>
                  <a:pt x="655264" y="-1012"/>
                  <a:pt x="717250" y="7388"/>
                  <a:pt x="776670" y="25121"/>
                </a:cubicBezTo>
                <a:cubicBezTo>
                  <a:pt x="771277" y="24291"/>
                  <a:pt x="765885" y="23462"/>
                  <a:pt x="761322" y="22632"/>
                </a:cubicBezTo>
                <a:cubicBezTo>
                  <a:pt x="755930" y="21803"/>
                  <a:pt x="750538" y="21388"/>
                  <a:pt x="745145" y="20973"/>
                </a:cubicBezTo>
                <a:cubicBezTo>
                  <a:pt x="731042" y="17240"/>
                  <a:pt x="716524" y="14751"/>
                  <a:pt x="702006" y="12262"/>
                </a:cubicBezTo>
                <a:cubicBezTo>
                  <a:pt x="694540" y="11432"/>
                  <a:pt x="687488" y="10188"/>
                  <a:pt x="680022" y="9359"/>
                </a:cubicBezTo>
                <a:cubicBezTo>
                  <a:pt x="672556" y="8529"/>
                  <a:pt x="665504" y="7699"/>
                  <a:pt x="658037" y="7284"/>
                </a:cubicBezTo>
                <a:cubicBezTo>
                  <a:pt x="650571" y="6870"/>
                  <a:pt x="643520" y="5625"/>
                  <a:pt x="636053" y="5625"/>
                </a:cubicBezTo>
                <a:lnTo>
                  <a:pt x="614069" y="4796"/>
                </a:lnTo>
                <a:cubicBezTo>
                  <a:pt x="606602" y="4796"/>
                  <a:pt x="599551" y="5211"/>
                  <a:pt x="592085" y="5211"/>
                </a:cubicBezTo>
                <a:lnTo>
                  <a:pt x="580885" y="5625"/>
                </a:lnTo>
                <a:cubicBezTo>
                  <a:pt x="577567" y="6040"/>
                  <a:pt x="573834" y="6040"/>
                  <a:pt x="570100" y="6455"/>
                </a:cubicBezTo>
                <a:cubicBezTo>
                  <a:pt x="511199" y="9773"/>
                  <a:pt x="453127" y="22217"/>
                  <a:pt x="397959" y="42957"/>
                </a:cubicBezTo>
                <a:cubicBezTo>
                  <a:pt x="401278" y="41298"/>
                  <a:pt x="403766" y="40054"/>
                  <a:pt x="405840" y="38809"/>
                </a:cubicBezTo>
                <a:cubicBezTo>
                  <a:pt x="407914" y="37980"/>
                  <a:pt x="409988" y="36735"/>
                  <a:pt x="412062" y="35906"/>
                </a:cubicBezTo>
                <a:cubicBezTo>
                  <a:pt x="416210" y="33832"/>
                  <a:pt x="420358" y="31758"/>
                  <a:pt x="427825" y="28854"/>
                </a:cubicBezTo>
                <a:cubicBezTo>
                  <a:pt x="431558" y="27195"/>
                  <a:pt x="436121" y="25536"/>
                  <a:pt x="441513" y="23876"/>
                </a:cubicBezTo>
                <a:cubicBezTo>
                  <a:pt x="446905" y="22217"/>
                  <a:pt x="453542" y="19728"/>
                  <a:pt x="461838" y="17655"/>
                </a:cubicBezTo>
                <a:cubicBezTo>
                  <a:pt x="470134" y="15580"/>
                  <a:pt x="479674" y="13092"/>
                  <a:pt x="491289" y="10603"/>
                </a:cubicBezTo>
                <a:cubicBezTo>
                  <a:pt x="497096" y="9773"/>
                  <a:pt x="503318" y="8529"/>
                  <a:pt x="509955" y="7284"/>
                </a:cubicBezTo>
                <a:cubicBezTo>
                  <a:pt x="513273" y="6870"/>
                  <a:pt x="516591" y="6040"/>
                  <a:pt x="520324" y="5625"/>
                </a:cubicBezTo>
                <a:cubicBezTo>
                  <a:pt x="523643" y="5211"/>
                  <a:pt x="527791" y="4796"/>
                  <a:pt x="531524" y="4381"/>
                </a:cubicBezTo>
                <a:cubicBezTo>
                  <a:pt x="552057" y="1892"/>
                  <a:pt x="572693" y="467"/>
                  <a:pt x="593335" y="9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Profile Photo</a:t>
            </a:r>
          </a:p>
        </p:txBody>
      </p: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EB4627C6-B328-4BA7-91C9-65EC214D2B7F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4652453" y="2256300"/>
            <a:ext cx="1217130" cy="1216800"/>
          </a:xfrm>
          <a:custGeom>
            <a:avLst/>
            <a:gdLst>
              <a:gd name="connsiteX0" fmla="*/ 359049 w 1217130"/>
              <a:gd name="connsiteY0" fmla="*/ 1183154 h 1216800"/>
              <a:gd name="connsiteX1" fmla="*/ 380711 w 1217130"/>
              <a:gd name="connsiteY1" fmla="*/ 1191450 h 1216800"/>
              <a:gd name="connsiteX2" fmla="*/ 409749 w 1217130"/>
              <a:gd name="connsiteY2" fmla="*/ 1203434 h 1216800"/>
              <a:gd name="connsiteX3" fmla="*/ 395922 w 1217130"/>
              <a:gd name="connsiteY3" fmla="*/ 1201129 h 1216800"/>
              <a:gd name="connsiteX4" fmla="*/ 380711 w 1217130"/>
              <a:gd name="connsiteY4" fmla="*/ 1194676 h 1216800"/>
              <a:gd name="connsiteX5" fmla="*/ 359049 w 1217130"/>
              <a:gd name="connsiteY5" fmla="*/ 1183154 h 1216800"/>
              <a:gd name="connsiteX6" fmla="*/ 304200 w 1217130"/>
              <a:gd name="connsiteY6" fmla="*/ 1135161 h 1216800"/>
              <a:gd name="connsiteX7" fmla="*/ 309270 w 1217130"/>
              <a:gd name="connsiteY7" fmla="*/ 1137984 h 1216800"/>
              <a:gd name="connsiteX8" fmla="*/ 326785 w 1217130"/>
              <a:gd name="connsiteY8" fmla="*/ 1149046 h 1216800"/>
              <a:gd name="connsiteX9" fmla="*/ 337847 w 1217130"/>
              <a:gd name="connsiteY9" fmla="*/ 1158726 h 1216800"/>
              <a:gd name="connsiteX10" fmla="*/ 312036 w 1217130"/>
              <a:gd name="connsiteY10" fmla="*/ 1143515 h 1216800"/>
              <a:gd name="connsiteX11" fmla="*/ 303279 w 1217130"/>
              <a:gd name="connsiteY11" fmla="*/ 1136141 h 1216800"/>
              <a:gd name="connsiteX12" fmla="*/ 304200 w 1217130"/>
              <a:gd name="connsiteY12" fmla="*/ 1135161 h 1216800"/>
              <a:gd name="connsiteX13" fmla="*/ 262258 w 1217130"/>
              <a:gd name="connsiteY13" fmla="*/ 1118166 h 1216800"/>
              <a:gd name="connsiteX14" fmla="*/ 278390 w 1217130"/>
              <a:gd name="connsiteY14" fmla="*/ 1129688 h 1216800"/>
              <a:gd name="connsiteX15" fmla="*/ 294982 w 1217130"/>
              <a:gd name="connsiteY15" fmla="*/ 1140289 h 1216800"/>
              <a:gd name="connsiteX16" fmla="*/ 306044 w 1217130"/>
              <a:gd name="connsiteY16" fmla="*/ 1149046 h 1216800"/>
              <a:gd name="connsiteX17" fmla="*/ 293139 w 1217130"/>
              <a:gd name="connsiteY17" fmla="*/ 1143515 h 1216800"/>
              <a:gd name="connsiteX18" fmla="*/ 297748 w 1217130"/>
              <a:gd name="connsiteY18" fmla="*/ 1149968 h 1216800"/>
              <a:gd name="connsiteX19" fmla="*/ 282999 w 1217130"/>
              <a:gd name="connsiteY19" fmla="*/ 1140750 h 1216800"/>
              <a:gd name="connsiteX20" fmla="*/ 275624 w 1217130"/>
              <a:gd name="connsiteY20" fmla="*/ 1136141 h 1216800"/>
              <a:gd name="connsiteX21" fmla="*/ 268250 w 1217130"/>
              <a:gd name="connsiteY21" fmla="*/ 1131532 h 1216800"/>
              <a:gd name="connsiteX22" fmla="*/ 126688 w 1217130"/>
              <a:gd name="connsiteY22" fmla="*/ 997679 h 1216800"/>
              <a:gd name="connsiteX23" fmla="*/ 134125 w 1217130"/>
              <a:gd name="connsiteY23" fmla="*/ 1008008 h 1216800"/>
              <a:gd name="connsiteX24" fmla="*/ 127845 w 1217130"/>
              <a:gd name="connsiteY24" fmla="*/ 1000201 h 1216800"/>
              <a:gd name="connsiteX25" fmla="*/ 105534 w 1217130"/>
              <a:gd name="connsiteY25" fmla="*/ 921408 h 1216800"/>
              <a:gd name="connsiteX26" fmla="*/ 112923 w 1217130"/>
              <a:gd name="connsiteY26" fmla="*/ 932880 h 1216800"/>
              <a:gd name="connsiteX27" fmla="*/ 125368 w 1217130"/>
              <a:gd name="connsiteY27" fmla="*/ 954543 h 1216800"/>
              <a:gd name="connsiteX28" fmla="*/ 135047 w 1217130"/>
              <a:gd name="connsiteY28" fmla="*/ 972057 h 1216800"/>
              <a:gd name="connsiteX29" fmla="*/ 125829 w 1217130"/>
              <a:gd name="connsiteY29" fmla="*/ 960534 h 1216800"/>
              <a:gd name="connsiteX30" fmla="*/ 117071 w 1217130"/>
              <a:gd name="connsiteY30" fmla="*/ 947629 h 1216800"/>
              <a:gd name="connsiteX31" fmla="*/ 109236 w 1217130"/>
              <a:gd name="connsiteY31" fmla="*/ 934723 h 1216800"/>
              <a:gd name="connsiteX32" fmla="*/ 104627 w 1217130"/>
              <a:gd name="connsiteY32" fmla="*/ 922740 h 1216800"/>
              <a:gd name="connsiteX33" fmla="*/ 105534 w 1217130"/>
              <a:gd name="connsiteY33" fmla="*/ 921408 h 1216800"/>
              <a:gd name="connsiteX34" fmla="*/ 73285 w 1217130"/>
              <a:gd name="connsiteY34" fmla="*/ 889555 h 1216800"/>
              <a:gd name="connsiteX35" fmla="*/ 88034 w 1217130"/>
              <a:gd name="connsiteY35" fmla="*/ 918131 h 1216800"/>
              <a:gd name="connsiteX36" fmla="*/ 106009 w 1217130"/>
              <a:gd name="connsiteY36" fmla="*/ 951317 h 1216800"/>
              <a:gd name="connsiteX37" fmla="*/ 114306 w 1217130"/>
              <a:gd name="connsiteY37" fmla="*/ 966526 h 1216800"/>
              <a:gd name="connsiteX38" fmla="*/ 121220 w 1217130"/>
              <a:gd name="connsiteY38" fmla="*/ 979432 h 1216800"/>
              <a:gd name="connsiteX39" fmla="*/ 126289 w 1217130"/>
              <a:gd name="connsiteY39" fmla="*/ 993720 h 1216800"/>
              <a:gd name="connsiteX40" fmla="*/ 126405 w 1217130"/>
              <a:gd name="connsiteY40" fmla="*/ 997062 h 1216800"/>
              <a:gd name="connsiteX41" fmla="*/ 126688 w 1217130"/>
              <a:gd name="connsiteY41" fmla="*/ 997679 h 1216800"/>
              <a:gd name="connsiteX42" fmla="*/ 125829 w 1217130"/>
              <a:gd name="connsiteY42" fmla="*/ 996486 h 1216800"/>
              <a:gd name="connsiteX43" fmla="*/ 116149 w 1217130"/>
              <a:gd name="connsiteY43" fmla="*/ 981275 h 1216800"/>
              <a:gd name="connsiteX44" fmla="*/ 94948 w 1217130"/>
              <a:gd name="connsiteY44" fmla="*/ 945786 h 1216800"/>
              <a:gd name="connsiteX45" fmla="*/ 85729 w 1217130"/>
              <a:gd name="connsiteY45" fmla="*/ 927810 h 1216800"/>
              <a:gd name="connsiteX46" fmla="*/ 78816 w 1217130"/>
              <a:gd name="connsiteY46" fmla="*/ 911678 h 1216800"/>
              <a:gd name="connsiteX47" fmla="*/ 73285 w 1217130"/>
              <a:gd name="connsiteY47" fmla="*/ 889555 h 1216800"/>
              <a:gd name="connsiteX48" fmla="*/ 6453 w 1217130"/>
              <a:gd name="connsiteY48" fmla="*/ 554013 h 1216800"/>
              <a:gd name="connsiteX49" fmla="*/ 4609 w 1217130"/>
              <a:gd name="connsiteY49" fmla="*/ 610244 h 1216800"/>
              <a:gd name="connsiteX50" fmla="*/ 6453 w 1217130"/>
              <a:gd name="connsiteY50" fmla="*/ 624993 h 1216800"/>
              <a:gd name="connsiteX51" fmla="*/ 8757 w 1217130"/>
              <a:gd name="connsiteY51" fmla="*/ 635594 h 1216800"/>
              <a:gd name="connsiteX52" fmla="*/ 19819 w 1217130"/>
              <a:gd name="connsiteY52" fmla="*/ 712104 h 1216800"/>
              <a:gd name="connsiteX53" fmla="*/ 16593 w 1217130"/>
              <a:gd name="connsiteY53" fmla="*/ 713487 h 1216800"/>
              <a:gd name="connsiteX54" fmla="*/ 16593 w 1217130"/>
              <a:gd name="connsiteY54" fmla="*/ 731002 h 1216800"/>
              <a:gd name="connsiteX55" fmla="*/ 25350 w 1217130"/>
              <a:gd name="connsiteY55" fmla="*/ 784928 h 1216800"/>
              <a:gd name="connsiteX56" fmla="*/ 61301 w 1217130"/>
              <a:gd name="connsiteY56" fmla="*/ 882180 h 1216800"/>
              <a:gd name="connsiteX57" fmla="*/ 46091 w 1217130"/>
              <a:gd name="connsiteY57" fmla="*/ 864666 h 1216800"/>
              <a:gd name="connsiteX58" fmla="*/ 35029 w 1217130"/>
              <a:gd name="connsiteY58" fmla="*/ 828254 h 1216800"/>
              <a:gd name="connsiteX59" fmla="*/ 29498 w 1217130"/>
              <a:gd name="connsiteY59" fmla="*/ 809357 h 1216800"/>
              <a:gd name="connsiteX60" fmla="*/ 24428 w 1217130"/>
              <a:gd name="connsiteY60" fmla="*/ 789998 h 1216800"/>
              <a:gd name="connsiteX61" fmla="*/ 21663 w 1217130"/>
              <a:gd name="connsiteY61" fmla="*/ 780319 h 1216800"/>
              <a:gd name="connsiteX62" fmla="*/ 19358 w 1217130"/>
              <a:gd name="connsiteY62" fmla="*/ 770640 h 1216800"/>
              <a:gd name="connsiteX63" fmla="*/ 14288 w 1217130"/>
              <a:gd name="connsiteY63" fmla="*/ 750821 h 1216800"/>
              <a:gd name="connsiteX64" fmla="*/ 10140 w 1217130"/>
              <a:gd name="connsiteY64" fmla="*/ 730541 h 1216800"/>
              <a:gd name="connsiteX65" fmla="*/ 8297 w 1217130"/>
              <a:gd name="connsiteY65" fmla="*/ 720401 h 1216800"/>
              <a:gd name="connsiteX66" fmla="*/ 6914 w 1217130"/>
              <a:gd name="connsiteY66" fmla="*/ 710261 h 1216800"/>
              <a:gd name="connsiteX67" fmla="*/ 3688 w 1217130"/>
              <a:gd name="connsiteY67" fmla="*/ 689981 h 1216800"/>
              <a:gd name="connsiteX68" fmla="*/ 1844 w 1217130"/>
              <a:gd name="connsiteY68" fmla="*/ 669701 h 1216800"/>
              <a:gd name="connsiteX69" fmla="*/ 922 w 1217130"/>
              <a:gd name="connsiteY69" fmla="*/ 659561 h 1216800"/>
              <a:gd name="connsiteX70" fmla="*/ 461 w 1217130"/>
              <a:gd name="connsiteY70" fmla="*/ 649421 h 1216800"/>
              <a:gd name="connsiteX71" fmla="*/ 0 w 1217130"/>
              <a:gd name="connsiteY71" fmla="*/ 629602 h 1216800"/>
              <a:gd name="connsiteX72" fmla="*/ 461 w 1217130"/>
              <a:gd name="connsiteY72" fmla="*/ 610244 h 1216800"/>
              <a:gd name="connsiteX73" fmla="*/ 1844 w 1217130"/>
              <a:gd name="connsiteY73" fmla="*/ 591346 h 1216800"/>
              <a:gd name="connsiteX74" fmla="*/ 4148 w 1217130"/>
              <a:gd name="connsiteY74" fmla="*/ 572910 h 1216800"/>
              <a:gd name="connsiteX75" fmla="*/ 5531 w 1217130"/>
              <a:gd name="connsiteY75" fmla="*/ 564153 h 1216800"/>
              <a:gd name="connsiteX76" fmla="*/ 6453 w 1217130"/>
              <a:gd name="connsiteY76" fmla="*/ 554013 h 1216800"/>
              <a:gd name="connsiteX77" fmla="*/ 436942 w 1217130"/>
              <a:gd name="connsiteY77" fmla="*/ 32724 h 1216800"/>
              <a:gd name="connsiteX78" fmla="*/ 424959 w 1217130"/>
              <a:gd name="connsiteY78" fmla="*/ 41481 h 1216800"/>
              <a:gd name="connsiteX79" fmla="*/ 401452 w 1217130"/>
              <a:gd name="connsiteY79" fmla="*/ 49778 h 1216800"/>
              <a:gd name="connsiteX80" fmla="*/ 377485 w 1217130"/>
              <a:gd name="connsiteY80" fmla="*/ 58535 h 1216800"/>
              <a:gd name="connsiteX81" fmla="*/ 355822 w 1217130"/>
              <a:gd name="connsiteY81" fmla="*/ 63144 h 1216800"/>
              <a:gd name="connsiteX82" fmla="*/ 349370 w 1217130"/>
              <a:gd name="connsiteY82" fmla="*/ 63144 h 1216800"/>
              <a:gd name="connsiteX83" fmla="*/ 377485 w 1217130"/>
              <a:gd name="connsiteY83" fmla="*/ 51161 h 1216800"/>
              <a:gd name="connsiteX84" fmla="*/ 395921 w 1217130"/>
              <a:gd name="connsiteY84" fmla="*/ 44247 h 1216800"/>
              <a:gd name="connsiteX85" fmla="*/ 405139 w 1217130"/>
              <a:gd name="connsiteY85" fmla="*/ 41021 h 1216800"/>
              <a:gd name="connsiteX86" fmla="*/ 413897 w 1217130"/>
              <a:gd name="connsiteY86" fmla="*/ 38255 h 1216800"/>
              <a:gd name="connsiteX87" fmla="*/ 436942 w 1217130"/>
              <a:gd name="connsiteY87" fmla="*/ 32724 h 1216800"/>
              <a:gd name="connsiteX88" fmla="*/ 783086 w 1217130"/>
              <a:gd name="connsiteY88" fmla="*/ 27194 h 1216800"/>
              <a:gd name="connsiteX89" fmla="*/ 807053 w 1217130"/>
              <a:gd name="connsiteY89" fmla="*/ 32263 h 1216800"/>
              <a:gd name="connsiteX90" fmla="*/ 831020 w 1217130"/>
              <a:gd name="connsiteY90" fmla="*/ 38716 h 1216800"/>
              <a:gd name="connsiteX91" fmla="*/ 840699 w 1217130"/>
              <a:gd name="connsiteY91" fmla="*/ 44708 h 1216800"/>
              <a:gd name="connsiteX92" fmla="*/ 813966 w 1217130"/>
              <a:gd name="connsiteY92" fmla="*/ 37334 h 1216800"/>
              <a:gd name="connsiteX93" fmla="*/ 783086 w 1217130"/>
              <a:gd name="connsiteY93" fmla="*/ 27194 h 1216800"/>
              <a:gd name="connsiteX94" fmla="*/ 626837 w 1217130"/>
              <a:gd name="connsiteY94" fmla="*/ 15210 h 1216800"/>
              <a:gd name="connsiteX95" fmla="*/ 653109 w 1217130"/>
              <a:gd name="connsiteY95" fmla="*/ 16132 h 1216800"/>
              <a:gd name="connsiteX96" fmla="*/ 679381 w 1217130"/>
              <a:gd name="connsiteY96" fmla="*/ 17975 h 1216800"/>
              <a:gd name="connsiteX97" fmla="*/ 720863 w 1217130"/>
              <a:gd name="connsiteY97" fmla="*/ 22584 h 1216800"/>
              <a:gd name="connsiteX98" fmla="*/ 853143 w 1217130"/>
              <a:gd name="connsiteY98" fmla="*/ 59918 h 1216800"/>
              <a:gd name="connsiteX99" fmla="*/ 958231 w 1217130"/>
              <a:gd name="connsiteY99" fmla="*/ 117993 h 1216800"/>
              <a:gd name="connsiteX100" fmla="*/ 981276 w 1217130"/>
              <a:gd name="connsiteY100" fmla="*/ 133203 h 1216800"/>
              <a:gd name="connsiteX101" fmla="*/ 1001556 w 1217130"/>
              <a:gd name="connsiteY101" fmla="*/ 146569 h 1216800"/>
              <a:gd name="connsiteX102" fmla="*/ 1000174 w 1217130"/>
              <a:gd name="connsiteY102" fmla="*/ 141038 h 1216800"/>
              <a:gd name="connsiteX103" fmla="*/ 1050412 w 1217130"/>
              <a:gd name="connsiteY103" fmla="*/ 190355 h 1216800"/>
              <a:gd name="connsiteX104" fmla="*/ 1072536 w 1217130"/>
              <a:gd name="connsiteY104" fmla="*/ 214323 h 1216800"/>
              <a:gd name="connsiteX105" fmla="*/ 1096043 w 1217130"/>
              <a:gd name="connsiteY105" fmla="*/ 235986 h 1216800"/>
              <a:gd name="connsiteX106" fmla="*/ 1075763 w 1217130"/>
              <a:gd name="connsiteY106" fmla="*/ 210635 h 1216800"/>
              <a:gd name="connsiteX107" fmla="*/ 1062396 w 1217130"/>
              <a:gd name="connsiteY107" fmla="*/ 194964 h 1216800"/>
              <a:gd name="connsiteX108" fmla="*/ 1056865 w 1217130"/>
              <a:gd name="connsiteY108" fmla="*/ 188512 h 1216800"/>
              <a:gd name="connsiteX109" fmla="*/ 1051334 w 1217130"/>
              <a:gd name="connsiteY109" fmla="*/ 182059 h 1216800"/>
              <a:gd name="connsiteX110" fmla="*/ 1036585 w 1217130"/>
              <a:gd name="connsiteY110" fmla="*/ 166388 h 1216800"/>
              <a:gd name="connsiteX111" fmla="*/ 1124158 w 1217130"/>
              <a:gd name="connsiteY111" fmla="*/ 256266 h 1216800"/>
              <a:gd name="connsiteX112" fmla="*/ 1184537 w 1217130"/>
              <a:gd name="connsiteY112" fmla="*/ 360431 h 1216800"/>
              <a:gd name="connsiteX113" fmla="*/ 1190990 w 1217130"/>
              <a:gd name="connsiteY113" fmla="*/ 363657 h 1216800"/>
              <a:gd name="connsiteX114" fmla="*/ 1204817 w 1217130"/>
              <a:gd name="connsiteY114" fmla="*/ 411592 h 1216800"/>
              <a:gd name="connsiteX115" fmla="*/ 1213574 w 1217130"/>
              <a:gd name="connsiteY115" fmla="*/ 456761 h 1216800"/>
              <a:gd name="connsiteX116" fmla="*/ 1217130 w 1217130"/>
              <a:gd name="connsiteY116" fmla="*/ 492318 h 1216800"/>
              <a:gd name="connsiteX117" fmla="*/ 1217130 w 1217130"/>
              <a:gd name="connsiteY117" fmla="*/ 549654 h 1216800"/>
              <a:gd name="connsiteX118" fmla="*/ 1215879 w 1217130"/>
              <a:gd name="connsiteY118" fmla="*/ 566918 h 1216800"/>
              <a:gd name="connsiteX119" fmla="*/ 1211731 w 1217130"/>
              <a:gd name="connsiteY119" fmla="*/ 592729 h 1216800"/>
              <a:gd name="connsiteX120" fmla="*/ 1207481 w 1217130"/>
              <a:gd name="connsiteY120" fmla="*/ 606572 h 1216800"/>
              <a:gd name="connsiteX121" fmla="*/ 1208505 w 1217130"/>
              <a:gd name="connsiteY121" fmla="*/ 626837 h 1216800"/>
              <a:gd name="connsiteX122" fmla="*/ 993812 w 1217130"/>
              <a:gd name="connsiteY122" fmla="*/ 1082081 h 1216800"/>
              <a:gd name="connsiteX123" fmla="*/ 992336 w 1217130"/>
              <a:gd name="connsiteY123" fmla="*/ 1083185 h 1216800"/>
              <a:gd name="connsiteX124" fmla="*/ 991417 w 1217130"/>
              <a:gd name="connsiteY124" fmla="*/ 1084058 h 1216800"/>
              <a:gd name="connsiteX125" fmla="*/ 888173 w 1217130"/>
              <a:gd name="connsiteY125" fmla="*/ 1156882 h 1216800"/>
              <a:gd name="connsiteX126" fmla="*/ 863341 w 1217130"/>
              <a:gd name="connsiteY126" fmla="*/ 1164084 h 1216800"/>
              <a:gd name="connsiteX127" fmla="*/ 858877 w 1217130"/>
              <a:gd name="connsiteY127" fmla="*/ 1165286 h 1216800"/>
              <a:gd name="connsiteX128" fmla="*/ 848181 w 1217130"/>
              <a:gd name="connsiteY128" fmla="*/ 1170438 h 1216800"/>
              <a:gd name="connsiteX129" fmla="*/ 618541 w 1217130"/>
              <a:gd name="connsiteY129" fmla="*/ 1216800 h 1216800"/>
              <a:gd name="connsiteX130" fmla="*/ 443103 w 1217130"/>
              <a:gd name="connsiteY130" fmla="*/ 1190277 h 1216800"/>
              <a:gd name="connsiteX131" fmla="*/ 402206 w 1217130"/>
              <a:gd name="connsiteY131" fmla="*/ 1175308 h 1216800"/>
              <a:gd name="connsiteX132" fmla="*/ 397304 w 1217130"/>
              <a:gd name="connsiteY132" fmla="*/ 1173935 h 1216800"/>
              <a:gd name="connsiteX133" fmla="*/ 381173 w 1217130"/>
              <a:gd name="connsiteY133" fmla="*/ 1167944 h 1216800"/>
              <a:gd name="connsiteX134" fmla="*/ 313419 w 1217130"/>
              <a:gd name="connsiteY134" fmla="*/ 1136141 h 1216800"/>
              <a:gd name="connsiteX135" fmla="*/ 292217 w 1217130"/>
              <a:gd name="connsiteY135" fmla="*/ 1120470 h 1216800"/>
              <a:gd name="connsiteX136" fmla="*/ 267328 w 1217130"/>
              <a:gd name="connsiteY136" fmla="*/ 1102495 h 1216800"/>
              <a:gd name="connsiteX137" fmla="*/ 241517 w 1217130"/>
              <a:gd name="connsiteY137" fmla="*/ 1082675 h 1216800"/>
              <a:gd name="connsiteX138" fmla="*/ 218471 w 1217130"/>
              <a:gd name="connsiteY138" fmla="*/ 1062857 h 1216800"/>
              <a:gd name="connsiteX139" fmla="*/ 199113 w 1217130"/>
              <a:gd name="connsiteY139" fmla="*/ 1050873 h 1216800"/>
              <a:gd name="connsiteX140" fmla="*/ 223542 w 1217130"/>
              <a:gd name="connsiteY140" fmla="*/ 1073918 h 1216800"/>
              <a:gd name="connsiteX141" fmla="*/ 248891 w 1217130"/>
              <a:gd name="connsiteY141" fmla="*/ 1096964 h 1216800"/>
              <a:gd name="connsiteX142" fmla="*/ 235064 w 1217130"/>
              <a:gd name="connsiteY142" fmla="*/ 1089589 h 1216800"/>
              <a:gd name="connsiteX143" fmla="*/ 215706 w 1217130"/>
              <a:gd name="connsiteY143" fmla="*/ 1072075 h 1216800"/>
              <a:gd name="connsiteX144" fmla="*/ 194043 w 1217130"/>
              <a:gd name="connsiteY144" fmla="*/ 1049029 h 1216800"/>
              <a:gd name="connsiteX145" fmla="*/ 182982 w 1217130"/>
              <a:gd name="connsiteY145" fmla="*/ 1036584 h 1216800"/>
              <a:gd name="connsiteX146" fmla="*/ 171920 w 1217130"/>
              <a:gd name="connsiteY146" fmla="*/ 1024140 h 1216800"/>
              <a:gd name="connsiteX147" fmla="*/ 189895 w 1217130"/>
              <a:gd name="connsiteY147" fmla="*/ 1037967 h 1216800"/>
              <a:gd name="connsiteX148" fmla="*/ 154520 w 1217130"/>
              <a:gd name="connsiteY148" fmla="*/ 994872 h 1216800"/>
              <a:gd name="connsiteX149" fmla="*/ 136888 w 1217130"/>
              <a:gd name="connsiteY149" fmla="*/ 966793 h 1216800"/>
              <a:gd name="connsiteX150" fmla="*/ 129333 w 1217130"/>
              <a:gd name="connsiteY150" fmla="*/ 956691 h 1216800"/>
              <a:gd name="connsiteX151" fmla="*/ 99782 w 1217130"/>
              <a:gd name="connsiteY151" fmla="*/ 908048 h 1216800"/>
              <a:gd name="connsiteX152" fmla="*/ 77846 w 1217130"/>
              <a:gd name="connsiteY152" fmla="*/ 862512 h 1216800"/>
              <a:gd name="connsiteX153" fmla="*/ 91260 w 1217130"/>
              <a:gd name="connsiteY153" fmla="*/ 903843 h 1216800"/>
              <a:gd name="connsiteX154" fmla="*/ 45631 w 1217130"/>
              <a:gd name="connsiteY154" fmla="*/ 785389 h 1216800"/>
              <a:gd name="connsiteX155" fmla="*/ 23507 w 1217130"/>
              <a:gd name="connsiteY155" fmla="*/ 676154 h 1216800"/>
              <a:gd name="connsiteX156" fmla="*/ 27655 w 1217130"/>
              <a:gd name="connsiteY156" fmla="*/ 720862 h 1216800"/>
              <a:gd name="connsiteX157" fmla="*/ 31803 w 1217130"/>
              <a:gd name="connsiteY157" fmla="*/ 744368 h 1216800"/>
              <a:gd name="connsiteX158" fmla="*/ 36873 w 1217130"/>
              <a:gd name="connsiteY158" fmla="*/ 766492 h 1216800"/>
              <a:gd name="connsiteX159" fmla="*/ 45169 w 1217130"/>
              <a:gd name="connsiteY159" fmla="*/ 816731 h 1216800"/>
              <a:gd name="connsiteX160" fmla="*/ 38717 w 1217130"/>
              <a:gd name="connsiteY160" fmla="*/ 806130 h 1216800"/>
              <a:gd name="connsiteX161" fmla="*/ 30420 w 1217130"/>
              <a:gd name="connsiteY161" fmla="*/ 781241 h 1216800"/>
              <a:gd name="connsiteX162" fmla="*/ 23507 w 1217130"/>
              <a:gd name="connsiteY162" fmla="*/ 750821 h 1216800"/>
              <a:gd name="connsiteX163" fmla="*/ 22124 w 1217130"/>
              <a:gd name="connsiteY163" fmla="*/ 720862 h 1216800"/>
              <a:gd name="connsiteX164" fmla="*/ 17054 w 1217130"/>
              <a:gd name="connsiteY164" fmla="*/ 628680 h 1216800"/>
              <a:gd name="connsiteX165" fmla="*/ 17054 w 1217130"/>
              <a:gd name="connsiteY165" fmla="*/ 607017 h 1216800"/>
              <a:gd name="connsiteX166" fmla="*/ 17054 w 1217130"/>
              <a:gd name="connsiteY166" fmla="*/ 596417 h 1216800"/>
              <a:gd name="connsiteX167" fmla="*/ 17515 w 1217130"/>
              <a:gd name="connsiteY167" fmla="*/ 585815 h 1216800"/>
              <a:gd name="connsiteX168" fmla="*/ 18437 w 1217130"/>
              <a:gd name="connsiteY168" fmla="*/ 564614 h 1216800"/>
              <a:gd name="connsiteX169" fmla="*/ 20280 w 1217130"/>
              <a:gd name="connsiteY169" fmla="*/ 543873 h 1216800"/>
              <a:gd name="connsiteX170" fmla="*/ 21202 w 1217130"/>
              <a:gd name="connsiteY170" fmla="*/ 533733 h 1216800"/>
              <a:gd name="connsiteX171" fmla="*/ 22585 w 1217130"/>
              <a:gd name="connsiteY171" fmla="*/ 523593 h 1216800"/>
              <a:gd name="connsiteX172" fmla="*/ 25811 w 1217130"/>
              <a:gd name="connsiteY172" fmla="*/ 503313 h 1216800"/>
              <a:gd name="connsiteX173" fmla="*/ 35029 w 1217130"/>
              <a:gd name="connsiteY173" fmla="*/ 463214 h 1216800"/>
              <a:gd name="connsiteX174" fmla="*/ 67754 w 1217130"/>
              <a:gd name="connsiteY174" fmla="*/ 386703 h 1216800"/>
              <a:gd name="connsiteX175" fmla="*/ 83886 w 1217130"/>
              <a:gd name="connsiteY175" fmla="*/ 377715 h 1216800"/>
              <a:gd name="connsiteX176" fmla="*/ 84885 w 1217130"/>
              <a:gd name="connsiteY176" fmla="*/ 376549 h 1216800"/>
              <a:gd name="connsiteX177" fmla="*/ 99782 w 1217130"/>
              <a:gd name="connsiteY177" fmla="*/ 345625 h 1216800"/>
              <a:gd name="connsiteX178" fmla="*/ 125200 w 1217130"/>
              <a:gd name="connsiteY178" fmla="*/ 306866 h 1216800"/>
              <a:gd name="connsiteX179" fmla="*/ 121680 w 1217130"/>
              <a:gd name="connsiteY179" fmla="*/ 310653 h 1216800"/>
              <a:gd name="connsiteX180" fmla="*/ 112001 w 1217130"/>
              <a:gd name="connsiteY180" fmla="*/ 318488 h 1216800"/>
              <a:gd name="connsiteX181" fmla="*/ 127211 w 1217130"/>
              <a:gd name="connsiteY181" fmla="*/ 288990 h 1216800"/>
              <a:gd name="connsiteX182" fmla="*/ 103244 w 1217130"/>
              <a:gd name="connsiteY182" fmla="*/ 324480 h 1216800"/>
              <a:gd name="connsiteX183" fmla="*/ 90799 w 1217130"/>
              <a:gd name="connsiteY183" fmla="*/ 341995 h 1216800"/>
              <a:gd name="connsiteX184" fmla="*/ 101861 w 1217130"/>
              <a:gd name="connsiteY184" fmla="*/ 313418 h 1216800"/>
              <a:gd name="connsiteX185" fmla="*/ 116149 w 1217130"/>
              <a:gd name="connsiteY185" fmla="*/ 288990 h 1216800"/>
              <a:gd name="connsiteX186" fmla="*/ 132742 w 1217130"/>
              <a:gd name="connsiteY186" fmla="*/ 264562 h 1216800"/>
              <a:gd name="connsiteX187" fmla="*/ 155788 w 1217130"/>
              <a:gd name="connsiteY187" fmla="*/ 232298 h 1216800"/>
              <a:gd name="connsiteX188" fmla="*/ 153022 w 1217130"/>
              <a:gd name="connsiteY188" fmla="*/ 232298 h 1216800"/>
              <a:gd name="connsiteX189" fmla="*/ 146108 w 1217130"/>
              <a:gd name="connsiteY189" fmla="*/ 237829 h 1216800"/>
              <a:gd name="connsiteX190" fmla="*/ 135508 w 1217130"/>
              <a:gd name="connsiteY190" fmla="*/ 248430 h 1216800"/>
              <a:gd name="connsiteX191" fmla="*/ 83425 w 1217130"/>
              <a:gd name="connsiteY191" fmla="*/ 324480 h 1216800"/>
              <a:gd name="connsiteX192" fmla="*/ 73285 w 1217130"/>
              <a:gd name="connsiteY192" fmla="*/ 344760 h 1216800"/>
              <a:gd name="connsiteX193" fmla="*/ 64066 w 1217130"/>
              <a:gd name="connsiteY193" fmla="*/ 363657 h 1216800"/>
              <a:gd name="connsiteX194" fmla="*/ 48395 w 1217130"/>
              <a:gd name="connsiteY194" fmla="*/ 394077 h 1216800"/>
              <a:gd name="connsiteX195" fmla="*/ 44708 w 1217130"/>
              <a:gd name="connsiteY195" fmla="*/ 387624 h 1216800"/>
              <a:gd name="connsiteX196" fmla="*/ 50239 w 1217130"/>
              <a:gd name="connsiteY196" fmla="*/ 370571 h 1216800"/>
              <a:gd name="connsiteX197" fmla="*/ 59918 w 1217130"/>
              <a:gd name="connsiteY197" fmla="*/ 347986 h 1216800"/>
              <a:gd name="connsiteX198" fmla="*/ 87573 w 1217130"/>
              <a:gd name="connsiteY198" fmla="*/ 296364 h 1216800"/>
              <a:gd name="connsiteX199" fmla="*/ 103244 w 1217130"/>
              <a:gd name="connsiteY199" fmla="*/ 272858 h 1216800"/>
              <a:gd name="connsiteX200" fmla="*/ 117071 w 1217130"/>
              <a:gd name="connsiteY200" fmla="*/ 253500 h 1216800"/>
              <a:gd name="connsiteX201" fmla="*/ 132281 w 1217130"/>
              <a:gd name="connsiteY201" fmla="*/ 234142 h 1216800"/>
              <a:gd name="connsiteX202" fmla="*/ 141960 w 1217130"/>
              <a:gd name="connsiteY202" fmla="*/ 223080 h 1216800"/>
              <a:gd name="connsiteX203" fmla="*/ 151639 w 1217130"/>
              <a:gd name="connsiteY203" fmla="*/ 212479 h 1216800"/>
              <a:gd name="connsiteX204" fmla="*/ 168232 w 1217130"/>
              <a:gd name="connsiteY204" fmla="*/ 196808 h 1216800"/>
              <a:gd name="connsiteX205" fmla="*/ 174224 w 1217130"/>
              <a:gd name="connsiteY205" fmla="*/ 194504 h 1216800"/>
              <a:gd name="connsiteX206" fmla="*/ 241977 w 1217130"/>
              <a:gd name="connsiteY206" fmla="*/ 130437 h 1216800"/>
              <a:gd name="connsiteX207" fmla="*/ 259953 w 1217130"/>
              <a:gd name="connsiteY207" fmla="*/ 118454 h 1216800"/>
              <a:gd name="connsiteX208" fmla="*/ 278390 w 1217130"/>
              <a:gd name="connsiteY208" fmla="*/ 107392 h 1216800"/>
              <a:gd name="connsiteX209" fmla="*/ 296826 w 1217130"/>
              <a:gd name="connsiteY209" fmla="*/ 97252 h 1216800"/>
              <a:gd name="connsiteX210" fmla="*/ 315723 w 1217130"/>
              <a:gd name="connsiteY210" fmla="*/ 88034 h 1216800"/>
              <a:gd name="connsiteX211" fmla="*/ 324941 w 1217130"/>
              <a:gd name="connsiteY211" fmla="*/ 83424 h 1216800"/>
              <a:gd name="connsiteX212" fmla="*/ 334620 w 1217130"/>
              <a:gd name="connsiteY212" fmla="*/ 79276 h 1216800"/>
              <a:gd name="connsiteX213" fmla="*/ 353518 w 1217130"/>
              <a:gd name="connsiteY213" fmla="*/ 71441 h 1216800"/>
              <a:gd name="connsiteX214" fmla="*/ 392234 w 1217130"/>
              <a:gd name="connsiteY214" fmla="*/ 57153 h 1216800"/>
              <a:gd name="connsiteX215" fmla="*/ 473815 w 1217130"/>
              <a:gd name="connsiteY215" fmla="*/ 29498 h 1216800"/>
              <a:gd name="connsiteX216" fmla="*/ 499165 w 1217130"/>
              <a:gd name="connsiteY216" fmla="*/ 26272 h 1216800"/>
              <a:gd name="connsiteX217" fmla="*/ 519906 w 1217130"/>
              <a:gd name="connsiteY217" fmla="*/ 25350 h 1216800"/>
              <a:gd name="connsiteX218" fmla="*/ 542951 w 1217130"/>
              <a:gd name="connsiteY218" fmla="*/ 24428 h 1216800"/>
              <a:gd name="connsiteX219" fmla="*/ 575676 w 1217130"/>
              <a:gd name="connsiteY219" fmla="*/ 22124 h 1216800"/>
              <a:gd name="connsiteX220" fmla="*/ 584894 w 1217130"/>
              <a:gd name="connsiteY220" fmla="*/ 17054 h 1216800"/>
              <a:gd name="connsiteX221" fmla="*/ 603330 w 1217130"/>
              <a:gd name="connsiteY221" fmla="*/ 15671 h 1216800"/>
              <a:gd name="connsiteX222" fmla="*/ 626837 w 1217130"/>
              <a:gd name="connsiteY222" fmla="*/ 15210 h 1216800"/>
              <a:gd name="connsiteX223" fmla="*/ 617619 w 1217130"/>
              <a:gd name="connsiteY223" fmla="*/ 0 h 1216800"/>
              <a:gd name="connsiteX224" fmla="*/ 743447 w 1217130"/>
              <a:gd name="connsiteY224" fmla="*/ 15210 h 1216800"/>
              <a:gd name="connsiteX225" fmla="*/ 709340 w 1217130"/>
              <a:gd name="connsiteY225" fmla="*/ 13366 h 1216800"/>
              <a:gd name="connsiteX226" fmla="*/ 667858 w 1217130"/>
              <a:gd name="connsiteY226" fmla="*/ 9218 h 1216800"/>
              <a:gd name="connsiteX227" fmla="*/ 646656 w 1217130"/>
              <a:gd name="connsiteY227" fmla="*/ 8757 h 1216800"/>
              <a:gd name="connsiteX228" fmla="*/ 625455 w 1217130"/>
              <a:gd name="connsiteY228" fmla="*/ 9218 h 1216800"/>
              <a:gd name="connsiteX229" fmla="*/ 604253 w 1217130"/>
              <a:gd name="connsiteY229" fmla="*/ 10140 h 1216800"/>
              <a:gd name="connsiteX230" fmla="*/ 583051 w 1217130"/>
              <a:gd name="connsiteY230" fmla="*/ 11523 h 1216800"/>
              <a:gd name="connsiteX231" fmla="*/ 541569 w 1217130"/>
              <a:gd name="connsiteY231" fmla="*/ 15671 h 1216800"/>
              <a:gd name="connsiteX232" fmla="*/ 525898 w 1217130"/>
              <a:gd name="connsiteY232" fmla="*/ 16132 h 1216800"/>
              <a:gd name="connsiteX233" fmla="*/ 511610 w 1217130"/>
              <a:gd name="connsiteY233" fmla="*/ 17515 h 1216800"/>
              <a:gd name="connsiteX234" fmla="*/ 488564 w 1217130"/>
              <a:gd name="connsiteY234" fmla="*/ 20741 h 1216800"/>
              <a:gd name="connsiteX235" fmla="*/ 482573 w 1217130"/>
              <a:gd name="connsiteY235" fmla="*/ 17054 h 1216800"/>
              <a:gd name="connsiteX236" fmla="*/ 617619 w 1217130"/>
              <a:gd name="connsiteY236" fmla="*/ 0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1217130" h="1216800">
                <a:moveTo>
                  <a:pt x="359049" y="1183154"/>
                </a:moveTo>
                <a:cubicBezTo>
                  <a:pt x="365962" y="1185458"/>
                  <a:pt x="372876" y="1187763"/>
                  <a:pt x="380711" y="1191450"/>
                </a:cubicBezTo>
                <a:cubicBezTo>
                  <a:pt x="389008" y="1194215"/>
                  <a:pt x="397765" y="1198363"/>
                  <a:pt x="409749" y="1203434"/>
                </a:cubicBezTo>
                <a:cubicBezTo>
                  <a:pt x="405140" y="1202512"/>
                  <a:pt x="400531" y="1201590"/>
                  <a:pt x="395922" y="1201129"/>
                </a:cubicBezTo>
                <a:cubicBezTo>
                  <a:pt x="391313" y="1199746"/>
                  <a:pt x="386703" y="1197442"/>
                  <a:pt x="380711" y="1194676"/>
                </a:cubicBezTo>
                <a:cubicBezTo>
                  <a:pt x="374720" y="1190989"/>
                  <a:pt x="367806" y="1186841"/>
                  <a:pt x="359049" y="1183154"/>
                </a:cubicBezTo>
                <a:close/>
                <a:moveTo>
                  <a:pt x="304200" y="1135161"/>
                </a:moveTo>
                <a:cubicBezTo>
                  <a:pt x="305122" y="1135450"/>
                  <a:pt x="306735" y="1136372"/>
                  <a:pt x="309270" y="1137984"/>
                </a:cubicBezTo>
                <a:cubicBezTo>
                  <a:pt x="319871" y="1143055"/>
                  <a:pt x="324019" y="1146281"/>
                  <a:pt x="326785" y="1149046"/>
                </a:cubicBezTo>
                <a:cubicBezTo>
                  <a:pt x="330011" y="1151812"/>
                  <a:pt x="331394" y="1154577"/>
                  <a:pt x="337847" y="1158726"/>
                </a:cubicBezTo>
                <a:cubicBezTo>
                  <a:pt x="333237" y="1157804"/>
                  <a:pt x="320793" y="1149507"/>
                  <a:pt x="312036" y="1143515"/>
                </a:cubicBezTo>
                <a:cubicBezTo>
                  <a:pt x="307427" y="1140289"/>
                  <a:pt x="304200" y="1137524"/>
                  <a:pt x="303279" y="1136141"/>
                </a:cubicBezTo>
                <a:cubicBezTo>
                  <a:pt x="303048" y="1135219"/>
                  <a:pt x="303279" y="1134874"/>
                  <a:pt x="304200" y="1135161"/>
                </a:cubicBezTo>
                <a:close/>
                <a:moveTo>
                  <a:pt x="262258" y="1118166"/>
                </a:moveTo>
                <a:lnTo>
                  <a:pt x="278390" y="1129688"/>
                </a:lnTo>
                <a:lnTo>
                  <a:pt x="294982" y="1140289"/>
                </a:lnTo>
                <a:cubicBezTo>
                  <a:pt x="305122" y="1147664"/>
                  <a:pt x="307427" y="1149507"/>
                  <a:pt x="306044" y="1149046"/>
                </a:cubicBezTo>
                <a:cubicBezTo>
                  <a:pt x="304200" y="1149046"/>
                  <a:pt x="298670" y="1146281"/>
                  <a:pt x="293139" y="1143515"/>
                </a:cubicBezTo>
                <a:cubicBezTo>
                  <a:pt x="282538" y="1138446"/>
                  <a:pt x="272859" y="1133375"/>
                  <a:pt x="297748" y="1149968"/>
                </a:cubicBezTo>
                <a:lnTo>
                  <a:pt x="282999" y="1140750"/>
                </a:lnTo>
                <a:lnTo>
                  <a:pt x="275624" y="1136141"/>
                </a:lnTo>
                <a:lnTo>
                  <a:pt x="268250" y="1131532"/>
                </a:lnTo>
                <a:close/>
                <a:moveTo>
                  <a:pt x="126688" y="997679"/>
                </a:moveTo>
                <a:lnTo>
                  <a:pt x="134125" y="1008008"/>
                </a:lnTo>
                <a:cubicBezTo>
                  <a:pt x="130899" y="1004321"/>
                  <a:pt x="128969" y="1001872"/>
                  <a:pt x="127845" y="1000201"/>
                </a:cubicBezTo>
                <a:close/>
                <a:moveTo>
                  <a:pt x="105534" y="921408"/>
                </a:moveTo>
                <a:cubicBezTo>
                  <a:pt x="106960" y="921732"/>
                  <a:pt x="109812" y="926657"/>
                  <a:pt x="112923" y="932880"/>
                </a:cubicBezTo>
                <a:cubicBezTo>
                  <a:pt x="117532" y="940715"/>
                  <a:pt x="122602" y="950394"/>
                  <a:pt x="125368" y="954543"/>
                </a:cubicBezTo>
                <a:cubicBezTo>
                  <a:pt x="128133" y="960534"/>
                  <a:pt x="131820" y="966065"/>
                  <a:pt x="135047" y="972057"/>
                </a:cubicBezTo>
                <a:cubicBezTo>
                  <a:pt x="132281" y="968370"/>
                  <a:pt x="129055" y="964221"/>
                  <a:pt x="125829" y="960534"/>
                </a:cubicBezTo>
                <a:cubicBezTo>
                  <a:pt x="122602" y="956386"/>
                  <a:pt x="119837" y="951777"/>
                  <a:pt x="117071" y="947629"/>
                </a:cubicBezTo>
                <a:cubicBezTo>
                  <a:pt x="114306" y="943481"/>
                  <a:pt x="111540" y="938872"/>
                  <a:pt x="109236" y="934723"/>
                </a:cubicBezTo>
                <a:cubicBezTo>
                  <a:pt x="107853" y="930575"/>
                  <a:pt x="106009" y="926427"/>
                  <a:pt x="104627" y="922740"/>
                </a:cubicBezTo>
                <a:cubicBezTo>
                  <a:pt x="104742" y="921703"/>
                  <a:pt x="105059" y="921300"/>
                  <a:pt x="105534" y="921408"/>
                </a:cubicBezTo>
                <a:close/>
                <a:moveTo>
                  <a:pt x="73285" y="889555"/>
                </a:moveTo>
                <a:cubicBezTo>
                  <a:pt x="77433" y="896929"/>
                  <a:pt x="82503" y="907069"/>
                  <a:pt x="88034" y="918131"/>
                </a:cubicBezTo>
                <a:cubicBezTo>
                  <a:pt x="94026" y="928732"/>
                  <a:pt x="100018" y="940715"/>
                  <a:pt x="106009" y="951317"/>
                </a:cubicBezTo>
                <a:cubicBezTo>
                  <a:pt x="109236" y="956847"/>
                  <a:pt x="112001" y="961917"/>
                  <a:pt x="114306" y="966526"/>
                </a:cubicBezTo>
                <a:cubicBezTo>
                  <a:pt x="117071" y="971135"/>
                  <a:pt x="119376" y="975284"/>
                  <a:pt x="121220" y="979432"/>
                </a:cubicBezTo>
                <a:cubicBezTo>
                  <a:pt x="124907" y="986806"/>
                  <a:pt x="127211" y="992337"/>
                  <a:pt x="126289" y="993720"/>
                </a:cubicBezTo>
                <a:cubicBezTo>
                  <a:pt x="127672" y="996025"/>
                  <a:pt x="126405" y="995909"/>
                  <a:pt x="126405" y="997062"/>
                </a:cubicBezTo>
                <a:lnTo>
                  <a:pt x="126688" y="997679"/>
                </a:lnTo>
                <a:lnTo>
                  <a:pt x="125829" y="996486"/>
                </a:lnTo>
                <a:cubicBezTo>
                  <a:pt x="123063" y="991877"/>
                  <a:pt x="119376" y="986806"/>
                  <a:pt x="116149" y="981275"/>
                </a:cubicBezTo>
                <a:cubicBezTo>
                  <a:pt x="108775" y="970675"/>
                  <a:pt x="101861" y="957769"/>
                  <a:pt x="94948" y="945786"/>
                </a:cubicBezTo>
                <a:cubicBezTo>
                  <a:pt x="91721" y="939794"/>
                  <a:pt x="88495" y="933341"/>
                  <a:pt x="85729" y="927810"/>
                </a:cubicBezTo>
                <a:cubicBezTo>
                  <a:pt x="82964" y="921818"/>
                  <a:pt x="80660" y="916748"/>
                  <a:pt x="78816" y="911678"/>
                </a:cubicBezTo>
                <a:cubicBezTo>
                  <a:pt x="75129" y="901077"/>
                  <a:pt x="72824" y="893242"/>
                  <a:pt x="73285" y="889555"/>
                </a:cubicBezTo>
                <a:close/>
                <a:moveTo>
                  <a:pt x="6453" y="554013"/>
                </a:moveTo>
                <a:cubicBezTo>
                  <a:pt x="3688" y="581206"/>
                  <a:pt x="3688" y="598260"/>
                  <a:pt x="4609" y="610244"/>
                </a:cubicBezTo>
                <a:cubicBezTo>
                  <a:pt x="5070" y="616235"/>
                  <a:pt x="5531" y="620844"/>
                  <a:pt x="6453" y="624993"/>
                </a:cubicBezTo>
                <a:cubicBezTo>
                  <a:pt x="6914" y="629141"/>
                  <a:pt x="8297" y="632367"/>
                  <a:pt x="8757" y="635594"/>
                </a:cubicBezTo>
                <a:cubicBezTo>
                  <a:pt x="12445" y="648499"/>
                  <a:pt x="13828" y="660944"/>
                  <a:pt x="19819" y="712104"/>
                </a:cubicBezTo>
                <a:cubicBezTo>
                  <a:pt x="18437" y="708878"/>
                  <a:pt x="17054" y="709800"/>
                  <a:pt x="16593" y="713487"/>
                </a:cubicBezTo>
                <a:cubicBezTo>
                  <a:pt x="15671" y="717175"/>
                  <a:pt x="16132" y="723166"/>
                  <a:pt x="16593" y="731002"/>
                </a:cubicBezTo>
                <a:cubicBezTo>
                  <a:pt x="17515" y="746673"/>
                  <a:pt x="21202" y="767875"/>
                  <a:pt x="25350" y="784928"/>
                </a:cubicBezTo>
                <a:cubicBezTo>
                  <a:pt x="36412" y="816731"/>
                  <a:pt x="48857" y="855447"/>
                  <a:pt x="61301" y="882180"/>
                </a:cubicBezTo>
                <a:cubicBezTo>
                  <a:pt x="68676" y="901077"/>
                  <a:pt x="62223" y="901077"/>
                  <a:pt x="46091" y="864666"/>
                </a:cubicBezTo>
                <a:cubicBezTo>
                  <a:pt x="42865" y="852682"/>
                  <a:pt x="38255" y="840698"/>
                  <a:pt x="35029" y="828254"/>
                </a:cubicBezTo>
                <a:cubicBezTo>
                  <a:pt x="33186" y="821801"/>
                  <a:pt x="31342" y="815809"/>
                  <a:pt x="29498" y="809357"/>
                </a:cubicBezTo>
                <a:cubicBezTo>
                  <a:pt x="27655" y="802904"/>
                  <a:pt x="25811" y="796451"/>
                  <a:pt x="24428" y="789998"/>
                </a:cubicBezTo>
                <a:cubicBezTo>
                  <a:pt x="23506" y="786772"/>
                  <a:pt x="22585" y="783546"/>
                  <a:pt x="21663" y="780319"/>
                </a:cubicBezTo>
                <a:cubicBezTo>
                  <a:pt x="20741" y="777093"/>
                  <a:pt x="20280" y="773866"/>
                  <a:pt x="19358" y="770640"/>
                </a:cubicBezTo>
                <a:cubicBezTo>
                  <a:pt x="17515" y="764187"/>
                  <a:pt x="16132" y="757274"/>
                  <a:pt x="14288" y="750821"/>
                </a:cubicBezTo>
                <a:cubicBezTo>
                  <a:pt x="12906" y="743907"/>
                  <a:pt x="11523" y="737455"/>
                  <a:pt x="10140" y="730541"/>
                </a:cubicBezTo>
                <a:cubicBezTo>
                  <a:pt x="9679" y="727315"/>
                  <a:pt x="8757" y="723627"/>
                  <a:pt x="8297" y="720401"/>
                </a:cubicBezTo>
                <a:lnTo>
                  <a:pt x="6914" y="710261"/>
                </a:lnTo>
                <a:cubicBezTo>
                  <a:pt x="5992" y="703347"/>
                  <a:pt x="5070" y="696434"/>
                  <a:pt x="3688" y="689981"/>
                </a:cubicBezTo>
                <a:cubicBezTo>
                  <a:pt x="3226" y="683067"/>
                  <a:pt x="2305" y="676154"/>
                  <a:pt x="1844" y="669701"/>
                </a:cubicBezTo>
                <a:cubicBezTo>
                  <a:pt x="1383" y="666475"/>
                  <a:pt x="1383" y="662787"/>
                  <a:pt x="922" y="659561"/>
                </a:cubicBezTo>
                <a:cubicBezTo>
                  <a:pt x="922" y="656335"/>
                  <a:pt x="461" y="652647"/>
                  <a:pt x="461" y="649421"/>
                </a:cubicBezTo>
                <a:cubicBezTo>
                  <a:pt x="461" y="642507"/>
                  <a:pt x="0" y="636055"/>
                  <a:pt x="0" y="629602"/>
                </a:cubicBezTo>
                <a:cubicBezTo>
                  <a:pt x="0" y="623149"/>
                  <a:pt x="461" y="616697"/>
                  <a:pt x="461" y="610244"/>
                </a:cubicBezTo>
                <a:cubicBezTo>
                  <a:pt x="922" y="603791"/>
                  <a:pt x="922" y="597338"/>
                  <a:pt x="1844" y="591346"/>
                </a:cubicBezTo>
                <a:cubicBezTo>
                  <a:pt x="2766" y="584894"/>
                  <a:pt x="3226" y="578902"/>
                  <a:pt x="4148" y="572910"/>
                </a:cubicBezTo>
                <a:cubicBezTo>
                  <a:pt x="4609" y="569684"/>
                  <a:pt x="5070" y="566918"/>
                  <a:pt x="5531" y="564153"/>
                </a:cubicBezTo>
                <a:cubicBezTo>
                  <a:pt x="5070" y="559544"/>
                  <a:pt x="5992" y="556778"/>
                  <a:pt x="6453" y="554013"/>
                </a:cubicBezTo>
                <a:close/>
                <a:moveTo>
                  <a:pt x="436942" y="32724"/>
                </a:moveTo>
                <a:cubicBezTo>
                  <a:pt x="439708" y="33646"/>
                  <a:pt x="436481" y="35490"/>
                  <a:pt x="424959" y="41481"/>
                </a:cubicBezTo>
                <a:cubicBezTo>
                  <a:pt x="418045" y="44247"/>
                  <a:pt x="409748" y="46552"/>
                  <a:pt x="401452" y="49778"/>
                </a:cubicBezTo>
                <a:cubicBezTo>
                  <a:pt x="393156" y="53004"/>
                  <a:pt x="384859" y="55770"/>
                  <a:pt x="377485" y="58535"/>
                </a:cubicBezTo>
                <a:cubicBezTo>
                  <a:pt x="363197" y="64066"/>
                  <a:pt x="353057" y="66832"/>
                  <a:pt x="355822" y="63144"/>
                </a:cubicBezTo>
                <a:lnTo>
                  <a:pt x="349370" y="63144"/>
                </a:lnTo>
                <a:cubicBezTo>
                  <a:pt x="355361" y="60840"/>
                  <a:pt x="365501" y="55770"/>
                  <a:pt x="377485" y="51161"/>
                </a:cubicBezTo>
                <a:cubicBezTo>
                  <a:pt x="383477" y="48856"/>
                  <a:pt x="389468" y="46552"/>
                  <a:pt x="395921" y="44247"/>
                </a:cubicBezTo>
                <a:cubicBezTo>
                  <a:pt x="399148" y="43325"/>
                  <a:pt x="401913" y="41943"/>
                  <a:pt x="405139" y="41021"/>
                </a:cubicBezTo>
                <a:cubicBezTo>
                  <a:pt x="408366" y="40099"/>
                  <a:pt x="411131" y="39177"/>
                  <a:pt x="413897" y="38255"/>
                </a:cubicBezTo>
                <a:cubicBezTo>
                  <a:pt x="424959" y="35029"/>
                  <a:pt x="433716" y="32724"/>
                  <a:pt x="436942" y="32724"/>
                </a:cubicBezTo>
                <a:close/>
                <a:moveTo>
                  <a:pt x="783086" y="27194"/>
                </a:moveTo>
                <a:cubicBezTo>
                  <a:pt x="790921" y="29037"/>
                  <a:pt x="799217" y="30420"/>
                  <a:pt x="807053" y="32263"/>
                </a:cubicBezTo>
                <a:lnTo>
                  <a:pt x="831020" y="38716"/>
                </a:lnTo>
                <a:cubicBezTo>
                  <a:pt x="834246" y="40560"/>
                  <a:pt x="837473" y="42864"/>
                  <a:pt x="840699" y="44708"/>
                </a:cubicBezTo>
                <a:cubicBezTo>
                  <a:pt x="833786" y="42403"/>
                  <a:pt x="824106" y="40560"/>
                  <a:pt x="813966" y="37334"/>
                </a:cubicBezTo>
                <a:cubicBezTo>
                  <a:pt x="803826" y="34107"/>
                  <a:pt x="792764" y="30881"/>
                  <a:pt x="783086" y="27194"/>
                </a:cubicBezTo>
                <a:close/>
                <a:moveTo>
                  <a:pt x="626837" y="15210"/>
                </a:moveTo>
                <a:cubicBezTo>
                  <a:pt x="635133" y="15671"/>
                  <a:pt x="644352" y="15671"/>
                  <a:pt x="653109" y="16132"/>
                </a:cubicBezTo>
                <a:cubicBezTo>
                  <a:pt x="662327" y="16593"/>
                  <a:pt x="671084" y="17515"/>
                  <a:pt x="679381" y="17975"/>
                </a:cubicBezTo>
                <a:cubicBezTo>
                  <a:pt x="696434" y="19819"/>
                  <a:pt x="711183" y="21663"/>
                  <a:pt x="720863" y="22584"/>
                </a:cubicBezTo>
                <a:cubicBezTo>
                  <a:pt x="764649" y="29498"/>
                  <a:pt x="811201" y="42404"/>
                  <a:pt x="853143" y="59918"/>
                </a:cubicBezTo>
                <a:cubicBezTo>
                  <a:pt x="895086" y="77433"/>
                  <a:pt x="931959" y="98635"/>
                  <a:pt x="958231" y="117993"/>
                </a:cubicBezTo>
                <a:cubicBezTo>
                  <a:pt x="965605" y="122602"/>
                  <a:pt x="973441" y="128133"/>
                  <a:pt x="981276" y="133203"/>
                </a:cubicBezTo>
                <a:cubicBezTo>
                  <a:pt x="989112" y="138273"/>
                  <a:pt x="996025" y="143343"/>
                  <a:pt x="1001556" y="146569"/>
                </a:cubicBezTo>
                <a:cubicBezTo>
                  <a:pt x="1012157" y="153483"/>
                  <a:pt x="1015383" y="154404"/>
                  <a:pt x="1000174" y="141038"/>
                </a:cubicBezTo>
                <a:cubicBezTo>
                  <a:pt x="1019992" y="156248"/>
                  <a:pt x="1035663" y="173763"/>
                  <a:pt x="1050412" y="190355"/>
                </a:cubicBezTo>
                <a:cubicBezTo>
                  <a:pt x="1057787" y="198652"/>
                  <a:pt x="1065162" y="206948"/>
                  <a:pt x="1072536" y="214323"/>
                </a:cubicBezTo>
                <a:cubicBezTo>
                  <a:pt x="1079911" y="222158"/>
                  <a:pt x="1087746" y="229533"/>
                  <a:pt x="1096043" y="235986"/>
                </a:cubicBezTo>
                <a:cubicBezTo>
                  <a:pt x="1087746" y="225384"/>
                  <a:pt x="1080832" y="217088"/>
                  <a:pt x="1075763" y="210635"/>
                </a:cubicBezTo>
                <a:cubicBezTo>
                  <a:pt x="1070232" y="204183"/>
                  <a:pt x="1066083" y="199574"/>
                  <a:pt x="1062396" y="194964"/>
                </a:cubicBezTo>
                <a:cubicBezTo>
                  <a:pt x="1060553" y="192660"/>
                  <a:pt x="1058709" y="190816"/>
                  <a:pt x="1056865" y="188512"/>
                </a:cubicBezTo>
                <a:cubicBezTo>
                  <a:pt x="1055022" y="186207"/>
                  <a:pt x="1053178" y="184364"/>
                  <a:pt x="1051334" y="182059"/>
                </a:cubicBezTo>
                <a:cubicBezTo>
                  <a:pt x="1047647" y="177911"/>
                  <a:pt x="1043038" y="172841"/>
                  <a:pt x="1036585" y="166388"/>
                </a:cubicBezTo>
                <a:cubicBezTo>
                  <a:pt x="1068388" y="188973"/>
                  <a:pt x="1098808" y="221236"/>
                  <a:pt x="1124158" y="256266"/>
                </a:cubicBezTo>
                <a:cubicBezTo>
                  <a:pt x="1149508" y="291295"/>
                  <a:pt x="1169327" y="328628"/>
                  <a:pt x="1184537" y="360431"/>
                </a:cubicBezTo>
                <a:cubicBezTo>
                  <a:pt x="1184998" y="359970"/>
                  <a:pt x="1186381" y="362735"/>
                  <a:pt x="1190990" y="363657"/>
                </a:cubicBezTo>
                <a:cubicBezTo>
                  <a:pt x="1196521" y="379789"/>
                  <a:pt x="1200669" y="395921"/>
                  <a:pt x="1204817" y="411592"/>
                </a:cubicBezTo>
                <a:cubicBezTo>
                  <a:pt x="1208505" y="427263"/>
                  <a:pt x="1211731" y="442012"/>
                  <a:pt x="1213574" y="456761"/>
                </a:cubicBezTo>
                <a:lnTo>
                  <a:pt x="1217130" y="492318"/>
                </a:lnTo>
                <a:lnTo>
                  <a:pt x="1217130" y="549654"/>
                </a:lnTo>
                <a:lnTo>
                  <a:pt x="1215879" y="566918"/>
                </a:lnTo>
                <a:cubicBezTo>
                  <a:pt x="1214497" y="576597"/>
                  <a:pt x="1213114" y="585355"/>
                  <a:pt x="1211731" y="592729"/>
                </a:cubicBezTo>
                <a:lnTo>
                  <a:pt x="1207481" y="606572"/>
                </a:lnTo>
                <a:lnTo>
                  <a:pt x="1208505" y="626837"/>
                </a:lnTo>
                <a:cubicBezTo>
                  <a:pt x="1208505" y="810115"/>
                  <a:pt x="1124930" y="973873"/>
                  <a:pt x="993812" y="1082081"/>
                </a:cubicBezTo>
                <a:lnTo>
                  <a:pt x="992336" y="1083185"/>
                </a:lnTo>
                <a:lnTo>
                  <a:pt x="991417" y="1084058"/>
                </a:lnTo>
                <a:cubicBezTo>
                  <a:pt x="958692" y="1111713"/>
                  <a:pt x="923663" y="1136141"/>
                  <a:pt x="888173" y="1156882"/>
                </a:cubicBezTo>
                <a:cubicBezTo>
                  <a:pt x="884716" y="1156882"/>
                  <a:pt x="872963" y="1161030"/>
                  <a:pt x="863341" y="1164084"/>
                </a:cubicBezTo>
                <a:lnTo>
                  <a:pt x="858877" y="1165286"/>
                </a:lnTo>
                <a:lnTo>
                  <a:pt x="848181" y="1170438"/>
                </a:lnTo>
                <a:cubicBezTo>
                  <a:pt x="777599" y="1200292"/>
                  <a:pt x="699997" y="1216800"/>
                  <a:pt x="618541" y="1216800"/>
                </a:cubicBezTo>
                <a:cubicBezTo>
                  <a:pt x="557448" y="1216800"/>
                  <a:pt x="498524" y="1207514"/>
                  <a:pt x="443103" y="1190277"/>
                </a:cubicBezTo>
                <a:lnTo>
                  <a:pt x="402206" y="1175308"/>
                </a:lnTo>
                <a:lnTo>
                  <a:pt x="397304" y="1173935"/>
                </a:lnTo>
                <a:cubicBezTo>
                  <a:pt x="392695" y="1172553"/>
                  <a:pt x="387164" y="1170709"/>
                  <a:pt x="381173" y="1167944"/>
                </a:cubicBezTo>
                <a:cubicBezTo>
                  <a:pt x="357205" y="1159186"/>
                  <a:pt x="328168" y="1142594"/>
                  <a:pt x="313419" y="1136141"/>
                </a:cubicBezTo>
                <a:cubicBezTo>
                  <a:pt x="307427" y="1131532"/>
                  <a:pt x="300513" y="1126001"/>
                  <a:pt x="292217" y="1120470"/>
                </a:cubicBezTo>
                <a:cubicBezTo>
                  <a:pt x="284382" y="1114939"/>
                  <a:pt x="276085" y="1108486"/>
                  <a:pt x="267328" y="1102495"/>
                </a:cubicBezTo>
                <a:cubicBezTo>
                  <a:pt x="258571" y="1096042"/>
                  <a:pt x="250274" y="1089128"/>
                  <a:pt x="241517" y="1082675"/>
                </a:cubicBezTo>
                <a:cubicBezTo>
                  <a:pt x="233220" y="1075762"/>
                  <a:pt x="225385" y="1069309"/>
                  <a:pt x="218471" y="1062857"/>
                </a:cubicBezTo>
                <a:cubicBezTo>
                  <a:pt x="214323" y="1061013"/>
                  <a:pt x="196809" y="1045342"/>
                  <a:pt x="199113" y="1050873"/>
                </a:cubicBezTo>
                <a:cubicBezTo>
                  <a:pt x="209714" y="1060091"/>
                  <a:pt x="216628" y="1067466"/>
                  <a:pt x="223542" y="1073918"/>
                </a:cubicBezTo>
                <a:cubicBezTo>
                  <a:pt x="230455" y="1080832"/>
                  <a:pt x="237369" y="1087746"/>
                  <a:pt x="248891" y="1096964"/>
                </a:cubicBezTo>
                <a:cubicBezTo>
                  <a:pt x="245665" y="1096503"/>
                  <a:pt x="240595" y="1093737"/>
                  <a:pt x="235064" y="1089589"/>
                </a:cubicBezTo>
                <a:cubicBezTo>
                  <a:pt x="229533" y="1084980"/>
                  <a:pt x="223080" y="1078988"/>
                  <a:pt x="215706" y="1072075"/>
                </a:cubicBezTo>
                <a:cubicBezTo>
                  <a:pt x="208792" y="1065161"/>
                  <a:pt x="201418" y="1056864"/>
                  <a:pt x="194043" y="1049029"/>
                </a:cubicBezTo>
                <a:cubicBezTo>
                  <a:pt x="190356" y="1044881"/>
                  <a:pt x="186669" y="1040733"/>
                  <a:pt x="182982" y="1036584"/>
                </a:cubicBezTo>
                <a:cubicBezTo>
                  <a:pt x="179294" y="1032437"/>
                  <a:pt x="175607" y="1028288"/>
                  <a:pt x="171920" y="1024140"/>
                </a:cubicBezTo>
                <a:cubicBezTo>
                  <a:pt x="177911" y="1029210"/>
                  <a:pt x="183903" y="1033358"/>
                  <a:pt x="189895" y="1037967"/>
                </a:cubicBezTo>
                <a:cubicBezTo>
                  <a:pt x="177451" y="1025062"/>
                  <a:pt x="165582" y="1010428"/>
                  <a:pt x="154520" y="994872"/>
                </a:cubicBezTo>
                <a:lnTo>
                  <a:pt x="136888" y="966793"/>
                </a:lnTo>
                <a:lnTo>
                  <a:pt x="129333" y="956691"/>
                </a:lnTo>
                <a:cubicBezTo>
                  <a:pt x="118731" y="940997"/>
                  <a:pt x="108864" y="924767"/>
                  <a:pt x="99782" y="908048"/>
                </a:cubicBezTo>
                <a:lnTo>
                  <a:pt x="77846" y="862512"/>
                </a:lnTo>
                <a:lnTo>
                  <a:pt x="91260" y="903843"/>
                </a:lnTo>
                <a:cubicBezTo>
                  <a:pt x="70980" y="868814"/>
                  <a:pt x="55771" y="826410"/>
                  <a:pt x="45631" y="785389"/>
                </a:cubicBezTo>
                <a:cubicBezTo>
                  <a:pt x="35029" y="744368"/>
                  <a:pt x="29960" y="705191"/>
                  <a:pt x="23507" y="676154"/>
                </a:cubicBezTo>
                <a:cubicBezTo>
                  <a:pt x="23507" y="689520"/>
                  <a:pt x="25811" y="705191"/>
                  <a:pt x="27655" y="720862"/>
                </a:cubicBezTo>
                <a:cubicBezTo>
                  <a:pt x="29038" y="728697"/>
                  <a:pt x="30420" y="736533"/>
                  <a:pt x="31803" y="744368"/>
                </a:cubicBezTo>
                <a:cubicBezTo>
                  <a:pt x="33186" y="752204"/>
                  <a:pt x="35029" y="759578"/>
                  <a:pt x="36873" y="766492"/>
                </a:cubicBezTo>
                <a:cubicBezTo>
                  <a:pt x="43326" y="794607"/>
                  <a:pt x="49778" y="815809"/>
                  <a:pt x="45169" y="816731"/>
                </a:cubicBezTo>
                <a:cubicBezTo>
                  <a:pt x="43787" y="816270"/>
                  <a:pt x="41482" y="812583"/>
                  <a:pt x="38717" y="806130"/>
                </a:cubicBezTo>
                <a:cubicBezTo>
                  <a:pt x="36412" y="799677"/>
                  <a:pt x="33186" y="790920"/>
                  <a:pt x="30420" y="781241"/>
                </a:cubicBezTo>
                <a:cubicBezTo>
                  <a:pt x="28116" y="771562"/>
                  <a:pt x="25811" y="760961"/>
                  <a:pt x="23507" y="750821"/>
                </a:cubicBezTo>
                <a:cubicBezTo>
                  <a:pt x="24429" y="737915"/>
                  <a:pt x="23046" y="728697"/>
                  <a:pt x="22124" y="720862"/>
                </a:cubicBezTo>
                <a:cubicBezTo>
                  <a:pt x="19358" y="688137"/>
                  <a:pt x="17515" y="657717"/>
                  <a:pt x="17054" y="628680"/>
                </a:cubicBezTo>
                <a:cubicBezTo>
                  <a:pt x="17054" y="621306"/>
                  <a:pt x="17054" y="613931"/>
                  <a:pt x="17054" y="607017"/>
                </a:cubicBezTo>
                <a:cubicBezTo>
                  <a:pt x="17054" y="603330"/>
                  <a:pt x="17054" y="599643"/>
                  <a:pt x="17054" y="596417"/>
                </a:cubicBezTo>
                <a:cubicBezTo>
                  <a:pt x="17054" y="592729"/>
                  <a:pt x="17515" y="589503"/>
                  <a:pt x="17515" y="585815"/>
                </a:cubicBezTo>
                <a:cubicBezTo>
                  <a:pt x="17976" y="578902"/>
                  <a:pt x="17976" y="571527"/>
                  <a:pt x="18437" y="564614"/>
                </a:cubicBezTo>
                <a:cubicBezTo>
                  <a:pt x="18898" y="557700"/>
                  <a:pt x="19820" y="550786"/>
                  <a:pt x="20280" y="543873"/>
                </a:cubicBezTo>
                <a:cubicBezTo>
                  <a:pt x="20741" y="540646"/>
                  <a:pt x="20741" y="536959"/>
                  <a:pt x="21202" y="533733"/>
                </a:cubicBezTo>
                <a:lnTo>
                  <a:pt x="22585" y="523593"/>
                </a:lnTo>
                <a:cubicBezTo>
                  <a:pt x="23507" y="516679"/>
                  <a:pt x="24429" y="509766"/>
                  <a:pt x="25811" y="503313"/>
                </a:cubicBezTo>
                <a:cubicBezTo>
                  <a:pt x="28577" y="489946"/>
                  <a:pt x="31342" y="476580"/>
                  <a:pt x="35029" y="463214"/>
                </a:cubicBezTo>
                <a:cubicBezTo>
                  <a:pt x="42865" y="436481"/>
                  <a:pt x="53466" y="411131"/>
                  <a:pt x="67754" y="386703"/>
                </a:cubicBezTo>
                <a:cubicBezTo>
                  <a:pt x="69367" y="391312"/>
                  <a:pt x="75244" y="387049"/>
                  <a:pt x="83886" y="377715"/>
                </a:cubicBezTo>
                <a:lnTo>
                  <a:pt x="84885" y="376549"/>
                </a:lnTo>
                <a:lnTo>
                  <a:pt x="99782" y="345625"/>
                </a:lnTo>
                <a:lnTo>
                  <a:pt x="125200" y="306866"/>
                </a:lnTo>
                <a:lnTo>
                  <a:pt x="121680" y="310653"/>
                </a:lnTo>
                <a:cubicBezTo>
                  <a:pt x="116610" y="315723"/>
                  <a:pt x="112462" y="320332"/>
                  <a:pt x="112001" y="318488"/>
                </a:cubicBezTo>
                <a:cubicBezTo>
                  <a:pt x="112001" y="316644"/>
                  <a:pt x="115688" y="308348"/>
                  <a:pt x="127211" y="288990"/>
                </a:cubicBezTo>
                <a:cubicBezTo>
                  <a:pt x="116610" y="307426"/>
                  <a:pt x="108775" y="317106"/>
                  <a:pt x="103244" y="324480"/>
                </a:cubicBezTo>
                <a:cubicBezTo>
                  <a:pt x="97713" y="331394"/>
                  <a:pt x="93565" y="335542"/>
                  <a:pt x="90799" y="341995"/>
                </a:cubicBezTo>
                <a:cubicBezTo>
                  <a:pt x="88495" y="340151"/>
                  <a:pt x="94026" y="328628"/>
                  <a:pt x="101861" y="313418"/>
                </a:cubicBezTo>
                <a:cubicBezTo>
                  <a:pt x="106009" y="306044"/>
                  <a:pt x="111079" y="297747"/>
                  <a:pt x="116149" y="288990"/>
                </a:cubicBezTo>
                <a:cubicBezTo>
                  <a:pt x="121680" y="280694"/>
                  <a:pt x="127672" y="272397"/>
                  <a:pt x="132742" y="264562"/>
                </a:cubicBezTo>
                <a:cubicBezTo>
                  <a:pt x="143804" y="249352"/>
                  <a:pt x="153022" y="236446"/>
                  <a:pt x="155788" y="232298"/>
                </a:cubicBezTo>
                <a:cubicBezTo>
                  <a:pt x="156709" y="229994"/>
                  <a:pt x="156248" y="229994"/>
                  <a:pt x="153022" y="232298"/>
                </a:cubicBezTo>
                <a:cubicBezTo>
                  <a:pt x="151179" y="233220"/>
                  <a:pt x="148874" y="235064"/>
                  <a:pt x="146108" y="237829"/>
                </a:cubicBezTo>
                <a:cubicBezTo>
                  <a:pt x="143343" y="240595"/>
                  <a:pt x="139656" y="243821"/>
                  <a:pt x="135508" y="248430"/>
                </a:cubicBezTo>
                <a:cubicBezTo>
                  <a:pt x="115228" y="268710"/>
                  <a:pt x="97252" y="297286"/>
                  <a:pt x="83425" y="324480"/>
                </a:cubicBezTo>
                <a:cubicBezTo>
                  <a:pt x="79737" y="331394"/>
                  <a:pt x="76511" y="338307"/>
                  <a:pt x="73285" y="344760"/>
                </a:cubicBezTo>
                <a:cubicBezTo>
                  <a:pt x="70058" y="351674"/>
                  <a:pt x="66832" y="357666"/>
                  <a:pt x="64066" y="363657"/>
                </a:cubicBezTo>
                <a:cubicBezTo>
                  <a:pt x="58997" y="375641"/>
                  <a:pt x="53005" y="385781"/>
                  <a:pt x="48395" y="394077"/>
                </a:cubicBezTo>
                <a:cubicBezTo>
                  <a:pt x="43326" y="399608"/>
                  <a:pt x="42404" y="396382"/>
                  <a:pt x="44708" y="387624"/>
                </a:cubicBezTo>
                <a:cubicBezTo>
                  <a:pt x="45630" y="383015"/>
                  <a:pt x="47935" y="377484"/>
                  <a:pt x="50239" y="370571"/>
                </a:cubicBezTo>
                <a:cubicBezTo>
                  <a:pt x="53005" y="364118"/>
                  <a:pt x="55770" y="356283"/>
                  <a:pt x="59918" y="347986"/>
                </a:cubicBezTo>
                <a:cubicBezTo>
                  <a:pt x="67293" y="331394"/>
                  <a:pt x="77433" y="312957"/>
                  <a:pt x="87573" y="296364"/>
                </a:cubicBezTo>
                <a:cubicBezTo>
                  <a:pt x="93104" y="288529"/>
                  <a:pt x="98174" y="280233"/>
                  <a:pt x="103244" y="272858"/>
                </a:cubicBezTo>
                <a:cubicBezTo>
                  <a:pt x="108314" y="265944"/>
                  <a:pt x="112923" y="259031"/>
                  <a:pt x="117071" y="253500"/>
                </a:cubicBezTo>
                <a:cubicBezTo>
                  <a:pt x="120759" y="248430"/>
                  <a:pt x="126289" y="241516"/>
                  <a:pt x="132281" y="234142"/>
                </a:cubicBezTo>
                <a:cubicBezTo>
                  <a:pt x="135508" y="230455"/>
                  <a:pt x="138734" y="226767"/>
                  <a:pt x="141960" y="223080"/>
                </a:cubicBezTo>
                <a:cubicBezTo>
                  <a:pt x="145186" y="219393"/>
                  <a:pt x="148413" y="215706"/>
                  <a:pt x="151639" y="212479"/>
                </a:cubicBezTo>
                <a:cubicBezTo>
                  <a:pt x="158092" y="205566"/>
                  <a:pt x="164084" y="200495"/>
                  <a:pt x="168232" y="196808"/>
                </a:cubicBezTo>
                <a:cubicBezTo>
                  <a:pt x="172380" y="193121"/>
                  <a:pt x="174685" y="192199"/>
                  <a:pt x="174224" y="194504"/>
                </a:cubicBezTo>
                <a:cubicBezTo>
                  <a:pt x="194965" y="169154"/>
                  <a:pt x="218010" y="147952"/>
                  <a:pt x="241977" y="130437"/>
                </a:cubicBezTo>
                <a:cubicBezTo>
                  <a:pt x="247508" y="126289"/>
                  <a:pt x="253961" y="122602"/>
                  <a:pt x="259953" y="118454"/>
                </a:cubicBezTo>
                <a:cubicBezTo>
                  <a:pt x="265945" y="114766"/>
                  <a:pt x="271937" y="110618"/>
                  <a:pt x="278390" y="107392"/>
                </a:cubicBezTo>
                <a:cubicBezTo>
                  <a:pt x="284381" y="104166"/>
                  <a:pt x="290834" y="100478"/>
                  <a:pt x="296826" y="97252"/>
                </a:cubicBezTo>
                <a:cubicBezTo>
                  <a:pt x="303279" y="94026"/>
                  <a:pt x="309270" y="90799"/>
                  <a:pt x="315723" y="88034"/>
                </a:cubicBezTo>
                <a:lnTo>
                  <a:pt x="324941" y="83424"/>
                </a:lnTo>
                <a:lnTo>
                  <a:pt x="334620" y="79276"/>
                </a:lnTo>
                <a:cubicBezTo>
                  <a:pt x="340612" y="76511"/>
                  <a:pt x="347065" y="73746"/>
                  <a:pt x="353518" y="71441"/>
                </a:cubicBezTo>
                <a:cubicBezTo>
                  <a:pt x="366423" y="66832"/>
                  <a:pt x="378868" y="61301"/>
                  <a:pt x="392234" y="57153"/>
                </a:cubicBezTo>
                <a:cubicBezTo>
                  <a:pt x="418506" y="47474"/>
                  <a:pt x="445239" y="39177"/>
                  <a:pt x="473815" y="29498"/>
                </a:cubicBezTo>
                <a:cubicBezTo>
                  <a:pt x="483955" y="28115"/>
                  <a:pt x="491790" y="26733"/>
                  <a:pt x="499165" y="26272"/>
                </a:cubicBezTo>
                <a:cubicBezTo>
                  <a:pt x="506539" y="25811"/>
                  <a:pt x="512992" y="25811"/>
                  <a:pt x="519906" y="25350"/>
                </a:cubicBezTo>
                <a:cubicBezTo>
                  <a:pt x="526819" y="24889"/>
                  <a:pt x="534194" y="24889"/>
                  <a:pt x="542951" y="24428"/>
                </a:cubicBezTo>
                <a:cubicBezTo>
                  <a:pt x="551709" y="23967"/>
                  <a:pt x="562310" y="23046"/>
                  <a:pt x="575676" y="22124"/>
                </a:cubicBezTo>
                <a:cubicBezTo>
                  <a:pt x="571067" y="20280"/>
                  <a:pt x="575215" y="18436"/>
                  <a:pt x="584894" y="17054"/>
                </a:cubicBezTo>
                <a:cubicBezTo>
                  <a:pt x="589964" y="16593"/>
                  <a:pt x="596417" y="16132"/>
                  <a:pt x="603330" y="15671"/>
                </a:cubicBezTo>
                <a:cubicBezTo>
                  <a:pt x="610244" y="15210"/>
                  <a:pt x="618541" y="14749"/>
                  <a:pt x="626837" y="15210"/>
                </a:cubicBezTo>
                <a:close/>
                <a:moveTo>
                  <a:pt x="617619" y="0"/>
                </a:moveTo>
                <a:cubicBezTo>
                  <a:pt x="665553" y="0"/>
                  <a:pt x="711184" y="7375"/>
                  <a:pt x="743447" y="15210"/>
                </a:cubicBezTo>
                <a:cubicBezTo>
                  <a:pt x="731924" y="14749"/>
                  <a:pt x="720402" y="13827"/>
                  <a:pt x="709340" y="13366"/>
                </a:cubicBezTo>
                <a:cubicBezTo>
                  <a:pt x="695973" y="11523"/>
                  <a:pt x="682146" y="9679"/>
                  <a:pt x="667858" y="9218"/>
                </a:cubicBezTo>
                <a:cubicBezTo>
                  <a:pt x="660944" y="9218"/>
                  <a:pt x="653570" y="8757"/>
                  <a:pt x="646656" y="8757"/>
                </a:cubicBezTo>
                <a:cubicBezTo>
                  <a:pt x="639742" y="9218"/>
                  <a:pt x="632368" y="9218"/>
                  <a:pt x="625455" y="9218"/>
                </a:cubicBezTo>
                <a:cubicBezTo>
                  <a:pt x="618541" y="9218"/>
                  <a:pt x="611166" y="9679"/>
                  <a:pt x="604253" y="10140"/>
                </a:cubicBezTo>
                <a:cubicBezTo>
                  <a:pt x="596878" y="10601"/>
                  <a:pt x="589964" y="10601"/>
                  <a:pt x="583051" y="11523"/>
                </a:cubicBezTo>
                <a:cubicBezTo>
                  <a:pt x="569224" y="13366"/>
                  <a:pt x="555396" y="13827"/>
                  <a:pt x="541569" y="15671"/>
                </a:cubicBezTo>
                <a:cubicBezTo>
                  <a:pt x="536038" y="15671"/>
                  <a:pt x="530968" y="15671"/>
                  <a:pt x="525898" y="16132"/>
                </a:cubicBezTo>
                <a:cubicBezTo>
                  <a:pt x="520828" y="16132"/>
                  <a:pt x="516219" y="17054"/>
                  <a:pt x="511610" y="17515"/>
                </a:cubicBezTo>
                <a:cubicBezTo>
                  <a:pt x="502391" y="18897"/>
                  <a:pt x="494556" y="19358"/>
                  <a:pt x="488564" y="20741"/>
                </a:cubicBezTo>
                <a:cubicBezTo>
                  <a:pt x="476581" y="23046"/>
                  <a:pt x="472433" y="23046"/>
                  <a:pt x="482573" y="17054"/>
                </a:cubicBezTo>
                <a:cubicBezTo>
                  <a:pt x="520828" y="6914"/>
                  <a:pt x="570145" y="0"/>
                  <a:pt x="61761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Profile Photo</a:t>
            </a:r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DBC50E87-837D-48A1-AF7E-50325E0BDDE8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492656" y="2256300"/>
            <a:ext cx="1217130" cy="1216800"/>
          </a:xfrm>
          <a:custGeom>
            <a:avLst/>
            <a:gdLst>
              <a:gd name="connsiteX0" fmla="*/ 670385 w 1217130"/>
              <a:gd name="connsiteY0" fmla="*/ 1210201 h 1216800"/>
              <a:gd name="connsiteX1" fmla="*/ 664622 w 1217130"/>
              <a:gd name="connsiteY1" fmla="*/ 1213304 h 1216800"/>
              <a:gd name="connsiteX2" fmla="*/ 664967 w 1217130"/>
              <a:gd name="connsiteY2" fmla="*/ 1213452 h 1216800"/>
              <a:gd name="connsiteX3" fmla="*/ 718300 w 1217130"/>
              <a:gd name="connsiteY3" fmla="*/ 1178701 h 1216800"/>
              <a:gd name="connsiteX4" fmla="*/ 699668 w 1217130"/>
              <a:gd name="connsiteY4" fmla="*/ 1183138 h 1216800"/>
              <a:gd name="connsiteX5" fmla="*/ 671720 w 1217130"/>
              <a:gd name="connsiteY5" fmla="*/ 1186687 h 1216800"/>
              <a:gd name="connsiteX6" fmla="*/ 670389 w 1217130"/>
              <a:gd name="connsiteY6" fmla="*/ 1183138 h 1216800"/>
              <a:gd name="connsiteX7" fmla="*/ 689909 w 1217130"/>
              <a:gd name="connsiteY7" fmla="*/ 1181363 h 1216800"/>
              <a:gd name="connsiteX8" fmla="*/ 718300 w 1217130"/>
              <a:gd name="connsiteY8" fmla="*/ 1178701 h 1216800"/>
              <a:gd name="connsiteX9" fmla="*/ 766766 w 1217130"/>
              <a:gd name="connsiteY9" fmla="*/ 1174057 h 1216800"/>
              <a:gd name="connsiteX10" fmla="*/ 765628 w 1217130"/>
              <a:gd name="connsiteY10" fmla="*/ 1174379 h 1216800"/>
              <a:gd name="connsiteX11" fmla="*/ 766211 w 1217130"/>
              <a:gd name="connsiteY11" fmla="*/ 1174265 h 1216800"/>
              <a:gd name="connsiteX12" fmla="*/ 419077 w 1217130"/>
              <a:gd name="connsiteY12" fmla="*/ 1167389 h 1216800"/>
              <a:gd name="connsiteX13" fmla="*/ 438818 w 1217130"/>
              <a:gd name="connsiteY13" fmla="*/ 1172491 h 1216800"/>
              <a:gd name="connsiteX14" fmla="*/ 447247 w 1217130"/>
              <a:gd name="connsiteY14" fmla="*/ 1172934 h 1216800"/>
              <a:gd name="connsiteX15" fmla="*/ 470759 w 1217130"/>
              <a:gd name="connsiteY15" fmla="*/ 1184469 h 1216800"/>
              <a:gd name="connsiteX16" fmla="*/ 481406 w 1217130"/>
              <a:gd name="connsiteY16" fmla="*/ 1186687 h 1216800"/>
              <a:gd name="connsiteX17" fmla="*/ 482072 w 1217130"/>
              <a:gd name="connsiteY17" fmla="*/ 1186909 h 1216800"/>
              <a:gd name="connsiteX18" fmla="*/ 484512 w 1217130"/>
              <a:gd name="connsiteY18" fmla="*/ 1184469 h 1216800"/>
              <a:gd name="connsiteX19" fmla="*/ 493827 w 1217130"/>
              <a:gd name="connsiteY19" fmla="*/ 1187130 h 1216800"/>
              <a:gd name="connsiteX20" fmla="*/ 503144 w 1217130"/>
              <a:gd name="connsiteY20" fmla="*/ 1189348 h 1216800"/>
              <a:gd name="connsiteX21" fmla="*/ 521500 w 1217130"/>
              <a:gd name="connsiteY21" fmla="*/ 1193617 h 1216800"/>
              <a:gd name="connsiteX22" fmla="*/ 521776 w 1217130"/>
              <a:gd name="connsiteY22" fmla="*/ 1193341 h 1216800"/>
              <a:gd name="connsiteX23" fmla="*/ 543070 w 1217130"/>
              <a:gd name="connsiteY23" fmla="*/ 1196890 h 1216800"/>
              <a:gd name="connsiteX24" fmla="*/ 553273 w 1217130"/>
              <a:gd name="connsiteY24" fmla="*/ 1198665 h 1216800"/>
              <a:gd name="connsiteX25" fmla="*/ 563476 w 1217130"/>
              <a:gd name="connsiteY25" fmla="*/ 1199552 h 1216800"/>
              <a:gd name="connsiteX26" fmla="*/ 584326 w 1217130"/>
              <a:gd name="connsiteY26" fmla="*/ 1200439 h 1216800"/>
              <a:gd name="connsiteX27" fmla="*/ 612718 w 1217130"/>
              <a:gd name="connsiteY27" fmla="*/ 1199995 h 1216800"/>
              <a:gd name="connsiteX28" fmla="*/ 613950 w 1217130"/>
              <a:gd name="connsiteY28" fmla="*/ 1199995 h 1216800"/>
              <a:gd name="connsiteX29" fmla="*/ 616578 w 1217130"/>
              <a:gd name="connsiteY29" fmla="*/ 1198517 h 1216800"/>
              <a:gd name="connsiteX30" fmla="*/ 616944 w 1217130"/>
              <a:gd name="connsiteY30" fmla="*/ 1198368 h 1216800"/>
              <a:gd name="connsiteX31" fmla="*/ 622922 w 1217130"/>
              <a:gd name="connsiteY31" fmla="*/ 1196446 h 1216800"/>
              <a:gd name="connsiteX32" fmla="*/ 629243 w 1217130"/>
              <a:gd name="connsiteY32" fmla="*/ 1196335 h 1216800"/>
              <a:gd name="connsiteX33" fmla="*/ 633568 w 1217130"/>
              <a:gd name="connsiteY33" fmla="*/ 1196890 h 1216800"/>
              <a:gd name="connsiteX34" fmla="*/ 634733 w 1217130"/>
              <a:gd name="connsiteY34" fmla="*/ 1199995 h 1216800"/>
              <a:gd name="connsiteX35" fmla="*/ 644659 w 1217130"/>
              <a:gd name="connsiteY35" fmla="*/ 1199995 h 1216800"/>
              <a:gd name="connsiteX36" fmla="*/ 641554 w 1217130"/>
              <a:gd name="connsiteY36" fmla="*/ 1204431 h 1216800"/>
              <a:gd name="connsiteX37" fmla="*/ 639779 w 1217130"/>
              <a:gd name="connsiteY37" fmla="*/ 1206650 h 1216800"/>
              <a:gd name="connsiteX38" fmla="*/ 634012 w 1217130"/>
              <a:gd name="connsiteY38" fmla="*/ 1209311 h 1216800"/>
              <a:gd name="connsiteX39" fmla="*/ 623365 w 1217130"/>
              <a:gd name="connsiteY39" fmla="*/ 1209311 h 1216800"/>
              <a:gd name="connsiteX40" fmla="*/ 609613 w 1217130"/>
              <a:gd name="connsiteY40" fmla="*/ 1208424 h 1216800"/>
              <a:gd name="connsiteX41" fmla="*/ 579890 w 1217130"/>
              <a:gd name="connsiteY41" fmla="*/ 1207537 h 1216800"/>
              <a:gd name="connsiteX42" fmla="*/ 557709 w 1217130"/>
              <a:gd name="connsiteY42" fmla="*/ 1205763 h 1216800"/>
              <a:gd name="connsiteX43" fmla="*/ 538190 w 1217130"/>
              <a:gd name="connsiteY43" fmla="*/ 1203101 h 1216800"/>
              <a:gd name="connsiteX44" fmla="*/ 518670 w 1217130"/>
              <a:gd name="connsiteY44" fmla="*/ 1199995 h 1216800"/>
              <a:gd name="connsiteX45" fmla="*/ 488948 w 1217130"/>
              <a:gd name="connsiteY45" fmla="*/ 1195559 h 1216800"/>
              <a:gd name="connsiteX46" fmla="*/ 465879 w 1217130"/>
              <a:gd name="connsiteY46" fmla="*/ 1188018 h 1216800"/>
              <a:gd name="connsiteX47" fmla="*/ 466146 w 1217130"/>
              <a:gd name="connsiteY47" fmla="*/ 1187824 h 1216800"/>
              <a:gd name="connsiteX48" fmla="*/ 452571 w 1217130"/>
              <a:gd name="connsiteY48" fmla="*/ 1183581 h 1216800"/>
              <a:gd name="connsiteX49" fmla="*/ 440593 w 1217130"/>
              <a:gd name="connsiteY49" fmla="*/ 1178258 h 1216800"/>
              <a:gd name="connsiteX50" fmla="*/ 426841 w 1217130"/>
              <a:gd name="connsiteY50" fmla="*/ 1173822 h 1216800"/>
              <a:gd name="connsiteX51" fmla="*/ 412645 w 1217130"/>
              <a:gd name="connsiteY51" fmla="*/ 1168942 h 1216800"/>
              <a:gd name="connsiteX52" fmla="*/ 419077 w 1217130"/>
              <a:gd name="connsiteY52" fmla="*/ 1167389 h 1216800"/>
              <a:gd name="connsiteX53" fmla="*/ 680216 w 1217130"/>
              <a:gd name="connsiteY53" fmla="*/ 1157878 h 1216800"/>
              <a:gd name="connsiteX54" fmla="*/ 673438 w 1217130"/>
              <a:gd name="connsiteY54" fmla="*/ 1158912 h 1216800"/>
              <a:gd name="connsiteX55" fmla="*/ 626563 w 1217130"/>
              <a:gd name="connsiteY55" fmla="*/ 1161279 h 1216800"/>
              <a:gd name="connsiteX56" fmla="*/ 641997 w 1217130"/>
              <a:gd name="connsiteY56" fmla="*/ 1163174 h 1216800"/>
              <a:gd name="connsiteX57" fmla="*/ 645990 w 1217130"/>
              <a:gd name="connsiteY57" fmla="*/ 1162287 h 1216800"/>
              <a:gd name="connsiteX58" fmla="*/ 673494 w 1217130"/>
              <a:gd name="connsiteY58" fmla="*/ 1159182 h 1216800"/>
              <a:gd name="connsiteX59" fmla="*/ 678020 w 1217130"/>
              <a:gd name="connsiteY59" fmla="*/ 1158302 h 1216800"/>
              <a:gd name="connsiteX60" fmla="*/ 722331 w 1217130"/>
              <a:gd name="connsiteY60" fmla="*/ 1151450 h 1216800"/>
              <a:gd name="connsiteX61" fmla="*/ 699310 w 1217130"/>
              <a:gd name="connsiteY61" fmla="*/ 1154964 h 1216800"/>
              <a:gd name="connsiteX62" fmla="*/ 707210 w 1217130"/>
              <a:gd name="connsiteY62" fmla="*/ 1155189 h 1216800"/>
              <a:gd name="connsiteX63" fmla="*/ 718577 w 1217130"/>
              <a:gd name="connsiteY63" fmla="*/ 1153082 h 1216800"/>
              <a:gd name="connsiteX64" fmla="*/ 806369 w 1217130"/>
              <a:gd name="connsiteY64" fmla="*/ 1150424 h 1216800"/>
              <a:gd name="connsiteX65" fmla="*/ 734163 w 1217130"/>
              <a:gd name="connsiteY65" fmla="*/ 1169653 h 1216800"/>
              <a:gd name="connsiteX66" fmla="*/ 770703 w 1217130"/>
              <a:gd name="connsiteY66" fmla="*/ 1161511 h 1216800"/>
              <a:gd name="connsiteX67" fmla="*/ 343440 w 1217130"/>
              <a:gd name="connsiteY67" fmla="*/ 1141437 h 1216800"/>
              <a:gd name="connsiteX68" fmla="*/ 394456 w 1217130"/>
              <a:gd name="connsiteY68" fmla="*/ 1163174 h 1216800"/>
              <a:gd name="connsiteX69" fmla="*/ 412645 w 1217130"/>
              <a:gd name="connsiteY69" fmla="*/ 1168942 h 1216800"/>
              <a:gd name="connsiteX70" fmla="*/ 426397 w 1217130"/>
              <a:gd name="connsiteY70" fmla="*/ 1173821 h 1216800"/>
              <a:gd name="connsiteX71" fmla="*/ 440149 w 1217130"/>
              <a:gd name="connsiteY71" fmla="*/ 1178258 h 1216800"/>
              <a:gd name="connsiteX72" fmla="*/ 452127 w 1217130"/>
              <a:gd name="connsiteY72" fmla="*/ 1183581 h 1216800"/>
              <a:gd name="connsiteX73" fmla="*/ 449465 w 1217130"/>
              <a:gd name="connsiteY73" fmla="*/ 1185799 h 1216800"/>
              <a:gd name="connsiteX74" fmla="*/ 442367 w 1217130"/>
              <a:gd name="connsiteY74" fmla="*/ 1184468 h 1216800"/>
              <a:gd name="connsiteX75" fmla="*/ 417081 w 1217130"/>
              <a:gd name="connsiteY75" fmla="*/ 1175152 h 1216800"/>
              <a:gd name="connsiteX76" fmla="*/ 404660 w 1217130"/>
              <a:gd name="connsiteY76" fmla="*/ 1170272 h 1216800"/>
              <a:gd name="connsiteX77" fmla="*/ 392238 w 1217130"/>
              <a:gd name="connsiteY77" fmla="*/ 1164949 h 1216800"/>
              <a:gd name="connsiteX78" fmla="*/ 375824 w 1217130"/>
              <a:gd name="connsiteY78" fmla="*/ 1159182 h 1216800"/>
              <a:gd name="connsiteX79" fmla="*/ 361628 w 1217130"/>
              <a:gd name="connsiteY79" fmla="*/ 1152971 h 1216800"/>
              <a:gd name="connsiteX80" fmla="*/ 350538 w 1217130"/>
              <a:gd name="connsiteY80" fmla="*/ 1147204 h 1216800"/>
              <a:gd name="connsiteX81" fmla="*/ 343440 w 1217130"/>
              <a:gd name="connsiteY81" fmla="*/ 1141437 h 1216800"/>
              <a:gd name="connsiteX82" fmla="*/ 364290 w 1217130"/>
              <a:gd name="connsiteY82" fmla="*/ 1130347 h 1216800"/>
              <a:gd name="connsiteX83" fmla="*/ 388689 w 1217130"/>
              <a:gd name="connsiteY83" fmla="*/ 1142768 h 1216800"/>
              <a:gd name="connsiteX84" fmla="*/ 385584 w 1217130"/>
              <a:gd name="connsiteY84" fmla="*/ 1144543 h 1216800"/>
              <a:gd name="connsiteX85" fmla="*/ 357192 w 1217130"/>
              <a:gd name="connsiteY85" fmla="*/ 1130790 h 1216800"/>
              <a:gd name="connsiteX86" fmla="*/ 364290 w 1217130"/>
              <a:gd name="connsiteY86" fmla="*/ 1130347 h 1216800"/>
              <a:gd name="connsiteX87" fmla="*/ 274235 w 1217130"/>
              <a:gd name="connsiteY87" fmla="*/ 1100181 h 1216800"/>
              <a:gd name="connsiteX88" fmla="*/ 304401 w 1217130"/>
              <a:gd name="connsiteY88" fmla="*/ 1117038 h 1216800"/>
              <a:gd name="connsiteX89" fmla="*/ 310612 w 1217130"/>
              <a:gd name="connsiteY89" fmla="*/ 1124136 h 1216800"/>
              <a:gd name="connsiteX90" fmla="*/ 296416 w 1217130"/>
              <a:gd name="connsiteY90" fmla="*/ 1116594 h 1216800"/>
              <a:gd name="connsiteX91" fmla="*/ 285769 w 1217130"/>
              <a:gd name="connsiteY91" fmla="*/ 1109940 h 1216800"/>
              <a:gd name="connsiteX92" fmla="*/ 274235 w 1217130"/>
              <a:gd name="connsiteY92" fmla="*/ 1100181 h 1216800"/>
              <a:gd name="connsiteX93" fmla="*/ 327133 w 1217130"/>
              <a:gd name="connsiteY93" fmla="*/ 1088797 h 1216800"/>
              <a:gd name="connsiteX94" fmla="*/ 327137 w 1217130"/>
              <a:gd name="connsiteY94" fmla="*/ 1088924 h 1216800"/>
              <a:gd name="connsiteX95" fmla="*/ 328635 w 1217130"/>
              <a:gd name="connsiteY95" fmla="*/ 1090737 h 1216800"/>
              <a:gd name="connsiteX96" fmla="*/ 328800 w 1217130"/>
              <a:gd name="connsiteY96" fmla="*/ 1089977 h 1216800"/>
              <a:gd name="connsiteX97" fmla="*/ 974993 w 1217130"/>
              <a:gd name="connsiteY97" fmla="*/ 1059677 h 1216800"/>
              <a:gd name="connsiteX98" fmla="*/ 973382 w 1217130"/>
              <a:gd name="connsiteY98" fmla="*/ 1059811 h 1216800"/>
              <a:gd name="connsiteX99" fmla="*/ 946765 w 1217130"/>
              <a:gd name="connsiteY99" fmla="*/ 1078887 h 1216800"/>
              <a:gd name="connsiteX100" fmla="*/ 920591 w 1217130"/>
              <a:gd name="connsiteY100" fmla="*/ 1093083 h 1216800"/>
              <a:gd name="connsiteX101" fmla="*/ 901959 w 1217130"/>
              <a:gd name="connsiteY101" fmla="*/ 1104173 h 1216800"/>
              <a:gd name="connsiteX102" fmla="*/ 891756 w 1217130"/>
              <a:gd name="connsiteY102" fmla="*/ 1108609 h 1216800"/>
              <a:gd name="connsiteX103" fmla="*/ 881109 w 1217130"/>
              <a:gd name="connsiteY103" fmla="*/ 1113045 h 1216800"/>
              <a:gd name="connsiteX104" fmla="*/ 868244 w 1217130"/>
              <a:gd name="connsiteY104" fmla="*/ 1119700 h 1216800"/>
              <a:gd name="connsiteX105" fmla="*/ 858484 w 1217130"/>
              <a:gd name="connsiteY105" fmla="*/ 1125467 h 1216800"/>
              <a:gd name="connsiteX106" fmla="*/ 844288 w 1217130"/>
              <a:gd name="connsiteY106" fmla="*/ 1131234 h 1216800"/>
              <a:gd name="connsiteX107" fmla="*/ 829649 w 1217130"/>
              <a:gd name="connsiteY107" fmla="*/ 1136558 h 1216800"/>
              <a:gd name="connsiteX108" fmla="*/ 825656 w 1217130"/>
              <a:gd name="connsiteY108" fmla="*/ 1140550 h 1216800"/>
              <a:gd name="connsiteX109" fmla="*/ 819446 w 1217130"/>
              <a:gd name="connsiteY109" fmla="*/ 1142768 h 1216800"/>
              <a:gd name="connsiteX110" fmla="*/ 803919 w 1217130"/>
              <a:gd name="connsiteY110" fmla="*/ 1145430 h 1216800"/>
              <a:gd name="connsiteX111" fmla="*/ 783956 w 1217130"/>
              <a:gd name="connsiteY111" fmla="*/ 1151641 h 1216800"/>
              <a:gd name="connsiteX112" fmla="*/ 765768 w 1217130"/>
              <a:gd name="connsiteY112" fmla="*/ 1157408 h 1216800"/>
              <a:gd name="connsiteX113" fmla="*/ 745804 w 1217130"/>
              <a:gd name="connsiteY113" fmla="*/ 1163175 h 1216800"/>
              <a:gd name="connsiteX114" fmla="*/ 720962 w 1217130"/>
              <a:gd name="connsiteY114" fmla="*/ 1169386 h 1216800"/>
              <a:gd name="connsiteX115" fmla="*/ 685916 w 1217130"/>
              <a:gd name="connsiteY115" fmla="*/ 1175152 h 1216800"/>
              <a:gd name="connsiteX116" fmla="*/ 685029 w 1217130"/>
              <a:gd name="connsiteY116" fmla="*/ 1176484 h 1216800"/>
              <a:gd name="connsiteX117" fmla="*/ 668178 w 1217130"/>
              <a:gd name="connsiteY117" fmla="*/ 1180696 h 1216800"/>
              <a:gd name="connsiteX118" fmla="*/ 668615 w 1217130"/>
              <a:gd name="connsiteY118" fmla="*/ 1180920 h 1216800"/>
              <a:gd name="connsiteX119" fmla="*/ 687327 w 1217130"/>
              <a:gd name="connsiteY119" fmla="*/ 1176241 h 1216800"/>
              <a:gd name="connsiteX120" fmla="*/ 687690 w 1217130"/>
              <a:gd name="connsiteY120" fmla="*/ 1175152 h 1216800"/>
              <a:gd name="connsiteX121" fmla="*/ 722737 w 1217130"/>
              <a:gd name="connsiteY121" fmla="*/ 1169386 h 1216800"/>
              <a:gd name="connsiteX122" fmla="*/ 747579 w 1217130"/>
              <a:gd name="connsiteY122" fmla="*/ 1163175 h 1216800"/>
              <a:gd name="connsiteX123" fmla="*/ 767542 w 1217130"/>
              <a:gd name="connsiteY123" fmla="*/ 1157408 h 1216800"/>
              <a:gd name="connsiteX124" fmla="*/ 785731 w 1217130"/>
              <a:gd name="connsiteY124" fmla="*/ 1151641 h 1216800"/>
              <a:gd name="connsiteX125" fmla="*/ 805694 w 1217130"/>
              <a:gd name="connsiteY125" fmla="*/ 1145430 h 1216800"/>
              <a:gd name="connsiteX126" fmla="*/ 821221 w 1217130"/>
              <a:gd name="connsiteY126" fmla="*/ 1142768 h 1216800"/>
              <a:gd name="connsiteX127" fmla="*/ 810710 w 1217130"/>
              <a:gd name="connsiteY127" fmla="*/ 1149075 h 1216800"/>
              <a:gd name="connsiteX128" fmla="*/ 811017 w 1217130"/>
              <a:gd name="connsiteY128" fmla="*/ 1148979 h 1216800"/>
              <a:gd name="connsiteX129" fmla="*/ 822108 w 1217130"/>
              <a:gd name="connsiteY129" fmla="*/ 1142324 h 1216800"/>
              <a:gd name="connsiteX130" fmla="*/ 828318 w 1217130"/>
              <a:gd name="connsiteY130" fmla="*/ 1140107 h 1216800"/>
              <a:gd name="connsiteX131" fmla="*/ 828732 w 1217130"/>
              <a:gd name="connsiteY131" fmla="*/ 1139992 h 1216800"/>
              <a:gd name="connsiteX132" fmla="*/ 831424 w 1217130"/>
              <a:gd name="connsiteY132" fmla="*/ 1137001 h 1216800"/>
              <a:gd name="connsiteX133" fmla="*/ 846063 w 1217130"/>
              <a:gd name="connsiteY133" fmla="*/ 1131678 h 1216800"/>
              <a:gd name="connsiteX134" fmla="*/ 860259 w 1217130"/>
              <a:gd name="connsiteY134" fmla="*/ 1125911 h 1216800"/>
              <a:gd name="connsiteX135" fmla="*/ 870019 w 1217130"/>
              <a:gd name="connsiteY135" fmla="*/ 1120143 h 1216800"/>
              <a:gd name="connsiteX136" fmla="*/ 882884 w 1217130"/>
              <a:gd name="connsiteY136" fmla="*/ 1113489 h 1216800"/>
              <a:gd name="connsiteX137" fmla="*/ 893531 w 1217130"/>
              <a:gd name="connsiteY137" fmla="*/ 1109053 h 1216800"/>
              <a:gd name="connsiteX138" fmla="*/ 900832 w 1217130"/>
              <a:gd name="connsiteY138" fmla="*/ 1105879 h 1216800"/>
              <a:gd name="connsiteX139" fmla="*/ 904621 w 1217130"/>
              <a:gd name="connsiteY139" fmla="*/ 1103286 h 1216800"/>
              <a:gd name="connsiteX140" fmla="*/ 923253 w 1217130"/>
              <a:gd name="connsiteY140" fmla="*/ 1092196 h 1216800"/>
              <a:gd name="connsiteX141" fmla="*/ 949427 w 1217130"/>
              <a:gd name="connsiteY141" fmla="*/ 1078000 h 1216800"/>
              <a:gd name="connsiteX142" fmla="*/ 214270 w 1217130"/>
              <a:gd name="connsiteY142" fmla="*/ 1053542 h 1216800"/>
              <a:gd name="connsiteX143" fmla="*/ 215955 w 1217130"/>
              <a:gd name="connsiteY143" fmla="*/ 1054987 h 1216800"/>
              <a:gd name="connsiteX144" fmla="*/ 216529 w 1217130"/>
              <a:gd name="connsiteY144" fmla="*/ 1055280 h 1216800"/>
              <a:gd name="connsiteX145" fmla="*/ 977971 w 1217130"/>
              <a:gd name="connsiteY145" fmla="*/ 1041961 h 1216800"/>
              <a:gd name="connsiteX146" fmla="*/ 977819 w 1217130"/>
              <a:gd name="connsiteY146" fmla="*/ 1042066 h 1216800"/>
              <a:gd name="connsiteX147" fmla="*/ 977819 w 1217130"/>
              <a:gd name="connsiteY147" fmla="*/ 1042193 h 1216800"/>
              <a:gd name="connsiteX148" fmla="*/ 978524 w 1217130"/>
              <a:gd name="connsiteY148" fmla="*/ 1042293 h 1216800"/>
              <a:gd name="connsiteX149" fmla="*/ 978706 w 1217130"/>
              <a:gd name="connsiteY149" fmla="*/ 1042066 h 1216800"/>
              <a:gd name="connsiteX150" fmla="*/ 987555 w 1217130"/>
              <a:gd name="connsiteY150" fmla="*/ 1035339 h 1216800"/>
              <a:gd name="connsiteX151" fmla="*/ 984936 w 1217130"/>
              <a:gd name="connsiteY151" fmla="*/ 1037149 h 1216800"/>
              <a:gd name="connsiteX152" fmla="*/ 984473 w 1217130"/>
              <a:gd name="connsiteY152" fmla="*/ 1037630 h 1216800"/>
              <a:gd name="connsiteX153" fmla="*/ 986269 w 1217130"/>
              <a:gd name="connsiteY153" fmla="*/ 1036480 h 1216800"/>
              <a:gd name="connsiteX154" fmla="*/ 178048 w 1217130"/>
              <a:gd name="connsiteY154" fmla="*/ 1012994 h 1216800"/>
              <a:gd name="connsiteX155" fmla="*/ 194802 w 1217130"/>
              <a:gd name="connsiteY155" fmla="*/ 1032720 h 1216800"/>
              <a:gd name="connsiteX156" fmla="*/ 181518 w 1217130"/>
              <a:gd name="connsiteY156" fmla="*/ 1016779 h 1216800"/>
              <a:gd name="connsiteX157" fmla="*/ 1018965 w 1217130"/>
              <a:gd name="connsiteY157" fmla="*/ 1012981 h 1216800"/>
              <a:gd name="connsiteX158" fmla="*/ 1018925 w 1217130"/>
              <a:gd name="connsiteY158" fmla="*/ 1012995 h 1216800"/>
              <a:gd name="connsiteX159" fmla="*/ 1018632 w 1217130"/>
              <a:gd name="connsiteY159" fmla="*/ 1015005 h 1216800"/>
              <a:gd name="connsiteX160" fmla="*/ 1011534 w 1217130"/>
              <a:gd name="connsiteY160" fmla="*/ 1022991 h 1216800"/>
              <a:gd name="connsiteX161" fmla="*/ 1003105 w 1217130"/>
              <a:gd name="connsiteY161" fmla="*/ 1032306 h 1216800"/>
              <a:gd name="connsiteX162" fmla="*/ 1003613 w 1217130"/>
              <a:gd name="connsiteY162" fmla="*/ 1032189 h 1216800"/>
              <a:gd name="connsiteX163" fmla="*/ 1011534 w 1217130"/>
              <a:gd name="connsiteY163" fmla="*/ 1023434 h 1216800"/>
              <a:gd name="connsiteX164" fmla="*/ 1018632 w 1217130"/>
              <a:gd name="connsiteY164" fmla="*/ 1015449 h 1216800"/>
              <a:gd name="connsiteX165" fmla="*/ 1018965 w 1217130"/>
              <a:gd name="connsiteY165" fmla="*/ 1012981 h 1216800"/>
              <a:gd name="connsiteX166" fmla="*/ 221408 w 1217130"/>
              <a:gd name="connsiteY166" fmla="*/ 1002992 h 1216800"/>
              <a:gd name="connsiteX167" fmla="*/ 222287 w 1217130"/>
              <a:gd name="connsiteY167" fmla="*/ 1004061 h 1216800"/>
              <a:gd name="connsiteX168" fmla="*/ 222331 w 1217130"/>
              <a:gd name="connsiteY168" fmla="*/ 1003915 h 1216800"/>
              <a:gd name="connsiteX169" fmla="*/ 155788 w 1217130"/>
              <a:gd name="connsiteY169" fmla="*/ 992824 h 1216800"/>
              <a:gd name="connsiteX170" fmla="*/ 167322 w 1217130"/>
              <a:gd name="connsiteY170" fmla="*/ 1000366 h 1216800"/>
              <a:gd name="connsiteX171" fmla="*/ 167889 w 1217130"/>
              <a:gd name="connsiteY171" fmla="*/ 1001033 h 1216800"/>
              <a:gd name="connsiteX172" fmla="*/ 173145 w 1217130"/>
              <a:gd name="connsiteY172" fmla="*/ 1002196 h 1216800"/>
              <a:gd name="connsiteX173" fmla="*/ 185067 w 1217130"/>
              <a:gd name="connsiteY173" fmla="*/ 1013230 h 1216800"/>
              <a:gd name="connsiteX174" fmla="*/ 201481 w 1217130"/>
              <a:gd name="connsiteY174" fmla="*/ 1026539 h 1216800"/>
              <a:gd name="connsiteX175" fmla="*/ 208579 w 1217130"/>
              <a:gd name="connsiteY175" fmla="*/ 1036299 h 1216800"/>
              <a:gd name="connsiteX176" fmla="*/ 212571 w 1217130"/>
              <a:gd name="connsiteY176" fmla="*/ 1041179 h 1216800"/>
              <a:gd name="connsiteX177" fmla="*/ 229429 w 1217130"/>
              <a:gd name="connsiteY177" fmla="*/ 1055375 h 1216800"/>
              <a:gd name="connsiteX178" fmla="*/ 224549 w 1217130"/>
              <a:gd name="connsiteY178" fmla="*/ 1059367 h 1216800"/>
              <a:gd name="connsiteX179" fmla="*/ 208850 w 1217130"/>
              <a:gd name="connsiteY179" fmla="*/ 1041923 h 1216800"/>
              <a:gd name="connsiteX180" fmla="*/ 208136 w 1217130"/>
              <a:gd name="connsiteY180" fmla="*/ 1042066 h 1216800"/>
              <a:gd name="connsiteX181" fmla="*/ 222992 w 1217130"/>
              <a:gd name="connsiteY181" fmla="*/ 1058573 h 1216800"/>
              <a:gd name="connsiteX182" fmla="*/ 224549 w 1217130"/>
              <a:gd name="connsiteY182" fmla="*/ 1059367 h 1216800"/>
              <a:gd name="connsiteX183" fmla="*/ 229429 w 1217130"/>
              <a:gd name="connsiteY183" fmla="*/ 1055375 h 1216800"/>
              <a:gd name="connsiteX184" fmla="*/ 271573 w 1217130"/>
              <a:gd name="connsiteY184" fmla="*/ 1088646 h 1216800"/>
              <a:gd name="connsiteX185" fmla="*/ 263145 w 1217130"/>
              <a:gd name="connsiteY185" fmla="*/ 1091308 h 1216800"/>
              <a:gd name="connsiteX186" fmla="*/ 266250 w 1217130"/>
              <a:gd name="connsiteY186" fmla="*/ 1093526 h 1216800"/>
              <a:gd name="connsiteX187" fmla="*/ 253828 w 1217130"/>
              <a:gd name="connsiteY187" fmla="*/ 1093970 h 1216800"/>
              <a:gd name="connsiteX188" fmla="*/ 245843 w 1217130"/>
              <a:gd name="connsiteY188" fmla="*/ 1088646 h 1216800"/>
              <a:gd name="connsiteX189" fmla="*/ 238302 w 1217130"/>
              <a:gd name="connsiteY189" fmla="*/ 1082879 h 1216800"/>
              <a:gd name="connsiteX190" fmla="*/ 219670 w 1217130"/>
              <a:gd name="connsiteY190" fmla="*/ 1067352 h 1216800"/>
              <a:gd name="connsiteX191" fmla="*/ 202368 w 1217130"/>
              <a:gd name="connsiteY191" fmla="*/ 1051826 h 1216800"/>
              <a:gd name="connsiteX192" fmla="*/ 186398 w 1217130"/>
              <a:gd name="connsiteY192" fmla="*/ 1036299 h 1216800"/>
              <a:gd name="connsiteX193" fmla="*/ 178857 w 1217130"/>
              <a:gd name="connsiteY193" fmla="*/ 1028757 h 1216800"/>
              <a:gd name="connsiteX194" fmla="*/ 171759 w 1217130"/>
              <a:gd name="connsiteY194" fmla="*/ 1020772 h 1216800"/>
              <a:gd name="connsiteX195" fmla="*/ 174420 w 1217130"/>
              <a:gd name="connsiteY195" fmla="*/ 1017223 h 1216800"/>
              <a:gd name="connsiteX196" fmla="*/ 183293 w 1217130"/>
              <a:gd name="connsiteY196" fmla="*/ 1025208 h 1216800"/>
              <a:gd name="connsiteX197" fmla="*/ 193052 w 1217130"/>
              <a:gd name="connsiteY197" fmla="*/ 1032750 h 1216800"/>
              <a:gd name="connsiteX198" fmla="*/ 205030 w 1217130"/>
              <a:gd name="connsiteY198" fmla="*/ 1045615 h 1216800"/>
              <a:gd name="connsiteX199" fmla="*/ 206048 w 1217130"/>
              <a:gd name="connsiteY199" fmla="*/ 1046488 h 1216800"/>
              <a:gd name="connsiteX200" fmla="*/ 193052 w 1217130"/>
              <a:gd name="connsiteY200" fmla="*/ 1032750 h 1216800"/>
              <a:gd name="connsiteX201" fmla="*/ 183736 w 1217130"/>
              <a:gd name="connsiteY201" fmla="*/ 1025208 h 1216800"/>
              <a:gd name="connsiteX202" fmla="*/ 174864 w 1217130"/>
              <a:gd name="connsiteY202" fmla="*/ 1017223 h 1216800"/>
              <a:gd name="connsiteX203" fmla="*/ 165104 w 1217130"/>
              <a:gd name="connsiteY203" fmla="*/ 1005245 h 1216800"/>
              <a:gd name="connsiteX204" fmla="*/ 155788 w 1217130"/>
              <a:gd name="connsiteY204" fmla="*/ 992824 h 1216800"/>
              <a:gd name="connsiteX205" fmla="*/ 1133086 w 1217130"/>
              <a:gd name="connsiteY205" fmla="*/ 922288 h 1216800"/>
              <a:gd name="connsiteX206" fmla="*/ 1132861 w 1217130"/>
              <a:gd name="connsiteY206" fmla="*/ 922385 h 1216800"/>
              <a:gd name="connsiteX207" fmla="*/ 1128016 w 1217130"/>
              <a:gd name="connsiteY207" fmla="*/ 934013 h 1216800"/>
              <a:gd name="connsiteX208" fmla="*/ 1128429 w 1217130"/>
              <a:gd name="connsiteY208" fmla="*/ 866712 h 1216800"/>
              <a:gd name="connsiteX209" fmla="*/ 1116672 w 1217130"/>
              <a:gd name="connsiteY209" fmla="*/ 883693 h 1216800"/>
              <a:gd name="connsiteX210" fmla="*/ 1110905 w 1217130"/>
              <a:gd name="connsiteY210" fmla="*/ 894340 h 1216800"/>
              <a:gd name="connsiteX211" fmla="*/ 1105138 w 1217130"/>
              <a:gd name="connsiteY211" fmla="*/ 904100 h 1216800"/>
              <a:gd name="connsiteX212" fmla="*/ 1091386 w 1217130"/>
              <a:gd name="connsiteY212" fmla="*/ 922288 h 1216800"/>
              <a:gd name="connsiteX213" fmla="*/ 1079408 w 1217130"/>
              <a:gd name="connsiteY213" fmla="*/ 940477 h 1216800"/>
              <a:gd name="connsiteX214" fmla="*/ 1068761 w 1217130"/>
              <a:gd name="connsiteY214" fmla="*/ 955116 h 1216800"/>
              <a:gd name="connsiteX215" fmla="*/ 1067873 w 1217130"/>
              <a:gd name="connsiteY215" fmla="*/ 955659 h 1216800"/>
              <a:gd name="connsiteX216" fmla="*/ 1067147 w 1217130"/>
              <a:gd name="connsiteY216" fmla="*/ 956735 h 1216800"/>
              <a:gd name="connsiteX217" fmla="*/ 1068317 w 1217130"/>
              <a:gd name="connsiteY217" fmla="*/ 956004 h 1216800"/>
              <a:gd name="connsiteX218" fmla="*/ 1078964 w 1217130"/>
              <a:gd name="connsiteY218" fmla="*/ 941364 h 1216800"/>
              <a:gd name="connsiteX219" fmla="*/ 1090942 w 1217130"/>
              <a:gd name="connsiteY219" fmla="*/ 923176 h 1216800"/>
              <a:gd name="connsiteX220" fmla="*/ 1104694 w 1217130"/>
              <a:gd name="connsiteY220" fmla="*/ 904987 h 1216800"/>
              <a:gd name="connsiteX221" fmla="*/ 1110462 w 1217130"/>
              <a:gd name="connsiteY221" fmla="*/ 895228 h 1216800"/>
              <a:gd name="connsiteX222" fmla="*/ 1116229 w 1217130"/>
              <a:gd name="connsiteY222" fmla="*/ 884581 h 1216800"/>
              <a:gd name="connsiteX223" fmla="*/ 1128207 w 1217130"/>
              <a:gd name="connsiteY223" fmla="*/ 867279 h 1216800"/>
              <a:gd name="connsiteX224" fmla="*/ 1174343 w 1217130"/>
              <a:gd name="connsiteY224" fmla="*/ 860625 h 1216800"/>
              <a:gd name="connsiteX225" fmla="*/ 1168576 w 1217130"/>
              <a:gd name="connsiteY225" fmla="*/ 877926 h 1216800"/>
              <a:gd name="connsiteX226" fmla="*/ 1158373 w 1217130"/>
              <a:gd name="connsiteY226" fmla="*/ 896558 h 1216800"/>
              <a:gd name="connsiteX227" fmla="*/ 1148169 w 1217130"/>
              <a:gd name="connsiteY227" fmla="*/ 915634 h 1216800"/>
              <a:gd name="connsiteX228" fmla="*/ 1138854 w 1217130"/>
              <a:gd name="connsiteY228" fmla="*/ 927612 h 1216800"/>
              <a:gd name="connsiteX229" fmla="*/ 1145064 w 1217130"/>
              <a:gd name="connsiteY229" fmla="*/ 915190 h 1216800"/>
              <a:gd name="connsiteX230" fmla="*/ 1150388 w 1217130"/>
              <a:gd name="connsiteY230" fmla="*/ 902769 h 1216800"/>
              <a:gd name="connsiteX231" fmla="*/ 1154380 w 1217130"/>
              <a:gd name="connsiteY231" fmla="*/ 896115 h 1216800"/>
              <a:gd name="connsiteX232" fmla="*/ 1159703 w 1217130"/>
              <a:gd name="connsiteY232" fmla="*/ 887242 h 1216800"/>
              <a:gd name="connsiteX233" fmla="*/ 1164584 w 1217130"/>
              <a:gd name="connsiteY233" fmla="*/ 878370 h 1216800"/>
              <a:gd name="connsiteX234" fmla="*/ 1174343 w 1217130"/>
              <a:gd name="connsiteY234" fmla="*/ 860625 h 1216800"/>
              <a:gd name="connsiteX235" fmla="*/ 1145629 w 1217130"/>
              <a:gd name="connsiteY235" fmla="*/ 822598 h 1216800"/>
              <a:gd name="connsiteX236" fmla="*/ 1134861 w 1217130"/>
              <a:gd name="connsiteY236" fmla="*/ 841549 h 1216800"/>
              <a:gd name="connsiteX237" fmla="*/ 1134663 w 1217130"/>
              <a:gd name="connsiteY237" fmla="*/ 842005 h 1216800"/>
              <a:gd name="connsiteX238" fmla="*/ 1145508 w 1217130"/>
              <a:gd name="connsiteY238" fmla="*/ 822917 h 1216800"/>
              <a:gd name="connsiteX239" fmla="*/ 1151534 w 1217130"/>
              <a:gd name="connsiteY239" fmla="*/ 779676 h 1216800"/>
              <a:gd name="connsiteX240" fmla="*/ 1138592 w 1217130"/>
              <a:gd name="connsiteY240" fmla="*/ 815036 h 1216800"/>
              <a:gd name="connsiteX241" fmla="*/ 1111368 w 1217130"/>
              <a:gd name="connsiteY241" fmla="*/ 870685 h 1216800"/>
              <a:gd name="connsiteX242" fmla="*/ 1107381 w 1217130"/>
              <a:gd name="connsiteY242" fmla="*/ 876987 h 1216800"/>
              <a:gd name="connsiteX243" fmla="*/ 1107356 w 1217130"/>
              <a:gd name="connsiteY243" fmla="*/ 877039 h 1216800"/>
              <a:gd name="connsiteX244" fmla="*/ 1098040 w 1217130"/>
              <a:gd name="connsiteY244" fmla="*/ 893009 h 1216800"/>
              <a:gd name="connsiteX245" fmla="*/ 1088724 w 1217130"/>
              <a:gd name="connsiteY245" fmla="*/ 910311 h 1216800"/>
              <a:gd name="connsiteX246" fmla="*/ 1078077 w 1217130"/>
              <a:gd name="connsiteY246" fmla="*/ 923619 h 1216800"/>
              <a:gd name="connsiteX247" fmla="*/ 1069205 w 1217130"/>
              <a:gd name="connsiteY247" fmla="*/ 938703 h 1216800"/>
              <a:gd name="connsiteX248" fmla="*/ 1016857 w 1217130"/>
              <a:gd name="connsiteY248" fmla="*/ 997704 h 1216800"/>
              <a:gd name="connsiteX249" fmla="*/ 999556 w 1217130"/>
              <a:gd name="connsiteY249" fmla="*/ 1012344 h 1216800"/>
              <a:gd name="connsiteX250" fmla="*/ 997896 w 1217130"/>
              <a:gd name="connsiteY250" fmla="*/ 1013605 h 1216800"/>
              <a:gd name="connsiteX251" fmla="*/ 997180 w 1217130"/>
              <a:gd name="connsiteY251" fmla="*/ 1014331 h 1216800"/>
              <a:gd name="connsiteX252" fmla="*/ 989945 w 1217130"/>
              <a:gd name="connsiteY252" fmla="*/ 1020228 h 1216800"/>
              <a:gd name="connsiteX253" fmla="*/ 984029 w 1217130"/>
              <a:gd name="connsiteY253" fmla="*/ 1026983 h 1216800"/>
              <a:gd name="connsiteX254" fmla="*/ 962292 w 1217130"/>
              <a:gd name="connsiteY254" fmla="*/ 1043397 h 1216800"/>
              <a:gd name="connsiteX255" fmla="*/ 958886 w 1217130"/>
              <a:gd name="connsiteY255" fmla="*/ 1045548 h 1216800"/>
              <a:gd name="connsiteX256" fmla="*/ 949634 w 1217130"/>
              <a:gd name="connsiteY256" fmla="*/ 1053091 h 1216800"/>
              <a:gd name="connsiteX257" fmla="*/ 948298 w 1217130"/>
              <a:gd name="connsiteY257" fmla="*/ 1053958 h 1216800"/>
              <a:gd name="connsiteX258" fmla="*/ 946321 w 1217130"/>
              <a:gd name="connsiteY258" fmla="*/ 1055819 h 1216800"/>
              <a:gd name="connsiteX259" fmla="*/ 929020 w 1217130"/>
              <a:gd name="connsiteY259" fmla="*/ 1067353 h 1216800"/>
              <a:gd name="connsiteX260" fmla="*/ 911719 w 1217130"/>
              <a:gd name="connsiteY260" fmla="*/ 1078000 h 1216800"/>
              <a:gd name="connsiteX261" fmla="*/ 909739 w 1217130"/>
              <a:gd name="connsiteY261" fmla="*/ 1079003 h 1216800"/>
              <a:gd name="connsiteX262" fmla="*/ 898024 w 1217130"/>
              <a:gd name="connsiteY262" fmla="*/ 1086612 h 1216800"/>
              <a:gd name="connsiteX263" fmla="*/ 894392 w 1217130"/>
              <a:gd name="connsiteY263" fmla="*/ 1088444 h 1216800"/>
              <a:gd name="connsiteX264" fmla="*/ 890869 w 1217130"/>
              <a:gd name="connsiteY264" fmla="*/ 1090864 h 1216800"/>
              <a:gd name="connsiteX265" fmla="*/ 878891 w 1217130"/>
              <a:gd name="connsiteY265" fmla="*/ 1097519 h 1216800"/>
              <a:gd name="connsiteX266" fmla="*/ 867700 w 1217130"/>
              <a:gd name="connsiteY266" fmla="*/ 1101908 h 1216800"/>
              <a:gd name="connsiteX267" fmla="*/ 842756 w 1217130"/>
              <a:gd name="connsiteY267" fmla="*/ 1114489 h 1216800"/>
              <a:gd name="connsiteX268" fmla="*/ 784237 w 1217130"/>
              <a:gd name="connsiteY268" fmla="*/ 1136315 h 1216800"/>
              <a:gd name="connsiteX269" fmla="*/ 743458 w 1217130"/>
              <a:gd name="connsiteY269" fmla="*/ 1146800 h 1216800"/>
              <a:gd name="connsiteX270" fmla="*/ 776415 w 1217130"/>
              <a:gd name="connsiteY270" fmla="*/ 1140550 h 1216800"/>
              <a:gd name="connsiteX271" fmla="*/ 782625 w 1217130"/>
              <a:gd name="connsiteY271" fmla="*/ 1139219 h 1216800"/>
              <a:gd name="connsiteX272" fmla="*/ 802588 w 1217130"/>
              <a:gd name="connsiteY272" fmla="*/ 1132121 h 1216800"/>
              <a:gd name="connsiteX273" fmla="*/ 815009 w 1217130"/>
              <a:gd name="connsiteY273" fmla="*/ 1128129 h 1216800"/>
              <a:gd name="connsiteX274" fmla="*/ 834973 w 1217130"/>
              <a:gd name="connsiteY274" fmla="*/ 1117925 h 1216800"/>
              <a:gd name="connsiteX275" fmla="*/ 857597 w 1217130"/>
              <a:gd name="connsiteY275" fmla="*/ 1109940 h 1216800"/>
              <a:gd name="connsiteX276" fmla="*/ 872092 w 1217130"/>
              <a:gd name="connsiteY276" fmla="*/ 1104255 h 1216800"/>
              <a:gd name="connsiteX277" fmla="*/ 878447 w 1217130"/>
              <a:gd name="connsiteY277" fmla="*/ 1100624 h 1216800"/>
              <a:gd name="connsiteX278" fmla="*/ 884214 w 1217130"/>
              <a:gd name="connsiteY278" fmla="*/ 1098850 h 1216800"/>
              <a:gd name="connsiteX279" fmla="*/ 892200 w 1217130"/>
              <a:gd name="connsiteY279" fmla="*/ 1094413 h 1216800"/>
              <a:gd name="connsiteX280" fmla="*/ 894298 w 1217130"/>
              <a:gd name="connsiteY280" fmla="*/ 1092955 h 1216800"/>
              <a:gd name="connsiteX281" fmla="*/ 899741 w 1217130"/>
              <a:gd name="connsiteY281" fmla="*/ 1087759 h 1216800"/>
              <a:gd name="connsiteX282" fmla="*/ 911719 w 1217130"/>
              <a:gd name="connsiteY282" fmla="*/ 1080661 h 1216800"/>
              <a:gd name="connsiteX283" fmla="*/ 925346 w 1217130"/>
              <a:gd name="connsiteY283" fmla="*/ 1073982 h 1216800"/>
              <a:gd name="connsiteX284" fmla="*/ 930351 w 1217130"/>
              <a:gd name="connsiteY284" fmla="*/ 1070901 h 1216800"/>
              <a:gd name="connsiteX285" fmla="*/ 947652 w 1217130"/>
              <a:gd name="connsiteY285" fmla="*/ 1059367 h 1216800"/>
              <a:gd name="connsiteX286" fmla="*/ 955194 w 1217130"/>
              <a:gd name="connsiteY286" fmla="*/ 1052269 h 1216800"/>
              <a:gd name="connsiteX287" fmla="*/ 963623 w 1217130"/>
              <a:gd name="connsiteY287" fmla="*/ 1046946 h 1216800"/>
              <a:gd name="connsiteX288" fmla="*/ 985360 w 1217130"/>
              <a:gd name="connsiteY288" fmla="*/ 1030532 h 1216800"/>
              <a:gd name="connsiteX289" fmla="*/ 1000887 w 1217130"/>
              <a:gd name="connsiteY289" fmla="*/ 1015892 h 1216800"/>
              <a:gd name="connsiteX290" fmla="*/ 1018188 w 1217130"/>
              <a:gd name="connsiteY290" fmla="*/ 1001253 h 1216800"/>
              <a:gd name="connsiteX291" fmla="*/ 1070535 w 1217130"/>
              <a:gd name="connsiteY291" fmla="*/ 942251 h 1216800"/>
              <a:gd name="connsiteX292" fmla="*/ 1077739 w 1217130"/>
              <a:gd name="connsiteY292" fmla="*/ 930004 h 1216800"/>
              <a:gd name="connsiteX293" fmla="*/ 1078077 w 1217130"/>
              <a:gd name="connsiteY293" fmla="*/ 928942 h 1216800"/>
              <a:gd name="connsiteX294" fmla="*/ 1089611 w 1217130"/>
              <a:gd name="connsiteY294" fmla="*/ 911198 h 1216800"/>
              <a:gd name="connsiteX295" fmla="*/ 1093160 w 1217130"/>
              <a:gd name="connsiteY295" fmla="*/ 905874 h 1216800"/>
              <a:gd name="connsiteX296" fmla="*/ 1097879 w 1217130"/>
              <a:gd name="connsiteY296" fmla="*/ 899329 h 1216800"/>
              <a:gd name="connsiteX297" fmla="*/ 1099371 w 1217130"/>
              <a:gd name="connsiteY297" fmla="*/ 896558 h 1216800"/>
              <a:gd name="connsiteX298" fmla="*/ 1108687 w 1217130"/>
              <a:gd name="connsiteY298" fmla="*/ 880588 h 1216800"/>
              <a:gd name="connsiteX299" fmla="*/ 1126875 w 1217130"/>
              <a:gd name="connsiteY299" fmla="*/ 842880 h 1216800"/>
              <a:gd name="connsiteX300" fmla="*/ 1144620 w 1217130"/>
              <a:gd name="connsiteY300" fmla="*/ 802511 h 1216800"/>
              <a:gd name="connsiteX301" fmla="*/ 1149833 w 1217130"/>
              <a:gd name="connsiteY301" fmla="*/ 786096 h 1216800"/>
              <a:gd name="connsiteX302" fmla="*/ 1217130 w 1217130"/>
              <a:gd name="connsiteY302" fmla="*/ 731798 h 1216800"/>
              <a:gd name="connsiteX303" fmla="*/ 1217130 w 1217130"/>
              <a:gd name="connsiteY303" fmla="*/ 758481 h 1216800"/>
              <a:gd name="connsiteX304" fmla="*/ 1212051 w 1217130"/>
              <a:gd name="connsiteY304" fmla="*/ 779886 h 1216800"/>
              <a:gd name="connsiteX305" fmla="*/ 1200961 w 1217130"/>
              <a:gd name="connsiteY305" fmla="*/ 784766 h 1216800"/>
              <a:gd name="connsiteX306" fmla="*/ 1201848 w 1217130"/>
              <a:gd name="connsiteY306" fmla="*/ 782104 h 1216800"/>
              <a:gd name="connsiteX307" fmla="*/ 1203622 w 1217130"/>
              <a:gd name="connsiteY307" fmla="*/ 763472 h 1216800"/>
              <a:gd name="connsiteX308" fmla="*/ 1210276 w 1217130"/>
              <a:gd name="connsiteY308" fmla="*/ 743953 h 1216800"/>
              <a:gd name="connsiteX309" fmla="*/ 1215600 w 1217130"/>
              <a:gd name="connsiteY309" fmla="*/ 740848 h 1216800"/>
              <a:gd name="connsiteX310" fmla="*/ 1215600 w 1217130"/>
              <a:gd name="connsiteY310" fmla="*/ 740847 h 1216800"/>
              <a:gd name="connsiteX311" fmla="*/ 1204263 w 1217130"/>
              <a:gd name="connsiteY311" fmla="*/ 714112 h 1216800"/>
              <a:gd name="connsiteX312" fmla="*/ 1204104 w 1217130"/>
              <a:gd name="connsiteY312" fmla="*/ 714897 h 1216800"/>
              <a:gd name="connsiteX313" fmla="*/ 1205396 w 1217130"/>
              <a:gd name="connsiteY313" fmla="*/ 716448 h 1216800"/>
              <a:gd name="connsiteX314" fmla="*/ 1209389 w 1217130"/>
              <a:gd name="connsiteY314" fmla="*/ 720884 h 1216800"/>
              <a:gd name="connsiteX315" fmla="*/ 1212051 w 1217130"/>
              <a:gd name="connsiteY315" fmla="*/ 719110 h 1216800"/>
              <a:gd name="connsiteX316" fmla="*/ 1212118 w 1217130"/>
              <a:gd name="connsiteY316" fmla="*/ 718769 h 1216800"/>
              <a:gd name="connsiteX317" fmla="*/ 1210276 w 1217130"/>
              <a:gd name="connsiteY317" fmla="*/ 719997 h 1216800"/>
              <a:gd name="connsiteX318" fmla="*/ 1205840 w 1217130"/>
              <a:gd name="connsiteY318" fmla="*/ 716004 h 1216800"/>
              <a:gd name="connsiteX319" fmla="*/ 1200309 w 1217130"/>
              <a:gd name="connsiteY319" fmla="*/ 663718 h 1216800"/>
              <a:gd name="connsiteX320" fmla="*/ 1199999 w 1217130"/>
              <a:gd name="connsiteY320" fmla="*/ 663735 h 1216800"/>
              <a:gd name="connsiteX321" fmla="*/ 1199438 w 1217130"/>
              <a:gd name="connsiteY321" fmla="*/ 663766 h 1216800"/>
              <a:gd name="connsiteX322" fmla="*/ 1199629 w 1217130"/>
              <a:gd name="connsiteY322" fmla="*/ 665875 h 1216800"/>
              <a:gd name="connsiteX323" fmla="*/ 1199186 w 1217130"/>
              <a:gd name="connsiteY323" fmla="*/ 676966 h 1216800"/>
              <a:gd name="connsiteX324" fmla="*/ 1197412 w 1217130"/>
              <a:gd name="connsiteY324" fmla="*/ 683620 h 1216800"/>
              <a:gd name="connsiteX325" fmla="*/ 1186765 w 1217130"/>
              <a:gd name="connsiteY325" fmla="*/ 700478 h 1216800"/>
              <a:gd name="connsiteX326" fmla="*/ 1184103 w 1217130"/>
              <a:gd name="connsiteY326" fmla="*/ 715117 h 1216800"/>
              <a:gd name="connsiteX327" fmla="*/ 1181441 w 1217130"/>
              <a:gd name="connsiteY327" fmla="*/ 719997 h 1216800"/>
              <a:gd name="connsiteX328" fmla="*/ 1177005 w 1217130"/>
              <a:gd name="connsiteY328" fmla="*/ 741291 h 1216800"/>
              <a:gd name="connsiteX329" fmla="*/ 1172125 w 1217130"/>
              <a:gd name="connsiteY329" fmla="*/ 758148 h 1216800"/>
              <a:gd name="connsiteX330" fmla="*/ 1166801 w 1217130"/>
              <a:gd name="connsiteY330" fmla="*/ 774563 h 1216800"/>
              <a:gd name="connsiteX331" fmla="*/ 1163696 w 1217130"/>
              <a:gd name="connsiteY331" fmla="*/ 787427 h 1216800"/>
              <a:gd name="connsiteX332" fmla="*/ 1160147 w 1217130"/>
              <a:gd name="connsiteY332" fmla="*/ 800736 h 1216800"/>
              <a:gd name="connsiteX333" fmla="*/ 1162978 w 1217130"/>
              <a:gd name="connsiteY333" fmla="*/ 796333 h 1216800"/>
              <a:gd name="connsiteX334" fmla="*/ 1165471 w 1217130"/>
              <a:gd name="connsiteY334" fmla="*/ 786984 h 1216800"/>
              <a:gd name="connsiteX335" fmla="*/ 1167689 w 1217130"/>
              <a:gd name="connsiteY335" fmla="*/ 773675 h 1216800"/>
              <a:gd name="connsiteX336" fmla="*/ 1173012 w 1217130"/>
              <a:gd name="connsiteY336" fmla="*/ 757261 h 1216800"/>
              <a:gd name="connsiteX337" fmla="*/ 1177892 w 1217130"/>
              <a:gd name="connsiteY337" fmla="*/ 740404 h 1216800"/>
              <a:gd name="connsiteX338" fmla="*/ 1182328 w 1217130"/>
              <a:gd name="connsiteY338" fmla="*/ 719110 h 1216800"/>
              <a:gd name="connsiteX339" fmla="*/ 1184990 w 1217130"/>
              <a:gd name="connsiteY339" fmla="*/ 714230 h 1216800"/>
              <a:gd name="connsiteX340" fmla="*/ 1187652 w 1217130"/>
              <a:gd name="connsiteY340" fmla="*/ 699591 h 1216800"/>
              <a:gd name="connsiteX341" fmla="*/ 1198299 w 1217130"/>
              <a:gd name="connsiteY341" fmla="*/ 682733 h 1216800"/>
              <a:gd name="connsiteX342" fmla="*/ 1191201 w 1217130"/>
              <a:gd name="connsiteY342" fmla="*/ 716891 h 1216800"/>
              <a:gd name="connsiteX343" fmla="*/ 1185877 w 1217130"/>
              <a:gd name="connsiteY343" fmla="*/ 745283 h 1216800"/>
              <a:gd name="connsiteX344" fmla="*/ 1173899 w 1217130"/>
              <a:gd name="connsiteY344" fmla="*/ 781660 h 1216800"/>
              <a:gd name="connsiteX345" fmla="*/ 1171530 w 1217130"/>
              <a:gd name="connsiteY345" fmla="*/ 785346 h 1216800"/>
              <a:gd name="connsiteX346" fmla="*/ 1170517 w 1217130"/>
              <a:gd name="connsiteY346" fmla="*/ 790866 h 1216800"/>
              <a:gd name="connsiteX347" fmla="*/ 1167245 w 1217130"/>
              <a:gd name="connsiteY347" fmla="*/ 800293 h 1216800"/>
              <a:gd name="connsiteX348" fmla="*/ 1154824 w 1217130"/>
              <a:gd name="connsiteY348" fmla="*/ 827353 h 1216800"/>
              <a:gd name="connsiteX349" fmla="*/ 1149057 w 1217130"/>
              <a:gd name="connsiteY349" fmla="*/ 841549 h 1216800"/>
              <a:gd name="connsiteX350" fmla="*/ 1145508 w 1217130"/>
              <a:gd name="connsiteY350" fmla="*/ 849091 h 1216800"/>
              <a:gd name="connsiteX351" fmla="*/ 1141071 w 1217130"/>
              <a:gd name="connsiteY351" fmla="*/ 857076 h 1216800"/>
              <a:gd name="connsiteX352" fmla="*/ 1129094 w 1217130"/>
              <a:gd name="connsiteY352" fmla="*/ 878370 h 1216800"/>
              <a:gd name="connsiteX353" fmla="*/ 1116229 w 1217130"/>
              <a:gd name="connsiteY353" fmla="*/ 899220 h 1216800"/>
              <a:gd name="connsiteX354" fmla="*/ 1099815 w 1217130"/>
              <a:gd name="connsiteY354" fmla="*/ 927168 h 1216800"/>
              <a:gd name="connsiteX355" fmla="*/ 1081626 w 1217130"/>
              <a:gd name="connsiteY355" fmla="*/ 954673 h 1216800"/>
              <a:gd name="connsiteX356" fmla="*/ 1069649 w 1217130"/>
              <a:gd name="connsiteY356" fmla="*/ 970199 h 1216800"/>
              <a:gd name="connsiteX357" fmla="*/ 1056783 w 1217130"/>
              <a:gd name="connsiteY357" fmla="*/ 985283 h 1216800"/>
              <a:gd name="connsiteX358" fmla="*/ 1052347 w 1217130"/>
              <a:gd name="connsiteY358" fmla="*/ 991493 h 1216800"/>
              <a:gd name="connsiteX359" fmla="*/ 1047468 w 1217130"/>
              <a:gd name="connsiteY359" fmla="*/ 997704 h 1216800"/>
              <a:gd name="connsiteX360" fmla="*/ 1039926 w 1217130"/>
              <a:gd name="connsiteY360" fmla="*/ 1003915 h 1216800"/>
              <a:gd name="connsiteX361" fmla="*/ 1027591 w 1217130"/>
              <a:gd name="connsiteY361" fmla="*/ 1017571 h 1216800"/>
              <a:gd name="connsiteX362" fmla="*/ 1027948 w 1217130"/>
              <a:gd name="connsiteY362" fmla="*/ 1018998 h 1216800"/>
              <a:gd name="connsiteX363" fmla="*/ 1015083 w 1217130"/>
              <a:gd name="connsiteY363" fmla="*/ 1032306 h 1216800"/>
              <a:gd name="connsiteX364" fmla="*/ 1001330 w 1217130"/>
              <a:gd name="connsiteY364" fmla="*/ 1042066 h 1216800"/>
              <a:gd name="connsiteX365" fmla="*/ 990240 w 1217130"/>
              <a:gd name="connsiteY365" fmla="*/ 1050938 h 1216800"/>
              <a:gd name="connsiteX366" fmla="*/ 979734 w 1217130"/>
              <a:gd name="connsiteY366" fmla="*/ 1058616 h 1216800"/>
              <a:gd name="connsiteX367" fmla="*/ 981368 w 1217130"/>
              <a:gd name="connsiteY367" fmla="*/ 1058480 h 1216800"/>
              <a:gd name="connsiteX368" fmla="*/ 992902 w 1217130"/>
              <a:gd name="connsiteY368" fmla="*/ 1050051 h 1216800"/>
              <a:gd name="connsiteX369" fmla="*/ 1003993 w 1217130"/>
              <a:gd name="connsiteY369" fmla="*/ 1041179 h 1216800"/>
              <a:gd name="connsiteX370" fmla="*/ 1017745 w 1217130"/>
              <a:gd name="connsiteY370" fmla="*/ 1031419 h 1216800"/>
              <a:gd name="connsiteX371" fmla="*/ 1030610 w 1217130"/>
              <a:gd name="connsiteY371" fmla="*/ 1018111 h 1216800"/>
              <a:gd name="connsiteX372" fmla="*/ 1030166 w 1217130"/>
              <a:gd name="connsiteY372" fmla="*/ 1016336 h 1216800"/>
              <a:gd name="connsiteX373" fmla="*/ 1042587 w 1217130"/>
              <a:gd name="connsiteY373" fmla="*/ 1002584 h 1216800"/>
              <a:gd name="connsiteX374" fmla="*/ 1050129 w 1217130"/>
              <a:gd name="connsiteY374" fmla="*/ 996373 h 1216800"/>
              <a:gd name="connsiteX375" fmla="*/ 1055009 w 1217130"/>
              <a:gd name="connsiteY375" fmla="*/ 990163 h 1216800"/>
              <a:gd name="connsiteX376" fmla="*/ 1059445 w 1217130"/>
              <a:gd name="connsiteY376" fmla="*/ 983952 h 1216800"/>
              <a:gd name="connsiteX377" fmla="*/ 1072310 w 1217130"/>
              <a:gd name="connsiteY377" fmla="*/ 968869 h 1216800"/>
              <a:gd name="connsiteX378" fmla="*/ 1084288 w 1217130"/>
              <a:gd name="connsiteY378" fmla="*/ 953342 h 1216800"/>
              <a:gd name="connsiteX379" fmla="*/ 1102477 w 1217130"/>
              <a:gd name="connsiteY379" fmla="*/ 925837 h 1216800"/>
              <a:gd name="connsiteX380" fmla="*/ 1118890 w 1217130"/>
              <a:gd name="connsiteY380" fmla="*/ 897889 h 1216800"/>
              <a:gd name="connsiteX381" fmla="*/ 1131756 w 1217130"/>
              <a:gd name="connsiteY381" fmla="*/ 877039 h 1216800"/>
              <a:gd name="connsiteX382" fmla="*/ 1143733 w 1217130"/>
              <a:gd name="connsiteY382" fmla="*/ 855745 h 1216800"/>
              <a:gd name="connsiteX383" fmla="*/ 1148169 w 1217130"/>
              <a:gd name="connsiteY383" fmla="*/ 847760 h 1216800"/>
              <a:gd name="connsiteX384" fmla="*/ 1151718 w 1217130"/>
              <a:gd name="connsiteY384" fmla="*/ 840219 h 1216800"/>
              <a:gd name="connsiteX385" fmla="*/ 1157486 w 1217130"/>
              <a:gd name="connsiteY385" fmla="*/ 826023 h 1216800"/>
              <a:gd name="connsiteX386" fmla="*/ 1169907 w 1217130"/>
              <a:gd name="connsiteY386" fmla="*/ 798962 h 1216800"/>
              <a:gd name="connsiteX387" fmla="*/ 1174787 w 1217130"/>
              <a:gd name="connsiteY387" fmla="*/ 780773 h 1216800"/>
              <a:gd name="connsiteX388" fmla="*/ 1186765 w 1217130"/>
              <a:gd name="connsiteY388" fmla="*/ 744396 h 1216800"/>
              <a:gd name="connsiteX389" fmla="*/ 1192088 w 1217130"/>
              <a:gd name="connsiteY389" fmla="*/ 716005 h 1216800"/>
              <a:gd name="connsiteX390" fmla="*/ 1199186 w 1217130"/>
              <a:gd name="connsiteY390" fmla="*/ 681846 h 1216800"/>
              <a:gd name="connsiteX391" fmla="*/ 1200786 w 1217130"/>
              <a:gd name="connsiteY391" fmla="*/ 675845 h 1216800"/>
              <a:gd name="connsiteX392" fmla="*/ 1199629 w 1217130"/>
              <a:gd name="connsiteY392" fmla="*/ 675635 h 1216800"/>
              <a:gd name="connsiteX393" fmla="*/ 1200073 w 1217130"/>
              <a:gd name="connsiteY393" fmla="*/ 664545 h 1216800"/>
              <a:gd name="connsiteX394" fmla="*/ 1209832 w 1217130"/>
              <a:gd name="connsiteY394" fmla="*/ 654341 h 1216800"/>
              <a:gd name="connsiteX395" fmla="*/ 1204666 w 1217130"/>
              <a:gd name="connsiteY395" fmla="*/ 675866 h 1216800"/>
              <a:gd name="connsiteX396" fmla="*/ 1204667 w 1217130"/>
              <a:gd name="connsiteY396" fmla="*/ 675866 h 1216800"/>
              <a:gd name="connsiteX397" fmla="*/ 1209833 w 1217130"/>
              <a:gd name="connsiteY397" fmla="*/ 654342 h 1216800"/>
              <a:gd name="connsiteX398" fmla="*/ 1213825 w 1217130"/>
              <a:gd name="connsiteY398" fmla="*/ 649905 h 1216800"/>
              <a:gd name="connsiteX399" fmla="*/ 1211164 w 1217130"/>
              <a:gd name="connsiteY399" fmla="*/ 655672 h 1216800"/>
              <a:gd name="connsiteX400" fmla="*/ 1210553 w 1217130"/>
              <a:gd name="connsiteY400" fmla="*/ 667761 h 1216800"/>
              <a:gd name="connsiteX401" fmla="*/ 1210276 w 1217130"/>
              <a:gd name="connsiteY401" fmla="*/ 679184 h 1216800"/>
              <a:gd name="connsiteX402" fmla="*/ 1205840 w 1217130"/>
              <a:gd name="connsiteY402" fmla="*/ 692834 h 1216800"/>
              <a:gd name="connsiteX403" fmla="*/ 1205840 w 1217130"/>
              <a:gd name="connsiteY403" fmla="*/ 694394 h 1216800"/>
              <a:gd name="connsiteX404" fmla="*/ 1211164 w 1217130"/>
              <a:gd name="connsiteY404" fmla="*/ 679184 h 1216800"/>
              <a:gd name="connsiteX405" fmla="*/ 1212051 w 1217130"/>
              <a:gd name="connsiteY405" fmla="*/ 655672 h 1216800"/>
              <a:gd name="connsiteX406" fmla="*/ 1214119 w 1217130"/>
              <a:gd name="connsiteY406" fmla="*/ 651191 h 1216800"/>
              <a:gd name="connsiteX407" fmla="*/ 1194749 w 1217130"/>
              <a:gd name="connsiteY407" fmla="*/ 630829 h 1216800"/>
              <a:gd name="connsiteX408" fmla="*/ 1191842 w 1217130"/>
              <a:gd name="connsiteY408" fmla="*/ 637701 h 1216800"/>
              <a:gd name="connsiteX409" fmla="*/ 1190757 w 1217130"/>
              <a:gd name="connsiteY409" fmla="*/ 647687 h 1216800"/>
              <a:gd name="connsiteX410" fmla="*/ 1189357 w 1217130"/>
              <a:gd name="connsiteY410" fmla="*/ 643022 h 1216800"/>
              <a:gd name="connsiteX411" fmla="*/ 1188846 w 1217130"/>
              <a:gd name="connsiteY411" fmla="*/ 643680 h 1216800"/>
              <a:gd name="connsiteX412" fmla="*/ 1190314 w 1217130"/>
              <a:gd name="connsiteY412" fmla="*/ 648574 h 1216800"/>
              <a:gd name="connsiteX413" fmla="*/ 1189426 w 1217130"/>
              <a:gd name="connsiteY413" fmla="*/ 655672 h 1216800"/>
              <a:gd name="connsiteX414" fmla="*/ 1191201 w 1217130"/>
              <a:gd name="connsiteY414" fmla="*/ 661439 h 1216800"/>
              <a:gd name="connsiteX415" fmla="*/ 1192576 w 1217130"/>
              <a:gd name="connsiteY415" fmla="*/ 661363 h 1216800"/>
              <a:gd name="connsiteX416" fmla="*/ 1191644 w 1217130"/>
              <a:gd name="connsiteY416" fmla="*/ 658334 h 1216800"/>
              <a:gd name="connsiteX417" fmla="*/ 1192531 w 1217130"/>
              <a:gd name="connsiteY417" fmla="*/ 651236 h 1216800"/>
              <a:gd name="connsiteX418" fmla="*/ 1194749 w 1217130"/>
              <a:gd name="connsiteY418" fmla="*/ 630829 h 1216800"/>
              <a:gd name="connsiteX419" fmla="*/ 62480 w 1217130"/>
              <a:gd name="connsiteY419" fmla="*/ 413159 h 1216800"/>
              <a:gd name="connsiteX420" fmla="*/ 62701 w 1217130"/>
              <a:gd name="connsiteY420" fmla="*/ 413270 h 1216800"/>
              <a:gd name="connsiteX421" fmla="*/ 62722 w 1217130"/>
              <a:gd name="connsiteY421" fmla="*/ 413208 h 1216800"/>
              <a:gd name="connsiteX422" fmla="*/ 89245 w 1217130"/>
              <a:gd name="connsiteY422" fmla="*/ 349574 h 1216800"/>
              <a:gd name="connsiteX423" fmla="*/ 79485 w 1217130"/>
              <a:gd name="connsiteY423" fmla="*/ 367762 h 1216800"/>
              <a:gd name="connsiteX424" fmla="*/ 71500 w 1217130"/>
              <a:gd name="connsiteY424" fmla="*/ 374416 h 1216800"/>
              <a:gd name="connsiteX425" fmla="*/ 71481 w 1217130"/>
              <a:gd name="connsiteY425" fmla="*/ 374841 h 1216800"/>
              <a:gd name="connsiteX426" fmla="*/ 70709 w 1217130"/>
              <a:gd name="connsiteY426" fmla="*/ 391824 h 1216800"/>
              <a:gd name="connsiteX427" fmla="*/ 70731 w 1217130"/>
              <a:gd name="connsiteY427" fmla="*/ 391784 h 1216800"/>
              <a:gd name="connsiteX428" fmla="*/ 71500 w 1217130"/>
              <a:gd name="connsiteY428" fmla="*/ 374860 h 1216800"/>
              <a:gd name="connsiteX429" fmla="*/ 79485 w 1217130"/>
              <a:gd name="connsiteY429" fmla="*/ 368205 h 1216800"/>
              <a:gd name="connsiteX430" fmla="*/ 89245 w 1217130"/>
              <a:gd name="connsiteY430" fmla="*/ 350017 h 1216800"/>
              <a:gd name="connsiteX431" fmla="*/ 89578 w 1217130"/>
              <a:gd name="connsiteY431" fmla="*/ 350239 h 1216800"/>
              <a:gd name="connsiteX432" fmla="*/ 89744 w 1217130"/>
              <a:gd name="connsiteY432" fmla="*/ 349906 h 1216800"/>
              <a:gd name="connsiteX433" fmla="*/ 94568 w 1217130"/>
              <a:gd name="connsiteY433" fmla="*/ 310978 h 1216800"/>
              <a:gd name="connsiteX434" fmla="*/ 88357 w 1217130"/>
              <a:gd name="connsiteY434" fmla="*/ 315415 h 1216800"/>
              <a:gd name="connsiteX435" fmla="*/ 79042 w 1217130"/>
              <a:gd name="connsiteY435" fmla="*/ 334934 h 1216800"/>
              <a:gd name="connsiteX436" fmla="*/ 81173 w 1217130"/>
              <a:gd name="connsiteY436" fmla="*/ 336639 h 1216800"/>
              <a:gd name="connsiteX437" fmla="*/ 81242 w 1217130"/>
              <a:gd name="connsiteY437" fmla="*/ 336340 h 1216800"/>
              <a:gd name="connsiteX438" fmla="*/ 79485 w 1217130"/>
              <a:gd name="connsiteY438" fmla="*/ 334934 h 1216800"/>
              <a:gd name="connsiteX439" fmla="*/ 88801 w 1217130"/>
              <a:gd name="connsiteY439" fmla="*/ 315415 h 1216800"/>
              <a:gd name="connsiteX440" fmla="*/ 94301 w 1217130"/>
              <a:gd name="connsiteY440" fmla="*/ 311486 h 1216800"/>
              <a:gd name="connsiteX441" fmla="*/ 128727 w 1217130"/>
              <a:gd name="connsiteY441" fmla="*/ 285692 h 1216800"/>
              <a:gd name="connsiteX442" fmla="*/ 128167 w 1217130"/>
              <a:gd name="connsiteY442" fmla="*/ 286141 h 1216800"/>
              <a:gd name="connsiteX443" fmla="*/ 125788 w 1217130"/>
              <a:gd name="connsiteY443" fmla="*/ 295286 h 1216800"/>
              <a:gd name="connsiteX444" fmla="*/ 124291 w 1217130"/>
              <a:gd name="connsiteY444" fmla="*/ 299888 h 1216800"/>
              <a:gd name="connsiteX445" fmla="*/ 83478 w 1217130"/>
              <a:gd name="connsiteY445" fmla="*/ 374416 h 1216800"/>
              <a:gd name="connsiteX446" fmla="*/ 77710 w 1217130"/>
              <a:gd name="connsiteY446" fmla="*/ 392605 h 1216800"/>
              <a:gd name="connsiteX447" fmla="*/ 72387 w 1217130"/>
              <a:gd name="connsiteY447" fmla="*/ 411237 h 1216800"/>
              <a:gd name="connsiteX448" fmla="*/ 60853 w 1217130"/>
              <a:gd name="connsiteY448" fmla="*/ 450275 h 1216800"/>
              <a:gd name="connsiteX449" fmla="*/ 53311 w 1217130"/>
              <a:gd name="connsiteY449" fmla="*/ 476893 h 1216800"/>
              <a:gd name="connsiteX450" fmla="*/ 49762 w 1217130"/>
              <a:gd name="connsiteY450" fmla="*/ 496856 h 1216800"/>
              <a:gd name="connsiteX451" fmla="*/ 47988 w 1217130"/>
              <a:gd name="connsiteY451" fmla="*/ 507059 h 1216800"/>
              <a:gd name="connsiteX452" fmla="*/ 46657 w 1217130"/>
              <a:gd name="connsiteY452" fmla="*/ 517262 h 1216800"/>
              <a:gd name="connsiteX453" fmla="*/ 42665 w 1217130"/>
              <a:gd name="connsiteY453" fmla="*/ 544767 h 1216800"/>
              <a:gd name="connsiteX454" fmla="*/ 41333 w 1217130"/>
              <a:gd name="connsiteY454" fmla="*/ 561625 h 1216800"/>
              <a:gd name="connsiteX455" fmla="*/ 43552 w 1217130"/>
              <a:gd name="connsiteY455" fmla="*/ 579369 h 1216800"/>
              <a:gd name="connsiteX456" fmla="*/ 44591 w 1217130"/>
              <a:gd name="connsiteY456" fmla="*/ 569701 h 1216800"/>
              <a:gd name="connsiteX457" fmla="*/ 44439 w 1217130"/>
              <a:gd name="connsiteY457" fmla="*/ 566504 h 1216800"/>
              <a:gd name="connsiteX458" fmla="*/ 46214 w 1217130"/>
              <a:gd name="connsiteY458" fmla="*/ 547872 h 1216800"/>
              <a:gd name="connsiteX459" fmla="*/ 50206 w 1217130"/>
              <a:gd name="connsiteY459" fmla="*/ 520368 h 1216800"/>
              <a:gd name="connsiteX460" fmla="*/ 53372 w 1217130"/>
              <a:gd name="connsiteY460" fmla="*/ 516568 h 1216800"/>
              <a:gd name="connsiteX461" fmla="*/ 57971 w 1217130"/>
              <a:gd name="connsiteY461" fmla="*/ 485795 h 1216800"/>
              <a:gd name="connsiteX462" fmla="*/ 57748 w 1217130"/>
              <a:gd name="connsiteY462" fmla="*/ 480442 h 1216800"/>
              <a:gd name="connsiteX463" fmla="*/ 62130 w 1217130"/>
              <a:gd name="connsiteY463" fmla="*/ 467878 h 1216800"/>
              <a:gd name="connsiteX464" fmla="*/ 64738 w 1217130"/>
              <a:gd name="connsiteY464" fmla="*/ 457329 h 1216800"/>
              <a:gd name="connsiteX465" fmla="*/ 63958 w 1217130"/>
              <a:gd name="connsiteY465" fmla="*/ 459148 h 1216800"/>
              <a:gd name="connsiteX466" fmla="*/ 61297 w 1217130"/>
              <a:gd name="connsiteY466" fmla="*/ 458261 h 1216800"/>
              <a:gd name="connsiteX467" fmla="*/ 54642 w 1217130"/>
              <a:gd name="connsiteY467" fmla="*/ 477337 h 1216800"/>
              <a:gd name="connsiteX468" fmla="*/ 55086 w 1217130"/>
              <a:gd name="connsiteY468" fmla="*/ 487983 h 1216800"/>
              <a:gd name="connsiteX469" fmla="*/ 51980 w 1217130"/>
              <a:gd name="connsiteY469" fmla="*/ 508390 h 1216800"/>
              <a:gd name="connsiteX470" fmla="*/ 51537 w 1217130"/>
              <a:gd name="connsiteY470" fmla="*/ 511939 h 1216800"/>
              <a:gd name="connsiteX471" fmla="*/ 47101 w 1217130"/>
              <a:gd name="connsiteY471" fmla="*/ 517262 h 1216800"/>
              <a:gd name="connsiteX472" fmla="*/ 48431 w 1217130"/>
              <a:gd name="connsiteY472" fmla="*/ 507059 h 1216800"/>
              <a:gd name="connsiteX473" fmla="*/ 50206 w 1217130"/>
              <a:gd name="connsiteY473" fmla="*/ 496856 h 1216800"/>
              <a:gd name="connsiteX474" fmla="*/ 53755 w 1217130"/>
              <a:gd name="connsiteY474" fmla="*/ 476893 h 1216800"/>
              <a:gd name="connsiteX475" fmla="*/ 61297 w 1217130"/>
              <a:gd name="connsiteY475" fmla="*/ 450275 h 1216800"/>
              <a:gd name="connsiteX476" fmla="*/ 72831 w 1217130"/>
              <a:gd name="connsiteY476" fmla="*/ 411237 h 1216800"/>
              <a:gd name="connsiteX477" fmla="*/ 78154 w 1217130"/>
              <a:gd name="connsiteY477" fmla="*/ 392605 h 1216800"/>
              <a:gd name="connsiteX478" fmla="*/ 83921 w 1217130"/>
              <a:gd name="connsiteY478" fmla="*/ 374416 h 1216800"/>
              <a:gd name="connsiteX479" fmla="*/ 124734 w 1217130"/>
              <a:gd name="connsiteY479" fmla="*/ 299888 h 1216800"/>
              <a:gd name="connsiteX480" fmla="*/ 128727 w 1217130"/>
              <a:gd name="connsiteY480" fmla="*/ 285692 h 1216800"/>
              <a:gd name="connsiteX481" fmla="*/ 136712 w 1217130"/>
              <a:gd name="connsiteY481" fmla="*/ 241330 h 1216800"/>
              <a:gd name="connsiteX482" fmla="*/ 138930 w 1217130"/>
              <a:gd name="connsiteY482" fmla="*/ 243105 h 1216800"/>
              <a:gd name="connsiteX483" fmla="*/ 138930 w 1217130"/>
              <a:gd name="connsiteY483" fmla="*/ 243104 h 1216800"/>
              <a:gd name="connsiteX484" fmla="*/ 136713 w 1217130"/>
              <a:gd name="connsiteY484" fmla="*/ 241330 h 1216800"/>
              <a:gd name="connsiteX485" fmla="*/ 216650 w 1217130"/>
              <a:gd name="connsiteY485" fmla="*/ 178171 h 1216800"/>
              <a:gd name="connsiteX486" fmla="*/ 216565 w 1217130"/>
              <a:gd name="connsiteY486" fmla="*/ 178239 h 1216800"/>
              <a:gd name="connsiteX487" fmla="*/ 216306 w 1217130"/>
              <a:gd name="connsiteY487" fmla="*/ 178531 h 1216800"/>
              <a:gd name="connsiteX488" fmla="*/ 212682 w 1217130"/>
              <a:gd name="connsiteY488" fmla="*/ 182328 h 1216800"/>
              <a:gd name="connsiteX489" fmla="*/ 211766 w 1217130"/>
              <a:gd name="connsiteY489" fmla="*/ 183661 h 1216800"/>
              <a:gd name="connsiteX490" fmla="*/ 211168 w 1217130"/>
              <a:gd name="connsiteY490" fmla="*/ 184337 h 1216800"/>
              <a:gd name="connsiteX491" fmla="*/ 208579 w 1217130"/>
              <a:gd name="connsiteY491" fmla="*/ 188096 h 1216800"/>
              <a:gd name="connsiteX492" fmla="*/ 181518 w 1217130"/>
              <a:gd name="connsiteY492" fmla="*/ 220036 h 1216800"/>
              <a:gd name="connsiteX493" fmla="*/ 173977 w 1217130"/>
              <a:gd name="connsiteY493" fmla="*/ 228909 h 1216800"/>
              <a:gd name="connsiteX494" fmla="*/ 166435 w 1217130"/>
              <a:gd name="connsiteY494" fmla="*/ 238224 h 1216800"/>
              <a:gd name="connsiteX495" fmla="*/ 133101 w 1217130"/>
              <a:gd name="connsiteY495" fmla="*/ 275067 h 1216800"/>
              <a:gd name="connsiteX496" fmla="*/ 166879 w 1217130"/>
              <a:gd name="connsiteY496" fmla="*/ 237781 h 1216800"/>
              <a:gd name="connsiteX497" fmla="*/ 174420 w 1217130"/>
              <a:gd name="connsiteY497" fmla="*/ 228465 h 1216800"/>
              <a:gd name="connsiteX498" fmla="*/ 181962 w 1217130"/>
              <a:gd name="connsiteY498" fmla="*/ 219592 h 1216800"/>
              <a:gd name="connsiteX499" fmla="*/ 209022 w 1217130"/>
              <a:gd name="connsiteY499" fmla="*/ 187652 h 1216800"/>
              <a:gd name="connsiteX500" fmla="*/ 211766 w 1217130"/>
              <a:gd name="connsiteY500" fmla="*/ 183661 h 1216800"/>
              <a:gd name="connsiteX501" fmla="*/ 216306 w 1217130"/>
              <a:gd name="connsiteY501" fmla="*/ 178531 h 1216800"/>
              <a:gd name="connsiteX502" fmla="*/ 227911 w 1217130"/>
              <a:gd name="connsiteY502" fmla="*/ 147580 h 1216800"/>
              <a:gd name="connsiteX503" fmla="*/ 224082 w 1217130"/>
              <a:gd name="connsiteY503" fmla="*/ 148914 h 1216800"/>
              <a:gd name="connsiteX504" fmla="*/ 221235 w 1217130"/>
              <a:gd name="connsiteY504" fmla="*/ 149971 h 1216800"/>
              <a:gd name="connsiteX505" fmla="*/ 220557 w 1217130"/>
              <a:gd name="connsiteY505" fmla="*/ 150831 h 1216800"/>
              <a:gd name="connsiteX506" fmla="*/ 215677 w 1217130"/>
              <a:gd name="connsiteY506" fmla="*/ 155267 h 1216800"/>
              <a:gd name="connsiteX507" fmla="*/ 203256 w 1217130"/>
              <a:gd name="connsiteY507" fmla="*/ 163252 h 1216800"/>
              <a:gd name="connsiteX508" fmla="*/ 194827 w 1217130"/>
              <a:gd name="connsiteY508" fmla="*/ 172569 h 1216800"/>
              <a:gd name="connsiteX509" fmla="*/ 186842 w 1217130"/>
              <a:gd name="connsiteY509" fmla="*/ 181884 h 1216800"/>
              <a:gd name="connsiteX510" fmla="*/ 181518 w 1217130"/>
              <a:gd name="connsiteY510" fmla="*/ 186764 h 1216800"/>
              <a:gd name="connsiteX511" fmla="*/ 181337 w 1217130"/>
              <a:gd name="connsiteY511" fmla="*/ 186538 h 1216800"/>
              <a:gd name="connsiteX512" fmla="*/ 176306 w 1217130"/>
              <a:gd name="connsiteY512" fmla="*/ 192587 h 1216800"/>
              <a:gd name="connsiteX513" fmla="*/ 167766 w 1217130"/>
              <a:gd name="connsiteY513" fmla="*/ 203179 h 1216800"/>
              <a:gd name="connsiteX514" fmla="*/ 154014 w 1217130"/>
              <a:gd name="connsiteY514" fmla="*/ 218262 h 1216800"/>
              <a:gd name="connsiteX515" fmla="*/ 156232 w 1217130"/>
              <a:gd name="connsiteY515" fmla="*/ 220923 h 1216800"/>
              <a:gd name="connsiteX516" fmla="*/ 156274 w 1217130"/>
              <a:gd name="connsiteY516" fmla="*/ 220886 h 1216800"/>
              <a:gd name="connsiteX517" fmla="*/ 154457 w 1217130"/>
              <a:gd name="connsiteY517" fmla="*/ 218705 h 1216800"/>
              <a:gd name="connsiteX518" fmla="*/ 168209 w 1217130"/>
              <a:gd name="connsiteY518" fmla="*/ 203622 h 1216800"/>
              <a:gd name="connsiteX519" fmla="*/ 181962 w 1217130"/>
              <a:gd name="connsiteY519" fmla="*/ 186764 h 1216800"/>
              <a:gd name="connsiteX520" fmla="*/ 187285 w 1217130"/>
              <a:gd name="connsiteY520" fmla="*/ 181885 h 1216800"/>
              <a:gd name="connsiteX521" fmla="*/ 195270 w 1217130"/>
              <a:gd name="connsiteY521" fmla="*/ 172569 h 1216800"/>
              <a:gd name="connsiteX522" fmla="*/ 203699 w 1217130"/>
              <a:gd name="connsiteY522" fmla="*/ 163253 h 1216800"/>
              <a:gd name="connsiteX523" fmla="*/ 216120 w 1217130"/>
              <a:gd name="connsiteY523" fmla="*/ 155268 h 1216800"/>
              <a:gd name="connsiteX524" fmla="*/ 221000 w 1217130"/>
              <a:gd name="connsiteY524" fmla="*/ 150831 h 1216800"/>
              <a:gd name="connsiteX525" fmla="*/ 226324 w 1217130"/>
              <a:gd name="connsiteY525" fmla="*/ 148835 h 1216800"/>
              <a:gd name="connsiteX526" fmla="*/ 228004 w 1217130"/>
              <a:gd name="connsiteY526" fmla="*/ 148314 h 1216800"/>
              <a:gd name="connsiteX527" fmla="*/ 870462 w 1217130"/>
              <a:gd name="connsiteY527" fmla="*/ 67431 h 1216800"/>
              <a:gd name="connsiteX528" fmla="*/ 893087 w 1217130"/>
              <a:gd name="connsiteY528" fmla="*/ 77634 h 1216800"/>
              <a:gd name="connsiteX529" fmla="*/ 902846 w 1217130"/>
              <a:gd name="connsiteY529" fmla="*/ 85619 h 1216800"/>
              <a:gd name="connsiteX530" fmla="*/ 881109 w 1217130"/>
              <a:gd name="connsiteY530" fmla="*/ 74972 h 1216800"/>
              <a:gd name="connsiteX531" fmla="*/ 870462 w 1217130"/>
              <a:gd name="connsiteY531" fmla="*/ 67431 h 1216800"/>
              <a:gd name="connsiteX532" fmla="*/ 796821 w 1217130"/>
              <a:gd name="connsiteY532" fmla="*/ 35046 h 1216800"/>
              <a:gd name="connsiteX533" fmla="*/ 814566 w 1217130"/>
              <a:gd name="connsiteY533" fmla="*/ 39038 h 1216800"/>
              <a:gd name="connsiteX534" fmla="*/ 839409 w 1217130"/>
              <a:gd name="connsiteY534" fmla="*/ 51460 h 1216800"/>
              <a:gd name="connsiteX535" fmla="*/ 796821 w 1217130"/>
              <a:gd name="connsiteY535" fmla="*/ 35046 h 1216800"/>
              <a:gd name="connsiteX536" fmla="*/ 529761 w 1217130"/>
              <a:gd name="connsiteY536" fmla="*/ 32107 h 1216800"/>
              <a:gd name="connsiteX537" fmla="*/ 520445 w 1217130"/>
              <a:gd name="connsiteY537" fmla="*/ 33271 h 1216800"/>
              <a:gd name="connsiteX538" fmla="*/ 500482 w 1217130"/>
              <a:gd name="connsiteY538" fmla="*/ 35933 h 1216800"/>
              <a:gd name="connsiteX539" fmla="*/ 480963 w 1217130"/>
              <a:gd name="connsiteY539" fmla="*/ 40369 h 1216800"/>
              <a:gd name="connsiteX540" fmla="*/ 472534 w 1217130"/>
              <a:gd name="connsiteY540" fmla="*/ 43031 h 1216800"/>
              <a:gd name="connsiteX541" fmla="*/ 462774 w 1217130"/>
              <a:gd name="connsiteY541" fmla="*/ 45693 h 1216800"/>
              <a:gd name="connsiteX542" fmla="*/ 441418 w 1217130"/>
              <a:gd name="connsiteY542" fmla="*/ 49888 h 1216800"/>
              <a:gd name="connsiteX543" fmla="*/ 437488 w 1217130"/>
              <a:gd name="connsiteY543" fmla="*/ 51460 h 1216800"/>
              <a:gd name="connsiteX544" fmla="*/ 410427 w 1217130"/>
              <a:gd name="connsiteY544" fmla="*/ 60776 h 1216800"/>
              <a:gd name="connsiteX545" fmla="*/ 383810 w 1217130"/>
              <a:gd name="connsiteY545" fmla="*/ 71423 h 1216800"/>
              <a:gd name="connsiteX546" fmla="*/ 365178 w 1217130"/>
              <a:gd name="connsiteY546" fmla="*/ 79852 h 1216800"/>
              <a:gd name="connsiteX547" fmla="*/ 352756 w 1217130"/>
              <a:gd name="connsiteY547" fmla="*/ 84732 h 1216800"/>
              <a:gd name="connsiteX548" fmla="*/ 322146 w 1217130"/>
              <a:gd name="connsiteY548" fmla="*/ 98927 h 1216800"/>
              <a:gd name="connsiteX549" fmla="*/ 307507 w 1217130"/>
              <a:gd name="connsiteY549" fmla="*/ 108244 h 1216800"/>
              <a:gd name="connsiteX550" fmla="*/ 293311 w 1217130"/>
              <a:gd name="connsiteY550" fmla="*/ 117560 h 1216800"/>
              <a:gd name="connsiteX551" fmla="*/ 270686 w 1217130"/>
              <a:gd name="connsiteY551" fmla="*/ 134417 h 1216800"/>
              <a:gd name="connsiteX552" fmla="*/ 249392 w 1217130"/>
              <a:gd name="connsiteY552" fmla="*/ 151275 h 1216800"/>
              <a:gd name="connsiteX553" fmla="*/ 229013 w 1217130"/>
              <a:gd name="connsiteY553" fmla="*/ 169053 h 1216800"/>
              <a:gd name="connsiteX554" fmla="*/ 230760 w 1217130"/>
              <a:gd name="connsiteY554" fmla="*/ 171238 h 1216800"/>
              <a:gd name="connsiteX555" fmla="*/ 235085 w 1217130"/>
              <a:gd name="connsiteY555" fmla="*/ 168271 h 1216800"/>
              <a:gd name="connsiteX556" fmla="*/ 238767 w 1217130"/>
              <a:gd name="connsiteY556" fmla="*/ 165527 h 1216800"/>
              <a:gd name="connsiteX557" fmla="*/ 252054 w 1217130"/>
              <a:gd name="connsiteY557" fmla="*/ 153936 h 1216800"/>
              <a:gd name="connsiteX558" fmla="*/ 273348 w 1217130"/>
              <a:gd name="connsiteY558" fmla="*/ 137079 h 1216800"/>
              <a:gd name="connsiteX559" fmla="*/ 295972 w 1217130"/>
              <a:gd name="connsiteY559" fmla="*/ 120221 h 1216800"/>
              <a:gd name="connsiteX560" fmla="*/ 310168 w 1217130"/>
              <a:gd name="connsiteY560" fmla="*/ 110905 h 1216800"/>
              <a:gd name="connsiteX561" fmla="*/ 324808 w 1217130"/>
              <a:gd name="connsiteY561" fmla="*/ 101589 h 1216800"/>
              <a:gd name="connsiteX562" fmla="*/ 355417 w 1217130"/>
              <a:gd name="connsiteY562" fmla="*/ 87393 h 1216800"/>
              <a:gd name="connsiteX563" fmla="*/ 367395 w 1217130"/>
              <a:gd name="connsiteY563" fmla="*/ 81183 h 1216800"/>
              <a:gd name="connsiteX564" fmla="*/ 386028 w 1217130"/>
              <a:gd name="connsiteY564" fmla="*/ 72754 h 1216800"/>
              <a:gd name="connsiteX565" fmla="*/ 412645 w 1217130"/>
              <a:gd name="connsiteY565" fmla="*/ 62107 h 1216800"/>
              <a:gd name="connsiteX566" fmla="*/ 439706 w 1217130"/>
              <a:gd name="connsiteY566" fmla="*/ 52791 h 1216800"/>
              <a:gd name="connsiteX567" fmla="*/ 451073 w 1217130"/>
              <a:gd name="connsiteY567" fmla="*/ 50558 h 1216800"/>
              <a:gd name="connsiteX568" fmla="*/ 456564 w 1217130"/>
              <a:gd name="connsiteY568" fmla="*/ 48682 h 1216800"/>
              <a:gd name="connsiteX569" fmla="*/ 531305 w 1217130"/>
              <a:gd name="connsiteY569" fmla="*/ 32557 h 1216800"/>
              <a:gd name="connsiteX570" fmla="*/ 688411 w 1217130"/>
              <a:gd name="connsiteY570" fmla="*/ 22569 h 1216800"/>
              <a:gd name="connsiteX571" fmla="*/ 697893 w 1217130"/>
              <a:gd name="connsiteY571" fmla="*/ 23512 h 1216800"/>
              <a:gd name="connsiteX572" fmla="*/ 710759 w 1217130"/>
              <a:gd name="connsiteY572" fmla="*/ 27948 h 1216800"/>
              <a:gd name="connsiteX573" fmla="*/ 700999 w 1217130"/>
              <a:gd name="connsiteY573" fmla="*/ 26617 h 1216800"/>
              <a:gd name="connsiteX574" fmla="*/ 680592 w 1217130"/>
              <a:gd name="connsiteY574" fmla="*/ 22625 h 1216800"/>
              <a:gd name="connsiteX575" fmla="*/ 688411 w 1217130"/>
              <a:gd name="connsiteY575" fmla="*/ 22569 h 1216800"/>
              <a:gd name="connsiteX576" fmla="*/ 740038 w 1217130"/>
              <a:gd name="connsiteY576" fmla="*/ 19076 h 1216800"/>
              <a:gd name="connsiteX577" fmla="*/ 758226 w 1217130"/>
              <a:gd name="connsiteY577" fmla="*/ 20406 h 1216800"/>
              <a:gd name="connsiteX578" fmla="*/ 780407 w 1217130"/>
              <a:gd name="connsiteY578" fmla="*/ 29279 h 1216800"/>
              <a:gd name="connsiteX579" fmla="*/ 752902 w 1217130"/>
              <a:gd name="connsiteY579" fmla="*/ 24399 h 1216800"/>
              <a:gd name="connsiteX580" fmla="*/ 740038 w 1217130"/>
              <a:gd name="connsiteY580" fmla="*/ 19076 h 1216800"/>
              <a:gd name="connsiteX581" fmla="*/ 591646 w 1217130"/>
              <a:gd name="connsiteY581" fmla="*/ 18965 h 1216800"/>
              <a:gd name="connsiteX582" fmla="*/ 540408 w 1217130"/>
              <a:gd name="connsiteY582" fmla="*/ 21737 h 1216800"/>
              <a:gd name="connsiteX583" fmla="*/ 504918 w 1217130"/>
              <a:gd name="connsiteY583" fmla="*/ 26617 h 1216800"/>
              <a:gd name="connsiteX584" fmla="*/ 488061 w 1217130"/>
              <a:gd name="connsiteY584" fmla="*/ 31053 h 1216800"/>
              <a:gd name="connsiteX585" fmla="*/ 473421 w 1217130"/>
              <a:gd name="connsiteY585" fmla="*/ 36377 h 1216800"/>
              <a:gd name="connsiteX586" fmla="*/ 453014 w 1217130"/>
              <a:gd name="connsiteY586" fmla="*/ 39038 h 1216800"/>
              <a:gd name="connsiteX587" fmla="*/ 375824 w 1217130"/>
              <a:gd name="connsiteY587" fmla="*/ 68761 h 1216800"/>
              <a:gd name="connsiteX588" fmla="*/ 347876 w 1217130"/>
              <a:gd name="connsiteY588" fmla="*/ 81183 h 1216800"/>
              <a:gd name="connsiteX589" fmla="*/ 339447 w 1217130"/>
              <a:gd name="connsiteY589" fmla="*/ 84288 h 1216800"/>
              <a:gd name="connsiteX590" fmla="*/ 331906 w 1217130"/>
              <a:gd name="connsiteY590" fmla="*/ 88281 h 1216800"/>
              <a:gd name="connsiteX591" fmla="*/ 317710 w 1217130"/>
              <a:gd name="connsiteY591" fmla="*/ 95822 h 1216800"/>
              <a:gd name="connsiteX592" fmla="*/ 295529 w 1217130"/>
              <a:gd name="connsiteY592" fmla="*/ 107356 h 1216800"/>
              <a:gd name="connsiteX593" fmla="*/ 278671 w 1217130"/>
              <a:gd name="connsiteY593" fmla="*/ 120665 h 1216800"/>
              <a:gd name="connsiteX594" fmla="*/ 229873 w 1217130"/>
              <a:gd name="connsiteY594" fmla="*/ 158816 h 1216800"/>
              <a:gd name="connsiteX595" fmla="*/ 219675 w 1217130"/>
              <a:gd name="connsiteY595" fmla="*/ 167684 h 1216800"/>
              <a:gd name="connsiteX596" fmla="*/ 209698 w 1217130"/>
              <a:gd name="connsiteY596" fmla="*/ 176793 h 1216800"/>
              <a:gd name="connsiteX597" fmla="*/ 209910 w 1217130"/>
              <a:gd name="connsiteY597" fmla="*/ 177005 h 1216800"/>
              <a:gd name="connsiteX598" fmla="*/ 133163 w 1217130"/>
              <a:gd name="connsiteY598" fmla="*/ 267060 h 1216800"/>
              <a:gd name="connsiteX599" fmla="*/ 117636 w 1217130"/>
              <a:gd name="connsiteY599" fmla="*/ 288353 h 1216800"/>
              <a:gd name="connsiteX600" fmla="*/ 110538 w 1217130"/>
              <a:gd name="connsiteY600" fmla="*/ 301219 h 1216800"/>
              <a:gd name="connsiteX601" fmla="*/ 103440 w 1217130"/>
              <a:gd name="connsiteY601" fmla="*/ 313196 h 1216800"/>
              <a:gd name="connsiteX602" fmla="*/ 90132 w 1217130"/>
              <a:gd name="connsiteY602" fmla="*/ 338039 h 1216800"/>
              <a:gd name="connsiteX603" fmla="*/ 75655 w 1217130"/>
              <a:gd name="connsiteY603" fmla="*/ 360851 h 1216800"/>
              <a:gd name="connsiteX604" fmla="*/ 75493 w 1217130"/>
              <a:gd name="connsiteY604" fmla="*/ 361551 h 1216800"/>
              <a:gd name="connsiteX605" fmla="*/ 70612 w 1217130"/>
              <a:gd name="connsiteY605" fmla="*/ 374860 h 1216800"/>
              <a:gd name="connsiteX606" fmla="*/ 67063 w 1217130"/>
              <a:gd name="connsiteY606" fmla="*/ 381070 h 1216800"/>
              <a:gd name="connsiteX607" fmla="*/ 66176 w 1217130"/>
              <a:gd name="connsiteY607" fmla="*/ 381958 h 1216800"/>
              <a:gd name="connsiteX608" fmla="*/ 62239 w 1217130"/>
              <a:gd name="connsiteY608" fmla="*/ 395045 h 1216800"/>
              <a:gd name="connsiteX609" fmla="*/ 61297 w 1217130"/>
              <a:gd name="connsiteY609" fmla="*/ 402808 h 1216800"/>
              <a:gd name="connsiteX610" fmla="*/ 60409 w 1217130"/>
              <a:gd name="connsiteY610" fmla="*/ 413898 h 1216800"/>
              <a:gd name="connsiteX611" fmla="*/ 54199 w 1217130"/>
              <a:gd name="connsiteY611" fmla="*/ 432087 h 1216800"/>
              <a:gd name="connsiteX612" fmla="*/ 48431 w 1217130"/>
              <a:gd name="connsiteY612" fmla="*/ 450275 h 1216800"/>
              <a:gd name="connsiteX613" fmla="*/ 42221 w 1217130"/>
              <a:gd name="connsiteY613" fmla="*/ 476893 h 1216800"/>
              <a:gd name="connsiteX614" fmla="*/ 38672 w 1217130"/>
              <a:gd name="connsiteY614" fmla="*/ 501292 h 1216800"/>
              <a:gd name="connsiteX615" fmla="*/ 36454 w 1217130"/>
              <a:gd name="connsiteY615" fmla="*/ 525691 h 1216800"/>
              <a:gd name="connsiteX616" fmla="*/ 39559 w 1217130"/>
              <a:gd name="connsiteY616" fmla="*/ 508833 h 1216800"/>
              <a:gd name="connsiteX617" fmla="*/ 39847 w 1217130"/>
              <a:gd name="connsiteY617" fmla="*/ 507442 h 1216800"/>
              <a:gd name="connsiteX618" fmla="*/ 40446 w 1217130"/>
              <a:gd name="connsiteY618" fmla="*/ 500848 h 1216800"/>
              <a:gd name="connsiteX619" fmla="*/ 43995 w 1217130"/>
              <a:gd name="connsiteY619" fmla="*/ 476449 h 1216800"/>
              <a:gd name="connsiteX620" fmla="*/ 45106 w 1217130"/>
              <a:gd name="connsiteY620" fmla="*/ 476820 h 1216800"/>
              <a:gd name="connsiteX621" fmla="*/ 45203 w 1217130"/>
              <a:gd name="connsiteY621" fmla="*/ 476408 h 1216800"/>
              <a:gd name="connsiteX622" fmla="*/ 43996 w 1217130"/>
              <a:gd name="connsiteY622" fmla="*/ 476005 h 1216800"/>
              <a:gd name="connsiteX623" fmla="*/ 50206 w 1217130"/>
              <a:gd name="connsiteY623" fmla="*/ 449388 h 1216800"/>
              <a:gd name="connsiteX624" fmla="*/ 55973 w 1217130"/>
              <a:gd name="connsiteY624" fmla="*/ 431199 h 1216800"/>
              <a:gd name="connsiteX625" fmla="*/ 62155 w 1217130"/>
              <a:gd name="connsiteY625" fmla="*/ 413095 h 1216800"/>
              <a:gd name="connsiteX626" fmla="*/ 61741 w 1217130"/>
              <a:gd name="connsiteY626" fmla="*/ 413011 h 1216800"/>
              <a:gd name="connsiteX627" fmla="*/ 62628 w 1217130"/>
              <a:gd name="connsiteY627" fmla="*/ 401921 h 1216800"/>
              <a:gd name="connsiteX628" fmla="*/ 67507 w 1217130"/>
              <a:gd name="connsiteY628" fmla="*/ 381070 h 1216800"/>
              <a:gd name="connsiteX629" fmla="*/ 71056 w 1217130"/>
              <a:gd name="connsiteY629" fmla="*/ 374860 h 1216800"/>
              <a:gd name="connsiteX630" fmla="*/ 71176 w 1217130"/>
              <a:gd name="connsiteY630" fmla="*/ 374536 h 1216800"/>
              <a:gd name="connsiteX631" fmla="*/ 75936 w 1217130"/>
              <a:gd name="connsiteY631" fmla="*/ 361551 h 1216800"/>
              <a:gd name="connsiteX632" fmla="*/ 90576 w 1217130"/>
              <a:gd name="connsiteY632" fmla="*/ 338483 h 1216800"/>
              <a:gd name="connsiteX633" fmla="*/ 103884 w 1217130"/>
              <a:gd name="connsiteY633" fmla="*/ 313640 h 1216800"/>
              <a:gd name="connsiteX634" fmla="*/ 110982 w 1217130"/>
              <a:gd name="connsiteY634" fmla="*/ 301663 h 1216800"/>
              <a:gd name="connsiteX635" fmla="*/ 118080 w 1217130"/>
              <a:gd name="connsiteY635" fmla="*/ 288797 h 1216800"/>
              <a:gd name="connsiteX636" fmla="*/ 133607 w 1217130"/>
              <a:gd name="connsiteY636" fmla="*/ 267503 h 1216800"/>
              <a:gd name="connsiteX637" fmla="*/ 210353 w 1217130"/>
              <a:gd name="connsiteY637" fmla="*/ 177449 h 1216800"/>
              <a:gd name="connsiteX638" fmla="*/ 230760 w 1217130"/>
              <a:gd name="connsiteY638" fmla="*/ 158817 h 1216800"/>
              <a:gd name="connsiteX639" fmla="*/ 279558 w 1217130"/>
              <a:gd name="connsiteY639" fmla="*/ 120665 h 1216800"/>
              <a:gd name="connsiteX640" fmla="*/ 296416 w 1217130"/>
              <a:gd name="connsiteY640" fmla="*/ 107356 h 1216800"/>
              <a:gd name="connsiteX641" fmla="*/ 318597 w 1217130"/>
              <a:gd name="connsiteY641" fmla="*/ 95822 h 1216800"/>
              <a:gd name="connsiteX642" fmla="*/ 332793 w 1217130"/>
              <a:gd name="connsiteY642" fmla="*/ 88281 h 1216800"/>
              <a:gd name="connsiteX643" fmla="*/ 340335 w 1217130"/>
              <a:gd name="connsiteY643" fmla="*/ 84288 h 1216800"/>
              <a:gd name="connsiteX644" fmla="*/ 348763 w 1217130"/>
              <a:gd name="connsiteY644" fmla="*/ 81183 h 1216800"/>
              <a:gd name="connsiteX645" fmla="*/ 376712 w 1217130"/>
              <a:gd name="connsiteY645" fmla="*/ 68761 h 1216800"/>
              <a:gd name="connsiteX646" fmla="*/ 453902 w 1217130"/>
              <a:gd name="connsiteY646" fmla="*/ 39039 h 1216800"/>
              <a:gd name="connsiteX647" fmla="*/ 474308 w 1217130"/>
              <a:gd name="connsiteY647" fmla="*/ 36377 h 1216800"/>
              <a:gd name="connsiteX648" fmla="*/ 488948 w 1217130"/>
              <a:gd name="connsiteY648" fmla="*/ 31054 h 1216800"/>
              <a:gd name="connsiteX649" fmla="*/ 505805 w 1217130"/>
              <a:gd name="connsiteY649" fmla="*/ 26617 h 1216800"/>
              <a:gd name="connsiteX650" fmla="*/ 541295 w 1217130"/>
              <a:gd name="connsiteY650" fmla="*/ 21737 h 1216800"/>
              <a:gd name="connsiteX651" fmla="*/ 592534 w 1217130"/>
              <a:gd name="connsiteY651" fmla="*/ 19131 h 1216800"/>
              <a:gd name="connsiteX652" fmla="*/ 633717 w 1217130"/>
              <a:gd name="connsiteY652" fmla="*/ 20513 h 1216800"/>
              <a:gd name="connsiteX653" fmla="*/ 653975 w 1217130"/>
              <a:gd name="connsiteY653" fmla="*/ 0 h 1216800"/>
              <a:gd name="connsiteX654" fmla="*/ 674825 w 1217130"/>
              <a:gd name="connsiteY654" fmla="*/ 1331 h 1216800"/>
              <a:gd name="connsiteX655" fmla="*/ 696119 w 1217130"/>
              <a:gd name="connsiteY655" fmla="*/ 3549 h 1216800"/>
              <a:gd name="connsiteX656" fmla="*/ 710315 w 1217130"/>
              <a:gd name="connsiteY656" fmla="*/ 7098 h 1216800"/>
              <a:gd name="connsiteX657" fmla="*/ 719631 w 1217130"/>
              <a:gd name="connsiteY657" fmla="*/ 11534 h 1216800"/>
              <a:gd name="connsiteX658" fmla="*/ 731165 w 1217130"/>
              <a:gd name="connsiteY658" fmla="*/ 9316 h 1216800"/>
              <a:gd name="connsiteX659" fmla="*/ 748466 w 1217130"/>
              <a:gd name="connsiteY659" fmla="*/ 13309 h 1216800"/>
              <a:gd name="connsiteX660" fmla="*/ 759113 w 1217130"/>
              <a:gd name="connsiteY660" fmla="*/ 16414 h 1216800"/>
              <a:gd name="connsiteX661" fmla="*/ 758670 w 1217130"/>
              <a:gd name="connsiteY661" fmla="*/ 16858 h 1216800"/>
              <a:gd name="connsiteX662" fmla="*/ 758226 w 1217130"/>
              <a:gd name="connsiteY662" fmla="*/ 19963 h 1216800"/>
              <a:gd name="connsiteX663" fmla="*/ 740038 w 1217130"/>
              <a:gd name="connsiteY663" fmla="*/ 18632 h 1216800"/>
              <a:gd name="connsiteX664" fmla="*/ 733827 w 1217130"/>
              <a:gd name="connsiteY664" fmla="*/ 16858 h 1216800"/>
              <a:gd name="connsiteX665" fmla="*/ 727616 w 1217130"/>
              <a:gd name="connsiteY665" fmla="*/ 15527 h 1216800"/>
              <a:gd name="connsiteX666" fmla="*/ 715638 w 1217130"/>
              <a:gd name="connsiteY666" fmla="*/ 12865 h 1216800"/>
              <a:gd name="connsiteX667" fmla="*/ 703661 w 1217130"/>
              <a:gd name="connsiteY667" fmla="*/ 10203 h 1216800"/>
              <a:gd name="connsiteX668" fmla="*/ 691239 w 1217130"/>
              <a:gd name="connsiteY668" fmla="*/ 8429 h 1216800"/>
              <a:gd name="connsiteX669" fmla="*/ 677487 w 1217130"/>
              <a:gd name="connsiteY669" fmla="*/ 8429 h 1216800"/>
              <a:gd name="connsiteX670" fmla="*/ 666396 w 1217130"/>
              <a:gd name="connsiteY670" fmla="*/ 8429 h 1216800"/>
              <a:gd name="connsiteX671" fmla="*/ 649095 w 1217130"/>
              <a:gd name="connsiteY671" fmla="*/ 8429 h 1216800"/>
              <a:gd name="connsiteX672" fmla="*/ 648283 w 1217130"/>
              <a:gd name="connsiteY672" fmla="*/ 8169 h 1216800"/>
              <a:gd name="connsiteX673" fmla="*/ 640666 w 1217130"/>
              <a:gd name="connsiteY673" fmla="*/ 11978 h 1216800"/>
              <a:gd name="connsiteX674" fmla="*/ 643328 w 1217130"/>
              <a:gd name="connsiteY674" fmla="*/ 16414 h 1216800"/>
              <a:gd name="connsiteX675" fmla="*/ 669945 w 1217130"/>
              <a:gd name="connsiteY675" fmla="*/ 21737 h 1216800"/>
              <a:gd name="connsiteX676" fmla="*/ 658101 w 1217130"/>
              <a:gd name="connsiteY676" fmla="*/ 21944 h 1216800"/>
              <a:gd name="connsiteX677" fmla="*/ 658300 w 1217130"/>
              <a:gd name="connsiteY677" fmla="*/ 21959 h 1216800"/>
              <a:gd name="connsiteX678" fmla="*/ 670833 w 1217130"/>
              <a:gd name="connsiteY678" fmla="*/ 21737 h 1216800"/>
              <a:gd name="connsiteX679" fmla="*/ 681480 w 1217130"/>
              <a:gd name="connsiteY679" fmla="*/ 23068 h 1216800"/>
              <a:gd name="connsiteX680" fmla="*/ 701886 w 1217130"/>
              <a:gd name="connsiteY680" fmla="*/ 27061 h 1216800"/>
              <a:gd name="connsiteX681" fmla="*/ 711646 w 1217130"/>
              <a:gd name="connsiteY681" fmla="*/ 28392 h 1216800"/>
              <a:gd name="connsiteX682" fmla="*/ 728060 w 1217130"/>
              <a:gd name="connsiteY682" fmla="*/ 31941 h 1216800"/>
              <a:gd name="connsiteX683" fmla="*/ 744918 w 1217130"/>
              <a:gd name="connsiteY683" fmla="*/ 35490 h 1216800"/>
              <a:gd name="connsiteX684" fmla="*/ 761331 w 1217130"/>
              <a:gd name="connsiteY684" fmla="*/ 39482 h 1216800"/>
              <a:gd name="connsiteX685" fmla="*/ 777746 w 1217130"/>
              <a:gd name="connsiteY685" fmla="*/ 44362 h 1216800"/>
              <a:gd name="connsiteX686" fmla="*/ 785731 w 1217130"/>
              <a:gd name="connsiteY686" fmla="*/ 46580 h 1216800"/>
              <a:gd name="connsiteX687" fmla="*/ 793716 w 1217130"/>
              <a:gd name="connsiteY687" fmla="*/ 49242 h 1216800"/>
              <a:gd name="connsiteX688" fmla="*/ 793819 w 1217130"/>
              <a:gd name="connsiteY688" fmla="*/ 49336 h 1216800"/>
              <a:gd name="connsiteX689" fmla="*/ 799545 w 1217130"/>
              <a:gd name="connsiteY689" fmla="*/ 50323 h 1216800"/>
              <a:gd name="connsiteX690" fmla="*/ 813422 w 1217130"/>
              <a:gd name="connsiteY690" fmla="*/ 55480 h 1216800"/>
              <a:gd name="connsiteX691" fmla="*/ 815361 w 1217130"/>
              <a:gd name="connsiteY691" fmla="*/ 58417 h 1216800"/>
              <a:gd name="connsiteX692" fmla="*/ 815897 w 1217130"/>
              <a:gd name="connsiteY692" fmla="*/ 58558 h 1216800"/>
              <a:gd name="connsiteX693" fmla="*/ 828318 w 1217130"/>
              <a:gd name="connsiteY693" fmla="*/ 63438 h 1216800"/>
              <a:gd name="connsiteX694" fmla="*/ 838965 w 1217130"/>
              <a:gd name="connsiteY694" fmla="*/ 67874 h 1216800"/>
              <a:gd name="connsiteX695" fmla="*/ 849612 w 1217130"/>
              <a:gd name="connsiteY695" fmla="*/ 72754 h 1216800"/>
              <a:gd name="connsiteX696" fmla="*/ 857598 w 1217130"/>
              <a:gd name="connsiteY696" fmla="*/ 77190 h 1216800"/>
              <a:gd name="connsiteX697" fmla="*/ 862921 w 1217130"/>
              <a:gd name="connsiteY697" fmla="*/ 79852 h 1216800"/>
              <a:gd name="connsiteX698" fmla="*/ 868688 w 1217130"/>
              <a:gd name="connsiteY698" fmla="*/ 82957 h 1216800"/>
              <a:gd name="connsiteX699" fmla="*/ 888207 w 1217130"/>
              <a:gd name="connsiteY699" fmla="*/ 94048 h 1216800"/>
              <a:gd name="connsiteX700" fmla="*/ 913050 w 1217130"/>
              <a:gd name="connsiteY700" fmla="*/ 110018 h 1216800"/>
              <a:gd name="connsiteX701" fmla="*/ 925915 w 1217130"/>
              <a:gd name="connsiteY701" fmla="*/ 118891 h 1216800"/>
              <a:gd name="connsiteX702" fmla="*/ 926287 w 1217130"/>
              <a:gd name="connsiteY702" fmla="*/ 119157 h 1216800"/>
              <a:gd name="connsiteX703" fmla="*/ 932862 w 1217130"/>
              <a:gd name="connsiteY703" fmla="*/ 123151 h 1216800"/>
              <a:gd name="connsiteX704" fmla="*/ 1183216 w 1217130"/>
              <a:gd name="connsiteY704" fmla="*/ 594009 h 1216800"/>
              <a:gd name="connsiteX705" fmla="*/ 1183028 w 1217130"/>
              <a:gd name="connsiteY705" fmla="*/ 597721 h 1216800"/>
              <a:gd name="connsiteX706" fmla="*/ 1188095 w 1217130"/>
              <a:gd name="connsiteY706" fmla="*/ 598445 h 1216800"/>
              <a:gd name="connsiteX707" fmla="*/ 1192975 w 1217130"/>
              <a:gd name="connsiteY707" fmla="*/ 601994 h 1216800"/>
              <a:gd name="connsiteX708" fmla="*/ 1195193 w 1217130"/>
              <a:gd name="connsiteY708" fmla="*/ 613971 h 1216800"/>
              <a:gd name="connsiteX709" fmla="*/ 1203622 w 1217130"/>
              <a:gd name="connsiteY709" fmla="*/ 628167 h 1216800"/>
              <a:gd name="connsiteX710" fmla="*/ 1207171 w 1217130"/>
              <a:gd name="connsiteY710" fmla="*/ 628490 h 1216800"/>
              <a:gd name="connsiteX711" fmla="*/ 1207171 w 1217130"/>
              <a:gd name="connsiteY711" fmla="*/ 625062 h 1216800"/>
              <a:gd name="connsiteX712" fmla="*/ 1210777 w 1217130"/>
              <a:gd name="connsiteY712" fmla="*/ 615044 h 1216800"/>
              <a:gd name="connsiteX713" fmla="*/ 1210720 w 1217130"/>
              <a:gd name="connsiteY713" fmla="*/ 613085 h 1216800"/>
              <a:gd name="connsiteX714" fmla="*/ 1214269 w 1217130"/>
              <a:gd name="connsiteY714" fmla="*/ 601107 h 1216800"/>
              <a:gd name="connsiteX715" fmla="*/ 1217130 w 1217130"/>
              <a:gd name="connsiteY715" fmla="*/ 601107 h 1216800"/>
              <a:gd name="connsiteX716" fmla="*/ 1217130 w 1217130"/>
              <a:gd name="connsiteY716" fmla="*/ 726214 h 1216800"/>
              <a:gd name="connsiteX717" fmla="*/ 1214713 w 1217130"/>
              <a:gd name="connsiteY717" fmla="*/ 741291 h 1216800"/>
              <a:gd name="connsiteX718" fmla="*/ 1209389 w 1217130"/>
              <a:gd name="connsiteY718" fmla="*/ 744396 h 1216800"/>
              <a:gd name="connsiteX719" fmla="*/ 1202735 w 1217130"/>
              <a:gd name="connsiteY719" fmla="*/ 763916 h 1216800"/>
              <a:gd name="connsiteX720" fmla="*/ 1200960 w 1217130"/>
              <a:gd name="connsiteY720" fmla="*/ 782548 h 1216800"/>
              <a:gd name="connsiteX721" fmla="*/ 1200073 w 1217130"/>
              <a:gd name="connsiteY721" fmla="*/ 785210 h 1216800"/>
              <a:gd name="connsiteX722" fmla="*/ 1192531 w 1217130"/>
              <a:gd name="connsiteY722" fmla="*/ 805616 h 1216800"/>
              <a:gd name="connsiteX723" fmla="*/ 1190313 w 1217130"/>
              <a:gd name="connsiteY723" fmla="*/ 807391 h 1216800"/>
              <a:gd name="connsiteX724" fmla="*/ 1180997 w 1217130"/>
              <a:gd name="connsiteY724" fmla="*/ 829128 h 1216800"/>
              <a:gd name="connsiteX725" fmla="*/ 1190757 w 1217130"/>
              <a:gd name="connsiteY725" fmla="*/ 807391 h 1216800"/>
              <a:gd name="connsiteX726" fmla="*/ 1192975 w 1217130"/>
              <a:gd name="connsiteY726" fmla="*/ 805616 h 1216800"/>
              <a:gd name="connsiteX727" fmla="*/ 1178779 w 1217130"/>
              <a:gd name="connsiteY727" fmla="*/ 845985 h 1216800"/>
              <a:gd name="connsiteX728" fmla="*/ 1171238 w 1217130"/>
              <a:gd name="connsiteY728" fmla="*/ 849978 h 1216800"/>
              <a:gd name="connsiteX729" fmla="*/ 1169674 w 1217130"/>
              <a:gd name="connsiteY729" fmla="*/ 853107 h 1216800"/>
              <a:gd name="connsiteX730" fmla="*/ 1169907 w 1217130"/>
              <a:gd name="connsiteY730" fmla="*/ 853527 h 1216800"/>
              <a:gd name="connsiteX731" fmla="*/ 1171681 w 1217130"/>
              <a:gd name="connsiteY731" fmla="*/ 849978 h 1216800"/>
              <a:gd name="connsiteX732" fmla="*/ 1179223 w 1217130"/>
              <a:gd name="connsiteY732" fmla="*/ 845985 h 1216800"/>
              <a:gd name="connsiteX733" fmla="*/ 1173899 w 1217130"/>
              <a:gd name="connsiteY733" fmla="*/ 861069 h 1216800"/>
              <a:gd name="connsiteX734" fmla="*/ 1164140 w 1217130"/>
              <a:gd name="connsiteY734" fmla="*/ 878813 h 1216800"/>
              <a:gd name="connsiteX735" fmla="*/ 1159260 w 1217130"/>
              <a:gd name="connsiteY735" fmla="*/ 887686 h 1216800"/>
              <a:gd name="connsiteX736" fmla="*/ 1153937 w 1217130"/>
              <a:gd name="connsiteY736" fmla="*/ 896558 h 1216800"/>
              <a:gd name="connsiteX737" fmla="*/ 1149944 w 1217130"/>
              <a:gd name="connsiteY737" fmla="*/ 903212 h 1216800"/>
              <a:gd name="connsiteX738" fmla="*/ 1144177 w 1217130"/>
              <a:gd name="connsiteY738" fmla="*/ 916078 h 1216800"/>
              <a:gd name="connsiteX739" fmla="*/ 1137966 w 1217130"/>
              <a:gd name="connsiteY739" fmla="*/ 928499 h 1216800"/>
              <a:gd name="connsiteX740" fmla="*/ 1128207 w 1217130"/>
              <a:gd name="connsiteY740" fmla="*/ 941808 h 1216800"/>
              <a:gd name="connsiteX741" fmla="*/ 1118447 w 1217130"/>
              <a:gd name="connsiteY741" fmla="*/ 954229 h 1216800"/>
              <a:gd name="connsiteX742" fmla="*/ 1118854 w 1217130"/>
              <a:gd name="connsiteY742" fmla="*/ 953392 h 1216800"/>
              <a:gd name="connsiteX743" fmla="*/ 1107800 w 1217130"/>
              <a:gd name="connsiteY743" fmla="*/ 968425 h 1216800"/>
              <a:gd name="connsiteX744" fmla="*/ 1083844 w 1217130"/>
              <a:gd name="connsiteY744" fmla="*/ 994599 h 1216800"/>
              <a:gd name="connsiteX745" fmla="*/ 1079127 w 1217130"/>
              <a:gd name="connsiteY745" fmla="*/ 1001855 h 1216800"/>
              <a:gd name="connsiteX746" fmla="*/ 1083844 w 1217130"/>
              <a:gd name="connsiteY746" fmla="*/ 995042 h 1216800"/>
              <a:gd name="connsiteX747" fmla="*/ 1107800 w 1217130"/>
              <a:gd name="connsiteY747" fmla="*/ 968868 h 1216800"/>
              <a:gd name="connsiteX748" fmla="*/ 1089611 w 1217130"/>
              <a:gd name="connsiteY748" fmla="*/ 996373 h 1216800"/>
              <a:gd name="connsiteX749" fmla="*/ 1080240 w 1217130"/>
              <a:gd name="connsiteY749" fmla="*/ 1006188 h 1216800"/>
              <a:gd name="connsiteX750" fmla="*/ 1072716 w 1217130"/>
              <a:gd name="connsiteY750" fmla="*/ 1011719 h 1216800"/>
              <a:gd name="connsiteX751" fmla="*/ 1072310 w 1217130"/>
              <a:gd name="connsiteY751" fmla="*/ 1012344 h 1216800"/>
              <a:gd name="connsiteX752" fmla="*/ 1067606 w 1217130"/>
              <a:gd name="connsiteY752" fmla="*/ 1015962 h 1216800"/>
              <a:gd name="connsiteX753" fmla="*/ 1067430 w 1217130"/>
              <a:gd name="connsiteY753" fmla="*/ 1017223 h 1216800"/>
              <a:gd name="connsiteX754" fmla="*/ 1046580 w 1217130"/>
              <a:gd name="connsiteY754" fmla="*/ 1038517 h 1216800"/>
              <a:gd name="connsiteX755" fmla="*/ 1024399 w 1217130"/>
              <a:gd name="connsiteY755" fmla="*/ 1058924 h 1216800"/>
              <a:gd name="connsiteX756" fmla="*/ 1023373 w 1217130"/>
              <a:gd name="connsiteY756" fmla="*/ 1059668 h 1216800"/>
              <a:gd name="connsiteX757" fmla="*/ 1015970 w 1217130"/>
              <a:gd name="connsiteY757" fmla="*/ 1069127 h 1216800"/>
              <a:gd name="connsiteX758" fmla="*/ 998225 w 1217130"/>
              <a:gd name="connsiteY758" fmla="*/ 1082435 h 1216800"/>
              <a:gd name="connsiteX759" fmla="*/ 981640 w 1217130"/>
              <a:gd name="connsiteY759" fmla="*/ 1094874 h 1216800"/>
              <a:gd name="connsiteX760" fmla="*/ 981581 w 1217130"/>
              <a:gd name="connsiteY760" fmla="*/ 1094946 h 1216800"/>
              <a:gd name="connsiteX761" fmla="*/ 998225 w 1217130"/>
              <a:gd name="connsiteY761" fmla="*/ 1082879 h 1216800"/>
              <a:gd name="connsiteX762" fmla="*/ 1015970 w 1217130"/>
              <a:gd name="connsiteY762" fmla="*/ 1069571 h 1216800"/>
              <a:gd name="connsiteX763" fmla="*/ 1001330 w 1217130"/>
              <a:gd name="connsiteY763" fmla="*/ 1084210 h 1216800"/>
              <a:gd name="connsiteX764" fmla="*/ 989408 w 1217130"/>
              <a:gd name="connsiteY764" fmla="*/ 1091973 h 1216800"/>
              <a:gd name="connsiteX765" fmla="*/ 981161 w 1217130"/>
              <a:gd name="connsiteY765" fmla="*/ 1095457 h 1216800"/>
              <a:gd name="connsiteX766" fmla="*/ 980924 w 1217130"/>
              <a:gd name="connsiteY766" fmla="*/ 1095744 h 1216800"/>
              <a:gd name="connsiteX767" fmla="*/ 972051 w 1217130"/>
              <a:gd name="connsiteY767" fmla="*/ 1101511 h 1216800"/>
              <a:gd name="connsiteX768" fmla="*/ 968708 w 1217130"/>
              <a:gd name="connsiteY768" fmla="*/ 1103061 h 1216800"/>
              <a:gd name="connsiteX769" fmla="*/ 960296 w 1217130"/>
              <a:gd name="connsiteY769" fmla="*/ 1109885 h 1216800"/>
              <a:gd name="connsiteX770" fmla="*/ 952089 w 1217130"/>
              <a:gd name="connsiteY770" fmla="*/ 1115707 h 1216800"/>
              <a:gd name="connsiteX771" fmla="*/ 939667 w 1217130"/>
              <a:gd name="connsiteY771" fmla="*/ 1123692 h 1216800"/>
              <a:gd name="connsiteX772" fmla="*/ 935675 w 1217130"/>
              <a:gd name="connsiteY772" fmla="*/ 1124136 h 1216800"/>
              <a:gd name="connsiteX773" fmla="*/ 931237 w 1217130"/>
              <a:gd name="connsiteY773" fmla="*/ 1126109 h 1216800"/>
              <a:gd name="connsiteX774" fmla="*/ 930547 w 1217130"/>
              <a:gd name="connsiteY774" fmla="*/ 1126632 h 1216800"/>
              <a:gd name="connsiteX775" fmla="*/ 936118 w 1217130"/>
              <a:gd name="connsiteY775" fmla="*/ 1124580 h 1216800"/>
              <a:gd name="connsiteX776" fmla="*/ 940111 w 1217130"/>
              <a:gd name="connsiteY776" fmla="*/ 1124136 h 1216800"/>
              <a:gd name="connsiteX777" fmla="*/ 924141 w 1217130"/>
              <a:gd name="connsiteY777" fmla="*/ 1136114 h 1216800"/>
              <a:gd name="connsiteX778" fmla="*/ 913937 w 1217130"/>
              <a:gd name="connsiteY778" fmla="*/ 1141438 h 1216800"/>
              <a:gd name="connsiteX779" fmla="*/ 903734 w 1217130"/>
              <a:gd name="connsiteY779" fmla="*/ 1146317 h 1216800"/>
              <a:gd name="connsiteX780" fmla="*/ 896527 w 1217130"/>
              <a:gd name="connsiteY780" fmla="*/ 1147398 h 1216800"/>
              <a:gd name="connsiteX781" fmla="*/ 895305 w 1217130"/>
              <a:gd name="connsiteY781" fmla="*/ 1148092 h 1216800"/>
              <a:gd name="connsiteX782" fmla="*/ 861590 w 1217130"/>
              <a:gd name="connsiteY782" fmla="*/ 1162731 h 1216800"/>
              <a:gd name="connsiteX783" fmla="*/ 859871 w 1217130"/>
              <a:gd name="connsiteY783" fmla="*/ 1163122 h 1216800"/>
              <a:gd name="connsiteX784" fmla="*/ 849612 w 1217130"/>
              <a:gd name="connsiteY784" fmla="*/ 1169829 h 1216800"/>
              <a:gd name="connsiteX785" fmla="*/ 855379 w 1217130"/>
              <a:gd name="connsiteY785" fmla="*/ 1171603 h 1216800"/>
              <a:gd name="connsiteX786" fmla="*/ 834085 w 1217130"/>
              <a:gd name="connsiteY786" fmla="*/ 1180920 h 1216800"/>
              <a:gd name="connsiteX787" fmla="*/ 835860 w 1217130"/>
              <a:gd name="connsiteY787" fmla="*/ 1174709 h 1216800"/>
              <a:gd name="connsiteX788" fmla="*/ 828762 w 1217130"/>
              <a:gd name="connsiteY788" fmla="*/ 1177371 h 1216800"/>
              <a:gd name="connsiteX789" fmla="*/ 822108 w 1217130"/>
              <a:gd name="connsiteY789" fmla="*/ 1179589 h 1216800"/>
              <a:gd name="connsiteX790" fmla="*/ 808355 w 1217130"/>
              <a:gd name="connsiteY790" fmla="*/ 1184025 h 1216800"/>
              <a:gd name="connsiteX791" fmla="*/ 806518 w 1217130"/>
              <a:gd name="connsiteY791" fmla="*/ 1181820 h 1216800"/>
              <a:gd name="connsiteX792" fmla="*/ 799926 w 1217130"/>
              <a:gd name="connsiteY792" fmla="*/ 1183138 h 1216800"/>
              <a:gd name="connsiteX793" fmla="*/ 791941 w 1217130"/>
              <a:gd name="connsiteY793" fmla="*/ 1184912 h 1216800"/>
              <a:gd name="connsiteX794" fmla="*/ 775527 w 1217130"/>
              <a:gd name="connsiteY794" fmla="*/ 1188905 h 1216800"/>
              <a:gd name="connsiteX795" fmla="*/ 774986 w 1217130"/>
              <a:gd name="connsiteY795" fmla="*/ 1189156 h 1216800"/>
              <a:gd name="connsiteX796" fmla="*/ 790610 w 1217130"/>
              <a:gd name="connsiteY796" fmla="*/ 1185355 h 1216800"/>
              <a:gd name="connsiteX797" fmla="*/ 798596 w 1217130"/>
              <a:gd name="connsiteY797" fmla="*/ 1183581 h 1216800"/>
              <a:gd name="connsiteX798" fmla="*/ 805250 w 1217130"/>
              <a:gd name="connsiteY798" fmla="*/ 1182250 h 1216800"/>
              <a:gd name="connsiteX799" fmla="*/ 807911 w 1217130"/>
              <a:gd name="connsiteY799" fmla="*/ 1184468 h 1216800"/>
              <a:gd name="connsiteX800" fmla="*/ 821664 w 1217130"/>
              <a:gd name="connsiteY800" fmla="*/ 1180032 h 1216800"/>
              <a:gd name="connsiteX801" fmla="*/ 828318 w 1217130"/>
              <a:gd name="connsiteY801" fmla="*/ 1177814 h 1216800"/>
              <a:gd name="connsiteX802" fmla="*/ 835416 w 1217130"/>
              <a:gd name="connsiteY802" fmla="*/ 1175152 h 1216800"/>
              <a:gd name="connsiteX803" fmla="*/ 833641 w 1217130"/>
              <a:gd name="connsiteY803" fmla="*/ 1181363 h 1216800"/>
              <a:gd name="connsiteX804" fmla="*/ 815009 w 1217130"/>
              <a:gd name="connsiteY804" fmla="*/ 1190236 h 1216800"/>
              <a:gd name="connsiteX805" fmla="*/ 814096 w 1217130"/>
              <a:gd name="connsiteY805" fmla="*/ 1189980 h 1216800"/>
              <a:gd name="connsiteX806" fmla="*/ 801257 w 1217130"/>
              <a:gd name="connsiteY806" fmla="*/ 1195115 h 1216800"/>
              <a:gd name="connsiteX807" fmla="*/ 790610 w 1217130"/>
              <a:gd name="connsiteY807" fmla="*/ 1198221 h 1216800"/>
              <a:gd name="connsiteX808" fmla="*/ 774640 w 1217130"/>
              <a:gd name="connsiteY808" fmla="*/ 1202213 h 1216800"/>
              <a:gd name="connsiteX809" fmla="*/ 768041 w 1217130"/>
              <a:gd name="connsiteY809" fmla="*/ 1201659 h 1216800"/>
              <a:gd name="connsiteX810" fmla="*/ 754240 w 1217130"/>
              <a:gd name="connsiteY810" fmla="*/ 1204344 h 1216800"/>
              <a:gd name="connsiteX811" fmla="*/ 753790 w 1217130"/>
              <a:gd name="connsiteY811" fmla="*/ 1205319 h 1216800"/>
              <a:gd name="connsiteX812" fmla="*/ 716969 w 1217130"/>
              <a:gd name="connsiteY812" fmla="*/ 1212417 h 1216800"/>
              <a:gd name="connsiteX813" fmla="*/ 708540 w 1217130"/>
              <a:gd name="connsiteY813" fmla="*/ 1210198 h 1216800"/>
              <a:gd name="connsiteX814" fmla="*/ 701442 w 1217130"/>
              <a:gd name="connsiteY814" fmla="*/ 1210198 h 1216800"/>
              <a:gd name="connsiteX815" fmla="*/ 689021 w 1217130"/>
              <a:gd name="connsiteY815" fmla="*/ 1214191 h 1216800"/>
              <a:gd name="connsiteX816" fmla="*/ 677931 w 1217130"/>
              <a:gd name="connsiteY816" fmla="*/ 1215078 h 1216800"/>
              <a:gd name="connsiteX817" fmla="*/ 666840 w 1217130"/>
              <a:gd name="connsiteY817" fmla="*/ 1215522 h 1216800"/>
              <a:gd name="connsiteX818" fmla="*/ 665635 w 1217130"/>
              <a:gd name="connsiteY818" fmla="*/ 1215006 h 1216800"/>
              <a:gd name="connsiteX819" fmla="*/ 655528 w 1217130"/>
              <a:gd name="connsiteY819" fmla="*/ 1216797 h 1216800"/>
              <a:gd name="connsiteX820" fmla="*/ 643328 w 1217130"/>
              <a:gd name="connsiteY820" fmla="*/ 1214634 h 1216800"/>
              <a:gd name="connsiteX821" fmla="*/ 643772 w 1217130"/>
              <a:gd name="connsiteY821" fmla="*/ 1214191 h 1216800"/>
              <a:gd name="connsiteX822" fmla="*/ 645990 w 1217130"/>
              <a:gd name="connsiteY822" fmla="*/ 1211086 h 1216800"/>
              <a:gd name="connsiteX823" fmla="*/ 635787 w 1217130"/>
              <a:gd name="connsiteY823" fmla="*/ 1209755 h 1216800"/>
              <a:gd name="connsiteX824" fmla="*/ 640666 w 1217130"/>
              <a:gd name="connsiteY824" fmla="*/ 1207093 h 1216800"/>
              <a:gd name="connsiteX825" fmla="*/ 655306 w 1217130"/>
              <a:gd name="connsiteY825" fmla="*/ 1206649 h 1216800"/>
              <a:gd name="connsiteX826" fmla="*/ 669502 w 1217130"/>
              <a:gd name="connsiteY826" fmla="*/ 1206206 h 1216800"/>
              <a:gd name="connsiteX827" fmla="*/ 689908 w 1217130"/>
              <a:gd name="connsiteY827" fmla="*/ 1206649 h 1216800"/>
              <a:gd name="connsiteX828" fmla="*/ 704104 w 1217130"/>
              <a:gd name="connsiteY828" fmla="*/ 1205319 h 1216800"/>
              <a:gd name="connsiteX829" fmla="*/ 730721 w 1217130"/>
              <a:gd name="connsiteY829" fmla="*/ 1199551 h 1216800"/>
              <a:gd name="connsiteX830" fmla="*/ 748466 w 1217130"/>
              <a:gd name="connsiteY830" fmla="*/ 1195559 h 1216800"/>
              <a:gd name="connsiteX831" fmla="*/ 761775 w 1217130"/>
              <a:gd name="connsiteY831" fmla="*/ 1195115 h 1216800"/>
              <a:gd name="connsiteX832" fmla="*/ 762701 w 1217130"/>
              <a:gd name="connsiteY832" fmla="*/ 1194685 h 1216800"/>
              <a:gd name="connsiteX833" fmla="*/ 749797 w 1217130"/>
              <a:gd name="connsiteY833" fmla="*/ 1195116 h 1216800"/>
              <a:gd name="connsiteX834" fmla="*/ 732052 w 1217130"/>
              <a:gd name="connsiteY834" fmla="*/ 1199108 h 1216800"/>
              <a:gd name="connsiteX835" fmla="*/ 705435 w 1217130"/>
              <a:gd name="connsiteY835" fmla="*/ 1204875 h 1216800"/>
              <a:gd name="connsiteX836" fmla="*/ 691239 w 1217130"/>
              <a:gd name="connsiteY836" fmla="*/ 1206206 h 1216800"/>
              <a:gd name="connsiteX837" fmla="*/ 670833 w 1217130"/>
              <a:gd name="connsiteY837" fmla="*/ 1205763 h 1216800"/>
              <a:gd name="connsiteX838" fmla="*/ 656637 w 1217130"/>
              <a:gd name="connsiteY838" fmla="*/ 1206206 h 1216800"/>
              <a:gd name="connsiteX839" fmla="*/ 641997 w 1217130"/>
              <a:gd name="connsiteY839" fmla="*/ 1206650 h 1216800"/>
              <a:gd name="connsiteX840" fmla="*/ 642441 w 1217130"/>
              <a:gd name="connsiteY840" fmla="*/ 1204875 h 1216800"/>
              <a:gd name="connsiteX841" fmla="*/ 645546 w 1217130"/>
              <a:gd name="connsiteY841" fmla="*/ 1200439 h 1216800"/>
              <a:gd name="connsiteX842" fmla="*/ 782181 w 1217130"/>
              <a:gd name="connsiteY842" fmla="*/ 1177814 h 1216800"/>
              <a:gd name="connsiteX843" fmla="*/ 874899 w 1217130"/>
              <a:gd name="connsiteY843" fmla="*/ 1142768 h 1216800"/>
              <a:gd name="connsiteX844" fmla="*/ 899297 w 1217130"/>
              <a:gd name="connsiteY844" fmla="*/ 1129903 h 1216800"/>
              <a:gd name="connsiteX845" fmla="*/ 913050 w 1217130"/>
              <a:gd name="connsiteY845" fmla="*/ 1122805 h 1216800"/>
              <a:gd name="connsiteX846" fmla="*/ 927246 w 1217130"/>
              <a:gd name="connsiteY846" fmla="*/ 1115264 h 1216800"/>
              <a:gd name="connsiteX847" fmla="*/ 953863 w 1217130"/>
              <a:gd name="connsiteY847" fmla="*/ 1099293 h 1216800"/>
              <a:gd name="connsiteX848" fmla="*/ 975157 w 1217130"/>
              <a:gd name="connsiteY848" fmla="*/ 1082879 h 1216800"/>
              <a:gd name="connsiteX849" fmla="*/ 1015083 w 1217130"/>
              <a:gd name="connsiteY849" fmla="*/ 1051826 h 1216800"/>
              <a:gd name="connsiteX850" fmla="*/ 1026173 w 1217130"/>
              <a:gd name="connsiteY850" fmla="*/ 1042953 h 1216800"/>
              <a:gd name="connsiteX851" fmla="*/ 1036820 w 1217130"/>
              <a:gd name="connsiteY851" fmla="*/ 1033637 h 1216800"/>
              <a:gd name="connsiteX852" fmla="*/ 1052790 w 1217130"/>
              <a:gd name="connsiteY852" fmla="*/ 1018998 h 1216800"/>
              <a:gd name="connsiteX853" fmla="*/ 1059445 w 1217130"/>
              <a:gd name="connsiteY853" fmla="*/ 1007907 h 1216800"/>
              <a:gd name="connsiteX854" fmla="*/ 1069003 w 1217130"/>
              <a:gd name="connsiteY854" fmla="*/ 999145 h 1216800"/>
              <a:gd name="connsiteX855" fmla="*/ 1069080 w 1217130"/>
              <a:gd name="connsiteY855" fmla="*/ 998595 h 1216800"/>
              <a:gd name="connsiteX856" fmla="*/ 1059889 w 1217130"/>
              <a:gd name="connsiteY856" fmla="*/ 1007020 h 1216800"/>
              <a:gd name="connsiteX857" fmla="*/ 1053234 w 1217130"/>
              <a:gd name="connsiteY857" fmla="*/ 1018111 h 1216800"/>
              <a:gd name="connsiteX858" fmla="*/ 1037264 w 1217130"/>
              <a:gd name="connsiteY858" fmla="*/ 1032750 h 1216800"/>
              <a:gd name="connsiteX859" fmla="*/ 1026617 w 1217130"/>
              <a:gd name="connsiteY859" fmla="*/ 1042066 h 1216800"/>
              <a:gd name="connsiteX860" fmla="*/ 1015527 w 1217130"/>
              <a:gd name="connsiteY860" fmla="*/ 1050938 h 1216800"/>
              <a:gd name="connsiteX861" fmla="*/ 975601 w 1217130"/>
              <a:gd name="connsiteY861" fmla="*/ 1081992 h 1216800"/>
              <a:gd name="connsiteX862" fmla="*/ 954307 w 1217130"/>
              <a:gd name="connsiteY862" fmla="*/ 1098406 h 1216800"/>
              <a:gd name="connsiteX863" fmla="*/ 927690 w 1217130"/>
              <a:gd name="connsiteY863" fmla="*/ 1114377 h 1216800"/>
              <a:gd name="connsiteX864" fmla="*/ 913494 w 1217130"/>
              <a:gd name="connsiteY864" fmla="*/ 1121918 h 1216800"/>
              <a:gd name="connsiteX865" fmla="*/ 899741 w 1217130"/>
              <a:gd name="connsiteY865" fmla="*/ 1129016 h 1216800"/>
              <a:gd name="connsiteX866" fmla="*/ 875342 w 1217130"/>
              <a:gd name="connsiteY866" fmla="*/ 1141881 h 1216800"/>
              <a:gd name="connsiteX867" fmla="*/ 782625 w 1217130"/>
              <a:gd name="connsiteY867" fmla="*/ 1176927 h 1216800"/>
              <a:gd name="connsiteX868" fmla="*/ 645990 w 1217130"/>
              <a:gd name="connsiteY868" fmla="*/ 1199552 h 1216800"/>
              <a:gd name="connsiteX869" fmla="*/ 635787 w 1217130"/>
              <a:gd name="connsiteY869" fmla="*/ 1199552 h 1216800"/>
              <a:gd name="connsiteX870" fmla="*/ 634456 w 1217130"/>
              <a:gd name="connsiteY870" fmla="*/ 1196003 h 1216800"/>
              <a:gd name="connsiteX871" fmla="*/ 623809 w 1217130"/>
              <a:gd name="connsiteY871" fmla="*/ 1195559 h 1216800"/>
              <a:gd name="connsiteX872" fmla="*/ 616944 w 1217130"/>
              <a:gd name="connsiteY872" fmla="*/ 1198368 h 1216800"/>
              <a:gd name="connsiteX873" fmla="*/ 616711 w 1217130"/>
              <a:gd name="connsiteY873" fmla="*/ 1198442 h 1216800"/>
              <a:gd name="connsiteX874" fmla="*/ 616578 w 1217130"/>
              <a:gd name="connsiteY874" fmla="*/ 1198517 h 1216800"/>
              <a:gd name="connsiteX875" fmla="*/ 614049 w 1217130"/>
              <a:gd name="connsiteY875" fmla="*/ 1199552 h 1216800"/>
              <a:gd name="connsiteX876" fmla="*/ 585657 w 1217130"/>
              <a:gd name="connsiteY876" fmla="*/ 1199995 h 1216800"/>
              <a:gd name="connsiteX877" fmla="*/ 564807 w 1217130"/>
              <a:gd name="connsiteY877" fmla="*/ 1199108 h 1216800"/>
              <a:gd name="connsiteX878" fmla="*/ 554604 w 1217130"/>
              <a:gd name="connsiteY878" fmla="*/ 1198221 h 1216800"/>
              <a:gd name="connsiteX879" fmla="*/ 544401 w 1217130"/>
              <a:gd name="connsiteY879" fmla="*/ 1196446 h 1216800"/>
              <a:gd name="connsiteX880" fmla="*/ 550547 w 1217130"/>
              <a:gd name="connsiteY880" fmla="*/ 1189890 h 1216800"/>
              <a:gd name="connsiteX881" fmla="*/ 549280 w 1217130"/>
              <a:gd name="connsiteY881" fmla="*/ 1190236 h 1216800"/>
              <a:gd name="connsiteX882" fmla="*/ 526381 w 1217130"/>
              <a:gd name="connsiteY882" fmla="*/ 1185995 h 1216800"/>
              <a:gd name="connsiteX883" fmla="*/ 525325 w 1217130"/>
              <a:gd name="connsiteY883" fmla="*/ 1186243 h 1216800"/>
              <a:gd name="connsiteX884" fmla="*/ 481406 w 1217130"/>
              <a:gd name="connsiteY884" fmla="*/ 1178258 h 1216800"/>
              <a:gd name="connsiteX885" fmla="*/ 464105 w 1217130"/>
              <a:gd name="connsiteY885" fmla="*/ 1174709 h 1216800"/>
              <a:gd name="connsiteX886" fmla="*/ 449022 w 1217130"/>
              <a:gd name="connsiteY886" fmla="*/ 1172047 h 1216800"/>
              <a:gd name="connsiteX887" fmla="*/ 430834 w 1217130"/>
              <a:gd name="connsiteY887" fmla="*/ 1163618 h 1216800"/>
              <a:gd name="connsiteX888" fmla="*/ 408209 w 1217130"/>
              <a:gd name="connsiteY888" fmla="*/ 1155190 h 1216800"/>
              <a:gd name="connsiteX889" fmla="*/ 384697 w 1217130"/>
              <a:gd name="connsiteY889" fmla="*/ 1145873 h 1216800"/>
              <a:gd name="connsiteX890" fmla="*/ 388689 w 1217130"/>
              <a:gd name="connsiteY890" fmla="*/ 1142768 h 1216800"/>
              <a:gd name="connsiteX891" fmla="*/ 405104 w 1217130"/>
              <a:gd name="connsiteY891" fmla="*/ 1145873 h 1216800"/>
              <a:gd name="connsiteX892" fmla="*/ 412201 w 1217130"/>
              <a:gd name="connsiteY892" fmla="*/ 1152084 h 1216800"/>
              <a:gd name="connsiteX893" fmla="*/ 436600 w 1217130"/>
              <a:gd name="connsiteY893" fmla="*/ 1159182 h 1216800"/>
              <a:gd name="connsiteX894" fmla="*/ 484955 w 1217130"/>
              <a:gd name="connsiteY894" fmla="*/ 1171603 h 1216800"/>
              <a:gd name="connsiteX895" fmla="*/ 496933 w 1217130"/>
              <a:gd name="connsiteY895" fmla="*/ 1173822 h 1216800"/>
              <a:gd name="connsiteX896" fmla="*/ 509798 w 1217130"/>
              <a:gd name="connsiteY896" fmla="*/ 1176040 h 1216800"/>
              <a:gd name="connsiteX897" fmla="*/ 523994 w 1217130"/>
              <a:gd name="connsiteY897" fmla="*/ 1179145 h 1216800"/>
              <a:gd name="connsiteX898" fmla="*/ 539638 w 1217130"/>
              <a:gd name="connsiteY898" fmla="*/ 1182528 h 1216800"/>
              <a:gd name="connsiteX899" fmla="*/ 540851 w 1217130"/>
              <a:gd name="connsiteY899" fmla="*/ 1182250 h 1216800"/>
              <a:gd name="connsiteX900" fmla="*/ 555491 w 1217130"/>
              <a:gd name="connsiteY900" fmla="*/ 1184469 h 1216800"/>
              <a:gd name="connsiteX901" fmla="*/ 555934 w 1217130"/>
              <a:gd name="connsiteY901" fmla="*/ 1183581 h 1216800"/>
              <a:gd name="connsiteX902" fmla="*/ 577228 w 1217130"/>
              <a:gd name="connsiteY902" fmla="*/ 1184469 h 1216800"/>
              <a:gd name="connsiteX903" fmla="*/ 580777 w 1217130"/>
              <a:gd name="connsiteY903" fmla="*/ 1184912 h 1216800"/>
              <a:gd name="connsiteX904" fmla="*/ 613605 w 1217130"/>
              <a:gd name="connsiteY904" fmla="*/ 1184912 h 1216800"/>
              <a:gd name="connsiteX905" fmla="*/ 637561 w 1217130"/>
              <a:gd name="connsiteY905" fmla="*/ 1185799 h 1216800"/>
              <a:gd name="connsiteX906" fmla="*/ 665953 w 1217130"/>
              <a:gd name="connsiteY906" fmla="*/ 1183581 h 1216800"/>
              <a:gd name="connsiteX907" fmla="*/ 669502 w 1217130"/>
              <a:gd name="connsiteY907" fmla="*/ 1183581 h 1216800"/>
              <a:gd name="connsiteX908" fmla="*/ 670833 w 1217130"/>
              <a:gd name="connsiteY908" fmla="*/ 1187130 h 1216800"/>
              <a:gd name="connsiteX909" fmla="*/ 698781 w 1217130"/>
              <a:gd name="connsiteY909" fmla="*/ 1183581 h 1216800"/>
              <a:gd name="connsiteX910" fmla="*/ 717413 w 1217130"/>
              <a:gd name="connsiteY910" fmla="*/ 1179145 h 1216800"/>
              <a:gd name="connsiteX911" fmla="*/ 728060 w 1217130"/>
              <a:gd name="connsiteY911" fmla="*/ 1177371 h 1216800"/>
              <a:gd name="connsiteX912" fmla="*/ 734714 w 1217130"/>
              <a:gd name="connsiteY912" fmla="*/ 1176484 h 1216800"/>
              <a:gd name="connsiteX913" fmla="*/ 749353 w 1217130"/>
              <a:gd name="connsiteY913" fmla="*/ 1172935 h 1216800"/>
              <a:gd name="connsiteX914" fmla="*/ 761331 w 1217130"/>
              <a:gd name="connsiteY914" fmla="*/ 1170273 h 1216800"/>
              <a:gd name="connsiteX915" fmla="*/ 773309 w 1217130"/>
              <a:gd name="connsiteY915" fmla="*/ 1167167 h 1216800"/>
              <a:gd name="connsiteX916" fmla="*/ 795280 w 1217130"/>
              <a:gd name="connsiteY916" fmla="*/ 1163365 h 1216800"/>
              <a:gd name="connsiteX917" fmla="*/ 798152 w 1217130"/>
              <a:gd name="connsiteY917" fmla="*/ 1162288 h 1216800"/>
              <a:gd name="connsiteX918" fmla="*/ 775084 w 1217130"/>
              <a:gd name="connsiteY918" fmla="*/ 1166280 h 1216800"/>
              <a:gd name="connsiteX919" fmla="*/ 763106 w 1217130"/>
              <a:gd name="connsiteY919" fmla="*/ 1169386 h 1216800"/>
              <a:gd name="connsiteX920" fmla="*/ 751128 w 1217130"/>
              <a:gd name="connsiteY920" fmla="*/ 1172047 h 1216800"/>
              <a:gd name="connsiteX921" fmla="*/ 736489 w 1217130"/>
              <a:gd name="connsiteY921" fmla="*/ 1175596 h 1216800"/>
              <a:gd name="connsiteX922" fmla="*/ 729835 w 1217130"/>
              <a:gd name="connsiteY922" fmla="*/ 1176484 h 1216800"/>
              <a:gd name="connsiteX923" fmla="*/ 719188 w 1217130"/>
              <a:gd name="connsiteY923" fmla="*/ 1178258 h 1216800"/>
              <a:gd name="connsiteX924" fmla="*/ 690352 w 1217130"/>
              <a:gd name="connsiteY924" fmla="*/ 1180920 h 1216800"/>
              <a:gd name="connsiteX925" fmla="*/ 670833 w 1217130"/>
              <a:gd name="connsiteY925" fmla="*/ 1182694 h 1216800"/>
              <a:gd name="connsiteX926" fmla="*/ 667284 w 1217130"/>
              <a:gd name="connsiteY926" fmla="*/ 1182694 h 1216800"/>
              <a:gd name="connsiteX927" fmla="*/ 638892 w 1217130"/>
              <a:gd name="connsiteY927" fmla="*/ 1184912 h 1216800"/>
              <a:gd name="connsiteX928" fmla="*/ 614936 w 1217130"/>
              <a:gd name="connsiteY928" fmla="*/ 1184025 h 1216800"/>
              <a:gd name="connsiteX929" fmla="*/ 582108 w 1217130"/>
              <a:gd name="connsiteY929" fmla="*/ 1184025 h 1216800"/>
              <a:gd name="connsiteX930" fmla="*/ 578559 w 1217130"/>
              <a:gd name="connsiteY930" fmla="*/ 1183581 h 1216800"/>
              <a:gd name="connsiteX931" fmla="*/ 564807 w 1217130"/>
              <a:gd name="connsiteY931" fmla="*/ 1177814 h 1216800"/>
              <a:gd name="connsiteX932" fmla="*/ 557266 w 1217130"/>
              <a:gd name="connsiteY932" fmla="*/ 1182694 h 1216800"/>
              <a:gd name="connsiteX933" fmla="*/ 557246 w 1217130"/>
              <a:gd name="connsiteY933" fmla="*/ 1182732 h 1216800"/>
              <a:gd name="connsiteX934" fmla="*/ 563476 w 1217130"/>
              <a:gd name="connsiteY934" fmla="*/ 1178701 h 1216800"/>
              <a:gd name="connsiteX935" fmla="*/ 577229 w 1217130"/>
              <a:gd name="connsiteY935" fmla="*/ 1184468 h 1216800"/>
              <a:gd name="connsiteX936" fmla="*/ 555935 w 1217130"/>
              <a:gd name="connsiteY936" fmla="*/ 1183581 h 1216800"/>
              <a:gd name="connsiteX937" fmla="*/ 556103 w 1217130"/>
              <a:gd name="connsiteY937" fmla="*/ 1183472 h 1216800"/>
              <a:gd name="connsiteX938" fmla="*/ 542182 w 1217130"/>
              <a:gd name="connsiteY938" fmla="*/ 1181363 h 1216800"/>
              <a:gd name="connsiteX939" fmla="*/ 525769 w 1217130"/>
              <a:gd name="connsiteY939" fmla="*/ 1177814 h 1216800"/>
              <a:gd name="connsiteX940" fmla="*/ 511573 w 1217130"/>
              <a:gd name="connsiteY940" fmla="*/ 1174709 h 1216800"/>
              <a:gd name="connsiteX941" fmla="*/ 498707 w 1217130"/>
              <a:gd name="connsiteY941" fmla="*/ 1172491 h 1216800"/>
              <a:gd name="connsiteX942" fmla="*/ 486730 w 1217130"/>
              <a:gd name="connsiteY942" fmla="*/ 1170273 h 1216800"/>
              <a:gd name="connsiteX943" fmla="*/ 438375 w 1217130"/>
              <a:gd name="connsiteY943" fmla="*/ 1157851 h 1216800"/>
              <a:gd name="connsiteX944" fmla="*/ 413976 w 1217130"/>
              <a:gd name="connsiteY944" fmla="*/ 1150753 h 1216800"/>
              <a:gd name="connsiteX945" fmla="*/ 406878 w 1217130"/>
              <a:gd name="connsiteY945" fmla="*/ 1144543 h 1216800"/>
              <a:gd name="connsiteX946" fmla="*/ 390464 w 1217130"/>
              <a:gd name="connsiteY946" fmla="*/ 1141437 h 1216800"/>
              <a:gd name="connsiteX947" fmla="*/ 366065 w 1217130"/>
              <a:gd name="connsiteY947" fmla="*/ 1129016 h 1216800"/>
              <a:gd name="connsiteX948" fmla="*/ 358967 w 1217130"/>
              <a:gd name="connsiteY948" fmla="*/ 1129460 h 1216800"/>
              <a:gd name="connsiteX949" fmla="*/ 333680 w 1217130"/>
              <a:gd name="connsiteY949" fmla="*/ 1116594 h 1216800"/>
              <a:gd name="connsiteX950" fmla="*/ 329244 w 1217130"/>
              <a:gd name="connsiteY950" fmla="*/ 1108609 h 1216800"/>
              <a:gd name="connsiteX951" fmla="*/ 330131 w 1217130"/>
              <a:gd name="connsiteY951" fmla="*/ 1108166 h 1216800"/>
              <a:gd name="connsiteX952" fmla="*/ 345658 w 1217130"/>
              <a:gd name="connsiteY952" fmla="*/ 1116594 h 1216800"/>
              <a:gd name="connsiteX953" fmla="*/ 361185 w 1217130"/>
              <a:gd name="connsiteY953" fmla="*/ 1125023 h 1216800"/>
              <a:gd name="connsiteX954" fmla="*/ 365621 w 1217130"/>
              <a:gd name="connsiteY954" fmla="*/ 1122362 h 1216800"/>
              <a:gd name="connsiteX955" fmla="*/ 347433 w 1217130"/>
              <a:gd name="connsiteY955" fmla="*/ 1110384 h 1216800"/>
              <a:gd name="connsiteX956" fmla="*/ 332350 w 1217130"/>
              <a:gd name="connsiteY956" fmla="*/ 1103730 h 1216800"/>
              <a:gd name="connsiteX957" fmla="*/ 311499 w 1217130"/>
              <a:gd name="connsiteY957" fmla="*/ 1091752 h 1216800"/>
              <a:gd name="connsiteX958" fmla="*/ 293754 w 1217130"/>
              <a:gd name="connsiteY958" fmla="*/ 1080217 h 1216800"/>
              <a:gd name="connsiteX959" fmla="*/ 265806 w 1217130"/>
              <a:gd name="connsiteY959" fmla="*/ 1068240 h 1216800"/>
              <a:gd name="connsiteX960" fmla="*/ 255159 w 1217130"/>
              <a:gd name="connsiteY960" fmla="*/ 1059368 h 1216800"/>
              <a:gd name="connsiteX961" fmla="*/ 257377 w 1217130"/>
              <a:gd name="connsiteY961" fmla="*/ 1058480 h 1216800"/>
              <a:gd name="connsiteX962" fmla="*/ 268024 w 1217130"/>
              <a:gd name="connsiteY962" fmla="*/ 1061585 h 1216800"/>
              <a:gd name="connsiteX963" fmla="*/ 245843 w 1217130"/>
              <a:gd name="connsiteY963" fmla="*/ 1038517 h 1216800"/>
              <a:gd name="connsiteX964" fmla="*/ 233422 w 1217130"/>
              <a:gd name="connsiteY964" fmla="*/ 1028314 h 1216800"/>
              <a:gd name="connsiteX965" fmla="*/ 221888 w 1217130"/>
              <a:gd name="connsiteY965" fmla="*/ 1018111 h 1216800"/>
              <a:gd name="connsiteX966" fmla="*/ 207248 w 1217130"/>
              <a:gd name="connsiteY966" fmla="*/ 1006133 h 1216800"/>
              <a:gd name="connsiteX967" fmla="*/ 185955 w 1217130"/>
              <a:gd name="connsiteY967" fmla="*/ 982621 h 1216800"/>
              <a:gd name="connsiteX968" fmla="*/ 184493 w 1217130"/>
              <a:gd name="connsiteY968" fmla="*/ 978055 h 1216800"/>
              <a:gd name="connsiteX969" fmla="*/ 180187 w 1217130"/>
              <a:gd name="connsiteY969" fmla="*/ 973748 h 1216800"/>
              <a:gd name="connsiteX970" fmla="*/ 165548 w 1217130"/>
              <a:gd name="connsiteY970" fmla="*/ 957778 h 1216800"/>
              <a:gd name="connsiteX971" fmla="*/ 163773 w 1217130"/>
              <a:gd name="connsiteY971" fmla="*/ 949793 h 1216800"/>
              <a:gd name="connsiteX972" fmla="*/ 158006 w 1217130"/>
              <a:gd name="connsiteY972" fmla="*/ 941808 h 1216800"/>
              <a:gd name="connsiteX973" fmla="*/ 157319 w 1217130"/>
              <a:gd name="connsiteY973" fmla="*/ 940730 h 1216800"/>
              <a:gd name="connsiteX974" fmla="*/ 150464 w 1217130"/>
              <a:gd name="connsiteY974" fmla="*/ 936040 h 1216800"/>
              <a:gd name="connsiteX975" fmla="*/ 137156 w 1217130"/>
              <a:gd name="connsiteY975" fmla="*/ 916965 h 1216800"/>
              <a:gd name="connsiteX976" fmla="*/ 129614 w 1217130"/>
              <a:gd name="connsiteY976" fmla="*/ 899220 h 1216800"/>
              <a:gd name="connsiteX977" fmla="*/ 128727 w 1217130"/>
              <a:gd name="connsiteY977" fmla="*/ 899220 h 1216800"/>
              <a:gd name="connsiteX978" fmla="*/ 118524 w 1217130"/>
              <a:gd name="connsiteY978" fmla="*/ 879701 h 1216800"/>
              <a:gd name="connsiteX979" fmla="*/ 108764 w 1217130"/>
              <a:gd name="connsiteY979" fmla="*/ 860181 h 1216800"/>
              <a:gd name="connsiteX980" fmla="*/ 98561 w 1217130"/>
              <a:gd name="connsiteY980" fmla="*/ 837557 h 1216800"/>
              <a:gd name="connsiteX981" fmla="*/ 89245 w 1217130"/>
              <a:gd name="connsiteY981" fmla="*/ 814489 h 1216800"/>
              <a:gd name="connsiteX982" fmla="*/ 98561 w 1217130"/>
              <a:gd name="connsiteY982" fmla="*/ 830015 h 1216800"/>
              <a:gd name="connsiteX983" fmla="*/ 107877 w 1217130"/>
              <a:gd name="connsiteY983" fmla="*/ 849534 h 1216800"/>
              <a:gd name="connsiteX984" fmla="*/ 110982 w 1217130"/>
              <a:gd name="connsiteY984" fmla="*/ 860181 h 1216800"/>
              <a:gd name="connsiteX985" fmla="*/ 112265 w 1217130"/>
              <a:gd name="connsiteY985" fmla="*/ 862063 h 1216800"/>
              <a:gd name="connsiteX986" fmla="*/ 110686 w 1217130"/>
              <a:gd name="connsiteY986" fmla="*/ 853851 h 1216800"/>
              <a:gd name="connsiteX987" fmla="*/ 106566 w 1217130"/>
              <a:gd name="connsiteY987" fmla="*/ 846374 h 1216800"/>
              <a:gd name="connsiteX988" fmla="*/ 99860 w 1217130"/>
              <a:gd name="connsiteY988" fmla="*/ 831294 h 1216800"/>
              <a:gd name="connsiteX989" fmla="*/ 91906 w 1217130"/>
              <a:gd name="connsiteY989" fmla="*/ 818037 h 1216800"/>
              <a:gd name="connsiteX990" fmla="*/ 82147 w 1217130"/>
              <a:gd name="connsiteY990" fmla="*/ 791420 h 1216800"/>
              <a:gd name="connsiteX991" fmla="*/ 73786 w 1217130"/>
              <a:gd name="connsiteY991" fmla="*/ 764137 h 1216800"/>
              <a:gd name="connsiteX992" fmla="*/ 71040 w 1217130"/>
              <a:gd name="connsiteY992" fmla="*/ 756180 h 1216800"/>
              <a:gd name="connsiteX993" fmla="*/ 59081 w 1217130"/>
              <a:gd name="connsiteY993" fmla="*/ 708447 h 1216800"/>
              <a:gd name="connsiteX994" fmla="*/ 53793 w 1217130"/>
              <a:gd name="connsiteY994" fmla="*/ 673795 h 1216800"/>
              <a:gd name="connsiteX995" fmla="*/ 53755 w 1217130"/>
              <a:gd name="connsiteY995" fmla="*/ 674748 h 1216800"/>
              <a:gd name="connsiteX996" fmla="*/ 54199 w 1217130"/>
              <a:gd name="connsiteY996" fmla="*/ 681846 h 1216800"/>
              <a:gd name="connsiteX997" fmla="*/ 56417 w 1217130"/>
              <a:gd name="connsiteY997" fmla="*/ 698260 h 1216800"/>
              <a:gd name="connsiteX998" fmla="*/ 59078 w 1217130"/>
              <a:gd name="connsiteY998" fmla="*/ 715117 h 1216800"/>
              <a:gd name="connsiteX999" fmla="*/ 54642 w 1217130"/>
              <a:gd name="connsiteY999" fmla="*/ 700478 h 1216800"/>
              <a:gd name="connsiteX1000" fmla="*/ 51537 w 1217130"/>
              <a:gd name="connsiteY1000" fmla="*/ 681846 h 1216800"/>
              <a:gd name="connsiteX1001" fmla="*/ 47988 w 1217130"/>
              <a:gd name="connsiteY1001" fmla="*/ 681846 h 1216800"/>
              <a:gd name="connsiteX1002" fmla="*/ 45770 w 1217130"/>
              <a:gd name="connsiteY1002" fmla="*/ 664988 h 1216800"/>
              <a:gd name="connsiteX1003" fmla="*/ 42665 w 1217130"/>
              <a:gd name="connsiteY1003" fmla="*/ 654341 h 1216800"/>
              <a:gd name="connsiteX1004" fmla="*/ 40003 w 1217130"/>
              <a:gd name="connsiteY1004" fmla="*/ 644138 h 1216800"/>
              <a:gd name="connsiteX1005" fmla="*/ 32461 w 1217130"/>
              <a:gd name="connsiteY1005" fmla="*/ 636153 h 1216800"/>
              <a:gd name="connsiteX1006" fmla="*/ 30243 w 1217130"/>
              <a:gd name="connsiteY1006" fmla="*/ 636153 h 1216800"/>
              <a:gd name="connsiteX1007" fmla="*/ 28025 w 1217130"/>
              <a:gd name="connsiteY1007" fmla="*/ 625062 h 1216800"/>
              <a:gd name="connsiteX1008" fmla="*/ 27138 w 1217130"/>
              <a:gd name="connsiteY1008" fmla="*/ 610866 h 1216800"/>
              <a:gd name="connsiteX1009" fmla="*/ 28912 w 1217130"/>
              <a:gd name="connsiteY1009" fmla="*/ 590904 h 1216800"/>
              <a:gd name="connsiteX1010" fmla="*/ 29799 w 1217130"/>
              <a:gd name="connsiteY1010" fmla="*/ 583806 h 1216800"/>
              <a:gd name="connsiteX1011" fmla="*/ 31310 w 1217130"/>
              <a:gd name="connsiteY1011" fmla="*/ 578937 h 1216800"/>
              <a:gd name="connsiteX1012" fmla="*/ 30576 w 1217130"/>
              <a:gd name="connsiteY1012" fmla="*/ 567835 h 1216800"/>
              <a:gd name="connsiteX1013" fmla="*/ 31574 w 1217130"/>
              <a:gd name="connsiteY1013" fmla="*/ 551421 h 1216800"/>
              <a:gd name="connsiteX1014" fmla="*/ 33348 w 1217130"/>
              <a:gd name="connsiteY1014" fmla="*/ 548094 h 1216800"/>
              <a:gd name="connsiteX1015" fmla="*/ 33348 w 1217130"/>
              <a:gd name="connsiteY1015" fmla="*/ 546098 h 1216800"/>
              <a:gd name="connsiteX1016" fmla="*/ 29799 w 1217130"/>
              <a:gd name="connsiteY1016" fmla="*/ 552752 h 1216800"/>
              <a:gd name="connsiteX1017" fmla="*/ 26694 w 1217130"/>
              <a:gd name="connsiteY1017" fmla="*/ 548316 h 1216800"/>
              <a:gd name="connsiteX1018" fmla="*/ 20927 w 1217130"/>
              <a:gd name="connsiteY1018" fmla="*/ 540331 h 1216800"/>
              <a:gd name="connsiteX1019" fmla="*/ 19873 w 1217130"/>
              <a:gd name="connsiteY1019" fmla="*/ 534009 h 1216800"/>
              <a:gd name="connsiteX1020" fmla="*/ 19596 w 1217130"/>
              <a:gd name="connsiteY1020" fmla="*/ 534563 h 1216800"/>
              <a:gd name="connsiteX1021" fmla="*/ 17822 w 1217130"/>
              <a:gd name="connsiteY1021" fmla="*/ 552308 h 1216800"/>
              <a:gd name="connsiteX1022" fmla="*/ 16491 w 1217130"/>
              <a:gd name="connsiteY1022" fmla="*/ 570053 h 1216800"/>
              <a:gd name="connsiteX1023" fmla="*/ 15160 w 1217130"/>
              <a:gd name="connsiteY1023" fmla="*/ 583806 h 1216800"/>
              <a:gd name="connsiteX1024" fmla="*/ 15160 w 1217130"/>
              <a:gd name="connsiteY1024" fmla="*/ 612197 h 1216800"/>
              <a:gd name="connsiteX1025" fmla="*/ 15603 w 1217130"/>
              <a:gd name="connsiteY1025" fmla="*/ 626837 h 1216800"/>
              <a:gd name="connsiteX1026" fmla="*/ 16491 w 1217130"/>
              <a:gd name="connsiteY1026" fmla="*/ 641476 h 1216800"/>
              <a:gd name="connsiteX1027" fmla="*/ 12498 w 1217130"/>
              <a:gd name="connsiteY1027" fmla="*/ 655228 h 1216800"/>
              <a:gd name="connsiteX1028" fmla="*/ 11611 w 1217130"/>
              <a:gd name="connsiteY1028" fmla="*/ 655228 h 1216800"/>
              <a:gd name="connsiteX1029" fmla="*/ 8949 w 1217130"/>
              <a:gd name="connsiteY1029" fmla="*/ 628611 h 1216800"/>
              <a:gd name="connsiteX1030" fmla="*/ 8949 w 1217130"/>
              <a:gd name="connsiteY1030" fmla="*/ 601107 h 1216800"/>
              <a:gd name="connsiteX1031" fmla="*/ 11167 w 1217130"/>
              <a:gd name="connsiteY1031" fmla="*/ 579813 h 1216800"/>
              <a:gd name="connsiteX1032" fmla="*/ 15158 w 1217130"/>
              <a:gd name="connsiteY1032" fmla="*/ 583803 h 1216800"/>
              <a:gd name="connsiteX1033" fmla="*/ 11611 w 1217130"/>
              <a:gd name="connsiteY1033" fmla="*/ 579369 h 1216800"/>
              <a:gd name="connsiteX1034" fmla="*/ 10724 w 1217130"/>
              <a:gd name="connsiteY1034" fmla="*/ 563399 h 1216800"/>
              <a:gd name="connsiteX1035" fmla="*/ 11611 w 1217130"/>
              <a:gd name="connsiteY1035" fmla="*/ 539000 h 1216800"/>
              <a:gd name="connsiteX1036" fmla="*/ 12054 w 1217130"/>
              <a:gd name="connsiteY1036" fmla="*/ 532346 h 1216800"/>
              <a:gd name="connsiteX1037" fmla="*/ 13386 w 1217130"/>
              <a:gd name="connsiteY1037" fmla="*/ 521255 h 1216800"/>
              <a:gd name="connsiteX1038" fmla="*/ 18709 w 1217130"/>
              <a:gd name="connsiteY1038" fmla="*/ 501292 h 1216800"/>
              <a:gd name="connsiteX1039" fmla="*/ 21361 w 1217130"/>
              <a:gd name="connsiteY1039" fmla="*/ 488030 h 1216800"/>
              <a:gd name="connsiteX1040" fmla="*/ 20483 w 1217130"/>
              <a:gd name="connsiteY1040" fmla="*/ 484878 h 1216800"/>
              <a:gd name="connsiteX1041" fmla="*/ 17378 w 1217130"/>
              <a:gd name="connsiteY1041" fmla="*/ 502623 h 1216800"/>
              <a:gd name="connsiteX1042" fmla="*/ 12054 w 1217130"/>
              <a:gd name="connsiteY1042" fmla="*/ 522586 h 1216800"/>
              <a:gd name="connsiteX1043" fmla="*/ 10724 w 1217130"/>
              <a:gd name="connsiteY1043" fmla="*/ 533676 h 1216800"/>
              <a:gd name="connsiteX1044" fmla="*/ 10280 w 1217130"/>
              <a:gd name="connsiteY1044" fmla="*/ 540331 h 1216800"/>
              <a:gd name="connsiteX1045" fmla="*/ 9393 w 1217130"/>
              <a:gd name="connsiteY1045" fmla="*/ 564730 h 1216800"/>
              <a:gd name="connsiteX1046" fmla="*/ 10280 w 1217130"/>
              <a:gd name="connsiteY1046" fmla="*/ 580700 h 1216800"/>
              <a:gd name="connsiteX1047" fmla="*/ 8062 w 1217130"/>
              <a:gd name="connsiteY1047" fmla="*/ 601994 h 1216800"/>
              <a:gd name="connsiteX1048" fmla="*/ 8062 w 1217130"/>
              <a:gd name="connsiteY1048" fmla="*/ 629498 h 1216800"/>
              <a:gd name="connsiteX1049" fmla="*/ 10724 w 1217130"/>
              <a:gd name="connsiteY1049" fmla="*/ 656116 h 1216800"/>
              <a:gd name="connsiteX1050" fmla="*/ 11611 w 1217130"/>
              <a:gd name="connsiteY1050" fmla="*/ 656116 h 1216800"/>
              <a:gd name="connsiteX1051" fmla="*/ 17378 w 1217130"/>
              <a:gd name="connsiteY1051" fmla="*/ 681402 h 1216800"/>
              <a:gd name="connsiteX1052" fmla="*/ 20483 w 1217130"/>
              <a:gd name="connsiteY1052" fmla="*/ 702252 h 1216800"/>
              <a:gd name="connsiteX1053" fmla="*/ 27138 w 1217130"/>
              <a:gd name="connsiteY1053" fmla="*/ 723546 h 1216800"/>
              <a:gd name="connsiteX1054" fmla="*/ 37618 w 1217130"/>
              <a:gd name="connsiteY1054" fmla="*/ 769336 h 1216800"/>
              <a:gd name="connsiteX1055" fmla="*/ 38533 w 1217130"/>
              <a:gd name="connsiteY1055" fmla="*/ 778112 h 1216800"/>
              <a:gd name="connsiteX1056" fmla="*/ 40447 w 1217130"/>
              <a:gd name="connsiteY1056" fmla="*/ 778112 h 1216800"/>
              <a:gd name="connsiteX1057" fmla="*/ 50206 w 1217130"/>
              <a:gd name="connsiteY1057" fmla="*/ 801623 h 1216800"/>
              <a:gd name="connsiteX1058" fmla="*/ 53755 w 1217130"/>
              <a:gd name="connsiteY1058" fmla="*/ 813601 h 1216800"/>
              <a:gd name="connsiteX1059" fmla="*/ 47101 w 1217130"/>
              <a:gd name="connsiteY1059" fmla="*/ 803398 h 1216800"/>
              <a:gd name="connsiteX1060" fmla="*/ 40003 w 1217130"/>
              <a:gd name="connsiteY1060" fmla="*/ 787427 h 1216800"/>
              <a:gd name="connsiteX1061" fmla="*/ 39559 w 1217130"/>
              <a:gd name="connsiteY1061" fmla="*/ 791864 h 1216800"/>
              <a:gd name="connsiteX1062" fmla="*/ 35700 w 1217130"/>
              <a:gd name="connsiteY1062" fmla="*/ 779900 h 1216800"/>
              <a:gd name="connsiteX1063" fmla="*/ 32905 w 1217130"/>
              <a:gd name="connsiteY1063" fmla="*/ 780330 h 1216800"/>
              <a:gd name="connsiteX1064" fmla="*/ 29799 w 1217130"/>
              <a:gd name="connsiteY1064" fmla="*/ 770127 h 1216800"/>
              <a:gd name="connsiteX1065" fmla="*/ 19152 w 1217130"/>
              <a:gd name="connsiteY1065" fmla="*/ 745727 h 1216800"/>
              <a:gd name="connsiteX1066" fmla="*/ 12498 w 1217130"/>
              <a:gd name="connsiteY1066" fmla="*/ 723990 h 1216800"/>
              <a:gd name="connsiteX1067" fmla="*/ 12054 w 1217130"/>
              <a:gd name="connsiteY1067" fmla="*/ 705801 h 1216800"/>
              <a:gd name="connsiteX1068" fmla="*/ 8949 w 1217130"/>
              <a:gd name="connsiteY1068" fmla="*/ 684507 h 1216800"/>
              <a:gd name="connsiteX1069" fmla="*/ 6731 w 1217130"/>
              <a:gd name="connsiteY1069" fmla="*/ 663214 h 1216800"/>
              <a:gd name="connsiteX1070" fmla="*/ 1851 w 1217130"/>
              <a:gd name="connsiteY1070" fmla="*/ 647687 h 1216800"/>
              <a:gd name="connsiteX1071" fmla="*/ 4956 w 1217130"/>
              <a:gd name="connsiteY1071" fmla="*/ 565174 h 1216800"/>
              <a:gd name="connsiteX1072" fmla="*/ 8062 w 1217130"/>
              <a:gd name="connsiteY1072" fmla="*/ 543880 h 1216800"/>
              <a:gd name="connsiteX1073" fmla="*/ 5400 w 1217130"/>
              <a:gd name="connsiteY1073" fmla="*/ 532346 h 1216800"/>
              <a:gd name="connsiteX1074" fmla="*/ 10724 w 1217130"/>
              <a:gd name="connsiteY1074" fmla="*/ 500405 h 1216800"/>
              <a:gd name="connsiteX1075" fmla="*/ 12054 w 1217130"/>
              <a:gd name="connsiteY1075" fmla="*/ 492863 h 1216800"/>
              <a:gd name="connsiteX1076" fmla="*/ 15603 w 1217130"/>
              <a:gd name="connsiteY1076" fmla="*/ 467133 h 1216800"/>
              <a:gd name="connsiteX1077" fmla="*/ 24920 w 1217130"/>
              <a:gd name="connsiteY1077" fmla="*/ 448501 h 1216800"/>
              <a:gd name="connsiteX1078" fmla="*/ 22701 w 1217130"/>
              <a:gd name="connsiteY1078" fmla="*/ 473788 h 1216800"/>
              <a:gd name="connsiteX1079" fmla="*/ 24919 w 1217130"/>
              <a:gd name="connsiteY1079" fmla="*/ 469453 h 1216800"/>
              <a:gd name="connsiteX1080" fmla="*/ 26250 w 1217130"/>
              <a:gd name="connsiteY1080" fmla="*/ 459092 h 1216800"/>
              <a:gd name="connsiteX1081" fmla="*/ 26694 w 1217130"/>
              <a:gd name="connsiteY1081" fmla="*/ 447614 h 1216800"/>
              <a:gd name="connsiteX1082" fmla="*/ 30687 w 1217130"/>
              <a:gd name="connsiteY1082" fmla="*/ 432974 h 1216800"/>
              <a:gd name="connsiteX1083" fmla="*/ 36897 w 1217130"/>
              <a:gd name="connsiteY1083" fmla="*/ 410793 h 1216800"/>
              <a:gd name="connsiteX1084" fmla="*/ 44439 w 1217130"/>
              <a:gd name="connsiteY1084" fmla="*/ 388168 h 1216800"/>
              <a:gd name="connsiteX1085" fmla="*/ 45004 w 1217130"/>
              <a:gd name="connsiteY1085" fmla="*/ 387533 h 1216800"/>
              <a:gd name="connsiteX1086" fmla="*/ 48432 w 1217130"/>
              <a:gd name="connsiteY1086" fmla="*/ 369536 h 1216800"/>
              <a:gd name="connsiteX1087" fmla="*/ 53311 w 1217130"/>
              <a:gd name="connsiteY1087" fmla="*/ 356671 h 1216800"/>
              <a:gd name="connsiteX1088" fmla="*/ 59079 w 1217130"/>
              <a:gd name="connsiteY1088" fmla="*/ 346024 h 1216800"/>
              <a:gd name="connsiteX1089" fmla="*/ 70613 w 1217130"/>
              <a:gd name="connsiteY1089" fmla="*/ 323843 h 1216800"/>
              <a:gd name="connsiteX1090" fmla="*/ 79929 w 1217130"/>
              <a:gd name="connsiteY1090" fmla="*/ 303880 h 1216800"/>
              <a:gd name="connsiteX1091" fmla="*/ 93237 w 1217130"/>
              <a:gd name="connsiteY1091" fmla="*/ 278150 h 1216800"/>
              <a:gd name="connsiteX1092" fmla="*/ 102997 w 1217130"/>
              <a:gd name="connsiteY1092" fmla="*/ 267060 h 1216800"/>
              <a:gd name="connsiteX1093" fmla="*/ 110982 w 1217130"/>
              <a:gd name="connsiteY1093" fmla="*/ 251533 h 1216800"/>
              <a:gd name="connsiteX1094" fmla="*/ 117637 w 1217130"/>
              <a:gd name="connsiteY1094" fmla="*/ 241773 h 1216800"/>
              <a:gd name="connsiteX1095" fmla="*/ 124735 w 1217130"/>
              <a:gd name="connsiteY1095" fmla="*/ 238224 h 1216800"/>
              <a:gd name="connsiteX1096" fmla="*/ 126509 w 1217130"/>
              <a:gd name="connsiteY1096" fmla="*/ 235563 h 1216800"/>
              <a:gd name="connsiteX1097" fmla="*/ 133607 w 1217130"/>
              <a:gd name="connsiteY1097" fmla="*/ 221367 h 1216800"/>
              <a:gd name="connsiteX1098" fmla="*/ 147359 w 1217130"/>
              <a:gd name="connsiteY1098" fmla="*/ 205397 h 1216800"/>
              <a:gd name="connsiteX1099" fmla="*/ 147734 w 1217130"/>
              <a:gd name="connsiteY1099" fmla="*/ 212072 h 1216800"/>
              <a:gd name="connsiteX1100" fmla="*/ 146730 w 1217130"/>
              <a:gd name="connsiteY1100" fmla="*/ 214877 h 1216800"/>
              <a:gd name="connsiteX1101" fmla="*/ 161111 w 1217130"/>
              <a:gd name="connsiteY1101" fmla="*/ 200073 h 1216800"/>
              <a:gd name="connsiteX1102" fmla="*/ 168209 w 1217130"/>
              <a:gd name="connsiteY1102" fmla="*/ 190757 h 1216800"/>
              <a:gd name="connsiteX1103" fmla="*/ 177525 w 1217130"/>
              <a:gd name="connsiteY1103" fmla="*/ 181885 h 1216800"/>
              <a:gd name="connsiteX1104" fmla="*/ 178328 w 1217130"/>
              <a:gd name="connsiteY1104" fmla="*/ 182777 h 1216800"/>
              <a:gd name="connsiteX1105" fmla="*/ 177969 w 1217130"/>
              <a:gd name="connsiteY1105" fmla="*/ 182328 h 1216800"/>
              <a:gd name="connsiteX1106" fmla="*/ 189503 w 1217130"/>
              <a:gd name="connsiteY1106" fmla="*/ 170794 h 1216800"/>
              <a:gd name="connsiteX1107" fmla="*/ 201038 w 1217130"/>
              <a:gd name="connsiteY1107" fmla="*/ 160147 h 1216800"/>
              <a:gd name="connsiteX1108" fmla="*/ 213459 w 1217130"/>
              <a:gd name="connsiteY1108" fmla="*/ 146839 h 1216800"/>
              <a:gd name="connsiteX1109" fmla="*/ 230760 w 1217130"/>
              <a:gd name="connsiteY1109" fmla="*/ 133973 h 1216800"/>
              <a:gd name="connsiteX1110" fmla="*/ 249392 w 1217130"/>
              <a:gd name="connsiteY1110" fmla="*/ 120221 h 1216800"/>
              <a:gd name="connsiteX1111" fmla="*/ 260532 w 1217130"/>
              <a:gd name="connsiteY1111" fmla="*/ 112449 h 1216800"/>
              <a:gd name="connsiteX1112" fmla="*/ 268024 w 1217130"/>
              <a:gd name="connsiteY1112" fmla="*/ 105582 h 1216800"/>
              <a:gd name="connsiteX1113" fmla="*/ 281333 w 1217130"/>
              <a:gd name="connsiteY1113" fmla="*/ 97596 h 1216800"/>
              <a:gd name="connsiteX1114" fmla="*/ 295529 w 1217130"/>
              <a:gd name="connsiteY1114" fmla="*/ 90055 h 1216800"/>
              <a:gd name="connsiteX1115" fmla="*/ 297408 w 1217130"/>
              <a:gd name="connsiteY1115" fmla="*/ 89089 h 1216800"/>
              <a:gd name="connsiteX1116" fmla="*/ 302239 w 1217130"/>
              <a:gd name="connsiteY1116" fmla="*/ 84344 h 1216800"/>
              <a:gd name="connsiteX1117" fmla="*/ 310169 w 1217130"/>
              <a:gd name="connsiteY1117" fmla="*/ 78521 h 1216800"/>
              <a:gd name="connsiteX1118" fmla="*/ 318875 w 1217130"/>
              <a:gd name="connsiteY1118" fmla="*/ 74085 h 1216800"/>
              <a:gd name="connsiteX1119" fmla="*/ 325034 w 1217130"/>
              <a:gd name="connsiteY1119" fmla="*/ 72667 h 1216800"/>
              <a:gd name="connsiteX1120" fmla="*/ 326138 w 1217130"/>
              <a:gd name="connsiteY1120" fmla="*/ 71866 h 1216800"/>
              <a:gd name="connsiteX1121" fmla="*/ 446803 w 1217130"/>
              <a:gd name="connsiteY1121" fmla="*/ 23068 h 1216800"/>
              <a:gd name="connsiteX1122" fmla="*/ 451280 w 1217130"/>
              <a:gd name="connsiteY1122" fmla="*/ 22095 h 1216800"/>
              <a:gd name="connsiteX1123" fmla="*/ 463661 w 1217130"/>
              <a:gd name="connsiteY1123" fmla="*/ 17745 h 1216800"/>
              <a:gd name="connsiteX1124" fmla="*/ 472201 w 1217130"/>
              <a:gd name="connsiteY1124" fmla="*/ 16025 h 1216800"/>
              <a:gd name="connsiteX1125" fmla="*/ 476654 w 1217130"/>
              <a:gd name="connsiteY1125" fmla="*/ 15988 h 1216800"/>
              <a:gd name="connsiteX1126" fmla="*/ 478301 w 1217130"/>
              <a:gd name="connsiteY1126" fmla="*/ 15527 h 1216800"/>
              <a:gd name="connsiteX1127" fmla="*/ 579447 w 1217130"/>
              <a:gd name="connsiteY1127" fmla="*/ 2218 h 1216800"/>
              <a:gd name="connsiteX1128" fmla="*/ 608171 w 1217130"/>
              <a:gd name="connsiteY1128" fmla="*/ 2107 h 1216800"/>
              <a:gd name="connsiteX1129" fmla="*/ 638892 w 1217130"/>
              <a:gd name="connsiteY1129" fmla="*/ 2661 h 1216800"/>
              <a:gd name="connsiteX1130" fmla="*/ 639464 w 1217130"/>
              <a:gd name="connsiteY1130" fmla="*/ 3090 h 1216800"/>
              <a:gd name="connsiteX1131" fmla="*/ 654419 w 1217130"/>
              <a:gd name="connsiteY1131" fmla="*/ 1331 h 1216800"/>
              <a:gd name="connsiteX1132" fmla="*/ 668171 w 1217130"/>
              <a:gd name="connsiteY1132" fmla="*/ 3549 h 1216800"/>
              <a:gd name="connsiteX1133" fmla="*/ 681923 w 1217130"/>
              <a:gd name="connsiteY1133" fmla="*/ 6210 h 1216800"/>
              <a:gd name="connsiteX1134" fmla="*/ 689019 w 1217130"/>
              <a:gd name="connsiteY1134" fmla="*/ 7823 h 1216800"/>
              <a:gd name="connsiteX1135" fmla="*/ 681480 w 1217130"/>
              <a:gd name="connsiteY1135" fmla="*/ 5767 h 1216800"/>
              <a:gd name="connsiteX1136" fmla="*/ 667727 w 1217130"/>
              <a:gd name="connsiteY1136" fmla="*/ 3105 h 1216800"/>
              <a:gd name="connsiteX1137" fmla="*/ 653975 w 1217130"/>
              <a:gd name="connsiteY1137" fmla="*/ 887 h 1216800"/>
              <a:gd name="connsiteX1138" fmla="*/ 653975 w 1217130"/>
              <a:gd name="connsiteY1138" fmla="*/ 0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</a:cxnLst>
            <a:rect l="l" t="t" r="r" b="b"/>
            <a:pathLst>
              <a:path w="1217130" h="1216800">
                <a:moveTo>
                  <a:pt x="670385" y="1210201"/>
                </a:moveTo>
                <a:lnTo>
                  <a:pt x="664622" y="1213304"/>
                </a:lnTo>
                <a:lnTo>
                  <a:pt x="664967" y="1213452"/>
                </a:lnTo>
                <a:close/>
                <a:moveTo>
                  <a:pt x="718300" y="1178701"/>
                </a:moveTo>
                <a:cubicBezTo>
                  <a:pt x="711202" y="1180476"/>
                  <a:pt x="706322" y="1182250"/>
                  <a:pt x="699668" y="1183138"/>
                </a:cubicBezTo>
                <a:cubicBezTo>
                  <a:pt x="693014" y="1184025"/>
                  <a:pt x="685029" y="1185355"/>
                  <a:pt x="671720" y="1186687"/>
                </a:cubicBezTo>
                <a:cubicBezTo>
                  <a:pt x="671720" y="1185355"/>
                  <a:pt x="670833" y="1184468"/>
                  <a:pt x="670389" y="1183138"/>
                </a:cubicBezTo>
                <a:cubicBezTo>
                  <a:pt x="676600" y="1183138"/>
                  <a:pt x="682367" y="1182250"/>
                  <a:pt x="689909" y="1181363"/>
                </a:cubicBezTo>
                <a:cubicBezTo>
                  <a:pt x="697007" y="1180476"/>
                  <a:pt x="705879" y="1180032"/>
                  <a:pt x="718300" y="1178701"/>
                </a:cubicBezTo>
                <a:close/>
                <a:moveTo>
                  <a:pt x="766766" y="1174057"/>
                </a:moveTo>
                <a:lnTo>
                  <a:pt x="765628" y="1174379"/>
                </a:lnTo>
                <a:lnTo>
                  <a:pt x="766211" y="1174265"/>
                </a:lnTo>
                <a:close/>
                <a:moveTo>
                  <a:pt x="419077" y="1167389"/>
                </a:moveTo>
                <a:cubicBezTo>
                  <a:pt x="423181" y="1168054"/>
                  <a:pt x="429502" y="1169829"/>
                  <a:pt x="438818" y="1172491"/>
                </a:cubicBezTo>
                <a:cubicBezTo>
                  <a:pt x="441480" y="1172934"/>
                  <a:pt x="444586" y="1172934"/>
                  <a:pt x="447247" y="1172934"/>
                </a:cubicBezTo>
                <a:cubicBezTo>
                  <a:pt x="455233" y="1176927"/>
                  <a:pt x="462774" y="1180920"/>
                  <a:pt x="470759" y="1184469"/>
                </a:cubicBezTo>
                <a:cubicBezTo>
                  <a:pt x="473865" y="1184912"/>
                  <a:pt x="477857" y="1185799"/>
                  <a:pt x="481406" y="1186687"/>
                </a:cubicBezTo>
                <a:lnTo>
                  <a:pt x="482072" y="1186909"/>
                </a:lnTo>
                <a:lnTo>
                  <a:pt x="484512" y="1184469"/>
                </a:lnTo>
                <a:cubicBezTo>
                  <a:pt x="487617" y="1185356"/>
                  <a:pt x="490722" y="1186243"/>
                  <a:pt x="493827" y="1187130"/>
                </a:cubicBezTo>
                <a:cubicBezTo>
                  <a:pt x="496933" y="1188018"/>
                  <a:pt x="500038" y="1188461"/>
                  <a:pt x="503144" y="1189348"/>
                </a:cubicBezTo>
                <a:lnTo>
                  <a:pt x="521500" y="1193617"/>
                </a:lnTo>
                <a:lnTo>
                  <a:pt x="521776" y="1193341"/>
                </a:lnTo>
                <a:cubicBezTo>
                  <a:pt x="528430" y="1194228"/>
                  <a:pt x="535972" y="1195559"/>
                  <a:pt x="543070" y="1196890"/>
                </a:cubicBezTo>
                <a:cubicBezTo>
                  <a:pt x="546175" y="1197333"/>
                  <a:pt x="549724" y="1197777"/>
                  <a:pt x="553273" y="1198665"/>
                </a:cubicBezTo>
                <a:cubicBezTo>
                  <a:pt x="556822" y="1199108"/>
                  <a:pt x="560371" y="1199552"/>
                  <a:pt x="563476" y="1199552"/>
                </a:cubicBezTo>
                <a:cubicBezTo>
                  <a:pt x="569687" y="1199552"/>
                  <a:pt x="576341" y="1199995"/>
                  <a:pt x="584326" y="1200439"/>
                </a:cubicBezTo>
                <a:cubicBezTo>
                  <a:pt x="592311" y="1200439"/>
                  <a:pt x="601628" y="1200882"/>
                  <a:pt x="612718" y="1199995"/>
                </a:cubicBezTo>
                <a:lnTo>
                  <a:pt x="613950" y="1199995"/>
                </a:lnTo>
                <a:lnTo>
                  <a:pt x="616578" y="1198517"/>
                </a:lnTo>
                <a:lnTo>
                  <a:pt x="616944" y="1198368"/>
                </a:lnTo>
                <a:lnTo>
                  <a:pt x="622922" y="1196446"/>
                </a:lnTo>
                <a:cubicBezTo>
                  <a:pt x="625140" y="1196446"/>
                  <a:pt x="627358" y="1196335"/>
                  <a:pt x="629243" y="1196335"/>
                </a:cubicBezTo>
                <a:cubicBezTo>
                  <a:pt x="631128" y="1196335"/>
                  <a:pt x="632681" y="1196446"/>
                  <a:pt x="633568" y="1196890"/>
                </a:cubicBezTo>
                <a:lnTo>
                  <a:pt x="634733" y="1199995"/>
                </a:lnTo>
                <a:lnTo>
                  <a:pt x="644659" y="1199995"/>
                </a:lnTo>
                <a:cubicBezTo>
                  <a:pt x="643771" y="1201326"/>
                  <a:pt x="642441" y="1203101"/>
                  <a:pt x="641554" y="1204431"/>
                </a:cubicBezTo>
                <a:cubicBezTo>
                  <a:pt x="641110" y="1204875"/>
                  <a:pt x="640666" y="1205319"/>
                  <a:pt x="639779" y="1206650"/>
                </a:cubicBezTo>
                <a:cubicBezTo>
                  <a:pt x="638448" y="1207537"/>
                  <a:pt x="636230" y="1208424"/>
                  <a:pt x="634012" y="1209311"/>
                </a:cubicBezTo>
                <a:cubicBezTo>
                  <a:pt x="630019" y="1209311"/>
                  <a:pt x="627358" y="1209311"/>
                  <a:pt x="623365" y="1209311"/>
                </a:cubicBezTo>
                <a:cubicBezTo>
                  <a:pt x="618929" y="1208868"/>
                  <a:pt x="614049" y="1208868"/>
                  <a:pt x="609613" y="1208424"/>
                </a:cubicBezTo>
                <a:cubicBezTo>
                  <a:pt x="599409" y="1207980"/>
                  <a:pt x="589650" y="1207980"/>
                  <a:pt x="579890" y="1207537"/>
                </a:cubicBezTo>
                <a:cubicBezTo>
                  <a:pt x="572792" y="1207093"/>
                  <a:pt x="565251" y="1206650"/>
                  <a:pt x="557709" y="1205763"/>
                </a:cubicBezTo>
                <a:cubicBezTo>
                  <a:pt x="551498" y="1205319"/>
                  <a:pt x="544844" y="1203988"/>
                  <a:pt x="538190" y="1203101"/>
                </a:cubicBezTo>
                <a:cubicBezTo>
                  <a:pt x="531535" y="1202214"/>
                  <a:pt x="525325" y="1201326"/>
                  <a:pt x="518670" y="1199995"/>
                </a:cubicBezTo>
                <a:cubicBezTo>
                  <a:pt x="508911" y="1198221"/>
                  <a:pt x="498264" y="1197333"/>
                  <a:pt x="488948" y="1195559"/>
                </a:cubicBezTo>
                <a:cubicBezTo>
                  <a:pt x="479631" y="1193341"/>
                  <a:pt x="471203" y="1191123"/>
                  <a:pt x="465879" y="1188018"/>
                </a:cubicBezTo>
                <a:lnTo>
                  <a:pt x="466146" y="1187824"/>
                </a:lnTo>
                <a:lnTo>
                  <a:pt x="452571" y="1183581"/>
                </a:lnTo>
                <a:cubicBezTo>
                  <a:pt x="449022" y="1181807"/>
                  <a:pt x="445029" y="1180032"/>
                  <a:pt x="440593" y="1178258"/>
                </a:cubicBezTo>
                <a:cubicBezTo>
                  <a:pt x="435713" y="1176927"/>
                  <a:pt x="431277" y="1175596"/>
                  <a:pt x="426841" y="1173822"/>
                </a:cubicBezTo>
                <a:cubicBezTo>
                  <a:pt x="421961" y="1172047"/>
                  <a:pt x="417524" y="1170716"/>
                  <a:pt x="412645" y="1168942"/>
                </a:cubicBezTo>
                <a:cubicBezTo>
                  <a:pt x="413089" y="1167167"/>
                  <a:pt x="414974" y="1166724"/>
                  <a:pt x="419077" y="1167389"/>
                </a:cubicBezTo>
                <a:close/>
                <a:moveTo>
                  <a:pt x="680216" y="1157878"/>
                </a:moveTo>
                <a:lnTo>
                  <a:pt x="673438" y="1158912"/>
                </a:lnTo>
                <a:lnTo>
                  <a:pt x="626563" y="1161279"/>
                </a:lnTo>
                <a:lnTo>
                  <a:pt x="641997" y="1163174"/>
                </a:lnTo>
                <a:cubicBezTo>
                  <a:pt x="642884" y="1162731"/>
                  <a:pt x="644215" y="1162731"/>
                  <a:pt x="645990" y="1162287"/>
                </a:cubicBezTo>
                <a:cubicBezTo>
                  <a:pt x="655306" y="1160957"/>
                  <a:pt x="664178" y="1160069"/>
                  <a:pt x="673494" y="1159182"/>
                </a:cubicBezTo>
                <a:cubicBezTo>
                  <a:pt x="674492" y="1158960"/>
                  <a:pt x="676128" y="1158655"/>
                  <a:pt x="678020" y="1158302"/>
                </a:cubicBezTo>
                <a:close/>
                <a:moveTo>
                  <a:pt x="722331" y="1151450"/>
                </a:moveTo>
                <a:lnTo>
                  <a:pt x="699310" y="1154964"/>
                </a:lnTo>
                <a:lnTo>
                  <a:pt x="707210" y="1155189"/>
                </a:lnTo>
                <a:cubicBezTo>
                  <a:pt x="712090" y="1154968"/>
                  <a:pt x="715749" y="1154080"/>
                  <a:pt x="718577" y="1153082"/>
                </a:cubicBezTo>
                <a:close/>
                <a:moveTo>
                  <a:pt x="806369" y="1150424"/>
                </a:moveTo>
                <a:lnTo>
                  <a:pt x="734163" y="1169653"/>
                </a:lnTo>
                <a:lnTo>
                  <a:pt x="770703" y="1161511"/>
                </a:lnTo>
                <a:close/>
                <a:moveTo>
                  <a:pt x="343440" y="1141437"/>
                </a:moveTo>
                <a:cubicBezTo>
                  <a:pt x="366952" y="1149866"/>
                  <a:pt x="382035" y="1157408"/>
                  <a:pt x="394456" y="1163174"/>
                </a:cubicBezTo>
                <a:cubicBezTo>
                  <a:pt x="400223" y="1165393"/>
                  <a:pt x="406434" y="1167167"/>
                  <a:pt x="412645" y="1168942"/>
                </a:cubicBezTo>
                <a:cubicBezTo>
                  <a:pt x="417524" y="1170716"/>
                  <a:pt x="421961" y="1172047"/>
                  <a:pt x="426397" y="1173821"/>
                </a:cubicBezTo>
                <a:cubicBezTo>
                  <a:pt x="430833" y="1175596"/>
                  <a:pt x="435269" y="1176927"/>
                  <a:pt x="440149" y="1178258"/>
                </a:cubicBezTo>
                <a:cubicBezTo>
                  <a:pt x="444586" y="1180032"/>
                  <a:pt x="448578" y="1181807"/>
                  <a:pt x="452127" y="1183581"/>
                </a:cubicBezTo>
                <a:cubicBezTo>
                  <a:pt x="451240" y="1184025"/>
                  <a:pt x="450352" y="1184912"/>
                  <a:pt x="449465" y="1185799"/>
                </a:cubicBezTo>
                <a:cubicBezTo>
                  <a:pt x="447247" y="1185355"/>
                  <a:pt x="444586" y="1184912"/>
                  <a:pt x="442367" y="1184468"/>
                </a:cubicBezTo>
                <a:cubicBezTo>
                  <a:pt x="433939" y="1181807"/>
                  <a:pt x="425510" y="1178258"/>
                  <a:pt x="417081" y="1175152"/>
                </a:cubicBezTo>
                <a:lnTo>
                  <a:pt x="404660" y="1170272"/>
                </a:lnTo>
                <a:cubicBezTo>
                  <a:pt x="400667" y="1168498"/>
                  <a:pt x="396231" y="1166723"/>
                  <a:pt x="392238" y="1164949"/>
                </a:cubicBezTo>
                <a:cubicBezTo>
                  <a:pt x="386471" y="1163174"/>
                  <a:pt x="381148" y="1160957"/>
                  <a:pt x="375824" y="1159182"/>
                </a:cubicBezTo>
                <a:cubicBezTo>
                  <a:pt x="370944" y="1156964"/>
                  <a:pt x="366064" y="1155189"/>
                  <a:pt x="361628" y="1152971"/>
                </a:cubicBezTo>
                <a:cubicBezTo>
                  <a:pt x="357192" y="1151197"/>
                  <a:pt x="353643" y="1148979"/>
                  <a:pt x="350538" y="1147204"/>
                </a:cubicBezTo>
                <a:cubicBezTo>
                  <a:pt x="347432" y="1144986"/>
                  <a:pt x="345214" y="1143212"/>
                  <a:pt x="343440" y="1141437"/>
                </a:cubicBezTo>
                <a:close/>
                <a:moveTo>
                  <a:pt x="364290" y="1130347"/>
                </a:moveTo>
                <a:cubicBezTo>
                  <a:pt x="372719" y="1134783"/>
                  <a:pt x="379817" y="1138775"/>
                  <a:pt x="388689" y="1142768"/>
                </a:cubicBezTo>
                <a:cubicBezTo>
                  <a:pt x="387802" y="1143212"/>
                  <a:pt x="386915" y="1143656"/>
                  <a:pt x="385584" y="1144543"/>
                </a:cubicBezTo>
                <a:cubicBezTo>
                  <a:pt x="376268" y="1140107"/>
                  <a:pt x="366508" y="1135227"/>
                  <a:pt x="357192" y="1130790"/>
                </a:cubicBezTo>
                <a:cubicBezTo>
                  <a:pt x="359854" y="1130790"/>
                  <a:pt x="361629" y="1130790"/>
                  <a:pt x="364290" y="1130347"/>
                </a:cubicBezTo>
                <a:close/>
                <a:moveTo>
                  <a:pt x="274235" y="1100181"/>
                </a:moveTo>
                <a:cubicBezTo>
                  <a:pt x="288874" y="1106391"/>
                  <a:pt x="296416" y="1112158"/>
                  <a:pt x="304401" y="1117038"/>
                </a:cubicBezTo>
                <a:cubicBezTo>
                  <a:pt x="306176" y="1119256"/>
                  <a:pt x="311943" y="1123692"/>
                  <a:pt x="310612" y="1124136"/>
                </a:cubicBezTo>
                <a:cubicBezTo>
                  <a:pt x="305288" y="1121474"/>
                  <a:pt x="300408" y="1119256"/>
                  <a:pt x="296416" y="1116594"/>
                </a:cubicBezTo>
                <a:cubicBezTo>
                  <a:pt x="292423" y="1114377"/>
                  <a:pt x="288874" y="1112158"/>
                  <a:pt x="285769" y="1109940"/>
                </a:cubicBezTo>
                <a:cubicBezTo>
                  <a:pt x="280002" y="1105948"/>
                  <a:pt x="276453" y="1102842"/>
                  <a:pt x="274235" y="1100181"/>
                </a:cubicBezTo>
                <a:close/>
                <a:moveTo>
                  <a:pt x="327133" y="1088797"/>
                </a:moveTo>
                <a:lnTo>
                  <a:pt x="327137" y="1088924"/>
                </a:lnTo>
                <a:lnTo>
                  <a:pt x="328635" y="1090737"/>
                </a:lnTo>
                <a:lnTo>
                  <a:pt x="328800" y="1089977"/>
                </a:lnTo>
                <a:close/>
                <a:moveTo>
                  <a:pt x="974993" y="1059677"/>
                </a:moveTo>
                <a:lnTo>
                  <a:pt x="973382" y="1059811"/>
                </a:lnTo>
                <a:cubicBezTo>
                  <a:pt x="965841" y="1066022"/>
                  <a:pt x="956081" y="1072676"/>
                  <a:pt x="946765" y="1078887"/>
                </a:cubicBezTo>
                <a:cubicBezTo>
                  <a:pt x="937449" y="1085098"/>
                  <a:pt x="927689" y="1089977"/>
                  <a:pt x="920591" y="1093083"/>
                </a:cubicBezTo>
                <a:cubicBezTo>
                  <a:pt x="914824" y="1096632"/>
                  <a:pt x="908614" y="1100181"/>
                  <a:pt x="901959" y="1104173"/>
                </a:cubicBezTo>
                <a:cubicBezTo>
                  <a:pt x="898410" y="1105504"/>
                  <a:pt x="895305" y="1107279"/>
                  <a:pt x="891756" y="1108609"/>
                </a:cubicBezTo>
                <a:cubicBezTo>
                  <a:pt x="888207" y="1109940"/>
                  <a:pt x="884658" y="1111271"/>
                  <a:pt x="881109" y="1113045"/>
                </a:cubicBezTo>
                <a:cubicBezTo>
                  <a:pt x="878447" y="1115264"/>
                  <a:pt x="873124" y="1117482"/>
                  <a:pt x="868244" y="1119700"/>
                </a:cubicBezTo>
                <a:cubicBezTo>
                  <a:pt x="863364" y="1121918"/>
                  <a:pt x="858928" y="1123692"/>
                  <a:pt x="858484" y="1125467"/>
                </a:cubicBezTo>
                <a:cubicBezTo>
                  <a:pt x="854048" y="1127241"/>
                  <a:pt x="849168" y="1129460"/>
                  <a:pt x="844288" y="1131234"/>
                </a:cubicBezTo>
                <a:cubicBezTo>
                  <a:pt x="839409" y="1133452"/>
                  <a:pt x="834529" y="1134783"/>
                  <a:pt x="829649" y="1136558"/>
                </a:cubicBezTo>
                <a:cubicBezTo>
                  <a:pt x="828762" y="1137445"/>
                  <a:pt x="826987" y="1139219"/>
                  <a:pt x="825656" y="1140550"/>
                </a:cubicBezTo>
                <a:cubicBezTo>
                  <a:pt x="823438" y="1141437"/>
                  <a:pt x="821664" y="1141881"/>
                  <a:pt x="819446" y="1142768"/>
                </a:cubicBezTo>
                <a:cubicBezTo>
                  <a:pt x="814122" y="1144099"/>
                  <a:pt x="808799" y="1144543"/>
                  <a:pt x="803919" y="1145430"/>
                </a:cubicBezTo>
                <a:cubicBezTo>
                  <a:pt x="796821" y="1147648"/>
                  <a:pt x="790167" y="1149866"/>
                  <a:pt x="783956" y="1151641"/>
                </a:cubicBezTo>
                <a:cubicBezTo>
                  <a:pt x="777745" y="1153415"/>
                  <a:pt x="771534" y="1155190"/>
                  <a:pt x="765768" y="1157408"/>
                </a:cubicBezTo>
                <a:cubicBezTo>
                  <a:pt x="759557" y="1159626"/>
                  <a:pt x="752902" y="1160957"/>
                  <a:pt x="745804" y="1163175"/>
                </a:cubicBezTo>
                <a:cubicBezTo>
                  <a:pt x="738706" y="1165393"/>
                  <a:pt x="730721" y="1167611"/>
                  <a:pt x="720962" y="1169386"/>
                </a:cubicBezTo>
                <a:cubicBezTo>
                  <a:pt x="697893" y="1170716"/>
                  <a:pt x="689465" y="1173378"/>
                  <a:pt x="685916" y="1175152"/>
                </a:cubicBezTo>
                <a:cubicBezTo>
                  <a:pt x="685472" y="1175596"/>
                  <a:pt x="685472" y="1176040"/>
                  <a:pt x="685029" y="1176484"/>
                </a:cubicBezTo>
                <a:lnTo>
                  <a:pt x="668178" y="1180696"/>
                </a:lnTo>
                <a:lnTo>
                  <a:pt x="668615" y="1180920"/>
                </a:lnTo>
                <a:lnTo>
                  <a:pt x="687327" y="1176241"/>
                </a:lnTo>
                <a:lnTo>
                  <a:pt x="687690" y="1175152"/>
                </a:lnTo>
                <a:cubicBezTo>
                  <a:pt x="691239" y="1172935"/>
                  <a:pt x="700112" y="1170716"/>
                  <a:pt x="722737" y="1169386"/>
                </a:cubicBezTo>
                <a:cubicBezTo>
                  <a:pt x="732052" y="1167611"/>
                  <a:pt x="740038" y="1165393"/>
                  <a:pt x="747579" y="1163175"/>
                </a:cubicBezTo>
                <a:cubicBezTo>
                  <a:pt x="754677" y="1160957"/>
                  <a:pt x="761331" y="1159626"/>
                  <a:pt x="767542" y="1157408"/>
                </a:cubicBezTo>
                <a:cubicBezTo>
                  <a:pt x="773753" y="1155633"/>
                  <a:pt x="779520" y="1153859"/>
                  <a:pt x="785731" y="1151641"/>
                </a:cubicBezTo>
                <a:cubicBezTo>
                  <a:pt x="791942" y="1149866"/>
                  <a:pt x="798152" y="1147648"/>
                  <a:pt x="805694" y="1145430"/>
                </a:cubicBezTo>
                <a:cubicBezTo>
                  <a:pt x="811017" y="1144543"/>
                  <a:pt x="816340" y="1144099"/>
                  <a:pt x="821221" y="1142768"/>
                </a:cubicBezTo>
                <a:lnTo>
                  <a:pt x="810710" y="1149075"/>
                </a:lnTo>
                <a:lnTo>
                  <a:pt x="811017" y="1148979"/>
                </a:lnTo>
                <a:cubicBezTo>
                  <a:pt x="814566" y="1146761"/>
                  <a:pt x="819002" y="1144099"/>
                  <a:pt x="822108" y="1142324"/>
                </a:cubicBezTo>
                <a:cubicBezTo>
                  <a:pt x="824326" y="1141437"/>
                  <a:pt x="826100" y="1140994"/>
                  <a:pt x="828318" y="1140107"/>
                </a:cubicBezTo>
                <a:lnTo>
                  <a:pt x="828732" y="1139992"/>
                </a:lnTo>
                <a:lnTo>
                  <a:pt x="831424" y="1137001"/>
                </a:lnTo>
                <a:cubicBezTo>
                  <a:pt x="836304" y="1135227"/>
                  <a:pt x="841183" y="1133452"/>
                  <a:pt x="846063" y="1131678"/>
                </a:cubicBezTo>
                <a:cubicBezTo>
                  <a:pt x="850943" y="1129460"/>
                  <a:pt x="855823" y="1127685"/>
                  <a:pt x="860259" y="1125911"/>
                </a:cubicBezTo>
                <a:cubicBezTo>
                  <a:pt x="860703" y="1124136"/>
                  <a:pt x="865139" y="1122362"/>
                  <a:pt x="870019" y="1120143"/>
                </a:cubicBezTo>
                <a:cubicBezTo>
                  <a:pt x="874899" y="1117926"/>
                  <a:pt x="880222" y="1115707"/>
                  <a:pt x="882884" y="1113489"/>
                </a:cubicBezTo>
                <a:cubicBezTo>
                  <a:pt x="886433" y="1112158"/>
                  <a:pt x="889982" y="1110828"/>
                  <a:pt x="893531" y="1109053"/>
                </a:cubicBezTo>
                <a:lnTo>
                  <a:pt x="900832" y="1105879"/>
                </a:lnTo>
                <a:lnTo>
                  <a:pt x="904621" y="1103286"/>
                </a:lnTo>
                <a:cubicBezTo>
                  <a:pt x="910832" y="1099293"/>
                  <a:pt x="917486" y="1095744"/>
                  <a:pt x="923253" y="1092196"/>
                </a:cubicBezTo>
                <a:cubicBezTo>
                  <a:pt x="930351" y="1089534"/>
                  <a:pt x="939667" y="1084210"/>
                  <a:pt x="949427" y="1078000"/>
                </a:cubicBezTo>
                <a:close/>
                <a:moveTo>
                  <a:pt x="214270" y="1053542"/>
                </a:moveTo>
                <a:lnTo>
                  <a:pt x="215955" y="1054987"/>
                </a:lnTo>
                <a:lnTo>
                  <a:pt x="216529" y="1055280"/>
                </a:lnTo>
                <a:close/>
                <a:moveTo>
                  <a:pt x="977971" y="1041961"/>
                </a:moveTo>
                <a:lnTo>
                  <a:pt x="977819" y="1042066"/>
                </a:lnTo>
                <a:lnTo>
                  <a:pt x="977819" y="1042193"/>
                </a:lnTo>
                <a:lnTo>
                  <a:pt x="978524" y="1042293"/>
                </a:lnTo>
                <a:lnTo>
                  <a:pt x="978706" y="1042066"/>
                </a:lnTo>
                <a:close/>
                <a:moveTo>
                  <a:pt x="987555" y="1035339"/>
                </a:moveTo>
                <a:lnTo>
                  <a:pt x="984936" y="1037149"/>
                </a:lnTo>
                <a:lnTo>
                  <a:pt x="984473" y="1037630"/>
                </a:lnTo>
                <a:lnTo>
                  <a:pt x="986269" y="1036480"/>
                </a:lnTo>
                <a:close/>
                <a:moveTo>
                  <a:pt x="178048" y="1012994"/>
                </a:moveTo>
                <a:lnTo>
                  <a:pt x="194802" y="1032720"/>
                </a:lnTo>
                <a:lnTo>
                  <a:pt x="181518" y="1016779"/>
                </a:lnTo>
                <a:close/>
                <a:moveTo>
                  <a:pt x="1018965" y="1012981"/>
                </a:moveTo>
                <a:lnTo>
                  <a:pt x="1018925" y="1012995"/>
                </a:lnTo>
                <a:lnTo>
                  <a:pt x="1018632" y="1015005"/>
                </a:lnTo>
                <a:cubicBezTo>
                  <a:pt x="1015083" y="1018554"/>
                  <a:pt x="1013752" y="1020772"/>
                  <a:pt x="1011534" y="1022991"/>
                </a:cubicBezTo>
                <a:cubicBezTo>
                  <a:pt x="1009759" y="1025208"/>
                  <a:pt x="1007541" y="1027870"/>
                  <a:pt x="1003105" y="1032306"/>
                </a:cubicBezTo>
                <a:lnTo>
                  <a:pt x="1003613" y="1032189"/>
                </a:lnTo>
                <a:lnTo>
                  <a:pt x="1011534" y="1023434"/>
                </a:lnTo>
                <a:cubicBezTo>
                  <a:pt x="1013308" y="1021216"/>
                  <a:pt x="1015083" y="1018998"/>
                  <a:pt x="1018632" y="1015449"/>
                </a:cubicBezTo>
                <a:cubicBezTo>
                  <a:pt x="1019187" y="1014007"/>
                  <a:pt x="1019269" y="1013231"/>
                  <a:pt x="1018965" y="1012981"/>
                </a:cubicBezTo>
                <a:close/>
                <a:moveTo>
                  <a:pt x="221408" y="1002992"/>
                </a:moveTo>
                <a:lnTo>
                  <a:pt x="222287" y="1004061"/>
                </a:lnTo>
                <a:lnTo>
                  <a:pt x="222331" y="1003915"/>
                </a:lnTo>
                <a:close/>
                <a:moveTo>
                  <a:pt x="155788" y="992824"/>
                </a:moveTo>
                <a:cubicBezTo>
                  <a:pt x="157119" y="991493"/>
                  <a:pt x="161555" y="993711"/>
                  <a:pt x="167322" y="1000366"/>
                </a:cubicBezTo>
                <a:lnTo>
                  <a:pt x="167889" y="1001033"/>
                </a:lnTo>
                <a:lnTo>
                  <a:pt x="173145" y="1002196"/>
                </a:lnTo>
                <a:cubicBezTo>
                  <a:pt x="175862" y="1004025"/>
                  <a:pt x="179522" y="1007464"/>
                  <a:pt x="185067" y="1013230"/>
                </a:cubicBezTo>
                <a:cubicBezTo>
                  <a:pt x="190834" y="1018111"/>
                  <a:pt x="197045" y="1022547"/>
                  <a:pt x="201481" y="1026539"/>
                </a:cubicBezTo>
                <a:cubicBezTo>
                  <a:pt x="205917" y="1030532"/>
                  <a:pt x="208579" y="1034081"/>
                  <a:pt x="208579" y="1036299"/>
                </a:cubicBezTo>
                <a:cubicBezTo>
                  <a:pt x="209910" y="1038073"/>
                  <a:pt x="210797" y="1039404"/>
                  <a:pt x="212571" y="1041179"/>
                </a:cubicBezTo>
                <a:cubicBezTo>
                  <a:pt x="218339" y="1046058"/>
                  <a:pt x="223218" y="1050495"/>
                  <a:pt x="229429" y="1055375"/>
                </a:cubicBezTo>
                <a:cubicBezTo>
                  <a:pt x="228098" y="1057149"/>
                  <a:pt x="225880" y="1058036"/>
                  <a:pt x="224549" y="1059367"/>
                </a:cubicBezTo>
                <a:lnTo>
                  <a:pt x="208850" y="1041923"/>
                </a:lnTo>
                <a:lnTo>
                  <a:pt x="208136" y="1042066"/>
                </a:lnTo>
                <a:lnTo>
                  <a:pt x="222992" y="1058573"/>
                </a:lnTo>
                <a:lnTo>
                  <a:pt x="224549" y="1059367"/>
                </a:lnTo>
                <a:cubicBezTo>
                  <a:pt x="225880" y="1058036"/>
                  <a:pt x="227655" y="1056705"/>
                  <a:pt x="229429" y="1055375"/>
                </a:cubicBezTo>
                <a:cubicBezTo>
                  <a:pt x="242738" y="1066909"/>
                  <a:pt x="256934" y="1078443"/>
                  <a:pt x="271573" y="1088646"/>
                </a:cubicBezTo>
                <a:cubicBezTo>
                  <a:pt x="268912" y="1089533"/>
                  <a:pt x="266694" y="1090421"/>
                  <a:pt x="263145" y="1091308"/>
                </a:cubicBezTo>
                <a:cubicBezTo>
                  <a:pt x="264475" y="1092195"/>
                  <a:pt x="264919" y="1092639"/>
                  <a:pt x="266250" y="1093526"/>
                </a:cubicBezTo>
                <a:cubicBezTo>
                  <a:pt x="261814" y="1093526"/>
                  <a:pt x="258265" y="1093970"/>
                  <a:pt x="253828" y="1093970"/>
                </a:cubicBezTo>
                <a:cubicBezTo>
                  <a:pt x="251167" y="1092195"/>
                  <a:pt x="248505" y="1090421"/>
                  <a:pt x="245843" y="1088646"/>
                </a:cubicBezTo>
                <a:cubicBezTo>
                  <a:pt x="243181" y="1086872"/>
                  <a:pt x="240964" y="1084654"/>
                  <a:pt x="238302" y="1082879"/>
                </a:cubicBezTo>
                <a:cubicBezTo>
                  <a:pt x="232091" y="1077556"/>
                  <a:pt x="225437" y="1072676"/>
                  <a:pt x="219670" y="1067352"/>
                </a:cubicBezTo>
                <a:cubicBezTo>
                  <a:pt x="213902" y="1062029"/>
                  <a:pt x="208136" y="1056705"/>
                  <a:pt x="202368" y="1051826"/>
                </a:cubicBezTo>
                <a:cubicBezTo>
                  <a:pt x="196601" y="1046502"/>
                  <a:pt x="191721" y="1041179"/>
                  <a:pt x="186398" y="1036299"/>
                </a:cubicBezTo>
                <a:cubicBezTo>
                  <a:pt x="183736" y="1033637"/>
                  <a:pt x="181074" y="1030975"/>
                  <a:pt x="178857" y="1028757"/>
                </a:cubicBezTo>
                <a:cubicBezTo>
                  <a:pt x="176638" y="1026096"/>
                  <a:pt x="173977" y="1023434"/>
                  <a:pt x="171759" y="1020772"/>
                </a:cubicBezTo>
                <a:cubicBezTo>
                  <a:pt x="172202" y="1019885"/>
                  <a:pt x="176638" y="1022547"/>
                  <a:pt x="174420" y="1017223"/>
                </a:cubicBezTo>
                <a:cubicBezTo>
                  <a:pt x="177525" y="1019885"/>
                  <a:pt x="180631" y="1022547"/>
                  <a:pt x="183293" y="1025208"/>
                </a:cubicBezTo>
                <a:cubicBezTo>
                  <a:pt x="186842" y="1027870"/>
                  <a:pt x="189947" y="1030532"/>
                  <a:pt x="193052" y="1032750"/>
                </a:cubicBezTo>
                <a:cubicBezTo>
                  <a:pt x="197045" y="1037186"/>
                  <a:pt x="201038" y="1041179"/>
                  <a:pt x="205030" y="1045615"/>
                </a:cubicBezTo>
                <a:lnTo>
                  <a:pt x="206048" y="1046488"/>
                </a:lnTo>
                <a:lnTo>
                  <a:pt x="193052" y="1032750"/>
                </a:lnTo>
                <a:cubicBezTo>
                  <a:pt x="189947" y="1030088"/>
                  <a:pt x="186842" y="1027870"/>
                  <a:pt x="183736" y="1025208"/>
                </a:cubicBezTo>
                <a:cubicBezTo>
                  <a:pt x="180631" y="1022547"/>
                  <a:pt x="177969" y="1019885"/>
                  <a:pt x="174864" y="1017223"/>
                </a:cubicBezTo>
                <a:cubicBezTo>
                  <a:pt x="171759" y="1013230"/>
                  <a:pt x="168210" y="1009238"/>
                  <a:pt x="165104" y="1005245"/>
                </a:cubicBezTo>
                <a:cubicBezTo>
                  <a:pt x="161999" y="1001253"/>
                  <a:pt x="158893" y="996817"/>
                  <a:pt x="155788" y="992824"/>
                </a:cubicBezTo>
                <a:close/>
                <a:moveTo>
                  <a:pt x="1133086" y="922288"/>
                </a:moveTo>
                <a:lnTo>
                  <a:pt x="1132861" y="922385"/>
                </a:lnTo>
                <a:lnTo>
                  <a:pt x="1128016" y="934013"/>
                </a:lnTo>
                <a:close/>
                <a:moveTo>
                  <a:pt x="1128429" y="866712"/>
                </a:moveTo>
                <a:lnTo>
                  <a:pt x="1116672" y="883693"/>
                </a:lnTo>
                <a:cubicBezTo>
                  <a:pt x="1114454" y="887242"/>
                  <a:pt x="1112680" y="890791"/>
                  <a:pt x="1110905" y="894340"/>
                </a:cubicBezTo>
                <a:cubicBezTo>
                  <a:pt x="1108687" y="897889"/>
                  <a:pt x="1106913" y="900995"/>
                  <a:pt x="1105138" y="904100"/>
                </a:cubicBezTo>
                <a:cubicBezTo>
                  <a:pt x="1100702" y="910310"/>
                  <a:pt x="1096266" y="916521"/>
                  <a:pt x="1091386" y="922288"/>
                </a:cubicBezTo>
                <a:cubicBezTo>
                  <a:pt x="1087393" y="928499"/>
                  <a:pt x="1083844" y="934266"/>
                  <a:pt x="1079408" y="940477"/>
                </a:cubicBezTo>
                <a:cubicBezTo>
                  <a:pt x="1075859" y="945357"/>
                  <a:pt x="1072310" y="950236"/>
                  <a:pt x="1068761" y="955116"/>
                </a:cubicBezTo>
                <a:lnTo>
                  <a:pt x="1067873" y="955659"/>
                </a:lnTo>
                <a:lnTo>
                  <a:pt x="1067147" y="956735"/>
                </a:lnTo>
                <a:lnTo>
                  <a:pt x="1068317" y="956004"/>
                </a:lnTo>
                <a:cubicBezTo>
                  <a:pt x="1071866" y="951124"/>
                  <a:pt x="1075415" y="946244"/>
                  <a:pt x="1078964" y="941364"/>
                </a:cubicBezTo>
                <a:cubicBezTo>
                  <a:pt x="1082957" y="935154"/>
                  <a:pt x="1086950" y="929386"/>
                  <a:pt x="1090942" y="923176"/>
                </a:cubicBezTo>
                <a:cubicBezTo>
                  <a:pt x="1095822" y="917409"/>
                  <a:pt x="1100258" y="911198"/>
                  <a:pt x="1104694" y="904987"/>
                </a:cubicBezTo>
                <a:cubicBezTo>
                  <a:pt x="1106469" y="901882"/>
                  <a:pt x="1108687" y="898777"/>
                  <a:pt x="1110462" y="895228"/>
                </a:cubicBezTo>
                <a:cubicBezTo>
                  <a:pt x="1112236" y="891679"/>
                  <a:pt x="1114454" y="888130"/>
                  <a:pt x="1116229" y="884581"/>
                </a:cubicBezTo>
                <a:cubicBezTo>
                  <a:pt x="1120221" y="877483"/>
                  <a:pt x="1124658" y="871272"/>
                  <a:pt x="1128207" y="867279"/>
                </a:cubicBezTo>
                <a:close/>
                <a:moveTo>
                  <a:pt x="1174343" y="860625"/>
                </a:moveTo>
                <a:cubicBezTo>
                  <a:pt x="1173012" y="866392"/>
                  <a:pt x="1171238" y="871716"/>
                  <a:pt x="1168576" y="877926"/>
                </a:cubicBezTo>
                <a:cubicBezTo>
                  <a:pt x="1165914" y="883694"/>
                  <a:pt x="1162809" y="889904"/>
                  <a:pt x="1158373" y="896558"/>
                </a:cubicBezTo>
                <a:cubicBezTo>
                  <a:pt x="1154824" y="903656"/>
                  <a:pt x="1151275" y="910311"/>
                  <a:pt x="1148169" y="915634"/>
                </a:cubicBezTo>
                <a:cubicBezTo>
                  <a:pt x="1144620" y="920958"/>
                  <a:pt x="1141515" y="924950"/>
                  <a:pt x="1138854" y="927612"/>
                </a:cubicBezTo>
                <a:lnTo>
                  <a:pt x="1145064" y="915190"/>
                </a:lnTo>
                <a:cubicBezTo>
                  <a:pt x="1146395" y="911198"/>
                  <a:pt x="1148613" y="907205"/>
                  <a:pt x="1150388" y="902769"/>
                </a:cubicBezTo>
                <a:cubicBezTo>
                  <a:pt x="1152162" y="900107"/>
                  <a:pt x="1153049" y="898333"/>
                  <a:pt x="1154380" y="896115"/>
                </a:cubicBezTo>
                <a:cubicBezTo>
                  <a:pt x="1156155" y="893009"/>
                  <a:pt x="1157929" y="890348"/>
                  <a:pt x="1159703" y="887242"/>
                </a:cubicBezTo>
                <a:cubicBezTo>
                  <a:pt x="1161478" y="884137"/>
                  <a:pt x="1162809" y="881475"/>
                  <a:pt x="1164584" y="878370"/>
                </a:cubicBezTo>
                <a:cubicBezTo>
                  <a:pt x="1167689" y="872603"/>
                  <a:pt x="1171238" y="866836"/>
                  <a:pt x="1174343" y="860625"/>
                </a:cubicBezTo>
                <a:close/>
                <a:moveTo>
                  <a:pt x="1145629" y="822598"/>
                </a:moveTo>
                <a:lnTo>
                  <a:pt x="1134861" y="841549"/>
                </a:lnTo>
                <a:lnTo>
                  <a:pt x="1134663" y="842005"/>
                </a:lnTo>
                <a:lnTo>
                  <a:pt x="1145508" y="822917"/>
                </a:lnTo>
                <a:close/>
                <a:moveTo>
                  <a:pt x="1151534" y="779676"/>
                </a:moveTo>
                <a:lnTo>
                  <a:pt x="1138592" y="815036"/>
                </a:lnTo>
                <a:cubicBezTo>
                  <a:pt x="1130511" y="834143"/>
                  <a:pt x="1121413" y="852715"/>
                  <a:pt x="1111368" y="870685"/>
                </a:cubicBezTo>
                <a:lnTo>
                  <a:pt x="1107381" y="876987"/>
                </a:lnTo>
                <a:lnTo>
                  <a:pt x="1107356" y="877039"/>
                </a:lnTo>
                <a:cubicBezTo>
                  <a:pt x="1105582" y="881475"/>
                  <a:pt x="1102033" y="887242"/>
                  <a:pt x="1098040" y="893009"/>
                </a:cubicBezTo>
                <a:cubicBezTo>
                  <a:pt x="1094047" y="898777"/>
                  <a:pt x="1090499" y="904987"/>
                  <a:pt x="1088724" y="910311"/>
                </a:cubicBezTo>
                <a:cubicBezTo>
                  <a:pt x="1085618" y="914303"/>
                  <a:pt x="1081626" y="918739"/>
                  <a:pt x="1078077" y="923619"/>
                </a:cubicBezTo>
                <a:cubicBezTo>
                  <a:pt x="1074528" y="928499"/>
                  <a:pt x="1071423" y="933822"/>
                  <a:pt x="1069205" y="938703"/>
                </a:cubicBezTo>
                <a:cubicBezTo>
                  <a:pt x="1056339" y="956447"/>
                  <a:pt x="1035489" y="979072"/>
                  <a:pt x="1016857" y="997704"/>
                </a:cubicBezTo>
                <a:cubicBezTo>
                  <a:pt x="1011090" y="1002584"/>
                  <a:pt x="1005323" y="1007464"/>
                  <a:pt x="999556" y="1012344"/>
                </a:cubicBezTo>
                <a:lnTo>
                  <a:pt x="997896" y="1013605"/>
                </a:lnTo>
                <a:lnTo>
                  <a:pt x="997180" y="1014331"/>
                </a:lnTo>
                <a:lnTo>
                  <a:pt x="989945" y="1020228"/>
                </a:lnTo>
                <a:lnTo>
                  <a:pt x="984029" y="1026983"/>
                </a:lnTo>
                <a:cubicBezTo>
                  <a:pt x="976931" y="1032750"/>
                  <a:pt x="969834" y="1038074"/>
                  <a:pt x="962292" y="1043397"/>
                </a:cubicBezTo>
                <a:lnTo>
                  <a:pt x="958886" y="1045548"/>
                </a:lnTo>
                <a:lnTo>
                  <a:pt x="949634" y="1053091"/>
                </a:lnTo>
                <a:lnTo>
                  <a:pt x="948298" y="1053958"/>
                </a:lnTo>
                <a:lnTo>
                  <a:pt x="946321" y="1055819"/>
                </a:lnTo>
                <a:cubicBezTo>
                  <a:pt x="940554" y="1059811"/>
                  <a:pt x="934787" y="1063804"/>
                  <a:pt x="929020" y="1067353"/>
                </a:cubicBezTo>
                <a:cubicBezTo>
                  <a:pt x="923253" y="1070902"/>
                  <a:pt x="917486" y="1074451"/>
                  <a:pt x="911719" y="1078000"/>
                </a:cubicBezTo>
                <a:lnTo>
                  <a:pt x="909739" y="1079003"/>
                </a:lnTo>
                <a:lnTo>
                  <a:pt x="898024" y="1086612"/>
                </a:lnTo>
                <a:lnTo>
                  <a:pt x="894392" y="1088444"/>
                </a:lnTo>
                <a:lnTo>
                  <a:pt x="890869" y="1090864"/>
                </a:lnTo>
                <a:cubicBezTo>
                  <a:pt x="887320" y="1093083"/>
                  <a:pt x="883327" y="1095301"/>
                  <a:pt x="878891" y="1097519"/>
                </a:cubicBezTo>
                <a:lnTo>
                  <a:pt x="867700" y="1101908"/>
                </a:lnTo>
                <a:lnTo>
                  <a:pt x="842756" y="1114489"/>
                </a:lnTo>
                <a:cubicBezTo>
                  <a:pt x="823769" y="1122796"/>
                  <a:pt x="804240" y="1130094"/>
                  <a:pt x="784237" y="1136315"/>
                </a:cubicBezTo>
                <a:lnTo>
                  <a:pt x="743458" y="1146800"/>
                </a:lnTo>
                <a:lnTo>
                  <a:pt x="776415" y="1140550"/>
                </a:lnTo>
                <a:cubicBezTo>
                  <a:pt x="778632" y="1140106"/>
                  <a:pt x="780407" y="1139663"/>
                  <a:pt x="782625" y="1139219"/>
                </a:cubicBezTo>
                <a:cubicBezTo>
                  <a:pt x="787505" y="1135227"/>
                  <a:pt x="797265" y="1133008"/>
                  <a:pt x="802588" y="1132121"/>
                </a:cubicBezTo>
                <a:cubicBezTo>
                  <a:pt x="807024" y="1130790"/>
                  <a:pt x="811460" y="1129459"/>
                  <a:pt x="815009" y="1128129"/>
                </a:cubicBezTo>
                <a:cubicBezTo>
                  <a:pt x="820333" y="1123249"/>
                  <a:pt x="830536" y="1120587"/>
                  <a:pt x="834973" y="1117925"/>
                </a:cubicBezTo>
                <a:cubicBezTo>
                  <a:pt x="842514" y="1115263"/>
                  <a:pt x="850056" y="1112602"/>
                  <a:pt x="857597" y="1109940"/>
                </a:cubicBezTo>
                <a:lnTo>
                  <a:pt x="872092" y="1104255"/>
                </a:lnTo>
                <a:lnTo>
                  <a:pt x="878447" y="1100624"/>
                </a:lnTo>
                <a:lnTo>
                  <a:pt x="884214" y="1098850"/>
                </a:lnTo>
                <a:lnTo>
                  <a:pt x="892200" y="1094413"/>
                </a:lnTo>
                <a:lnTo>
                  <a:pt x="894298" y="1092955"/>
                </a:lnTo>
                <a:lnTo>
                  <a:pt x="899741" y="1087759"/>
                </a:lnTo>
                <a:cubicBezTo>
                  <a:pt x="903290" y="1085541"/>
                  <a:pt x="907727" y="1082879"/>
                  <a:pt x="911719" y="1080661"/>
                </a:cubicBezTo>
                <a:lnTo>
                  <a:pt x="925346" y="1073982"/>
                </a:lnTo>
                <a:lnTo>
                  <a:pt x="930351" y="1070901"/>
                </a:lnTo>
                <a:cubicBezTo>
                  <a:pt x="936118" y="1067352"/>
                  <a:pt x="941885" y="1063360"/>
                  <a:pt x="947652" y="1059367"/>
                </a:cubicBezTo>
                <a:cubicBezTo>
                  <a:pt x="948983" y="1056705"/>
                  <a:pt x="952089" y="1054487"/>
                  <a:pt x="955194" y="1052269"/>
                </a:cubicBezTo>
                <a:cubicBezTo>
                  <a:pt x="958299" y="1050051"/>
                  <a:pt x="961404" y="1047833"/>
                  <a:pt x="963623" y="1046946"/>
                </a:cubicBezTo>
                <a:cubicBezTo>
                  <a:pt x="970721" y="1041622"/>
                  <a:pt x="978262" y="1036299"/>
                  <a:pt x="985360" y="1030532"/>
                </a:cubicBezTo>
                <a:cubicBezTo>
                  <a:pt x="988022" y="1024321"/>
                  <a:pt x="996451" y="1018998"/>
                  <a:pt x="1000887" y="1015892"/>
                </a:cubicBezTo>
                <a:cubicBezTo>
                  <a:pt x="1006654" y="1011013"/>
                  <a:pt x="1012421" y="1006132"/>
                  <a:pt x="1018188" y="1001253"/>
                </a:cubicBezTo>
                <a:cubicBezTo>
                  <a:pt x="1036820" y="982621"/>
                  <a:pt x="1057671" y="959996"/>
                  <a:pt x="1070535" y="942251"/>
                </a:cubicBezTo>
                <a:lnTo>
                  <a:pt x="1077739" y="930004"/>
                </a:lnTo>
                <a:lnTo>
                  <a:pt x="1078077" y="928942"/>
                </a:lnTo>
                <a:cubicBezTo>
                  <a:pt x="1081626" y="923619"/>
                  <a:pt x="1086062" y="917408"/>
                  <a:pt x="1089611" y="911198"/>
                </a:cubicBezTo>
                <a:cubicBezTo>
                  <a:pt x="1090942" y="909423"/>
                  <a:pt x="1091830" y="907649"/>
                  <a:pt x="1093160" y="905874"/>
                </a:cubicBezTo>
                <a:lnTo>
                  <a:pt x="1097879" y="899329"/>
                </a:lnTo>
                <a:lnTo>
                  <a:pt x="1099371" y="896558"/>
                </a:lnTo>
                <a:cubicBezTo>
                  <a:pt x="1103363" y="890791"/>
                  <a:pt x="1106469" y="885024"/>
                  <a:pt x="1108687" y="880588"/>
                </a:cubicBezTo>
                <a:cubicBezTo>
                  <a:pt x="1115785" y="868167"/>
                  <a:pt x="1121108" y="855745"/>
                  <a:pt x="1126875" y="842880"/>
                </a:cubicBezTo>
                <a:cubicBezTo>
                  <a:pt x="1132199" y="830015"/>
                  <a:pt x="1137966" y="817150"/>
                  <a:pt x="1144620" y="802511"/>
                </a:cubicBezTo>
                <a:cubicBezTo>
                  <a:pt x="1145286" y="798518"/>
                  <a:pt x="1147948" y="791753"/>
                  <a:pt x="1149833" y="786096"/>
                </a:cubicBezTo>
                <a:close/>
                <a:moveTo>
                  <a:pt x="1217130" y="731798"/>
                </a:moveTo>
                <a:lnTo>
                  <a:pt x="1217130" y="758481"/>
                </a:lnTo>
                <a:lnTo>
                  <a:pt x="1212051" y="779886"/>
                </a:lnTo>
                <a:cubicBezTo>
                  <a:pt x="1206727" y="785209"/>
                  <a:pt x="1207171" y="777224"/>
                  <a:pt x="1200961" y="784766"/>
                </a:cubicBezTo>
                <a:cubicBezTo>
                  <a:pt x="1200961" y="784322"/>
                  <a:pt x="1201404" y="782547"/>
                  <a:pt x="1201848" y="782104"/>
                </a:cubicBezTo>
                <a:cubicBezTo>
                  <a:pt x="1202291" y="775006"/>
                  <a:pt x="1200517" y="773675"/>
                  <a:pt x="1203622" y="763472"/>
                </a:cubicBezTo>
                <a:cubicBezTo>
                  <a:pt x="1205840" y="757261"/>
                  <a:pt x="1208502" y="750607"/>
                  <a:pt x="1210276" y="743953"/>
                </a:cubicBezTo>
                <a:lnTo>
                  <a:pt x="1215600" y="740848"/>
                </a:lnTo>
                <a:lnTo>
                  <a:pt x="1215600" y="740847"/>
                </a:lnTo>
                <a:close/>
                <a:moveTo>
                  <a:pt x="1204263" y="714112"/>
                </a:moveTo>
                <a:lnTo>
                  <a:pt x="1204104" y="714897"/>
                </a:lnTo>
                <a:lnTo>
                  <a:pt x="1205396" y="716448"/>
                </a:lnTo>
                <a:cubicBezTo>
                  <a:pt x="1206727" y="717779"/>
                  <a:pt x="1208058" y="719554"/>
                  <a:pt x="1209389" y="720884"/>
                </a:cubicBezTo>
                <a:cubicBezTo>
                  <a:pt x="1210276" y="719997"/>
                  <a:pt x="1211164" y="719110"/>
                  <a:pt x="1212051" y="719110"/>
                </a:cubicBezTo>
                <a:lnTo>
                  <a:pt x="1212118" y="718769"/>
                </a:lnTo>
                <a:lnTo>
                  <a:pt x="1210276" y="719997"/>
                </a:lnTo>
                <a:cubicBezTo>
                  <a:pt x="1208502" y="719110"/>
                  <a:pt x="1207171" y="717335"/>
                  <a:pt x="1205840" y="716004"/>
                </a:cubicBezTo>
                <a:close/>
                <a:moveTo>
                  <a:pt x="1200309" y="663718"/>
                </a:moveTo>
                <a:lnTo>
                  <a:pt x="1199999" y="663735"/>
                </a:lnTo>
                <a:lnTo>
                  <a:pt x="1199438" y="663766"/>
                </a:lnTo>
                <a:lnTo>
                  <a:pt x="1199629" y="665875"/>
                </a:lnTo>
                <a:cubicBezTo>
                  <a:pt x="1199629" y="669868"/>
                  <a:pt x="1199629" y="672973"/>
                  <a:pt x="1199186" y="676966"/>
                </a:cubicBezTo>
                <a:cubicBezTo>
                  <a:pt x="1198742" y="679184"/>
                  <a:pt x="1198299" y="680958"/>
                  <a:pt x="1197412" y="683620"/>
                </a:cubicBezTo>
                <a:cubicBezTo>
                  <a:pt x="1193863" y="689387"/>
                  <a:pt x="1190314" y="695154"/>
                  <a:pt x="1186765" y="700478"/>
                </a:cubicBezTo>
                <a:cubicBezTo>
                  <a:pt x="1185877" y="705801"/>
                  <a:pt x="1185434" y="710237"/>
                  <a:pt x="1184103" y="715117"/>
                </a:cubicBezTo>
                <a:lnTo>
                  <a:pt x="1181441" y="719997"/>
                </a:lnTo>
                <a:cubicBezTo>
                  <a:pt x="1180110" y="727095"/>
                  <a:pt x="1178779" y="733750"/>
                  <a:pt x="1177005" y="741291"/>
                </a:cubicBezTo>
                <a:cubicBezTo>
                  <a:pt x="1175230" y="747058"/>
                  <a:pt x="1173899" y="752382"/>
                  <a:pt x="1172125" y="758148"/>
                </a:cubicBezTo>
                <a:cubicBezTo>
                  <a:pt x="1170350" y="763916"/>
                  <a:pt x="1169020" y="769239"/>
                  <a:pt x="1166801" y="774563"/>
                </a:cubicBezTo>
                <a:cubicBezTo>
                  <a:pt x="1165914" y="778999"/>
                  <a:pt x="1165027" y="782991"/>
                  <a:pt x="1163696" y="787427"/>
                </a:cubicBezTo>
                <a:cubicBezTo>
                  <a:pt x="1162809" y="791864"/>
                  <a:pt x="1161922" y="796300"/>
                  <a:pt x="1160147" y="800736"/>
                </a:cubicBezTo>
                <a:lnTo>
                  <a:pt x="1162978" y="796333"/>
                </a:lnTo>
                <a:lnTo>
                  <a:pt x="1165471" y="786984"/>
                </a:lnTo>
                <a:cubicBezTo>
                  <a:pt x="1165914" y="782104"/>
                  <a:pt x="1166801" y="778111"/>
                  <a:pt x="1167689" y="773675"/>
                </a:cubicBezTo>
                <a:cubicBezTo>
                  <a:pt x="1169463" y="768352"/>
                  <a:pt x="1171238" y="762585"/>
                  <a:pt x="1173012" y="757261"/>
                </a:cubicBezTo>
                <a:cubicBezTo>
                  <a:pt x="1174787" y="751494"/>
                  <a:pt x="1176118" y="746170"/>
                  <a:pt x="1177892" y="740404"/>
                </a:cubicBezTo>
                <a:cubicBezTo>
                  <a:pt x="1179667" y="733306"/>
                  <a:pt x="1180554" y="726651"/>
                  <a:pt x="1182328" y="719110"/>
                </a:cubicBezTo>
                <a:lnTo>
                  <a:pt x="1184990" y="714230"/>
                </a:lnTo>
                <a:cubicBezTo>
                  <a:pt x="1186321" y="709350"/>
                  <a:pt x="1186765" y="704914"/>
                  <a:pt x="1187652" y="699591"/>
                </a:cubicBezTo>
                <a:cubicBezTo>
                  <a:pt x="1191201" y="693823"/>
                  <a:pt x="1194750" y="688500"/>
                  <a:pt x="1198299" y="682733"/>
                </a:cubicBezTo>
                <a:cubicBezTo>
                  <a:pt x="1196080" y="694267"/>
                  <a:pt x="1193863" y="705357"/>
                  <a:pt x="1191201" y="716891"/>
                </a:cubicBezTo>
                <a:cubicBezTo>
                  <a:pt x="1190314" y="727538"/>
                  <a:pt x="1184103" y="742178"/>
                  <a:pt x="1185877" y="745283"/>
                </a:cubicBezTo>
                <a:cubicBezTo>
                  <a:pt x="1181885" y="757705"/>
                  <a:pt x="1178336" y="769683"/>
                  <a:pt x="1173899" y="781660"/>
                </a:cubicBezTo>
                <a:lnTo>
                  <a:pt x="1171530" y="785346"/>
                </a:lnTo>
                <a:lnTo>
                  <a:pt x="1170517" y="790866"/>
                </a:lnTo>
                <a:cubicBezTo>
                  <a:pt x="1170018" y="793750"/>
                  <a:pt x="1169241" y="796744"/>
                  <a:pt x="1167245" y="800293"/>
                </a:cubicBezTo>
                <a:cubicBezTo>
                  <a:pt x="1161035" y="809165"/>
                  <a:pt x="1157929" y="818038"/>
                  <a:pt x="1154824" y="827353"/>
                </a:cubicBezTo>
                <a:cubicBezTo>
                  <a:pt x="1153049" y="831790"/>
                  <a:pt x="1151275" y="836670"/>
                  <a:pt x="1149057" y="841549"/>
                </a:cubicBezTo>
                <a:cubicBezTo>
                  <a:pt x="1148169" y="844211"/>
                  <a:pt x="1146839" y="846429"/>
                  <a:pt x="1145508" y="849091"/>
                </a:cubicBezTo>
                <a:cubicBezTo>
                  <a:pt x="1144177" y="851753"/>
                  <a:pt x="1142846" y="854415"/>
                  <a:pt x="1141071" y="857076"/>
                </a:cubicBezTo>
                <a:cubicBezTo>
                  <a:pt x="1137079" y="864174"/>
                  <a:pt x="1133086" y="871716"/>
                  <a:pt x="1129094" y="878370"/>
                </a:cubicBezTo>
                <a:cubicBezTo>
                  <a:pt x="1125988" y="886355"/>
                  <a:pt x="1120665" y="891679"/>
                  <a:pt x="1116229" y="899220"/>
                </a:cubicBezTo>
                <a:cubicBezTo>
                  <a:pt x="1112680" y="907649"/>
                  <a:pt x="1106469" y="917852"/>
                  <a:pt x="1099815" y="927168"/>
                </a:cubicBezTo>
                <a:cubicBezTo>
                  <a:pt x="1093160" y="936484"/>
                  <a:pt x="1086506" y="946244"/>
                  <a:pt x="1081626" y="954673"/>
                </a:cubicBezTo>
                <a:cubicBezTo>
                  <a:pt x="1077634" y="959996"/>
                  <a:pt x="1073641" y="965320"/>
                  <a:pt x="1069649" y="970199"/>
                </a:cubicBezTo>
                <a:cubicBezTo>
                  <a:pt x="1065212" y="975079"/>
                  <a:pt x="1061220" y="979959"/>
                  <a:pt x="1056783" y="985283"/>
                </a:cubicBezTo>
                <a:cubicBezTo>
                  <a:pt x="1055453" y="987501"/>
                  <a:pt x="1053678" y="989275"/>
                  <a:pt x="1052347" y="991493"/>
                </a:cubicBezTo>
                <a:cubicBezTo>
                  <a:pt x="1050573" y="993712"/>
                  <a:pt x="1049242" y="995486"/>
                  <a:pt x="1047468" y="997704"/>
                </a:cubicBezTo>
                <a:cubicBezTo>
                  <a:pt x="1044806" y="999922"/>
                  <a:pt x="1042144" y="1002140"/>
                  <a:pt x="1039926" y="1003915"/>
                </a:cubicBezTo>
                <a:lnTo>
                  <a:pt x="1027591" y="1017571"/>
                </a:lnTo>
                <a:lnTo>
                  <a:pt x="1027948" y="1018998"/>
                </a:lnTo>
                <a:cubicBezTo>
                  <a:pt x="1022624" y="1024765"/>
                  <a:pt x="1019075" y="1028757"/>
                  <a:pt x="1015083" y="1032306"/>
                </a:cubicBezTo>
                <a:cubicBezTo>
                  <a:pt x="1010647" y="1035412"/>
                  <a:pt x="1005767" y="1038517"/>
                  <a:pt x="1001330" y="1042066"/>
                </a:cubicBezTo>
                <a:lnTo>
                  <a:pt x="990240" y="1050938"/>
                </a:lnTo>
                <a:lnTo>
                  <a:pt x="979734" y="1058616"/>
                </a:lnTo>
                <a:lnTo>
                  <a:pt x="981368" y="1058480"/>
                </a:lnTo>
                <a:lnTo>
                  <a:pt x="992902" y="1050051"/>
                </a:lnTo>
                <a:lnTo>
                  <a:pt x="1003993" y="1041179"/>
                </a:lnTo>
                <a:cubicBezTo>
                  <a:pt x="1008429" y="1038074"/>
                  <a:pt x="1013308" y="1034968"/>
                  <a:pt x="1017745" y="1031419"/>
                </a:cubicBezTo>
                <a:cubicBezTo>
                  <a:pt x="1021294" y="1027870"/>
                  <a:pt x="1025286" y="1023878"/>
                  <a:pt x="1030610" y="1018111"/>
                </a:cubicBezTo>
                <a:cubicBezTo>
                  <a:pt x="1030610" y="1017667"/>
                  <a:pt x="1030610" y="1017223"/>
                  <a:pt x="1030166" y="1016336"/>
                </a:cubicBezTo>
                <a:cubicBezTo>
                  <a:pt x="1034602" y="1011900"/>
                  <a:pt x="1038595" y="1007464"/>
                  <a:pt x="1042587" y="1002584"/>
                </a:cubicBezTo>
                <a:cubicBezTo>
                  <a:pt x="1044806" y="1000810"/>
                  <a:pt x="1047468" y="998591"/>
                  <a:pt x="1050129" y="996373"/>
                </a:cubicBezTo>
                <a:cubicBezTo>
                  <a:pt x="1051460" y="994599"/>
                  <a:pt x="1053234" y="992380"/>
                  <a:pt x="1055009" y="990163"/>
                </a:cubicBezTo>
                <a:cubicBezTo>
                  <a:pt x="1056340" y="987944"/>
                  <a:pt x="1058114" y="985726"/>
                  <a:pt x="1059445" y="983952"/>
                </a:cubicBezTo>
                <a:cubicBezTo>
                  <a:pt x="1063881" y="979072"/>
                  <a:pt x="1067874" y="973748"/>
                  <a:pt x="1072310" y="968869"/>
                </a:cubicBezTo>
                <a:cubicBezTo>
                  <a:pt x="1076303" y="963989"/>
                  <a:pt x="1080295" y="958665"/>
                  <a:pt x="1084288" y="953342"/>
                </a:cubicBezTo>
                <a:cubicBezTo>
                  <a:pt x="1089168" y="944913"/>
                  <a:pt x="1095822" y="935154"/>
                  <a:pt x="1102477" y="925837"/>
                </a:cubicBezTo>
                <a:cubicBezTo>
                  <a:pt x="1109131" y="916078"/>
                  <a:pt x="1115341" y="906318"/>
                  <a:pt x="1118890" y="897889"/>
                </a:cubicBezTo>
                <a:cubicBezTo>
                  <a:pt x="1123327" y="890348"/>
                  <a:pt x="1128650" y="885024"/>
                  <a:pt x="1131756" y="877039"/>
                </a:cubicBezTo>
                <a:cubicBezTo>
                  <a:pt x="1135748" y="870385"/>
                  <a:pt x="1139741" y="862400"/>
                  <a:pt x="1143733" y="855745"/>
                </a:cubicBezTo>
                <a:cubicBezTo>
                  <a:pt x="1145508" y="853083"/>
                  <a:pt x="1146839" y="850422"/>
                  <a:pt x="1148169" y="847760"/>
                </a:cubicBezTo>
                <a:cubicBezTo>
                  <a:pt x="1149500" y="845098"/>
                  <a:pt x="1150388" y="842437"/>
                  <a:pt x="1151718" y="840219"/>
                </a:cubicBezTo>
                <a:cubicBezTo>
                  <a:pt x="1153937" y="835339"/>
                  <a:pt x="1155711" y="830459"/>
                  <a:pt x="1157486" y="826023"/>
                </a:cubicBezTo>
                <a:cubicBezTo>
                  <a:pt x="1161035" y="816706"/>
                  <a:pt x="1164140" y="807834"/>
                  <a:pt x="1169907" y="798962"/>
                </a:cubicBezTo>
                <a:cubicBezTo>
                  <a:pt x="1173899" y="791864"/>
                  <a:pt x="1173012" y="786540"/>
                  <a:pt x="1174787" y="780773"/>
                </a:cubicBezTo>
                <a:cubicBezTo>
                  <a:pt x="1179667" y="768795"/>
                  <a:pt x="1182772" y="756818"/>
                  <a:pt x="1186765" y="744396"/>
                </a:cubicBezTo>
                <a:cubicBezTo>
                  <a:pt x="1184990" y="740848"/>
                  <a:pt x="1191201" y="726652"/>
                  <a:pt x="1192088" y="716005"/>
                </a:cubicBezTo>
                <a:cubicBezTo>
                  <a:pt x="1194750" y="704914"/>
                  <a:pt x="1196968" y="693380"/>
                  <a:pt x="1199186" y="681846"/>
                </a:cubicBezTo>
                <a:lnTo>
                  <a:pt x="1200786" y="675845"/>
                </a:lnTo>
                <a:lnTo>
                  <a:pt x="1199629" y="675635"/>
                </a:lnTo>
                <a:cubicBezTo>
                  <a:pt x="1200073" y="672086"/>
                  <a:pt x="1200073" y="668981"/>
                  <a:pt x="1200073" y="664545"/>
                </a:cubicBezTo>
                <a:close/>
                <a:moveTo>
                  <a:pt x="1209832" y="654341"/>
                </a:moveTo>
                <a:lnTo>
                  <a:pt x="1204666" y="675866"/>
                </a:lnTo>
                <a:lnTo>
                  <a:pt x="1204667" y="675866"/>
                </a:lnTo>
                <a:lnTo>
                  <a:pt x="1209833" y="654342"/>
                </a:lnTo>
                <a:close/>
                <a:moveTo>
                  <a:pt x="1213825" y="649905"/>
                </a:moveTo>
                <a:cubicBezTo>
                  <a:pt x="1212938" y="651679"/>
                  <a:pt x="1212051" y="653011"/>
                  <a:pt x="1211164" y="655672"/>
                </a:cubicBezTo>
                <a:lnTo>
                  <a:pt x="1210553" y="667761"/>
                </a:lnTo>
                <a:cubicBezTo>
                  <a:pt x="1210498" y="671199"/>
                  <a:pt x="1210498" y="674526"/>
                  <a:pt x="1210276" y="679184"/>
                </a:cubicBezTo>
                <a:lnTo>
                  <a:pt x="1205840" y="692834"/>
                </a:lnTo>
                <a:lnTo>
                  <a:pt x="1205840" y="694394"/>
                </a:lnTo>
                <a:lnTo>
                  <a:pt x="1211164" y="679184"/>
                </a:lnTo>
                <a:cubicBezTo>
                  <a:pt x="1211607" y="669868"/>
                  <a:pt x="1211164" y="665875"/>
                  <a:pt x="1212051" y="655672"/>
                </a:cubicBezTo>
                <a:lnTo>
                  <a:pt x="1214119" y="651191"/>
                </a:lnTo>
                <a:close/>
                <a:moveTo>
                  <a:pt x="1194749" y="630829"/>
                </a:moveTo>
                <a:lnTo>
                  <a:pt x="1191842" y="637701"/>
                </a:lnTo>
                <a:lnTo>
                  <a:pt x="1190757" y="647687"/>
                </a:lnTo>
                <a:lnTo>
                  <a:pt x="1189357" y="643022"/>
                </a:lnTo>
                <a:lnTo>
                  <a:pt x="1188846" y="643680"/>
                </a:lnTo>
                <a:lnTo>
                  <a:pt x="1190314" y="648574"/>
                </a:lnTo>
                <a:cubicBezTo>
                  <a:pt x="1189870" y="650792"/>
                  <a:pt x="1189870" y="653011"/>
                  <a:pt x="1189426" y="655672"/>
                </a:cubicBezTo>
                <a:cubicBezTo>
                  <a:pt x="1190314" y="657003"/>
                  <a:pt x="1190757" y="659221"/>
                  <a:pt x="1191201" y="661439"/>
                </a:cubicBezTo>
                <a:lnTo>
                  <a:pt x="1192576" y="661363"/>
                </a:lnTo>
                <a:lnTo>
                  <a:pt x="1191644" y="658334"/>
                </a:lnTo>
                <a:cubicBezTo>
                  <a:pt x="1192088" y="655672"/>
                  <a:pt x="1192088" y="653454"/>
                  <a:pt x="1192531" y="651236"/>
                </a:cubicBezTo>
                <a:cubicBezTo>
                  <a:pt x="1193419" y="645025"/>
                  <a:pt x="1193862" y="637927"/>
                  <a:pt x="1194749" y="630829"/>
                </a:cubicBezTo>
                <a:close/>
                <a:moveTo>
                  <a:pt x="62480" y="413159"/>
                </a:moveTo>
                <a:lnTo>
                  <a:pt x="62701" y="413270"/>
                </a:lnTo>
                <a:lnTo>
                  <a:pt x="62722" y="413208"/>
                </a:lnTo>
                <a:close/>
                <a:moveTo>
                  <a:pt x="89245" y="349574"/>
                </a:moveTo>
                <a:cubicBezTo>
                  <a:pt x="82147" y="361108"/>
                  <a:pt x="80816" y="364657"/>
                  <a:pt x="79485" y="367762"/>
                </a:cubicBezTo>
                <a:cubicBezTo>
                  <a:pt x="76824" y="370424"/>
                  <a:pt x="74605" y="373085"/>
                  <a:pt x="71500" y="374416"/>
                </a:cubicBezTo>
                <a:lnTo>
                  <a:pt x="71481" y="374841"/>
                </a:lnTo>
                <a:lnTo>
                  <a:pt x="70709" y="391824"/>
                </a:lnTo>
                <a:lnTo>
                  <a:pt x="70731" y="391784"/>
                </a:lnTo>
                <a:lnTo>
                  <a:pt x="71500" y="374860"/>
                </a:lnTo>
                <a:cubicBezTo>
                  <a:pt x="74162" y="373085"/>
                  <a:pt x="76824" y="370424"/>
                  <a:pt x="79485" y="368205"/>
                </a:cubicBezTo>
                <a:cubicBezTo>
                  <a:pt x="80816" y="365100"/>
                  <a:pt x="82590" y="361551"/>
                  <a:pt x="89245" y="350017"/>
                </a:cubicBezTo>
                <a:lnTo>
                  <a:pt x="89578" y="350239"/>
                </a:lnTo>
                <a:lnTo>
                  <a:pt x="89744" y="349906"/>
                </a:lnTo>
                <a:close/>
                <a:moveTo>
                  <a:pt x="94568" y="310978"/>
                </a:moveTo>
                <a:cubicBezTo>
                  <a:pt x="92794" y="312309"/>
                  <a:pt x="90576" y="313640"/>
                  <a:pt x="88357" y="315415"/>
                </a:cubicBezTo>
                <a:cubicBezTo>
                  <a:pt x="85252" y="321182"/>
                  <a:pt x="83034" y="326061"/>
                  <a:pt x="79042" y="334934"/>
                </a:cubicBezTo>
                <a:lnTo>
                  <a:pt x="81173" y="336639"/>
                </a:lnTo>
                <a:lnTo>
                  <a:pt x="81242" y="336340"/>
                </a:lnTo>
                <a:lnTo>
                  <a:pt x="79485" y="334934"/>
                </a:lnTo>
                <a:cubicBezTo>
                  <a:pt x="83478" y="326061"/>
                  <a:pt x="85696" y="321181"/>
                  <a:pt x="88801" y="315415"/>
                </a:cubicBezTo>
                <a:lnTo>
                  <a:pt x="94301" y="311486"/>
                </a:lnTo>
                <a:close/>
                <a:moveTo>
                  <a:pt x="128727" y="285692"/>
                </a:moveTo>
                <a:lnTo>
                  <a:pt x="128167" y="286141"/>
                </a:lnTo>
                <a:lnTo>
                  <a:pt x="125788" y="295286"/>
                </a:lnTo>
                <a:cubicBezTo>
                  <a:pt x="125178" y="297337"/>
                  <a:pt x="124735" y="298557"/>
                  <a:pt x="124291" y="299888"/>
                </a:cubicBezTo>
                <a:cubicBezTo>
                  <a:pt x="107433" y="322512"/>
                  <a:pt x="97674" y="352679"/>
                  <a:pt x="83478" y="374416"/>
                </a:cubicBezTo>
                <a:cubicBezTo>
                  <a:pt x="81703" y="380183"/>
                  <a:pt x="79929" y="386394"/>
                  <a:pt x="77710" y="392605"/>
                </a:cubicBezTo>
                <a:cubicBezTo>
                  <a:pt x="75493" y="398815"/>
                  <a:pt x="74161" y="405026"/>
                  <a:pt x="72387" y="411237"/>
                </a:cubicBezTo>
                <a:cubicBezTo>
                  <a:pt x="67951" y="424545"/>
                  <a:pt x="61297" y="438741"/>
                  <a:pt x="60853" y="450275"/>
                </a:cubicBezTo>
                <a:cubicBezTo>
                  <a:pt x="58191" y="459148"/>
                  <a:pt x="55529" y="468020"/>
                  <a:pt x="53311" y="476893"/>
                </a:cubicBezTo>
                <a:cubicBezTo>
                  <a:pt x="51980" y="483547"/>
                  <a:pt x="51093" y="490201"/>
                  <a:pt x="49762" y="496856"/>
                </a:cubicBezTo>
                <a:lnTo>
                  <a:pt x="47988" y="507059"/>
                </a:lnTo>
                <a:cubicBezTo>
                  <a:pt x="47544" y="510608"/>
                  <a:pt x="47101" y="513713"/>
                  <a:pt x="46657" y="517262"/>
                </a:cubicBezTo>
                <a:cubicBezTo>
                  <a:pt x="45326" y="526578"/>
                  <a:pt x="43552" y="535451"/>
                  <a:pt x="42665" y="544767"/>
                </a:cubicBezTo>
                <a:cubicBezTo>
                  <a:pt x="42221" y="550534"/>
                  <a:pt x="41777" y="555414"/>
                  <a:pt x="41333" y="561625"/>
                </a:cubicBezTo>
                <a:cubicBezTo>
                  <a:pt x="41777" y="566061"/>
                  <a:pt x="42665" y="570497"/>
                  <a:pt x="43552" y="579369"/>
                </a:cubicBezTo>
                <a:lnTo>
                  <a:pt x="44591" y="569701"/>
                </a:lnTo>
                <a:lnTo>
                  <a:pt x="44439" y="566504"/>
                </a:lnTo>
                <a:cubicBezTo>
                  <a:pt x="44882" y="560293"/>
                  <a:pt x="45770" y="553639"/>
                  <a:pt x="46214" y="547872"/>
                </a:cubicBezTo>
                <a:cubicBezTo>
                  <a:pt x="47101" y="538556"/>
                  <a:pt x="48875" y="529683"/>
                  <a:pt x="50206" y="520368"/>
                </a:cubicBezTo>
                <a:lnTo>
                  <a:pt x="53372" y="516568"/>
                </a:lnTo>
                <a:lnTo>
                  <a:pt x="57971" y="485795"/>
                </a:lnTo>
                <a:lnTo>
                  <a:pt x="57748" y="480442"/>
                </a:lnTo>
                <a:lnTo>
                  <a:pt x="62130" y="467878"/>
                </a:lnTo>
                <a:lnTo>
                  <a:pt x="64738" y="457329"/>
                </a:lnTo>
                <a:lnTo>
                  <a:pt x="63958" y="459148"/>
                </a:lnTo>
                <a:cubicBezTo>
                  <a:pt x="63071" y="458704"/>
                  <a:pt x="62184" y="458261"/>
                  <a:pt x="61297" y="458261"/>
                </a:cubicBezTo>
                <a:cubicBezTo>
                  <a:pt x="59078" y="464028"/>
                  <a:pt x="56860" y="470682"/>
                  <a:pt x="54642" y="477337"/>
                </a:cubicBezTo>
                <a:cubicBezTo>
                  <a:pt x="54642" y="480442"/>
                  <a:pt x="54642" y="483991"/>
                  <a:pt x="55086" y="487983"/>
                </a:cubicBezTo>
                <a:cubicBezTo>
                  <a:pt x="53755" y="495081"/>
                  <a:pt x="52868" y="501292"/>
                  <a:pt x="51980" y="508390"/>
                </a:cubicBezTo>
                <a:cubicBezTo>
                  <a:pt x="51980" y="509277"/>
                  <a:pt x="51537" y="510608"/>
                  <a:pt x="51537" y="511939"/>
                </a:cubicBezTo>
                <a:cubicBezTo>
                  <a:pt x="49762" y="513713"/>
                  <a:pt x="48875" y="515488"/>
                  <a:pt x="47101" y="517262"/>
                </a:cubicBezTo>
                <a:cubicBezTo>
                  <a:pt x="47544" y="513713"/>
                  <a:pt x="47988" y="510608"/>
                  <a:pt x="48431" y="507059"/>
                </a:cubicBezTo>
                <a:lnTo>
                  <a:pt x="50206" y="496856"/>
                </a:lnTo>
                <a:cubicBezTo>
                  <a:pt x="51537" y="490201"/>
                  <a:pt x="52424" y="483547"/>
                  <a:pt x="53755" y="476893"/>
                </a:cubicBezTo>
                <a:cubicBezTo>
                  <a:pt x="56417" y="468020"/>
                  <a:pt x="59078" y="459148"/>
                  <a:pt x="61297" y="450275"/>
                </a:cubicBezTo>
                <a:cubicBezTo>
                  <a:pt x="61740" y="438741"/>
                  <a:pt x="68395" y="424989"/>
                  <a:pt x="72831" y="411237"/>
                </a:cubicBezTo>
                <a:cubicBezTo>
                  <a:pt x="74605" y="405026"/>
                  <a:pt x="75936" y="398815"/>
                  <a:pt x="78154" y="392605"/>
                </a:cubicBezTo>
                <a:cubicBezTo>
                  <a:pt x="79929" y="386394"/>
                  <a:pt x="82147" y="380627"/>
                  <a:pt x="83921" y="374416"/>
                </a:cubicBezTo>
                <a:cubicBezTo>
                  <a:pt x="98117" y="352679"/>
                  <a:pt x="107433" y="322512"/>
                  <a:pt x="124734" y="299888"/>
                </a:cubicBezTo>
                <a:cubicBezTo>
                  <a:pt x="125622" y="296782"/>
                  <a:pt x="126509" y="295008"/>
                  <a:pt x="128727" y="285692"/>
                </a:cubicBezTo>
                <a:close/>
                <a:moveTo>
                  <a:pt x="136712" y="241330"/>
                </a:moveTo>
                <a:lnTo>
                  <a:pt x="138930" y="243105"/>
                </a:lnTo>
                <a:lnTo>
                  <a:pt x="138930" y="243104"/>
                </a:lnTo>
                <a:lnTo>
                  <a:pt x="136713" y="241330"/>
                </a:lnTo>
                <a:close/>
                <a:moveTo>
                  <a:pt x="216650" y="178171"/>
                </a:moveTo>
                <a:lnTo>
                  <a:pt x="216565" y="178239"/>
                </a:lnTo>
                <a:lnTo>
                  <a:pt x="216306" y="178531"/>
                </a:lnTo>
                <a:lnTo>
                  <a:pt x="212682" y="182328"/>
                </a:lnTo>
                <a:lnTo>
                  <a:pt x="211766" y="183661"/>
                </a:lnTo>
                <a:lnTo>
                  <a:pt x="211168" y="184337"/>
                </a:lnTo>
                <a:cubicBezTo>
                  <a:pt x="210305" y="185746"/>
                  <a:pt x="209910" y="186765"/>
                  <a:pt x="208579" y="188096"/>
                </a:cubicBezTo>
                <a:cubicBezTo>
                  <a:pt x="199707" y="198299"/>
                  <a:pt x="190391" y="208502"/>
                  <a:pt x="181518" y="220036"/>
                </a:cubicBezTo>
                <a:cubicBezTo>
                  <a:pt x="178857" y="223141"/>
                  <a:pt x="176195" y="225803"/>
                  <a:pt x="173977" y="228909"/>
                </a:cubicBezTo>
                <a:cubicBezTo>
                  <a:pt x="171315" y="232014"/>
                  <a:pt x="169097" y="235119"/>
                  <a:pt x="166435" y="238224"/>
                </a:cubicBezTo>
                <a:lnTo>
                  <a:pt x="133101" y="275067"/>
                </a:lnTo>
                <a:lnTo>
                  <a:pt x="166879" y="237781"/>
                </a:lnTo>
                <a:cubicBezTo>
                  <a:pt x="169540" y="234675"/>
                  <a:pt x="171758" y="231570"/>
                  <a:pt x="174420" y="228465"/>
                </a:cubicBezTo>
                <a:cubicBezTo>
                  <a:pt x="177082" y="225360"/>
                  <a:pt x="179743" y="222698"/>
                  <a:pt x="181962" y="219592"/>
                </a:cubicBezTo>
                <a:cubicBezTo>
                  <a:pt x="190834" y="208058"/>
                  <a:pt x="200150" y="198299"/>
                  <a:pt x="209022" y="187652"/>
                </a:cubicBezTo>
                <a:lnTo>
                  <a:pt x="211766" y="183661"/>
                </a:lnTo>
                <a:lnTo>
                  <a:pt x="216306" y="178531"/>
                </a:lnTo>
                <a:close/>
                <a:moveTo>
                  <a:pt x="227911" y="147580"/>
                </a:moveTo>
                <a:cubicBezTo>
                  <a:pt x="227173" y="147487"/>
                  <a:pt x="225639" y="148188"/>
                  <a:pt x="224082" y="148914"/>
                </a:cubicBezTo>
                <a:lnTo>
                  <a:pt x="221235" y="149971"/>
                </a:lnTo>
                <a:lnTo>
                  <a:pt x="220557" y="150831"/>
                </a:lnTo>
                <a:cubicBezTo>
                  <a:pt x="218783" y="152162"/>
                  <a:pt x="217008" y="153493"/>
                  <a:pt x="215677" y="155267"/>
                </a:cubicBezTo>
                <a:cubicBezTo>
                  <a:pt x="211241" y="157929"/>
                  <a:pt x="207692" y="160147"/>
                  <a:pt x="203256" y="163252"/>
                </a:cubicBezTo>
                <a:lnTo>
                  <a:pt x="194827" y="172569"/>
                </a:lnTo>
                <a:lnTo>
                  <a:pt x="186842" y="181884"/>
                </a:lnTo>
                <a:cubicBezTo>
                  <a:pt x="185067" y="183215"/>
                  <a:pt x="183736" y="184546"/>
                  <a:pt x="181518" y="186764"/>
                </a:cubicBezTo>
                <a:lnTo>
                  <a:pt x="181337" y="186538"/>
                </a:lnTo>
                <a:lnTo>
                  <a:pt x="176306" y="192587"/>
                </a:lnTo>
                <a:cubicBezTo>
                  <a:pt x="174531" y="195083"/>
                  <a:pt x="172202" y="198299"/>
                  <a:pt x="167766" y="203179"/>
                </a:cubicBezTo>
                <a:lnTo>
                  <a:pt x="154014" y="218262"/>
                </a:lnTo>
                <a:lnTo>
                  <a:pt x="156232" y="220923"/>
                </a:lnTo>
                <a:lnTo>
                  <a:pt x="156274" y="220886"/>
                </a:lnTo>
                <a:lnTo>
                  <a:pt x="154457" y="218705"/>
                </a:lnTo>
                <a:cubicBezTo>
                  <a:pt x="158893" y="213826"/>
                  <a:pt x="164217" y="208502"/>
                  <a:pt x="168209" y="203622"/>
                </a:cubicBezTo>
                <a:cubicBezTo>
                  <a:pt x="177082" y="193862"/>
                  <a:pt x="177525" y="190757"/>
                  <a:pt x="181962" y="186764"/>
                </a:cubicBezTo>
                <a:cubicBezTo>
                  <a:pt x="184180" y="184547"/>
                  <a:pt x="185954" y="183215"/>
                  <a:pt x="187285" y="181885"/>
                </a:cubicBezTo>
                <a:lnTo>
                  <a:pt x="195270" y="172569"/>
                </a:lnTo>
                <a:lnTo>
                  <a:pt x="203699" y="163253"/>
                </a:lnTo>
                <a:cubicBezTo>
                  <a:pt x="208135" y="160591"/>
                  <a:pt x="211684" y="158373"/>
                  <a:pt x="216120" y="155268"/>
                </a:cubicBezTo>
                <a:cubicBezTo>
                  <a:pt x="217895" y="153936"/>
                  <a:pt x="219669" y="152162"/>
                  <a:pt x="221000" y="150831"/>
                </a:cubicBezTo>
                <a:cubicBezTo>
                  <a:pt x="221888" y="151053"/>
                  <a:pt x="224328" y="149722"/>
                  <a:pt x="226324" y="148835"/>
                </a:cubicBezTo>
                <a:lnTo>
                  <a:pt x="228004" y="148314"/>
                </a:lnTo>
                <a:close/>
                <a:moveTo>
                  <a:pt x="870462" y="67431"/>
                </a:moveTo>
                <a:cubicBezTo>
                  <a:pt x="880665" y="71423"/>
                  <a:pt x="887763" y="74528"/>
                  <a:pt x="893087" y="77634"/>
                </a:cubicBezTo>
                <a:cubicBezTo>
                  <a:pt x="898410" y="80295"/>
                  <a:pt x="901516" y="82957"/>
                  <a:pt x="902846" y="85619"/>
                </a:cubicBezTo>
                <a:cubicBezTo>
                  <a:pt x="894418" y="81183"/>
                  <a:pt x="886876" y="78077"/>
                  <a:pt x="881109" y="74972"/>
                </a:cubicBezTo>
                <a:cubicBezTo>
                  <a:pt x="875342" y="71867"/>
                  <a:pt x="871793" y="69205"/>
                  <a:pt x="870462" y="67431"/>
                </a:cubicBezTo>
                <a:close/>
                <a:moveTo>
                  <a:pt x="796821" y="35046"/>
                </a:moveTo>
                <a:cubicBezTo>
                  <a:pt x="800813" y="35046"/>
                  <a:pt x="807468" y="36377"/>
                  <a:pt x="814566" y="39038"/>
                </a:cubicBezTo>
                <a:cubicBezTo>
                  <a:pt x="822107" y="42144"/>
                  <a:pt x="830536" y="46580"/>
                  <a:pt x="839409" y="51460"/>
                </a:cubicBezTo>
                <a:cubicBezTo>
                  <a:pt x="815453" y="43918"/>
                  <a:pt x="799483" y="39038"/>
                  <a:pt x="796821" y="35046"/>
                </a:cubicBezTo>
                <a:close/>
                <a:moveTo>
                  <a:pt x="529761" y="32107"/>
                </a:moveTo>
                <a:cubicBezTo>
                  <a:pt x="527987" y="31941"/>
                  <a:pt x="525325" y="32163"/>
                  <a:pt x="520445" y="33271"/>
                </a:cubicBezTo>
                <a:cubicBezTo>
                  <a:pt x="514234" y="34159"/>
                  <a:pt x="507136" y="35046"/>
                  <a:pt x="500482" y="35933"/>
                </a:cubicBezTo>
                <a:cubicBezTo>
                  <a:pt x="494271" y="37264"/>
                  <a:pt x="487173" y="39039"/>
                  <a:pt x="480963" y="40369"/>
                </a:cubicBezTo>
                <a:cubicBezTo>
                  <a:pt x="478301" y="41257"/>
                  <a:pt x="475639" y="42144"/>
                  <a:pt x="472534" y="43031"/>
                </a:cubicBezTo>
                <a:cubicBezTo>
                  <a:pt x="469428" y="43918"/>
                  <a:pt x="466323" y="44806"/>
                  <a:pt x="462774" y="45693"/>
                </a:cubicBezTo>
                <a:lnTo>
                  <a:pt x="441418" y="49888"/>
                </a:lnTo>
                <a:lnTo>
                  <a:pt x="437488" y="51460"/>
                </a:lnTo>
                <a:cubicBezTo>
                  <a:pt x="428615" y="54565"/>
                  <a:pt x="419299" y="57227"/>
                  <a:pt x="410427" y="60776"/>
                </a:cubicBezTo>
                <a:cubicBezTo>
                  <a:pt x="401555" y="64325"/>
                  <a:pt x="392682" y="67431"/>
                  <a:pt x="383810" y="71423"/>
                </a:cubicBezTo>
                <a:cubicBezTo>
                  <a:pt x="377155" y="74528"/>
                  <a:pt x="370944" y="77190"/>
                  <a:pt x="365178" y="79852"/>
                </a:cubicBezTo>
                <a:cubicBezTo>
                  <a:pt x="361185" y="80739"/>
                  <a:pt x="356749" y="82957"/>
                  <a:pt x="352756" y="84732"/>
                </a:cubicBezTo>
                <a:cubicBezTo>
                  <a:pt x="342109" y="88724"/>
                  <a:pt x="332350" y="94048"/>
                  <a:pt x="322146" y="98927"/>
                </a:cubicBezTo>
                <a:cubicBezTo>
                  <a:pt x="317266" y="101589"/>
                  <a:pt x="312386" y="105138"/>
                  <a:pt x="307507" y="108244"/>
                </a:cubicBezTo>
                <a:cubicBezTo>
                  <a:pt x="302627" y="111349"/>
                  <a:pt x="297747" y="114454"/>
                  <a:pt x="293311" y="117560"/>
                </a:cubicBezTo>
                <a:cubicBezTo>
                  <a:pt x="287987" y="122883"/>
                  <a:pt x="278228" y="130425"/>
                  <a:pt x="270686" y="134417"/>
                </a:cubicBezTo>
                <a:cubicBezTo>
                  <a:pt x="263588" y="139741"/>
                  <a:pt x="256490" y="145508"/>
                  <a:pt x="249392" y="151275"/>
                </a:cubicBezTo>
                <a:lnTo>
                  <a:pt x="229013" y="169053"/>
                </a:lnTo>
                <a:lnTo>
                  <a:pt x="230760" y="171238"/>
                </a:lnTo>
                <a:cubicBezTo>
                  <a:pt x="231647" y="170795"/>
                  <a:pt x="233228" y="169658"/>
                  <a:pt x="235085" y="168271"/>
                </a:cubicBezTo>
                <a:lnTo>
                  <a:pt x="238767" y="165527"/>
                </a:lnTo>
                <a:lnTo>
                  <a:pt x="252054" y="153936"/>
                </a:lnTo>
                <a:cubicBezTo>
                  <a:pt x="259152" y="148169"/>
                  <a:pt x="266250" y="142846"/>
                  <a:pt x="273348" y="137079"/>
                </a:cubicBezTo>
                <a:cubicBezTo>
                  <a:pt x="280889" y="133086"/>
                  <a:pt x="290205" y="125545"/>
                  <a:pt x="295972" y="120221"/>
                </a:cubicBezTo>
                <a:cubicBezTo>
                  <a:pt x="300852" y="117116"/>
                  <a:pt x="305288" y="114011"/>
                  <a:pt x="310168" y="110905"/>
                </a:cubicBezTo>
                <a:cubicBezTo>
                  <a:pt x="315048" y="107800"/>
                  <a:pt x="319484" y="104694"/>
                  <a:pt x="324808" y="101589"/>
                </a:cubicBezTo>
                <a:cubicBezTo>
                  <a:pt x="335011" y="96709"/>
                  <a:pt x="345214" y="91386"/>
                  <a:pt x="355417" y="87393"/>
                </a:cubicBezTo>
                <a:cubicBezTo>
                  <a:pt x="359410" y="85619"/>
                  <a:pt x="363847" y="83400"/>
                  <a:pt x="367395" y="81183"/>
                </a:cubicBezTo>
                <a:cubicBezTo>
                  <a:pt x="373162" y="78521"/>
                  <a:pt x="379817" y="75859"/>
                  <a:pt x="386028" y="72754"/>
                </a:cubicBezTo>
                <a:cubicBezTo>
                  <a:pt x="394900" y="68761"/>
                  <a:pt x="403772" y="65656"/>
                  <a:pt x="412645" y="62107"/>
                </a:cubicBezTo>
                <a:cubicBezTo>
                  <a:pt x="421517" y="58558"/>
                  <a:pt x="430833" y="55896"/>
                  <a:pt x="439706" y="52791"/>
                </a:cubicBezTo>
                <a:lnTo>
                  <a:pt x="451073" y="50558"/>
                </a:lnTo>
                <a:lnTo>
                  <a:pt x="456564" y="48682"/>
                </a:lnTo>
                <a:lnTo>
                  <a:pt x="531305" y="32557"/>
                </a:lnTo>
                <a:close/>
                <a:moveTo>
                  <a:pt x="688411" y="22569"/>
                </a:moveTo>
                <a:cubicBezTo>
                  <a:pt x="691461" y="22735"/>
                  <a:pt x="694788" y="23068"/>
                  <a:pt x="697893" y="23512"/>
                </a:cubicBezTo>
                <a:cubicBezTo>
                  <a:pt x="704104" y="24399"/>
                  <a:pt x="709427" y="26174"/>
                  <a:pt x="710759" y="27948"/>
                </a:cubicBezTo>
                <a:cubicBezTo>
                  <a:pt x="708097" y="27505"/>
                  <a:pt x="705435" y="27061"/>
                  <a:pt x="700999" y="26617"/>
                </a:cubicBezTo>
                <a:cubicBezTo>
                  <a:pt x="696563" y="26174"/>
                  <a:pt x="690352" y="24843"/>
                  <a:pt x="680592" y="22625"/>
                </a:cubicBezTo>
                <a:cubicBezTo>
                  <a:pt x="682588" y="22403"/>
                  <a:pt x="685361" y="22403"/>
                  <a:pt x="688411" y="22569"/>
                </a:cubicBezTo>
                <a:close/>
                <a:moveTo>
                  <a:pt x="740038" y="19076"/>
                </a:moveTo>
                <a:cubicBezTo>
                  <a:pt x="746248" y="19519"/>
                  <a:pt x="752015" y="19963"/>
                  <a:pt x="758226" y="20406"/>
                </a:cubicBezTo>
                <a:cubicBezTo>
                  <a:pt x="765768" y="22625"/>
                  <a:pt x="772866" y="26174"/>
                  <a:pt x="780407" y="29279"/>
                </a:cubicBezTo>
                <a:cubicBezTo>
                  <a:pt x="769760" y="27948"/>
                  <a:pt x="760000" y="25730"/>
                  <a:pt x="752902" y="24399"/>
                </a:cubicBezTo>
                <a:cubicBezTo>
                  <a:pt x="745804" y="22625"/>
                  <a:pt x="740925" y="20850"/>
                  <a:pt x="740038" y="19076"/>
                </a:cubicBezTo>
                <a:close/>
                <a:moveTo>
                  <a:pt x="591646" y="18965"/>
                </a:moveTo>
                <a:cubicBezTo>
                  <a:pt x="574567" y="19076"/>
                  <a:pt x="557487" y="19963"/>
                  <a:pt x="540408" y="21737"/>
                </a:cubicBezTo>
                <a:cubicBezTo>
                  <a:pt x="528874" y="22181"/>
                  <a:pt x="516896" y="24399"/>
                  <a:pt x="504918" y="26617"/>
                </a:cubicBezTo>
                <a:cubicBezTo>
                  <a:pt x="499151" y="27504"/>
                  <a:pt x="493384" y="29279"/>
                  <a:pt x="488061" y="31053"/>
                </a:cubicBezTo>
                <a:cubicBezTo>
                  <a:pt x="482737" y="32828"/>
                  <a:pt x="477857" y="34602"/>
                  <a:pt x="473421" y="36377"/>
                </a:cubicBezTo>
                <a:cubicBezTo>
                  <a:pt x="466323" y="37264"/>
                  <a:pt x="460112" y="38151"/>
                  <a:pt x="453014" y="39038"/>
                </a:cubicBezTo>
                <a:cubicBezTo>
                  <a:pt x="425954" y="47467"/>
                  <a:pt x="400223" y="57670"/>
                  <a:pt x="375824" y="68761"/>
                </a:cubicBezTo>
                <a:cubicBezTo>
                  <a:pt x="366508" y="72310"/>
                  <a:pt x="356749" y="77190"/>
                  <a:pt x="347876" y="81183"/>
                </a:cubicBezTo>
                <a:cubicBezTo>
                  <a:pt x="345214" y="82070"/>
                  <a:pt x="342109" y="83400"/>
                  <a:pt x="339447" y="84288"/>
                </a:cubicBezTo>
                <a:cubicBezTo>
                  <a:pt x="336785" y="85619"/>
                  <a:pt x="334124" y="86949"/>
                  <a:pt x="331906" y="88281"/>
                </a:cubicBezTo>
                <a:cubicBezTo>
                  <a:pt x="327026" y="90942"/>
                  <a:pt x="322146" y="93604"/>
                  <a:pt x="317710" y="95822"/>
                </a:cubicBezTo>
                <a:cubicBezTo>
                  <a:pt x="308837" y="100702"/>
                  <a:pt x="301740" y="105138"/>
                  <a:pt x="295529" y="107356"/>
                </a:cubicBezTo>
                <a:cubicBezTo>
                  <a:pt x="288431" y="111349"/>
                  <a:pt x="284438" y="115785"/>
                  <a:pt x="278671" y="120665"/>
                </a:cubicBezTo>
                <a:cubicBezTo>
                  <a:pt x="258708" y="132199"/>
                  <a:pt x="240963" y="148169"/>
                  <a:pt x="229873" y="158816"/>
                </a:cubicBezTo>
                <a:lnTo>
                  <a:pt x="219675" y="167684"/>
                </a:lnTo>
                <a:lnTo>
                  <a:pt x="209698" y="176793"/>
                </a:lnTo>
                <a:lnTo>
                  <a:pt x="209910" y="177005"/>
                </a:lnTo>
                <a:cubicBezTo>
                  <a:pt x="181074" y="204509"/>
                  <a:pt x="155788" y="234675"/>
                  <a:pt x="133163" y="267060"/>
                </a:cubicBezTo>
                <a:cubicBezTo>
                  <a:pt x="126509" y="276376"/>
                  <a:pt x="121185" y="283030"/>
                  <a:pt x="117636" y="288353"/>
                </a:cubicBezTo>
                <a:cubicBezTo>
                  <a:pt x="114087" y="293677"/>
                  <a:pt x="111869" y="297670"/>
                  <a:pt x="110538" y="301219"/>
                </a:cubicBezTo>
                <a:cubicBezTo>
                  <a:pt x="108321" y="305211"/>
                  <a:pt x="105659" y="309204"/>
                  <a:pt x="103440" y="313196"/>
                </a:cubicBezTo>
                <a:cubicBezTo>
                  <a:pt x="99004" y="321625"/>
                  <a:pt x="94568" y="330054"/>
                  <a:pt x="90132" y="338039"/>
                </a:cubicBezTo>
                <a:lnTo>
                  <a:pt x="75655" y="360851"/>
                </a:lnTo>
                <a:lnTo>
                  <a:pt x="75493" y="361551"/>
                </a:lnTo>
                <a:cubicBezTo>
                  <a:pt x="73718" y="365544"/>
                  <a:pt x="72387" y="370424"/>
                  <a:pt x="70612" y="374860"/>
                </a:cubicBezTo>
                <a:cubicBezTo>
                  <a:pt x="69282" y="377522"/>
                  <a:pt x="68395" y="379296"/>
                  <a:pt x="67063" y="381070"/>
                </a:cubicBezTo>
                <a:lnTo>
                  <a:pt x="66176" y="381958"/>
                </a:lnTo>
                <a:lnTo>
                  <a:pt x="62239" y="395045"/>
                </a:lnTo>
                <a:cubicBezTo>
                  <a:pt x="61518" y="398372"/>
                  <a:pt x="61297" y="400812"/>
                  <a:pt x="61297" y="402808"/>
                </a:cubicBezTo>
                <a:cubicBezTo>
                  <a:pt x="61297" y="406801"/>
                  <a:pt x="61740" y="409462"/>
                  <a:pt x="60409" y="413898"/>
                </a:cubicBezTo>
                <a:cubicBezTo>
                  <a:pt x="58191" y="420109"/>
                  <a:pt x="56417" y="425876"/>
                  <a:pt x="54199" y="432087"/>
                </a:cubicBezTo>
                <a:cubicBezTo>
                  <a:pt x="52424" y="438298"/>
                  <a:pt x="50206" y="444065"/>
                  <a:pt x="48431" y="450275"/>
                </a:cubicBezTo>
                <a:cubicBezTo>
                  <a:pt x="46214" y="459592"/>
                  <a:pt x="44439" y="468020"/>
                  <a:pt x="42221" y="476893"/>
                </a:cubicBezTo>
                <a:cubicBezTo>
                  <a:pt x="40890" y="485322"/>
                  <a:pt x="40003" y="493307"/>
                  <a:pt x="38672" y="501292"/>
                </a:cubicBezTo>
                <a:cubicBezTo>
                  <a:pt x="37341" y="509277"/>
                  <a:pt x="36897" y="517706"/>
                  <a:pt x="36454" y="525691"/>
                </a:cubicBezTo>
                <a:cubicBezTo>
                  <a:pt x="37784" y="519480"/>
                  <a:pt x="38672" y="513713"/>
                  <a:pt x="39559" y="508833"/>
                </a:cubicBezTo>
                <a:lnTo>
                  <a:pt x="39847" y="507442"/>
                </a:lnTo>
                <a:lnTo>
                  <a:pt x="40446" y="500848"/>
                </a:lnTo>
                <a:cubicBezTo>
                  <a:pt x="41777" y="492863"/>
                  <a:pt x="42665" y="484434"/>
                  <a:pt x="43995" y="476449"/>
                </a:cubicBezTo>
                <a:lnTo>
                  <a:pt x="45106" y="476820"/>
                </a:lnTo>
                <a:lnTo>
                  <a:pt x="45203" y="476408"/>
                </a:lnTo>
                <a:lnTo>
                  <a:pt x="43996" y="476005"/>
                </a:lnTo>
                <a:cubicBezTo>
                  <a:pt x="46214" y="466689"/>
                  <a:pt x="47988" y="458261"/>
                  <a:pt x="50206" y="449388"/>
                </a:cubicBezTo>
                <a:cubicBezTo>
                  <a:pt x="51981" y="443177"/>
                  <a:pt x="53755" y="436967"/>
                  <a:pt x="55973" y="431199"/>
                </a:cubicBezTo>
                <a:lnTo>
                  <a:pt x="62155" y="413095"/>
                </a:lnTo>
                <a:lnTo>
                  <a:pt x="61741" y="413011"/>
                </a:lnTo>
                <a:cubicBezTo>
                  <a:pt x="63071" y="408575"/>
                  <a:pt x="62628" y="405913"/>
                  <a:pt x="62628" y="401921"/>
                </a:cubicBezTo>
                <a:cubicBezTo>
                  <a:pt x="62628" y="397928"/>
                  <a:pt x="63071" y="392161"/>
                  <a:pt x="67507" y="381070"/>
                </a:cubicBezTo>
                <a:cubicBezTo>
                  <a:pt x="68395" y="379296"/>
                  <a:pt x="69282" y="377078"/>
                  <a:pt x="71056" y="374860"/>
                </a:cubicBezTo>
                <a:lnTo>
                  <a:pt x="71176" y="374536"/>
                </a:lnTo>
                <a:lnTo>
                  <a:pt x="75936" y="361551"/>
                </a:lnTo>
                <a:cubicBezTo>
                  <a:pt x="80816" y="353566"/>
                  <a:pt x="85252" y="346025"/>
                  <a:pt x="90576" y="338483"/>
                </a:cubicBezTo>
                <a:cubicBezTo>
                  <a:pt x="95012" y="330054"/>
                  <a:pt x="99005" y="321625"/>
                  <a:pt x="103884" y="313640"/>
                </a:cubicBezTo>
                <a:cubicBezTo>
                  <a:pt x="106103" y="310091"/>
                  <a:pt x="108764" y="305655"/>
                  <a:pt x="110982" y="301663"/>
                </a:cubicBezTo>
                <a:cubicBezTo>
                  <a:pt x="112313" y="298114"/>
                  <a:pt x="114531" y="294121"/>
                  <a:pt x="118080" y="288797"/>
                </a:cubicBezTo>
                <a:cubicBezTo>
                  <a:pt x="121629" y="283474"/>
                  <a:pt x="126953" y="276820"/>
                  <a:pt x="133607" y="267503"/>
                </a:cubicBezTo>
                <a:cubicBezTo>
                  <a:pt x="156232" y="234675"/>
                  <a:pt x="181518" y="204953"/>
                  <a:pt x="210353" y="177449"/>
                </a:cubicBezTo>
                <a:cubicBezTo>
                  <a:pt x="217451" y="171238"/>
                  <a:pt x="223219" y="165027"/>
                  <a:pt x="230760" y="158817"/>
                </a:cubicBezTo>
                <a:cubicBezTo>
                  <a:pt x="241851" y="148170"/>
                  <a:pt x="259596" y="132199"/>
                  <a:pt x="279558" y="120665"/>
                </a:cubicBezTo>
                <a:cubicBezTo>
                  <a:pt x="285326" y="116229"/>
                  <a:pt x="289318" y="111349"/>
                  <a:pt x="296416" y="107356"/>
                </a:cubicBezTo>
                <a:cubicBezTo>
                  <a:pt x="302627" y="105138"/>
                  <a:pt x="309725" y="100702"/>
                  <a:pt x="318597" y="95822"/>
                </a:cubicBezTo>
                <a:cubicBezTo>
                  <a:pt x="323033" y="93604"/>
                  <a:pt x="327913" y="90942"/>
                  <a:pt x="332793" y="88281"/>
                </a:cubicBezTo>
                <a:cubicBezTo>
                  <a:pt x="335455" y="86950"/>
                  <a:pt x="337673" y="85619"/>
                  <a:pt x="340335" y="84288"/>
                </a:cubicBezTo>
                <a:cubicBezTo>
                  <a:pt x="342997" y="82957"/>
                  <a:pt x="345658" y="82070"/>
                  <a:pt x="348763" y="81183"/>
                </a:cubicBezTo>
                <a:cubicBezTo>
                  <a:pt x="357636" y="76746"/>
                  <a:pt x="367395" y="72310"/>
                  <a:pt x="376712" y="68761"/>
                </a:cubicBezTo>
                <a:cubicBezTo>
                  <a:pt x="400667" y="57671"/>
                  <a:pt x="426841" y="47467"/>
                  <a:pt x="453902" y="39039"/>
                </a:cubicBezTo>
                <a:cubicBezTo>
                  <a:pt x="461000" y="38152"/>
                  <a:pt x="467211" y="37264"/>
                  <a:pt x="474308" y="36377"/>
                </a:cubicBezTo>
                <a:cubicBezTo>
                  <a:pt x="478745" y="34603"/>
                  <a:pt x="483624" y="32828"/>
                  <a:pt x="488948" y="31054"/>
                </a:cubicBezTo>
                <a:cubicBezTo>
                  <a:pt x="494271" y="29279"/>
                  <a:pt x="500039" y="27505"/>
                  <a:pt x="505805" y="26617"/>
                </a:cubicBezTo>
                <a:cubicBezTo>
                  <a:pt x="517783" y="24399"/>
                  <a:pt x="530205" y="22181"/>
                  <a:pt x="541295" y="21737"/>
                </a:cubicBezTo>
                <a:cubicBezTo>
                  <a:pt x="558375" y="20185"/>
                  <a:pt x="575454" y="19297"/>
                  <a:pt x="592534" y="19131"/>
                </a:cubicBezTo>
                <a:lnTo>
                  <a:pt x="633717" y="20513"/>
                </a:lnTo>
                <a:close/>
                <a:moveTo>
                  <a:pt x="653975" y="0"/>
                </a:moveTo>
                <a:cubicBezTo>
                  <a:pt x="660629" y="444"/>
                  <a:pt x="668171" y="887"/>
                  <a:pt x="674825" y="1331"/>
                </a:cubicBezTo>
                <a:cubicBezTo>
                  <a:pt x="682367" y="1775"/>
                  <a:pt x="689465" y="2662"/>
                  <a:pt x="696119" y="3549"/>
                </a:cubicBezTo>
                <a:cubicBezTo>
                  <a:pt x="703217" y="3992"/>
                  <a:pt x="707210" y="5324"/>
                  <a:pt x="710315" y="7098"/>
                </a:cubicBezTo>
                <a:cubicBezTo>
                  <a:pt x="713420" y="8873"/>
                  <a:pt x="715638" y="10647"/>
                  <a:pt x="719631" y="11534"/>
                </a:cubicBezTo>
                <a:cubicBezTo>
                  <a:pt x="725842" y="11534"/>
                  <a:pt x="723180" y="7985"/>
                  <a:pt x="731165" y="9316"/>
                </a:cubicBezTo>
                <a:cubicBezTo>
                  <a:pt x="736932" y="10203"/>
                  <a:pt x="742699" y="11978"/>
                  <a:pt x="748466" y="13309"/>
                </a:cubicBezTo>
                <a:cubicBezTo>
                  <a:pt x="752015" y="14196"/>
                  <a:pt x="755564" y="15527"/>
                  <a:pt x="759113" y="16414"/>
                </a:cubicBezTo>
                <a:cubicBezTo>
                  <a:pt x="759113" y="16414"/>
                  <a:pt x="759113" y="16858"/>
                  <a:pt x="758670" y="16858"/>
                </a:cubicBezTo>
                <a:cubicBezTo>
                  <a:pt x="759113" y="18188"/>
                  <a:pt x="758670" y="19076"/>
                  <a:pt x="758226" y="19963"/>
                </a:cubicBezTo>
                <a:cubicBezTo>
                  <a:pt x="752015" y="19519"/>
                  <a:pt x="746248" y="19076"/>
                  <a:pt x="740038" y="18632"/>
                </a:cubicBezTo>
                <a:cubicBezTo>
                  <a:pt x="737819" y="18188"/>
                  <a:pt x="736045" y="17745"/>
                  <a:pt x="733827" y="16858"/>
                </a:cubicBezTo>
                <a:cubicBezTo>
                  <a:pt x="731609" y="16414"/>
                  <a:pt x="729834" y="15970"/>
                  <a:pt x="727616" y="15527"/>
                </a:cubicBezTo>
                <a:cubicBezTo>
                  <a:pt x="723623" y="14639"/>
                  <a:pt x="719631" y="13752"/>
                  <a:pt x="715638" y="12865"/>
                </a:cubicBezTo>
                <a:cubicBezTo>
                  <a:pt x="711646" y="11978"/>
                  <a:pt x="707653" y="11090"/>
                  <a:pt x="703661" y="10203"/>
                </a:cubicBezTo>
                <a:cubicBezTo>
                  <a:pt x="699668" y="9760"/>
                  <a:pt x="695675" y="8873"/>
                  <a:pt x="691239" y="8429"/>
                </a:cubicBezTo>
                <a:lnTo>
                  <a:pt x="677487" y="8429"/>
                </a:lnTo>
                <a:cubicBezTo>
                  <a:pt x="673494" y="8429"/>
                  <a:pt x="669502" y="8429"/>
                  <a:pt x="666396" y="8429"/>
                </a:cubicBezTo>
                <a:cubicBezTo>
                  <a:pt x="659742" y="8429"/>
                  <a:pt x="654419" y="8429"/>
                  <a:pt x="649095" y="8429"/>
                </a:cubicBezTo>
                <a:lnTo>
                  <a:pt x="648283" y="8169"/>
                </a:lnTo>
                <a:lnTo>
                  <a:pt x="640666" y="11978"/>
                </a:lnTo>
                <a:cubicBezTo>
                  <a:pt x="636674" y="13308"/>
                  <a:pt x="648208" y="14196"/>
                  <a:pt x="643328" y="16414"/>
                </a:cubicBezTo>
                <a:cubicBezTo>
                  <a:pt x="652644" y="18188"/>
                  <a:pt x="661960" y="19963"/>
                  <a:pt x="669945" y="21737"/>
                </a:cubicBezTo>
                <a:lnTo>
                  <a:pt x="658101" y="21944"/>
                </a:lnTo>
                <a:lnTo>
                  <a:pt x="658300" y="21959"/>
                </a:lnTo>
                <a:cubicBezTo>
                  <a:pt x="663070" y="22292"/>
                  <a:pt x="667506" y="22403"/>
                  <a:pt x="670833" y="21737"/>
                </a:cubicBezTo>
                <a:cubicBezTo>
                  <a:pt x="674382" y="22181"/>
                  <a:pt x="677931" y="22625"/>
                  <a:pt x="681480" y="23068"/>
                </a:cubicBezTo>
                <a:cubicBezTo>
                  <a:pt x="691239" y="25286"/>
                  <a:pt x="697450" y="26174"/>
                  <a:pt x="701886" y="27061"/>
                </a:cubicBezTo>
                <a:cubicBezTo>
                  <a:pt x="706322" y="27948"/>
                  <a:pt x="708984" y="27948"/>
                  <a:pt x="711646" y="28392"/>
                </a:cubicBezTo>
                <a:cubicBezTo>
                  <a:pt x="716969" y="29723"/>
                  <a:pt x="722737" y="31054"/>
                  <a:pt x="728060" y="31941"/>
                </a:cubicBezTo>
                <a:cubicBezTo>
                  <a:pt x="733827" y="32828"/>
                  <a:pt x="739150" y="34603"/>
                  <a:pt x="744918" y="35490"/>
                </a:cubicBezTo>
                <a:cubicBezTo>
                  <a:pt x="750241" y="36820"/>
                  <a:pt x="756008" y="38152"/>
                  <a:pt x="761331" y="39482"/>
                </a:cubicBezTo>
                <a:lnTo>
                  <a:pt x="777746" y="44362"/>
                </a:lnTo>
                <a:lnTo>
                  <a:pt x="785731" y="46580"/>
                </a:lnTo>
                <a:lnTo>
                  <a:pt x="793716" y="49242"/>
                </a:lnTo>
                <a:lnTo>
                  <a:pt x="793819" y="49336"/>
                </a:lnTo>
                <a:lnTo>
                  <a:pt x="799545" y="50323"/>
                </a:lnTo>
                <a:cubicBezTo>
                  <a:pt x="804494" y="51488"/>
                  <a:pt x="810358" y="53428"/>
                  <a:pt x="813422" y="55480"/>
                </a:cubicBezTo>
                <a:lnTo>
                  <a:pt x="815361" y="58417"/>
                </a:lnTo>
                <a:lnTo>
                  <a:pt x="815897" y="58558"/>
                </a:lnTo>
                <a:cubicBezTo>
                  <a:pt x="819889" y="60333"/>
                  <a:pt x="824326" y="62107"/>
                  <a:pt x="828318" y="63438"/>
                </a:cubicBezTo>
                <a:cubicBezTo>
                  <a:pt x="831867" y="64769"/>
                  <a:pt x="835416" y="66099"/>
                  <a:pt x="838965" y="67874"/>
                </a:cubicBezTo>
                <a:cubicBezTo>
                  <a:pt x="842514" y="69648"/>
                  <a:pt x="846063" y="70980"/>
                  <a:pt x="849612" y="72754"/>
                </a:cubicBezTo>
                <a:cubicBezTo>
                  <a:pt x="851387" y="74085"/>
                  <a:pt x="854049" y="75416"/>
                  <a:pt x="857598" y="77190"/>
                </a:cubicBezTo>
                <a:cubicBezTo>
                  <a:pt x="859372" y="78077"/>
                  <a:pt x="861146" y="78965"/>
                  <a:pt x="862921" y="79852"/>
                </a:cubicBezTo>
                <a:cubicBezTo>
                  <a:pt x="864695" y="80739"/>
                  <a:pt x="866913" y="81626"/>
                  <a:pt x="868688" y="82957"/>
                </a:cubicBezTo>
                <a:cubicBezTo>
                  <a:pt x="876673" y="86950"/>
                  <a:pt x="884658" y="90942"/>
                  <a:pt x="888207" y="94048"/>
                </a:cubicBezTo>
                <a:cubicBezTo>
                  <a:pt x="896192" y="99371"/>
                  <a:pt x="904621" y="104251"/>
                  <a:pt x="913050" y="110018"/>
                </a:cubicBezTo>
                <a:cubicBezTo>
                  <a:pt x="917043" y="112680"/>
                  <a:pt x="921479" y="115785"/>
                  <a:pt x="925915" y="118891"/>
                </a:cubicBezTo>
                <a:lnTo>
                  <a:pt x="926287" y="119157"/>
                </a:lnTo>
                <a:lnTo>
                  <a:pt x="932862" y="123151"/>
                </a:lnTo>
                <a:cubicBezTo>
                  <a:pt x="1083907" y="225195"/>
                  <a:pt x="1183216" y="398004"/>
                  <a:pt x="1183216" y="594009"/>
                </a:cubicBezTo>
                <a:lnTo>
                  <a:pt x="1183028" y="597721"/>
                </a:lnTo>
                <a:lnTo>
                  <a:pt x="1188095" y="598445"/>
                </a:lnTo>
                <a:cubicBezTo>
                  <a:pt x="1189870" y="599776"/>
                  <a:pt x="1191200" y="600663"/>
                  <a:pt x="1192975" y="601994"/>
                </a:cubicBezTo>
                <a:cubicBezTo>
                  <a:pt x="1193419" y="606873"/>
                  <a:pt x="1194306" y="608205"/>
                  <a:pt x="1195193" y="613971"/>
                </a:cubicBezTo>
                <a:cubicBezTo>
                  <a:pt x="1197855" y="619295"/>
                  <a:pt x="1200960" y="623731"/>
                  <a:pt x="1203622" y="628167"/>
                </a:cubicBezTo>
                <a:lnTo>
                  <a:pt x="1207171" y="628490"/>
                </a:lnTo>
                <a:lnTo>
                  <a:pt x="1207171" y="625062"/>
                </a:lnTo>
                <a:lnTo>
                  <a:pt x="1210777" y="615044"/>
                </a:lnTo>
                <a:lnTo>
                  <a:pt x="1210720" y="613085"/>
                </a:lnTo>
                <a:cubicBezTo>
                  <a:pt x="1212051" y="599776"/>
                  <a:pt x="1212938" y="600219"/>
                  <a:pt x="1214269" y="601107"/>
                </a:cubicBezTo>
                <a:lnTo>
                  <a:pt x="1217130" y="601107"/>
                </a:lnTo>
                <a:lnTo>
                  <a:pt x="1217130" y="726214"/>
                </a:lnTo>
                <a:lnTo>
                  <a:pt x="1214713" y="741291"/>
                </a:lnTo>
                <a:cubicBezTo>
                  <a:pt x="1212938" y="742178"/>
                  <a:pt x="1211164" y="743065"/>
                  <a:pt x="1209389" y="744396"/>
                </a:cubicBezTo>
                <a:cubicBezTo>
                  <a:pt x="1207615" y="750607"/>
                  <a:pt x="1204953" y="757705"/>
                  <a:pt x="1202735" y="763916"/>
                </a:cubicBezTo>
                <a:cubicBezTo>
                  <a:pt x="1199629" y="774119"/>
                  <a:pt x="1201847" y="775450"/>
                  <a:pt x="1200960" y="782548"/>
                </a:cubicBezTo>
                <a:cubicBezTo>
                  <a:pt x="1200517" y="783435"/>
                  <a:pt x="1200073" y="784766"/>
                  <a:pt x="1200073" y="785210"/>
                </a:cubicBezTo>
                <a:cubicBezTo>
                  <a:pt x="1197411" y="792308"/>
                  <a:pt x="1194749" y="799405"/>
                  <a:pt x="1192531" y="805616"/>
                </a:cubicBezTo>
                <a:cubicBezTo>
                  <a:pt x="1191644" y="806503"/>
                  <a:pt x="1191200" y="806947"/>
                  <a:pt x="1190313" y="807391"/>
                </a:cubicBezTo>
                <a:cubicBezTo>
                  <a:pt x="1187208" y="814489"/>
                  <a:pt x="1184102" y="822030"/>
                  <a:pt x="1180997" y="829128"/>
                </a:cubicBezTo>
                <a:cubicBezTo>
                  <a:pt x="1184546" y="822030"/>
                  <a:pt x="1187651" y="814489"/>
                  <a:pt x="1190757" y="807391"/>
                </a:cubicBezTo>
                <a:cubicBezTo>
                  <a:pt x="1191644" y="806503"/>
                  <a:pt x="1192088" y="806503"/>
                  <a:pt x="1192975" y="805616"/>
                </a:cubicBezTo>
                <a:cubicBezTo>
                  <a:pt x="1189426" y="824692"/>
                  <a:pt x="1183659" y="836670"/>
                  <a:pt x="1178779" y="845985"/>
                </a:cubicBezTo>
                <a:lnTo>
                  <a:pt x="1171238" y="849978"/>
                </a:lnTo>
                <a:lnTo>
                  <a:pt x="1169674" y="853107"/>
                </a:lnTo>
                <a:lnTo>
                  <a:pt x="1169907" y="853527"/>
                </a:lnTo>
                <a:cubicBezTo>
                  <a:pt x="1170350" y="852640"/>
                  <a:pt x="1170794" y="851309"/>
                  <a:pt x="1171681" y="849978"/>
                </a:cubicBezTo>
                <a:cubicBezTo>
                  <a:pt x="1173899" y="849091"/>
                  <a:pt x="1176561" y="847760"/>
                  <a:pt x="1179223" y="845985"/>
                </a:cubicBezTo>
                <a:cubicBezTo>
                  <a:pt x="1179667" y="850865"/>
                  <a:pt x="1176118" y="857076"/>
                  <a:pt x="1173899" y="861069"/>
                </a:cubicBezTo>
                <a:cubicBezTo>
                  <a:pt x="1170794" y="867279"/>
                  <a:pt x="1167245" y="873046"/>
                  <a:pt x="1164140" y="878813"/>
                </a:cubicBezTo>
                <a:cubicBezTo>
                  <a:pt x="1162365" y="881919"/>
                  <a:pt x="1161035" y="884580"/>
                  <a:pt x="1159260" y="887686"/>
                </a:cubicBezTo>
                <a:cubicBezTo>
                  <a:pt x="1157486" y="890791"/>
                  <a:pt x="1155711" y="893453"/>
                  <a:pt x="1153937" y="896558"/>
                </a:cubicBezTo>
                <a:cubicBezTo>
                  <a:pt x="1152606" y="898333"/>
                  <a:pt x="1151718" y="900551"/>
                  <a:pt x="1149944" y="903212"/>
                </a:cubicBezTo>
                <a:cubicBezTo>
                  <a:pt x="1148169" y="907649"/>
                  <a:pt x="1146395" y="911641"/>
                  <a:pt x="1144177" y="916078"/>
                </a:cubicBezTo>
                <a:lnTo>
                  <a:pt x="1137966" y="928499"/>
                </a:lnTo>
                <a:cubicBezTo>
                  <a:pt x="1134861" y="932935"/>
                  <a:pt x="1131756" y="937815"/>
                  <a:pt x="1128207" y="941808"/>
                </a:cubicBezTo>
                <a:cubicBezTo>
                  <a:pt x="1125101" y="945800"/>
                  <a:pt x="1121552" y="950236"/>
                  <a:pt x="1118447" y="954229"/>
                </a:cubicBezTo>
                <a:lnTo>
                  <a:pt x="1118854" y="953392"/>
                </a:lnTo>
                <a:lnTo>
                  <a:pt x="1107800" y="968425"/>
                </a:lnTo>
                <a:cubicBezTo>
                  <a:pt x="1105138" y="965763"/>
                  <a:pt x="1090499" y="986614"/>
                  <a:pt x="1083844" y="994599"/>
                </a:cubicBezTo>
                <a:lnTo>
                  <a:pt x="1079127" y="1001855"/>
                </a:lnTo>
                <a:lnTo>
                  <a:pt x="1083844" y="995042"/>
                </a:lnTo>
                <a:cubicBezTo>
                  <a:pt x="1090499" y="987500"/>
                  <a:pt x="1105138" y="966650"/>
                  <a:pt x="1107800" y="968868"/>
                </a:cubicBezTo>
                <a:cubicBezTo>
                  <a:pt x="1106469" y="978185"/>
                  <a:pt x="1093604" y="990162"/>
                  <a:pt x="1089611" y="996373"/>
                </a:cubicBezTo>
                <a:cubicBezTo>
                  <a:pt x="1086062" y="1000587"/>
                  <a:pt x="1083068" y="1003693"/>
                  <a:pt x="1080240" y="1006188"/>
                </a:cubicBezTo>
                <a:lnTo>
                  <a:pt x="1072716" y="1011719"/>
                </a:lnTo>
                <a:lnTo>
                  <a:pt x="1072310" y="1012344"/>
                </a:lnTo>
                <a:lnTo>
                  <a:pt x="1067606" y="1015962"/>
                </a:lnTo>
                <a:lnTo>
                  <a:pt x="1067430" y="1017223"/>
                </a:lnTo>
                <a:cubicBezTo>
                  <a:pt x="1060776" y="1024321"/>
                  <a:pt x="1054122" y="1031863"/>
                  <a:pt x="1046580" y="1038517"/>
                </a:cubicBezTo>
                <a:cubicBezTo>
                  <a:pt x="1039482" y="1045615"/>
                  <a:pt x="1032384" y="1052713"/>
                  <a:pt x="1024399" y="1058924"/>
                </a:cubicBezTo>
                <a:lnTo>
                  <a:pt x="1023373" y="1059668"/>
                </a:lnTo>
                <a:lnTo>
                  <a:pt x="1015970" y="1069127"/>
                </a:lnTo>
                <a:cubicBezTo>
                  <a:pt x="1010647" y="1074007"/>
                  <a:pt x="1004436" y="1077999"/>
                  <a:pt x="998225" y="1082435"/>
                </a:cubicBezTo>
                <a:lnTo>
                  <a:pt x="981640" y="1094874"/>
                </a:lnTo>
                <a:lnTo>
                  <a:pt x="981581" y="1094946"/>
                </a:lnTo>
                <a:lnTo>
                  <a:pt x="998225" y="1082879"/>
                </a:lnTo>
                <a:cubicBezTo>
                  <a:pt x="1003992" y="1078443"/>
                  <a:pt x="1010203" y="1074007"/>
                  <a:pt x="1015970" y="1069571"/>
                </a:cubicBezTo>
                <a:cubicBezTo>
                  <a:pt x="1012421" y="1075781"/>
                  <a:pt x="1007541" y="1079774"/>
                  <a:pt x="1001330" y="1084210"/>
                </a:cubicBezTo>
                <a:cubicBezTo>
                  <a:pt x="996229" y="1088868"/>
                  <a:pt x="992569" y="1090754"/>
                  <a:pt x="989408" y="1091973"/>
                </a:cubicBezTo>
                <a:lnTo>
                  <a:pt x="981161" y="1095457"/>
                </a:lnTo>
                <a:lnTo>
                  <a:pt x="980924" y="1095744"/>
                </a:lnTo>
                <a:cubicBezTo>
                  <a:pt x="977819" y="1097962"/>
                  <a:pt x="975157" y="1099737"/>
                  <a:pt x="972051" y="1101511"/>
                </a:cubicBezTo>
                <a:lnTo>
                  <a:pt x="968708" y="1103061"/>
                </a:lnTo>
                <a:lnTo>
                  <a:pt x="960296" y="1109885"/>
                </a:lnTo>
                <a:cubicBezTo>
                  <a:pt x="957190" y="1112270"/>
                  <a:pt x="954529" y="1114155"/>
                  <a:pt x="952089" y="1115707"/>
                </a:cubicBezTo>
                <a:cubicBezTo>
                  <a:pt x="947652" y="1119256"/>
                  <a:pt x="944103" y="1121474"/>
                  <a:pt x="939667" y="1123692"/>
                </a:cubicBezTo>
                <a:cubicBezTo>
                  <a:pt x="940554" y="1122362"/>
                  <a:pt x="938337" y="1123249"/>
                  <a:pt x="935675" y="1124136"/>
                </a:cubicBezTo>
                <a:lnTo>
                  <a:pt x="931237" y="1126109"/>
                </a:lnTo>
                <a:lnTo>
                  <a:pt x="930547" y="1126632"/>
                </a:lnTo>
                <a:lnTo>
                  <a:pt x="936118" y="1124580"/>
                </a:lnTo>
                <a:cubicBezTo>
                  <a:pt x="938780" y="1123692"/>
                  <a:pt x="940554" y="1122805"/>
                  <a:pt x="940111" y="1124136"/>
                </a:cubicBezTo>
                <a:cubicBezTo>
                  <a:pt x="937006" y="1128572"/>
                  <a:pt x="930795" y="1132565"/>
                  <a:pt x="924141" y="1136114"/>
                </a:cubicBezTo>
                <a:cubicBezTo>
                  <a:pt x="920592" y="1137888"/>
                  <a:pt x="917486" y="1139663"/>
                  <a:pt x="913937" y="1141438"/>
                </a:cubicBezTo>
                <a:cubicBezTo>
                  <a:pt x="910388" y="1143212"/>
                  <a:pt x="906839" y="1144543"/>
                  <a:pt x="903734" y="1146317"/>
                </a:cubicBezTo>
                <a:lnTo>
                  <a:pt x="896527" y="1147398"/>
                </a:lnTo>
                <a:lnTo>
                  <a:pt x="895305" y="1148092"/>
                </a:lnTo>
                <a:cubicBezTo>
                  <a:pt x="884214" y="1153415"/>
                  <a:pt x="873124" y="1157851"/>
                  <a:pt x="861590" y="1162731"/>
                </a:cubicBezTo>
                <a:lnTo>
                  <a:pt x="859871" y="1163122"/>
                </a:lnTo>
                <a:lnTo>
                  <a:pt x="849612" y="1169829"/>
                </a:lnTo>
                <a:cubicBezTo>
                  <a:pt x="852274" y="1170273"/>
                  <a:pt x="853605" y="1170716"/>
                  <a:pt x="855379" y="1171603"/>
                </a:cubicBezTo>
                <a:cubicBezTo>
                  <a:pt x="847394" y="1178701"/>
                  <a:pt x="836747" y="1180032"/>
                  <a:pt x="834085" y="1180920"/>
                </a:cubicBezTo>
                <a:cubicBezTo>
                  <a:pt x="834529" y="1179145"/>
                  <a:pt x="835416" y="1176927"/>
                  <a:pt x="835860" y="1174709"/>
                </a:cubicBezTo>
                <a:cubicBezTo>
                  <a:pt x="833642" y="1175596"/>
                  <a:pt x="831424" y="1176484"/>
                  <a:pt x="828762" y="1177371"/>
                </a:cubicBezTo>
                <a:cubicBezTo>
                  <a:pt x="826544" y="1178258"/>
                  <a:pt x="824326" y="1178701"/>
                  <a:pt x="822108" y="1179589"/>
                </a:cubicBezTo>
                <a:cubicBezTo>
                  <a:pt x="817672" y="1180920"/>
                  <a:pt x="812792" y="1182250"/>
                  <a:pt x="808355" y="1184025"/>
                </a:cubicBezTo>
                <a:lnTo>
                  <a:pt x="806518" y="1181820"/>
                </a:lnTo>
                <a:lnTo>
                  <a:pt x="799926" y="1183138"/>
                </a:lnTo>
                <a:cubicBezTo>
                  <a:pt x="797265" y="1183581"/>
                  <a:pt x="794603" y="1184469"/>
                  <a:pt x="791941" y="1184912"/>
                </a:cubicBezTo>
                <a:cubicBezTo>
                  <a:pt x="786618" y="1186243"/>
                  <a:pt x="780851" y="1188018"/>
                  <a:pt x="775527" y="1188905"/>
                </a:cubicBezTo>
                <a:lnTo>
                  <a:pt x="774986" y="1189156"/>
                </a:lnTo>
                <a:lnTo>
                  <a:pt x="790610" y="1185355"/>
                </a:lnTo>
                <a:cubicBezTo>
                  <a:pt x="793272" y="1184468"/>
                  <a:pt x="795934" y="1184025"/>
                  <a:pt x="798596" y="1183581"/>
                </a:cubicBezTo>
                <a:cubicBezTo>
                  <a:pt x="801257" y="1183138"/>
                  <a:pt x="803475" y="1182250"/>
                  <a:pt x="805250" y="1182250"/>
                </a:cubicBezTo>
                <a:cubicBezTo>
                  <a:pt x="805694" y="1183138"/>
                  <a:pt x="806581" y="1184025"/>
                  <a:pt x="807911" y="1184468"/>
                </a:cubicBezTo>
                <a:cubicBezTo>
                  <a:pt x="812792" y="1183138"/>
                  <a:pt x="817228" y="1181807"/>
                  <a:pt x="821664" y="1180032"/>
                </a:cubicBezTo>
                <a:cubicBezTo>
                  <a:pt x="823882" y="1179145"/>
                  <a:pt x="826100" y="1178701"/>
                  <a:pt x="828318" y="1177814"/>
                </a:cubicBezTo>
                <a:cubicBezTo>
                  <a:pt x="830536" y="1176927"/>
                  <a:pt x="832754" y="1176040"/>
                  <a:pt x="835416" y="1175152"/>
                </a:cubicBezTo>
                <a:cubicBezTo>
                  <a:pt x="834973" y="1176927"/>
                  <a:pt x="834085" y="1179145"/>
                  <a:pt x="833641" y="1181363"/>
                </a:cubicBezTo>
                <a:cubicBezTo>
                  <a:pt x="827431" y="1184468"/>
                  <a:pt x="821220" y="1187130"/>
                  <a:pt x="815009" y="1190236"/>
                </a:cubicBezTo>
                <a:lnTo>
                  <a:pt x="814096" y="1189980"/>
                </a:lnTo>
                <a:lnTo>
                  <a:pt x="801257" y="1195115"/>
                </a:lnTo>
                <a:cubicBezTo>
                  <a:pt x="797265" y="1196446"/>
                  <a:pt x="793716" y="1197333"/>
                  <a:pt x="790610" y="1198221"/>
                </a:cubicBezTo>
                <a:cubicBezTo>
                  <a:pt x="783956" y="1199995"/>
                  <a:pt x="779076" y="1200882"/>
                  <a:pt x="774640" y="1202213"/>
                </a:cubicBezTo>
                <a:cubicBezTo>
                  <a:pt x="774862" y="1201104"/>
                  <a:pt x="772090" y="1201104"/>
                  <a:pt x="768041" y="1201659"/>
                </a:cubicBezTo>
                <a:lnTo>
                  <a:pt x="754240" y="1204344"/>
                </a:lnTo>
                <a:lnTo>
                  <a:pt x="753790" y="1205319"/>
                </a:lnTo>
                <a:cubicBezTo>
                  <a:pt x="742255" y="1207980"/>
                  <a:pt x="729391" y="1210198"/>
                  <a:pt x="716969" y="1212417"/>
                </a:cubicBezTo>
                <a:cubicBezTo>
                  <a:pt x="712976" y="1211973"/>
                  <a:pt x="713420" y="1211086"/>
                  <a:pt x="708540" y="1210198"/>
                </a:cubicBezTo>
                <a:cubicBezTo>
                  <a:pt x="706322" y="1210198"/>
                  <a:pt x="704104" y="1210198"/>
                  <a:pt x="701442" y="1210198"/>
                </a:cubicBezTo>
                <a:cubicBezTo>
                  <a:pt x="697893" y="1211529"/>
                  <a:pt x="693457" y="1212860"/>
                  <a:pt x="689021" y="1214191"/>
                </a:cubicBezTo>
                <a:cubicBezTo>
                  <a:pt x="685029" y="1214634"/>
                  <a:pt x="681480" y="1215078"/>
                  <a:pt x="677931" y="1215078"/>
                </a:cubicBezTo>
                <a:cubicBezTo>
                  <a:pt x="674382" y="1215078"/>
                  <a:pt x="670833" y="1215522"/>
                  <a:pt x="666840" y="1215522"/>
                </a:cubicBezTo>
                <a:lnTo>
                  <a:pt x="665635" y="1215006"/>
                </a:lnTo>
                <a:lnTo>
                  <a:pt x="655528" y="1216797"/>
                </a:lnTo>
                <a:cubicBezTo>
                  <a:pt x="651868" y="1216853"/>
                  <a:pt x="648208" y="1216187"/>
                  <a:pt x="643328" y="1214634"/>
                </a:cubicBezTo>
                <a:cubicBezTo>
                  <a:pt x="643328" y="1214634"/>
                  <a:pt x="643772" y="1214191"/>
                  <a:pt x="643772" y="1214191"/>
                </a:cubicBezTo>
                <a:cubicBezTo>
                  <a:pt x="644659" y="1213304"/>
                  <a:pt x="645103" y="1212417"/>
                  <a:pt x="645990" y="1211086"/>
                </a:cubicBezTo>
                <a:cubicBezTo>
                  <a:pt x="642441" y="1210642"/>
                  <a:pt x="638892" y="1210198"/>
                  <a:pt x="635787" y="1209755"/>
                </a:cubicBezTo>
                <a:cubicBezTo>
                  <a:pt x="637117" y="1208868"/>
                  <a:pt x="639336" y="1207980"/>
                  <a:pt x="640666" y="1207093"/>
                </a:cubicBezTo>
                <a:cubicBezTo>
                  <a:pt x="645546" y="1207093"/>
                  <a:pt x="650426" y="1207093"/>
                  <a:pt x="655306" y="1206649"/>
                </a:cubicBezTo>
                <a:cubicBezTo>
                  <a:pt x="660186" y="1206206"/>
                  <a:pt x="664622" y="1206206"/>
                  <a:pt x="669502" y="1206206"/>
                </a:cubicBezTo>
                <a:lnTo>
                  <a:pt x="689908" y="1206649"/>
                </a:lnTo>
                <a:lnTo>
                  <a:pt x="704104" y="1205319"/>
                </a:lnTo>
                <a:cubicBezTo>
                  <a:pt x="713420" y="1203544"/>
                  <a:pt x="722293" y="1201326"/>
                  <a:pt x="730721" y="1199551"/>
                </a:cubicBezTo>
                <a:cubicBezTo>
                  <a:pt x="738263" y="1197333"/>
                  <a:pt x="743587" y="1196446"/>
                  <a:pt x="748466" y="1195559"/>
                </a:cubicBezTo>
                <a:cubicBezTo>
                  <a:pt x="753346" y="1195115"/>
                  <a:pt x="757782" y="1195115"/>
                  <a:pt x="761775" y="1195115"/>
                </a:cubicBezTo>
                <a:lnTo>
                  <a:pt x="762701" y="1194685"/>
                </a:lnTo>
                <a:lnTo>
                  <a:pt x="749797" y="1195116"/>
                </a:lnTo>
                <a:cubicBezTo>
                  <a:pt x="744917" y="1195559"/>
                  <a:pt x="739150" y="1196890"/>
                  <a:pt x="732052" y="1199108"/>
                </a:cubicBezTo>
                <a:cubicBezTo>
                  <a:pt x="723623" y="1200882"/>
                  <a:pt x="714751" y="1203101"/>
                  <a:pt x="705435" y="1204875"/>
                </a:cubicBezTo>
                <a:cubicBezTo>
                  <a:pt x="700999" y="1205319"/>
                  <a:pt x="696563" y="1205763"/>
                  <a:pt x="691239" y="1206206"/>
                </a:cubicBezTo>
                <a:cubicBezTo>
                  <a:pt x="685029" y="1206206"/>
                  <a:pt x="677931" y="1206206"/>
                  <a:pt x="670833" y="1205763"/>
                </a:cubicBezTo>
                <a:cubicBezTo>
                  <a:pt x="666396" y="1205763"/>
                  <a:pt x="661516" y="1206206"/>
                  <a:pt x="656637" y="1206206"/>
                </a:cubicBezTo>
                <a:cubicBezTo>
                  <a:pt x="651757" y="1206650"/>
                  <a:pt x="646877" y="1206650"/>
                  <a:pt x="641997" y="1206650"/>
                </a:cubicBezTo>
                <a:cubicBezTo>
                  <a:pt x="641554" y="1205763"/>
                  <a:pt x="641997" y="1205319"/>
                  <a:pt x="642441" y="1204875"/>
                </a:cubicBezTo>
                <a:cubicBezTo>
                  <a:pt x="643328" y="1203544"/>
                  <a:pt x="644659" y="1202214"/>
                  <a:pt x="645546" y="1200439"/>
                </a:cubicBezTo>
                <a:cubicBezTo>
                  <a:pt x="689021" y="1198665"/>
                  <a:pt x="738263" y="1190236"/>
                  <a:pt x="782181" y="1177814"/>
                </a:cubicBezTo>
                <a:cubicBezTo>
                  <a:pt x="814566" y="1168498"/>
                  <a:pt x="845176" y="1157408"/>
                  <a:pt x="874899" y="1142768"/>
                </a:cubicBezTo>
                <a:cubicBezTo>
                  <a:pt x="881996" y="1138775"/>
                  <a:pt x="890425" y="1134339"/>
                  <a:pt x="899297" y="1129903"/>
                </a:cubicBezTo>
                <a:cubicBezTo>
                  <a:pt x="903734" y="1127685"/>
                  <a:pt x="908614" y="1125467"/>
                  <a:pt x="913050" y="1122805"/>
                </a:cubicBezTo>
                <a:cubicBezTo>
                  <a:pt x="917486" y="1120143"/>
                  <a:pt x="922366" y="1117926"/>
                  <a:pt x="927246" y="1115264"/>
                </a:cubicBezTo>
                <a:cubicBezTo>
                  <a:pt x="936562" y="1109940"/>
                  <a:pt x="945434" y="1104617"/>
                  <a:pt x="953863" y="1099293"/>
                </a:cubicBezTo>
                <a:cubicBezTo>
                  <a:pt x="962292" y="1093526"/>
                  <a:pt x="969390" y="1088203"/>
                  <a:pt x="975157" y="1082879"/>
                </a:cubicBezTo>
                <a:cubicBezTo>
                  <a:pt x="988466" y="1073120"/>
                  <a:pt x="1001774" y="1063360"/>
                  <a:pt x="1015083" y="1051826"/>
                </a:cubicBezTo>
                <a:cubicBezTo>
                  <a:pt x="1018632" y="1048721"/>
                  <a:pt x="1022624" y="1046059"/>
                  <a:pt x="1026173" y="1042953"/>
                </a:cubicBezTo>
                <a:cubicBezTo>
                  <a:pt x="1029722" y="1039848"/>
                  <a:pt x="1033271" y="1036743"/>
                  <a:pt x="1036820" y="1033637"/>
                </a:cubicBezTo>
                <a:cubicBezTo>
                  <a:pt x="1042587" y="1028757"/>
                  <a:pt x="1047467" y="1024321"/>
                  <a:pt x="1052790" y="1018998"/>
                </a:cubicBezTo>
                <a:cubicBezTo>
                  <a:pt x="1055009" y="1015005"/>
                  <a:pt x="1057671" y="1011456"/>
                  <a:pt x="1059445" y="1007907"/>
                </a:cubicBezTo>
                <a:lnTo>
                  <a:pt x="1069003" y="999145"/>
                </a:lnTo>
                <a:lnTo>
                  <a:pt x="1069080" y="998595"/>
                </a:lnTo>
                <a:lnTo>
                  <a:pt x="1059889" y="1007020"/>
                </a:lnTo>
                <a:cubicBezTo>
                  <a:pt x="1058114" y="1010569"/>
                  <a:pt x="1055453" y="1014118"/>
                  <a:pt x="1053234" y="1018111"/>
                </a:cubicBezTo>
                <a:cubicBezTo>
                  <a:pt x="1047911" y="1023434"/>
                  <a:pt x="1043031" y="1027870"/>
                  <a:pt x="1037264" y="1032750"/>
                </a:cubicBezTo>
                <a:cubicBezTo>
                  <a:pt x="1033715" y="1035855"/>
                  <a:pt x="1030166" y="1038961"/>
                  <a:pt x="1026617" y="1042066"/>
                </a:cubicBezTo>
                <a:cubicBezTo>
                  <a:pt x="1023068" y="1045172"/>
                  <a:pt x="1019519" y="1047833"/>
                  <a:pt x="1015527" y="1050938"/>
                </a:cubicBezTo>
                <a:cubicBezTo>
                  <a:pt x="1002218" y="1062029"/>
                  <a:pt x="989353" y="1072232"/>
                  <a:pt x="975601" y="1081992"/>
                </a:cubicBezTo>
                <a:cubicBezTo>
                  <a:pt x="969834" y="1087315"/>
                  <a:pt x="962292" y="1093083"/>
                  <a:pt x="954307" y="1098406"/>
                </a:cubicBezTo>
                <a:cubicBezTo>
                  <a:pt x="945878" y="1103730"/>
                  <a:pt x="937006" y="1109496"/>
                  <a:pt x="927690" y="1114377"/>
                </a:cubicBezTo>
                <a:cubicBezTo>
                  <a:pt x="922810" y="1117038"/>
                  <a:pt x="918373" y="1119256"/>
                  <a:pt x="913494" y="1121918"/>
                </a:cubicBezTo>
                <a:cubicBezTo>
                  <a:pt x="909058" y="1124580"/>
                  <a:pt x="904178" y="1126798"/>
                  <a:pt x="899741" y="1129016"/>
                </a:cubicBezTo>
                <a:cubicBezTo>
                  <a:pt x="890869" y="1133452"/>
                  <a:pt x="882440" y="1137888"/>
                  <a:pt x="875342" y="1141881"/>
                </a:cubicBezTo>
                <a:cubicBezTo>
                  <a:pt x="845619" y="1156077"/>
                  <a:pt x="815010" y="1167167"/>
                  <a:pt x="782625" y="1176927"/>
                </a:cubicBezTo>
                <a:cubicBezTo>
                  <a:pt x="738707" y="1189348"/>
                  <a:pt x="689465" y="1197777"/>
                  <a:pt x="645990" y="1199552"/>
                </a:cubicBezTo>
                <a:cubicBezTo>
                  <a:pt x="642441" y="1199552"/>
                  <a:pt x="638448" y="1199552"/>
                  <a:pt x="635787" y="1199552"/>
                </a:cubicBezTo>
                <a:cubicBezTo>
                  <a:pt x="635343" y="1198221"/>
                  <a:pt x="634456" y="1197333"/>
                  <a:pt x="634456" y="1196003"/>
                </a:cubicBezTo>
                <a:cubicBezTo>
                  <a:pt x="632681" y="1195116"/>
                  <a:pt x="628245" y="1195559"/>
                  <a:pt x="623809" y="1195559"/>
                </a:cubicBezTo>
                <a:lnTo>
                  <a:pt x="616944" y="1198368"/>
                </a:lnTo>
                <a:lnTo>
                  <a:pt x="616711" y="1198442"/>
                </a:lnTo>
                <a:lnTo>
                  <a:pt x="616578" y="1198517"/>
                </a:lnTo>
                <a:lnTo>
                  <a:pt x="614049" y="1199552"/>
                </a:lnTo>
                <a:cubicBezTo>
                  <a:pt x="602959" y="1199995"/>
                  <a:pt x="594086" y="1199995"/>
                  <a:pt x="585657" y="1199995"/>
                </a:cubicBezTo>
                <a:cubicBezTo>
                  <a:pt x="577672" y="1199552"/>
                  <a:pt x="571018" y="1199108"/>
                  <a:pt x="564807" y="1199108"/>
                </a:cubicBezTo>
                <a:cubicBezTo>
                  <a:pt x="561258" y="1198665"/>
                  <a:pt x="558153" y="1198221"/>
                  <a:pt x="554604" y="1198221"/>
                </a:cubicBezTo>
                <a:cubicBezTo>
                  <a:pt x="551055" y="1197777"/>
                  <a:pt x="547506" y="1197333"/>
                  <a:pt x="544401" y="1196446"/>
                </a:cubicBezTo>
                <a:lnTo>
                  <a:pt x="550547" y="1189890"/>
                </a:lnTo>
                <a:lnTo>
                  <a:pt x="549280" y="1190236"/>
                </a:lnTo>
                <a:lnTo>
                  <a:pt x="526381" y="1185995"/>
                </a:lnTo>
                <a:lnTo>
                  <a:pt x="525325" y="1186243"/>
                </a:lnTo>
                <a:cubicBezTo>
                  <a:pt x="508024" y="1183581"/>
                  <a:pt x="493828" y="1180920"/>
                  <a:pt x="481406" y="1178258"/>
                </a:cubicBezTo>
                <a:cubicBezTo>
                  <a:pt x="475196" y="1176927"/>
                  <a:pt x="469428" y="1175596"/>
                  <a:pt x="464105" y="1174709"/>
                </a:cubicBezTo>
                <a:cubicBezTo>
                  <a:pt x="458782" y="1173378"/>
                  <a:pt x="453902" y="1172491"/>
                  <a:pt x="449022" y="1172047"/>
                </a:cubicBezTo>
                <a:cubicBezTo>
                  <a:pt x="443255" y="1169386"/>
                  <a:pt x="437044" y="1166724"/>
                  <a:pt x="430834" y="1163618"/>
                </a:cubicBezTo>
                <a:cubicBezTo>
                  <a:pt x="424623" y="1161400"/>
                  <a:pt x="417968" y="1158739"/>
                  <a:pt x="408209" y="1155190"/>
                </a:cubicBezTo>
                <a:cubicBezTo>
                  <a:pt x="400223" y="1152084"/>
                  <a:pt x="392238" y="1148979"/>
                  <a:pt x="384697" y="1145873"/>
                </a:cubicBezTo>
                <a:cubicBezTo>
                  <a:pt x="386915" y="1143656"/>
                  <a:pt x="387802" y="1143212"/>
                  <a:pt x="388689" y="1142768"/>
                </a:cubicBezTo>
                <a:cubicBezTo>
                  <a:pt x="394457" y="1144099"/>
                  <a:pt x="399780" y="1144986"/>
                  <a:pt x="405104" y="1145873"/>
                </a:cubicBezTo>
                <a:cubicBezTo>
                  <a:pt x="407765" y="1148092"/>
                  <a:pt x="409983" y="1149866"/>
                  <a:pt x="412201" y="1152084"/>
                </a:cubicBezTo>
                <a:cubicBezTo>
                  <a:pt x="418412" y="1153415"/>
                  <a:pt x="425066" y="1156077"/>
                  <a:pt x="436600" y="1159182"/>
                </a:cubicBezTo>
                <a:cubicBezTo>
                  <a:pt x="454345" y="1165837"/>
                  <a:pt x="468985" y="1168942"/>
                  <a:pt x="484955" y="1171603"/>
                </a:cubicBezTo>
                <a:cubicBezTo>
                  <a:pt x="488948" y="1172491"/>
                  <a:pt x="492941" y="1172935"/>
                  <a:pt x="496933" y="1173822"/>
                </a:cubicBezTo>
                <a:cubicBezTo>
                  <a:pt x="500926" y="1174265"/>
                  <a:pt x="505362" y="1175152"/>
                  <a:pt x="509798" y="1176040"/>
                </a:cubicBezTo>
                <a:cubicBezTo>
                  <a:pt x="514234" y="1176927"/>
                  <a:pt x="519114" y="1177814"/>
                  <a:pt x="523994" y="1179145"/>
                </a:cubicBezTo>
                <a:lnTo>
                  <a:pt x="539638" y="1182528"/>
                </a:lnTo>
                <a:lnTo>
                  <a:pt x="540851" y="1182250"/>
                </a:lnTo>
                <a:cubicBezTo>
                  <a:pt x="545731" y="1183138"/>
                  <a:pt x="550168" y="1183581"/>
                  <a:pt x="555491" y="1184469"/>
                </a:cubicBezTo>
                <a:cubicBezTo>
                  <a:pt x="555934" y="1184025"/>
                  <a:pt x="555934" y="1184025"/>
                  <a:pt x="555934" y="1183581"/>
                </a:cubicBezTo>
                <a:cubicBezTo>
                  <a:pt x="563032" y="1184025"/>
                  <a:pt x="570574" y="1184025"/>
                  <a:pt x="577228" y="1184469"/>
                </a:cubicBezTo>
                <a:cubicBezTo>
                  <a:pt x="578559" y="1184469"/>
                  <a:pt x="580334" y="1184912"/>
                  <a:pt x="580777" y="1184912"/>
                </a:cubicBezTo>
                <a:cubicBezTo>
                  <a:pt x="592311" y="1185356"/>
                  <a:pt x="602958" y="1184912"/>
                  <a:pt x="613605" y="1184912"/>
                </a:cubicBezTo>
                <a:cubicBezTo>
                  <a:pt x="622034" y="1185356"/>
                  <a:pt x="630019" y="1185356"/>
                  <a:pt x="637561" y="1185799"/>
                </a:cubicBezTo>
                <a:cubicBezTo>
                  <a:pt x="647320" y="1185356"/>
                  <a:pt x="657080" y="1184025"/>
                  <a:pt x="665953" y="1183581"/>
                </a:cubicBezTo>
                <a:cubicBezTo>
                  <a:pt x="667284" y="1183581"/>
                  <a:pt x="669058" y="1183581"/>
                  <a:pt x="669502" y="1183581"/>
                </a:cubicBezTo>
                <a:cubicBezTo>
                  <a:pt x="669945" y="1184912"/>
                  <a:pt x="670833" y="1185799"/>
                  <a:pt x="670833" y="1187130"/>
                </a:cubicBezTo>
                <a:cubicBezTo>
                  <a:pt x="684141" y="1186243"/>
                  <a:pt x="692126" y="1184912"/>
                  <a:pt x="698781" y="1183581"/>
                </a:cubicBezTo>
                <a:cubicBezTo>
                  <a:pt x="705435" y="1182694"/>
                  <a:pt x="710315" y="1181363"/>
                  <a:pt x="717413" y="1179145"/>
                </a:cubicBezTo>
                <a:cubicBezTo>
                  <a:pt x="720962" y="1178701"/>
                  <a:pt x="724511" y="1178258"/>
                  <a:pt x="728060" y="1177371"/>
                </a:cubicBezTo>
                <a:cubicBezTo>
                  <a:pt x="730278" y="1176927"/>
                  <a:pt x="732496" y="1176927"/>
                  <a:pt x="734714" y="1176484"/>
                </a:cubicBezTo>
                <a:cubicBezTo>
                  <a:pt x="740038" y="1175152"/>
                  <a:pt x="744474" y="1174265"/>
                  <a:pt x="749353" y="1172935"/>
                </a:cubicBezTo>
                <a:cubicBezTo>
                  <a:pt x="753346" y="1172047"/>
                  <a:pt x="757339" y="1171160"/>
                  <a:pt x="761331" y="1170273"/>
                </a:cubicBezTo>
                <a:cubicBezTo>
                  <a:pt x="765324" y="1169386"/>
                  <a:pt x="769317" y="1168054"/>
                  <a:pt x="773309" y="1167167"/>
                </a:cubicBezTo>
                <a:lnTo>
                  <a:pt x="795280" y="1163365"/>
                </a:lnTo>
                <a:lnTo>
                  <a:pt x="798152" y="1162288"/>
                </a:lnTo>
                <a:cubicBezTo>
                  <a:pt x="790610" y="1163618"/>
                  <a:pt x="782625" y="1164949"/>
                  <a:pt x="775084" y="1166280"/>
                </a:cubicBezTo>
                <a:cubicBezTo>
                  <a:pt x="771091" y="1167167"/>
                  <a:pt x="767099" y="1168498"/>
                  <a:pt x="763106" y="1169386"/>
                </a:cubicBezTo>
                <a:cubicBezTo>
                  <a:pt x="759114" y="1170273"/>
                  <a:pt x="755121" y="1171160"/>
                  <a:pt x="751128" y="1172047"/>
                </a:cubicBezTo>
                <a:cubicBezTo>
                  <a:pt x="745805" y="1173378"/>
                  <a:pt x="741812" y="1174265"/>
                  <a:pt x="736489" y="1175596"/>
                </a:cubicBezTo>
                <a:cubicBezTo>
                  <a:pt x="734271" y="1176040"/>
                  <a:pt x="732052" y="1176040"/>
                  <a:pt x="729835" y="1176484"/>
                </a:cubicBezTo>
                <a:cubicBezTo>
                  <a:pt x="726286" y="1176927"/>
                  <a:pt x="722737" y="1177371"/>
                  <a:pt x="719188" y="1178258"/>
                </a:cubicBezTo>
                <a:cubicBezTo>
                  <a:pt x="706766" y="1179589"/>
                  <a:pt x="697894" y="1180032"/>
                  <a:pt x="690352" y="1180920"/>
                </a:cubicBezTo>
                <a:cubicBezTo>
                  <a:pt x="683254" y="1181807"/>
                  <a:pt x="677487" y="1182694"/>
                  <a:pt x="670833" y="1182694"/>
                </a:cubicBezTo>
                <a:cubicBezTo>
                  <a:pt x="669945" y="1182694"/>
                  <a:pt x="668615" y="1182694"/>
                  <a:pt x="667284" y="1182694"/>
                </a:cubicBezTo>
                <a:cubicBezTo>
                  <a:pt x="658411" y="1183581"/>
                  <a:pt x="648652" y="1184912"/>
                  <a:pt x="638892" y="1184912"/>
                </a:cubicBezTo>
                <a:cubicBezTo>
                  <a:pt x="631351" y="1184469"/>
                  <a:pt x="623365" y="1184469"/>
                  <a:pt x="614936" y="1184025"/>
                </a:cubicBezTo>
                <a:cubicBezTo>
                  <a:pt x="604289" y="1184025"/>
                  <a:pt x="593642" y="1184469"/>
                  <a:pt x="582108" y="1184025"/>
                </a:cubicBezTo>
                <a:cubicBezTo>
                  <a:pt x="581221" y="1184025"/>
                  <a:pt x="579890" y="1183581"/>
                  <a:pt x="578559" y="1183581"/>
                </a:cubicBezTo>
                <a:cubicBezTo>
                  <a:pt x="573680" y="1181807"/>
                  <a:pt x="570131" y="1180032"/>
                  <a:pt x="564807" y="1177814"/>
                </a:cubicBezTo>
                <a:cubicBezTo>
                  <a:pt x="562589" y="1179589"/>
                  <a:pt x="559484" y="1180920"/>
                  <a:pt x="557266" y="1182694"/>
                </a:cubicBezTo>
                <a:lnTo>
                  <a:pt x="557246" y="1182732"/>
                </a:lnTo>
                <a:lnTo>
                  <a:pt x="563476" y="1178701"/>
                </a:lnTo>
                <a:cubicBezTo>
                  <a:pt x="568800" y="1180919"/>
                  <a:pt x="572793" y="1182694"/>
                  <a:pt x="577229" y="1184468"/>
                </a:cubicBezTo>
                <a:cubicBezTo>
                  <a:pt x="570131" y="1184468"/>
                  <a:pt x="562589" y="1184025"/>
                  <a:pt x="555935" y="1183581"/>
                </a:cubicBezTo>
                <a:lnTo>
                  <a:pt x="556103" y="1183472"/>
                </a:lnTo>
                <a:lnTo>
                  <a:pt x="542182" y="1181363"/>
                </a:lnTo>
                <a:cubicBezTo>
                  <a:pt x="536415" y="1180032"/>
                  <a:pt x="531092" y="1179145"/>
                  <a:pt x="525769" y="1177814"/>
                </a:cubicBezTo>
                <a:cubicBezTo>
                  <a:pt x="520889" y="1176484"/>
                  <a:pt x="516009" y="1175596"/>
                  <a:pt x="511573" y="1174709"/>
                </a:cubicBezTo>
                <a:cubicBezTo>
                  <a:pt x="507136" y="1173822"/>
                  <a:pt x="502700" y="1173378"/>
                  <a:pt x="498707" y="1172491"/>
                </a:cubicBezTo>
                <a:cubicBezTo>
                  <a:pt x="494715" y="1171603"/>
                  <a:pt x="490722" y="1171160"/>
                  <a:pt x="486730" y="1170273"/>
                </a:cubicBezTo>
                <a:cubicBezTo>
                  <a:pt x="470760" y="1167611"/>
                  <a:pt x="456120" y="1164506"/>
                  <a:pt x="438375" y="1157851"/>
                </a:cubicBezTo>
                <a:cubicBezTo>
                  <a:pt x="426841" y="1155190"/>
                  <a:pt x="420187" y="1152528"/>
                  <a:pt x="413976" y="1150753"/>
                </a:cubicBezTo>
                <a:cubicBezTo>
                  <a:pt x="411314" y="1148979"/>
                  <a:pt x="409096" y="1146761"/>
                  <a:pt x="406878" y="1144543"/>
                </a:cubicBezTo>
                <a:cubicBezTo>
                  <a:pt x="401555" y="1143656"/>
                  <a:pt x="396231" y="1142768"/>
                  <a:pt x="390464" y="1141437"/>
                </a:cubicBezTo>
                <a:cubicBezTo>
                  <a:pt x="382035" y="1137445"/>
                  <a:pt x="374493" y="1133452"/>
                  <a:pt x="366065" y="1129016"/>
                </a:cubicBezTo>
                <a:cubicBezTo>
                  <a:pt x="363403" y="1129016"/>
                  <a:pt x="361629" y="1129460"/>
                  <a:pt x="358967" y="1129460"/>
                </a:cubicBezTo>
                <a:cubicBezTo>
                  <a:pt x="350094" y="1125023"/>
                  <a:pt x="342109" y="1121031"/>
                  <a:pt x="333680" y="1116594"/>
                </a:cubicBezTo>
                <a:cubicBezTo>
                  <a:pt x="332350" y="1113933"/>
                  <a:pt x="330575" y="1111271"/>
                  <a:pt x="329244" y="1108609"/>
                </a:cubicBezTo>
                <a:cubicBezTo>
                  <a:pt x="329244" y="1108609"/>
                  <a:pt x="329688" y="1108609"/>
                  <a:pt x="330131" y="1108166"/>
                </a:cubicBezTo>
                <a:cubicBezTo>
                  <a:pt x="335011" y="1111271"/>
                  <a:pt x="340335" y="1113933"/>
                  <a:pt x="345658" y="1116594"/>
                </a:cubicBezTo>
                <a:cubicBezTo>
                  <a:pt x="350982" y="1119256"/>
                  <a:pt x="355861" y="1121918"/>
                  <a:pt x="361185" y="1125023"/>
                </a:cubicBezTo>
                <a:cubicBezTo>
                  <a:pt x="362959" y="1124136"/>
                  <a:pt x="364290" y="1123249"/>
                  <a:pt x="365621" y="1122362"/>
                </a:cubicBezTo>
                <a:cubicBezTo>
                  <a:pt x="357192" y="1118369"/>
                  <a:pt x="351869" y="1113933"/>
                  <a:pt x="347433" y="1110384"/>
                </a:cubicBezTo>
                <a:cubicBezTo>
                  <a:pt x="342997" y="1106835"/>
                  <a:pt x="338560" y="1104617"/>
                  <a:pt x="332350" y="1103730"/>
                </a:cubicBezTo>
                <a:cubicBezTo>
                  <a:pt x="319928" y="1094857"/>
                  <a:pt x="315935" y="1094857"/>
                  <a:pt x="311499" y="1091752"/>
                </a:cubicBezTo>
                <a:cubicBezTo>
                  <a:pt x="305288" y="1087759"/>
                  <a:pt x="299522" y="1084210"/>
                  <a:pt x="293754" y="1080217"/>
                </a:cubicBezTo>
                <a:cubicBezTo>
                  <a:pt x="279558" y="1072232"/>
                  <a:pt x="283551" y="1080661"/>
                  <a:pt x="265806" y="1068240"/>
                </a:cubicBezTo>
                <a:cubicBezTo>
                  <a:pt x="262257" y="1065578"/>
                  <a:pt x="259152" y="1062917"/>
                  <a:pt x="255159" y="1059368"/>
                </a:cubicBezTo>
                <a:cubicBezTo>
                  <a:pt x="256047" y="1059368"/>
                  <a:pt x="256934" y="1058924"/>
                  <a:pt x="257377" y="1058480"/>
                </a:cubicBezTo>
                <a:cubicBezTo>
                  <a:pt x="261370" y="1059811"/>
                  <a:pt x="264475" y="1060698"/>
                  <a:pt x="268024" y="1061585"/>
                </a:cubicBezTo>
                <a:cubicBezTo>
                  <a:pt x="260483" y="1053157"/>
                  <a:pt x="259152" y="1049608"/>
                  <a:pt x="245843" y="1038517"/>
                </a:cubicBezTo>
                <a:cubicBezTo>
                  <a:pt x="241407" y="1034968"/>
                  <a:pt x="237415" y="1031419"/>
                  <a:pt x="233422" y="1028314"/>
                </a:cubicBezTo>
                <a:cubicBezTo>
                  <a:pt x="229429" y="1024765"/>
                  <a:pt x="225437" y="1021659"/>
                  <a:pt x="221888" y="1018111"/>
                </a:cubicBezTo>
                <a:cubicBezTo>
                  <a:pt x="219226" y="1015449"/>
                  <a:pt x="212128" y="1012787"/>
                  <a:pt x="207248" y="1006133"/>
                </a:cubicBezTo>
                <a:cubicBezTo>
                  <a:pt x="199707" y="998148"/>
                  <a:pt x="193496" y="990606"/>
                  <a:pt x="185955" y="982621"/>
                </a:cubicBezTo>
                <a:lnTo>
                  <a:pt x="184493" y="978055"/>
                </a:lnTo>
                <a:lnTo>
                  <a:pt x="180187" y="973748"/>
                </a:lnTo>
                <a:cubicBezTo>
                  <a:pt x="175308" y="968869"/>
                  <a:pt x="170428" y="963545"/>
                  <a:pt x="165548" y="957778"/>
                </a:cubicBezTo>
                <a:cubicBezTo>
                  <a:pt x="164661" y="954673"/>
                  <a:pt x="158006" y="946244"/>
                  <a:pt x="163773" y="949793"/>
                </a:cubicBezTo>
                <a:cubicBezTo>
                  <a:pt x="161555" y="947131"/>
                  <a:pt x="159781" y="944026"/>
                  <a:pt x="158006" y="941808"/>
                </a:cubicBezTo>
                <a:lnTo>
                  <a:pt x="157319" y="940730"/>
                </a:lnTo>
                <a:lnTo>
                  <a:pt x="150464" y="936040"/>
                </a:lnTo>
                <a:cubicBezTo>
                  <a:pt x="145141" y="929830"/>
                  <a:pt x="140705" y="923176"/>
                  <a:pt x="137156" y="916965"/>
                </a:cubicBezTo>
                <a:cubicBezTo>
                  <a:pt x="133607" y="910310"/>
                  <a:pt x="130945" y="904100"/>
                  <a:pt x="129614" y="899220"/>
                </a:cubicBezTo>
                <a:lnTo>
                  <a:pt x="128727" y="899220"/>
                </a:lnTo>
                <a:cubicBezTo>
                  <a:pt x="125178" y="893009"/>
                  <a:pt x="121629" y="886355"/>
                  <a:pt x="118524" y="879701"/>
                </a:cubicBezTo>
                <a:cubicBezTo>
                  <a:pt x="115418" y="873047"/>
                  <a:pt x="111869" y="866836"/>
                  <a:pt x="108764" y="860181"/>
                </a:cubicBezTo>
                <a:cubicBezTo>
                  <a:pt x="105215" y="852640"/>
                  <a:pt x="101666" y="845098"/>
                  <a:pt x="98561" y="837557"/>
                </a:cubicBezTo>
                <a:cubicBezTo>
                  <a:pt x="95456" y="830015"/>
                  <a:pt x="92350" y="822030"/>
                  <a:pt x="89245" y="814489"/>
                </a:cubicBezTo>
                <a:cubicBezTo>
                  <a:pt x="92794" y="819368"/>
                  <a:pt x="95899" y="824248"/>
                  <a:pt x="98561" y="830015"/>
                </a:cubicBezTo>
                <a:cubicBezTo>
                  <a:pt x="101223" y="835782"/>
                  <a:pt x="103884" y="841993"/>
                  <a:pt x="107877" y="849534"/>
                </a:cubicBezTo>
                <a:cubicBezTo>
                  <a:pt x="109652" y="852196"/>
                  <a:pt x="110095" y="856632"/>
                  <a:pt x="110982" y="860181"/>
                </a:cubicBezTo>
                <a:lnTo>
                  <a:pt x="112265" y="862063"/>
                </a:lnTo>
                <a:lnTo>
                  <a:pt x="110686" y="853851"/>
                </a:lnTo>
                <a:lnTo>
                  <a:pt x="106566" y="846374"/>
                </a:lnTo>
                <a:lnTo>
                  <a:pt x="99860" y="831294"/>
                </a:lnTo>
                <a:lnTo>
                  <a:pt x="91906" y="818037"/>
                </a:lnTo>
                <a:cubicBezTo>
                  <a:pt x="88801" y="809165"/>
                  <a:pt x="85252" y="800292"/>
                  <a:pt x="82147" y="791420"/>
                </a:cubicBezTo>
                <a:lnTo>
                  <a:pt x="73786" y="764137"/>
                </a:lnTo>
                <a:lnTo>
                  <a:pt x="71040" y="756180"/>
                </a:lnTo>
                <a:cubicBezTo>
                  <a:pt x="66387" y="740541"/>
                  <a:pt x="62390" y="724619"/>
                  <a:pt x="59081" y="708447"/>
                </a:cubicBezTo>
                <a:lnTo>
                  <a:pt x="53793" y="673795"/>
                </a:lnTo>
                <a:lnTo>
                  <a:pt x="53755" y="674748"/>
                </a:lnTo>
                <a:cubicBezTo>
                  <a:pt x="53755" y="676966"/>
                  <a:pt x="53755" y="678741"/>
                  <a:pt x="54199" y="681846"/>
                </a:cubicBezTo>
                <a:cubicBezTo>
                  <a:pt x="55086" y="687169"/>
                  <a:pt x="55973" y="692493"/>
                  <a:pt x="56417" y="698260"/>
                </a:cubicBezTo>
                <a:cubicBezTo>
                  <a:pt x="57304" y="704027"/>
                  <a:pt x="58191" y="709794"/>
                  <a:pt x="59078" y="715117"/>
                </a:cubicBezTo>
                <a:cubicBezTo>
                  <a:pt x="56860" y="711125"/>
                  <a:pt x="55973" y="705801"/>
                  <a:pt x="54642" y="700478"/>
                </a:cubicBezTo>
                <a:cubicBezTo>
                  <a:pt x="53755" y="694711"/>
                  <a:pt x="52868" y="688500"/>
                  <a:pt x="51537" y="681846"/>
                </a:cubicBezTo>
                <a:cubicBezTo>
                  <a:pt x="49319" y="681846"/>
                  <a:pt x="48875" y="681846"/>
                  <a:pt x="47988" y="681846"/>
                </a:cubicBezTo>
                <a:cubicBezTo>
                  <a:pt x="47544" y="676966"/>
                  <a:pt x="47101" y="672530"/>
                  <a:pt x="45770" y="664988"/>
                </a:cubicBezTo>
                <a:cubicBezTo>
                  <a:pt x="44882" y="661439"/>
                  <a:pt x="43552" y="657890"/>
                  <a:pt x="42665" y="654341"/>
                </a:cubicBezTo>
                <a:cubicBezTo>
                  <a:pt x="41777" y="650792"/>
                  <a:pt x="40890" y="647243"/>
                  <a:pt x="40003" y="644138"/>
                </a:cubicBezTo>
                <a:cubicBezTo>
                  <a:pt x="37341" y="641033"/>
                  <a:pt x="35123" y="638815"/>
                  <a:pt x="32461" y="636153"/>
                </a:cubicBezTo>
                <a:cubicBezTo>
                  <a:pt x="31574" y="636153"/>
                  <a:pt x="31130" y="636153"/>
                  <a:pt x="30243" y="636153"/>
                </a:cubicBezTo>
                <a:cubicBezTo>
                  <a:pt x="29356" y="633491"/>
                  <a:pt x="28469" y="629498"/>
                  <a:pt x="28025" y="625062"/>
                </a:cubicBezTo>
                <a:cubicBezTo>
                  <a:pt x="27581" y="620626"/>
                  <a:pt x="27138" y="615746"/>
                  <a:pt x="27138" y="610866"/>
                </a:cubicBezTo>
                <a:cubicBezTo>
                  <a:pt x="27138" y="601550"/>
                  <a:pt x="27581" y="593121"/>
                  <a:pt x="28912" y="590904"/>
                </a:cubicBezTo>
                <a:cubicBezTo>
                  <a:pt x="29356" y="588242"/>
                  <a:pt x="29356" y="586023"/>
                  <a:pt x="29799" y="583806"/>
                </a:cubicBezTo>
                <a:lnTo>
                  <a:pt x="31310" y="578937"/>
                </a:lnTo>
                <a:lnTo>
                  <a:pt x="30576" y="567835"/>
                </a:lnTo>
                <a:cubicBezTo>
                  <a:pt x="30687" y="562290"/>
                  <a:pt x="31130" y="556523"/>
                  <a:pt x="31574" y="551421"/>
                </a:cubicBezTo>
                <a:lnTo>
                  <a:pt x="33348" y="548094"/>
                </a:lnTo>
                <a:lnTo>
                  <a:pt x="33348" y="546098"/>
                </a:lnTo>
                <a:cubicBezTo>
                  <a:pt x="32461" y="548759"/>
                  <a:pt x="31130" y="550534"/>
                  <a:pt x="29799" y="552752"/>
                </a:cubicBezTo>
                <a:cubicBezTo>
                  <a:pt x="28912" y="550978"/>
                  <a:pt x="27581" y="550090"/>
                  <a:pt x="26694" y="548316"/>
                </a:cubicBezTo>
                <a:cubicBezTo>
                  <a:pt x="24920" y="545654"/>
                  <a:pt x="25363" y="521699"/>
                  <a:pt x="20927" y="540331"/>
                </a:cubicBezTo>
                <a:lnTo>
                  <a:pt x="19873" y="534009"/>
                </a:lnTo>
                <a:lnTo>
                  <a:pt x="19596" y="534563"/>
                </a:lnTo>
                <a:cubicBezTo>
                  <a:pt x="19152" y="540331"/>
                  <a:pt x="18265" y="546541"/>
                  <a:pt x="17822" y="552308"/>
                </a:cubicBezTo>
                <a:cubicBezTo>
                  <a:pt x="17378" y="558076"/>
                  <a:pt x="16491" y="564286"/>
                  <a:pt x="16491" y="570053"/>
                </a:cubicBezTo>
                <a:cubicBezTo>
                  <a:pt x="16047" y="574489"/>
                  <a:pt x="15603" y="579369"/>
                  <a:pt x="15160" y="583806"/>
                </a:cubicBezTo>
                <a:lnTo>
                  <a:pt x="15160" y="612197"/>
                </a:lnTo>
                <a:cubicBezTo>
                  <a:pt x="15160" y="617077"/>
                  <a:pt x="15160" y="621957"/>
                  <a:pt x="15603" y="626837"/>
                </a:cubicBezTo>
                <a:cubicBezTo>
                  <a:pt x="16047" y="631716"/>
                  <a:pt x="16491" y="636596"/>
                  <a:pt x="16491" y="641476"/>
                </a:cubicBezTo>
                <a:cubicBezTo>
                  <a:pt x="14716" y="641920"/>
                  <a:pt x="15160" y="658334"/>
                  <a:pt x="12498" y="655228"/>
                </a:cubicBezTo>
                <a:cubicBezTo>
                  <a:pt x="12054" y="655228"/>
                  <a:pt x="12054" y="655228"/>
                  <a:pt x="11611" y="655228"/>
                </a:cubicBezTo>
                <a:cubicBezTo>
                  <a:pt x="8949" y="645469"/>
                  <a:pt x="8949" y="637040"/>
                  <a:pt x="8949" y="628611"/>
                </a:cubicBezTo>
                <a:cubicBezTo>
                  <a:pt x="8949" y="620182"/>
                  <a:pt x="10280" y="611754"/>
                  <a:pt x="8949" y="601107"/>
                </a:cubicBezTo>
                <a:cubicBezTo>
                  <a:pt x="9393" y="593565"/>
                  <a:pt x="10280" y="586911"/>
                  <a:pt x="11167" y="579813"/>
                </a:cubicBezTo>
                <a:lnTo>
                  <a:pt x="15158" y="583803"/>
                </a:lnTo>
                <a:lnTo>
                  <a:pt x="11611" y="579369"/>
                </a:lnTo>
                <a:cubicBezTo>
                  <a:pt x="10724" y="574933"/>
                  <a:pt x="10724" y="570053"/>
                  <a:pt x="10724" y="563399"/>
                </a:cubicBezTo>
                <a:cubicBezTo>
                  <a:pt x="10724" y="556744"/>
                  <a:pt x="11167" y="548759"/>
                  <a:pt x="11611" y="539000"/>
                </a:cubicBezTo>
                <a:cubicBezTo>
                  <a:pt x="11611" y="536782"/>
                  <a:pt x="12054" y="534563"/>
                  <a:pt x="12054" y="532346"/>
                </a:cubicBezTo>
                <a:cubicBezTo>
                  <a:pt x="12498" y="528797"/>
                  <a:pt x="12942" y="524804"/>
                  <a:pt x="13386" y="521255"/>
                </a:cubicBezTo>
                <a:cubicBezTo>
                  <a:pt x="15160" y="515044"/>
                  <a:pt x="16934" y="507503"/>
                  <a:pt x="18709" y="501292"/>
                </a:cubicBezTo>
                <a:lnTo>
                  <a:pt x="21361" y="488030"/>
                </a:lnTo>
                <a:lnTo>
                  <a:pt x="20483" y="484878"/>
                </a:lnTo>
                <a:cubicBezTo>
                  <a:pt x="19596" y="490645"/>
                  <a:pt x="18265" y="495969"/>
                  <a:pt x="17378" y="502623"/>
                </a:cubicBezTo>
                <a:cubicBezTo>
                  <a:pt x="15603" y="508833"/>
                  <a:pt x="13829" y="516375"/>
                  <a:pt x="12054" y="522586"/>
                </a:cubicBezTo>
                <a:cubicBezTo>
                  <a:pt x="11611" y="526135"/>
                  <a:pt x="11167" y="530127"/>
                  <a:pt x="10724" y="533676"/>
                </a:cubicBezTo>
                <a:cubicBezTo>
                  <a:pt x="10724" y="535895"/>
                  <a:pt x="10280" y="538112"/>
                  <a:pt x="10280" y="540331"/>
                </a:cubicBezTo>
                <a:cubicBezTo>
                  <a:pt x="10280" y="550090"/>
                  <a:pt x="9837" y="558076"/>
                  <a:pt x="9393" y="564730"/>
                </a:cubicBezTo>
                <a:cubicBezTo>
                  <a:pt x="9393" y="571384"/>
                  <a:pt x="9837" y="576264"/>
                  <a:pt x="10280" y="580700"/>
                </a:cubicBezTo>
                <a:cubicBezTo>
                  <a:pt x="9393" y="588242"/>
                  <a:pt x="8505" y="594896"/>
                  <a:pt x="8062" y="601994"/>
                </a:cubicBezTo>
                <a:cubicBezTo>
                  <a:pt x="9393" y="612641"/>
                  <a:pt x="8062" y="621070"/>
                  <a:pt x="8062" y="629498"/>
                </a:cubicBezTo>
                <a:cubicBezTo>
                  <a:pt x="8062" y="637927"/>
                  <a:pt x="8062" y="646356"/>
                  <a:pt x="10724" y="656116"/>
                </a:cubicBezTo>
                <a:cubicBezTo>
                  <a:pt x="10724" y="656116"/>
                  <a:pt x="11167" y="656116"/>
                  <a:pt x="11611" y="656116"/>
                </a:cubicBezTo>
                <a:cubicBezTo>
                  <a:pt x="13386" y="664545"/>
                  <a:pt x="15160" y="672530"/>
                  <a:pt x="17378" y="681402"/>
                </a:cubicBezTo>
                <a:cubicBezTo>
                  <a:pt x="17822" y="687169"/>
                  <a:pt x="19152" y="692493"/>
                  <a:pt x="20483" y="702252"/>
                </a:cubicBezTo>
                <a:cubicBezTo>
                  <a:pt x="22701" y="709794"/>
                  <a:pt x="24920" y="716892"/>
                  <a:pt x="27138" y="723546"/>
                </a:cubicBezTo>
                <a:cubicBezTo>
                  <a:pt x="28136" y="736189"/>
                  <a:pt x="34874" y="756319"/>
                  <a:pt x="37618" y="769336"/>
                </a:cubicBezTo>
                <a:lnTo>
                  <a:pt x="38533" y="778112"/>
                </a:lnTo>
                <a:lnTo>
                  <a:pt x="40447" y="778112"/>
                </a:lnTo>
                <a:cubicBezTo>
                  <a:pt x="45326" y="790533"/>
                  <a:pt x="48432" y="797187"/>
                  <a:pt x="50206" y="801623"/>
                </a:cubicBezTo>
                <a:cubicBezTo>
                  <a:pt x="52424" y="806060"/>
                  <a:pt x="53311" y="809165"/>
                  <a:pt x="53755" y="813601"/>
                </a:cubicBezTo>
                <a:cubicBezTo>
                  <a:pt x="51981" y="813158"/>
                  <a:pt x="49762" y="808721"/>
                  <a:pt x="47101" y="803398"/>
                </a:cubicBezTo>
                <a:cubicBezTo>
                  <a:pt x="44439" y="798074"/>
                  <a:pt x="42221" y="791864"/>
                  <a:pt x="40003" y="787427"/>
                </a:cubicBezTo>
                <a:cubicBezTo>
                  <a:pt x="37785" y="781661"/>
                  <a:pt x="41777" y="797631"/>
                  <a:pt x="39559" y="791864"/>
                </a:cubicBezTo>
                <a:lnTo>
                  <a:pt x="35700" y="779900"/>
                </a:lnTo>
                <a:lnTo>
                  <a:pt x="32905" y="780330"/>
                </a:lnTo>
                <a:cubicBezTo>
                  <a:pt x="31574" y="776781"/>
                  <a:pt x="30687" y="773232"/>
                  <a:pt x="29799" y="770127"/>
                </a:cubicBezTo>
                <a:cubicBezTo>
                  <a:pt x="24920" y="765246"/>
                  <a:pt x="21371" y="755043"/>
                  <a:pt x="19152" y="745727"/>
                </a:cubicBezTo>
                <a:cubicBezTo>
                  <a:pt x="16934" y="736411"/>
                  <a:pt x="15160" y="727539"/>
                  <a:pt x="12498" y="723990"/>
                </a:cubicBezTo>
                <a:cubicBezTo>
                  <a:pt x="10280" y="716005"/>
                  <a:pt x="10280" y="707576"/>
                  <a:pt x="12054" y="705801"/>
                </a:cubicBezTo>
                <a:cubicBezTo>
                  <a:pt x="11167" y="698703"/>
                  <a:pt x="9837" y="691605"/>
                  <a:pt x="8949" y="684507"/>
                </a:cubicBezTo>
                <a:cubicBezTo>
                  <a:pt x="8062" y="677409"/>
                  <a:pt x="7618" y="670312"/>
                  <a:pt x="6731" y="663214"/>
                </a:cubicBezTo>
                <a:cubicBezTo>
                  <a:pt x="4956" y="657890"/>
                  <a:pt x="3182" y="653454"/>
                  <a:pt x="1851" y="647687"/>
                </a:cubicBezTo>
                <a:cubicBezTo>
                  <a:pt x="-810" y="617521"/>
                  <a:pt x="-1254" y="582475"/>
                  <a:pt x="4956" y="565174"/>
                </a:cubicBezTo>
                <a:cubicBezTo>
                  <a:pt x="5400" y="557632"/>
                  <a:pt x="5844" y="548316"/>
                  <a:pt x="8062" y="543880"/>
                </a:cubicBezTo>
                <a:cubicBezTo>
                  <a:pt x="7175" y="539887"/>
                  <a:pt x="6288" y="536338"/>
                  <a:pt x="5400" y="532346"/>
                </a:cubicBezTo>
                <a:cubicBezTo>
                  <a:pt x="6288" y="524804"/>
                  <a:pt x="5400" y="507503"/>
                  <a:pt x="10724" y="500405"/>
                </a:cubicBezTo>
                <a:cubicBezTo>
                  <a:pt x="11167" y="497299"/>
                  <a:pt x="11611" y="495081"/>
                  <a:pt x="12054" y="492863"/>
                </a:cubicBezTo>
                <a:cubicBezTo>
                  <a:pt x="12942" y="481773"/>
                  <a:pt x="13829" y="474231"/>
                  <a:pt x="15603" y="467133"/>
                </a:cubicBezTo>
                <a:cubicBezTo>
                  <a:pt x="18709" y="460922"/>
                  <a:pt x="22701" y="450719"/>
                  <a:pt x="24920" y="448501"/>
                </a:cubicBezTo>
                <a:cubicBezTo>
                  <a:pt x="27138" y="453381"/>
                  <a:pt x="21814" y="465802"/>
                  <a:pt x="22701" y="473788"/>
                </a:cubicBezTo>
                <a:lnTo>
                  <a:pt x="24919" y="469453"/>
                </a:lnTo>
                <a:lnTo>
                  <a:pt x="26250" y="459092"/>
                </a:lnTo>
                <a:cubicBezTo>
                  <a:pt x="27138" y="454379"/>
                  <a:pt x="27803" y="450054"/>
                  <a:pt x="26694" y="447614"/>
                </a:cubicBezTo>
                <a:cubicBezTo>
                  <a:pt x="28025" y="442290"/>
                  <a:pt x="29356" y="438297"/>
                  <a:pt x="30687" y="432974"/>
                </a:cubicBezTo>
                <a:cubicBezTo>
                  <a:pt x="32905" y="425876"/>
                  <a:pt x="34679" y="418335"/>
                  <a:pt x="36897" y="410793"/>
                </a:cubicBezTo>
                <a:cubicBezTo>
                  <a:pt x="39116" y="403252"/>
                  <a:pt x="41777" y="395710"/>
                  <a:pt x="44439" y="388168"/>
                </a:cubicBezTo>
                <a:lnTo>
                  <a:pt x="45004" y="387533"/>
                </a:lnTo>
                <a:lnTo>
                  <a:pt x="48432" y="369536"/>
                </a:lnTo>
                <a:cubicBezTo>
                  <a:pt x="50206" y="365987"/>
                  <a:pt x="51981" y="361107"/>
                  <a:pt x="53311" y="356671"/>
                </a:cubicBezTo>
                <a:cubicBezTo>
                  <a:pt x="55086" y="352235"/>
                  <a:pt x="57304" y="348686"/>
                  <a:pt x="59079" y="346024"/>
                </a:cubicBezTo>
                <a:cubicBezTo>
                  <a:pt x="63071" y="338483"/>
                  <a:pt x="66177" y="330941"/>
                  <a:pt x="70613" y="323843"/>
                </a:cubicBezTo>
                <a:cubicBezTo>
                  <a:pt x="73718" y="316745"/>
                  <a:pt x="76824" y="310978"/>
                  <a:pt x="79929" y="303880"/>
                </a:cubicBezTo>
                <a:cubicBezTo>
                  <a:pt x="80373" y="297670"/>
                  <a:pt x="89245" y="286136"/>
                  <a:pt x="93237" y="278150"/>
                </a:cubicBezTo>
                <a:cubicBezTo>
                  <a:pt x="95456" y="275489"/>
                  <a:pt x="98117" y="272827"/>
                  <a:pt x="102997" y="267060"/>
                </a:cubicBezTo>
                <a:cubicBezTo>
                  <a:pt x="106103" y="260406"/>
                  <a:pt x="108764" y="255525"/>
                  <a:pt x="110982" y="251533"/>
                </a:cubicBezTo>
                <a:cubicBezTo>
                  <a:pt x="113201" y="247540"/>
                  <a:pt x="115418" y="244879"/>
                  <a:pt x="117637" y="241773"/>
                </a:cubicBezTo>
                <a:cubicBezTo>
                  <a:pt x="120299" y="239112"/>
                  <a:pt x="124291" y="234675"/>
                  <a:pt x="124735" y="238224"/>
                </a:cubicBezTo>
                <a:cubicBezTo>
                  <a:pt x="125178" y="237781"/>
                  <a:pt x="126065" y="236450"/>
                  <a:pt x="126509" y="235563"/>
                </a:cubicBezTo>
                <a:cubicBezTo>
                  <a:pt x="128727" y="230683"/>
                  <a:pt x="130945" y="226246"/>
                  <a:pt x="133607" y="221367"/>
                </a:cubicBezTo>
                <a:cubicBezTo>
                  <a:pt x="138043" y="216487"/>
                  <a:pt x="143367" y="208058"/>
                  <a:pt x="147359" y="205397"/>
                </a:cubicBezTo>
                <a:cubicBezTo>
                  <a:pt x="144365" y="211052"/>
                  <a:pt x="147609" y="209971"/>
                  <a:pt x="147734" y="212072"/>
                </a:cubicBezTo>
                <a:lnTo>
                  <a:pt x="146730" y="214877"/>
                </a:lnTo>
                <a:lnTo>
                  <a:pt x="161111" y="200073"/>
                </a:lnTo>
                <a:cubicBezTo>
                  <a:pt x="162442" y="197411"/>
                  <a:pt x="165104" y="194306"/>
                  <a:pt x="168209" y="190757"/>
                </a:cubicBezTo>
                <a:cubicBezTo>
                  <a:pt x="171315" y="187652"/>
                  <a:pt x="174864" y="184547"/>
                  <a:pt x="177525" y="181885"/>
                </a:cubicBezTo>
                <a:lnTo>
                  <a:pt x="178328" y="182777"/>
                </a:lnTo>
                <a:lnTo>
                  <a:pt x="177969" y="182328"/>
                </a:lnTo>
                <a:cubicBezTo>
                  <a:pt x="181962" y="178335"/>
                  <a:pt x="185511" y="174343"/>
                  <a:pt x="189503" y="170794"/>
                </a:cubicBezTo>
                <a:cubicBezTo>
                  <a:pt x="193052" y="167245"/>
                  <a:pt x="197045" y="163696"/>
                  <a:pt x="201038" y="160147"/>
                </a:cubicBezTo>
                <a:cubicBezTo>
                  <a:pt x="205917" y="155267"/>
                  <a:pt x="209023" y="151275"/>
                  <a:pt x="213459" y="146839"/>
                </a:cubicBezTo>
                <a:cubicBezTo>
                  <a:pt x="219226" y="142402"/>
                  <a:pt x="225437" y="137966"/>
                  <a:pt x="230760" y="133973"/>
                </a:cubicBezTo>
                <a:cubicBezTo>
                  <a:pt x="236971" y="129094"/>
                  <a:pt x="243181" y="124657"/>
                  <a:pt x="249392" y="120221"/>
                </a:cubicBezTo>
                <a:lnTo>
                  <a:pt x="260532" y="112449"/>
                </a:lnTo>
                <a:lnTo>
                  <a:pt x="268024" y="105582"/>
                </a:lnTo>
                <a:cubicBezTo>
                  <a:pt x="272460" y="102920"/>
                  <a:pt x="276897" y="100258"/>
                  <a:pt x="281333" y="97596"/>
                </a:cubicBezTo>
                <a:cubicBezTo>
                  <a:pt x="285769" y="94935"/>
                  <a:pt x="290649" y="92717"/>
                  <a:pt x="295529" y="90055"/>
                </a:cubicBezTo>
                <a:lnTo>
                  <a:pt x="297408" y="89089"/>
                </a:lnTo>
                <a:lnTo>
                  <a:pt x="302239" y="84344"/>
                </a:lnTo>
                <a:cubicBezTo>
                  <a:pt x="304956" y="82292"/>
                  <a:pt x="307951" y="80295"/>
                  <a:pt x="310169" y="78521"/>
                </a:cubicBezTo>
                <a:cubicBezTo>
                  <a:pt x="313718" y="75859"/>
                  <a:pt x="316379" y="74750"/>
                  <a:pt x="318875" y="74085"/>
                </a:cubicBezTo>
                <a:lnTo>
                  <a:pt x="325034" y="72667"/>
                </a:lnTo>
                <a:lnTo>
                  <a:pt x="326138" y="71866"/>
                </a:lnTo>
                <a:cubicBezTo>
                  <a:pt x="364290" y="51016"/>
                  <a:pt x="405103" y="34602"/>
                  <a:pt x="446803" y="23068"/>
                </a:cubicBezTo>
                <a:lnTo>
                  <a:pt x="451280" y="22095"/>
                </a:lnTo>
                <a:lnTo>
                  <a:pt x="463661" y="17745"/>
                </a:lnTo>
                <a:cubicBezTo>
                  <a:pt x="466545" y="16857"/>
                  <a:pt x="469539" y="16303"/>
                  <a:pt x="472201" y="16025"/>
                </a:cubicBezTo>
                <a:lnTo>
                  <a:pt x="476654" y="15988"/>
                </a:lnTo>
                <a:lnTo>
                  <a:pt x="478301" y="15527"/>
                </a:lnTo>
                <a:cubicBezTo>
                  <a:pt x="511129" y="7985"/>
                  <a:pt x="544844" y="3549"/>
                  <a:pt x="579447" y="2218"/>
                </a:cubicBezTo>
                <a:cubicBezTo>
                  <a:pt x="588097" y="2440"/>
                  <a:pt x="597968" y="2218"/>
                  <a:pt x="608171" y="2107"/>
                </a:cubicBezTo>
                <a:cubicBezTo>
                  <a:pt x="618374" y="1996"/>
                  <a:pt x="628911" y="1996"/>
                  <a:pt x="638892" y="2661"/>
                </a:cubicBezTo>
                <a:lnTo>
                  <a:pt x="639464" y="3090"/>
                </a:lnTo>
                <a:lnTo>
                  <a:pt x="654419" y="1331"/>
                </a:lnTo>
                <a:cubicBezTo>
                  <a:pt x="659298" y="2218"/>
                  <a:pt x="663735" y="2661"/>
                  <a:pt x="668171" y="3549"/>
                </a:cubicBezTo>
                <a:cubicBezTo>
                  <a:pt x="672607" y="4436"/>
                  <a:pt x="677043" y="4880"/>
                  <a:pt x="681923" y="6210"/>
                </a:cubicBezTo>
                <a:lnTo>
                  <a:pt x="689019" y="7823"/>
                </a:lnTo>
                <a:lnTo>
                  <a:pt x="681480" y="5767"/>
                </a:lnTo>
                <a:cubicBezTo>
                  <a:pt x="677043" y="4880"/>
                  <a:pt x="672163" y="3992"/>
                  <a:pt x="667727" y="3105"/>
                </a:cubicBezTo>
                <a:cubicBezTo>
                  <a:pt x="663291" y="2218"/>
                  <a:pt x="658855" y="1775"/>
                  <a:pt x="653975" y="887"/>
                </a:cubicBezTo>
                <a:cubicBezTo>
                  <a:pt x="653975" y="887"/>
                  <a:pt x="653975" y="444"/>
                  <a:pt x="65397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Profile Photo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CB83A93-C7AE-47A8-B9E0-8263B17F95E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867409" y="2418150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39B06680-6760-4677-A285-43552615E9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83223" y="3118312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6" name="Text Placeholder 8">
            <a:extLst>
              <a:ext uri="{FF2B5EF4-FFF2-40B4-BE49-F238E27FC236}">
                <a16:creationId xmlns:a16="http://schemas.microsoft.com/office/drawing/2014/main" id="{699E3971-F6B4-4373-8EB1-BC6983DD8270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027207" y="2418150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3DF8F758-B96D-49B8-83B7-07FA39EFE0AB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027207" y="3118312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40" name="Text Placeholder 8">
            <a:extLst>
              <a:ext uri="{FF2B5EF4-FFF2-40B4-BE49-F238E27FC236}">
                <a16:creationId xmlns:a16="http://schemas.microsoft.com/office/drawing/2014/main" id="{DE4E9879-1917-4C45-A8A2-C6A2856F5F2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0187004" y="2418150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41" name="Text Placeholder 10">
            <a:extLst>
              <a:ext uri="{FF2B5EF4-FFF2-40B4-BE49-F238E27FC236}">
                <a16:creationId xmlns:a16="http://schemas.microsoft.com/office/drawing/2014/main" id="{80B361D9-9110-42D7-8F62-08046E843CF1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0187004" y="3118312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2" name="Text Placeholder 8">
            <a:extLst>
              <a:ext uri="{FF2B5EF4-FFF2-40B4-BE49-F238E27FC236}">
                <a16:creationId xmlns:a16="http://schemas.microsoft.com/office/drawing/2014/main" id="{DF76BDBD-A22E-4EFB-A3D1-749F2F3F7894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867409" y="4184865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53" name="Text Placeholder 10">
            <a:extLst>
              <a:ext uri="{FF2B5EF4-FFF2-40B4-BE49-F238E27FC236}">
                <a16:creationId xmlns:a16="http://schemas.microsoft.com/office/drawing/2014/main" id="{24F46B22-F83C-498E-920C-FE194F8F2E56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883223" y="4885027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7" name="Text Placeholder 8">
            <a:extLst>
              <a:ext uri="{FF2B5EF4-FFF2-40B4-BE49-F238E27FC236}">
                <a16:creationId xmlns:a16="http://schemas.microsoft.com/office/drawing/2014/main" id="{AF5761D3-6448-4A50-A12B-FA61DEC69082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027207" y="4184865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58" name="Text Placeholder 10">
            <a:extLst>
              <a:ext uri="{FF2B5EF4-FFF2-40B4-BE49-F238E27FC236}">
                <a16:creationId xmlns:a16="http://schemas.microsoft.com/office/drawing/2014/main" id="{9614D939-F32E-421B-AA15-1AAE280558C2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027207" y="4885027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9" name="Text Placeholder 8">
            <a:extLst>
              <a:ext uri="{FF2B5EF4-FFF2-40B4-BE49-F238E27FC236}">
                <a16:creationId xmlns:a16="http://schemas.microsoft.com/office/drawing/2014/main" id="{B91087F7-10AB-48EF-BA8D-F8FA69431013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10187004" y="4184865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60" name="Text Placeholder 10">
            <a:extLst>
              <a:ext uri="{FF2B5EF4-FFF2-40B4-BE49-F238E27FC236}">
                <a16:creationId xmlns:a16="http://schemas.microsoft.com/office/drawing/2014/main" id="{66D5770C-6F0D-4847-9DCB-025E17E91441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10187004" y="4885027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F95F1F7-9083-4904-84DE-45613FFE5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3D0B9A-C8E8-493F-8E91-FA4BB27406D2}"/>
              </a:ext>
            </a:extLst>
          </p:cNvPr>
          <p:cNvSpPr>
            <a:spLocks noGrp="1"/>
          </p:cNvSpPr>
          <p:nvPr>
            <p:ph type="ftr" sz="quarter" idx="62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4924C6-2B3E-410B-8E79-A18832FB73D3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/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9F004EB2-3657-4AA1-871D-EB67960CC7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891BA6B-BBE1-67DC-9D42-3528E2CCDB2C}"/>
              </a:ext>
            </a:extLst>
          </p:cNvPr>
          <p:cNvSpPr txBox="1">
            <a:spLocks/>
          </p:cNvSpPr>
          <p:nvPr userDrawn="1"/>
        </p:nvSpPr>
        <p:spPr>
          <a:xfrm>
            <a:off x="8924420" y="6626269"/>
            <a:ext cx="2741612" cy="22596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ru-RU"/>
            </a:defPPr>
            <a:lvl1pPr marL="0" algn="l" defTabSz="914400" rtl="0" eaLnBrk="1" latinLnBrk="0" hangingPunct="1">
              <a:defRPr sz="1050" i="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/>
              <a:t>FLORIDA DEPARTMENT OF TRANSPORTATION – DISTRICT SIX 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7C2EFE2-7283-B148-5F71-F8615FC0D9A4}"/>
              </a:ext>
            </a:extLst>
          </p:cNvPr>
          <p:cNvSpPr txBox="1">
            <a:spLocks/>
          </p:cNvSpPr>
          <p:nvPr userDrawn="1"/>
        </p:nvSpPr>
        <p:spPr>
          <a:xfrm>
            <a:off x="8793678" y="6385551"/>
            <a:ext cx="2872354" cy="22597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ru-RU"/>
            </a:defPPr>
            <a:lvl1pPr marL="0" algn="l" defTabSz="914400" rtl="0" eaLnBrk="1" latinLnBrk="0" hangingPunct="1">
              <a:defRPr sz="1100" b="1" i="0" kern="1200" spc="3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>
                <a:latin typeface="+mj-lt"/>
              </a:rPr>
              <a:t>GEC INDUSTRY FORUM</a:t>
            </a:r>
          </a:p>
        </p:txBody>
      </p:sp>
    </p:spTree>
    <p:extLst>
      <p:ext uri="{BB962C8B-B14F-4D97-AF65-F5344CB8AC3E}">
        <p14:creationId xmlns:p14="http://schemas.microsoft.com/office/powerpoint/2010/main" val="32128930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Header With Image">
    <p:bg bwMode="grayWhite">
      <p:bgPr>
        <a:gradFill flip="none" rotWithShape="1">
          <a:gsLst>
            <a:gs pos="0">
              <a:schemeClr val="accent3">
                <a:lumMod val="50000"/>
              </a:schemeClr>
            </a:gs>
            <a:gs pos="100000">
              <a:schemeClr val="accent3">
                <a:lumMod val="75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4C12FF5-1412-48CA-B750-77A86CA84172}"/>
              </a:ext>
            </a:extLst>
          </p:cNvPr>
          <p:cNvSpPr/>
          <p:nvPr userDrawn="1"/>
        </p:nvSpPr>
        <p:spPr>
          <a:xfrm rot="900000">
            <a:off x="5051675" y="-519718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CD5F0C6-A186-42F4-87B6-BFBFEC77A6D2}"/>
              </a:ext>
            </a:extLst>
          </p:cNvPr>
          <p:cNvSpPr/>
          <p:nvPr userDrawn="1"/>
        </p:nvSpPr>
        <p:spPr>
          <a:xfrm rot="10800000">
            <a:off x="6162572" y="283536"/>
            <a:ext cx="6029428" cy="594989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F0F8E2D-E2F0-4CBD-934C-274C624B5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1351719-10FA-D827-ED41-A7D79A30EEC1}"/>
              </a:ext>
            </a:extLst>
          </p:cNvPr>
          <p:cNvSpPr txBox="1">
            <a:spLocks/>
          </p:cNvSpPr>
          <p:nvPr userDrawn="1"/>
        </p:nvSpPr>
        <p:spPr>
          <a:xfrm>
            <a:off x="8924420" y="6626269"/>
            <a:ext cx="2741612" cy="22596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ru-RU"/>
            </a:defPPr>
            <a:lvl1pPr marL="0" algn="l" defTabSz="914400" rtl="0" eaLnBrk="1" latinLnBrk="0" hangingPunct="1">
              <a:defRPr sz="1050" i="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>
                <a:solidFill>
                  <a:schemeClr val="bg1"/>
                </a:solidFill>
              </a:rPr>
              <a:t>FLORIDA DEPARTMENT OF TRANSPORTATION – DISTRICT SIX 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7DD9F65-6D98-DD18-C756-E663679FFF8C}"/>
              </a:ext>
            </a:extLst>
          </p:cNvPr>
          <p:cNvSpPr txBox="1">
            <a:spLocks/>
          </p:cNvSpPr>
          <p:nvPr userDrawn="1"/>
        </p:nvSpPr>
        <p:spPr>
          <a:xfrm>
            <a:off x="8775865" y="6385551"/>
            <a:ext cx="2890167" cy="22597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ru-RU"/>
            </a:defPPr>
            <a:lvl1pPr marL="0" algn="l" defTabSz="914400" rtl="0" eaLnBrk="1" latinLnBrk="0" hangingPunct="1">
              <a:defRPr sz="1100" b="1" i="0" kern="1200" spc="3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>
                <a:solidFill>
                  <a:schemeClr val="bg1"/>
                </a:solidFill>
                <a:latin typeface="+mj-lt"/>
              </a:rPr>
              <a:t>GEC INDUSTRY FORUM</a:t>
            </a:r>
          </a:p>
        </p:txBody>
      </p:sp>
    </p:spTree>
    <p:extLst>
      <p:ext uri="{BB962C8B-B14F-4D97-AF65-F5344CB8AC3E}">
        <p14:creationId xmlns:p14="http://schemas.microsoft.com/office/powerpoint/2010/main" val="36581878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gradFill>
          <a:gsLst>
            <a:gs pos="0">
              <a:schemeClr val="accent3">
                <a:lumMod val="50000"/>
              </a:schemeClr>
            </a:gs>
            <a:gs pos="76000">
              <a:schemeClr val="accent3">
                <a:lumMod val="75000"/>
              </a:schemeClr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4E84508-12CE-4C86-B2C4-1D5DE1634B46}"/>
              </a:ext>
            </a:extLst>
          </p:cNvPr>
          <p:cNvSpPr/>
          <p:nvPr userDrawn="1"/>
        </p:nvSpPr>
        <p:spPr>
          <a:xfrm rot="900000">
            <a:off x="5042826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2515AF-700C-45E8-AA05-EBCBEACBF2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062" y="3133725"/>
            <a:ext cx="4099187" cy="2078700"/>
          </a:xfrm>
        </p:spPr>
        <p:txBody>
          <a:bodyPr anchor="b"/>
          <a:lstStyle>
            <a:lvl1pPr algn="r">
              <a:lnSpc>
                <a:spcPts val="5000"/>
              </a:lnSpc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9FC95D-4CD8-4192-B0C2-D1B82FBB1D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062" y="5428423"/>
            <a:ext cx="4099187" cy="1048939"/>
          </a:xfrm>
        </p:spPr>
        <p:txBody>
          <a:bodyPr/>
          <a:lstStyle>
            <a:lvl1pPr marL="0" indent="0" algn="r">
              <a:buNone/>
              <a:defRPr sz="2000" b="1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Slide Number Placeholder 9">
            <a:extLst>
              <a:ext uri="{FF2B5EF4-FFF2-40B4-BE49-F238E27FC236}">
                <a16:creationId xmlns:a16="http://schemas.microsoft.com/office/drawing/2014/main" id="{69712E89-07D2-0F99-F456-14CBE00F47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28948" y="6385422"/>
            <a:ext cx="288000" cy="288000"/>
          </a:xfrm>
          <a:solidFill>
            <a:schemeClr val="tx1"/>
          </a:solidFill>
        </p:spPr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A6C62BE-82EB-300F-3627-E7CEA3B19EFF}"/>
              </a:ext>
            </a:extLst>
          </p:cNvPr>
          <p:cNvSpPr txBox="1">
            <a:spLocks/>
          </p:cNvSpPr>
          <p:nvPr userDrawn="1"/>
        </p:nvSpPr>
        <p:spPr>
          <a:xfrm>
            <a:off x="8924420" y="6626269"/>
            <a:ext cx="2741612" cy="22596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ru-RU"/>
            </a:defPPr>
            <a:lvl1pPr marL="0" algn="l" defTabSz="914400" rtl="0" eaLnBrk="1" latinLnBrk="0" hangingPunct="1">
              <a:defRPr sz="1050" i="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>
                <a:solidFill>
                  <a:schemeClr val="bg1"/>
                </a:solidFill>
              </a:rPr>
              <a:t>FLORIDA DEPARTMENT OF TRANSPORTATION – DISTRICT SIX 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2813698F-70C2-B80D-955D-19A7646FE898}"/>
              </a:ext>
            </a:extLst>
          </p:cNvPr>
          <p:cNvSpPr txBox="1">
            <a:spLocks/>
          </p:cNvSpPr>
          <p:nvPr userDrawn="1"/>
        </p:nvSpPr>
        <p:spPr>
          <a:xfrm>
            <a:off x="8775865" y="6385551"/>
            <a:ext cx="2890167" cy="22597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ru-RU"/>
            </a:defPPr>
            <a:lvl1pPr marL="0" algn="l" defTabSz="914400" rtl="0" eaLnBrk="1" latinLnBrk="0" hangingPunct="1">
              <a:defRPr sz="1100" b="1" i="0" kern="1200" spc="3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>
                <a:solidFill>
                  <a:schemeClr val="bg1"/>
                </a:solidFill>
                <a:latin typeface="+mj-lt"/>
              </a:rPr>
              <a:t>GEC INDUSTRY FORUM</a:t>
            </a:r>
          </a:p>
        </p:txBody>
      </p:sp>
    </p:spTree>
    <p:extLst>
      <p:ext uri="{BB962C8B-B14F-4D97-AF65-F5344CB8AC3E}">
        <p14:creationId xmlns:p14="http://schemas.microsoft.com/office/powerpoint/2010/main" val="33378326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bg>
      <p:bgPr>
        <a:gradFill>
          <a:gsLst>
            <a:gs pos="0">
              <a:schemeClr val="accent3">
                <a:lumMod val="50000"/>
              </a:schemeClr>
            </a:gs>
            <a:gs pos="76000">
              <a:schemeClr val="accent3">
                <a:lumMod val="75000"/>
              </a:schemeClr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A43BE58-813F-4D03-87F1-5A7708ED6326}"/>
              </a:ext>
            </a:extLst>
          </p:cNvPr>
          <p:cNvSpPr/>
          <p:nvPr userDrawn="1"/>
        </p:nvSpPr>
        <p:spPr>
          <a:xfrm rot="10800000">
            <a:off x="242195" y="54131"/>
            <a:ext cx="6839968" cy="6749738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46000">
                <a:schemeClr val="accent4"/>
              </a:gs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2515AF-700C-45E8-AA05-EBCBEACBF2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062" y="3133725"/>
            <a:ext cx="4099187" cy="2078700"/>
          </a:xfrm>
        </p:spPr>
        <p:txBody>
          <a:bodyPr anchor="b"/>
          <a:lstStyle>
            <a:lvl1pPr algn="r">
              <a:lnSpc>
                <a:spcPts val="5000"/>
              </a:lnSpc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9FC95D-4CD8-4192-B0C2-D1B82FBB1D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062" y="5428423"/>
            <a:ext cx="4099187" cy="1048939"/>
          </a:xfrm>
        </p:spPr>
        <p:txBody>
          <a:bodyPr/>
          <a:lstStyle>
            <a:lvl1pPr marL="0" indent="0" algn="r">
              <a:buNone/>
              <a:defRPr sz="2000" b="1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20DE84E-DA13-4173-AAC9-86C27FFB14D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42512" y="842713"/>
            <a:ext cx="5039333" cy="5172574"/>
          </a:xfrm>
          <a:custGeom>
            <a:avLst/>
            <a:gdLst>
              <a:gd name="connsiteX0" fmla="*/ 4728104 w 5039333"/>
              <a:gd name="connsiteY0" fmla="*/ 1561505 h 5172574"/>
              <a:gd name="connsiteX1" fmla="*/ 4729866 w 5039333"/>
              <a:gd name="connsiteY1" fmla="*/ 1561505 h 5172574"/>
              <a:gd name="connsiteX2" fmla="*/ 4765132 w 5039333"/>
              <a:gd name="connsiteY2" fmla="*/ 1646143 h 5172574"/>
              <a:gd name="connsiteX3" fmla="*/ 4728104 w 5039333"/>
              <a:gd name="connsiteY3" fmla="*/ 1561505 h 5172574"/>
              <a:gd name="connsiteX4" fmla="*/ 4888651 w 5039333"/>
              <a:gd name="connsiteY4" fmla="*/ 1542826 h 5172574"/>
              <a:gd name="connsiteX5" fmla="*/ 4889224 w 5039333"/>
              <a:gd name="connsiteY5" fmla="*/ 1544092 h 5172574"/>
              <a:gd name="connsiteX6" fmla="*/ 4907960 w 5039333"/>
              <a:gd name="connsiteY6" fmla="*/ 1589717 h 5172574"/>
              <a:gd name="connsiteX7" fmla="*/ 4869167 w 5039333"/>
              <a:gd name="connsiteY7" fmla="*/ 1499790 h 5172574"/>
              <a:gd name="connsiteX8" fmla="*/ 4870930 w 5039333"/>
              <a:gd name="connsiteY8" fmla="*/ 1499790 h 5172574"/>
              <a:gd name="connsiteX9" fmla="*/ 4888651 w 5039333"/>
              <a:gd name="connsiteY9" fmla="*/ 1542826 h 5172574"/>
              <a:gd name="connsiteX10" fmla="*/ 4583190 w 5039333"/>
              <a:gd name="connsiteY10" fmla="*/ 1291357 h 5172574"/>
              <a:gd name="connsiteX11" fmla="*/ 4608198 w 5039333"/>
              <a:gd name="connsiteY11" fmla="*/ 1328750 h 5172574"/>
              <a:gd name="connsiteX12" fmla="*/ 4606436 w 5039333"/>
              <a:gd name="connsiteY12" fmla="*/ 1328750 h 5172574"/>
              <a:gd name="connsiteX13" fmla="*/ 4526081 w 5039333"/>
              <a:gd name="connsiteY13" fmla="*/ 1205962 h 5172574"/>
              <a:gd name="connsiteX14" fmla="*/ 4544719 w 5039333"/>
              <a:gd name="connsiteY14" fmla="*/ 1231768 h 5172574"/>
              <a:gd name="connsiteX15" fmla="*/ 4565879 w 5039333"/>
              <a:gd name="connsiteY15" fmla="*/ 1263507 h 5172574"/>
              <a:gd name="connsiteX16" fmla="*/ 4583190 w 5039333"/>
              <a:gd name="connsiteY16" fmla="*/ 1291357 h 5172574"/>
              <a:gd name="connsiteX17" fmla="*/ 707794 w 5039333"/>
              <a:gd name="connsiteY17" fmla="*/ 1046623 h 5172574"/>
              <a:gd name="connsiteX18" fmla="*/ 672528 w 5039333"/>
              <a:gd name="connsiteY18" fmla="*/ 1110102 h 5172574"/>
              <a:gd name="connsiteX19" fmla="*/ 639027 w 5039333"/>
              <a:gd name="connsiteY19" fmla="*/ 1177107 h 5172574"/>
              <a:gd name="connsiteX20" fmla="*/ 623156 w 5039333"/>
              <a:gd name="connsiteY20" fmla="*/ 1210608 h 5172574"/>
              <a:gd name="connsiteX21" fmla="*/ 607288 w 5039333"/>
              <a:gd name="connsiteY21" fmla="*/ 1244112 h 5172574"/>
              <a:gd name="connsiteX22" fmla="*/ 577311 w 5039333"/>
              <a:gd name="connsiteY22" fmla="*/ 1312879 h 5172574"/>
              <a:gd name="connsiteX23" fmla="*/ 249338 w 5039333"/>
              <a:gd name="connsiteY23" fmla="*/ 2272111 h 5172574"/>
              <a:gd name="connsiteX24" fmla="*/ 245812 w 5039333"/>
              <a:gd name="connsiteY24" fmla="*/ 2781703 h 5172574"/>
              <a:gd name="connsiteX25" fmla="*/ 351609 w 5039333"/>
              <a:gd name="connsiteY25" fmla="*/ 3280714 h 5172574"/>
              <a:gd name="connsiteX26" fmla="*/ 868255 w 5039333"/>
              <a:gd name="connsiteY26" fmla="*/ 4151780 h 5172574"/>
              <a:gd name="connsiteX27" fmla="*/ 1702292 w 5039333"/>
              <a:gd name="connsiteY27" fmla="*/ 4726614 h 5172574"/>
              <a:gd name="connsiteX28" fmla="*/ 2700317 w 5039333"/>
              <a:gd name="connsiteY28" fmla="*/ 4897654 h 5172574"/>
              <a:gd name="connsiteX29" fmla="*/ 3678944 w 5039333"/>
              <a:gd name="connsiteY29" fmla="*/ 4634923 h 5172574"/>
              <a:gd name="connsiteX30" fmla="*/ 4456557 w 5039333"/>
              <a:gd name="connsiteY30" fmla="*/ 3986031 h 5172574"/>
              <a:gd name="connsiteX31" fmla="*/ 4892089 w 5039333"/>
              <a:gd name="connsiteY31" fmla="*/ 3070883 h 5172574"/>
              <a:gd name="connsiteX32" fmla="*/ 4960857 w 5039333"/>
              <a:gd name="connsiteY32" fmla="*/ 3289531 h 5172574"/>
              <a:gd name="connsiteX33" fmla="*/ 4410711 w 5039333"/>
              <a:gd name="connsiteY33" fmla="*/ 4217023 h 5172574"/>
              <a:gd name="connsiteX34" fmla="*/ 3523774 w 5039333"/>
              <a:gd name="connsiteY34" fmla="*/ 4821832 h 5172574"/>
              <a:gd name="connsiteX35" fmla="*/ 2467560 w 5039333"/>
              <a:gd name="connsiteY35" fmla="*/ 4992872 h 5172574"/>
              <a:gd name="connsiteX36" fmla="*/ 1443088 w 5039333"/>
              <a:gd name="connsiteY36" fmla="*/ 4700165 h 5172574"/>
              <a:gd name="connsiteX37" fmla="*/ 642553 w 5039333"/>
              <a:gd name="connsiteY37" fmla="*/ 4003664 h 5172574"/>
              <a:gd name="connsiteX38" fmla="*/ 215837 w 5039333"/>
              <a:gd name="connsiteY38" fmla="*/ 3037380 h 5172574"/>
              <a:gd name="connsiteX39" fmla="*/ 240523 w 5039333"/>
              <a:gd name="connsiteY39" fmla="*/ 1984695 h 5172574"/>
              <a:gd name="connsiteX40" fmla="*/ 422141 w 5039333"/>
              <a:gd name="connsiteY40" fmla="*/ 1489209 h 5172574"/>
              <a:gd name="connsiteX41" fmla="*/ 707794 w 5039333"/>
              <a:gd name="connsiteY41" fmla="*/ 1046623 h 5172574"/>
              <a:gd name="connsiteX42" fmla="*/ 4497112 w 5039333"/>
              <a:gd name="connsiteY42" fmla="*/ 916139 h 5172574"/>
              <a:gd name="connsiteX43" fmla="*/ 4507691 w 5039333"/>
              <a:gd name="connsiteY43" fmla="*/ 921428 h 5172574"/>
              <a:gd name="connsiteX44" fmla="*/ 4520033 w 5039333"/>
              <a:gd name="connsiteY44" fmla="*/ 928482 h 5172574"/>
              <a:gd name="connsiteX45" fmla="*/ 4569406 w 5039333"/>
              <a:gd name="connsiteY45" fmla="*/ 990198 h 5172574"/>
              <a:gd name="connsiteX46" fmla="*/ 4617015 w 5039333"/>
              <a:gd name="connsiteY46" fmla="*/ 1053676 h 5172574"/>
              <a:gd name="connsiteX47" fmla="*/ 4676967 w 5039333"/>
              <a:gd name="connsiteY47" fmla="*/ 1141841 h 5172574"/>
              <a:gd name="connsiteX48" fmla="*/ 4747499 w 5039333"/>
              <a:gd name="connsiteY48" fmla="*/ 1256454 h 5172574"/>
              <a:gd name="connsiteX49" fmla="*/ 4781001 w 5039333"/>
              <a:gd name="connsiteY49" fmla="*/ 1316406 h 5172574"/>
              <a:gd name="connsiteX50" fmla="*/ 4796871 w 5039333"/>
              <a:gd name="connsiteY50" fmla="*/ 1346383 h 5172574"/>
              <a:gd name="connsiteX51" fmla="*/ 4810978 w 5039333"/>
              <a:gd name="connsiteY51" fmla="*/ 1376358 h 5172574"/>
              <a:gd name="connsiteX52" fmla="*/ 4807451 w 5039333"/>
              <a:gd name="connsiteY52" fmla="*/ 1374596 h 5172574"/>
              <a:gd name="connsiteX53" fmla="*/ 4773948 w 5039333"/>
              <a:gd name="connsiteY53" fmla="*/ 1312879 h 5172574"/>
              <a:gd name="connsiteX54" fmla="*/ 4738682 w 5039333"/>
              <a:gd name="connsiteY54" fmla="*/ 1251165 h 5172574"/>
              <a:gd name="connsiteX55" fmla="*/ 4662861 w 5039333"/>
              <a:gd name="connsiteY55" fmla="*/ 1131261 h 5172574"/>
              <a:gd name="connsiteX56" fmla="*/ 4602909 w 5039333"/>
              <a:gd name="connsiteY56" fmla="*/ 1048386 h 5172574"/>
              <a:gd name="connsiteX57" fmla="*/ 4551773 w 5039333"/>
              <a:gd name="connsiteY57" fmla="*/ 981380 h 5172574"/>
              <a:gd name="connsiteX58" fmla="*/ 4525324 w 5039333"/>
              <a:gd name="connsiteY58" fmla="*/ 947879 h 5172574"/>
              <a:gd name="connsiteX59" fmla="*/ 4222038 w 5039333"/>
              <a:gd name="connsiteY59" fmla="*/ 849134 h 5172574"/>
              <a:gd name="connsiteX60" fmla="*/ 4252013 w 5039333"/>
              <a:gd name="connsiteY60" fmla="*/ 861476 h 5172574"/>
              <a:gd name="connsiteX61" fmla="*/ 4443991 w 5039333"/>
              <a:gd name="connsiteY61" fmla="*/ 1083211 h 5172574"/>
              <a:gd name="connsiteX62" fmla="*/ 4526081 w 5039333"/>
              <a:gd name="connsiteY62" fmla="*/ 1205962 h 5172574"/>
              <a:gd name="connsiteX63" fmla="*/ 4521798 w 5039333"/>
              <a:gd name="connsiteY63" fmla="*/ 1200029 h 5172574"/>
              <a:gd name="connsiteX64" fmla="*/ 4477714 w 5039333"/>
              <a:gd name="connsiteY64" fmla="*/ 1136550 h 5172574"/>
              <a:gd name="connsiteX65" fmla="*/ 4430106 w 5039333"/>
              <a:gd name="connsiteY65" fmla="*/ 1076598 h 5172574"/>
              <a:gd name="connsiteX66" fmla="*/ 4405420 w 5039333"/>
              <a:gd name="connsiteY66" fmla="*/ 1046623 h 5172574"/>
              <a:gd name="connsiteX67" fmla="*/ 4380734 w 5039333"/>
              <a:gd name="connsiteY67" fmla="*/ 1016646 h 5172574"/>
              <a:gd name="connsiteX68" fmla="*/ 4329598 w 5039333"/>
              <a:gd name="connsiteY68" fmla="*/ 958459 h 5172574"/>
              <a:gd name="connsiteX69" fmla="*/ 4222038 w 5039333"/>
              <a:gd name="connsiteY69" fmla="*/ 849134 h 5172574"/>
              <a:gd name="connsiteX70" fmla="*/ 2590993 w 5039333"/>
              <a:gd name="connsiteY70" fmla="*/ 284881 h 5172574"/>
              <a:gd name="connsiteX71" fmla="*/ 4848008 w 5039333"/>
              <a:gd name="connsiteY71" fmla="*/ 2541895 h 5172574"/>
              <a:gd name="connsiteX72" fmla="*/ 4836356 w 5039333"/>
              <a:gd name="connsiteY72" fmla="*/ 2772662 h 5172574"/>
              <a:gd name="connsiteX73" fmla="*/ 4805702 w 5039333"/>
              <a:gd name="connsiteY73" fmla="*/ 2973520 h 5172574"/>
              <a:gd name="connsiteX74" fmla="*/ 4810978 w 5039333"/>
              <a:gd name="connsiteY74" fmla="*/ 2984481 h 5172574"/>
              <a:gd name="connsiteX75" fmla="*/ 4851534 w 5039333"/>
              <a:gd name="connsiteY75" fmla="*/ 3086752 h 5172574"/>
              <a:gd name="connsiteX76" fmla="*/ 4458319 w 5039333"/>
              <a:gd name="connsiteY76" fmla="*/ 3910210 h 5172574"/>
              <a:gd name="connsiteX77" fmla="*/ 3779450 w 5039333"/>
              <a:gd name="connsiteY77" fmla="*/ 4516783 h 5172574"/>
              <a:gd name="connsiteX78" fmla="*/ 2922490 w 5039333"/>
              <a:gd name="connsiteY78" fmla="*/ 4813016 h 5172574"/>
              <a:gd name="connsiteX79" fmla="*/ 2021448 w 5039333"/>
              <a:gd name="connsiteY79" fmla="*/ 4756591 h 5172574"/>
              <a:gd name="connsiteX80" fmla="*/ 1215623 w 5039333"/>
              <a:gd name="connsiteY80" fmla="*/ 4356323 h 5172574"/>
              <a:gd name="connsiteX81" fmla="*/ 628447 w 5039333"/>
              <a:gd name="connsiteY81" fmla="*/ 3679218 h 5172574"/>
              <a:gd name="connsiteX82" fmla="*/ 349847 w 5039333"/>
              <a:gd name="connsiteY82" fmla="*/ 2831075 h 5172574"/>
              <a:gd name="connsiteX83" fmla="*/ 345902 w 5039333"/>
              <a:gd name="connsiteY83" fmla="*/ 2774443 h 5172574"/>
              <a:gd name="connsiteX84" fmla="*/ 345630 w 5039333"/>
              <a:gd name="connsiteY84" fmla="*/ 2772662 h 5172574"/>
              <a:gd name="connsiteX85" fmla="*/ 345241 w 5039333"/>
              <a:gd name="connsiteY85" fmla="*/ 2764951 h 5172574"/>
              <a:gd name="connsiteX86" fmla="*/ 334308 w 5039333"/>
              <a:gd name="connsiteY86" fmla="*/ 2607964 h 5172574"/>
              <a:gd name="connsiteX87" fmla="*/ 335383 w 5039333"/>
              <a:gd name="connsiteY87" fmla="*/ 2569715 h 5172574"/>
              <a:gd name="connsiteX88" fmla="*/ 333978 w 5039333"/>
              <a:gd name="connsiteY88" fmla="*/ 2541895 h 5172574"/>
              <a:gd name="connsiteX89" fmla="*/ 338912 w 5039333"/>
              <a:gd name="connsiteY89" fmla="*/ 2444195 h 5172574"/>
              <a:gd name="connsiteX90" fmla="*/ 340589 w 5039333"/>
              <a:gd name="connsiteY90" fmla="*/ 2384523 h 5172574"/>
              <a:gd name="connsiteX91" fmla="*/ 342807 w 5039333"/>
              <a:gd name="connsiteY91" fmla="*/ 2367040 h 5172574"/>
              <a:gd name="connsiteX92" fmla="*/ 345630 w 5039333"/>
              <a:gd name="connsiteY92" fmla="*/ 2311129 h 5172574"/>
              <a:gd name="connsiteX93" fmla="*/ 2590993 w 5039333"/>
              <a:gd name="connsiteY93" fmla="*/ 284881 h 5172574"/>
              <a:gd name="connsiteX94" fmla="*/ 1524200 w 5039333"/>
              <a:gd name="connsiteY94" fmla="*/ 209060 h 5172574"/>
              <a:gd name="connsiteX95" fmla="*/ 1279103 w 5039333"/>
              <a:gd name="connsiteY95" fmla="*/ 383625 h 5172574"/>
              <a:gd name="connsiteX96" fmla="*/ 799487 w 5039333"/>
              <a:gd name="connsiteY96" fmla="*/ 760970 h 5172574"/>
              <a:gd name="connsiteX97" fmla="*/ 423905 w 5039333"/>
              <a:gd name="connsiteY97" fmla="*/ 1240585 h 5172574"/>
              <a:gd name="connsiteX98" fmla="*/ 173518 w 5039333"/>
              <a:gd name="connsiteY98" fmla="*/ 1797786 h 5172574"/>
              <a:gd name="connsiteX99" fmla="*/ 65958 w 5039333"/>
              <a:gd name="connsiteY99" fmla="*/ 2397305 h 5172574"/>
              <a:gd name="connsiteX100" fmla="*/ 102986 w 5039333"/>
              <a:gd name="connsiteY100" fmla="*/ 3005642 h 5172574"/>
              <a:gd name="connsiteX101" fmla="*/ 134725 w 5039333"/>
              <a:gd name="connsiteY101" fmla="*/ 3155521 h 5172574"/>
              <a:gd name="connsiteX102" fmla="*/ 154122 w 5039333"/>
              <a:gd name="connsiteY102" fmla="*/ 3229579 h 5172574"/>
              <a:gd name="connsiteX103" fmla="*/ 175282 w 5039333"/>
              <a:gd name="connsiteY103" fmla="*/ 3303638 h 5172574"/>
              <a:gd name="connsiteX104" fmla="*/ 284606 w 5039333"/>
              <a:gd name="connsiteY104" fmla="*/ 3589291 h 5172574"/>
              <a:gd name="connsiteX105" fmla="*/ 427432 w 5039333"/>
              <a:gd name="connsiteY105" fmla="*/ 3859076 h 5172574"/>
              <a:gd name="connsiteX106" fmla="*/ 601999 w 5039333"/>
              <a:gd name="connsiteY106" fmla="*/ 4109463 h 5172574"/>
              <a:gd name="connsiteX107" fmla="*/ 804776 w 5039333"/>
              <a:gd name="connsiteY107" fmla="*/ 4338691 h 5172574"/>
              <a:gd name="connsiteX108" fmla="*/ 1034004 w 5039333"/>
              <a:gd name="connsiteY108" fmla="*/ 4539707 h 5172574"/>
              <a:gd name="connsiteX109" fmla="*/ 1284392 w 5039333"/>
              <a:gd name="connsiteY109" fmla="*/ 4714272 h 5172574"/>
              <a:gd name="connsiteX110" fmla="*/ 1351397 w 5039333"/>
              <a:gd name="connsiteY110" fmla="*/ 4753064 h 5172574"/>
              <a:gd name="connsiteX111" fmla="*/ 1384901 w 5039333"/>
              <a:gd name="connsiteY111" fmla="*/ 4772461 h 5172574"/>
              <a:gd name="connsiteX112" fmla="*/ 1418402 w 5039333"/>
              <a:gd name="connsiteY112" fmla="*/ 4790094 h 5172574"/>
              <a:gd name="connsiteX113" fmla="*/ 1487172 w 5039333"/>
              <a:gd name="connsiteY113" fmla="*/ 4825360 h 5172574"/>
              <a:gd name="connsiteX114" fmla="*/ 1555939 w 5039333"/>
              <a:gd name="connsiteY114" fmla="*/ 4857099 h 5172574"/>
              <a:gd name="connsiteX115" fmla="*/ 1841593 w 5039333"/>
              <a:gd name="connsiteY115" fmla="*/ 4966424 h 5172574"/>
              <a:gd name="connsiteX116" fmla="*/ 2139590 w 5039333"/>
              <a:gd name="connsiteY116" fmla="*/ 5038718 h 5172574"/>
              <a:gd name="connsiteX117" fmla="*/ 3347445 w 5039333"/>
              <a:gd name="connsiteY117" fmla="*/ 4964659 h 5172574"/>
              <a:gd name="connsiteX118" fmla="*/ 3902883 w 5039333"/>
              <a:gd name="connsiteY118" fmla="*/ 4712509 h 5172574"/>
              <a:gd name="connsiteX119" fmla="*/ 4382498 w 5039333"/>
              <a:gd name="connsiteY119" fmla="*/ 4335165 h 5172574"/>
              <a:gd name="connsiteX120" fmla="*/ 4758079 w 5039333"/>
              <a:gd name="connsiteY120" fmla="*/ 3855549 h 5172574"/>
              <a:gd name="connsiteX121" fmla="*/ 5008466 w 5039333"/>
              <a:gd name="connsiteY121" fmla="*/ 3298349 h 5172574"/>
              <a:gd name="connsiteX122" fmla="*/ 5035578 w 5039333"/>
              <a:gd name="connsiteY122" fmla="*/ 3414285 h 5172574"/>
              <a:gd name="connsiteX123" fmla="*/ 5039333 w 5039333"/>
              <a:gd name="connsiteY123" fmla="*/ 3436011 h 5172574"/>
              <a:gd name="connsiteX124" fmla="*/ 4972399 w 5039333"/>
              <a:gd name="connsiteY124" fmla="*/ 3618891 h 5172574"/>
              <a:gd name="connsiteX125" fmla="*/ 4403875 w 5039333"/>
              <a:gd name="connsiteY125" fmla="*/ 4462124 h 5172574"/>
              <a:gd name="connsiteX126" fmla="*/ 4253822 w 5039333"/>
              <a:gd name="connsiteY126" fmla="*/ 4598501 h 5172574"/>
              <a:gd name="connsiteX127" fmla="*/ 4172842 w 5039333"/>
              <a:gd name="connsiteY127" fmla="*/ 4661928 h 5172574"/>
              <a:gd name="connsiteX128" fmla="*/ 3151720 w 5039333"/>
              <a:gd name="connsiteY128" fmla="*/ 5118067 h 5172574"/>
              <a:gd name="connsiteX129" fmla="*/ 2515170 w 5039333"/>
              <a:gd name="connsiteY129" fmla="*/ 5170966 h 5172574"/>
              <a:gd name="connsiteX130" fmla="*/ 2196015 w 5039333"/>
              <a:gd name="connsiteY130" fmla="*/ 5140989 h 5172574"/>
              <a:gd name="connsiteX131" fmla="*/ 2116666 w 5039333"/>
              <a:gd name="connsiteY131" fmla="*/ 5126882 h 5172574"/>
              <a:gd name="connsiteX132" fmla="*/ 2039081 w 5039333"/>
              <a:gd name="connsiteY132" fmla="*/ 5111014 h 5172574"/>
              <a:gd name="connsiteX133" fmla="*/ 1883912 w 5039333"/>
              <a:gd name="connsiteY133" fmla="*/ 5070457 h 5172574"/>
              <a:gd name="connsiteX134" fmla="*/ 1808091 w 5039333"/>
              <a:gd name="connsiteY134" fmla="*/ 5047535 h 5172574"/>
              <a:gd name="connsiteX135" fmla="*/ 1732268 w 5039333"/>
              <a:gd name="connsiteY135" fmla="*/ 5021085 h 5172574"/>
              <a:gd name="connsiteX136" fmla="*/ 1582389 w 5039333"/>
              <a:gd name="connsiteY136" fmla="*/ 4962897 h 5172574"/>
              <a:gd name="connsiteX137" fmla="*/ 1510094 w 5039333"/>
              <a:gd name="connsiteY137" fmla="*/ 4929394 h 5172574"/>
              <a:gd name="connsiteX138" fmla="*/ 1437799 w 5039333"/>
              <a:gd name="connsiteY138" fmla="*/ 4894128 h 5172574"/>
              <a:gd name="connsiteX139" fmla="*/ 1296736 w 5039333"/>
              <a:gd name="connsiteY139" fmla="*/ 4818307 h 5172574"/>
              <a:gd name="connsiteX140" fmla="*/ 1227967 w 5039333"/>
              <a:gd name="connsiteY140" fmla="*/ 4777750 h 5172574"/>
              <a:gd name="connsiteX141" fmla="*/ 1160962 w 5039333"/>
              <a:gd name="connsiteY141" fmla="*/ 4733669 h 5172574"/>
              <a:gd name="connsiteX142" fmla="*/ 1127460 w 5039333"/>
              <a:gd name="connsiteY142" fmla="*/ 4712509 h 5172574"/>
              <a:gd name="connsiteX143" fmla="*/ 1095721 w 5039333"/>
              <a:gd name="connsiteY143" fmla="*/ 4689586 h 5172574"/>
              <a:gd name="connsiteX144" fmla="*/ 1030478 w 5039333"/>
              <a:gd name="connsiteY144" fmla="*/ 4641978 h 5172574"/>
              <a:gd name="connsiteX145" fmla="*/ 788908 w 5039333"/>
              <a:gd name="connsiteY145" fmla="*/ 4433909 h 5172574"/>
              <a:gd name="connsiteX146" fmla="*/ 573786 w 5039333"/>
              <a:gd name="connsiteY146" fmla="*/ 4199390 h 5172574"/>
              <a:gd name="connsiteX147" fmla="*/ 390403 w 5039333"/>
              <a:gd name="connsiteY147" fmla="*/ 3940187 h 5172574"/>
              <a:gd name="connsiteX148" fmla="*/ 311054 w 5039333"/>
              <a:gd name="connsiteY148" fmla="*/ 3802650 h 5172574"/>
              <a:gd name="connsiteX149" fmla="*/ 274026 w 5039333"/>
              <a:gd name="connsiteY149" fmla="*/ 3732119 h 5172574"/>
              <a:gd name="connsiteX150" fmla="*/ 238760 w 5039333"/>
              <a:gd name="connsiteY150" fmla="*/ 3661587 h 5172574"/>
              <a:gd name="connsiteX151" fmla="*/ 207021 w 5039333"/>
              <a:gd name="connsiteY151" fmla="*/ 3589291 h 5172574"/>
              <a:gd name="connsiteX152" fmla="*/ 191150 w 5039333"/>
              <a:gd name="connsiteY152" fmla="*/ 3552263 h 5172574"/>
              <a:gd name="connsiteX153" fmla="*/ 177044 w 5039333"/>
              <a:gd name="connsiteY153" fmla="*/ 3515233 h 5172574"/>
              <a:gd name="connsiteX154" fmla="*/ 148831 w 5039333"/>
              <a:gd name="connsiteY154" fmla="*/ 3441174 h 5172574"/>
              <a:gd name="connsiteX155" fmla="*/ 124145 w 5039333"/>
              <a:gd name="connsiteY155" fmla="*/ 3365354 h 5172574"/>
              <a:gd name="connsiteX156" fmla="*/ 80064 w 5039333"/>
              <a:gd name="connsiteY156" fmla="*/ 3213711 h 5172574"/>
              <a:gd name="connsiteX157" fmla="*/ 62431 w 5039333"/>
              <a:gd name="connsiteY157" fmla="*/ 3136126 h 5172574"/>
              <a:gd name="connsiteX158" fmla="*/ 46560 w 5039333"/>
              <a:gd name="connsiteY158" fmla="*/ 3058541 h 5172574"/>
              <a:gd name="connsiteX159" fmla="*/ 6006 w 5039333"/>
              <a:gd name="connsiteY159" fmla="*/ 2744675 h 5172574"/>
              <a:gd name="connsiteX160" fmla="*/ 39507 w 5039333"/>
              <a:gd name="connsiteY160" fmla="*/ 2115178 h 5172574"/>
              <a:gd name="connsiteX161" fmla="*/ 53614 w 5039333"/>
              <a:gd name="connsiteY161" fmla="*/ 2037594 h 5172574"/>
              <a:gd name="connsiteX162" fmla="*/ 71247 w 5039333"/>
              <a:gd name="connsiteY162" fmla="*/ 1960009 h 5172574"/>
              <a:gd name="connsiteX163" fmla="*/ 90644 w 5039333"/>
              <a:gd name="connsiteY163" fmla="*/ 1884188 h 5172574"/>
              <a:gd name="connsiteX164" fmla="*/ 113566 w 5039333"/>
              <a:gd name="connsiteY164" fmla="*/ 1808366 h 5172574"/>
              <a:gd name="connsiteX165" fmla="*/ 124145 w 5039333"/>
              <a:gd name="connsiteY165" fmla="*/ 1771337 h 5172574"/>
              <a:gd name="connsiteX166" fmla="*/ 136489 w 5039333"/>
              <a:gd name="connsiteY166" fmla="*/ 1732545 h 5172574"/>
              <a:gd name="connsiteX167" fmla="*/ 162938 w 5039333"/>
              <a:gd name="connsiteY167" fmla="*/ 1658487 h 5172574"/>
              <a:gd name="connsiteX168" fmla="*/ 192915 w 5039333"/>
              <a:gd name="connsiteY168" fmla="*/ 1584428 h 5172574"/>
              <a:gd name="connsiteX169" fmla="*/ 222890 w 5039333"/>
              <a:gd name="connsiteY169" fmla="*/ 1512132 h 5172574"/>
              <a:gd name="connsiteX170" fmla="*/ 291659 w 5039333"/>
              <a:gd name="connsiteY170" fmla="*/ 1371069 h 5172574"/>
              <a:gd name="connsiteX171" fmla="*/ 328687 w 5039333"/>
              <a:gd name="connsiteY171" fmla="*/ 1302302 h 5172574"/>
              <a:gd name="connsiteX172" fmla="*/ 369244 w 5039333"/>
              <a:gd name="connsiteY172" fmla="*/ 1233532 h 5172574"/>
              <a:gd name="connsiteX173" fmla="*/ 411563 w 5039333"/>
              <a:gd name="connsiteY173" fmla="*/ 1166527 h 5172574"/>
              <a:gd name="connsiteX174" fmla="*/ 453882 w 5039333"/>
              <a:gd name="connsiteY174" fmla="*/ 1101286 h 5172574"/>
              <a:gd name="connsiteX175" fmla="*/ 499728 w 5039333"/>
              <a:gd name="connsiteY175" fmla="*/ 1037808 h 5172574"/>
              <a:gd name="connsiteX176" fmla="*/ 547336 w 5039333"/>
              <a:gd name="connsiteY176" fmla="*/ 974329 h 5172574"/>
              <a:gd name="connsiteX177" fmla="*/ 988159 w 5039333"/>
              <a:gd name="connsiteY177" fmla="*/ 531742 h 5172574"/>
              <a:gd name="connsiteX178" fmla="*/ 1524200 w 5039333"/>
              <a:gd name="connsiteY178" fmla="*/ 209060 h 5172574"/>
              <a:gd name="connsiteX179" fmla="*/ 3479692 w 5039333"/>
              <a:gd name="connsiteY179" fmla="*/ 202007 h 5172574"/>
              <a:gd name="connsiteX180" fmla="*/ 3576673 w 5039333"/>
              <a:gd name="connsiteY180" fmla="*/ 230220 h 5172574"/>
              <a:gd name="connsiteX181" fmla="*/ 3673655 w 5039333"/>
              <a:gd name="connsiteY181" fmla="*/ 263721 h 5172574"/>
              <a:gd name="connsiteX182" fmla="*/ 4454792 w 5039333"/>
              <a:gd name="connsiteY182" fmla="*/ 850899 h 5172574"/>
              <a:gd name="connsiteX183" fmla="*/ 4400131 w 5039333"/>
              <a:gd name="connsiteY183" fmla="*/ 801526 h 5172574"/>
              <a:gd name="connsiteX184" fmla="*/ 4343706 w 5039333"/>
              <a:gd name="connsiteY184" fmla="*/ 753917 h 5172574"/>
              <a:gd name="connsiteX185" fmla="*/ 3479692 w 5039333"/>
              <a:gd name="connsiteY185" fmla="*/ 202007 h 5172574"/>
              <a:gd name="connsiteX186" fmla="*/ 2955994 w 5039333"/>
              <a:gd name="connsiteY186" fmla="*/ 198480 h 5172574"/>
              <a:gd name="connsiteX187" fmla="*/ 2996548 w 5039333"/>
              <a:gd name="connsiteY187" fmla="*/ 198480 h 5172574"/>
              <a:gd name="connsiteX188" fmla="*/ 3070607 w 5039333"/>
              <a:gd name="connsiteY188" fmla="*/ 212587 h 5172574"/>
              <a:gd name="connsiteX189" fmla="*/ 3144665 w 5039333"/>
              <a:gd name="connsiteY189" fmla="*/ 230220 h 5172574"/>
              <a:gd name="connsiteX190" fmla="*/ 3181695 w 5039333"/>
              <a:gd name="connsiteY190" fmla="*/ 239035 h 5172574"/>
              <a:gd name="connsiteX191" fmla="*/ 3218723 w 5039333"/>
              <a:gd name="connsiteY191" fmla="*/ 249615 h 5172574"/>
              <a:gd name="connsiteX192" fmla="*/ 3291019 w 5039333"/>
              <a:gd name="connsiteY192" fmla="*/ 270774 h 5172574"/>
              <a:gd name="connsiteX193" fmla="*/ 3573146 w 5039333"/>
              <a:gd name="connsiteY193" fmla="*/ 381863 h 5172574"/>
              <a:gd name="connsiteX194" fmla="*/ 4084501 w 5039333"/>
              <a:gd name="connsiteY194" fmla="*/ 706309 h 5172574"/>
              <a:gd name="connsiteX195" fmla="*/ 4045708 w 5039333"/>
              <a:gd name="connsiteY195" fmla="*/ 686911 h 5172574"/>
              <a:gd name="connsiteX196" fmla="*/ 4028076 w 5039333"/>
              <a:gd name="connsiteY196" fmla="*/ 676332 h 5172574"/>
              <a:gd name="connsiteX197" fmla="*/ 2836090 w 5039333"/>
              <a:gd name="connsiteY197" fmla="*/ 200243 h 5172574"/>
              <a:gd name="connsiteX198" fmla="*/ 2915437 w 5039333"/>
              <a:gd name="connsiteY198" fmla="*/ 200243 h 5172574"/>
              <a:gd name="connsiteX199" fmla="*/ 2590991 w 5039333"/>
              <a:gd name="connsiteY199" fmla="*/ 150870 h 5172574"/>
              <a:gd name="connsiteX200" fmla="*/ 2495773 w 5039333"/>
              <a:gd name="connsiteY200" fmla="*/ 164977 h 5172574"/>
              <a:gd name="connsiteX201" fmla="*/ 2471087 w 5039333"/>
              <a:gd name="connsiteY201" fmla="*/ 168503 h 5172574"/>
              <a:gd name="connsiteX202" fmla="*/ 2446401 w 5039333"/>
              <a:gd name="connsiteY202" fmla="*/ 173792 h 5172574"/>
              <a:gd name="connsiteX203" fmla="*/ 2398793 w 5039333"/>
              <a:gd name="connsiteY203" fmla="*/ 184372 h 5172574"/>
              <a:gd name="connsiteX204" fmla="*/ 1580625 w 5039333"/>
              <a:gd name="connsiteY204" fmla="*/ 403020 h 5172574"/>
              <a:gd name="connsiteX205" fmla="*/ 892941 w 5039333"/>
              <a:gd name="connsiteY205" fmla="*/ 894980 h 5172574"/>
              <a:gd name="connsiteX206" fmla="*/ 1159197 w 5039333"/>
              <a:gd name="connsiteY206" fmla="*/ 605800 h 5172574"/>
              <a:gd name="connsiteX207" fmla="*/ 1485407 w 5039333"/>
              <a:gd name="connsiteY207" fmla="*/ 406547 h 5172574"/>
              <a:gd name="connsiteX208" fmla="*/ 1659972 w 5039333"/>
              <a:gd name="connsiteY208" fmla="*/ 327200 h 5172574"/>
              <a:gd name="connsiteX209" fmla="*/ 1749901 w 5039333"/>
              <a:gd name="connsiteY209" fmla="*/ 293696 h 5172574"/>
              <a:gd name="connsiteX210" fmla="*/ 1839828 w 5039333"/>
              <a:gd name="connsiteY210" fmla="*/ 263721 h 5172574"/>
              <a:gd name="connsiteX211" fmla="*/ 2211884 w 5039333"/>
              <a:gd name="connsiteY211" fmla="*/ 177319 h 5172574"/>
              <a:gd name="connsiteX212" fmla="*/ 2590991 w 5039333"/>
              <a:gd name="connsiteY212" fmla="*/ 150870 h 5172574"/>
              <a:gd name="connsiteX213" fmla="*/ 2522251 w 5039333"/>
              <a:gd name="connsiteY213" fmla="*/ 412 h 5172574"/>
              <a:gd name="connsiteX214" fmla="*/ 3301599 w 5039333"/>
              <a:gd name="connsiteY214" fmla="*/ 106789 h 5172574"/>
              <a:gd name="connsiteX215" fmla="*/ 3236358 w 5039333"/>
              <a:gd name="connsiteY215" fmla="*/ 96209 h 5172574"/>
              <a:gd name="connsiteX216" fmla="*/ 3167589 w 5039333"/>
              <a:gd name="connsiteY216" fmla="*/ 89156 h 5172574"/>
              <a:gd name="connsiteX217" fmla="*/ 2984206 w 5039333"/>
              <a:gd name="connsiteY217" fmla="*/ 52126 h 5172574"/>
              <a:gd name="connsiteX218" fmla="*/ 2890753 w 5039333"/>
              <a:gd name="connsiteY218" fmla="*/ 39784 h 5172574"/>
              <a:gd name="connsiteX219" fmla="*/ 2797297 w 5039333"/>
              <a:gd name="connsiteY219" fmla="*/ 30967 h 5172574"/>
              <a:gd name="connsiteX220" fmla="*/ 2703844 w 5039333"/>
              <a:gd name="connsiteY220" fmla="*/ 23913 h 5172574"/>
              <a:gd name="connsiteX221" fmla="*/ 2610388 w 5039333"/>
              <a:gd name="connsiteY221" fmla="*/ 20387 h 5172574"/>
              <a:gd name="connsiteX222" fmla="*/ 2516935 w 5039333"/>
              <a:gd name="connsiteY222" fmla="*/ 22151 h 5172574"/>
              <a:gd name="connsiteX223" fmla="*/ 2469325 w 5039333"/>
              <a:gd name="connsiteY223" fmla="*/ 23913 h 5172574"/>
              <a:gd name="connsiteX224" fmla="*/ 2423479 w 5039333"/>
              <a:gd name="connsiteY224" fmla="*/ 27440 h 5172574"/>
              <a:gd name="connsiteX225" fmla="*/ 1691714 w 5039333"/>
              <a:gd name="connsiteY225" fmla="*/ 182610 h 5172574"/>
              <a:gd name="connsiteX226" fmla="*/ 1725215 w 5039333"/>
              <a:gd name="connsiteY226" fmla="*/ 164977 h 5172574"/>
              <a:gd name="connsiteX227" fmla="*/ 1751666 w 5039333"/>
              <a:gd name="connsiteY227" fmla="*/ 152635 h 5172574"/>
              <a:gd name="connsiteX228" fmla="*/ 1818671 w 5039333"/>
              <a:gd name="connsiteY228" fmla="*/ 122658 h 5172574"/>
              <a:gd name="connsiteX229" fmla="*/ 1876858 w 5039333"/>
              <a:gd name="connsiteY229" fmla="*/ 101498 h 5172574"/>
              <a:gd name="connsiteX230" fmla="*/ 1963261 w 5039333"/>
              <a:gd name="connsiteY230" fmla="*/ 75050 h 5172574"/>
              <a:gd name="connsiteX231" fmla="*/ 2088454 w 5039333"/>
              <a:gd name="connsiteY231" fmla="*/ 45073 h 5172574"/>
              <a:gd name="connsiteX232" fmla="*/ 2167803 w 5039333"/>
              <a:gd name="connsiteY232" fmla="*/ 30967 h 5172574"/>
              <a:gd name="connsiteX233" fmla="*/ 2211884 w 5039333"/>
              <a:gd name="connsiteY233" fmla="*/ 23913 h 5172574"/>
              <a:gd name="connsiteX234" fmla="*/ 2259494 w 5039333"/>
              <a:gd name="connsiteY234" fmla="*/ 18624 h 5172574"/>
              <a:gd name="connsiteX235" fmla="*/ 2522251 w 5039333"/>
              <a:gd name="connsiteY235" fmla="*/ 412 h 517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5039333" h="5172574">
                <a:moveTo>
                  <a:pt x="4728104" y="1561505"/>
                </a:moveTo>
                <a:cubicBezTo>
                  <a:pt x="4728104" y="1561505"/>
                  <a:pt x="4729866" y="1561505"/>
                  <a:pt x="4729866" y="1561505"/>
                </a:cubicBezTo>
                <a:cubicBezTo>
                  <a:pt x="4742210" y="1589717"/>
                  <a:pt x="4754552" y="1616166"/>
                  <a:pt x="4765132" y="1646143"/>
                </a:cubicBezTo>
                <a:cubicBezTo>
                  <a:pt x="4754552" y="1616166"/>
                  <a:pt x="4740446" y="1589717"/>
                  <a:pt x="4728104" y="1561505"/>
                </a:cubicBezTo>
                <a:close/>
                <a:moveTo>
                  <a:pt x="4888651" y="1542826"/>
                </a:moveTo>
                <a:lnTo>
                  <a:pt x="4889224" y="1544092"/>
                </a:lnTo>
                <a:cubicBezTo>
                  <a:pt x="4896057" y="1558860"/>
                  <a:pt x="4902670" y="1573848"/>
                  <a:pt x="4907960" y="1589717"/>
                </a:cubicBezTo>
                <a:close/>
                <a:moveTo>
                  <a:pt x="4869167" y="1499790"/>
                </a:moveTo>
                <a:cubicBezTo>
                  <a:pt x="4869167" y="1499790"/>
                  <a:pt x="4870930" y="1499790"/>
                  <a:pt x="4870930" y="1499790"/>
                </a:cubicBezTo>
                <a:lnTo>
                  <a:pt x="4888651" y="1542826"/>
                </a:lnTo>
                <a:close/>
                <a:moveTo>
                  <a:pt x="4583190" y="1291357"/>
                </a:moveTo>
                <a:lnTo>
                  <a:pt x="4608198" y="1328750"/>
                </a:lnTo>
                <a:cubicBezTo>
                  <a:pt x="4608198" y="1328750"/>
                  <a:pt x="4606436" y="1328750"/>
                  <a:pt x="4606436" y="1328750"/>
                </a:cubicBezTo>
                <a:close/>
                <a:moveTo>
                  <a:pt x="4526081" y="1205962"/>
                </a:moveTo>
                <a:lnTo>
                  <a:pt x="4544719" y="1231768"/>
                </a:lnTo>
                <a:lnTo>
                  <a:pt x="4565879" y="1263507"/>
                </a:lnTo>
                <a:lnTo>
                  <a:pt x="4583190" y="1291357"/>
                </a:lnTo>
                <a:close/>
                <a:moveTo>
                  <a:pt x="707794" y="1046623"/>
                </a:moveTo>
                <a:cubicBezTo>
                  <a:pt x="695452" y="1069545"/>
                  <a:pt x="683108" y="1090705"/>
                  <a:pt x="672528" y="1110102"/>
                </a:cubicBezTo>
                <a:cubicBezTo>
                  <a:pt x="661949" y="1133024"/>
                  <a:pt x="649607" y="1154183"/>
                  <a:pt x="639027" y="1177107"/>
                </a:cubicBezTo>
                <a:lnTo>
                  <a:pt x="623156" y="1210608"/>
                </a:lnTo>
                <a:lnTo>
                  <a:pt x="607288" y="1244112"/>
                </a:lnTo>
                <a:cubicBezTo>
                  <a:pt x="596708" y="1267034"/>
                  <a:pt x="587890" y="1289958"/>
                  <a:pt x="577311" y="1312879"/>
                </a:cubicBezTo>
                <a:cubicBezTo>
                  <a:pt x="400981" y="1603824"/>
                  <a:pt x="288131" y="1933558"/>
                  <a:pt x="249338" y="2272111"/>
                </a:cubicBezTo>
                <a:cubicBezTo>
                  <a:pt x="229943" y="2441387"/>
                  <a:pt x="228179" y="2612427"/>
                  <a:pt x="245812" y="2781703"/>
                </a:cubicBezTo>
                <a:cubicBezTo>
                  <a:pt x="261682" y="2950979"/>
                  <a:pt x="298710" y="3118491"/>
                  <a:pt x="351609" y="3280714"/>
                </a:cubicBezTo>
                <a:cubicBezTo>
                  <a:pt x="457407" y="3603397"/>
                  <a:pt x="635500" y="3903157"/>
                  <a:pt x="868255" y="4151780"/>
                </a:cubicBezTo>
                <a:cubicBezTo>
                  <a:pt x="1101010" y="4400406"/>
                  <a:pt x="1386663" y="4599657"/>
                  <a:pt x="1702292" y="4726614"/>
                </a:cubicBezTo>
                <a:cubicBezTo>
                  <a:pt x="2016158" y="4855335"/>
                  <a:pt x="2360001" y="4913523"/>
                  <a:pt x="2700317" y="4897654"/>
                </a:cubicBezTo>
                <a:cubicBezTo>
                  <a:pt x="3040632" y="4883548"/>
                  <a:pt x="3377420" y="4791857"/>
                  <a:pt x="3678944" y="4634923"/>
                </a:cubicBezTo>
                <a:cubicBezTo>
                  <a:pt x="3980466" y="4479753"/>
                  <a:pt x="4248488" y="4255816"/>
                  <a:pt x="4456557" y="3986031"/>
                </a:cubicBezTo>
                <a:cubicBezTo>
                  <a:pt x="4666388" y="3718010"/>
                  <a:pt x="4816268" y="3402382"/>
                  <a:pt x="4892089" y="3070883"/>
                </a:cubicBezTo>
                <a:cubicBezTo>
                  <a:pt x="4918539" y="3141415"/>
                  <a:pt x="4939699" y="3213709"/>
                  <a:pt x="4960857" y="3289531"/>
                </a:cubicBezTo>
                <a:cubicBezTo>
                  <a:pt x="4848008" y="3633372"/>
                  <a:pt x="4659334" y="3954292"/>
                  <a:pt x="4410711" y="4217023"/>
                </a:cubicBezTo>
                <a:cubicBezTo>
                  <a:pt x="4163850" y="4479753"/>
                  <a:pt x="3858799" y="4689586"/>
                  <a:pt x="3523774" y="4821832"/>
                </a:cubicBezTo>
                <a:cubicBezTo>
                  <a:pt x="3188748" y="4955842"/>
                  <a:pt x="2825510" y="5014032"/>
                  <a:pt x="2467560" y="4992872"/>
                </a:cubicBezTo>
                <a:cubicBezTo>
                  <a:pt x="2109613" y="4971713"/>
                  <a:pt x="1756955" y="4871204"/>
                  <a:pt x="1443088" y="4700165"/>
                </a:cubicBezTo>
                <a:cubicBezTo>
                  <a:pt x="1127458" y="4530889"/>
                  <a:pt x="854149" y="4289317"/>
                  <a:pt x="642553" y="4003664"/>
                </a:cubicBezTo>
                <a:cubicBezTo>
                  <a:pt x="432721" y="3718010"/>
                  <a:pt x="284604" y="3384749"/>
                  <a:pt x="215837" y="3037380"/>
                </a:cubicBezTo>
                <a:cubicBezTo>
                  <a:pt x="147067" y="2688248"/>
                  <a:pt x="155885" y="2328536"/>
                  <a:pt x="240523" y="1984695"/>
                </a:cubicBezTo>
                <a:cubicBezTo>
                  <a:pt x="282842" y="1813655"/>
                  <a:pt x="342794" y="1646143"/>
                  <a:pt x="422141" y="1489209"/>
                </a:cubicBezTo>
                <a:cubicBezTo>
                  <a:pt x="501490" y="1332277"/>
                  <a:pt x="596708" y="1182396"/>
                  <a:pt x="707794" y="1046623"/>
                </a:cubicBezTo>
                <a:close/>
                <a:moveTo>
                  <a:pt x="4497112" y="916139"/>
                </a:moveTo>
                <a:cubicBezTo>
                  <a:pt x="4500638" y="917902"/>
                  <a:pt x="4504165" y="919666"/>
                  <a:pt x="4507691" y="921428"/>
                </a:cubicBezTo>
                <a:cubicBezTo>
                  <a:pt x="4511218" y="924955"/>
                  <a:pt x="4516507" y="926719"/>
                  <a:pt x="4520033" y="928482"/>
                </a:cubicBezTo>
                <a:cubicBezTo>
                  <a:pt x="4537666" y="947879"/>
                  <a:pt x="4553537" y="969038"/>
                  <a:pt x="4569406" y="990198"/>
                </a:cubicBezTo>
                <a:cubicBezTo>
                  <a:pt x="4585276" y="1011357"/>
                  <a:pt x="4602909" y="1032517"/>
                  <a:pt x="4617015" y="1053676"/>
                </a:cubicBezTo>
                <a:cubicBezTo>
                  <a:pt x="4636411" y="1081889"/>
                  <a:pt x="4657570" y="1111864"/>
                  <a:pt x="4676967" y="1141841"/>
                </a:cubicBezTo>
                <a:cubicBezTo>
                  <a:pt x="4701653" y="1180633"/>
                  <a:pt x="4726340" y="1217662"/>
                  <a:pt x="4747499" y="1256454"/>
                </a:cubicBezTo>
                <a:lnTo>
                  <a:pt x="4781001" y="1316406"/>
                </a:lnTo>
                <a:lnTo>
                  <a:pt x="4796871" y="1346383"/>
                </a:lnTo>
                <a:lnTo>
                  <a:pt x="4810978" y="1376358"/>
                </a:lnTo>
                <a:cubicBezTo>
                  <a:pt x="4809213" y="1376358"/>
                  <a:pt x="4809213" y="1374596"/>
                  <a:pt x="4807451" y="1374596"/>
                </a:cubicBezTo>
                <a:cubicBezTo>
                  <a:pt x="4796871" y="1353436"/>
                  <a:pt x="4786292" y="1334039"/>
                  <a:pt x="4773948" y="1312879"/>
                </a:cubicBezTo>
                <a:lnTo>
                  <a:pt x="4738682" y="1251165"/>
                </a:lnTo>
                <a:cubicBezTo>
                  <a:pt x="4713996" y="1210608"/>
                  <a:pt x="4689310" y="1170054"/>
                  <a:pt x="4662861" y="1131261"/>
                </a:cubicBezTo>
                <a:lnTo>
                  <a:pt x="4602909" y="1048386"/>
                </a:lnTo>
                <a:cubicBezTo>
                  <a:pt x="4587039" y="1025464"/>
                  <a:pt x="4569406" y="1004304"/>
                  <a:pt x="4551773" y="981380"/>
                </a:cubicBezTo>
                <a:lnTo>
                  <a:pt x="4525324" y="947879"/>
                </a:lnTo>
                <a:close/>
                <a:moveTo>
                  <a:pt x="4222038" y="849134"/>
                </a:moveTo>
                <a:cubicBezTo>
                  <a:pt x="4230853" y="852661"/>
                  <a:pt x="4241433" y="856188"/>
                  <a:pt x="4252013" y="861476"/>
                </a:cubicBezTo>
                <a:cubicBezTo>
                  <a:pt x="4320780" y="931127"/>
                  <a:pt x="4384700" y="1005185"/>
                  <a:pt x="4443991" y="1083211"/>
                </a:cubicBezTo>
                <a:lnTo>
                  <a:pt x="4526081" y="1205962"/>
                </a:lnTo>
                <a:lnTo>
                  <a:pt x="4521798" y="1200029"/>
                </a:lnTo>
                <a:lnTo>
                  <a:pt x="4477714" y="1136550"/>
                </a:lnTo>
                <a:lnTo>
                  <a:pt x="4430106" y="1076598"/>
                </a:lnTo>
                <a:lnTo>
                  <a:pt x="4405420" y="1046623"/>
                </a:lnTo>
                <a:lnTo>
                  <a:pt x="4380734" y="1016646"/>
                </a:lnTo>
                <a:cubicBezTo>
                  <a:pt x="4363101" y="997251"/>
                  <a:pt x="4347231" y="977854"/>
                  <a:pt x="4329598" y="958459"/>
                </a:cubicBezTo>
                <a:cubicBezTo>
                  <a:pt x="4294332" y="921428"/>
                  <a:pt x="4259066" y="884400"/>
                  <a:pt x="4222038" y="849134"/>
                </a:cubicBezTo>
                <a:close/>
                <a:moveTo>
                  <a:pt x="2590993" y="284881"/>
                </a:moveTo>
                <a:cubicBezTo>
                  <a:pt x="3837507" y="284881"/>
                  <a:pt x="4848008" y="1295380"/>
                  <a:pt x="4848008" y="2541895"/>
                </a:cubicBezTo>
                <a:cubicBezTo>
                  <a:pt x="4848008" y="2619802"/>
                  <a:pt x="4844061" y="2696787"/>
                  <a:pt x="4836356" y="2772662"/>
                </a:cubicBezTo>
                <a:lnTo>
                  <a:pt x="4805702" y="2973520"/>
                </a:lnTo>
                <a:lnTo>
                  <a:pt x="4810978" y="2984481"/>
                </a:lnTo>
                <a:cubicBezTo>
                  <a:pt x="4825084" y="3017984"/>
                  <a:pt x="4837426" y="3051486"/>
                  <a:pt x="4851534" y="3086752"/>
                </a:cubicBezTo>
                <a:cubicBezTo>
                  <a:pt x="4777474" y="3384749"/>
                  <a:pt x="4641702" y="3665112"/>
                  <a:pt x="4458319" y="3910210"/>
                </a:cubicBezTo>
                <a:cubicBezTo>
                  <a:pt x="4274937" y="4155307"/>
                  <a:pt x="4042182" y="4363376"/>
                  <a:pt x="3779450" y="4516783"/>
                </a:cubicBezTo>
                <a:cubicBezTo>
                  <a:pt x="3516721" y="4671953"/>
                  <a:pt x="3224014" y="4772460"/>
                  <a:pt x="2922490" y="4813016"/>
                </a:cubicBezTo>
                <a:cubicBezTo>
                  <a:pt x="2620968" y="4853571"/>
                  <a:pt x="2314155" y="4834176"/>
                  <a:pt x="2021448" y="4756591"/>
                </a:cubicBezTo>
                <a:cubicBezTo>
                  <a:pt x="1728742" y="4679006"/>
                  <a:pt x="1453668" y="4541469"/>
                  <a:pt x="1215623" y="4356323"/>
                </a:cubicBezTo>
                <a:cubicBezTo>
                  <a:pt x="977579" y="4171178"/>
                  <a:pt x="776564" y="3940185"/>
                  <a:pt x="628447" y="3679218"/>
                </a:cubicBezTo>
                <a:cubicBezTo>
                  <a:pt x="480330" y="3418251"/>
                  <a:pt x="385113" y="3127308"/>
                  <a:pt x="349847" y="2831075"/>
                </a:cubicBezTo>
                <a:lnTo>
                  <a:pt x="345902" y="2774443"/>
                </a:lnTo>
                <a:lnTo>
                  <a:pt x="345630" y="2772662"/>
                </a:lnTo>
                <a:lnTo>
                  <a:pt x="345241" y="2764951"/>
                </a:lnTo>
                <a:lnTo>
                  <a:pt x="334308" y="2607964"/>
                </a:lnTo>
                <a:lnTo>
                  <a:pt x="335383" y="2569715"/>
                </a:lnTo>
                <a:lnTo>
                  <a:pt x="333978" y="2541895"/>
                </a:lnTo>
                <a:lnTo>
                  <a:pt x="338912" y="2444195"/>
                </a:lnTo>
                <a:lnTo>
                  <a:pt x="340589" y="2384523"/>
                </a:lnTo>
                <a:lnTo>
                  <a:pt x="342807" y="2367040"/>
                </a:lnTo>
                <a:lnTo>
                  <a:pt x="345630" y="2311129"/>
                </a:lnTo>
                <a:cubicBezTo>
                  <a:pt x="461213" y="1173014"/>
                  <a:pt x="1422384" y="284881"/>
                  <a:pt x="2590993" y="284881"/>
                </a:cubicBezTo>
                <a:close/>
                <a:moveTo>
                  <a:pt x="1524200" y="209060"/>
                </a:moveTo>
                <a:cubicBezTo>
                  <a:pt x="1437799" y="261959"/>
                  <a:pt x="1358450" y="320147"/>
                  <a:pt x="1279103" y="383625"/>
                </a:cubicBezTo>
                <a:cubicBezTo>
                  <a:pt x="1104536" y="491187"/>
                  <a:pt x="944077" y="618144"/>
                  <a:pt x="799487" y="760970"/>
                </a:cubicBezTo>
                <a:cubicBezTo>
                  <a:pt x="656660" y="905560"/>
                  <a:pt x="529703" y="1066020"/>
                  <a:pt x="423905" y="1240585"/>
                </a:cubicBezTo>
                <a:cubicBezTo>
                  <a:pt x="318108" y="1416915"/>
                  <a:pt x="235234" y="1603824"/>
                  <a:pt x="173518" y="1797786"/>
                </a:cubicBezTo>
                <a:cubicBezTo>
                  <a:pt x="115330" y="1991748"/>
                  <a:pt x="78300" y="2194528"/>
                  <a:pt x="65958" y="2397305"/>
                </a:cubicBezTo>
                <a:cubicBezTo>
                  <a:pt x="53614" y="2600085"/>
                  <a:pt x="65958" y="2804627"/>
                  <a:pt x="102986" y="3005642"/>
                </a:cubicBezTo>
                <a:cubicBezTo>
                  <a:pt x="110039" y="3056777"/>
                  <a:pt x="124145" y="3106149"/>
                  <a:pt x="134725" y="3155521"/>
                </a:cubicBezTo>
                <a:cubicBezTo>
                  <a:pt x="140016" y="3180207"/>
                  <a:pt x="147069" y="3204893"/>
                  <a:pt x="154122" y="3229579"/>
                </a:cubicBezTo>
                <a:cubicBezTo>
                  <a:pt x="161175" y="3254265"/>
                  <a:pt x="168229" y="3278952"/>
                  <a:pt x="175282" y="3303638"/>
                </a:cubicBezTo>
                <a:cubicBezTo>
                  <a:pt x="207021" y="3400620"/>
                  <a:pt x="242287" y="3497600"/>
                  <a:pt x="284606" y="3589291"/>
                </a:cubicBezTo>
                <a:cubicBezTo>
                  <a:pt x="326925" y="3682746"/>
                  <a:pt x="376297" y="3770911"/>
                  <a:pt x="427432" y="3859076"/>
                </a:cubicBezTo>
                <a:cubicBezTo>
                  <a:pt x="482095" y="3945476"/>
                  <a:pt x="538520" y="4030114"/>
                  <a:pt x="601999" y="4109463"/>
                </a:cubicBezTo>
                <a:cubicBezTo>
                  <a:pt x="663713" y="4190575"/>
                  <a:pt x="734245" y="4266396"/>
                  <a:pt x="804776" y="4338691"/>
                </a:cubicBezTo>
                <a:cubicBezTo>
                  <a:pt x="878835" y="4409223"/>
                  <a:pt x="952893" y="4477991"/>
                  <a:pt x="1034004" y="4539707"/>
                </a:cubicBezTo>
                <a:cubicBezTo>
                  <a:pt x="1113354" y="4603185"/>
                  <a:pt x="1197991" y="4661373"/>
                  <a:pt x="1284392" y="4714272"/>
                </a:cubicBezTo>
                <a:lnTo>
                  <a:pt x="1351397" y="4753064"/>
                </a:lnTo>
                <a:lnTo>
                  <a:pt x="1384901" y="4772461"/>
                </a:lnTo>
                <a:lnTo>
                  <a:pt x="1418402" y="4790094"/>
                </a:lnTo>
                <a:lnTo>
                  <a:pt x="1487172" y="4825360"/>
                </a:lnTo>
                <a:cubicBezTo>
                  <a:pt x="1510094" y="4835940"/>
                  <a:pt x="1533017" y="4846520"/>
                  <a:pt x="1555939" y="4857099"/>
                </a:cubicBezTo>
                <a:cubicBezTo>
                  <a:pt x="1647630" y="4901181"/>
                  <a:pt x="1744612" y="4934684"/>
                  <a:pt x="1841593" y="4966424"/>
                </a:cubicBezTo>
                <a:cubicBezTo>
                  <a:pt x="1940337" y="4996399"/>
                  <a:pt x="2039081" y="5021085"/>
                  <a:pt x="2139590" y="5038718"/>
                </a:cubicBezTo>
                <a:cubicBezTo>
                  <a:pt x="2539856" y="5112776"/>
                  <a:pt x="2957758" y="5084563"/>
                  <a:pt x="3347445" y="4964659"/>
                </a:cubicBezTo>
                <a:cubicBezTo>
                  <a:pt x="3541407" y="4902945"/>
                  <a:pt x="3728316" y="4818307"/>
                  <a:pt x="3902883" y="4712509"/>
                </a:cubicBezTo>
                <a:cubicBezTo>
                  <a:pt x="4077448" y="4604948"/>
                  <a:pt x="4237908" y="4479755"/>
                  <a:pt x="4382498" y="4335165"/>
                </a:cubicBezTo>
                <a:cubicBezTo>
                  <a:pt x="4525324" y="4190575"/>
                  <a:pt x="4652281" y="4030114"/>
                  <a:pt x="4758079" y="3855549"/>
                </a:cubicBezTo>
                <a:cubicBezTo>
                  <a:pt x="4863876" y="3680982"/>
                  <a:pt x="4946752" y="3492311"/>
                  <a:pt x="5008466" y="3298349"/>
                </a:cubicBezTo>
                <a:cubicBezTo>
                  <a:pt x="5018165" y="3336259"/>
                  <a:pt x="5027422" y="3375051"/>
                  <a:pt x="5035578" y="3414285"/>
                </a:cubicBezTo>
                <a:lnTo>
                  <a:pt x="5039333" y="3436011"/>
                </a:lnTo>
                <a:lnTo>
                  <a:pt x="4972399" y="3618891"/>
                </a:lnTo>
                <a:cubicBezTo>
                  <a:pt x="4838158" y="3936271"/>
                  <a:pt x="4643909" y="4222090"/>
                  <a:pt x="4403875" y="4462124"/>
                </a:cubicBezTo>
                <a:lnTo>
                  <a:pt x="4253822" y="4598501"/>
                </a:lnTo>
                <a:lnTo>
                  <a:pt x="4172842" y="4661928"/>
                </a:lnTo>
                <a:cubicBezTo>
                  <a:pt x="3869931" y="4884512"/>
                  <a:pt x="3518926" y="5042465"/>
                  <a:pt x="3151720" y="5118067"/>
                </a:cubicBezTo>
                <a:cubicBezTo>
                  <a:pt x="2941887" y="5162148"/>
                  <a:pt x="2728530" y="5178019"/>
                  <a:pt x="2515170" y="5170966"/>
                </a:cubicBezTo>
                <a:cubicBezTo>
                  <a:pt x="2407610" y="5169201"/>
                  <a:pt x="2301813" y="5156859"/>
                  <a:pt x="2196015" y="5140989"/>
                </a:cubicBezTo>
                <a:cubicBezTo>
                  <a:pt x="2169565" y="5137462"/>
                  <a:pt x="2143116" y="5132173"/>
                  <a:pt x="2116666" y="5126882"/>
                </a:cubicBezTo>
                <a:cubicBezTo>
                  <a:pt x="2091980" y="5121593"/>
                  <a:pt x="2065532" y="5118067"/>
                  <a:pt x="2039081" y="5111014"/>
                </a:cubicBezTo>
                <a:cubicBezTo>
                  <a:pt x="1986183" y="5096907"/>
                  <a:pt x="1935048" y="5086327"/>
                  <a:pt x="1883912" y="5070457"/>
                </a:cubicBezTo>
                <a:lnTo>
                  <a:pt x="1808091" y="5047535"/>
                </a:lnTo>
                <a:lnTo>
                  <a:pt x="1732268" y="5021085"/>
                </a:lnTo>
                <a:cubicBezTo>
                  <a:pt x="1681134" y="5003452"/>
                  <a:pt x="1631762" y="4982292"/>
                  <a:pt x="1582389" y="4962897"/>
                </a:cubicBezTo>
                <a:cubicBezTo>
                  <a:pt x="1557703" y="4952317"/>
                  <a:pt x="1534780" y="4939973"/>
                  <a:pt x="1510094" y="4929394"/>
                </a:cubicBezTo>
                <a:cubicBezTo>
                  <a:pt x="1485407" y="4917051"/>
                  <a:pt x="1460721" y="4906472"/>
                  <a:pt x="1437799" y="4894128"/>
                </a:cubicBezTo>
                <a:cubicBezTo>
                  <a:pt x="1390190" y="4869442"/>
                  <a:pt x="1342582" y="4846520"/>
                  <a:pt x="1296736" y="4818307"/>
                </a:cubicBezTo>
                <a:cubicBezTo>
                  <a:pt x="1273812" y="4804201"/>
                  <a:pt x="1250890" y="4791857"/>
                  <a:pt x="1227967" y="4777750"/>
                </a:cubicBezTo>
                <a:lnTo>
                  <a:pt x="1160962" y="4733669"/>
                </a:lnTo>
                <a:lnTo>
                  <a:pt x="1127460" y="4712509"/>
                </a:lnTo>
                <a:lnTo>
                  <a:pt x="1095721" y="4689586"/>
                </a:lnTo>
                <a:lnTo>
                  <a:pt x="1030478" y="4641978"/>
                </a:lnTo>
                <a:cubicBezTo>
                  <a:pt x="945840" y="4576735"/>
                  <a:pt x="864728" y="4507968"/>
                  <a:pt x="788908" y="4433909"/>
                </a:cubicBezTo>
                <a:cubicBezTo>
                  <a:pt x="711323" y="4359851"/>
                  <a:pt x="640791" y="4280502"/>
                  <a:pt x="573786" y="4199390"/>
                </a:cubicBezTo>
                <a:cubicBezTo>
                  <a:pt x="508543" y="4116516"/>
                  <a:pt x="445065" y="4030114"/>
                  <a:pt x="390403" y="3940187"/>
                </a:cubicBezTo>
                <a:cubicBezTo>
                  <a:pt x="362191" y="3896104"/>
                  <a:pt x="337505" y="3848496"/>
                  <a:pt x="311054" y="3802650"/>
                </a:cubicBezTo>
                <a:cubicBezTo>
                  <a:pt x="296948" y="3779727"/>
                  <a:pt x="286368" y="3755041"/>
                  <a:pt x="274026" y="3732119"/>
                </a:cubicBezTo>
                <a:cubicBezTo>
                  <a:pt x="261682" y="3709195"/>
                  <a:pt x="249340" y="3686273"/>
                  <a:pt x="238760" y="3661587"/>
                </a:cubicBezTo>
                <a:lnTo>
                  <a:pt x="207021" y="3589291"/>
                </a:lnTo>
                <a:cubicBezTo>
                  <a:pt x="201730" y="3576949"/>
                  <a:pt x="196441" y="3564605"/>
                  <a:pt x="191150" y="3552263"/>
                </a:cubicBezTo>
                <a:lnTo>
                  <a:pt x="177044" y="3515233"/>
                </a:lnTo>
                <a:lnTo>
                  <a:pt x="148831" y="3441174"/>
                </a:lnTo>
                <a:cubicBezTo>
                  <a:pt x="140016" y="3416488"/>
                  <a:pt x="132963" y="3390040"/>
                  <a:pt x="124145" y="3365354"/>
                </a:cubicBezTo>
                <a:cubicBezTo>
                  <a:pt x="106512" y="3315982"/>
                  <a:pt x="94170" y="3264845"/>
                  <a:pt x="80064" y="3213711"/>
                </a:cubicBezTo>
                <a:cubicBezTo>
                  <a:pt x="73011" y="3187260"/>
                  <a:pt x="67720" y="3162574"/>
                  <a:pt x="62431" y="3136126"/>
                </a:cubicBezTo>
                <a:cubicBezTo>
                  <a:pt x="57140" y="3109675"/>
                  <a:pt x="51851" y="3084989"/>
                  <a:pt x="46560" y="3058541"/>
                </a:cubicBezTo>
                <a:cubicBezTo>
                  <a:pt x="27165" y="2954506"/>
                  <a:pt x="11295" y="2850472"/>
                  <a:pt x="6006" y="2744675"/>
                </a:cubicBezTo>
                <a:cubicBezTo>
                  <a:pt x="-8101" y="2534842"/>
                  <a:pt x="2479" y="2323247"/>
                  <a:pt x="39507" y="2115178"/>
                </a:cubicBezTo>
                <a:lnTo>
                  <a:pt x="53614" y="2037594"/>
                </a:lnTo>
                <a:cubicBezTo>
                  <a:pt x="58904" y="2011145"/>
                  <a:pt x="65958" y="1986459"/>
                  <a:pt x="71247" y="1960009"/>
                </a:cubicBezTo>
                <a:cubicBezTo>
                  <a:pt x="78300" y="1935323"/>
                  <a:pt x="83591" y="1908874"/>
                  <a:pt x="90644" y="1884188"/>
                </a:cubicBezTo>
                <a:lnTo>
                  <a:pt x="113566" y="1808366"/>
                </a:lnTo>
                <a:cubicBezTo>
                  <a:pt x="117092" y="1796023"/>
                  <a:pt x="120619" y="1783679"/>
                  <a:pt x="124145" y="1771337"/>
                </a:cubicBezTo>
                <a:lnTo>
                  <a:pt x="136489" y="1732545"/>
                </a:lnTo>
                <a:lnTo>
                  <a:pt x="162938" y="1658487"/>
                </a:lnTo>
                <a:cubicBezTo>
                  <a:pt x="173518" y="1633801"/>
                  <a:pt x="182335" y="1609114"/>
                  <a:pt x="192915" y="1584428"/>
                </a:cubicBezTo>
                <a:cubicBezTo>
                  <a:pt x="201730" y="1559742"/>
                  <a:pt x="212310" y="1535056"/>
                  <a:pt x="222890" y="1512132"/>
                </a:cubicBezTo>
                <a:cubicBezTo>
                  <a:pt x="245813" y="1464524"/>
                  <a:pt x="266973" y="1416915"/>
                  <a:pt x="291659" y="1371069"/>
                </a:cubicBezTo>
                <a:cubicBezTo>
                  <a:pt x="304001" y="1348147"/>
                  <a:pt x="316345" y="1325223"/>
                  <a:pt x="328687" y="1302302"/>
                </a:cubicBezTo>
                <a:lnTo>
                  <a:pt x="369244" y="1233532"/>
                </a:lnTo>
                <a:cubicBezTo>
                  <a:pt x="383350" y="1210610"/>
                  <a:pt x="397457" y="1187687"/>
                  <a:pt x="411563" y="1166527"/>
                </a:cubicBezTo>
                <a:lnTo>
                  <a:pt x="453882" y="1101286"/>
                </a:lnTo>
                <a:lnTo>
                  <a:pt x="499728" y="1037808"/>
                </a:lnTo>
                <a:cubicBezTo>
                  <a:pt x="515596" y="1014884"/>
                  <a:pt x="531467" y="993724"/>
                  <a:pt x="547336" y="974329"/>
                </a:cubicBezTo>
                <a:cubicBezTo>
                  <a:pt x="676057" y="810342"/>
                  <a:pt x="824173" y="660463"/>
                  <a:pt x="988159" y="531742"/>
                </a:cubicBezTo>
                <a:cubicBezTo>
                  <a:pt x="1153908" y="403022"/>
                  <a:pt x="1333764" y="293698"/>
                  <a:pt x="1524200" y="209060"/>
                </a:cubicBezTo>
                <a:close/>
                <a:moveTo>
                  <a:pt x="3479692" y="202007"/>
                </a:moveTo>
                <a:cubicBezTo>
                  <a:pt x="3511432" y="210822"/>
                  <a:pt x="3544933" y="219640"/>
                  <a:pt x="3576673" y="230220"/>
                </a:cubicBezTo>
                <a:lnTo>
                  <a:pt x="3673655" y="263721"/>
                </a:lnTo>
                <a:cubicBezTo>
                  <a:pt x="3969888" y="406549"/>
                  <a:pt x="4236144" y="607564"/>
                  <a:pt x="4454792" y="850899"/>
                </a:cubicBezTo>
                <a:lnTo>
                  <a:pt x="4400131" y="801526"/>
                </a:lnTo>
                <a:cubicBezTo>
                  <a:pt x="4380734" y="785656"/>
                  <a:pt x="4363101" y="769787"/>
                  <a:pt x="4343706" y="753917"/>
                </a:cubicBezTo>
                <a:cubicBezTo>
                  <a:pt x="4096845" y="514109"/>
                  <a:pt x="3802374" y="323673"/>
                  <a:pt x="3479692" y="202007"/>
                </a:cubicBezTo>
                <a:close/>
                <a:moveTo>
                  <a:pt x="2955994" y="198480"/>
                </a:moveTo>
                <a:lnTo>
                  <a:pt x="2996548" y="198480"/>
                </a:lnTo>
                <a:lnTo>
                  <a:pt x="3070607" y="212587"/>
                </a:lnTo>
                <a:lnTo>
                  <a:pt x="3144665" y="230220"/>
                </a:lnTo>
                <a:lnTo>
                  <a:pt x="3181695" y="239035"/>
                </a:lnTo>
                <a:cubicBezTo>
                  <a:pt x="3194037" y="242562"/>
                  <a:pt x="3206381" y="246088"/>
                  <a:pt x="3218723" y="249615"/>
                </a:cubicBezTo>
                <a:lnTo>
                  <a:pt x="3291019" y="270774"/>
                </a:lnTo>
                <a:cubicBezTo>
                  <a:pt x="3386237" y="302514"/>
                  <a:pt x="3481455" y="337780"/>
                  <a:pt x="3573146" y="381863"/>
                </a:cubicBezTo>
                <a:cubicBezTo>
                  <a:pt x="3758291" y="466501"/>
                  <a:pt x="3929331" y="577587"/>
                  <a:pt x="4084501" y="706309"/>
                </a:cubicBezTo>
                <a:cubicBezTo>
                  <a:pt x="4072157" y="699255"/>
                  <a:pt x="4058051" y="693965"/>
                  <a:pt x="4045708" y="686911"/>
                </a:cubicBezTo>
                <a:cubicBezTo>
                  <a:pt x="4040418" y="683385"/>
                  <a:pt x="4033364" y="679858"/>
                  <a:pt x="4028076" y="676332"/>
                </a:cubicBezTo>
                <a:cubicBezTo>
                  <a:pt x="3684233" y="411838"/>
                  <a:pt x="3266333" y="244326"/>
                  <a:pt x="2836090" y="200243"/>
                </a:cubicBezTo>
                <a:lnTo>
                  <a:pt x="2915437" y="200243"/>
                </a:lnTo>
                <a:close/>
                <a:moveTo>
                  <a:pt x="2590991" y="150870"/>
                </a:moveTo>
                <a:lnTo>
                  <a:pt x="2495773" y="164977"/>
                </a:lnTo>
                <a:lnTo>
                  <a:pt x="2471087" y="168503"/>
                </a:lnTo>
                <a:lnTo>
                  <a:pt x="2446401" y="173792"/>
                </a:lnTo>
                <a:lnTo>
                  <a:pt x="2398793" y="184372"/>
                </a:lnTo>
                <a:cubicBezTo>
                  <a:pt x="2114902" y="207296"/>
                  <a:pt x="1836302" y="281354"/>
                  <a:pt x="1580625" y="403020"/>
                </a:cubicBezTo>
                <a:cubicBezTo>
                  <a:pt x="1324947" y="522924"/>
                  <a:pt x="1090430" y="692200"/>
                  <a:pt x="892941" y="894980"/>
                </a:cubicBezTo>
                <a:cubicBezTo>
                  <a:pt x="972288" y="792709"/>
                  <a:pt x="1060453" y="695727"/>
                  <a:pt x="1159197" y="605800"/>
                </a:cubicBezTo>
                <a:cubicBezTo>
                  <a:pt x="1261468" y="529977"/>
                  <a:pt x="1372557" y="464737"/>
                  <a:pt x="1485407" y="406547"/>
                </a:cubicBezTo>
                <a:cubicBezTo>
                  <a:pt x="1543595" y="378334"/>
                  <a:pt x="1601785" y="351886"/>
                  <a:pt x="1659972" y="327200"/>
                </a:cubicBezTo>
                <a:lnTo>
                  <a:pt x="1749901" y="293696"/>
                </a:lnTo>
                <a:cubicBezTo>
                  <a:pt x="1778114" y="283117"/>
                  <a:pt x="1809853" y="274301"/>
                  <a:pt x="1839828" y="263721"/>
                </a:cubicBezTo>
                <a:cubicBezTo>
                  <a:pt x="1961496" y="226691"/>
                  <a:pt x="2086689" y="194952"/>
                  <a:pt x="2211884" y="177319"/>
                </a:cubicBezTo>
                <a:cubicBezTo>
                  <a:pt x="2337077" y="159686"/>
                  <a:pt x="2464034" y="150870"/>
                  <a:pt x="2590991" y="150870"/>
                </a:cubicBezTo>
                <a:close/>
                <a:moveTo>
                  <a:pt x="2522251" y="412"/>
                </a:moveTo>
                <a:cubicBezTo>
                  <a:pt x="2785505" y="-4299"/>
                  <a:pt x="3049008" y="31407"/>
                  <a:pt x="3301599" y="106789"/>
                </a:cubicBezTo>
                <a:cubicBezTo>
                  <a:pt x="3278677" y="103263"/>
                  <a:pt x="3255753" y="99736"/>
                  <a:pt x="3236358" y="96209"/>
                </a:cubicBezTo>
                <a:cubicBezTo>
                  <a:pt x="3213434" y="92683"/>
                  <a:pt x="3190512" y="90918"/>
                  <a:pt x="3167589" y="89156"/>
                </a:cubicBezTo>
                <a:cubicBezTo>
                  <a:pt x="3107637" y="73286"/>
                  <a:pt x="3045922" y="62706"/>
                  <a:pt x="2984206" y="52126"/>
                </a:cubicBezTo>
                <a:cubicBezTo>
                  <a:pt x="2952467" y="48600"/>
                  <a:pt x="2922492" y="43311"/>
                  <a:pt x="2890753" y="39784"/>
                </a:cubicBezTo>
                <a:cubicBezTo>
                  <a:pt x="2859013" y="36257"/>
                  <a:pt x="2829036" y="32731"/>
                  <a:pt x="2797297" y="30967"/>
                </a:cubicBezTo>
                <a:cubicBezTo>
                  <a:pt x="2765558" y="29204"/>
                  <a:pt x="2735583" y="23913"/>
                  <a:pt x="2703844" y="23913"/>
                </a:cubicBezTo>
                <a:lnTo>
                  <a:pt x="2610388" y="20387"/>
                </a:lnTo>
                <a:cubicBezTo>
                  <a:pt x="2578649" y="20387"/>
                  <a:pt x="2548674" y="22151"/>
                  <a:pt x="2516935" y="22151"/>
                </a:cubicBezTo>
                <a:lnTo>
                  <a:pt x="2469325" y="23913"/>
                </a:lnTo>
                <a:cubicBezTo>
                  <a:pt x="2455218" y="25678"/>
                  <a:pt x="2439350" y="25678"/>
                  <a:pt x="2423479" y="27440"/>
                </a:cubicBezTo>
                <a:cubicBezTo>
                  <a:pt x="2173092" y="41546"/>
                  <a:pt x="1926231" y="94445"/>
                  <a:pt x="1691714" y="182610"/>
                </a:cubicBezTo>
                <a:cubicBezTo>
                  <a:pt x="1705820" y="175557"/>
                  <a:pt x="1716400" y="170268"/>
                  <a:pt x="1725215" y="164977"/>
                </a:cubicBezTo>
                <a:cubicBezTo>
                  <a:pt x="1734033" y="161450"/>
                  <a:pt x="1742848" y="156161"/>
                  <a:pt x="1751666" y="152635"/>
                </a:cubicBezTo>
                <a:cubicBezTo>
                  <a:pt x="1769298" y="143817"/>
                  <a:pt x="1786931" y="135002"/>
                  <a:pt x="1818671" y="122658"/>
                </a:cubicBezTo>
                <a:cubicBezTo>
                  <a:pt x="1834539" y="115605"/>
                  <a:pt x="1853937" y="108551"/>
                  <a:pt x="1876858" y="101498"/>
                </a:cubicBezTo>
                <a:cubicBezTo>
                  <a:pt x="1899782" y="94445"/>
                  <a:pt x="1927995" y="83865"/>
                  <a:pt x="1963261" y="75050"/>
                </a:cubicBezTo>
                <a:cubicBezTo>
                  <a:pt x="1998527" y="66232"/>
                  <a:pt x="2039081" y="55653"/>
                  <a:pt x="2088454" y="45073"/>
                </a:cubicBezTo>
                <a:cubicBezTo>
                  <a:pt x="2113140" y="41546"/>
                  <a:pt x="2139590" y="36257"/>
                  <a:pt x="2167803" y="30967"/>
                </a:cubicBezTo>
                <a:cubicBezTo>
                  <a:pt x="2181909" y="29204"/>
                  <a:pt x="2196015" y="25678"/>
                  <a:pt x="2211884" y="23913"/>
                </a:cubicBezTo>
                <a:cubicBezTo>
                  <a:pt x="2225990" y="22151"/>
                  <a:pt x="2243623" y="20387"/>
                  <a:pt x="2259494" y="18624"/>
                </a:cubicBezTo>
                <a:cubicBezTo>
                  <a:pt x="2346777" y="8045"/>
                  <a:pt x="2434499" y="1984"/>
                  <a:pt x="2522251" y="412"/>
                </a:cubicBezTo>
                <a:close/>
              </a:path>
            </a:pathLst>
          </a:custGeom>
          <a:solidFill>
            <a:srgbClr val="C00000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Insert or Drag &amp; Drop Your Photo</a:t>
            </a:r>
          </a:p>
        </p:txBody>
      </p:sp>
    </p:spTree>
    <p:extLst>
      <p:ext uri="{BB962C8B-B14F-4D97-AF65-F5344CB8AC3E}">
        <p14:creationId xmlns:p14="http://schemas.microsoft.com/office/powerpoint/2010/main" val="1630659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bg>
      <p:bgPr>
        <a:gradFill flip="none" rotWithShape="1">
          <a:gsLst>
            <a:gs pos="0">
              <a:schemeClr val="accent3">
                <a:lumMod val="50000"/>
              </a:schemeClr>
            </a:gs>
            <a:gs pos="100000">
              <a:schemeClr val="accent3">
                <a:lumMod val="75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4C12FF5-1412-48CA-B750-77A86CA84172}"/>
              </a:ext>
            </a:extLst>
          </p:cNvPr>
          <p:cNvSpPr/>
          <p:nvPr userDrawn="1"/>
        </p:nvSpPr>
        <p:spPr>
          <a:xfrm rot="900000">
            <a:off x="5042826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50000"/>
                </a:schemeClr>
              </a:gs>
              <a:gs pos="100000">
                <a:schemeClr val="accent3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D337DD-CA43-4635-AB4C-61F75C745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2781300"/>
            <a:ext cx="4793714" cy="2078699"/>
          </a:xfrm>
        </p:spPr>
        <p:txBody>
          <a:bodyPr anchor="b"/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44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D843F-E518-4C3A-9F72-BFFB38250F5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04000" y="5076000"/>
            <a:ext cx="4793714" cy="10476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C12C547-A8E2-4FD2-9096-2661D36AF2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04000" y="6365893"/>
            <a:ext cx="4114800" cy="2267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F0F8E2D-E2F0-4CBD-934C-274C624B5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solidFill>
            <a:schemeClr val="tx1"/>
          </a:solidFill>
        </p:spPr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2EE5DB8-C107-4983-B829-DFDF9BF2C0C5}"/>
              </a:ext>
            </a:extLst>
          </p:cNvPr>
          <p:cNvSpPr/>
          <p:nvPr userDrawn="1"/>
        </p:nvSpPr>
        <p:spPr>
          <a:xfrm rot="10800000">
            <a:off x="6350256" y="585722"/>
            <a:ext cx="5652866" cy="5578295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BB70C35-77E6-4C43-BCAD-4C1B7478347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94256" y="693981"/>
            <a:ext cx="5303520" cy="5303520"/>
          </a:xfrm>
          <a:custGeom>
            <a:avLst/>
            <a:gdLst>
              <a:gd name="connsiteX0" fmla="*/ 4728104 w 5039333"/>
              <a:gd name="connsiteY0" fmla="*/ 1561505 h 5172574"/>
              <a:gd name="connsiteX1" fmla="*/ 4729866 w 5039333"/>
              <a:gd name="connsiteY1" fmla="*/ 1561505 h 5172574"/>
              <a:gd name="connsiteX2" fmla="*/ 4765132 w 5039333"/>
              <a:gd name="connsiteY2" fmla="*/ 1646143 h 5172574"/>
              <a:gd name="connsiteX3" fmla="*/ 4728104 w 5039333"/>
              <a:gd name="connsiteY3" fmla="*/ 1561505 h 5172574"/>
              <a:gd name="connsiteX4" fmla="*/ 4888651 w 5039333"/>
              <a:gd name="connsiteY4" fmla="*/ 1542826 h 5172574"/>
              <a:gd name="connsiteX5" fmla="*/ 4889224 w 5039333"/>
              <a:gd name="connsiteY5" fmla="*/ 1544092 h 5172574"/>
              <a:gd name="connsiteX6" fmla="*/ 4907960 w 5039333"/>
              <a:gd name="connsiteY6" fmla="*/ 1589717 h 5172574"/>
              <a:gd name="connsiteX7" fmla="*/ 4869167 w 5039333"/>
              <a:gd name="connsiteY7" fmla="*/ 1499790 h 5172574"/>
              <a:gd name="connsiteX8" fmla="*/ 4870930 w 5039333"/>
              <a:gd name="connsiteY8" fmla="*/ 1499790 h 5172574"/>
              <a:gd name="connsiteX9" fmla="*/ 4888651 w 5039333"/>
              <a:gd name="connsiteY9" fmla="*/ 1542826 h 5172574"/>
              <a:gd name="connsiteX10" fmla="*/ 4583190 w 5039333"/>
              <a:gd name="connsiteY10" fmla="*/ 1291357 h 5172574"/>
              <a:gd name="connsiteX11" fmla="*/ 4608198 w 5039333"/>
              <a:gd name="connsiteY11" fmla="*/ 1328750 h 5172574"/>
              <a:gd name="connsiteX12" fmla="*/ 4606436 w 5039333"/>
              <a:gd name="connsiteY12" fmla="*/ 1328750 h 5172574"/>
              <a:gd name="connsiteX13" fmla="*/ 4526081 w 5039333"/>
              <a:gd name="connsiteY13" fmla="*/ 1205962 h 5172574"/>
              <a:gd name="connsiteX14" fmla="*/ 4544719 w 5039333"/>
              <a:gd name="connsiteY14" fmla="*/ 1231768 h 5172574"/>
              <a:gd name="connsiteX15" fmla="*/ 4565879 w 5039333"/>
              <a:gd name="connsiteY15" fmla="*/ 1263507 h 5172574"/>
              <a:gd name="connsiteX16" fmla="*/ 4583190 w 5039333"/>
              <a:gd name="connsiteY16" fmla="*/ 1291357 h 5172574"/>
              <a:gd name="connsiteX17" fmla="*/ 707794 w 5039333"/>
              <a:gd name="connsiteY17" fmla="*/ 1046623 h 5172574"/>
              <a:gd name="connsiteX18" fmla="*/ 672528 w 5039333"/>
              <a:gd name="connsiteY18" fmla="*/ 1110102 h 5172574"/>
              <a:gd name="connsiteX19" fmla="*/ 639027 w 5039333"/>
              <a:gd name="connsiteY19" fmla="*/ 1177107 h 5172574"/>
              <a:gd name="connsiteX20" fmla="*/ 623156 w 5039333"/>
              <a:gd name="connsiteY20" fmla="*/ 1210608 h 5172574"/>
              <a:gd name="connsiteX21" fmla="*/ 607288 w 5039333"/>
              <a:gd name="connsiteY21" fmla="*/ 1244112 h 5172574"/>
              <a:gd name="connsiteX22" fmla="*/ 577311 w 5039333"/>
              <a:gd name="connsiteY22" fmla="*/ 1312879 h 5172574"/>
              <a:gd name="connsiteX23" fmla="*/ 249338 w 5039333"/>
              <a:gd name="connsiteY23" fmla="*/ 2272111 h 5172574"/>
              <a:gd name="connsiteX24" fmla="*/ 245812 w 5039333"/>
              <a:gd name="connsiteY24" fmla="*/ 2781703 h 5172574"/>
              <a:gd name="connsiteX25" fmla="*/ 351609 w 5039333"/>
              <a:gd name="connsiteY25" fmla="*/ 3280714 h 5172574"/>
              <a:gd name="connsiteX26" fmla="*/ 868255 w 5039333"/>
              <a:gd name="connsiteY26" fmla="*/ 4151780 h 5172574"/>
              <a:gd name="connsiteX27" fmla="*/ 1702292 w 5039333"/>
              <a:gd name="connsiteY27" fmla="*/ 4726614 h 5172574"/>
              <a:gd name="connsiteX28" fmla="*/ 2700317 w 5039333"/>
              <a:gd name="connsiteY28" fmla="*/ 4897654 h 5172574"/>
              <a:gd name="connsiteX29" fmla="*/ 3678944 w 5039333"/>
              <a:gd name="connsiteY29" fmla="*/ 4634923 h 5172574"/>
              <a:gd name="connsiteX30" fmla="*/ 4456557 w 5039333"/>
              <a:gd name="connsiteY30" fmla="*/ 3986031 h 5172574"/>
              <a:gd name="connsiteX31" fmla="*/ 4892089 w 5039333"/>
              <a:gd name="connsiteY31" fmla="*/ 3070883 h 5172574"/>
              <a:gd name="connsiteX32" fmla="*/ 4960857 w 5039333"/>
              <a:gd name="connsiteY32" fmla="*/ 3289531 h 5172574"/>
              <a:gd name="connsiteX33" fmla="*/ 4410711 w 5039333"/>
              <a:gd name="connsiteY33" fmla="*/ 4217023 h 5172574"/>
              <a:gd name="connsiteX34" fmla="*/ 3523774 w 5039333"/>
              <a:gd name="connsiteY34" fmla="*/ 4821832 h 5172574"/>
              <a:gd name="connsiteX35" fmla="*/ 2467560 w 5039333"/>
              <a:gd name="connsiteY35" fmla="*/ 4992872 h 5172574"/>
              <a:gd name="connsiteX36" fmla="*/ 1443088 w 5039333"/>
              <a:gd name="connsiteY36" fmla="*/ 4700165 h 5172574"/>
              <a:gd name="connsiteX37" fmla="*/ 642553 w 5039333"/>
              <a:gd name="connsiteY37" fmla="*/ 4003664 h 5172574"/>
              <a:gd name="connsiteX38" fmla="*/ 215837 w 5039333"/>
              <a:gd name="connsiteY38" fmla="*/ 3037380 h 5172574"/>
              <a:gd name="connsiteX39" fmla="*/ 240523 w 5039333"/>
              <a:gd name="connsiteY39" fmla="*/ 1984695 h 5172574"/>
              <a:gd name="connsiteX40" fmla="*/ 422141 w 5039333"/>
              <a:gd name="connsiteY40" fmla="*/ 1489209 h 5172574"/>
              <a:gd name="connsiteX41" fmla="*/ 707794 w 5039333"/>
              <a:gd name="connsiteY41" fmla="*/ 1046623 h 5172574"/>
              <a:gd name="connsiteX42" fmla="*/ 4497112 w 5039333"/>
              <a:gd name="connsiteY42" fmla="*/ 916139 h 5172574"/>
              <a:gd name="connsiteX43" fmla="*/ 4507691 w 5039333"/>
              <a:gd name="connsiteY43" fmla="*/ 921428 h 5172574"/>
              <a:gd name="connsiteX44" fmla="*/ 4520033 w 5039333"/>
              <a:gd name="connsiteY44" fmla="*/ 928482 h 5172574"/>
              <a:gd name="connsiteX45" fmla="*/ 4569406 w 5039333"/>
              <a:gd name="connsiteY45" fmla="*/ 990198 h 5172574"/>
              <a:gd name="connsiteX46" fmla="*/ 4617015 w 5039333"/>
              <a:gd name="connsiteY46" fmla="*/ 1053676 h 5172574"/>
              <a:gd name="connsiteX47" fmla="*/ 4676967 w 5039333"/>
              <a:gd name="connsiteY47" fmla="*/ 1141841 h 5172574"/>
              <a:gd name="connsiteX48" fmla="*/ 4747499 w 5039333"/>
              <a:gd name="connsiteY48" fmla="*/ 1256454 h 5172574"/>
              <a:gd name="connsiteX49" fmla="*/ 4781001 w 5039333"/>
              <a:gd name="connsiteY49" fmla="*/ 1316406 h 5172574"/>
              <a:gd name="connsiteX50" fmla="*/ 4796871 w 5039333"/>
              <a:gd name="connsiteY50" fmla="*/ 1346383 h 5172574"/>
              <a:gd name="connsiteX51" fmla="*/ 4810978 w 5039333"/>
              <a:gd name="connsiteY51" fmla="*/ 1376358 h 5172574"/>
              <a:gd name="connsiteX52" fmla="*/ 4807451 w 5039333"/>
              <a:gd name="connsiteY52" fmla="*/ 1374596 h 5172574"/>
              <a:gd name="connsiteX53" fmla="*/ 4773948 w 5039333"/>
              <a:gd name="connsiteY53" fmla="*/ 1312879 h 5172574"/>
              <a:gd name="connsiteX54" fmla="*/ 4738682 w 5039333"/>
              <a:gd name="connsiteY54" fmla="*/ 1251165 h 5172574"/>
              <a:gd name="connsiteX55" fmla="*/ 4662861 w 5039333"/>
              <a:gd name="connsiteY55" fmla="*/ 1131261 h 5172574"/>
              <a:gd name="connsiteX56" fmla="*/ 4602909 w 5039333"/>
              <a:gd name="connsiteY56" fmla="*/ 1048386 h 5172574"/>
              <a:gd name="connsiteX57" fmla="*/ 4551773 w 5039333"/>
              <a:gd name="connsiteY57" fmla="*/ 981380 h 5172574"/>
              <a:gd name="connsiteX58" fmla="*/ 4525324 w 5039333"/>
              <a:gd name="connsiteY58" fmla="*/ 947879 h 5172574"/>
              <a:gd name="connsiteX59" fmla="*/ 4222038 w 5039333"/>
              <a:gd name="connsiteY59" fmla="*/ 849134 h 5172574"/>
              <a:gd name="connsiteX60" fmla="*/ 4252013 w 5039333"/>
              <a:gd name="connsiteY60" fmla="*/ 861476 h 5172574"/>
              <a:gd name="connsiteX61" fmla="*/ 4443991 w 5039333"/>
              <a:gd name="connsiteY61" fmla="*/ 1083211 h 5172574"/>
              <a:gd name="connsiteX62" fmla="*/ 4526081 w 5039333"/>
              <a:gd name="connsiteY62" fmla="*/ 1205962 h 5172574"/>
              <a:gd name="connsiteX63" fmla="*/ 4521798 w 5039333"/>
              <a:gd name="connsiteY63" fmla="*/ 1200029 h 5172574"/>
              <a:gd name="connsiteX64" fmla="*/ 4477714 w 5039333"/>
              <a:gd name="connsiteY64" fmla="*/ 1136550 h 5172574"/>
              <a:gd name="connsiteX65" fmla="*/ 4430106 w 5039333"/>
              <a:gd name="connsiteY65" fmla="*/ 1076598 h 5172574"/>
              <a:gd name="connsiteX66" fmla="*/ 4405420 w 5039333"/>
              <a:gd name="connsiteY66" fmla="*/ 1046623 h 5172574"/>
              <a:gd name="connsiteX67" fmla="*/ 4380734 w 5039333"/>
              <a:gd name="connsiteY67" fmla="*/ 1016646 h 5172574"/>
              <a:gd name="connsiteX68" fmla="*/ 4329598 w 5039333"/>
              <a:gd name="connsiteY68" fmla="*/ 958459 h 5172574"/>
              <a:gd name="connsiteX69" fmla="*/ 4222038 w 5039333"/>
              <a:gd name="connsiteY69" fmla="*/ 849134 h 5172574"/>
              <a:gd name="connsiteX70" fmla="*/ 2590993 w 5039333"/>
              <a:gd name="connsiteY70" fmla="*/ 284881 h 5172574"/>
              <a:gd name="connsiteX71" fmla="*/ 4848008 w 5039333"/>
              <a:gd name="connsiteY71" fmla="*/ 2541895 h 5172574"/>
              <a:gd name="connsiteX72" fmla="*/ 4836356 w 5039333"/>
              <a:gd name="connsiteY72" fmla="*/ 2772662 h 5172574"/>
              <a:gd name="connsiteX73" fmla="*/ 4805702 w 5039333"/>
              <a:gd name="connsiteY73" fmla="*/ 2973520 h 5172574"/>
              <a:gd name="connsiteX74" fmla="*/ 4810978 w 5039333"/>
              <a:gd name="connsiteY74" fmla="*/ 2984481 h 5172574"/>
              <a:gd name="connsiteX75" fmla="*/ 4851534 w 5039333"/>
              <a:gd name="connsiteY75" fmla="*/ 3086752 h 5172574"/>
              <a:gd name="connsiteX76" fmla="*/ 4458319 w 5039333"/>
              <a:gd name="connsiteY76" fmla="*/ 3910210 h 5172574"/>
              <a:gd name="connsiteX77" fmla="*/ 3779450 w 5039333"/>
              <a:gd name="connsiteY77" fmla="*/ 4516783 h 5172574"/>
              <a:gd name="connsiteX78" fmla="*/ 2922490 w 5039333"/>
              <a:gd name="connsiteY78" fmla="*/ 4813016 h 5172574"/>
              <a:gd name="connsiteX79" fmla="*/ 2021448 w 5039333"/>
              <a:gd name="connsiteY79" fmla="*/ 4756591 h 5172574"/>
              <a:gd name="connsiteX80" fmla="*/ 1215623 w 5039333"/>
              <a:gd name="connsiteY80" fmla="*/ 4356323 h 5172574"/>
              <a:gd name="connsiteX81" fmla="*/ 628447 w 5039333"/>
              <a:gd name="connsiteY81" fmla="*/ 3679218 h 5172574"/>
              <a:gd name="connsiteX82" fmla="*/ 349847 w 5039333"/>
              <a:gd name="connsiteY82" fmla="*/ 2831075 h 5172574"/>
              <a:gd name="connsiteX83" fmla="*/ 345902 w 5039333"/>
              <a:gd name="connsiteY83" fmla="*/ 2774443 h 5172574"/>
              <a:gd name="connsiteX84" fmla="*/ 345630 w 5039333"/>
              <a:gd name="connsiteY84" fmla="*/ 2772662 h 5172574"/>
              <a:gd name="connsiteX85" fmla="*/ 345241 w 5039333"/>
              <a:gd name="connsiteY85" fmla="*/ 2764951 h 5172574"/>
              <a:gd name="connsiteX86" fmla="*/ 334308 w 5039333"/>
              <a:gd name="connsiteY86" fmla="*/ 2607964 h 5172574"/>
              <a:gd name="connsiteX87" fmla="*/ 335383 w 5039333"/>
              <a:gd name="connsiteY87" fmla="*/ 2569715 h 5172574"/>
              <a:gd name="connsiteX88" fmla="*/ 333978 w 5039333"/>
              <a:gd name="connsiteY88" fmla="*/ 2541895 h 5172574"/>
              <a:gd name="connsiteX89" fmla="*/ 338912 w 5039333"/>
              <a:gd name="connsiteY89" fmla="*/ 2444195 h 5172574"/>
              <a:gd name="connsiteX90" fmla="*/ 340589 w 5039333"/>
              <a:gd name="connsiteY90" fmla="*/ 2384523 h 5172574"/>
              <a:gd name="connsiteX91" fmla="*/ 342807 w 5039333"/>
              <a:gd name="connsiteY91" fmla="*/ 2367040 h 5172574"/>
              <a:gd name="connsiteX92" fmla="*/ 345630 w 5039333"/>
              <a:gd name="connsiteY92" fmla="*/ 2311129 h 5172574"/>
              <a:gd name="connsiteX93" fmla="*/ 2590993 w 5039333"/>
              <a:gd name="connsiteY93" fmla="*/ 284881 h 5172574"/>
              <a:gd name="connsiteX94" fmla="*/ 1524200 w 5039333"/>
              <a:gd name="connsiteY94" fmla="*/ 209060 h 5172574"/>
              <a:gd name="connsiteX95" fmla="*/ 1279103 w 5039333"/>
              <a:gd name="connsiteY95" fmla="*/ 383625 h 5172574"/>
              <a:gd name="connsiteX96" fmla="*/ 799487 w 5039333"/>
              <a:gd name="connsiteY96" fmla="*/ 760970 h 5172574"/>
              <a:gd name="connsiteX97" fmla="*/ 423905 w 5039333"/>
              <a:gd name="connsiteY97" fmla="*/ 1240585 h 5172574"/>
              <a:gd name="connsiteX98" fmla="*/ 173518 w 5039333"/>
              <a:gd name="connsiteY98" fmla="*/ 1797786 h 5172574"/>
              <a:gd name="connsiteX99" fmla="*/ 65958 w 5039333"/>
              <a:gd name="connsiteY99" fmla="*/ 2397305 h 5172574"/>
              <a:gd name="connsiteX100" fmla="*/ 102986 w 5039333"/>
              <a:gd name="connsiteY100" fmla="*/ 3005642 h 5172574"/>
              <a:gd name="connsiteX101" fmla="*/ 134725 w 5039333"/>
              <a:gd name="connsiteY101" fmla="*/ 3155521 h 5172574"/>
              <a:gd name="connsiteX102" fmla="*/ 154122 w 5039333"/>
              <a:gd name="connsiteY102" fmla="*/ 3229579 h 5172574"/>
              <a:gd name="connsiteX103" fmla="*/ 175282 w 5039333"/>
              <a:gd name="connsiteY103" fmla="*/ 3303638 h 5172574"/>
              <a:gd name="connsiteX104" fmla="*/ 284606 w 5039333"/>
              <a:gd name="connsiteY104" fmla="*/ 3589291 h 5172574"/>
              <a:gd name="connsiteX105" fmla="*/ 427432 w 5039333"/>
              <a:gd name="connsiteY105" fmla="*/ 3859076 h 5172574"/>
              <a:gd name="connsiteX106" fmla="*/ 601999 w 5039333"/>
              <a:gd name="connsiteY106" fmla="*/ 4109463 h 5172574"/>
              <a:gd name="connsiteX107" fmla="*/ 804776 w 5039333"/>
              <a:gd name="connsiteY107" fmla="*/ 4338691 h 5172574"/>
              <a:gd name="connsiteX108" fmla="*/ 1034004 w 5039333"/>
              <a:gd name="connsiteY108" fmla="*/ 4539707 h 5172574"/>
              <a:gd name="connsiteX109" fmla="*/ 1284392 w 5039333"/>
              <a:gd name="connsiteY109" fmla="*/ 4714272 h 5172574"/>
              <a:gd name="connsiteX110" fmla="*/ 1351397 w 5039333"/>
              <a:gd name="connsiteY110" fmla="*/ 4753064 h 5172574"/>
              <a:gd name="connsiteX111" fmla="*/ 1384901 w 5039333"/>
              <a:gd name="connsiteY111" fmla="*/ 4772461 h 5172574"/>
              <a:gd name="connsiteX112" fmla="*/ 1418402 w 5039333"/>
              <a:gd name="connsiteY112" fmla="*/ 4790094 h 5172574"/>
              <a:gd name="connsiteX113" fmla="*/ 1487172 w 5039333"/>
              <a:gd name="connsiteY113" fmla="*/ 4825360 h 5172574"/>
              <a:gd name="connsiteX114" fmla="*/ 1555939 w 5039333"/>
              <a:gd name="connsiteY114" fmla="*/ 4857099 h 5172574"/>
              <a:gd name="connsiteX115" fmla="*/ 1841593 w 5039333"/>
              <a:gd name="connsiteY115" fmla="*/ 4966424 h 5172574"/>
              <a:gd name="connsiteX116" fmla="*/ 2139590 w 5039333"/>
              <a:gd name="connsiteY116" fmla="*/ 5038718 h 5172574"/>
              <a:gd name="connsiteX117" fmla="*/ 3347445 w 5039333"/>
              <a:gd name="connsiteY117" fmla="*/ 4964659 h 5172574"/>
              <a:gd name="connsiteX118" fmla="*/ 3902883 w 5039333"/>
              <a:gd name="connsiteY118" fmla="*/ 4712509 h 5172574"/>
              <a:gd name="connsiteX119" fmla="*/ 4382498 w 5039333"/>
              <a:gd name="connsiteY119" fmla="*/ 4335165 h 5172574"/>
              <a:gd name="connsiteX120" fmla="*/ 4758079 w 5039333"/>
              <a:gd name="connsiteY120" fmla="*/ 3855549 h 5172574"/>
              <a:gd name="connsiteX121" fmla="*/ 5008466 w 5039333"/>
              <a:gd name="connsiteY121" fmla="*/ 3298349 h 5172574"/>
              <a:gd name="connsiteX122" fmla="*/ 5035578 w 5039333"/>
              <a:gd name="connsiteY122" fmla="*/ 3414285 h 5172574"/>
              <a:gd name="connsiteX123" fmla="*/ 5039333 w 5039333"/>
              <a:gd name="connsiteY123" fmla="*/ 3436011 h 5172574"/>
              <a:gd name="connsiteX124" fmla="*/ 4972399 w 5039333"/>
              <a:gd name="connsiteY124" fmla="*/ 3618891 h 5172574"/>
              <a:gd name="connsiteX125" fmla="*/ 4403875 w 5039333"/>
              <a:gd name="connsiteY125" fmla="*/ 4462124 h 5172574"/>
              <a:gd name="connsiteX126" fmla="*/ 4253822 w 5039333"/>
              <a:gd name="connsiteY126" fmla="*/ 4598501 h 5172574"/>
              <a:gd name="connsiteX127" fmla="*/ 4172842 w 5039333"/>
              <a:gd name="connsiteY127" fmla="*/ 4661928 h 5172574"/>
              <a:gd name="connsiteX128" fmla="*/ 3151720 w 5039333"/>
              <a:gd name="connsiteY128" fmla="*/ 5118067 h 5172574"/>
              <a:gd name="connsiteX129" fmla="*/ 2515170 w 5039333"/>
              <a:gd name="connsiteY129" fmla="*/ 5170966 h 5172574"/>
              <a:gd name="connsiteX130" fmla="*/ 2196015 w 5039333"/>
              <a:gd name="connsiteY130" fmla="*/ 5140989 h 5172574"/>
              <a:gd name="connsiteX131" fmla="*/ 2116666 w 5039333"/>
              <a:gd name="connsiteY131" fmla="*/ 5126882 h 5172574"/>
              <a:gd name="connsiteX132" fmla="*/ 2039081 w 5039333"/>
              <a:gd name="connsiteY132" fmla="*/ 5111014 h 5172574"/>
              <a:gd name="connsiteX133" fmla="*/ 1883912 w 5039333"/>
              <a:gd name="connsiteY133" fmla="*/ 5070457 h 5172574"/>
              <a:gd name="connsiteX134" fmla="*/ 1808091 w 5039333"/>
              <a:gd name="connsiteY134" fmla="*/ 5047535 h 5172574"/>
              <a:gd name="connsiteX135" fmla="*/ 1732268 w 5039333"/>
              <a:gd name="connsiteY135" fmla="*/ 5021085 h 5172574"/>
              <a:gd name="connsiteX136" fmla="*/ 1582389 w 5039333"/>
              <a:gd name="connsiteY136" fmla="*/ 4962897 h 5172574"/>
              <a:gd name="connsiteX137" fmla="*/ 1510094 w 5039333"/>
              <a:gd name="connsiteY137" fmla="*/ 4929394 h 5172574"/>
              <a:gd name="connsiteX138" fmla="*/ 1437799 w 5039333"/>
              <a:gd name="connsiteY138" fmla="*/ 4894128 h 5172574"/>
              <a:gd name="connsiteX139" fmla="*/ 1296736 w 5039333"/>
              <a:gd name="connsiteY139" fmla="*/ 4818307 h 5172574"/>
              <a:gd name="connsiteX140" fmla="*/ 1227967 w 5039333"/>
              <a:gd name="connsiteY140" fmla="*/ 4777750 h 5172574"/>
              <a:gd name="connsiteX141" fmla="*/ 1160962 w 5039333"/>
              <a:gd name="connsiteY141" fmla="*/ 4733669 h 5172574"/>
              <a:gd name="connsiteX142" fmla="*/ 1127460 w 5039333"/>
              <a:gd name="connsiteY142" fmla="*/ 4712509 h 5172574"/>
              <a:gd name="connsiteX143" fmla="*/ 1095721 w 5039333"/>
              <a:gd name="connsiteY143" fmla="*/ 4689586 h 5172574"/>
              <a:gd name="connsiteX144" fmla="*/ 1030478 w 5039333"/>
              <a:gd name="connsiteY144" fmla="*/ 4641978 h 5172574"/>
              <a:gd name="connsiteX145" fmla="*/ 788908 w 5039333"/>
              <a:gd name="connsiteY145" fmla="*/ 4433909 h 5172574"/>
              <a:gd name="connsiteX146" fmla="*/ 573786 w 5039333"/>
              <a:gd name="connsiteY146" fmla="*/ 4199390 h 5172574"/>
              <a:gd name="connsiteX147" fmla="*/ 390403 w 5039333"/>
              <a:gd name="connsiteY147" fmla="*/ 3940187 h 5172574"/>
              <a:gd name="connsiteX148" fmla="*/ 311054 w 5039333"/>
              <a:gd name="connsiteY148" fmla="*/ 3802650 h 5172574"/>
              <a:gd name="connsiteX149" fmla="*/ 274026 w 5039333"/>
              <a:gd name="connsiteY149" fmla="*/ 3732119 h 5172574"/>
              <a:gd name="connsiteX150" fmla="*/ 238760 w 5039333"/>
              <a:gd name="connsiteY150" fmla="*/ 3661587 h 5172574"/>
              <a:gd name="connsiteX151" fmla="*/ 207021 w 5039333"/>
              <a:gd name="connsiteY151" fmla="*/ 3589291 h 5172574"/>
              <a:gd name="connsiteX152" fmla="*/ 191150 w 5039333"/>
              <a:gd name="connsiteY152" fmla="*/ 3552263 h 5172574"/>
              <a:gd name="connsiteX153" fmla="*/ 177044 w 5039333"/>
              <a:gd name="connsiteY153" fmla="*/ 3515233 h 5172574"/>
              <a:gd name="connsiteX154" fmla="*/ 148831 w 5039333"/>
              <a:gd name="connsiteY154" fmla="*/ 3441174 h 5172574"/>
              <a:gd name="connsiteX155" fmla="*/ 124145 w 5039333"/>
              <a:gd name="connsiteY155" fmla="*/ 3365354 h 5172574"/>
              <a:gd name="connsiteX156" fmla="*/ 80064 w 5039333"/>
              <a:gd name="connsiteY156" fmla="*/ 3213711 h 5172574"/>
              <a:gd name="connsiteX157" fmla="*/ 62431 w 5039333"/>
              <a:gd name="connsiteY157" fmla="*/ 3136126 h 5172574"/>
              <a:gd name="connsiteX158" fmla="*/ 46560 w 5039333"/>
              <a:gd name="connsiteY158" fmla="*/ 3058541 h 5172574"/>
              <a:gd name="connsiteX159" fmla="*/ 6006 w 5039333"/>
              <a:gd name="connsiteY159" fmla="*/ 2744675 h 5172574"/>
              <a:gd name="connsiteX160" fmla="*/ 39507 w 5039333"/>
              <a:gd name="connsiteY160" fmla="*/ 2115178 h 5172574"/>
              <a:gd name="connsiteX161" fmla="*/ 53614 w 5039333"/>
              <a:gd name="connsiteY161" fmla="*/ 2037594 h 5172574"/>
              <a:gd name="connsiteX162" fmla="*/ 71247 w 5039333"/>
              <a:gd name="connsiteY162" fmla="*/ 1960009 h 5172574"/>
              <a:gd name="connsiteX163" fmla="*/ 90644 w 5039333"/>
              <a:gd name="connsiteY163" fmla="*/ 1884188 h 5172574"/>
              <a:gd name="connsiteX164" fmla="*/ 113566 w 5039333"/>
              <a:gd name="connsiteY164" fmla="*/ 1808366 h 5172574"/>
              <a:gd name="connsiteX165" fmla="*/ 124145 w 5039333"/>
              <a:gd name="connsiteY165" fmla="*/ 1771337 h 5172574"/>
              <a:gd name="connsiteX166" fmla="*/ 136489 w 5039333"/>
              <a:gd name="connsiteY166" fmla="*/ 1732545 h 5172574"/>
              <a:gd name="connsiteX167" fmla="*/ 162938 w 5039333"/>
              <a:gd name="connsiteY167" fmla="*/ 1658487 h 5172574"/>
              <a:gd name="connsiteX168" fmla="*/ 192915 w 5039333"/>
              <a:gd name="connsiteY168" fmla="*/ 1584428 h 5172574"/>
              <a:gd name="connsiteX169" fmla="*/ 222890 w 5039333"/>
              <a:gd name="connsiteY169" fmla="*/ 1512132 h 5172574"/>
              <a:gd name="connsiteX170" fmla="*/ 291659 w 5039333"/>
              <a:gd name="connsiteY170" fmla="*/ 1371069 h 5172574"/>
              <a:gd name="connsiteX171" fmla="*/ 328687 w 5039333"/>
              <a:gd name="connsiteY171" fmla="*/ 1302302 h 5172574"/>
              <a:gd name="connsiteX172" fmla="*/ 369244 w 5039333"/>
              <a:gd name="connsiteY172" fmla="*/ 1233532 h 5172574"/>
              <a:gd name="connsiteX173" fmla="*/ 411563 w 5039333"/>
              <a:gd name="connsiteY173" fmla="*/ 1166527 h 5172574"/>
              <a:gd name="connsiteX174" fmla="*/ 453882 w 5039333"/>
              <a:gd name="connsiteY174" fmla="*/ 1101286 h 5172574"/>
              <a:gd name="connsiteX175" fmla="*/ 499728 w 5039333"/>
              <a:gd name="connsiteY175" fmla="*/ 1037808 h 5172574"/>
              <a:gd name="connsiteX176" fmla="*/ 547336 w 5039333"/>
              <a:gd name="connsiteY176" fmla="*/ 974329 h 5172574"/>
              <a:gd name="connsiteX177" fmla="*/ 988159 w 5039333"/>
              <a:gd name="connsiteY177" fmla="*/ 531742 h 5172574"/>
              <a:gd name="connsiteX178" fmla="*/ 1524200 w 5039333"/>
              <a:gd name="connsiteY178" fmla="*/ 209060 h 5172574"/>
              <a:gd name="connsiteX179" fmla="*/ 3479692 w 5039333"/>
              <a:gd name="connsiteY179" fmla="*/ 202007 h 5172574"/>
              <a:gd name="connsiteX180" fmla="*/ 3576673 w 5039333"/>
              <a:gd name="connsiteY180" fmla="*/ 230220 h 5172574"/>
              <a:gd name="connsiteX181" fmla="*/ 3673655 w 5039333"/>
              <a:gd name="connsiteY181" fmla="*/ 263721 h 5172574"/>
              <a:gd name="connsiteX182" fmla="*/ 4454792 w 5039333"/>
              <a:gd name="connsiteY182" fmla="*/ 850899 h 5172574"/>
              <a:gd name="connsiteX183" fmla="*/ 4400131 w 5039333"/>
              <a:gd name="connsiteY183" fmla="*/ 801526 h 5172574"/>
              <a:gd name="connsiteX184" fmla="*/ 4343706 w 5039333"/>
              <a:gd name="connsiteY184" fmla="*/ 753917 h 5172574"/>
              <a:gd name="connsiteX185" fmla="*/ 3479692 w 5039333"/>
              <a:gd name="connsiteY185" fmla="*/ 202007 h 5172574"/>
              <a:gd name="connsiteX186" fmla="*/ 2955994 w 5039333"/>
              <a:gd name="connsiteY186" fmla="*/ 198480 h 5172574"/>
              <a:gd name="connsiteX187" fmla="*/ 2996548 w 5039333"/>
              <a:gd name="connsiteY187" fmla="*/ 198480 h 5172574"/>
              <a:gd name="connsiteX188" fmla="*/ 3070607 w 5039333"/>
              <a:gd name="connsiteY188" fmla="*/ 212587 h 5172574"/>
              <a:gd name="connsiteX189" fmla="*/ 3144665 w 5039333"/>
              <a:gd name="connsiteY189" fmla="*/ 230220 h 5172574"/>
              <a:gd name="connsiteX190" fmla="*/ 3181695 w 5039333"/>
              <a:gd name="connsiteY190" fmla="*/ 239035 h 5172574"/>
              <a:gd name="connsiteX191" fmla="*/ 3218723 w 5039333"/>
              <a:gd name="connsiteY191" fmla="*/ 249615 h 5172574"/>
              <a:gd name="connsiteX192" fmla="*/ 3291019 w 5039333"/>
              <a:gd name="connsiteY192" fmla="*/ 270774 h 5172574"/>
              <a:gd name="connsiteX193" fmla="*/ 3573146 w 5039333"/>
              <a:gd name="connsiteY193" fmla="*/ 381863 h 5172574"/>
              <a:gd name="connsiteX194" fmla="*/ 4084501 w 5039333"/>
              <a:gd name="connsiteY194" fmla="*/ 706309 h 5172574"/>
              <a:gd name="connsiteX195" fmla="*/ 4045708 w 5039333"/>
              <a:gd name="connsiteY195" fmla="*/ 686911 h 5172574"/>
              <a:gd name="connsiteX196" fmla="*/ 4028076 w 5039333"/>
              <a:gd name="connsiteY196" fmla="*/ 676332 h 5172574"/>
              <a:gd name="connsiteX197" fmla="*/ 2836090 w 5039333"/>
              <a:gd name="connsiteY197" fmla="*/ 200243 h 5172574"/>
              <a:gd name="connsiteX198" fmla="*/ 2915437 w 5039333"/>
              <a:gd name="connsiteY198" fmla="*/ 200243 h 5172574"/>
              <a:gd name="connsiteX199" fmla="*/ 2590991 w 5039333"/>
              <a:gd name="connsiteY199" fmla="*/ 150870 h 5172574"/>
              <a:gd name="connsiteX200" fmla="*/ 2495773 w 5039333"/>
              <a:gd name="connsiteY200" fmla="*/ 164977 h 5172574"/>
              <a:gd name="connsiteX201" fmla="*/ 2471087 w 5039333"/>
              <a:gd name="connsiteY201" fmla="*/ 168503 h 5172574"/>
              <a:gd name="connsiteX202" fmla="*/ 2446401 w 5039333"/>
              <a:gd name="connsiteY202" fmla="*/ 173792 h 5172574"/>
              <a:gd name="connsiteX203" fmla="*/ 2398793 w 5039333"/>
              <a:gd name="connsiteY203" fmla="*/ 184372 h 5172574"/>
              <a:gd name="connsiteX204" fmla="*/ 1580625 w 5039333"/>
              <a:gd name="connsiteY204" fmla="*/ 403020 h 5172574"/>
              <a:gd name="connsiteX205" fmla="*/ 892941 w 5039333"/>
              <a:gd name="connsiteY205" fmla="*/ 894980 h 5172574"/>
              <a:gd name="connsiteX206" fmla="*/ 1159197 w 5039333"/>
              <a:gd name="connsiteY206" fmla="*/ 605800 h 5172574"/>
              <a:gd name="connsiteX207" fmla="*/ 1485407 w 5039333"/>
              <a:gd name="connsiteY207" fmla="*/ 406547 h 5172574"/>
              <a:gd name="connsiteX208" fmla="*/ 1659972 w 5039333"/>
              <a:gd name="connsiteY208" fmla="*/ 327200 h 5172574"/>
              <a:gd name="connsiteX209" fmla="*/ 1749901 w 5039333"/>
              <a:gd name="connsiteY209" fmla="*/ 293696 h 5172574"/>
              <a:gd name="connsiteX210" fmla="*/ 1839828 w 5039333"/>
              <a:gd name="connsiteY210" fmla="*/ 263721 h 5172574"/>
              <a:gd name="connsiteX211" fmla="*/ 2211884 w 5039333"/>
              <a:gd name="connsiteY211" fmla="*/ 177319 h 5172574"/>
              <a:gd name="connsiteX212" fmla="*/ 2590991 w 5039333"/>
              <a:gd name="connsiteY212" fmla="*/ 150870 h 5172574"/>
              <a:gd name="connsiteX213" fmla="*/ 2522251 w 5039333"/>
              <a:gd name="connsiteY213" fmla="*/ 412 h 5172574"/>
              <a:gd name="connsiteX214" fmla="*/ 3301599 w 5039333"/>
              <a:gd name="connsiteY214" fmla="*/ 106789 h 5172574"/>
              <a:gd name="connsiteX215" fmla="*/ 3236358 w 5039333"/>
              <a:gd name="connsiteY215" fmla="*/ 96209 h 5172574"/>
              <a:gd name="connsiteX216" fmla="*/ 3167589 w 5039333"/>
              <a:gd name="connsiteY216" fmla="*/ 89156 h 5172574"/>
              <a:gd name="connsiteX217" fmla="*/ 2984206 w 5039333"/>
              <a:gd name="connsiteY217" fmla="*/ 52126 h 5172574"/>
              <a:gd name="connsiteX218" fmla="*/ 2890753 w 5039333"/>
              <a:gd name="connsiteY218" fmla="*/ 39784 h 5172574"/>
              <a:gd name="connsiteX219" fmla="*/ 2797297 w 5039333"/>
              <a:gd name="connsiteY219" fmla="*/ 30967 h 5172574"/>
              <a:gd name="connsiteX220" fmla="*/ 2703844 w 5039333"/>
              <a:gd name="connsiteY220" fmla="*/ 23913 h 5172574"/>
              <a:gd name="connsiteX221" fmla="*/ 2610388 w 5039333"/>
              <a:gd name="connsiteY221" fmla="*/ 20387 h 5172574"/>
              <a:gd name="connsiteX222" fmla="*/ 2516935 w 5039333"/>
              <a:gd name="connsiteY222" fmla="*/ 22151 h 5172574"/>
              <a:gd name="connsiteX223" fmla="*/ 2469325 w 5039333"/>
              <a:gd name="connsiteY223" fmla="*/ 23913 h 5172574"/>
              <a:gd name="connsiteX224" fmla="*/ 2423479 w 5039333"/>
              <a:gd name="connsiteY224" fmla="*/ 27440 h 5172574"/>
              <a:gd name="connsiteX225" fmla="*/ 1691714 w 5039333"/>
              <a:gd name="connsiteY225" fmla="*/ 182610 h 5172574"/>
              <a:gd name="connsiteX226" fmla="*/ 1725215 w 5039333"/>
              <a:gd name="connsiteY226" fmla="*/ 164977 h 5172574"/>
              <a:gd name="connsiteX227" fmla="*/ 1751666 w 5039333"/>
              <a:gd name="connsiteY227" fmla="*/ 152635 h 5172574"/>
              <a:gd name="connsiteX228" fmla="*/ 1818671 w 5039333"/>
              <a:gd name="connsiteY228" fmla="*/ 122658 h 5172574"/>
              <a:gd name="connsiteX229" fmla="*/ 1876858 w 5039333"/>
              <a:gd name="connsiteY229" fmla="*/ 101498 h 5172574"/>
              <a:gd name="connsiteX230" fmla="*/ 1963261 w 5039333"/>
              <a:gd name="connsiteY230" fmla="*/ 75050 h 5172574"/>
              <a:gd name="connsiteX231" fmla="*/ 2088454 w 5039333"/>
              <a:gd name="connsiteY231" fmla="*/ 45073 h 5172574"/>
              <a:gd name="connsiteX232" fmla="*/ 2167803 w 5039333"/>
              <a:gd name="connsiteY232" fmla="*/ 30967 h 5172574"/>
              <a:gd name="connsiteX233" fmla="*/ 2211884 w 5039333"/>
              <a:gd name="connsiteY233" fmla="*/ 23913 h 5172574"/>
              <a:gd name="connsiteX234" fmla="*/ 2259494 w 5039333"/>
              <a:gd name="connsiteY234" fmla="*/ 18624 h 5172574"/>
              <a:gd name="connsiteX235" fmla="*/ 2522251 w 5039333"/>
              <a:gd name="connsiteY235" fmla="*/ 412 h 517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5039333" h="5172574">
                <a:moveTo>
                  <a:pt x="4728104" y="1561505"/>
                </a:moveTo>
                <a:cubicBezTo>
                  <a:pt x="4728104" y="1561505"/>
                  <a:pt x="4729866" y="1561505"/>
                  <a:pt x="4729866" y="1561505"/>
                </a:cubicBezTo>
                <a:cubicBezTo>
                  <a:pt x="4742210" y="1589717"/>
                  <a:pt x="4754552" y="1616166"/>
                  <a:pt x="4765132" y="1646143"/>
                </a:cubicBezTo>
                <a:cubicBezTo>
                  <a:pt x="4754552" y="1616166"/>
                  <a:pt x="4740446" y="1589717"/>
                  <a:pt x="4728104" y="1561505"/>
                </a:cubicBezTo>
                <a:close/>
                <a:moveTo>
                  <a:pt x="4888651" y="1542826"/>
                </a:moveTo>
                <a:lnTo>
                  <a:pt x="4889224" y="1544092"/>
                </a:lnTo>
                <a:cubicBezTo>
                  <a:pt x="4896057" y="1558860"/>
                  <a:pt x="4902670" y="1573848"/>
                  <a:pt x="4907960" y="1589717"/>
                </a:cubicBezTo>
                <a:close/>
                <a:moveTo>
                  <a:pt x="4869167" y="1499790"/>
                </a:moveTo>
                <a:cubicBezTo>
                  <a:pt x="4869167" y="1499790"/>
                  <a:pt x="4870930" y="1499790"/>
                  <a:pt x="4870930" y="1499790"/>
                </a:cubicBezTo>
                <a:lnTo>
                  <a:pt x="4888651" y="1542826"/>
                </a:lnTo>
                <a:close/>
                <a:moveTo>
                  <a:pt x="4583190" y="1291357"/>
                </a:moveTo>
                <a:lnTo>
                  <a:pt x="4608198" y="1328750"/>
                </a:lnTo>
                <a:cubicBezTo>
                  <a:pt x="4608198" y="1328750"/>
                  <a:pt x="4606436" y="1328750"/>
                  <a:pt x="4606436" y="1328750"/>
                </a:cubicBezTo>
                <a:close/>
                <a:moveTo>
                  <a:pt x="4526081" y="1205962"/>
                </a:moveTo>
                <a:lnTo>
                  <a:pt x="4544719" y="1231768"/>
                </a:lnTo>
                <a:lnTo>
                  <a:pt x="4565879" y="1263507"/>
                </a:lnTo>
                <a:lnTo>
                  <a:pt x="4583190" y="1291357"/>
                </a:lnTo>
                <a:close/>
                <a:moveTo>
                  <a:pt x="707794" y="1046623"/>
                </a:moveTo>
                <a:cubicBezTo>
                  <a:pt x="695452" y="1069545"/>
                  <a:pt x="683108" y="1090705"/>
                  <a:pt x="672528" y="1110102"/>
                </a:cubicBezTo>
                <a:cubicBezTo>
                  <a:pt x="661949" y="1133024"/>
                  <a:pt x="649607" y="1154183"/>
                  <a:pt x="639027" y="1177107"/>
                </a:cubicBezTo>
                <a:lnTo>
                  <a:pt x="623156" y="1210608"/>
                </a:lnTo>
                <a:lnTo>
                  <a:pt x="607288" y="1244112"/>
                </a:lnTo>
                <a:cubicBezTo>
                  <a:pt x="596708" y="1267034"/>
                  <a:pt x="587890" y="1289958"/>
                  <a:pt x="577311" y="1312879"/>
                </a:cubicBezTo>
                <a:cubicBezTo>
                  <a:pt x="400981" y="1603824"/>
                  <a:pt x="288131" y="1933558"/>
                  <a:pt x="249338" y="2272111"/>
                </a:cubicBezTo>
                <a:cubicBezTo>
                  <a:pt x="229943" y="2441387"/>
                  <a:pt x="228179" y="2612427"/>
                  <a:pt x="245812" y="2781703"/>
                </a:cubicBezTo>
                <a:cubicBezTo>
                  <a:pt x="261682" y="2950979"/>
                  <a:pt x="298710" y="3118491"/>
                  <a:pt x="351609" y="3280714"/>
                </a:cubicBezTo>
                <a:cubicBezTo>
                  <a:pt x="457407" y="3603397"/>
                  <a:pt x="635500" y="3903157"/>
                  <a:pt x="868255" y="4151780"/>
                </a:cubicBezTo>
                <a:cubicBezTo>
                  <a:pt x="1101010" y="4400406"/>
                  <a:pt x="1386663" y="4599657"/>
                  <a:pt x="1702292" y="4726614"/>
                </a:cubicBezTo>
                <a:cubicBezTo>
                  <a:pt x="2016158" y="4855335"/>
                  <a:pt x="2360001" y="4913523"/>
                  <a:pt x="2700317" y="4897654"/>
                </a:cubicBezTo>
                <a:cubicBezTo>
                  <a:pt x="3040632" y="4883548"/>
                  <a:pt x="3377420" y="4791857"/>
                  <a:pt x="3678944" y="4634923"/>
                </a:cubicBezTo>
                <a:cubicBezTo>
                  <a:pt x="3980466" y="4479753"/>
                  <a:pt x="4248488" y="4255816"/>
                  <a:pt x="4456557" y="3986031"/>
                </a:cubicBezTo>
                <a:cubicBezTo>
                  <a:pt x="4666388" y="3718010"/>
                  <a:pt x="4816268" y="3402382"/>
                  <a:pt x="4892089" y="3070883"/>
                </a:cubicBezTo>
                <a:cubicBezTo>
                  <a:pt x="4918539" y="3141415"/>
                  <a:pt x="4939699" y="3213709"/>
                  <a:pt x="4960857" y="3289531"/>
                </a:cubicBezTo>
                <a:cubicBezTo>
                  <a:pt x="4848008" y="3633372"/>
                  <a:pt x="4659334" y="3954292"/>
                  <a:pt x="4410711" y="4217023"/>
                </a:cubicBezTo>
                <a:cubicBezTo>
                  <a:pt x="4163850" y="4479753"/>
                  <a:pt x="3858799" y="4689586"/>
                  <a:pt x="3523774" y="4821832"/>
                </a:cubicBezTo>
                <a:cubicBezTo>
                  <a:pt x="3188748" y="4955842"/>
                  <a:pt x="2825510" y="5014032"/>
                  <a:pt x="2467560" y="4992872"/>
                </a:cubicBezTo>
                <a:cubicBezTo>
                  <a:pt x="2109613" y="4971713"/>
                  <a:pt x="1756955" y="4871204"/>
                  <a:pt x="1443088" y="4700165"/>
                </a:cubicBezTo>
                <a:cubicBezTo>
                  <a:pt x="1127458" y="4530889"/>
                  <a:pt x="854149" y="4289317"/>
                  <a:pt x="642553" y="4003664"/>
                </a:cubicBezTo>
                <a:cubicBezTo>
                  <a:pt x="432721" y="3718010"/>
                  <a:pt x="284604" y="3384749"/>
                  <a:pt x="215837" y="3037380"/>
                </a:cubicBezTo>
                <a:cubicBezTo>
                  <a:pt x="147067" y="2688248"/>
                  <a:pt x="155885" y="2328536"/>
                  <a:pt x="240523" y="1984695"/>
                </a:cubicBezTo>
                <a:cubicBezTo>
                  <a:pt x="282842" y="1813655"/>
                  <a:pt x="342794" y="1646143"/>
                  <a:pt x="422141" y="1489209"/>
                </a:cubicBezTo>
                <a:cubicBezTo>
                  <a:pt x="501490" y="1332277"/>
                  <a:pt x="596708" y="1182396"/>
                  <a:pt x="707794" y="1046623"/>
                </a:cubicBezTo>
                <a:close/>
                <a:moveTo>
                  <a:pt x="4497112" y="916139"/>
                </a:moveTo>
                <a:cubicBezTo>
                  <a:pt x="4500638" y="917902"/>
                  <a:pt x="4504165" y="919666"/>
                  <a:pt x="4507691" y="921428"/>
                </a:cubicBezTo>
                <a:cubicBezTo>
                  <a:pt x="4511218" y="924955"/>
                  <a:pt x="4516507" y="926719"/>
                  <a:pt x="4520033" y="928482"/>
                </a:cubicBezTo>
                <a:cubicBezTo>
                  <a:pt x="4537666" y="947879"/>
                  <a:pt x="4553537" y="969038"/>
                  <a:pt x="4569406" y="990198"/>
                </a:cubicBezTo>
                <a:cubicBezTo>
                  <a:pt x="4585276" y="1011357"/>
                  <a:pt x="4602909" y="1032517"/>
                  <a:pt x="4617015" y="1053676"/>
                </a:cubicBezTo>
                <a:cubicBezTo>
                  <a:pt x="4636411" y="1081889"/>
                  <a:pt x="4657570" y="1111864"/>
                  <a:pt x="4676967" y="1141841"/>
                </a:cubicBezTo>
                <a:cubicBezTo>
                  <a:pt x="4701653" y="1180633"/>
                  <a:pt x="4726340" y="1217662"/>
                  <a:pt x="4747499" y="1256454"/>
                </a:cubicBezTo>
                <a:lnTo>
                  <a:pt x="4781001" y="1316406"/>
                </a:lnTo>
                <a:lnTo>
                  <a:pt x="4796871" y="1346383"/>
                </a:lnTo>
                <a:lnTo>
                  <a:pt x="4810978" y="1376358"/>
                </a:lnTo>
                <a:cubicBezTo>
                  <a:pt x="4809213" y="1376358"/>
                  <a:pt x="4809213" y="1374596"/>
                  <a:pt x="4807451" y="1374596"/>
                </a:cubicBezTo>
                <a:cubicBezTo>
                  <a:pt x="4796871" y="1353436"/>
                  <a:pt x="4786292" y="1334039"/>
                  <a:pt x="4773948" y="1312879"/>
                </a:cubicBezTo>
                <a:lnTo>
                  <a:pt x="4738682" y="1251165"/>
                </a:lnTo>
                <a:cubicBezTo>
                  <a:pt x="4713996" y="1210608"/>
                  <a:pt x="4689310" y="1170054"/>
                  <a:pt x="4662861" y="1131261"/>
                </a:cubicBezTo>
                <a:lnTo>
                  <a:pt x="4602909" y="1048386"/>
                </a:lnTo>
                <a:cubicBezTo>
                  <a:pt x="4587039" y="1025464"/>
                  <a:pt x="4569406" y="1004304"/>
                  <a:pt x="4551773" y="981380"/>
                </a:cubicBezTo>
                <a:lnTo>
                  <a:pt x="4525324" y="947879"/>
                </a:lnTo>
                <a:close/>
                <a:moveTo>
                  <a:pt x="4222038" y="849134"/>
                </a:moveTo>
                <a:cubicBezTo>
                  <a:pt x="4230853" y="852661"/>
                  <a:pt x="4241433" y="856188"/>
                  <a:pt x="4252013" y="861476"/>
                </a:cubicBezTo>
                <a:cubicBezTo>
                  <a:pt x="4320780" y="931127"/>
                  <a:pt x="4384700" y="1005185"/>
                  <a:pt x="4443991" y="1083211"/>
                </a:cubicBezTo>
                <a:lnTo>
                  <a:pt x="4526081" y="1205962"/>
                </a:lnTo>
                <a:lnTo>
                  <a:pt x="4521798" y="1200029"/>
                </a:lnTo>
                <a:lnTo>
                  <a:pt x="4477714" y="1136550"/>
                </a:lnTo>
                <a:lnTo>
                  <a:pt x="4430106" y="1076598"/>
                </a:lnTo>
                <a:lnTo>
                  <a:pt x="4405420" y="1046623"/>
                </a:lnTo>
                <a:lnTo>
                  <a:pt x="4380734" y="1016646"/>
                </a:lnTo>
                <a:cubicBezTo>
                  <a:pt x="4363101" y="997251"/>
                  <a:pt x="4347231" y="977854"/>
                  <a:pt x="4329598" y="958459"/>
                </a:cubicBezTo>
                <a:cubicBezTo>
                  <a:pt x="4294332" y="921428"/>
                  <a:pt x="4259066" y="884400"/>
                  <a:pt x="4222038" y="849134"/>
                </a:cubicBezTo>
                <a:close/>
                <a:moveTo>
                  <a:pt x="2590993" y="284881"/>
                </a:moveTo>
                <a:cubicBezTo>
                  <a:pt x="3837507" y="284881"/>
                  <a:pt x="4848008" y="1295380"/>
                  <a:pt x="4848008" y="2541895"/>
                </a:cubicBezTo>
                <a:cubicBezTo>
                  <a:pt x="4848008" y="2619802"/>
                  <a:pt x="4844061" y="2696787"/>
                  <a:pt x="4836356" y="2772662"/>
                </a:cubicBezTo>
                <a:lnTo>
                  <a:pt x="4805702" y="2973520"/>
                </a:lnTo>
                <a:lnTo>
                  <a:pt x="4810978" y="2984481"/>
                </a:lnTo>
                <a:cubicBezTo>
                  <a:pt x="4825084" y="3017984"/>
                  <a:pt x="4837426" y="3051486"/>
                  <a:pt x="4851534" y="3086752"/>
                </a:cubicBezTo>
                <a:cubicBezTo>
                  <a:pt x="4777474" y="3384749"/>
                  <a:pt x="4641702" y="3665112"/>
                  <a:pt x="4458319" y="3910210"/>
                </a:cubicBezTo>
                <a:cubicBezTo>
                  <a:pt x="4274937" y="4155307"/>
                  <a:pt x="4042182" y="4363376"/>
                  <a:pt x="3779450" y="4516783"/>
                </a:cubicBezTo>
                <a:cubicBezTo>
                  <a:pt x="3516721" y="4671953"/>
                  <a:pt x="3224014" y="4772460"/>
                  <a:pt x="2922490" y="4813016"/>
                </a:cubicBezTo>
                <a:cubicBezTo>
                  <a:pt x="2620968" y="4853571"/>
                  <a:pt x="2314155" y="4834176"/>
                  <a:pt x="2021448" y="4756591"/>
                </a:cubicBezTo>
                <a:cubicBezTo>
                  <a:pt x="1728742" y="4679006"/>
                  <a:pt x="1453668" y="4541469"/>
                  <a:pt x="1215623" y="4356323"/>
                </a:cubicBezTo>
                <a:cubicBezTo>
                  <a:pt x="977579" y="4171178"/>
                  <a:pt x="776564" y="3940185"/>
                  <a:pt x="628447" y="3679218"/>
                </a:cubicBezTo>
                <a:cubicBezTo>
                  <a:pt x="480330" y="3418251"/>
                  <a:pt x="385113" y="3127308"/>
                  <a:pt x="349847" y="2831075"/>
                </a:cubicBezTo>
                <a:lnTo>
                  <a:pt x="345902" y="2774443"/>
                </a:lnTo>
                <a:lnTo>
                  <a:pt x="345630" y="2772662"/>
                </a:lnTo>
                <a:lnTo>
                  <a:pt x="345241" y="2764951"/>
                </a:lnTo>
                <a:lnTo>
                  <a:pt x="334308" y="2607964"/>
                </a:lnTo>
                <a:lnTo>
                  <a:pt x="335383" y="2569715"/>
                </a:lnTo>
                <a:lnTo>
                  <a:pt x="333978" y="2541895"/>
                </a:lnTo>
                <a:lnTo>
                  <a:pt x="338912" y="2444195"/>
                </a:lnTo>
                <a:lnTo>
                  <a:pt x="340589" y="2384523"/>
                </a:lnTo>
                <a:lnTo>
                  <a:pt x="342807" y="2367040"/>
                </a:lnTo>
                <a:lnTo>
                  <a:pt x="345630" y="2311129"/>
                </a:lnTo>
                <a:cubicBezTo>
                  <a:pt x="461213" y="1173014"/>
                  <a:pt x="1422384" y="284881"/>
                  <a:pt x="2590993" y="284881"/>
                </a:cubicBezTo>
                <a:close/>
                <a:moveTo>
                  <a:pt x="1524200" y="209060"/>
                </a:moveTo>
                <a:cubicBezTo>
                  <a:pt x="1437799" y="261959"/>
                  <a:pt x="1358450" y="320147"/>
                  <a:pt x="1279103" y="383625"/>
                </a:cubicBezTo>
                <a:cubicBezTo>
                  <a:pt x="1104536" y="491187"/>
                  <a:pt x="944077" y="618144"/>
                  <a:pt x="799487" y="760970"/>
                </a:cubicBezTo>
                <a:cubicBezTo>
                  <a:pt x="656660" y="905560"/>
                  <a:pt x="529703" y="1066020"/>
                  <a:pt x="423905" y="1240585"/>
                </a:cubicBezTo>
                <a:cubicBezTo>
                  <a:pt x="318108" y="1416915"/>
                  <a:pt x="235234" y="1603824"/>
                  <a:pt x="173518" y="1797786"/>
                </a:cubicBezTo>
                <a:cubicBezTo>
                  <a:pt x="115330" y="1991748"/>
                  <a:pt x="78300" y="2194528"/>
                  <a:pt x="65958" y="2397305"/>
                </a:cubicBezTo>
                <a:cubicBezTo>
                  <a:pt x="53614" y="2600085"/>
                  <a:pt x="65958" y="2804627"/>
                  <a:pt x="102986" y="3005642"/>
                </a:cubicBezTo>
                <a:cubicBezTo>
                  <a:pt x="110039" y="3056777"/>
                  <a:pt x="124145" y="3106149"/>
                  <a:pt x="134725" y="3155521"/>
                </a:cubicBezTo>
                <a:cubicBezTo>
                  <a:pt x="140016" y="3180207"/>
                  <a:pt x="147069" y="3204893"/>
                  <a:pt x="154122" y="3229579"/>
                </a:cubicBezTo>
                <a:cubicBezTo>
                  <a:pt x="161175" y="3254265"/>
                  <a:pt x="168229" y="3278952"/>
                  <a:pt x="175282" y="3303638"/>
                </a:cubicBezTo>
                <a:cubicBezTo>
                  <a:pt x="207021" y="3400620"/>
                  <a:pt x="242287" y="3497600"/>
                  <a:pt x="284606" y="3589291"/>
                </a:cubicBezTo>
                <a:cubicBezTo>
                  <a:pt x="326925" y="3682746"/>
                  <a:pt x="376297" y="3770911"/>
                  <a:pt x="427432" y="3859076"/>
                </a:cubicBezTo>
                <a:cubicBezTo>
                  <a:pt x="482095" y="3945476"/>
                  <a:pt x="538520" y="4030114"/>
                  <a:pt x="601999" y="4109463"/>
                </a:cubicBezTo>
                <a:cubicBezTo>
                  <a:pt x="663713" y="4190575"/>
                  <a:pt x="734245" y="4266396"/>
                  <a:pt x="804776" y="4338691"/>
                </a:cubicBezTo>
                <a:cubicBezTo>
                  <a:pt x="878835" y="4409223"/>
                  <a:pt x="952893" y="4477991"/>
                  <a:pt x="1034004" y="4539707"/>
                </a:cubicBezTo>
                <a:cubicBezTo>
                  <a:pt x="1113354" y="4603185"/>
                  <a:pt x="1197991" y="4661373"/>
                  <a:pt x="1284392" y="4714272"/>
                </a:cubicBezTo>
                <a:lnTo>
                  <a:pt x="1351397" y="4753064"/>
                </a:lnTo>
                <a:lnTo>
                  <a:pt x="1384901" y="4772461"/>
                </a:lnTo>
                <a:lnTo>
                  <a:pt x="1418402" y="4790094"/>
                </a:lnTo>
                <a:lnTo>
                  <a:pt x="1487172" y="4825360"/>
                </a:lnTo>
                <a:cubicBezTo>
                  <a:pt x="1510094" y="4835940"/>
                  <a:pt x="1533017" y="4846520"/>
                  <a:pt x="1555939" y="4857099"/>
                </a:cubicBezTo>
                <a:cubicBezTo>
                  <a:pt x="1647630" y="4901181"/>
                  <a:pt x="1744612" y="4934684"/>
                  <a:pt x="1841593" y="4966424"/>
                </a:cubicBezTo>
                <a:cubicBezTo>
                  <a:pt x="1940337" y="4996399"/>
                  <a:pt x="2039081" y="5021085"/>
                  <a:pt x="2139590" y="5038718"/>
                </a:cubicBezTo>
                <a:cubicBezTo>
                  <a:pt x="2539856" y="5112776"/>
                  <a:pt x="2957758" y="5084563"/>
                  <a:pt x="3347445" y="4964659"/>
                </a:cubicBezTo>
                <a:cubicBezTo>
                  <a:pt x="3541407" y="4902945"/>
                  <a:pt x="3728316" y="4818307"/>
                  <a:pt x="3902883" y="4712509"/>
                </a:cubicBezTo>
                <a:cubicBezTo>
                  <a:pt x="4077448" y="4604948"/>
                  <a:pt x="4237908" y="4479755"/>
                  <a:pt x="4382498" y="4335165"/>
                </a:cubicBezTo>
                <a:cubicBezTo>
                  <a:pt x="4525324" y="4190575"/>
                  <a:pt x="4652281" y="4030114"/>
                  <a:pt x="4758079" y="3855549"/>
                </a:cubicBezTo>
                <a:cubicBezTo>
                  <a:pt x="4863876" y="3680982"/>
                  <a:pt x="4946752" y="3492311"/>
                  <a:pt x="5008466" y="3298349"/>
                </a:cubicBezTo>
                <a:cubicBezTo>
                  <a:pt x="5018165" y="3336259"/>
                  <a:pt x="5027422" y="3375051"/>
                  <a:pt x="5035578" y="3414285"/>
                </a:cubicBezTo>
                <a:lnTo>
                  <a:pt x="5039333" y="3436011"/>
                </a:lnTo>
                <a:lnTo>
                  <a:pt x="4972399" y="3618891"/>
                </a:lnTo>
                <a:cubicBezTo>
                  <a:pt x="4838158" y="3936271"/>
                  <a:pt x="4643909" y="4222090"/>
                  <a:pt x="4403875" y="4462124"/>
                </a:cubicBezTo>
                <a:lnTo>
                  <a:pt x="4253822" y="4598501"/>
                </a:lnTo>
                <a:lnTo>
                  <a:pt x="4172842" y="4661928"/>
                </a:lnTo>
                <a:cubicBezTo>
                  <a:pt x="3869931" y="4884512"/>
                  <a:pt x="3518926" y="5042465"/>
                  <a:pt x="3151720" y="5118067"/>
                </a:cubicBezTo>
                <a:cubicBezTo>
                  <a:pt x="2941887" y="5162148"/>
                  <a:pt x="2728530" y="5178019"/>
                  <a:pt x="2515170" y="5170966"/>
                </a:cubicBezTo>
                <a:cubicBezTo>
                  <a:pt x="2407610" y="5169201"/>
                  <a:pt x="2301813" y="5156859"/>
                  <a:pt x="2196015" y="5140989"/>
                </a:cubicBezTo>
                <a:cubicBezTo>
                  <a:pt x="2169565" y="5137462"/>
                  <a:pt x="2143116" y="5132173"/>
                  <a:pt x="2116666" y="5126882"/>
                </a:cubicBezTo>
                <a:cubicBezTo>
                  <a:pt x="2091980" y="5121593"/>
                  <a:pt x="2065532" y="5118067"/>
                  <a:pt x="2039081" y="5111014"/>
                </a:cubicBezTo>
                <a:cubicBezTo>
                  <a:pt x="1986183" y="5096907"/>
                  <a:pt x="1935048" y="5086327"/>
                  <a:pt x="1883912" y="5070457"/>
                </a:cubicBezTo>
                <a:lnTo>
                  <a:pt x="1808091" y="5047535"/>
                </a:lnTo>
                <a:lnTo>
                  <a:pt x="1732268" y="5021085"/>
                </a:lnTo>
                <a:cubicBezTo>
                  <a:pt x="1681134" y="5003452"/>
                  <a:pt x="1631762" y="4982292"/>
                  <a:pt x="1582389" y="4962897"/>
                </a:cubicBezTo>
                <a:cubicBezTo>
                  <a:pt x="1557703" y="4952317"/>
                  <a:pt x="1534780" y="4939973"/>
                  <a:pt x="1510094" y="4929394"/>
                </a:cubicBezTo>
                <a:cubicBezTo>
                  <a:pt x="1485407" y="4917051"/>
                  <a:pt x="1460721" y="4906472"/>
                  <a:pt x="1437799" y="4894128"/>
                </a:cubicBezTo>
                <a:cubicBezTo>
                  <a:pt x="1390190" y="4869442"/>
                  <a:pt x="1342582" y="4846520"/>
                  <a:pt x="1296736" y="4818307"/>
                </a:cubicBezTo>
                <a:cubicBezTo>
                  <a:pt x="1273812" y="4804201"/>
                  <a:pt x="1250890" y="4791857"/>
                  <a:pt x="1227967" y="4777750"/>
                </a:cubicBezTo>
                <a:lnTo>
                  <a:pt x="1160962" y="4733669"/>
                </a:lnTo>
                <a:lnTo>
                  <a:pt x="1127460" y="4712509"/>
                </a:lnTo>
                <a:lnTo>
                  <a:pt x="1095721" y="4689586"/>
                </a:lnTo>
                <a:lnTo>
                  <a:pt x="1030478" y="4641978"/>
                </a:lnTo>
                <a:cubicBezTo>
                  <a:pt x="945840" y="4576735"/>
                  <a:pt x="864728" y="4507968"/>
                  <a:pt x="788908" y="4433909"/>
                </a:cubicBezTo>
                <a:cubicBezTo>
                  <a:pt x="711323" y="4359851"/>
                  <a:pt x="640791" y="4280502"/>
                  <a:pt x="573786" y="4199390"/>
                </a:cubicBezTo>
                <a:cubicBezTo>
                  <a:pt x="508543" y="4116516"/>
                  <a:pt x="445065" y="4030114"/>
                  <a:pt x="390403" y="3940187"/>
                </a:cubicBezTo>
                <a:cubicBezTo>
                  <a:pt x="362191" y="3896104"/>
                  <a:pt x="337505" y="3848496"/>
                  <a:pt x="311054" y="3802650"/>
                </a:cubicBezTo>
                <a:cubicBezTo>
                  <a:pt x="296948" y="3779727"/>
                  <a:pt x="286368" y="3755041"/>
                  <a:pt x="274026" y="3732119"/>
                </a:cubicBezTo>
                <a:cubicBezTo>
                  <a:pt x="261682" y="3709195"/>
                  <a:pt x="249340" y="3686273"/>
                  <a:pt x="238760" y="3661587"/>
                </a:cubicBezTo>
                <a:lnTo>
                  <a:pt x="207021" y="3589291"/>
                </a:lnTo>
                <a:cubicBezTo>
                  <a:pt x="201730" y="3576949"/>
                  <a:pt x="196441" y="3564605"/>
                  <a:pt x="191150" y="3552263"/>
                </a:cubicBezTo>
                <a:lnTo>
                  <a:pt x="177044" y="3515233"/>
                </a:lnTo>
                <a:lnTo>
                  <a:pt x="148831" y="3441174"/>
                </a:lnTo>
                <a:cubicBezTo>
                  <a:pt x="140016" y="3416488"/>
                  <a:pt x="132963" y="3390040"/>
                  <a:pt x="124145" y="3365354"/>
                </a:cubicBezTo>
                <a:cubicBezTo>
                  <a:pt x="106512" y="3315982"/>
                  <a:pt x="94170" y="3264845"/>
                  <a:pt x="80064" y="3213711"/>
                </a:cubicBezTo>
                <a:cubicBezTo>
                  <a:pt x="73011" y="3187260"/>
                  <a:pt x="67720" y="3162574"/>
                  <a:pt x="62431" y="3136126"/>
                </a:cubicBezTo>
                <a:cubicBezTo>
                  <a:pt x="57140" y="3109675"/>
                  <a:pt x="51851" y="3084989"/>
                  <a:pt x="46560" y="3058541"/>
                </a:cubicBezTo>
                <a:cubicBezTo>
                  <a:pt x="27165" y="2954506"/>
                  <a:pt x="11295" y="2850472"/>
                  <a:pt x="6006" y="2744675"/>
                </a:cubicBezTo>
                <a:cubicBezTo>
                  <a:pt x="-8101" y="2534842"/>
                  <a:pt x="2479" y="2323247"/>
                  <a:pt x="39507" y="2115178"/>
                </a:cubicBezTo>
                <a:lnTo>
                  <a:pt x="53614" y="2037594"/>
                </a:lnTo>
                <a:cubicBezTo>
                  <a:pt x="58904" y="2011145"/>
                  <a:pt x="65958" y="1986459"/>
                  <a:pt x="71247" y="1960009"/>
                </a:cubicBezTo>
                <a:cubicBezTo>
                  <a:pt x="78300" y="1935323"/>
                  <a:pt x="83591" y="1908874"/>
                  <a:pt x="90644" y="1884188"/>
                </a:cubicBezTo>
                <a:lnTo>
                  <a:pt x="113566" y="1808366"/>
                </a:lnTo>
                <a:cubicBezTo>
                  <a:pt x="117092" y="1796023"/>
                  <a:pt x="120619" y="1783679"/>
                  <a:pt x="124145" y="1771337"/>
                </a:cubicBezTo>
                <a:lnTo>
                  <a:pt x="136489" y="1732545"/>
                </a:lnTo>
                <a:lnTo>
                  <a:pt x="162938" y="1658487"/>
                </a:lnTo>
                <a:cubicBezTo>
                  <a:pt x="173518" y="1633801"/>
                  <a:pt x="182335" y="1609114"/>
                  <a:pt x="192915" y="1584428"/>
                </a:cubicBezTo>
                <a:cubicBezTo>
                  <a:pt x="201730" y="1559742"/>
                  <a:pt x="212310" y="1535056"/>
                  <a:pt x="222890" y="1512132"/>
                </a:cubicBezTo>
                <a:cubicBezTo>
                  <a:pt x="245813" y="1464524"/>
                  <a:pt x="266973" y="1416915"/>
                  <a:pt x="291659" y="1371069"/>
                </a:cubicBezTo>
                <a:cubicBezTo>
                  <a:pt x="304001" y="1348147"/>
                  <a:pt x="316345" y="1325223"/>
                  <a:pt x="328687" y="1302302"/>
                </a:cubicBezTo>
                <a:lnTo>
                  <a:pt x="369244" y="1233532"/>
                </a:lnTo>
                <a:cubicBezTo>
                  <a:pt x="383350" y="1210610"/>
                  <a:pt x="397457" y="1187687"/>
                  <a:pt x="411563" y="1166527"/>
                </a:cubicBezTo>
                <a:lnTo>
                  <a:pt x="453882" y="1101286"/>
                </a:lnTo>
                <a:lnTo>
                  <a:pt x="499728" y="1037808"/>
                </a:lnTo>
                <a:cubicBezTo>
                  <a:pt x="515596" y="1014884"/>
                  <a:pt x="531467" y="993724"/>
                  <a:pt x="547336" y="974329"/>
                </a:cubicBezTo>
                <a:cubicBezTo>
                  <a:pt x="676057" y="810342"/>
                  <a:pt x="824173" y="660463"/>
                  <a:pt x="988159" y="531742"/>
                </a:cubicBezTo>
                <a:cubicBezTo>
                  <a:pt x="1153908" y="403022"/>
                  <a:pt x="1333764" y="293698"/>
                  <a:pt x="1524200" y="209060"/>
                </a:cubicBezTo>
                <a:close/>
                <a:moveTo>
                  <a:pt x="3479692" y="202007"/>
                </a:moveTo>
                <a:cubicBezTo>
                  <a:pt x="3511432" y="210822"/>
                  <a:pt x="3544933" y="219640"/>
                  <a:pt x="3576673" y="230220"/>
                </a:cubicBezTo>
                <a:lnTo>
                  <a:pt x="3673655" y="263721"/>
                </a:lnTo>
                <a:cubicBezTo>
                  <a:pt x="3969888" y="406549"/>
                  <a:pt x="4236144" y="607564"/>
                  <a:pt x="4454792" y="850899"/>
                </a:cubicBezTo>
                <a:lnTo>
                  <a:pt x="4400131" y="801526"/>
                </a:lnTo>
                <a:cubicBezTo>
                  <a:pt x="4380734" y="785656"/>
                  <a:pt x="4363101" y="769787"/>
                  <a:pt x="4343706" y="753917"/>
                </a:cubicBezTo>
                <a:cubicBezTo>
                  <a:pt x="4096845" y="514109"/>
                  <a:pt x="3802374" y="323673"/>
                  <a:pt x="3479692" y="202007"/>
                </a:cubicBezTo>
                <a:close/>
                <a:moveTo>
                  <a:pt x="2955994" y="198480"/>
                </a:moveTo>
                <a:lnTo>
                  <a:pt x="2996548" y="198480"/>
                </a:lnTo>
                <a:lnTo>
                  <a:pt x="3070607" y="212587"/>
                </a:lnTo>
                <a:lnTo>
                  <a:pt x="3144665" y="230220"/>
                </a:lnTo>
                <a:lnTo>
                  <a:pt x="3181695" y="239035"/>
                </a:lnTo>
                <a:cubicBezTo>
                  <a:pt x="3194037" y="242562"/>
                  <a:pt x="3206381" y="246088"/>
                  <a:pt x="3218723" y="249615"/>
                </a:cubicBezTo>
                <a:lnTo>
                  <a:pt x="3291019" y="270774"/>
                </a:lnTo>
                <a:cubicBezTo>
                  <a:pt x="3386237" y="302514"/>
                  <a:pt x="3481455" y="337780"/>
                  <a:pt x="3573146" y="381863"/>
                </a:cubicBezTo>
                <a:cubicBezTo>
                  <a:pt x="3758291" y="466501"/>
                  <a:pt x="3929331" y="577587"/>
                  <a:pt x="4084501" y="706309"/>
                </a:cubicBezTo>
                <a:cubicBezTo>
                  <a:pt x="4072157" y="699255"/>
                  <a:pt x="4058051" y="693965"/>
                  <a:pt x="4045708" y="686911"/>
                </a:cubicBezTo>
                <a:cubicBezTo>
                  <a:pt x="4040418" y="683385"/>
                  <a:pt x="4033364" y="679858"/>
                  <a:pt x="4028076" y="676332"/>
                </a:cubicBezTo>
                <a:cubicBezTo>
                  <a:pt x="3684233" y="411838"/>
                  <a:pt x="3266333" y="244326"/>
                  <a:pt x="2836090" y="200243"/>
                </a:cubicBezTo>
                <a:lnTo>
                  <a:pt x="2915437" y="200243"/>
                </a:lnTo>
                <a:close/>
                <a:moveTo>
                  <a:pt x="2590991" y="150870"/>
                </a:moveTo>
                <a:lnTo>
                  <a:pt x="2495773" y="164977"/>
                </a:lnTo>
                <a:lnTo>
                  <a:pt x="2471087" y="168503"/>
                </a:lnTo>
                <a:lnTo>
                  <a:pt x="2446401" y="173792"/>
                </a:lnTo>
                <a:lnTo>
                  <a:pt x="2398793" y="184372"/>
                </a:lnTo>
                <a:cubicBezTo>
                  <a:pt x="2114902" y="207296"/>
                  <a:pt x="1836302" y="281354"/>
                  <a:pt x="1580625" y="403020"/>
                </a:cubicBezTo>
                <a:cubicBezTo>
                  <a:pt x="1324947" y="522924"/>
                  <a:pt x="1090430" y="692200"/>
                  <a:pt x="892941" y="894980"/>
                </a:cubicBezTo>
                <a:cubicBezTo>
                  <a:pt x="972288" y="792709"/>
                  <a:pt x="1060453" y="695727"/>
                  <a:pt x="1159197" y="605800"/>
                </a:cubicBezTo>
                <a:cubicBezTo>
                  <a:pt x="1261468" y="529977"/>
                  <a:pt x="1372557" y="464737"/>
                  <a:pt x="1485407" y="406547"/>
                </a:cubicBezTo>
                <a:cubicBezTo>
                  <a:pt x="1543595" y="378334"/>
                  <a:pt x="1601785" y="351886"/>
                  <a:pt x="1659972" y="327200"/>
                </a:cubicBezTo>
                <a:lnTo>
                  <a:pt x="1749901" y="293696"/>
                </a:lnTo>
                <a:cubicBezTo>
                  <a:pt x="1778114" y="283117"/>
                  <a:pt x="1809853" y="274301"/>
                  <a:pt x="1839828" y="263721"/>
                </a:cubicBezTo>
                <a:cubicBezTo>
                  <a:pt x="1961496" y="226691"/>
                  <a:pt x="2086689" y="194952"/>
                  <a:pt x="2211884" y="177319"/>
                </a:cubicBezTo>
                <a:cubicBezTo>
                  <a:pt x="2337077" y="159686"/>
                  <a:pt x="2464034" y="150870"/>
                  <a:pt x="2590991" y="150870"/>
                </a:cubicBezTo>
                <a:close/>
                <a:moveTo>
                  <a:pt x="2522251" y="412"/>
                </a:moveTo>
                <a:cubicBezTo>
                  <a:pt x="2785505" y="-4299"/>
                  <a:pt x="3049008" y="31407"/>
                  <a:pt x="3301599" y="106789"/>
                </a:cubicBezTo>
                <a:cubicBezTo>
                  <a:pt x="3278677" y="103263"/>
                  <a:pt x="3255753" y="99736"/>
                  <a:pt x="3236358" y="96209"/>
                </a:cubicBezTo>
                <a:cubicBezTo>
                  <a:pt x="3213434" y="92683"/>
                  <a:pt x="3190512" y="90918"/>
                  <a:pt x="3167589" y="89156"/>
                </a:cubicBezTo>
                <a:cubicBezTo>
                  <a:pt x="3107637" y="73286"/>
                  <a:pt x="3045922" y="62706"/>
                  <a:pt x="2984206" y="52126"/>
                </a:cubicBezTo>
                <a:cubicBezTo>
                  <a:pt x="2952467" y="48600"/>
                  <a:pt x="2922492" y="43311"/>
                  <a:pt x="2890753" y="39784"/>
                </a:cubicBezTo>
                <a:cubicBezTo>
                  <a:pt x="2859013" y="36257"/>
                  <a:pt x="2829036" y="32731"/>
                  <a:pt x="2797297" y="30967"/>
                </a:cubicBezTo>
                <a:cubicBezTo>
                  <a:pt x="2765558" y="29204"/>
                  <a:pt x="2735583" y="23913"/>
                  <a:pt x="2703844" y="23913"/>
                </a:cubicBezTo>
                <a:lnTo>
                  <a:pt x="2610388" y="20387"/>
                </a:lnTo>
                <a:cubicBezTo>
                  <a:pt x="2578649" y="20387"/>
                  <a:pt x="2548674" y="22151"/>
                  <a:pt x="2516935" y="22151"/>
                </a:cubicBezTo>
                <a:lnTo>
                  <a:pt x="2469325" y="23913"/>
                </a:lnTo>
                <a:cubicBezTo>
                  <a:pt x="2455218" y="25678"/>
                  <a:pt x="2439350" y="25678"/>
                  <a:pt x="2423479" y="27440"/>
                </a:cubicBezTo>
                <a:cubicBezTo>
                  <a:pt x="2173092" y="41546"/>
                  <a:pt x="1926231" y="94445"/>
                  <a:pt x="1691714" y="182610"/>
                </a:cubicBezTo>
                <a:cubicBezTo>
                  <a:pt x="1705820" y="175557"/>
                  <a:pt x="1716400" y="170268"/>
                  <a:pt x="1725215" y="164977"/>
                </a:cubicBezTo>
                <a:cubicBezTo>
                  <a:pt x="1734033" y="161450"/>
                  <a:pt x="1742848" y="156161"/>
                  <a:pt x="1751666" y="152635"/>
                </a:cubicBezTo>
                <a:cubicBezTo>
                  <a:pt x="1769298" y="143817"/>
                  <a:pt x="1786931" y="135002"/>
                  <a:pt x="1818671" y="122658"/>
                </a:cubicBezTo>
                <a:cubicBezTo>
                  <a:pt x="1834539" y="115605"/>
                  <a:pt x="1853937" y="108551"/>
                  <a:pt x="1876858" y="101498"/>
                </a:cubicBezTo>
                <a:cubicBezTo>
                  <a:pt x="1899782" y="94445"/>
                  <a:pt x="1927995" y="83865"/>
                  <a:pt x="1963261" y="75050"/>
                </a:cubicBezTo>
                <a:cubicBezTo>
                  <a:pt x="1998527" y="66232"/>
                  <a:pt x="2039081" y="55653"/>
                  <a:pt x="2088454" y="45073"/>
                </a:cubicBezTo>
                <a:cubicBezTo>
                  <a:pt x="2113140" y="41546"/>
                  <a:pt x="2139590" y="36257"/>
                  <a:pt x="2167803" y="30967"/>
                </a:cubicBezTo>
                <a:cubicBezTo>
                  <a:pt x="2181909" y="29204"/>
                  <a:pt x="2196015" y="25678"/>
                  <a:pt x="2211884" y="23913"/>
                </a:cubicBezTo>
                <a:cubicBezTo>
                  <a:pt x="2225990" y="22151"/>
                  <a:pt x="2243623" y="20387"/>
                  <a:pt x="2259494" y="18624"/>
                </a:cubicBezTo>
                <a:cubicBezTo>
                  <a:pt x="2346777" y="8045"/>
                  <a:pt x="2434499" y="1984"/>
                  <a:pt x="2522251" y="412"/>
                </a:cubicBezTo>
                <a:close/>
              </a:path>
            </a:pathLst>
          </a:custGeom>
          <a:solidFill>
            <a:srgbClr val="C00000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Insert or Drag &amp; Drop Your Photo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BF6EC3-024A-290B-9350-4CD079EC4B9A}"/>
              </a:ext>
            </a:extLst>
          </p:cNvPr>
          <p:cNvSpPr txBox="1">
            <a:spLocks/>
          </p:cNvSpPr>
          <p:nvPr userDrawn="1"/>
        </p:nvSpPr>
        <p:spPr>
          <a:xfrm>
            <a:off x="8924420" y="6626269"/>
            <a:ext cx="2741612" cy="22596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ru-RU"/>
            </a:defPPr>
            <a:lvl1pPr marL="0" algn="l" defTabSz="914400" rtl="0" eaLnBrk="1" latinLnBrk="0" hangingPunct="1">
              <a:defRPr sz="1050" i="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>
                <a:solidFill>
                  <a:schemeClr val="bg1"/>
                </a:solidFill>
              </a:rPr>
              <a:t>FLORIDA DEPARTMENT OF TRANSPORTATION – DISTRICT SIX 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7C1DA541-01BF-2E76-54A6-AB78DAAD0A88}"/>
              </a:ext>
            </a:extLst>
          </p:cNvPr>
          <p:cNvSpPr txBox="1">
            <a:spLocks/>
          </p:cNvSpPr>
          <p:nvPr userDrawn="1"/>
        </p:nvSpPr>
        <p:spPr>
          <a:xfrm>
            <a:off x="8775865" y="6385551"/>
            <a:ext cx="2890167" cy="22597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ru-RU"/>
            </a:defPPr>
            <a:lvl1pPr marL="0" algn="l" defTabSz="914400" rtl="0" eaLnBrk="1" latinLnBrk="0" hangingPunct="1">
              <a:defRPr sz="1100" b="1" i="0" kern="1200" spc="3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>
                <a:solidFill>
                  <a:schemeClr val="bg1"/>
                </a:solidFill>
                <a:latin typeface="+mj-lt"/>
              </a:rPr>
              <a:t>GEC CONSULTANT FORUM</a:t>
            </a:r>
          </a:p>
        </p:txBody>
      </p:sp>
    </p:spTree>
    <p:extLst>
      <p:ext uri="{BB962C8B-B14F-4D97-AF65-F5344CB8AC3E}">
        <p14:creationId xmlns:p14="http://schemas.microsoft.com/office/powerpoint/2010/main" val="741885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s Icons 5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Freeform: Shape 274">
            <a:extLst>
              <a:ext uri="{FF2B5EF4-FFF2-40B4-BE49-F238E27FC236}">
                <a16:creationId xmlns:a16="http://schemas.microsoft.com/office/drawing/2014/main" id="{E6216BAC-737B-4CFF-A3A4-12445DC197D8}"/>
              </a:ext>
            </a:extLst>
          </p:cNvPr>
          <p:cNvSpPr/>
          <p:nvPr userDrawn="1"/>
        </p:nvSpPr>
        <p:spPr>
          <a:xfrm rot="10800000">
            <a:off x="0" y="-1"/>
            <a:ext cx="8262739" cy="6858000"/>
          </a:xfrm>
          <a:custGeom>
            <a:avLst/>
            <a:gdLst>
              <a:gd name="connsiteX0" fmla="*/ 774160 w 8262739"/>
              <a:gd name="connsiteY0" fmla="*/ 294728 h 6858000"/>
              <a:gd name="connsiteX1" fmla="*/ 774822 w 8262739"/>
              <a:gd name="connsiteY1" fmla="*/ 291871 h 6858000"/>
              <a:gd name="connsiteX2" fmla="*/ 758067 w 8262739"/>
              <a:gd name="connsiteY2" fmla="*/ 278466 h 6858000"/>
              <a:gd name="connsiteX3" fmla="*/ 846914 w 8262739"/>
              <a:gd name="connsiteY3" fmla="*/ 92306 h 6858000"/>
              <a:gd name="connsiteX4" fmla="*/ 899364 w 8262739"/>
              <a:gd name="connsiteY4" fmla="*/ 54843 h 6858000"/>
              <a:gd name="connsiteX5" fmla="*/ 901914 w 8262739"/>
              <a:gd name="connsiteY5" fmla="*/ 49997 h 6858000"/>
              <a:gd name="connsiteX6" fmla="*/ 842681 w 8262739"/>
              <a:gd name="connsiteY6" fmla="*/ 92306 h 6858000"/>
              <a:gd name="connsiteX7" fmla="*/ 753834 w 8262739"/>
              <a:gd name="connsiteY7" fmla="*/ 278466 h 6858000"/>
              <a:gd name="connsiteX8" fmla="*/ 674364 w 8262739"/>
              <a:gd name="connsiteY8" fmla="*/ 821039 h 6858000"/>
              <a:gd name="connsiteX9" fmla="*/ 674577 w 8262739"/>
              <a:gd name="connsiteY9" fmla="*/ 820652 h 6858000"/>
              <a:gd name="connsiteX10" fmla="*/ 681911 w 8262739"/>
              <a:gd name="connsiteY10" fmla="*/ 659247 h 6858000"/>
              <a:gd name="connsiteX11" fmla="*/ 719798 w 8262739"/>
              <a:gd name="connsiteY11" fmla="*/ 629253 h 6858000"/>
              <a:gd name="connsiteX12" fmla="*/ 721575 w 8262739"/>
              <a:gd name="connsiteY12" fmla="*/ 628045 h 6858000"/>
              <a:gd name="connsiteX13" fmla="*/ 724221 w 8262739"/>
              <a:gd name="connsiteY13" fmla="*/ 625399 h 6858000"/>
              <a:gd name="connsiteX14" fmla="*/ 758067 w 8262739"/>
              <a:gd name="connsiteY14" fmla="*/ 595781 h 6858000"/>
              <a:gd name="connsiteX15" fmla="*/ 851147 w 8262739"/>
              <a:gd name="connsiteY15" fmla="*/ 422317 h 6858000"/>
              <a:gd name="connsiteX16" fmla="*/ 854319 w 8262739"/>
              <a:gd name="connsiteY16" fmla="*/ 424431 h 6858000"/>
              <a:gd name="connsiteX17" fmla="*/ 855904 w 8262739"/>
              <a:gd name="connsiteY17" fmla="*/ 421259 h 6858000"/>
              <a:gd name="connsiteX18" fmla="*/ 851147 w 8262739"/>
              <a:gd name="connsiteY18" fmla="*/ 418088 h 6858000"/>
              <a:gd name="connsiteX19" fmla="*/ 758067 w 8262739"/>
              <a:gd name="connsiteY19" fmla="*/ 591553 h 6858000"/>
              <a:gd name="connsiteX20" fmla="*/ 724221 w 8262739"/>
              <a:gd name="connsiteY20" fmla="*/ 625399 h 6858000"/>
              <a:gd name="connsiteX21" fmla="*/ 719989 w 8262739"/>
              <a:gd name="connsiteY21" fmla="*/ 629102 h 6858000"/>
              <a:gd name="connsiteX22" fmla="*/ 719798 w 8262739"/>
              <a:gd name="connsiteY22" fmla="*/ 629253 h 6858000"/>
              <a:gd name="connsiteX23" fmla="*/ 681911 w 8262739"/>
              <a:gd name="connsiteY23" fmla="*/ 655019 h 6858000"/>
              <a:gd name="connsiteX24" fmla="*/ 681729 w 8262739"/>
              <a:gd name="connsiteY24" fmla="*/ 659070 h 6858000"/>
              <a:gd name="connsiteX25" fmla="*/ 597990 w 8262739"/>
              <a:gd name="connsiteY25" fmla="*/ 1025570 h 6858000"/>
              <a:gd name="connsiteX26" fmla="*/ 598190 w 8262739"/>
              <a:gd name="connsiteY26" fmla="*/ 1024980 h 6858000"/>
              <a:gd name="connsiteX27" fmla="*/ 595885 w 8262739"/>
              <a:gd name="connsiteY27" fmla="*/ 1024518 h 6858000"/>
              <a:gd name="connsiteX28" fmla="*/ 2119992 w 8262739"/>
              <a:gd name="connsiteY28" fmla="*/ 6660069 h 6858000"/>
              <a:gd name="connsiteX29" fmla="*/ 2120414 w 8262739"/>
              <a:gd name="connsiteY29" fmla="*/ 6658670 h 6858000"/>
              <a:gd name="connsiteX30" fmla="*/ 2111615 w 8262739"/>
              <a:gd name="connsiteY30" fmla="*/ 6649866 h 6858000"/>
              <a:gd name="connsiteX31" fmla="*/ 1743929 w 8262739"/>
              <a:gd name="connsiteY31" fmla="*/ 6858000 h 6858000"/>
              <a:gd name="connsiteX32" fmla="*/ 1672367 w 8262739"/>
              <a:gd name="connsiteY32" fmla="*/ 6858000 h 6858000"/>
              <a:gd name="connsiteX33" fmla="*/ 1638095 w 8262739"/>
              <a:gd name="connsiteY33" fmla="*/ 6819444 h 6858000"/>
              <a:gd name="connsiteX34" fmla="*/ 1663481 w 8262739"/>
              <a:gd name="connsiteY34" fmla="*/ 6785597 h 6858000"/>
              <a:gd name="connsiteX35" fmla="*/ 1901513 w 8262739"/>
              <a:gd name="connsiteY35" fmla="*/ 6858000 h 6858000"/>
              <a:gd name="connsiteX36" fmla="*/ 1795034 w 8262739"/>
              <a:gd name="connsiteY36" fmla="*/ 6858000 h 6858000"/>
              <a:gd name="connsiteX37" fmla="*/ 1731171 w 8262739"/>
              <a:gd name="connsiteY37" fmla="*/ 6781364 h 6858000"/>
              <a:gd name="connsiteX38" fmla="*/ 1698079 w 8262739"/>
              <a:gd name="connsiteY38" fmla="*/ 6745264 h 6858000"/>
              <a:gd name="connsiteX39" fmla="*/ 1793828 w 8262739"/>
              <a:gd name="connsiteY39" fmla="*/ 6858000 h 6858000"/>
              <a:gd name="connsiteX40" fmla="*/ 1748158 w 8262739"/>
              <a:gd name="connsiteY40" fmla="*/ 6858000 h 6858000"/>
              <a:gd name="connsiteX41" fmla="*/ 1667709 w 8262739"/>
              <a:gd name="connsiteY41" fmla="*/ 6785597 h 6858000"/>
              <a:gd name="connsiteX42" fmla="*/ 1574630 w 8262739"/>
              <a:gd name="connsiteY42" fmla="*/ 6671360 h 6858000"/>
              <a:gd name="connsiteX43" fmla="*/ 1485783 w 8262739"/>
              <a:gd name="connsiteY43" fmla="*/ 6552895 h 6858000"/>
              <a:gd name="connsiteX44" fmla="*/ 1595786 w 8262739"/>
              <a:gd name="connsiteY44" fmla="*/ 6624823 h 6858000"/>
              <a:gd name="connsiteX45" fmla="*/ 1601188 w 8262739"/>
              <a:gd name="connsiteY45" fmla="*/ 6631183 h 6858000"/>
              <a:gd name="connsiteX46" fmla="*/ 1651314 w 8262739"/>
              <a:gd name="connsiteY46" fmla="*/ 6642275 h 6858000"/>
              <a:gd name="connsiteX47" fmla="*/ 1765018 w 8262739"/>
              <a:gd name="connsiteY47" fmla="*/ 6747517 h 6858000"/>
              <a:gd name="connsiteX48" fmla="*/ 1848052 w 8262739"/>
              <a:gd name="connsiteY48" fmla="*/ 6814155 h 6858000"/>
              <a:gd name="connsiteX49" fmla="*/ 8262739 w 8262739"/>
              <a:gd name="connsiteY49" fmla="*/ 6858000 h 6858000"/>
              <a:gd name="connsiteX50" fmla="*/ 2188465 w 8262739"/>
              <a:gd name="connsiteY50" fmla="*/ 6858000 h 6858000"/>
              <a:gd name="connsiteX51" fmla="*/ 2116185 w 8262739"/>
              <a:gd name="connsiteY51" fmla="*/ 6794059 h 6858000"/>
              <a:gd name="connsiteX52" fmla="*/ 1976568 w 8262739"/>
              <a:gd name="connsiteY52" fmla="*/ 6679826 h 6858000"/>
              <a:gd name="connsiteX53" fmla="*/ 1773484 w 8262739"/>
              <a:gd name="connsiteY53" fmla="*/ 6455586 h 6858000"/>
              <a:gd name="connsiteX54" fmla="*/ 1759550 w 8262739"/>
              <a:gd name="connsiteY54" fmla="*/ 6412038 h 6858000"/>
              <a:gd name="connsiteX55" fmla="*/ 1718480 w 8262739"/>
              <a:gd name="connsiteY55" fmla="*/ 6370968 h 6858000"/>
              <a:gd name="connsiteX56" fmla="*/ 1578863 w 8262739"/>
              <a:gd name="connsiteY56" fmla="*/ 6218656 h 6858000"/>
              <a:gd name="connsiteX57" fmla="*/ 1561939 w 8262739"/>
              <a:gd name="connsiteY57" fmla="*/ 6142499 h 6858000"/>
              <a:gd name="connsiteX58" fmla="*/ 1506935 w 8262739"/>
              <a:gd name="connsiteY58" fmla="*/ 6066343 h 6858000"/>
              <a:gd name="connsiteX59" fmla="*/ 1500383 w 8262739"/>
              <a:gd name="connsiteY59" fmla="*/ 6056069 h 6858000"/>
              <a:gd name="connsiteX60" fmla="*/ 1435007 w 8262739"/>
              <a:gd name="connsiteY60" fmla="*/ 6011339 h 6858000"/>
              <a:gd name="connsiteX61" fmla="*/ 1308080 w 8262739"/>
              <a:gd name="connsiteY61" fmla="*/ 5829412 h 6858000"/>
              <a:gd name="connsiteX62" fmla="*/ 1236157 w 8262739"/>
              <a:gd name="connsiteY62" fmla="*/ 5660176 h 6858000"/>
              <a:gd name="connsiteX63" fmla="*/ 1227695 w 8262739"/>
              <a:gd name="connsiteY63" fmla="*/ 5660176 h 6858000"/>
              <a:gd name="connsiteX64" fmla="*/ 1130387 w 8262739"/>
              <a:gd name="connsiteY64" fmla="*/ 5474016 h 6858000"/>
              <a:gd name="connsiteX65" fmla="*/ 1037307 w 8262739"/>
              <a:gd name="connsiteY65" fmla="*/ 5287856 h 6858000"/>
              <a:gd name="connsiteX66" fmla="*/ 939994 w 8262739"/>
              <a:gd name="connsiteY66" fmla="*/ 5072083 h 6858000"/>
              <a:gd name="connsiteX67" fmla="*/ 851147 w 8262739"/>
              <a:gd name="connsiteY67" fmla="*/ 4852075 h 6858000"/>
              <a:gd name="connsiteX68" fmla="*/ 898733 w 8262739"/>
              <a:gd name="connsiteY68" fmla="*/ 4922927 h 6858000"/>
              <a:gd name="connsiteX69" fmla="*/ 898752 w 8262739"/>
              <a:gd name="connsiteY69" fmla="*/ 4922958 h 6858000"/>
              <a:gd name="connsiteX70" fmla="*/ 939994 w 8262739"/>
              <a:gd name="connsiteY70" fmla="*/ 5000155 h 6858000"/>
              <a:gd name="connsiteX71" fmla="*/ 1028845 w 8262739"/>
              <a:gd name="connsiteY71" fmla="*/ 5186315 h 6858000"/>
              <a:gd name="connsiteX72" fmla="*/ 1058459 w 8262739"/>
              <a:gd name="connsiteY72" fmla="*/ 5287856 h 6858000"/>
              <a:gd name="connsiteX73" fmla="*/ 1070701 w 8262739"/>
              <a:gd name="connsiteY73" fmla="*/ 5305806 h 6858000"/>
              <a:gd name="connsiteX74" fmla="*/ 1055634 w 8262739"/>
              <a:gd name="connsiteY74" fmla="*/ 5227473 h 6858000"/>
              <a:gd name="connsiteX75" fmla="*/ 1016346 w 8262739"/>
              <a:gd name="connsiteY75" fmla="*/ 5156168 h 6858000"/>
              <a:gd name="connsiteX76" fmla="*/ 952391 w 8262739"/>
              <a:gd name="connsiteY76" fmla="*/ 5012357 h 6858000"/>
              <a:gd name="connsiteX77" fmla="*/ 898752 w 8262739"/>
              <a:gd name="connsiteY77" fmla="*/ 4922958 h 6858000"/>
              <a:gd name="connsiteX78" fmla="*/ 898743 w 8262739"/>
              <a:gd name="connsiteY78" fmla="*/ 4922942 h 6858000"/>
              <a:gd name="connsiteX79" fmla="*/ 898733 w 8262739"/>
              <a:gd name="connsiteY79" fmla="*/ 4922927 h 6858000"/>
              <a:gd name="connsiteX80" fmla="*/ 876528 w 8262739"/>
              <a:gd name="connsiteY80" fmla="*/ 4885918 h 6858000"/>
              <a:gd name="connsiteX81" fmla="*/ 783448 w 8262739"/>
              <a:gd name="connsiteY81" fmla="*/ 4632064 h 6858000"/>
              <a:gd name="connsiteX82" fmla="*/ 703703 w 8262739"/>
              <a:gd name="connsiteY82" fmla="*/ 4371836 h 6858000"/>
              <a:gd name="connsiteX83" fmla="*/ 677518 w 8262739"/>
              <a:gd name="connsiteY83" fmla="*/ 4295977 h 6858000"/>
              <a:gd name="connsiteX84" fmla="*/ 563468 w 8262739"/>
              <a:gd name="connsiteY84" fmla="*/ 3840737 h 6858000"/>
              <a:gd name="connsiteX85" fmla="*/ 513030 w 8262739"/>
              <a:gd name="connsiteY85" fmla="*/ 3510255 h 6858000"/>
              <a:gd name="connsiteX86" fmla="*/ 512670 w 8262739"/>
              <a:gd name="connsiteY86" fmla="*/ 3519338 h 6858000"/>
              <a:gd name="connsiteX87" fmla="*/ 516903 w 8262739"/>
              <a:gd name="connsiteY87" fmla="*/ 3587033 h 6858000"/>
              <a:gd name="connsiteX88" fmla="*/ 538056 w 8262739"/>
              <a:gd name="connsiteY88" fmla="*/ 3743579 h 6858000"/>
              <a:gd name="connsiteX89" fmla="*/ 563441 w 8262739"/>
              <a:gd name="connsiteY89" fmla="*/ 3904353 h 6858000"/>
              <a:gd name="connsiteX90" fmla="*/ 521132 w 8262739"/>
              <a:gd name="connsiteY90" fmla="*/ 3764731 h 6858000"/>
              <a:gd name="connsiteX91" fmla="*/ 491518 w 8262739"/>
              <a:gd name="connsiteY91" fmla="*/ 3587033 h 6858000"/>
              <a:gd name="connsiteX92" fmla="*/ 457671 w 8262739"/>
              <a:gd name="connsiteY92" fmla="*/ 3587033 h 6858000"/>
              <a:gd name="connsiteX93" fmla="*/ 436514 w 8262739"/>
              <a:gd name="connsiteY93" fmla="*/ 3426258 h 6858000"/>
              <a:gd name="connsiteX94" fmla="*/ 406900 w 8262739"/>
              <a:gd name="connsiteY94" fmla="*/ 3324717 h 6858000"/>
              <a:gd name="connsiteX95" fmla="*/ 381515 w 8262739"/>
              <a:gd name="connsiteY95" fmla="*/ 3227408 h 6858000"/>
              <a:gd name="connsiteX96" fmla="*/ 309587 w 8262739"/>
              <a:gd name="connsiteY96" fmla="*/ 3151252 h 6858000"/>
              <a:gd name="connsiteX97" fmla="*/ 288435 w 8262739"/>
              <a:gd name="connsiteY97" fmla="*/ 3151252 h 6858000"/>
              <a:gd name="connsiteX98" fmla="*/ 267278 w 8262739"/>
              <a:gd name="connsiteY98" fmla="*/ 3045477 h 6858000"/>
              <a:gd name="connsiteX99" fmla="*/ 258816 w 8262739"/>
              <a:gd name="connsiteY99" fmla="*/ 2910088 h 6858000"/>
              <a:gd name="connsiteX100" fmla="*/ 275740 w 8262739"/>
              <a:gd name="connsiteY100" fmla="*/ 2719700 h 6858000"/>
              <a:gd name="connsiteX101" fmla="*/ 284202 w 8262739"/>
              <a:gd name="connsiteY101" fmla="*/ 2652006 h 6858000"/>
              <a:gd name="connsiteX102" fmla="*/ 298611 w 8262739"/>
              <a:gd name="connsiteY102" fmla="*/ 2605575 h 6858000"/>
              <a:gd name="connsiteX103" fmla="*/ 291606 w 8262739"/>
              <a:gd name="connsiteY103" fmla="*/ 2499693 h 6858000"/>
              <a:gd name="connsiteX104" fmla="*/ 301125 w 8262739"/>
              <a:gd name="connsiteY104" fmla="*/ 2343147 h 6858000"/>
              <a:gd name="connsiteX105" fmla="*/ 318049 w 8262739"/>
              <a:gd name="connsiteY105" fmla="*/ 2311419 h 6858000"/>
              <a:gd name="connsiteX106" fmla="*/ 318049 w 8262739"/>
              <a:gd name="connsiteY106" fmla="*/ 2292377 h 6858000"/>
              <a:gd name="connsiteX107" fmla="*/ 284202 w 8262739"/>
              <a:gd name="connsiteY107" fmla="*/ 2355842 h 6858000"/>
              <a:gd name="connsiteX108" fmla="*/ 254587 w 8262739"/>
              <a:gd name="connsiteY108" fmla="*/ 2313533 h 6858000"/>
              <a:gd name="connsiteX109" fmla="*/ 199583 w 8262739"/>
              <a:gd name="connsiteY109" fmla="*/ 2237377 h 6858000"/>
              <a:gd name="connsiteX110" fmla="*/ 189536 w 8262739"/>
              <a:gd name="connsiteY110" fmla="*/ 2177087 h 6858000"/>
              <a:gd name="connsiteX111" fmla="*/ 186893 w 8262739"/>
              <a:gd name="connsiteY111" fmla="*/ 2182373 h 6858000"/>
              <a:gd name="connsiteX112" fmla="*/ 169969 w 8262739"/>
              <a:gd name="connsiteY112" fmla="*/ 2351609 h 6858000"/>
              <a:gd name="connsiteX113" fmla="*/ 157274 w 8262739"/>
              <a:gd name="connsiteY113" fmla="*/ 2520845 h 6858000"/>
              <a:gd name="connsiteX114" fmla="*/ 144584 w 8262739"/>
              <a:gd name="connsiteY114" fmla="*/ 2652006 h 6858000"/>
              <a:gd name="connsiteX115" fmla="*/ 144584 w 8262739"/>
              <a:gd name="connsiteY115" fmla="*/ 2922779 h 6858000"/>
              <a:gd name="connsiteX116" fmla="*/ 148813 w 8262739"/>
              <a:gd name="connsiteY116" fmla="*/ 3062401 h 6858000"/>
              <a:gd name="connsiteX117" fmla="*/ 157274 w 8262739"/>
              <a:gd name="connsiteY117" fmla="*/ 3202018 h 6858000"/>
              <a:gd name="connsiteX118" fmla="*/ 119198 w 8262739"/>
              <a:gd name="connsiteY118" fmla="*/ 3333179 h 6858000"/>
              <a:gd name="connsiteX119" fmla="*/ 110737 w 8262739"/>
              <a:gd name="connsiteY119" fmla="*/ 3333179 h 6858000"/>
              <a:gd name="connsiteX120" fmla="*/ 85351 w 8262739"/>
              <a:gd name="connsiteY120" fmla="*/ 3079324 h 6858000"/>
              <a:gd name="connsiteX121" fmla="*/ 85351 w 8262739"/>
              <a:gd name="connsiteY121" fmla="*/ 2817009 h 6858000"/>
              <a:gd name="connsiteX122" fmla="*/ 106504 w 8262739"/>
              <a:gd name="connsiteY122" fmla="*/ 2613925 h 6858000"/>
              <a:gd name="connsiteX123" fmla="*/ 144566 w 8262739"/>
              <a:gd name="connsiteY123" fmla="*/ 2651983 h 6858000"/>
              <a:gd name="connsiteX124" fmla="*/ 110737 w 8262739"/>
              <a:gd name="connsiteY124" fmla="*/ 2609697 h 6858000"/>
              <a:gd name="connsiteX125" fmla="*/ 102275 w 8262739"/>
              <a:gd name="connsiteY125" fmla="*/ 2457384 h 6858000"/>
              <a:gd name="connsiteX126" fmla="*/ 110737 w 8262739"/>
              <a:gd name="connsiteY126" fmla="*/ 2224682 h 6858000"/>
              <a:gd name="connsiteX127" fmla="*/ 114965 w 8262739"/>
              <a:gd name="connsiteY127" fmla="*/ 2161221 h 6858000"/>
              <a:gd name="connsiteX128" fmla="*/ 127660 w 8262739"/>
              <a:gd name="connsiteY128" fmla="*/ 2055446 h 6858000"/>
              <a:gd name="connsiteX129" fmla="*/ 178431 w 8262739"/>
              <a:gd name="connsiteY129" fmla="*/ 1865057 h 6858000"/>
              <a:gd name="connsiteX130" fmla="*/ 203728 w 8262739"/>
              <a:gd name="connsiteY130" fmla="*/ 1738579 h 6858000"/>
              <a:gd name="connsiteX131" fmla="*/ 195355 w 8262739"/>
              <a:gd name="connsiteY131" fmla="*/ 1708512 h 6858000"/>
              <a:gd name="connsiteX132" fmla="*/ 165736 w 8262739"/>
              <a:gd name="connsiteY132" fmla="*/ 1877748 h 6858000"/>
              <a:gd name="connsiteX133" fmla="*/ 114965 w 8262739"/>
              <a:gd name="connsiteY133" fmla="*/ 2068141 h 6858000"/>
              <a:gd name="connsiteX134" fmla="*/ 102275 w 8262739"/>
              <a:gd name="connsiteY134" fmla="*/ 2173911 h 6858000"/>
              <a:gd name="connsiteX135" fmla="*/ 98042 w 8262739"/>
              <a:gd name="connsiteY135" fmla="*/ 2237377 h 6858000"/>
              <a:gd name="connsiteX136" fmla="*/ 89580 w 8262739"/>
              <a:gd name="connsiteY136" fmla="*/ 2470075 h 6858000"/>
              <a:gd name="connsiteX137" fmla="*/ 98042 w 8262739"/>
              <a:gd name="connsiteY137" fmla="*/ 2622387 h 6858000"/>
              <a:gd name="connsiteX138" fmla="*/ 76889 w 8262739"/>
              <a:gd name="connsiteY138" fmla="*/ 2825470 h 6858000"/>
              <a:gd name="connsiteX139" fmla="*/ 76889 w 8262739"/>
              <a:gd name="connsiteY139" fmla="*/ 3087786 h 6858000"/>
              <a:gd name="connsiteX140" fmla="*/ 102275 w 8262739"/>
              <a:gd name="connsiteY140" fmla="*/ 3341640 h 6858000"/>
              <a:gd name="connsiteX141" fmla="*/ 110737 w 8262739"/>
              <a:gd name="connsiteY141" fmla="*/ 3341640 h 6858000"/>
              <a:gd name="connsiteX142" fmla="*/ 165736 w 8262739"/>
              <a:gd name="connsiteY142" fmla="*/ 3582805 h 6858000"/>
              <a:gd name="connsiteX143" fmla="*/ 195355 w 8262739"/>
              <a:gd name="connsiteY143" fmla="*/ 3781654 h 6858000"/>
              <a:gd name="connsiteX144" fmla="*/ 258816 w 8262739"/>
              <a:gd name="connsiteY144" fmla="*/ 3984738 h 6858000"/>
              <a:gd name="connsiteX145" fmla="*/ 358772 w 8262739"/>
              <a:gd name="connsiteY145" fmla="*/ 4421447 h 6858000"/>
              <a:gd name="connsiteX146" fmla="*/ 367496 w 8262739"/>
              <a:gd name="connsiteY146" fmla="*/ 4505141 h 6858000"/>
              <a:gd name="connsiteX147" fmla="*/ 385748 w 8262739"/>
              <a:gd name="connsiteY147" fmla="*/ 4505141 h 6858000"/>
              <a:gd name="connsiteX148" fmla="*/ 478828 w 8262739"/>
              <a:gd name="connsiteY148" fmla="*/ 4729378 h 6858000"/>
              <a:gd name="connsiteX149" fmla="*/ 512675 w 8262739"/>
              <a:gd name="connsiteY149" fmla="*/ 4843614 h 6858000"/>
              <a:gd name="connsiteX150" fmla="*/ 449209 w 8262739"/>
              <a:gd name="connsiteY150" fmla="*/ 4746301 h 6858000"/>
              <a:gd name="connsiteX151" fmla="*/ 381515 w 8262739"/>
              <a:gd name="connsiteY151" fmla="*/ 4593989 h 6858000"/>
              <a:gd name="connsiteX152" fmla="*/ 377286 w 8262739"/>
              <a:gd name="connsiteY152" fmla="*/ 4636297 h 6858000"/>
              <a:gd name="connsiteX153" fmla="*/ 340476 w 8262739"/>
              <a:gd name="connsiteY153" fmla="*/ 4522194 h 6858000"/>
              <a:gd name="connsiteX154" fmla="*/ 313820 w 8262739"/>
              <a:gd name="connsiteY154" fmla="*/ 4526294 h 6858000"/>
              <a:gd name="connsiteX155" fmla="*/ 284202 w 8262739"/>
              <a:gd name="connsiteY155" fmla="*/ 4428985 h 6858000"/>
              <a:gd name="connsiteX156" fmla="*/ 182660 w 8262739"/>
              <a:gd name="connsiteY156" fmla="*/ 4196284 h 6858000"/>
              <a:gd name="connsiteX157" fmla="*/ 119198 w 8262739"/>
              <a:gd name="connsiteY157" fmla="*/ 3988971 h 6858000"/>
              <a:gd name="connsiteX158" fmla="*/ 114965 w 8262739"/>
              <a:gd name="connsiteY158" fmla="*/ 3815502 h 6858000"/>
              <a:gd name="connsiteX159" fmla="*/ 85351 w 8262739"/>
              <a:gd name="connsiteY159" fmla="*/ 3612418 h 6858000"/>
              <a:gd name="connsiteX160" fmla="*/ 64195 w 8262739"/>
              <a:gd name="connsiteY160" fmla="*/ 3409335 h 6858000"/>
              <a:gd name="connsiteX161" fmla="*/ 17657 w 8262739"/>
              <a:gd name="connsiteY161" fmla="*/ 3261255 h 6858000"/>
              <a:gd name="connsiteX162" fmla="*/ 47271 w 8262739"/>
              <a:gd name="connsiteY162" fmla="*/ 2474308 h 6858000"/>
              <a:gd name="connsiteX163" fmla="*/ 76889 w 8262739"/>
              <a:gd name="connsiteY163" fmla="*/ 2271224 h 6858000"/>
              <a:gd name="connsiteX164" fmla="*/ 51504 w 8262739"/>
              <a:gd name="connsiteY164" fmla="*/ 2161221 h 6858000"/>
              <a:gd name="connsiteX165" fmla="*/ 102275 w 8262739"/>
              <a:gd name="connsiteY165" fmla="*/ 1856596 h 6858000"/>
              <a:gd name="connsiteX166" fmla="*/ 114965 w 8262739"/>
              <a:gd name="connsiteY166" fmla="*/ 1784668 h 6858000"/>
              <a:gd name="connsiteX167" fmla="*/ 148813 w 8262739"/>
              <a:gd name="connsiteY167" fmla="*/ 1539276 h 6858000"/>
              <a:gd name="connsiteX168" fmla="*/ 237664 w 8262739"/>
              <a:gd name="connsiteY168" fmla="*/ 1361578 h 6858000"/>
              <a:gd name="connsiteX169" fmla="*/ 216507 w 8262739"/>
              <a:gd name="connsiteY169" fmla="*/ 1602741 h 6858000"/>
              <a:gd name="connsiteX170" fmla="*/ 237655 w 8262739"/>
              <a:gd name="connsiteY170" fmla="*/ 1561405 h 6858000"/>
              <a:gd name="connsiteX171" fmla="*/ 250354 w 8262739"/>
              <a:gd name="connsiteY171" fmla="*/ 1462591 h 6858000"/>
              <a:gd name="connsiteX172" fmla="*/ 254587 w 8262739"/>
              <a:gd name="connsiteY172" fmla="*/ 1353116 h 6858000"/>
              <a:gd name="connsiteX173" fmla="*/ 292663 w 8262739"/>
              <a:gd name="connsiteY173" fmla="*/ 1213494 h 6858000"/>
              <a:gd name="connsiteX174" fmla="*/ 351896 w 8262739"/>
              <a:gd name="connsiteY174" fmla="*/ 1001948 h 6858000"/>
              <a:gd name="connsiteX175" fmla="*/ 423824 w 8262739"/>
              <a:gd name="connsiteY175" fmla="*/ 786174 h 6858000"/>
              <a:gd name="connsiteX176" fmla="*/ 429212 w 8262739"/>
              <a:gd name="connsiteY176" fmla="*/ 780111 h 6858000"/>
              <a:gd name="connsiteX177" fmla="*/ 461904 w 8262739"/>
              <a:gd name="connsiteY177" fmla="*/ 608476 h 6858000"/>
              <a:gd name="connsiteX178" fmla="*/ 508442 w 8262739"/>
              <a:gd name="connsiteY178" fmla="*/ 485778 h 6858000"/>
              <a:gd name="connsiteX179" fmla="*/ 563446 w 8262739"/>
              <a:gd name="connsiteY179" fmla="*/ 384236 h 6858000"/>
              <a:gd name="connsiteX180" fmla="*/ 673449 w 8262739"/>
              <a:gd name="connsiteY180" fmla="*/ 172691 h 6858000"/>
              <a:gd name="connsiteX181" fmla="*/ 717872 w 8262739"/>
              <a:gd name="connsiteY181" fmla="*/ 77497 h 6858000"/>
              <a:gd name="connsiteX182" fmla="*/ 754037 w 8262739"/>
              <a:gd name="connsiteY182" fmla="*/ 0 h 6858000"/>
              <a:gd name="connsiteX183" fmla="*/ 1028695 w 8262739"/>
              <a:gd name="connsiteY183" fmla="*/ 0 h 6858000"/>
              <a:gd name="connsiteX184" fmla="*/ 986532 w 8262739"/>
              <a:gd name="connsiteY184" fmla="*/ 71149 h 6858000"/>
              <a:gd name="connsiteX185" fmla="*/ 859605 w 8262739"/>
              <a:gd name="connsiteY185" fmla="*/ 308080 h 6858000"/>
              <a:gd name="connsiteX186" fmla="*/ 721537 w 8262739"/>
              <a:gd name="connsiteY186" fmla="*/ 525648 h 6858000"/>
              <a:gd name="connsiteX187" fmla="*/ 719987 w 8262739"/>
              <a:gd name="connsiteY187" fmla="*/ 532320 h 6858000"/>
              <a:gd name="connsiteX188" fmla="*/ 673445 w 8262739"/>
              <a:gd name="connsiteY188" fmla="*/ 659247 h 6858000"/>
              <a:gd name="connsiteX189" fmla="*/ 639597 w 8262739"/>
              <a:gd name="connsiteY189" fmla="*/ 718480 h 6858000"/>
              <a:gd name="connsiteX190" fmla="*/ 631136 w 8262739"/>
              <a:gd name="connsiteY190" fmla="*/ 726942 h 6858000"/>
              <a:gd name="connsiteX191" fmla="*/ 593588 w 8262739"/>
              <a:gd name="connsiteY191" fmla="*/ 851755 h 6858000"/>
              <a:gd name="connsiteX192" fmla="*/ 584598 w 8262739"/>
              <a:gd name="connsiteY192" fmla="*/ 925796 h 6858000"/>
              <a:gd name="connsiteX193" fmla="*/ 576136 w 8262739"/>
              <a:gd name="connsiteY193" fmla="*/ 1031567 h 6858000"/>
              <a:gd name="connsiteX194" fmla="*/ 516903 w 8262739"/>
              <a:gd name="connsiteY194" fmla="*/ 1205036 h 6858000"/>
              <a:gd name="connsiteX195" fmla="*/ 461900 w 8262739"/>
              <a:gd name="connsiteY195" fmla="*/ 1378501 h 6858000"/>
              <a:gd name="connsiteX196" fmla="*/ 402667 w 8262739"/>
              <a:gd name="connsiteY196" fmla="*/ 1632355 h 6858000"/>
              <a:gd name="connsiteX197" fmla="*/ 368820 w 8262739"/>
              <a:gd name="connsiteY197" fmla="*/ 1865057 h 6858000"/>
              <a:gd name="connsiteX198" fmla="*/ 347667 w 8262739"/>
              <a:gd name="connsiteY198" fmla="*/ 2097755 h 6858000"/>
              <a:gd name="connsiteX199" fmla="*/ 377281 w 8262739"/>
              <a:gd name="connsiteY199" fmla="*/ 1936981 h 6858000"/>
              <a:gd name="connsiteX200" fmla="*/ 380027 w 8262739"/>
              <a:gd name="connsiteY200" fmla="*/ 1923713 h 6858000"/>
              <a:gd name="connsiteX201" fmla="*/ 385743 w 8262739"/>
              <a:gd name="connsiteY201" fmla="*/ 1860824 h 6858000"/>
              <a:gd name="connsiteX202" fmla="*/ 419590 w 8262739"/>
              <a:gd name="connsiteY202" fmla="*/ 1628127 h 6858000"/>
              <a:gd name="connsiteX203" fmla="*/ 430189 w 8262739"/>
              <a:gd name="connsiteY203" fmla="*/ 1631662 h 6858000"/>
              <a:gd name="connsiteX204" fmla="*/ 431108 w 8262739"/>
              <a:gd name="connsiteY204" fmla="*/ 1627731 h 6858000"/>
              <a:gd name="connsiteX205" fmla="*/ 419595 w 8262739"/>
              <a:gd name="connsiteY205" fmla="*/ 1623894 h 6858000"/>
              <a:gd name="connsiteX206" fmla="*/ 478828 w 8262739"/>
              <a:gd name="connsiteY206" fmla="*/ 1370039 h 6858000"/>
              <a:gd name="connsiteX207" fmla="*/ 533827 w 8262739"/>
              <a:gd name="connsiteY207" fmla="*/ 1196570 h 6858000"/>
              <a:gd name="connsiteX208" fmla="*/ 592789 w 8262739"/>
              <a:gd name="connsiteY208" fmla="*/ 1023900 h 6858000"/>
              <a:gd name="connsiteX209" fmla="*/ 588831 w 8262739"/>
              <a:gd name="connsiteY209" fmla="*/ 1023105 h 6858000"/>
              <a:gd name="connsiteX210" fmla="*/ 597293 w 8262739"/>
              <a:gd name="connsiteY210" fmla="*/ 917335 h 6858000"/>
              <a:gd name="connsiteX211" fmla="*/ 643831 w 8262739"/>
              <a:gd name="connsiteY211" fmla="*/ 718480 h 6858000"/>
              <a:gd name="connsiteX212" fmla="*/ 677678 w 8262739"/>
              <a:gd name="connsiteY212" fmla="*/ 659247 h 6858000"/>
              <a:gd name="connsiteX213" fmla="*/ 678815 w 8262739"/>
              <a:gd name="connsiteY213" fmla="*/ 656156 h 6858000"/>
              <a:gd name="connsiteX214" fmla="*/ 724220 w 8262739"/>
              <a:gd name="connsiteY214" fmla="*/ 532320 h 6858000"/>
              <a:gd name="connsiteX215" fmla="*/ 863838 w 8262739"/>
              <a:gd name="connsiteY215" fmla="*/ 312313 h 6858000"/>
              <a:gd name="connsiteX216" fmla="*/ 990765 w 8262739"/>
              <a:gd name="connsiteY216" fmla="*/ 75382 h 6858000"/>
              <a:gd name="connsiteX217" fmla="*/ 1024614 w 8262739"/>
              <a:gd name="connsiteY217" fmla="*/ 19852 h 6858000"/>
              <a:gd name="connsiteX218" fmla="*/ 1036060 w 8262739"/>
              <a:gd name="connsiteY218" fmla="*/ 0 h 6858000"/>
              <a:gd name="connsiteX219" fmla="*/ 1150037 w 8262739"/>
              <a:gd name="connsiteY219" fmla="*/ 0 h 6858000"/>
              <a:gd name="connsiteX220" fmla="*/ 1075780 w 8262739"/>
              <a:gd name="connsiteY220" fmla="*/ 117164 h 6858000"/>
              <a:gd name="connsiteX221" fmla="*/ 796143 w 8262739"/>
              <a:gd name="connsiteY221" fmla="*/ 655019 h 6858000"/>
              <a:gd name="connsiteX222" fmla="*/ 741139 w 8262739"/>
              <a:gd name="connsiteY222" fmla="*/ 828483 h 6858000"/>
              <a:gd name="connsiteX223" fmla="*/ 690368 w 8262739"/>
              <a:gd name="connsiteY223" fmla="*/ 1006181 h 6858000"/>
              <a:gd name="connsiteX224" fmla="*/ 580365 w 8262739"/>
              <a:gd name="connsiteY224" fmla="*/ 1378501 h 6858000"/>
              <a:gd name="connsiteX225" fmla="*/ 508442 w 8262739"/>
              <a:gd name="connsiteY225" fmla="*/ 1632355 h 6858000"/>
              <a:gd name="connsiteX226" fmla="*/ 474594 w 8262739"/>
              <a:gd name="connsiteY226" fmla="*/ 1822748 h 6858000"/>
              <a:gd name="connsiteX227" fmla="*/ 457671 w 8262739"/>
              <a:gd name="connsiteY227" fmla="*/ 1920057 h 6858000"/>
              <a:gd name="connsiteX228" fmla="*/ 444976 w 8262739"/>
              <a:gd name="connsiteY228" fmla="*/ 2017370 h 6858000"/>
              <a:gd name="connsiteX229" fmla="*/ 406900 w 8262739"/>
              <a:gd name="connsiteY229" fmla="*/ 2279686 h 6858000"/>
              <a:gd name="connsiteX230" fmla="*/ 394205 w 8262739"/>
              <a:gd name="connsiteY230" fmla="*/ 2440460 h 6858000"/>
              <a:gd name="connsiteX231" fmla="*/ 415362 w 8262739"/>
              <a:gd name="connsiteY231" fmla="*/ 2609697 h 6858000"/>
              <a:gd name="connsiteX232" fmla="*/ 425276 w 8262739"/>
              <a:gd name="connsiteY232" fmla="*/ 2517483 h 6858000"/>
              <a:gd name="connsiteX233" fmla="*/ 423824 w 8262739"/>
              <a:gd name="connsiteY233" fmla="*/ 2486998 h 6858000"/>
              <a:gd name="connsiteX234" fmla="*/ 440747 w 8262739"/>
              <a:gd name="connsiteY234" fmla="*/ 2309300 h 6858000"/>
              <a:gd name="connsiteX235" fmla="*/ 478823 w 8262739"/>
              <a:gd name="connsiteY235" fmla="*/ 2046984 h 6858000"/>
              <a:gd name="connsiteX236" fmla="*/ 509024 w 8262739"/>
              <a:gd name="connsiteY236" fmla="*/ 2010743 h 6858000"/>
              <a:gd name="connsiteX237" fmla="*/ 552878 w 8262739"/>
              <a:gd name="connsiteY237" fmla="*/ 1717258 h 6858000"/>
              <a:gd name="connsiteX238" fmla="*/ 550751 w 8262739"/>
              <a:gd name="connsiteY238" fmla="*/ 1666203 h 6858000"/>
              <a:gd name="connsiteX239" fmla="*/ 592549 w 8262739"/>
              <a:gd name="connsiteY239" fmla="*/ 1546374 h 6858000"/>
              <a:gd name="connsiteX240" fmla="*/ 617419 w 8262739"/>
              <a:gd name="connsiteY240" fmla="*/ 1445769 h 6858000"/>
              <a:gd name="connsiteX241" fmla="*/ 609983 w 8262739"/>
              <a:gd name="connsiteY241" fmla="*/ 1463119 h 6858000"/>
              <a:gd name="connsiteX242" fmla="*/ 584598 w 8262739"/>
              <a:gd name="connsiteY242" fmla="*/ 1454657 h 6858000"/>
              <a:gd name="connsiteX243" fmla="*/ 521132 w 8262739"/>
              <a:gd name="connsiteY243" fmla="*/ 1636589 h 6858000"/>
              <a:gd name="connsiteX244" fmla="*/ 525365 w 8262739"/>
              <a:gd name="connsiteY244" fmla="*/ 1738130 h 6858000"/>
              <a:gd name="connsiteX245" fmla="*/ 495747 w 8262739"/>
              <a:gd name="connsiteY245" fmla="*/ 1932752 h 6858000"/>
              <a:gd name="connsiteX246" fmla="*/ 491518 w 8262739"/>
              <a:gd name="connsiteY246" fmla="*/ 1966599 h 6858000"/>
              <a:gd name="connsiteX247" fmla="*/ 449209 w 8262739"/>
              <a:gd name="connsiteY247" fmla="*/ 2017370 h 6858000"/>
              <a:gd name="connsiteX248" fmla="*/ 461900 w 8262739"/>
              <a:gd name="connsiteY248" fmla="*/ 1920057 h 6858000"/>
              <a:gd name="connsiteX249" fmla="*/ 478823 w 8262739"/>
              <a:gd name="connsiteY249" fmla="*/ 1822748 h 6858000"/>
              <a:gd name="connsiteX250" fmla="*/ 512670 w 8262739"/>
              <a:gd name="connsiteY250" fmla="*/ 1632355 h 6858000"/>
              <a:gd name="connsiteX251" fmla="*/ 584598 w 8262739"/>
              <a:gd name="connsiteY251" fmla="*/ 1378501 h 6858000"/>
              <a:gd name="connsiteX252" fmla="*/ 694601 w 8262739"/>
              <a:gd name="connsiteY252" fmla="*/ 1006181 h 6858000"/>
              <a:gd name="connsiteX253" fmla="*/ 745372 w 8262739"/>
              <a:gd name="connsiteY253" fmla="*/ 828483 h 6858000"/>
              <a:gd name="connsiteX254" fmla="*/ 800372 w 8262739"/>
              <a:gd name="connsiteY254" fmla="*/ 655019 h 6858000"/>
              <a:gd name="connsiteX255" fmla="*/ 1078224 w 8262739"/>
              <a:gd name="connsiteY255" fmla="*/ 117164 h 6858000"/>
              <a:gd name="connsiteX256" fmla="*/ 1153691 w 8262739"/>
              <a:gd name="connsiteY256" fmla="*/ 0 h 6858000"/>
              <a:gd name="connsiteX257" fmla="*/ 8262739 w 8262739"/>
              <a:gd name="connsiteY25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8262739" h="6858000">
                <a:moveTo>
                  <a:pt x="774160" y="294728"/>
                </a:moveTo>
                <a:lnTo>
                  <a:pt x="774822" y="291871"/>
                </a:lnTo>
                <a:lnTo>
                  <a:pt x="758067" y="278466"/>
                </a:lnTo>
                <a:cubicBezTo>
                  <a:pt x="796143" y="193848"/>
                  <a:pt x="817300" y="147306"/>
                  <a:pt x="846914" y="92306"/>
                </a:cubicBezTo>
                <a:lnTo>
                  <a:pt x="899364" y="54843"/>
                </a:lnTo>
                <a:lnTo>
                  <a:pt x="901914" y="49997"/>
                </a:lnTo>
                <a:cubicBezTo>
                  <a:pt x="884990" y="62692"/>
                  <a:pt x="863838" y="75382"/>
                  <a:pt x="842681" y="92306"/>
                </a:cubicBezTo>
                <a:cubicBezTo>
                  <a:pt x="813067" y="147310"/>
                  <a:pt x="791910" y="193848"/>
                  <a:pt x="753834" y="278466"/>
                </a:cubicBezTo>
                <a:close/>
                <a:moveTo>
                  <a:pt x="674364" y="821039"/>
                </a:moveTo>
                <a:lnTo>
                  <a:pt x="674577" y="820652"/>
                </a:lnTo>
                <a:lnTo>
                  <a:pt x="681911" y="659247"/>
                </a:lnTo>
                <a:lnTo>
                  <a:pt x="719798" y="629253"/>
                </a:lnTo>
                <a:lnTo>
                  <a:pt x="721575" y="628045"/>
                </a:lnTo>
                <a:lnTo>
                  <a:pt x="724221" y="625399"/>
                </a:lnTo>
                <a:lnTo>
                  <a:pt x="758067" y="595781"/>
                </a:lnTo>
                <a:cubicBezTo>
                  <a:pt x="770758" y="566167"/>
                  <a:pt x="787681" y="532320"/>
                  <a:pt x="851147" y="422317"/>
                </a:cubicBezTo>
                <a:lnTo>
                  <a:pt x="854319" y="424431"/>
                </a:lnTo>
                <a:lnTo>
                  <a:pt x="855904" y="421259"/>
                </a:lnTo>
                <a:lnTo>
                  <a:pt x="851147" y="418088"/>
                </a:lnTo>
                <a:cubicBezTo>
                  <a:pt x="783453" y="528091"/>
                  <a:pt x="770758" y="561939"/>
                  <a:pt x="758067" y="591553"/>
                </a:cubicBezTo>
                <a:lnTo>
                  <a:pt x="724221" y="625399"/>
                </a:lnTo>
                <a:lnTo>
                  <a:pt x="719989" y="629102"/>
                </a:lnTo>
                <a:lnTo>
                  <a:pt x="719798" y="629253"/>
                </a:lnTo>
                <a:lnTo>
                  <a:pt x="681911" y="655019"/>
                </a:lnTo>
                <a:lnTo>
                  <a:pt x="681729" y="659070"/>
                </a:lnTo>
                <a:close/>
                <a:moveTo>
                  <a:pt x="597990" y="1025570"/>
                </a:moveTo>
                <a:lnTo>
                  <a:pt x="598190" y="1024980"/>
                </a:lnTo>
                <a:lnTo>
                  <a:pt x="595885" y="1024518"/>
                </a:lnTo>
                <a:close/>
                <a:moveTo>
                  <a:pt x="2119992" y="6660069"/>
                </a:moveTo>
                <a:lnTo>
                  <a:pt x="2120414" y="6658670"/>
                </a:lnTo>
                <a:lnTo>
                  <a:pt x="2111615" y="6649866"/>
                </a:lnTo>
                <a:close/>
                <a:moveTo>
                  <a:pt x="1743929" y="6858000"/>
                </a:moveTo>
                <a:lnTo>
                  <a:pt x="1672367" y="6858000"/>
                </a:lnTo>
                <a:lnTo>
                  <a:pt x="1638095" y="6819444"/>
                </a:lnTo>
                <a:cubicBezTo>
                  <a:pt x="1642324" y="6810982"/>
                  <a:pt x="1684633" y="6836368"/>
                  <a:pt x="1663481" y="6785597"/>
                </a:cubicBezTo>
                <a:close/>
                <a:moveTo>
                  <a:pt x="1901513" y="6858000"/>
                </a:moveTo>
                <a:lnTo>
                  <a:pt x="1795034" y="6858000"/>
                </a:lnTo>
                <a:lnTo>
                  <a:pt x="1731171" y="6781364"/>
                </a:lnTo>
                <a:lnTo>
                  <a:pt x="1698079" y="6745264"/>
                </a:lnTo>
                <a:lnTo>
                  <a:pt x="1793828" y="6858000"/>
                </a:lnTo>
                <a:lnTo>
                  <a:pt x="1748158" y="6858000"/>
                </a:lnTo>
                <a:lnTo>
                  <a:pt x="1667709" y="6785597"/>
                </a:lnTo>
                <a:cubicBezTo>
                  <a:pt x="1638095" y="6747517"/>
                  <a:pt x="1604248" y="6709441"/>
                  <a:pt x="1574630" y="6671360"/>
                </a:cubicBezTo>
                <a:cubicBezTo>
                  <a:pt x="1545015" y="6633284"/>
                  <a:pt x="1515397" y="6590975"/>
                  <a:pt x="1485783" y="6552895"/>
                </a:cubicBezTo>
                <a:cubicBezTo>
                  <a:pt x="1498473" y="6540204"/>
                  <a:pt x="1540782" y="6561357"/>
                  <a:pt x="1595786" y="6624823"/>
                </a:cubicBezTo>
                <a:lnTo>
                  <a:pt x="1601188" y="6631183"/>
                </a:lnTo>
                <a:lnTo>
                  <a:pt x="1651314" y="6642275"/>
                </a:lnTo>
                <a:cubicBezTo>
                  <a:pt x="1677228" y="6659727"/>
                  <a:pt x="1712133" y="6692517"/>
                  <a:pt x="1765018" y="6747517"/>
                </a:cubicBezTo>
                <a:cubicBezTo>
                  <a:pt x="1792520" y="6770788"/>
                  <a:pt x="1821079" y="6793001"/>
                  <a:pt x="1848052" y="6814155"/>
                </a:cubicBezTo>
                <a:close/>
                <a:moveTo>
                  <a:pt x="8262739" y="6858000"/>
                </a:moveTo>
                <a:lnTo>
                  <a:pt x="2188465" y="6858000"/>
                </a:lnTo>
                <a:lnTo>
                  <a:pt x="2116185" y="6794059"/>
                </a:lnTo>
                <a:cubicBezTo>
                  <a:pt x="2090800" y="6768673"/>
                  <a:pt x="2023105" y="6743288"/>
                  <a:pt x="1976568" y="6679826"/>
                </a:cubicBezTo>
                <a:cubicBezTo>
                  <a:pt x="1904640" y="6603670"/>
                  <a:pt x="1845407" y="6531743"/>
                  <a:pt x="1773484" y="6455586"/>
                </a:cubicBezTo>
                <a:lnTo>
                  <a:pt x="1759550" y="6412038"/>
                </a:lnTo>
                <a:lnTo>
                  <a:pt x="1718480" y="6370968"/>
                </a:lnTo>
                <a:cubicBezTo>
                  <a:pt x="1671943" y="6324431"/>
                  <a:pt x="1625400" y="6273660"/>
                  <a:pt x="1578863" y="6218656"/>
                </a:cubicBezTo>
                <a:cubicBezTo>
                  <a:pt x="1570401" y="6189042"/>
                  <a:pt x="1506935" y="6108652"/>
                  <a:pt x="1561939" y="6142499"/>
                </a:cubicBezTo>
                <a:cubicBezTo>
                  <a:pt x="1540782" y="6117114"/>
                  <a:pt x="1523859" y="6087500"/>
                  <a:pt x="1506935" y="6066343"/>
                </a:cubicBezTo>
                <a:lnTo>
                  <a:pt x="1500383" y="6056069"/>
                </a:lnTo>
                <a:lnTo>
                  <a:pt x="1435007" y="6011339"/>
                </a:lnTo>
                <a:cubicBezTo>
                  <a:pt x="1384237" y="5952106"/>
                  <a:pt x="1341928" y="5888645"/>
                  <a:pt x="1308080" y="5829412"/>
                </a:cubicBezTo>
                <a:cubicBezTo>
                  <a:pt x="1274233" y="5765947"/>
                  <a:pt x="1248848" y="5706714"/>
                  <a:pt x="1236157" y="5660176"/>
                </a:cubicBezTo>
                <a:lnTo>
                  <a:pt x="1227695" y="5660176"/>
                </a:lnTo>
                <a:cubicBezTo>
                  <a:pt x="1193848" y="5600944"/>
                  <a:pt x="1160001" y="5537482"/>
                  <a:pt x="1130387" y="5474016"/>
                </a:cubicBezTo>
                <a:cubicBezTo>
                  <a:pt x="1100768" y="5410555"/>
                  <a:pt x="1066921" y="5351322"/>
                  <a:pt x="1037307" y="5287856"/>
                </a:cubicBezTo>
                <a:cubicBezTo>
                  <a:pt x="1003460" y="5215933"/>
                  <a:pt x="969612" y="5144006"/>
                  <a:pt x="939994" y="5072083"/>
                </a:cubicBezTo>
                <a:cubicBezTo>
                  <a:pt x="910380" y="5000155"/>
                  <a:pt x="880761" y="4923999"/>
                  <a:pt x="851147" y="4852075"/>
                </a:cubicBezTo>
                <a:lnTo>
                  <a:pt x="898733" y="4922927"/>
                </a:lnTo>
                <a:lnTo>
                  <a:pt x="898752" y="4922958"/>
                </a:lnTo>
                <a:lnTo>
                  <a:pt x="939994" y="5000155"/>
                </a:lnTo>
                <a:cubicBezTo>
                  <a:pt x="965379" y="5055159"/>
                  <a:pt x="990765" y="5114392"/>
                  <a:pt x="1028845" y="5186315"/>
                </a:cubicBezTo>
                <a:cubicBezTo>
                  <a:pt x="1045769" y="5211700"/>
                  <a:pt x="1049997" y="5254009"/>
                  <a:pt x="1058459" y="5287856"/>
                </a:cubicBezTo>
                <a:lnTo>
                  <a:pt x="1070701" y="5305806"/>
                </a:lnTo>
                <a:lnTo>
                  <a:pt x="1055634" y="5227473"/>
                </a:lnTo>
                <a:lnTo>
                  <a:pt x="1016346" y="5156168"/>
                </a:lnTo>
                <a:lnTo>
                  <a:pt x="952391" y="5012357"/>
                </a:lnTo>
                <a:lnTo>
                  <a:pt x="898752" y="4922958"/>
                </a:lnTo>
                <a:lnTo>
                  <a:pt x="898743" y="4922942"/>
                </a:lnTo>
                <a:lnTo>
                  <a:pt x="898733" y="4922927"/>
                </a:lnTo>
                <a:lnTo>
                  <a:pt x="876528" y="4885918"/>
                </a:lnTo>
                <a:cubicBezTo>
                  <a:pt x="846914" y="4801300"/>
                  <a:pt x="813067" y="4716683"/>
                  <a:pt x="783448" y="4632064"/>
                </a:cubicBezTo>
                <a:lnTo>
                  <a:pt x="703703" y="4371836"/>
                </a:lnTo>
                <a:lnTo>
                  <a:pt x="677518" y="4295977"/>
                </a:lnTo>
                <a:cubicBezTo>
                  <a:pt x="633148" y="4146823"/>
                  <a:pt x="595032" y="3994972"/>
                  <a:pt x="563468" y="3840737"/>
                </a:cubicBezTo>
                <a:lnTo>
                  <a:pt x="513030" y="3510255"/>
                </a:lnTo>
                <a:lnTo>
                  <a:pt x="512670" y="3519338"/>
                </a:lnTo>
                <a:cubicBezTo>
                  <a:pt x="512670" y="3540495"/>
                  <a:pt x="512670" y="3557419"/>
                  <a:pt x="516903" y="3587033"/>
                </a:cubicBezTo>
                <a:cubicBezTo>
                  <a:pt x="525365" y="3637804"/>
                  <a:pt x="533827" y="3688575"/>
                  <a:pt x="538056" y="3743579"/>
                </a:cubicBezTo>
                <a:cubicBezTo>
                  <a:pt x="546518" y="3798579"/>
                  <a:pt x="554979" y="3853583"/>
                  <a:pt x="563441" y="3904353"/>
                </a:cubicBezTo>
                <a:cubicBezTo>
                  <a:pt x="542289" y="3866273"/>
                  <a:pt x="533827" y="3815502"/>
                  <a:pt x="521132" y="3764731"/>
                </a:cubicBezTo>
                <a:cubicBezTo>
                  <a:pt x="512670" y="3709731"/>
                  <a:pt x="504209" y="3650499"/>
                  <a:pt x="491518" y="3587033"/>
                </a:cubicBezTo>
                <a:cubicBezTo>
                  <a:pt x="470361" y="3587033"/>
                  <a:pt x="466133" y="3587033"/>
                  <a:pt x="457671" y="3587033"/>
                </a:cubicBezTo>
                <a:cubicBezTo>
                  <a:pt x="453438" y="3540495"/>
                  <a:pt x="449209" y="3498186"/>
                  <a:pt x="436514" y="3426258"/>
                </a:cubicBezTo>
                <a:cubicBezTo>
                  <a:pt x="428052" y="3392411"/>
                  <a:pt x="415362" y="3358564"/>
                  <a:pt x="406900" y="3324717"/>
                </a:cubicBezTo>
                <a:cubicBezTo>
                  <a:pt x="398438" y="3290869"/>
                  <a:pt x="389976" y="3257022"/>
                  <a:pt x="381515" y="3227408"/>
                </a:cubicBezTo>
                <a:cubicBezTo>
                  <a:pt x="356129" y="3197790"/>
                  <a:pt x="334972" y="3176637"/>
                  <a:pt x="309587" y="3151252"/>
                </a:cubicBezTo>
                <a:cubicBezTo>
                  <a:pt x="301125" y="3151252"/>
                  <a:pt x="296896" y="3151252"/>
                  <a:pt x="288435" y="3151252"/>
                </a:cubicBezTo>
                <a:cubicBezTo>
                  <a:pt x="279973" y="3125866"/>
                  <a:pt x="271511" y="3087786"/>
                  <a:pt x="267278" y="3045477"/>
                </a:cubicBezTo>
                <a:cubicBezTo>
                  <a:pt x="263049" y="3003168"/>
                  <a:pt x="258816" y="2956630"/>
                  <a:pt x="258816" y="2910088"/>
                </a:cubicBezTo>
                <a:cubicBezTo>
                  <a:pt x="258816" y="2821242"/>
                  <a:pt x="263049" y="2740852"/>
                  <a:pt x="275740" y="2719700"/>
                </a:cubicBezTo>
                <a:cubicBezTo>
                  <a:pt x="279973" y="2694315"/>
                  <a:pt x="279973" y="2673158"/>
                  <a:pt x="284202" y="2652006"/>
                </a:cubicBezTo>
                <a:lnTo>
                  <a:pt x="298611" y="2605575"/>
                </a:lnTo>
                <a:lnTo>
                  <a:pt x="291606" y="2499693"/>
                </a:lnTo>
                <a:cubicBezTo>
                  <a:pt x="292663" y="2446808"/>
                  <a:pt x="296892" y="2391804"/>
                  <a:pt x="301125" y="2343147"/>
                </a:cubicBezTo>
                <a:lnTo>
                  <a:pt x="318049" y="2311419"/>
                </a:lnTo>
                <a:lnTo>
                  <a:pt x="318049" y="2292377"/>
                </a:lnTo>
                <a:cubicBezTo>
                  <a:pt x="309587" y="2317762"/>
                  <a:pt x="296896" y="2334686"/>
                  <a:pt x="284202" y="2355842"/>
                </a:cubicBezTo>
                <a:cubicBezTo>
                  <a:pt x="275740" y="2338919"/>
                  <a:pt x="263049" y="2330457"/>
                  <a:pt x="254587" y="2313533"/>
                </a:cubicBezTo>
                <a:cubicBezTo>
                  <a:pt x="237664" y="2288148"/>
                  <a:pt x="241892" y="2059679"/>
                  <a:pt x="199583" y="2237377"/>
                </a:cubicBezTo>
                <a:lnTo>
                  <a:pt x="189536" y="2177087"/>
                </a:lnTo>
                <a:lnTo>
                  <a:pt x="186893" y="2182373"/>
                </a:lnTo>
                <a:cubicBezTo>
                  <a:pt x="182660" y="2237377"/>
                  <a:pt x="174198" y="2296610"/>
                  <a:pt x="169969" y="2351609"/>
                </a:cubicBezTo>
                <a:cubicBezTo>
                  <a:pt x="165736" y="2406613"/>
                  <a:pt x="157274" y="2465846"/>
                  <a:pt x="157274" y="2520845"/>
                </a:cubicBezTo>
                <a:cubicBezTo>
                  <a:pt x="153046" y="2563154"/>
                  <a:pt x="148813" y="2609697"/>
                  <a:pt x="144584" y="2652006"/>
                </a:cubicBezTo>
                <a:lnTo>
                  <a:pt x="144584" y="2922779"/>
                </a:lnTo>
                <a:cubicBezTo>
                  <a:pt x="144584" y="2969321"/>
                  <a:pt x="144584" y="3015859"/>
                  <a:pt x="148813" y="3062401"/>
                </a:cubicBezTo>
                <a:cubicBezTo>
                  <a:pt x="153046" y="3108938"/>
                  <a:pt x="157274" y="3155481"/>
                  <a:pt x="157274" y="3202018"/>
                </a:cubicBezTo>
                <a:cubicBezTo>
                  <a:pt x="140351" y="3206251"/>
                  <a:pt x="144584" y="3362793"/>
                  <a:pt x="119198" y="3333179"/>
                </a:cubicBezTo>
                <a:cubicBezTo>
                  <a:pt x="114965" y="3333179"/>
                  <a:pt x="114965" y="3333179"/>
                  <a:pt x="110737" y="3333179"/>
                </a:cubicBezTo>
                <a:cubicBezTo>
                  <a:pt x="85351" y="3240099"/>
                  <a:pt x="85351" y="3159709"/>
                  <a:pt x="85351" y="3079324"/>
                </a:cubicBezTo>
                <a:cubicBezTo>
                  <a:pt x="85351" y="2998935"/>
                  <a:pt x="98042" y="2918550"/>
                  <a:pt x="85351" y="2817009"/>
                </a:cubicBezTo>
                <a:cubicBezTo>
                  <a:pt x="89580" y="2745081"/>
                  <a:pt x="98042" y="2681620"/>
                  <a:pt x="106504" y="2613925"/>
                </a:cubicBezTo>
                <a:lnTo>
                  <a:pt x="144566" y="2651983"/>
                </a:lnTo>
                <a:lnTo>
                  <a:pt x="110737" y="2609697"/>
                </a:lnTo>
                <a:cubicBezTo>
                  <a:pt x="102275" y="2567388"/>
                  <a:pt x="102275" y="2520845"/>
                  <a:pt x="102275" y="2457384"/>
                </a:cubicBezTo>
                <a:cubicBezTo>
                  <a:pt x="102275" y="2393918"/>
                  <a:pt x="106504" y="2317762"/>
                  <a:pt x="110737" y="2224682"/>
                </a:cubicBezTo>
                <a:cubicBezTo>
                  <a:pt x="110737" y="2203530"/>
                  <a:pt x="114965" y="2182373"/>
                  <a:pt x="114965" y="2161221"/>
                </a:cubicBezTo>
                <a:cubicBezTo>
                  <a:pt x="119198" y="2127373"/>
                  <a:pt x="123427" y="2089293"/>
                  <a:pt x="127660" y="2055446"/>
                </a:cubicBezTo>
                <a:cubicBezTo>
                  <a:pt x="144584" y="1996213"/>
                  <a:pt x="161508" y="1924290"/>
                  <a:pt x="178431" y="1865057"/>
                </a:cubicBezTo>
                <a:lnTo>
                  <a:pt x="203728" y="1738579"/>
                </a:lnTo>
                <a:lnTo>
                  <a:pt x="195355" y="1708512"/>
                </a:lnTo>
                <a:cubicBezTo>
                  <a:pt x="186893" y="1763516"/>
                  <a:pt x="174198" y="1814287"/>
                  <a:pt x="165736" y="1877748"/>
                </a:cubicBezTo>
                <a:cubicBezTo>
                  <a:pt x="148813" y="1936981"/>
                  <a:pt x="131889" y="2008908"/>
                  <a:pt x="114965" y="2068141"/>
                </a:cubicBezTo>
                <a:cubicBezTo>
                  <a:pt x="110737" y="2101988"/>
                  <a:pt x="106504" y="2140064"/>
                  <a:pt x="102275" y="2173911"/>
                </a:cubicBezTo>
                <a:cubicBezTo>
                  <a:pt x="102275" y="2195068"/>
                  <a:pt x="98042" y="2216220"/>
                  <a:pt x="98042" y="2237377"/>
                </a:cubicBezTo>
                <a:cubicBezTo>
                  <a:pt x="98042" y="2330457"/>
                  <a:pt x="93813" y="2406613"/>
                  <a:pt x="89580" y="2470075"/>
                </a:cubicBezTo>
                <a:cubicBezTo>
                  <a:pt x="89580" y="2533540"/>
                  <a:pt x="93813" y="2580078"/>
                  <a:pt x="98042" y="2622387"/>
                </a:cubicBezTo>
                <a:cubicBezTo>
                  <a:pt x="89580" y="2694315"/>
                  <a:pt x="81118" y="2757776"/>
                  <a:pt x="76889" y="2825470"/>
                </a:cubicBezTo>
                <a:cubicBezTo>
                  <a:pt x="89580" y="2927012"/>
                  <a:pt x="76889" y="3007401"/>
                  <a:pt x="76889" y="3087786"/>
                </a:cubicBezTo>
                <a:cubicBezTo>
                  <a:pt x="76889" y="3168175"/>
                  <a:pt x="76889" y="3248560"/>
                  <a:pt x="102275" y="3341640"/>
                </a:cubicBezTo>
                <a:cubicBezTo>
                  <a:pt x="102275" y="3341640"/>
                  <a:pt x="106504" y="3341640"/>
                  <a:pt x="110737" y="3341640"/>
                </a:cubicBezTo>
                <a:cubicBezTo>
                  <a:pt x="127660" y="3422030"/>
                  <a:pt x="144584" y="3498186"/>
                  <a:pt x="165736" y="3582805"/>
                </a:cubicBezTo>
                <a:cubicBezTo>
                  <a:pt x="169969" y="3637804"/>
                  <a:pt x="182660" y="3688575"/>
                  <a:pt x="195355" y="3781654"/>
                </a:cubicBezTo>
                <a:cubicBezTo>
                  <a:pt x="216507" y="3853583"/>
                  <a:pt x="237664" y="3921276"/>
                  <a:pt x="258816" y="3984738"/>
                </a:cubicBezTo>
                <a:cubicBezTo>
                  <a:pt x="268335" y="4105318"/>
                  <a:pt x="332592" y="4297296"/>
                  <a:pt x="358772" y="4421447"/>
                </a:cubicBezTo>
                <a:lnTo>
                  <a:pt x="367496" y="4505141"/>
                </a:lnTo>
                <a:lnTo>
                  <a:pt x="385748" y="4505141"/>
                </a:lnTo>
                <a:cubicBezTo>
                  <a:pt x="432285" y="4623607"/>
                  <a:pt x="461904" y="4687068"/>
                  <a:pt x="478828" y="4729378"/>
                </a:cubicBezTo>
                <a:cubicBezTo>
                  <a:pt x="499980" y="4771686"/>
                  <a:pt x="508442" y="4801305"/>
                  <a:pt x="512675" y="4843614"/>
                </a:cubicBezTo>
                <a:cubicBezTo>
                  <a:pt x="495751" y="4839381"/>
                  <a:pt x="474594" y="4797072"/>
                  <a:pt x="449209" y="4746301"/>
                </a:cubicBezTo>
                <a:cubicBezTo>
                  <a:pt x="423824" y="4695530"/>
                  <a:pt x="402671" y="4636297"/>
                  <a:pt x="381515" y="4593989"/>
                </a:cubicBezTo>
                <a:cubicBezTo>
                  <a:pt x="360362" y="4538989"/>
                  <a:pt x="398438" y="4691301"/>
                  <a:pt x="377286" y="4636297"/>
                </a:cubicBezTo>
                <a:lnTo>
                  <a:pt x="340476" y="4522194"/>
                </a:lnTo>
                <a:lnTo>
                  <a:pt x="313820" y="4526294"/>
                </a:lnTo>
                <a:cubicBezTo>
                  <a:pt x="301125" y="4492447"/>
                  <a:pt x="292663" y="4458599"/>
                  <a:pt x="284202" y="4428985"/>
                </a:cubicBezTo>
                <a:cubicBezTo>
                  <a:pt x="237664" y="4382443"/>
                  <a:pt x="203817" y="4285134"/>
                  <a:pt x="182660" y="4196284"/>
                </a:cubicBezTo>
                <a:cubicBezTo>
                  <a:pt x="161508" y="4107436"/>
                  <a:pt x="144584" y="4022818"/>
                  <a:pt x="119198" y="3988971"/>
                </a:cubicBezTo>
                <a:cubicBezTo>
                  <a:pt x="98042" y="3912815"/>
                  <a:pt x="98042" y="3832426"/>
                  <a:pt x="114965" y="3815502"/>
                </a:cubicBezTo>
                <a:cubicBezTo>
                  <a:pt x="106504" y="3747807"/>
                  <a:pt x="93813" y="3680113"/>
                  <a:pt x="85351" y="3612418"/>
                </a:cubicBezTo>
                <a:cubicBezTo>
                  <a:pt x="76889" y="3544724"/>
                  <a:pt x="72656" y="3477029"/>
                  <a:pt x="64195" y="3409335"/>
                </a:cubicBezTo>
                <a:cubicBezTo>
                  <a:pt x="47271" y="3358564"/>
                  <a:pt x="30347" y="3316255"/>
                  <a:pt x="17657" y="3261255"/>
                </a:cubicBezTo>
                <a:cubicBezTo>
                  <a:pt x="-7729" y="2973554"/>
                  <a:pt x="-11962" y="2639311"/>
                  <a:pt x="47271" y="2474308"/>
                </a:cubicBezTo>
                <a:cubicBezTo>
                  <a:pt x="51504" y="2402380"/>
                  <a:pt x="55733" y="2313533"/>
                  <a:pt x="76889" y="2271224"/>
                </a:cubicBezTo>
                <a:cubicBezTo>
                  <a:pt x="68428" y="2233144"/>
                  <a:pt x="59966" y="2199297"/>
                  <a:pt x="51504" y="2161221"/>
                </a:cubicBezTo>
                <a:cubicBezTo>
                  <a:pt x="59966" y="2089293"/>
                  <a:pt x="51504" y="1924290"/>
                  <a:pt x="102275" y="1856596"/>
                </a:cubicBezTo>
                <a:cubicBezTo>
                  <a:pt x="106504" y="1826977"/>
                  <a:pt x="110737" y="1805825"/>
                  <a:pt x="114965" y="1784668"/>
                </a:cubicBezTo>
                <a:cubicBezTo>
                  <a:pt x="123427" y="1678898"/>
                  <a:pt x="131889" y="1606970"/>
                  <a:pt x="148813" y="1539276"/>
                </a:cubicBezTo>
                <a:cubicBezTo>
                  <a:pt x="178431" y="1480043"/>
                  <a:pt x="216507" y="1382734"/>
                  <a:pt x="237664" y="1361578"/>
                </a:cubicBezTo>
                <a:cubicBezTo>
                  <a:pt x="258816" y="1408120"/>
                  <a:pt x="208045" y="1526585"/>
                  <a:pt x="216507" y="1602741"/>
                </a:cubicBezTo>
                <a:lnTo>
                  <a:pt x="237655" y="1561405"/>
                </a:lnTo>
                <a:lnTo>
                  <a:pt x="250354" y="1462591"/>
                </a:lnTo>
                <a:cubicBezTo>
                  <a:pt x="258816" y="1417634"/>
                  <a:pt x="265164" y="1376387"/>
                  <a:pt x="254587" y="1353116"/>
                </a:cubicBezTo>
                <a:cubicBezTo>
                  <a:pt x="267278" y="1302345"/>
                  <a:pt x="279973" y="1264264"/>
                  <a:pt x="292663" y="1213494"/>
                </a:cubicBezTo>
                <a:cubicBezTo>
                  <a:pt x="313820" y="1145799"/>
                  <a:pt x="330744" y="1073876"/>
                  <a:pt x="351896" y="1001948"/>
                </a:cubicBezTo>
                <a:cubicBezTo>
                  <a:pt x="373053" y="930025"/>
                  <a:pt x="398438" y="858098"/>
                  <a:pt x="423824" y="786174"/>
                </a:cubicBezTo>
                <a:lnTo>
                  <a:pt x="429212" y="780111"/>
                </a:lnTo>
                <a:lnTo>
                  <a:pt x="461904" y="608476"/>
                </a:lnTo>
                <a:cubicBezTo>
                  <a:pt x="478828" y="574629"/>
                  <a:pt x="495751" y="528087"/>
                  <a:pt x="508442" y="485778"/>
                </a:cubicBezTo>
                <a:cubicBezTo>
                  <a:pt x="525365" y="443469"/>
                  <a:pt x="546522" y="409622"/>
                  <a:pt x="563446" y="384236"/>
                </a:cubicBezTo>
                <a:cubicBezTo>
                  <a:pt x="601522" y="312313"/>
                  <a:pt x="631140" y="240385"/>
                  <a:pt x="673449" y="172691"/>
                </a:cubicBezTo>
                <a:cubicBezTo>
                  <a:pt x="688256" y="138844"/>
                  <a:pt x="703064" y="108171"/>
                  <a:pt x="717872" y="77497"/>
                </a:cubicBezTo>
                <a:lnTo>
                  <a:pt x="754037" y="0"/>
                </a:lnTo>
                <a:lnTo>
                  <a:pt x="1028695" y="0"/>
                </a:lnTo>
                <a:lnTo>
                  <a:pt x="986532" y="71149"/>
                </a:lnTo>
                <a:cubicBezTo>
                  <a:pt x="944223" y="151539"/>
                  <a:pt x="901914" y="231924"/>
                  <a:pt x="859605" y="308080"/>
                </a:cubicBezTo>
                <a:lnTo>
                  <a:pt x="721537" y="525648"/>
                </a:lnTo>
                <a:lnTo>
                  <a:pt x="719987" y="532320"/>
                </a:lnTo>
                <a:cubicBezTo>
                  <a:pt x="703063" y="570400"/>
                  <a:pt x="690368" y="616938"/>
                  <a:pt x="673445" y="659247"/>
                </a:cubicBezTo>
                <a:cubicBezTo>
                  <a:pt x="660754" y="684633"/>
                  <a:pt x="652292" y="701556"/>
                  <a:pt x="639597" y="718480"/>
                </a:cubicBezTo>
                <a:lnTo>
                  <a:pt x="631136" y="726942"/>
                </a:lnTo>
                <a:lnTo>
                  <a:pt x="593588" y="851755"/>
                </a:lnTo>
                <a:cubicBezTo>
                  <a:pt x="586717" y="883487"/>
                  <a:pt x="584598" y="906758"/>
                  <a:pt x="584598" y="925796"/>
                </a:cubicBezTo>
                <a:cubicBezTo>
                  <a:pt x="584598" y="963872"/>
                  <a:pt x="588827" y="989258"/>
                  <a:pt x="576136" y="1031567"/>
                </a:cubicBezTo>
                <a:cubicBezTo>
                  <a:pt x="554979" y="1090800"/>
                  <a:pt x="538056" y="1145803"/>
                  <a:pt x="516903" y="1205036"/>
                </a:cubicBezTo>
                <a:cubicBezTo>
                  <a:pt x="499980" y="1264269"/>
                  <a:pt x="478823" y="1319268"/>
                  <a:pt x="461900" y="1378501"/>
                </a:cubicBezTo>
                <a:cubicBezTo>
                  <a:pt x="440747" y="1467352"/>
                  <a:pt x="423824" y="1547737"/>
                  <a:pt x="402667" y="1632355"/>
                </a:cubicBezTo>
                <a:cubicBezTo>
                  <a:pt x="389976" y="1712745"/>
                  <a:pt x="381515" y="1788901"/>
                  <a:pt x="368820" y="1865057"/>
                </a:cubicBezTo>
                <a:cubicBezTo>
                  <a:pt x="356129" y="1941214"/>
                  <a:pt x="351896" y="2021599"/>
                  <a:pt x="347667" y="2097755"/>
                </a:cubicBezTo>
                <a:cubicBezTo>
                  <a:pt x="360358" y="2038522"/>
                  <a:pt x="368820" y="1983523"/>
                  <a:pt x="377281" y="1936981"/>
                </a:cubicBezTo>
                <a:lnTo>
                  <a:pt x="380027" y="1923713"/>
                </a:lnTo>
                <a:lnTo>
                  <a:pt x="385743" y="1860824"/>
                </a:lnTo>
                <a:cubicBezTo>
                  <a:pt x="398438" y="1784668"/>
                  <a:pt x="406900" y="1704283"/>
                  <a:pt x="419590" y="1628127"/>
                </a:cubicBezTo>
                <a:lnTo>
                  <a:pt x="430189" y="1631662"/>
                </a:lnTo>
                <a:lnTo>
                  <a:pt x="431108" y="1627731"/>
                </a:lnTo>
                <a:lnTo>
                  <a:pt x="419595" y="1623894"/>
                </a:lnTo>
                <a:cubicBezTo>
                  <a:pt x="440747" y="1535042"/>
                  <a:pt x="457671" y="1454657"/>
                  <a:pt x="478828" y="1370039"/>
                </a:cubicBezTo>
                <a:cubicBezTo>
                  <a:pt x="495751" y="1310807"/>
                  <a:pt x="512675" y="1251574"/>
                  <a:pt x="533827" y="1196570"/>
                </a:cubicBezTo>
                <a:lnTo>
                  <a:pt x="592789" y="1023900"/>
                </a:lnTo>
                <a:lnTo>
                  <a:pt x="588831" y="1023105"/>
                </a:lnTo>
                <a:cubicBezTo>
                  <a:pt x="601522" y="980796"/>
                  <a:pt x="597293" y="955411"/>
                  <a:pt x="597293" y="917335"/>
                </a:cubicBezTo>
                <a:cubicBezTo>
                  <a:pt x="597293" y="879254"/>
                  <a:pt x="601522" y="824255"/>
                  <a:pt x="643831" y="718480"/>
                </a:cubicBezTo>
                <a:cubicBezTo>
                  <a:pt x="652292" y="701556"/>
                  <a:pt x="660754" y="680404"/>
                  <a:pt x="677678" y="659247"/>
                </a:cubicBezTo>
                <a:lnTo>
                  <a:pt x="678815" y="656156"/>
                </a:lnTo>
                <a:lnTo>
                  <a:pt x="724220" y="532320"/>
                </a:lnTo>
                <a:cubicBezTo>
                  <a:pt x="770758" y="456164"/>
                  <a:pt x="813067" y="384241"/>
                  <a:pt x="863838" y="312313"/>
                </a:cubicBezTo>
                <a:cubicBezTo>
                  <a:pt x="906147" y="231928"/>
                  <a:pt x="944227" y="151539"/>
                  <a:pt x="990765" y="75382"/>
                </a:cubicBezTo>
                <a:cubicBezTo>
                  <a:pt x="1001343" y="58459"/>
                  <a:pt x="1012979" y="39420"/>
                  <a:pt x="1024614" y="19852"/>
                </a:cubicBezTo>
                <a:lnTo>
                  <a:pt x="1036060" y="0"/>
                </a:lnTo>
                <a:lnTo>
                  <a:pt x="1150037" y="0"/>
                </a:lnTo>
                <a:lnTo>
                  <a:pt x="1075780" y="117164"/>
                </a:lnTo>
                <a:cubicBezTo>
                  <a:pt x="975428" y="298827"/>
                  <a:pt x="897685" y="499531"/>
                  <a:pt x="796143" y="655019"/>
                </a:cubicBezTo>
                <a:cubicBezTo>
                  <a:pt x="779220" y="710018"/>
                  <a:pt x="762296" y="769251"/>
                  <a:pt x="741139" y="828483"/>
                </a:cubicBezTo>
                <a:cubicBezTo>
                  <a:pt x="719987" y="887716"/>
                  <a:pt x="707292" y="946949"/>
                  <a:pt x="690368" y="1006181"/>
                </a:cubicBezTo>
                <a:cubicBezTo>
                  <a:pt x="648059" y="1133109"/>
                  <a:pt x="584598" y="1268497"/>
                  <a:pt x="580365" y="1378501"/>
                </a:cubicBezTo>
                <a:cubicBezTo>
                  <a:pt x="554979" y="1463119"/>
                  <a:pt x="529594" y="1547737"/>
                  <a:pt x="508442" y="1632355"/>
                </a:cubicBezTo>
                <a:cubicBezTo>
                  <a:pt x="495747" y="1695821"/>
                  <a:pt x="487285" y="1759283"/>
                  <a:pt x="474594" y="1822748"/>
                </a:cubicBezTo>
                <a:lnTo>
                  <a:pt x="457671" y="1920057"/>
                </a:lnTo>
                <a:cubicBezTo>
                  <a:pt x="453438" y="1953904"/>
                  <a:pt x="449209" y="1983523"/>
                  <a:pt x="444976" y="2017370"/>
                </a:cubicBezTo>
                <a:cubicBezTo>
                  <a:pt x="432285" y="2106217"/>
                  <a:pt x="415362" y="2190835"/>
                  <a:pt x="406900" y="2279686"/>
                </a:cubicBezTo>
                <a:cubicBezTo>
                  <a:pt x="402667" y="2334686"/>
                  <a:pt x="398438" y="2381228"/>
                  <a:pt x="394205" y="2440460"/>
                </a:cubicBezTo>
                <a:cubicBezTo>
                  <a:pt x="398438" y="2482769"/>
                  <a:pt x="406900" y="2525078"/>
                  <a:pt x="415362" y="2609697"/>
                </a:cubicBezTo>
                <a:lnTo>
                  <a:pt x="425276" y="2517483"/>
                </a:lnTo>
                <a:lnTo>
                  <a:pt x="423824" y="2486998"/>
                </a:lnTo>
                <a:cubicBezTo>
                  <a:pt x="428052" y="2427765"/>
                  <a:pt x="436514" y="2364300"/>
                  <a:pt x="440747" y="2309300"/>
                </a:cubicBezTo>
                <a:cubicBezTo>
                  <a:pt x="449209" y="2220449"/>
                  <a:pt x="466133" y="2135831"/>
                  <a:pt x="478823" y="2046984"/>
                </a:cubicBezTo>
                <a:lnTo>
                  <a:pt x="509024" y="2010743"/>
                </a:lnTo>
                <a:lnTo>
                  <a:pt x="552878" y="1717258"/>
                </a:lnTo>
                <a:lnTo>
                  <a:pt x="550751" y="1666203"/>
                </a:lnTo>
                <a:lnTo>
                  <a:pt x="592549" y="1546374"/>
                </a:lnTo>
                <a:lnTo>
                  <a:pt x="617419" y="1445769"/>
                </a:lnTo>
                <a:lnTo>
                  <a:pt x="609983" y="1463119"/>
                </a:lnTo>
                <a:cubicBezTo>
                  <a:pt x="601522" y="1458891"/>
                  <a:pt x="593060" y="1454657"/>
                  <a:pt x="584598" y="1454657"/>
                </a:cubicBezTo>
                <a:cubicBezTo>
                  <a:pt x="563441" y="1509661"/>
                  <a:pt x="542289" y="1573123"/>
                  <a:pt x="521132" y="1636589"/>
                </a:cubicBezTo>
                <a:cubicBezTo>
                  <a:pt x="521132" y="1666203"/>
                  <a:pt x="521132" y="1700050"/>
                  <a:pt x="525365" y="1738130"/>
                </a:cubicBezTo>
                <a:cubicBezTo>
                  <a:pt x="512670" y="1805825"/>
                  <a:pt x="504209" y="1865057"/>
                  <a:pt x="495747" y="1932752"/>
                </a:cubicBezTo>
                <a:cubicBezTo>
                  <a:pt x="495747" y="1941214"/>
                  <a:pt x="491518" y="1953904"/>
                  <a:pt x="491518" y="1966599"/>
                </a:cubicBezTo>
                <a:cubicBezTo>
                  <a:pt x="474594" y="1983523"/>
                  <a:pt x="466133" y="2000446"/>
                  <a:pt x="449209" y="2017370"/>
                </a:cubicBezTo>
                <a:cubicBezTo>
                  <a:pt x="453438" y="1983523"/>
                  <a:pt x="457671" y="1953904"/>
                  <a:pt x="461900" y="1920057"/>
                </a:cubicBezTo>
                <a:lnTo>
                  <a:pt x="478823" y="1822748"/>
                </a:lnTo>
                <a:cubicBezTo>
                  <a:pt x="491518" y="1759283"/>
                  <a:pt x="499980" y="1695821"/>
                  <a:pt x="512670" y="1632355"/>
                </a:cubicBezTo>
                <a:cubicBezTo>
                  <a:pt x="538056" y="1547737"/>
                  <a:pt x="563441" y="1463119"/>
                  <a:pt x="584598" y="1378501"/>
                </a:cubicBezTo>
                <a:cubicBezTo>
                  <a:pt x="588827" y="1268497"/>
                  <a:pt x="652292" y="1137342"/>
                  <a:pt x="694601" y="1006181"/>
                </a:cubicBezTo>
                <a:cubicBezTo>
                  <a:pt x="711525" y="946949"/>
                  <a:pt x="724216" y="887716"/>
                  <a:pt x="745372" y="828483"/>
                </a:cubicBezTo>
                <a:cubicBezTo>
                  <a:pt x="762296" y="769251"/>
                  <a:pt x="783448" y="714251"/>
                  <a:pt x="800372" y="655019"/>
                </a:cubicBezTo>
                <a:cubicBezTo>
                  <a:pt x="901914" y="499531"/>
                  <a:pt x="977278" y="298827"/>
                  <a:pt x="1078224" y="117164"/>
                </a:cubicBezTo>
                <a:lnTo>
                  <a:pt x="1153691" y="0"/>
                </a:lnTo>
                <a:lnTo>
                  <a:pt x="8262739" y="0"/>
                </a:lnTo>
                <a:close/>
              </a:path>
            </a:pathLst>
          </a:custGeom>
          <a:gradFill flip="none" rotWithShape="1">
            <a:gsLst>
              <a:gs pos="42000">
                <a:schemeClr val="accent2">
                  <a:tint val="66000"/>
                  <a:satMod val="160000"/>
                </a:schemeClr>
              </a:gs>
              <a:gs pos="72000">
                <a:srgbClr val="00B0F0"/>
              </a:gs>
              <a:gs pos="0">
                <a:schemeClr val="accent2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/>
          </a:p>
        </p:txBody>
      </p:sp>
      <p:sp>
        <p:nvSpPr>
          <p:cNvPr id="276" name="Freeform: Shape 275">
            <a:extLst>
              <a:ext uri="{FF2B5EF4-FFF2-40B4-BE49-F238E27FC236}">
                <a16:creationId xmlns:a16="http://schemas.microsoft.com/office/drawing/2014/main" id="{ED70CBBF-B472-413B-ADB8-D7D74EF2BDD3}"/>
              </a:ext>
            </a:extLst>
          </p:cNvPr>
          <p:cNvSpPr/>
          <p:nvPr userDrawn="1"/>
        </p:nvSpPr>
        <p:spPr>
          <a:xfrm rot="900000">
            <a:off x="-731331" y="24786"/>
            <a:ext cx="7308033" cy="7484336"/>
          </a:xfrm>
          <a:custGeom>
            <a:avLst/>
            <a:gdLst>
              <a:gd name="connsiteX0" fmla="*/ 6913876 w 7308033"/>
              <a:gd name="connsiteY0" fmla="*/ 5776530 h 7484336"/>
              <a:gd name="connsiteX1" fmla="*/ 6875166 w 7308033"/>
              <a:gd name="connsiteY1" fmla="*/ 5892655 h 7484336"/>
              <a:gd name="connsiteX2" fmla="*/ 6806682 w 7308033"/>
              <a:gd name="connsiteY2" fmla="*/ 6017714 h 7484336"/>
              <a:gd name="connsiteX3" fmla="*/ 6771323 w 7308033"/>
              <a:gd name="connsiteY3" fmla="*/ 6086199 h 7484336"/>
              <a:gd name="connsiteX4" fmla="*/ 6757742 w 7308033"/>
              <a:gd name="connsiteY4" fmla="*/ 6110614 h 7484336"/>
              <a:gd name="connsiteX5" fmla="*/ 6727685 w 7308033"/>
              <a:gd name="connsiteY5" fmla="*/ 6118668 h 7484336"/>
              <a:gd name="connsiteX6" fmla="*/ 6753086 w 7308033"/>
              <a:gd name="connsiteY6" fmla="*/ 6059400 h 7484336"/>
              <a:gd name="connsiteX7" fmla="*/ 6779882 w 7308033"/>
              <a:gd name="connsiteY7" fmla="*/ 6014738 h 7484336"/>
              <a:gd name="connsiteX8" fmla="*/ 6815614 w 7308033"/>
              <a:gd name="connsiteY8" fmla="*/ 5955186 h 7484336"/>
              <a:gd name="connsiteX9" fmla="*/ 6848369 w 7308033"/>
              <a:gd name="connsiteY9" fmla="*/ 5895635 h 7484336"/>
              <a:gd name="connsiteX10" fmla="*/ 6913876 w 7308033"/>
              <a:gd name="connsiteY10" fmla="*/ 5776530 h 7484336"/>
              <a:gd name="connsiteX11" fmla="*/ 6721144 w 7308033"/>
              <a:gd name="connsiteY11" fmla="*/ 5521292 h 7484336"/>
              <a:gd name="connsiteX12" fmla="*/ 6648868 w 7308033"/>
              <a:gd name="connsiteY12" fmla="*/ 5648492 h 7484336"/>
              <a:gd name="connsiteX13" fmla="*/ 6647540 w 7308033"/>
              <a:gd name="connsiteY13" fmla="*/ 5651550 h 7484336"/>
              <a:gd name="connsiteX14" fmla="*/ 6720331 w 7308033"/>
              <a:gd name="connsiteY14" fmla="*/ 5523433 h 7484336"/>
              <a:gd name="connsiteX15" fmla="*/ 7114698 w 7308033"/>
              <a:gd name="connsiteY15" fmla="*/ 4793131 h 7484336"/>
              <a:gd name="connsiteX16" fmla="*/ 7113630 w 7308033"/>
              <a:gd name="connsiteY16" fmla="*/ 4798399 h 7484336"/>
              <a:gd name="connsiteX17" fmla="*/ 7122304 w 7308033"/>
              <a:gd name="connsiteY17" fmla="*/ 4808811 h 7484336"/>
              <a:gd name="connsiteX18" fmla="*/ 7149104 w 7308033"/>
              <a:gd name="connsiteY18" fmla="*/ 4838587 h 7484336"/>
              <a:gd name="connsiteX19" fmla="*/ 7157044 w 7308033"/>
              <a:gd name="connsiteY19" fmla="*/ 4831309 h 7484336"/>
              <a:gd name="connsiteX20" fmla="*/ 7159029 w 7308033"/>
              <a:gd name="connsiteY20" fmla="*/ 4829985 h 7484336"/>
              <a:gd name="connsiteX21" fmla="*/ 7166970 w 7308033"/>
              <a:gd name="connsiteY21" fmla="*/ 4826677 h 7484336"/>
              <a:gd name="connsiteX22" fmla="*/ 7167420 w 7308033"/>
              <a:gd name="connsiteY22" fmla="*/ 4824391 h 7484336"/>
              <a:gd name="connsiteX23" fmla="*/ 7159029 w 7308033"/>
              <a:gd name="connsiteY23" fmla="*/ 4829985 h 7484336"/>
              <a:gd name="connsiteX24" fmla="*/ 7158037 w 7308033"/>
              <a:gd name="connsiteY24" fmla="*/ 4830399 h 7484336"/>
              <a:gd name="connsiteX25" fmla="*/ 7157044 w 7308033"/>
              <a:gd name="connsiteY25" fmla="*/ 4831309 h 7484336"/>
              <a:gd name="connsiteX26" fmla="*/ 7155060 w 7308033"/>
              <a:gd name="connsiteY26" fmla="*/ 4832632 h 7484336"/>
              <a:gd name="connsiteX27" fmla="*/ 7125284 w 7308033"/>
              <a:gd name="connsiteY27" fmla="*/ 4805832 h 7484336"/>
              <a:gd name="connsiteX28" fmla="*/ 7152080 w 7308033"/>
              <a:gd name="connsiteY28" fmla="*/ 4391948 h 7484336"/>
              <a:gd name="connsiteX29" fmla="*/ 7117409 w 7308033"/>
              <a:gd name="connsiteY29" fmla="*/ 4536420 h 7484336"/>
              <a:gd name="connsiteX30" fmla="*/ 7117412 w 7308033"/>
              <a:gd name="connsiteY30" fmla="*/ 4536420 h 7484336"/>
              <a:gd name="connsiteX31" fmla="*/ 7152083 w 7308033"/>
              <a:gd name="connsiteY31" fmla="*/ 4391952 h 7484336"/>
              <a:gd name="connsiteX32" fmla="*/ 7178880 w 7308033"/>
              <a:gd name="connsiteY32" fmla="*/ 4362173 h 7484336"/>
              <a:gd name="connsiteX33" fmla="*/ 7161015 w 7308033"/>
              <a:gd name="connsiteY33" fmla="*/ 4400883 h 7484336"/>
              <a:gd name="connsiteX34" fmla="*/ 7156923 w 7308033"/>
              <a:gd name="connsiteY34" fmla="*/ 4482020 h 7484336"/>
              <a:gd name="connsiteX35" fmla="*/ 7155060 w 7308033"/>
              <a:gd name="connsiteY35" fmla="*/ 4558694 h 7484336"/>
              <a:gd name="connsiteX36" fmla="*/ 7125284 w 7308033"/>
              <a:gd name="connsiteY36" fmla="*/ 4650316 h 7484336"/>
              <a:gd name="connsiteX37" fmla="*/ 7125283 w 7308033"/>
              <a:gd name="connsiteY37" fmla="*/ 4660782 h 7484336"/>
              <a:gd name="connsiteX38" fmla="*/ 7161015 w 7308033"/>
              <a:gd name="connsiteY38" fmla="*/ 4558693 h 7484336"/>
              <a:gd name="connsiteX39" fmla="*/ 7166970 w 7308033"/>
              <a:gd name="connsiteY39" fmla="*/ 4400880 h 7484336"/>
              <a:gd name="connsiteX40" fmla="*/ 7180853 w 7308033"/>
              <a:gd name="connsiteY40" fmla="*/ 4370804 h 7484336"/>
              <a:gd name="connsiteX41" fmla="*/ 7050842 w 7308033"/>
              <a:gd name="connsiteY41" fmla="*/ 4234134 h 7484336"/>
              <a:gd name="connsiteX42" fmla="*/ 7031332 w 7308033"/>
              <a:gd name="connsiteY42" fmla="*/ 4280253 h 7484336"/>
              <a:gd name="connsiteX43" fmla="*/ 7024045 w 7308033"/>
              <a:gd name="connsiteY43" fmla="*/ 4347286 h 7484336"/>
              <a:gd name="connsiteX44" fmla="*/ 7014651 w 7308033"/>
              <a:gd name="connsiteY44" fmla="*/ 4315972 h 7484336"/>
              <a:gd name="connsiteX45" fmla="*/ 7011215 w 7308033"/>
              <a:gd name="connsiteY45" fmla="*/ 4320392 h 7484336"/>
              <a:gd name="connsiteX46" fmla="*/ 7021069 w 7308033"/>
              <a:gd name="connsiteY46" fmla="*/ 4353241 h 7484336"/>
              <a:gd name="connsiteX47" fmla="*/ 7015114 w 7308033"/>
              <a:gd name="connsiteY47" fmla="*/ 4400882 h 7484336"/>
              <a:gd name="connsiteX48" fmla="*/ 7027025 w 7308033"/>
              <a:gd name="connsiteY48" fmla="*/ 4439590 h 7484336"/>
              <a:gd name="connsiteX49" fmla="*/ 7036255 w 7308033"/>
              <a:gd name="connsiteY49" fmla="*/ 4439077 h 7484336"/>
              <a:gd name="connsiteX50" fmla="*/ 7030001 w 7308033"/>
              <a:gd name="connsiteY50" fmla="*/ 4418745 h 7484336"/>
              <a:gd name="connsiteX51" fmla="*/ 7035955 w 7308033"/>
              <a:gd name="connsiteY51" fmla="*/ 4371104 h 7484336"/>
              <a:gd name="connsiteX52" fmla="*/ 7050842 w 7308033"/>
              <a:gd name="connsiteY52" fmla="*/ 4234134 h 7484336"/>
              <a:gd name="connsiteX53" fmla="*/ 7300963 w 7308033"/>
              <a:gd name="connsiteY53" fmla="*/ 4153741 h 7484336"/>
              <a:gd name="connsiteX54" fmla="*/ 7306918 w 7308033"/>
              <a:gd name="connsiteY54" fmla="*/ 4156717 h 7484336"/>
              <a:gd name="connsiteX55" fmla="*/ 7303939 w 7308033"/>
              <a:gd name="connsiteY55" fmla="*/ 4281775 h 7484336"/>
              <a:gd name="connsiteX56" fmla="*/ 7306918 w 7308033"/>
              <a:gd name="connsiteY56" fmla="*/ 4368127 h 7484336"/>
              <a:gd name="connsiteX57" fmla="*/ 7297984 w 7308033"/>
              <a:gd name="connsiteY57" fmla="*/ 4525938 h 7484336"/>
              <a:gd name="connsiteX58" fmla="*/ 7289052 w 7308033"/>
              <a:gd name="connsiteY58" fmla="*/ 4615266 h 7484336"/>
              <a:gd name="connsiteX59" fmla="*/ 7262253 w 7308033"/>
              <a:gd name="connsiteY59" fmla="*/ 4746280 h 7484336"/>
              <a:gd name="connsiteX60" fmla="*/ 7253322 w 7308033"/>
              <a:gd name="connsiteY60" fmla="*/ 4856452 h 7484336"/>
              <a:gd name="connsiteX61" fmla="*/ 7208656 w 7308033"/>
              <a:gd name="connsiteY61" fmla="*/ 5058929 h 7484336"/>
              <a:gd name="connsiteX62" fmla="*/ 7166969 w 7308033"/>
              <a:gd name="connsiteY62" fmla="*/ 5234606 h 7484336"/>
              <a:gd name="connsiteX63" fmla="*/ 7092532 w 7308033"/>
              <a:gd name="connsiteY63" fmla="*/ 5267360 h 7484336"/>
              <a:gd name="connsiteX64" fmla="*/ 7098487 w 7308033"/>
              <a:gd name="connsiteY64" fmla="*/ 5249495 h 7484336"/>
              <a:gd name="connsiteX65" fmla="*/ 7110397 w 7308033"/>
              <a:gd name="connsiteY65" fmla="*/ 5124436 h 7484336"/>
              <a:gd name="connsiteX66" fmla="*/ 7155060 w 7308033"/>
              <a:gd name="connsiteY66" fmla="*/ 4993422 h 7484336"/>
              <a:gd name="connsiteX67" fmla="*/ 7190791 w 7308033"/>
              <a:gd name="connsiteY67" fmla="*/ 4972581 h 7484336"/>
              <a:gd name="connsiteX68" fmla="*/ 7190791 w 7308033"/>
              <a:gd name="connsiteY68" fmla="*/ 4972577 h 7484336"/>
              <a:gd name="connsiteX69" fmla="*/ 7229501 w 7308033"/>
              <a:gd name="connsiteY69" fmla="*/ 4746280 h 7484336"/>
              <a:gd name="connsiteX70" fmla="*/ 7250343 w 7308033"/>
              <a:gd name="connsiteY70" fmla="*/ 4639087 h 7484336"/>
              <a:gd name="connsiteX71" fmla="*/ 7268208 w 7308033"/>
              <a:gd name="connsiteY71" fmla="*/ 4528918 h 7484336"/>
              <a:gd name="connsiteX72" fmla="*/ 7283097 w 7308033"/>
              <a:gd name="connsiteY72" fmla="*/ 4424700 h 7484336"/>
              <a:gd name="connsiteX73" fmla="*/ 7289052 w 7308033"/>
              <a:gd name="connsiteY73" fmla="*/ 4326441 h 7484336"/>
              <a:gd name="connsiteX74" fmla="*/ 7292029 w 7308033"/>
              <a:gd name="connsiteY74" fmla="*/ 4243069 h 7484336"/>
              <a:gd name="connsiteX75" fmla="*/ 7297984 w 7308033"/>
              <a:gd name="connsiteY75" fmla="*/ 4198403 h 7484336"/>
              <a:gd name="connsiteX76" fmla="*/ 7300963 w 7308033"/>
              <a:gd name="connsiteY76" fmla="*/ 4153741 h 7484336"/>
              <a:gd name="connsiteX77" fmla="*/ 4874223 w 7308033"/>
              <a:gd name="connsiteY77" fmla="*/ 452594 h 7484336"/>
              <a:gd name="connsiteX78" fmla="*/ 5026078 w 7308033"/>
              <a:gd name="connsiteY78" fmla="*/ 521077 h 7484336"/>
              <a:gd name="connsiteX79" fmla="*/ 5091585 w 7308033"/>
              <a:gd name="connsiteY79" fmla="*/ 574674 h 7484336"/>
              <a:gd name="connsiteX80" fmla="*/ 4945685 w 7308033"/>
              <a:gd name="connsiteY80" fmla="*/ 503212 h 7484336"/>
              <a:gd name="connsiteX81" fmla="*/ 4874223 w 7308033"/>
              <a:gd name="connsiteY81" fmla="*/ 452594 h 7484336"/>
              <a:gd name="connsiteX82" fmla="*/ 4379943 w 7308033"/>
              <a:gd name="connsiteY82" fmla="*/ 235228 h 7484336"/>
              <a:gd name="connsiteX83" fmla="*/ 4499046 w 7308033"/>
              <a:gd name="connsiteY83" fmla="*/ 262025 h 7484336"/>
              <a:gd name="connsiteX84" fmla="*/ 4665792 w 7308033"/>
              <a:gd name="connsiteY84" fmla="*/ 345398 h 7484336"/>
              <a:gd name="connsiteX85" fmla="*/ 4379943 w 7308033"/>
              <a:gd name="connsiteY85" fmla="*/ 235228 h 7484336"/>
              <a:gd name="connsiteX86" fmla="*/ 3998811 w 7308033"/>
              <a:gd name="connsiteY86" fmla="*/ 128035 h 7484336"/>
              <a:gd name="connsiteX87" fmla="*/ 4120890 w 7308033"/>
              <a:gd name="connsiteY87" fmla="*/ 136966 h 7484336"/>
              <a:gd name="connsiteX88" fmla="*/ 4269770 w 7308033"/>
              <a:gd name="connsiteY88" fmla="*/ 196518 h 7484336"/>
              <a:gd name="connsiteX89" fmla="*/ 4085159 w 7308033"/>
              <a:gd name="connsiteY89" fmla="*/ 163766 h 7484336"/>
              <a:gd name="connsiteX90" fmla="*/ 3998811 w 7308033"/>
              <a:gd name="connsiteY90" fmla="*/ 128035 h 7484336"/>
              <a:gd name="connsiteX91" fmla="*/ 550622 w 7308033"/>
              <a:gd name="connsiteY91" fmla="*/ 992975 h 7484336"/>
              <a:gd name="connsiteX92" fmla="*/ 535712 w 7308033"/>
              <a:gd name="connsiteY92" fmla="*/ 999512 h 7484336"/>
              <a:gd name="connsiteX93" fmla="*/ 516599 w 7308033"/>
              <a:gd name="connsiteY93" fmla="*/ 1006608 h 7484336"/>
              <a:gd name="connsiteX94" fmla="*/ 512050 w 7308033"/>
              <a:gd name="connsiteY94" fmla="*/ 1012379 h 7484336"/>
              <a:gd name="connsiteX95" fmla="*/ 479295 w 7308033"/>
              <a:gd name="connsiteY95" fmla="*/ 1042154 h 7484336"/>
              <a:gd name="connsiteX96" fmla="*/ 395923 w 7308033"/>
              <a:gd name="connsiteY96" fmla="*/ 1095751 h 7484336"/>
              <a:gd name="connsiteX97" fmla="*/ 339350 w 7308033"/>
              <a:gd name="connsiteY97" fmla="*/ 1158282 h 7484336"/>
              <a:gd name="connsiteX98" fmla="*/ 285753 w 7308033"/>
              <a:gd name="connsiteY98" fmla="*/ 1220810 h 7484336"/>
              <a:gd name="connsiteX99" fmla="*/ 250022 w 7308033"/>
              <a:gd name="connsiteY99" fmla="*/ 1253565 h 7484336"/>
              <a:gd name="connsiteX100" fmla="*/ 248809 w 7308033"/>
              <a:gd name="connsiteY100" fmla="*/ 1252046 h 7484336"/>
              <a:gd name="connsiteX101" fmla="*/ 215035 w 7308033"/>
              <a:gd name="connsiteY101" fmla="*/ 1292647 h 7484336"/>
              <a:gd name="connsiteX102" fmla="*/ 157715 w 7308033"/>
              <a:gd name="connsiteY102" fmla="*/ 1363738 h 7484336"/>
              <a:gd name="connsiteX103" fmla="*/ 65411 w 7308033"/>
              <a:gd name="connsiteY103" fmla="*/ 1464976 h 7484336"/>
              <a:gd name="connsiteX104" fmla="*/ 80298 w 7308033"/>
              <a:gd name="connsiteY104" fmla="*/ 1482838 h 7484336"/>
              <a:gd name="connsiteX105" fmla="*/ 80582 w 7308033"/>
              <a:gd name="connsiteY105" fmla="*/ 1482588 h 7484336"/>
              <a:gd name="connsiteX106" fmla="*/ 68387 w 7308033"/>
              <a:gd name="connsiteY106" fmla="*/ 1467952 h 7484336"/>
              <a:gd name="connsiteX107" fmla="*/ 160691 w 7308033"/>
              <a:gd name="connsiteY107" fmla="*/ 1366714 h 7484336"/>
              <a:gd name="connsiteX108" fmla="*/ 252998 w 7308033"/>
              <a:gd name="connsiteY108" fmla="*/ 1253565 h 7484336"/>
              <a:gd name="connsiteX109" fmla="*/ 288729 w 7308033"/>
              <a:gd name="connsiteY109" fmla="*/ 1220813 h 7484336"/>
              <a:gd name="connsiteX110" fmla="*/ 342326 w 7308033"/>
              <a:gd name="connsiteY110" fmla="*/ 1158282 h 7484336"/>
              <a:gd name="connsiteX111" fmla="*/ 398899 w 7308033"/>
              <a:gd name="connsiteY111" fmla="*/ 1095754 h 7484336"/>
              <a:gd name="connsiteX112" fmla="*/ 482271 w 7308033"/>
              <a:gd name="connsiteY112" fmla="*/ 1042158 h 7484336"/>
              <a:gd name="connsiteX113" fmla="*/ 515026 w 7308033"/>
              <a:gd name="connsiteY113" fmla="*/ 1012382 h 7484336"/>
              <a:gd name="connsiteX114" fmla="*/ 550758 w 7308033"/>
              <a:gd name="connsiteY114" fmla="*/ 998983 h 7484336"/>
              <a:gd name="connsiteX115" fmla="*/ 562036 w 7308033"/>
              <a:gd name="connsiteY115" fmla="*/ 995482 h 7484336"/>
              <a:gd name="connsiteX116" fmla="*/ 561411 w 7308033"/>
              <a:gd name="connsiteY116" fmla="*/ 990559 h 7484336"/>
              <a:gd name="connsiteX117" fmla="*/ 550622 w 7308033"/>
              <a:gd name="connsiteY117" fmla="*/ 992975 h 7484336"/>
              <a:gd name="connsiteX118" fmla="*/ 3599813 w 7308033"/>
              <a:gd name="connsiteY118" fmla="*/ 151856 h 7484336"/>
              <a:gd name="connsiteX119" fmla="*/ 3652293 w 7308033"/>
              <a:gd name="connsiteY119" fmla="*/ 151484 h 7484336"/>
              <a:gd name="connsiteX120" fmla="*/ 3715937 w 7308033"/>
              <a:gd name="connsiteY120" fmla="*/ 157811 h 7484336"/>
              <a:gd name="connsiteX121" fmla="*/ 3802289 w 7308033"/>
              <a:gd name="connsiteY121" fmla="*/ 187587 h 7484336"/>
              <a:gd name="connsiteX122" fmla="*/ 3736782 w 7308033"/>
              <a:gd name="connsiteY122" fmla="*/ 178656 h 7484336"/>
              <a:gd name="connsiteX123" fmla="*/ 3599813 w 7308033"/>
              <a:gd name="connsiteY123" fmla="*/ 151856 h 7484336"/>
              <a:gd name="connsiteX124" fmla="*/ 1994473 w 7308033"/>
              <a:gd name="connsiteY124" fmla="*/ 334850 h 7484336"/>
              <a:gd name="connsiteX125" fmla="*/ 1968092 w 7308033"/>
              <a:gd name="connsiteY125" fmla="*/ 345401 h 7484336"/>
              <a:gd name="connsiteX126" fmla="*/ 1786460 w 7308033"/>
              <a:gd name="connsiteY126" fmla="*/ 407929 h 7484336"/>
              <a:gd name="connsiteX127" fmla="*/ 1607805 w 7308033"/>
              <a:gd name="connsiteY127" fmla="*/ 479391 h 7484336"/>
              <a:gd name="connsiteX128" fmla="*/ 1482746 w 7308033"/>
              <a:gd name="connsiteY128" fmla="*/ 535967 h 7484336"/>
              <a:gd name="connsiteX129" fmla="*/ 1399373 w 7308033"/>
              <a:gd name="connsiteY129" fmla="*/ 568719 h 7484336"/>
              <a:gd name="connsiteX130" fmla="*/ 1193918 w 7308033"/>
              <a:gd name="connsiteY130" fmla="*/ 664002 h 7484336"/>
              <a:gd name="connsiteX131" fmla="*/ 1095659 w 7308033"/>
              <a:gd name="connsiteY131" fmla="*/ 726533 h 7484336"/>
              <a:gd name="connsiteX132" fmla="*/ 1000376 w 7308033"/>
              <a:gd name="connsiteY132" fmla="*/ 789061 h 7484336"/>
              <a:gd name="connsiteX133" fmla="*/ 848517 w 7308033"/>
              <a:gd name="connsiteY133" fmla="*/ 902209 h 7484336"/>
              <a:gd name="connsiteX134" fmla="*/ 705592 w 7308033"/>
              <a:gd name="connsiteY134" fmla="*/ 1015358 h 7484336"/>
              <a:gd name="connsiteX135" fmla="*/ 568804 w 7308033"/>
              <a:gd name="connsiteY135" fmla="*/ 1134687 h 7484336"/>
              <a:gd name="connsiteX136" fmla="*/ 580534 w 7308033"/>
              <a:gd name="connsiteY136" fmla="*/ 1149351 h 7484336"/>
              <a:gd name="connsiteX137" fmla="*/ 609565 w 7308033"/>
              <a:gd name="connsiteY137" fmla="*/ 1129438 h 7484336"/>
              <a:gd name="connsiteX138" fmla="*/ 634277 w 7308033"/>
              <a:gd name="connsiteY138" fmla="*/ 1111019 h 7484336"/>
              <a:gd name="connsiteX139" fmla="*/ 723458 w 7308033"/>
              <a:gd name="connsiteY139" fmla="*/ 1033223 h 7484336"/>
              <a:gd name="connsiteX140" fmla="*/ 866382 w 7308033"/>
              <a:gd name="connsiteY140" fmla="*/ 920075 h 7484336"/>
              <a:gd name="connsiteX141" fmla="*/ 1018238 w 7308033"/>
              <a:gd name="connsiteY141" fmla="*/ 806926 h 7484336"/>
              <a:gd name="connsiteX142" fmla="*/ 1113521 w 7308033"/>
              <a:gd name="connsiteY142" fmla="*/ 744395 h 7484336"/>
              <a:gd name="connsiteX143" fmla="*/ 1211783 w 7308033"/>
              <a:gd name="connsiteY143" fmla="*/ 681867 h 7484336"/>
              <a:gd name="connsiteX144" fmla="*/ 1417236 w 7308033"/>
              <a:gd name="connsiteY144" fmla="*/ 586584 h 7484336"/>
              <a:gd name="connsiteX145" fmla="*/ 1497632 w 7308033"/>
              <a:gd name="connsiteY145" fmla="*/ 544898 h 7484336"/>
              <a:gd name="connsiteX146" fmla="*/ 1622691 w 7308033"/>
              <a:gd name="connsiteY146" fmla="*/ 488322 h 7484336"/>
              <a:gd name="connsiteX147" fmla="*/ 1801347 w 7308033"/>
              <a:gd name="connsiteY147" fmla="*/ 416860 h 7484336"/>
              <a:gd name="connsiteX148" fmla="*/ 1982978 w 7308033"/>
              <a:gd name="connsiteY148" fmla="*/ 354332 h 7484336"/>
              <a:gd name="connsiteX149" fmla="*/ 2059277 w 7308033"/>
              <a:gd name="connsiteY149" fmla="*/ 339346 h 7484336"/>
              <a:gd name="connsiteX150" fmla="*/ 2096133 w 7308033"/>
              <a:gd name="connsiteY150" fmla="*/ 326751 h 7484336"/>
              <a:gd name="connsiteX151" fmla="*/ 2597795 w 7308033"/>
              <a:gd name="connsiteY151" fmla="*/ 218526 h 7484336"/>
              <a:gd name="connsiteX152" fmla="*/ 2587435 w 7308033"/>
              <a:gd name="connsiteY152" fmla="*/ 215503 h 7484336"/>
              <a:gd name="connsiteX153" fmla="*/ 2524903 w 7308033"/>
              <a:gd name="connsiteY153" fmla="*/ 223318 h 7484336"/>
              <a:gd name="connsiteX154" fmla="*/ 2390910 w 7308033"/>
              <a:gd name="connsiteY154" fmla="*/ 241184 h 7484336"/>
              <a:gd name="connsiteX155" fmla="*/ 2259896 w 7308033"/>
              <a:gd name="connsiteY155" fmla="*/ 270959 h 7484336"/>
              <a:gd name="connsiteX156" fmla="*/ 2203324 w 7308033"/>
              <a:gd name="connsiteY156" fmla="*/ 288825 h 7484336"/>
              <a:gd name="connsiteX157" fmla="*/ 2137816 w 7308033"/>
              <a:gd name="connsiteY157" fmla="*/ 306691 h 7484336"/>
              <a:gd name="connsiteX158" fmla="*/ 2046992 w 7308033"/>
              <a:gd name="connsiteY158" fmla="*/ 272932 h 7484336"/>
              <a:gd name="connsiteX159" fmla="*/ 2096621 w 7308033"/>
              <a:gd name="connsiteY159" fmla="*/ 259634 h 7484336"/>
              <a:gd name="connsiteX160" fmla="*/ 2215233 w 7308033"/>
              <a:gd name="connsiteY160" fmla="*/ 244163 h 7484336"/>
              <a:gd name="connsiteX161" fmla="*/ 2313493 w 7308033"/>
              <a:gd name="connsiteY161" fmla="*/ 208432 h 7484336"/>
              <a:gd name="connsiteX162" fmla="*/ 2426642 w 7308033"/>
              <a:gd name="connsiteY162" fmla="*/ 178656 h 7484336"/>
              <a:gd name="connsiteX163" fmla="*/ 2664849 w 7308033"/>
              <a:gd name="connsiteY163" fmla="*/ 145901 h 7484336"/>
              <a:gd name="connsiteX164" fmla="*/ 3008762 w 7308033"/>
              <a:gd name="connsiteY164" fmla="*/ 128407 h 7484336"/>
              <a:gd name="connsiteX165" fmla="*/ 3285189 w 7308033"/>
              <a:gd name="connsiteY165" fmla="*/ 137682 h 7484336"/>
              <a:gd name="connsiteX166" fmla="*/ 3002806 w 7308033"/>
              <a:gd name="connsiteY166" fmla="*/ 127291 h 7484336"/>
              <a:gd name="connsiteX167" fmla="*/ 2658894 w 7308033"/>
              <a:gd name="connsiteY167" fmla="*/ 145901 h 7484336"/>
              <a:gd name="connsiteX168" fmla="*/ 2420686 w 7308033"/>
              <a:gd name="connsiteY168" fmla="*/ 178653 h 7484336"/>
              <a:gd name="connsiteX169" fmla="*/ 2307538 w 7308033"/>
              <a:gd name="connsiteY169" fmla="*/ 208428 h 7484336"/>
              <a:gd name="connsiteX170" fmla="*/ 2209275 w 7308033"/>
              <a:gd name="connsiteY170" fmla="*/ 244160 h 7484336"/>
              <a:gd name="connsiteX171" fmla="*/ 2102296 w 7308033"/>
              <a:gd name="connsiteY171" fmla="*/ 258113 h 7484336"/>
              <a:gd name="connsiteX172" fmla="*/ 3008390 w 7308033"/>
              <a:gd name="connsiteY172" fmla="*/ 15326 h 7484336"/>
              <a:gd name="connsiteX173" fmla="*/ 3013414 w 7308033"/>
              <a:gd name="connsiteY173" fmla="*/ 15352 h 7484336"/>
              <a:gd name="connsiteX174" fmla="*/ 3113720 w 7308033"/>
              <a:gd name="connsiteY174" fmla="*/ 14143 h 7484336"/>
              <a:gd name="connsiteX175" fmla="*/ 3319919 w 7308033"/>
              <a:gd name="connsiteY175" fmla="*/ 17863 h 7484336"/>
              <a:gd name="connsiteX176" fmla="*/ 3323758 w 7308033"/>
              <a:gd name="connsiteY176" fmla="*/ 20742 h 7484336"/>
              <a:gd name="connsiteX177" fmla="*/ 3424136 w 7308033"/>
              <a:gd name="connsiteY177" fmla="*/ 8931 h 7484336"/>
              <a:gd name="connsiteX178" fmla="*/ 3516441 w 7308033"/>
              <a:gd name="connsiteY178" fmla="*/ 23818 h 7484336"/>
              <a:gd name="connsiteX179" fmla="*/ 3608747 w 7308033"/>
              <a:gd name="connsiteY179" fmla="*/ 41683 h 7484336"/>
              <a:gd name="connsiteX180" fmla="*/ 3656370 w 7308033"/>
              <a:gd name="connsiteY180" fmla="*/ 52509 h 7484336"/>
              <a:gd name="connsiteX181" fmla="*/ 3605768 w 7308033"/>
              <a:gd name="connsiteY181" fmla="*/ 38707 h 7484336"/>
              <a:gd name="connsiteX182" fmla="*/ 3513461 w 7308033"/>
              <a:gd name="connsiteY182" fmla="*/ 20842 h 7484336"/>
              <a:gd name="connsiteX183" fmla="*/ 3421157 w 7308033"/>
              <a:gd name="connsiteY183" fmla="*/ 5955 h 7484336"/>
              <a:gd name="connsiteX184" fmla="*/ 3421158 w 7308033"/>
              <a:gd name="connsiteY184" fmla="*/ 0 h 7484336"/>
              <a:gd name="connsiteX185" fmla="*/ 3561102 w 7308033"/>
              <a:gd name="connsiteY185" fmla="*/ 8931 h 7484336"/>
              <a:gd name="connsiteX186" fmla="*/ 3704027 w 7308033"/>
              <a:gd name="connsiteY186" fmla="*/ 23821 h 7484336"/>
              <a:gd name="connsiteX187" fmla="*/ 3799310 w 7308033"/>
              <a:gd name="connsiteY187" fmla="*/ 47642 h 7484336"/>
              <a:gd name="connsiteX188" fmla="*/ 3861841 w 7308033"/>
              <a:gd name="connsiteY188" fmla="*/ 77418 h 7484336"/>
              <a:gd name="connsiteX189" fmla="*/ 3939259 w 7308033"/>
              <a:gd name="connsiteY189" fmla="*/ 62528 h 7484336"/>
              <a:gd name="connsiteX190" fmla="*/ 4055383 w 7308033"/>
              <a:gd name="connsiteY190" fmla="*/ 89328 h 7484336"/>
              <a:gd name="connsiteX191" fmla="*/ 4126846 w 7308033"/>
              <a:gd name="connsiteY191" fmla="*/ 110169 h 7484336"/>
              <a:gd name="connsiteX192" fmla="*/ 4123870 w 7308033"/>
              <a:gd name="connsiteY192" fmla="*/ 113149 h 7484336"/>
              <a:gd name="connsiteX193" fmla="*/ 4120890 w 7308033"/>
              <a:gd name="connsiteY193" fmla="*/ 133990 h 7484336"/>
              <a:gd name="connsiteX194" fmla="*/ 3998811 w 7308033"/>
              <a:gd name="connsiteY194" fmla="*/ 125059 h 7484336"/>
              <a:gd name="connsiteX195" fmla="*/ 3957124 w 7308033"/>
              <a:gd name="connsiteY195" fmla="*/ 113149 h 7484336"/>
              <a:gd name="connsiteX196" fmla="*/ 3915438 w 7308033"/>
              <a:gd name="connsiteY196" fmla="*/ 104214 h 7484336"/>
              <a:gd name="connsiteX197" fmla="*/ 3835041 w 7308033"/>
              <a:gd name="connsiteY197" fmla="*/ 86349 h 7484336"/>
              <a:gd name="connsiteX198" fmla="*/ 3754648 w 7308033"/>
              <a:gd name="connsiteY198" fmla="*/ 68483 h 7484336"/>
              <a:gd name="connsiteX199" fmla="*/ 3671275 w 7308033"/>
              <a:gd name="connsiteY199" fmla="*/ 56573 h 7484336"/>
              <a:gd name="connsiteX200" fmla="*/ 3578972 w 7308033"/>
              <a:gd name="connsiteY200" fmla="*/ 56573 h 7484336"/>
              <a:gd name="connsiteX201" fmla="*/ 3504530 w 7308033"/>
              <a:gd name="connsiteY201" fmla="*/ 56573 h 7484336"/>
              <a:gd name="connsiteX202" fmla="*/ 3388405 w 7308033"/>
              <a:gd name="connsiteY202" fmla="*/ 56573 h 7484336"/>
              <a:gd name="connsiteX203" fmla="*/ 3382950 w 7308033"/>
              <a:gd name="connsiteY203" fmla="*/ 54832 h 7484336"/>
              <a:gd name="connsiteX204" fmla="*/ 3331829 w 7308033"/>
              <a:gd name="connsiteY204" fmla="*/ 80394 h 7484336"/>
              <a:gd name="connsiteX205" fmla="*/ 3349695 w 7308033"/>
              <a:gd name="connsiteY205" fmla="*/ 110170 h 7484336"/>
              <a:gd name="connsiteX206" fmla="*/ 3528350 w 7308033"/>
              <a:gd name="connsiteY206" fmla="*/ 145901 h 7484336"/>
              <a:gd name="connsiteX207" fmla="*/ 3448848 w 7308033"/>
              <a:gd name="connsiteY207" fmla="*/ 147289 h 7484336"/>
              <a:gd name="connsiteX208" fmla="*/ 3450189 w 7308033"/>
              <a:gd name="connsiteY208" fmla="*/ 147392 h 7484336"/>
              <a:gd name="connsiteX209" fmla="*/ 3534306 w 7308033"/>
              <a:gd name="connsiteY209" fmla="*/ 145901 h 7484336"/>
              <a:gd name="connsiteX210" fmla="*/ 3605768 w 7308033"/>
              <a:gd name="connsiteY210" fmla="*/ 154835 h 7484336"/>
              <a:gd name="connsiteX211" fmla="*/ 3742737 w 7308033"/>
              <a:gd name="connsiteY211" fmla="*/ 181632 h 7484336"/>
              <a:gd name="connsiteX212" fmla="*/ 3808245 w 7308033"/>
              <a:gd name="connsiteY212" fmla="*/ 190566 h 7484336"/>
              <a:gd name="connsiteX213" fmla="*/ 3918417 w 7308033"/>
              <a:gd name="connsiteY213" fmla="*/ 214387 h 7484336"/>
              <a:gd name="connsiteX214" fmla="*/ 4031566 w 7308033"/>
              <a:gd name="connsiteY214" fmla="*/ 238208 h 7484336"/>
              <a:gd name="connsiteX215" fmla="*/ 4141735 w 7308033"/>
              <a:gd name="connsiteY215" fmla="*/ 265004 h 7484336"/>
              <a:gd name="connsiteX216" fmla="*/ 4251908 w 7308033"/>
              <a:gd name="connsiteY216" fmla="*/ 297759 h 7484336"/>
              <a:gd name="connsiteX217" fmla="*/ 4305504 w 7308033"/>
              <a:gd name="connsiteY217" fmla="*/ 312646 h 7484336"/>
              <a:gd name="connsiteX218" fmla="*/ 4359101 w 7308033"/>
              <a:gd name="connsiteY218" fmla="*/ 330511 h 7484336"/>
              <a:gd name="connsiteX219" fmla="*/ 4359792 w 7308033"/>
              <a:gd name="connsiteY219" fmla="*/ 331143 h 7484336"/>
              <a:gd name="connsiteX220" fmla="*/ 4398227 w 7308033"/>
              <a:gd name="connsiteY220" fmla="*/ 337770 h 7484336"/>
              <a:gd name="connsiteX221" fmla="*/ 4491368 w 7308033"/>
              <a:gd name="connsiteY221" fmla="*/ 372382 h 7484336"/>
              <a:gd name="connsiteX222" fmla="*/ 4504379 w 7308033"/>
              <a:gd name="connsiteY222" fmla="*/ 392095 h 7484336"/>
              <a:gd name="connsiteX223" fmla="*/ 4507980 w 7308033"/>
              <a:gd name="connsiteY223" fmla="*/ 393042 h 7484336"/>
              <a:gd name="connsiteX224" fmla="*/ 4591353 w 7308033"/>
              <a:gd name="connsiteY224" fmla="*/ 425794 h 7484336"/>
              <a:gd name="connsiteX225" fmla="*/ 4662816 w 7308033"/>
              <a:gd name="connsiteY225" fmla="*/ 455570 h 7484336"/>
              <a:gd name="connsiteX226" fmla="*/ 4734278 w 7308033"/>
              <a:gd name="connsiteY226" fmla="*/ 488325 h 7484336"/>
              <a:gd name="connsiteX227" fmla="*/ 4787874 w 7308033"/>
              <a:gd name="connsiteY227" fmla="*/ 518101 h 7484336"/>
              <a:gd name="connsiteX228" fmla="*/ 4823606 w 7308033"/>
              <a:gd name="connsiteY228" fmla="*/ 535967 h 7484336"/>
              <a:gd name="connsiteX229" fmla="*/ 4862313 w 7308033"/>
              <a:gd name="connsiteY229" fmla="*/ 556808 h 7484336"/>
              <a:gd name="connsiteX230" fmla="*/ 4993327 w 7308033"/>
              <a:gd name="connsiteY230" fmla="*/ 631250 h 7484336"/>
              <a:gd name="connsiteX231" fmla="*/ 5160072 w 7308033"/>
              <a:gd name="connsiteY231" fmla="*/ 738443 h 7484336"/>
              <a:gd name="connsiteX232" fmla="*/ 5246424 w 7308033"/>
              <a:gd name="connsiteY232" fmla="*/ 797995 h 7484336"/>
              <a:gd name="connsiteX233" fmla="*/ 5248924 w 7308033"/>
              <a:gd name="connsiteY233" fmla="*/ 799780 h 7484336"/>
              <a:gd name="connsiteX234" fmla="*/ 5293052 w 7308033"/>
              <a:gd name="connsiteY234" fmla="*/ 826589 h 7484336"/>
              <a:gd name="connsiteX235" fmla="*/ 6973427 w 7308033"/>
              <a:gd name="connsiteY235" fmla="*/ 3986995 h 7484336"/>
              <a:gd name="connsiteX236" fmla="*/ 6972171 w 7308033"/>
              <a:gd name="connsiteY236" fmla="*/ 4011914 h 7484336"/>
              <a:gd name="connsiteX237" fmla="*/ 7006179 w 7308033"/>
              <a:gd name="connsiteY237" fmla="*/ 4016772 h 7484336"/>
              <a:gd name="connsiteX238" fmla="*/ 7038932 w 7308033"/>
              <a:gd name="connsiteY238" fmla="*/ 4040592 h 7484336"/>
              <a:gd name="connsiteX239" fmla="*/ 7053821 w 7308033"/>
              <a:gd name="connsiteY239" fmla="*/ 4120986 h 7484336"/>
              <a:gd name="connsiteX240" fmla="*/ 7110394 w 7308033"/>
              <a:gd name="connsiteY240" fmla="*/ 4216268 h 7484336"/>
              <a:gd name="connsiteX241" fmla="*/ 7134218 w 7308033"/>
              <a:gd name="connsiteY241" fmla="*/ 4218435 h 7484336"/>
              <a:gd name="connsiteX242" fmla="*/ 7134218 w 7308033"/>
              <a:gd name="connsiteY242" fmla="*/ 4195427 h 7484336"/>
              <a:gd name="connsiteX243" fmla="*/ 7158423 w 7308033"/>
              <a:gd name="connsiteY243" fmla="*/ 4128188 h 7484336"/>
              <a:gd name="connsiteX244" fmla="*/ 7158035 w 7308033"/>
              <a:gd name="connsiteY244" fmla="*/ 4115034 h 7484336"/>
              <a:gd name="connsiteX245" fmla="*/ 7181856 w 7308033"/>
              <a:gd name="connsiteY245" fmla="*/ 4034637 h 7484336"/>
              <a:gd name="connsiteX246" fmla="*/ 7214611 w 7308033"/>
              <a:gd name="connsiteY246" fmla="*/ 4034637 h 7484336"/>
              <a:gd name="connsiteX247" fmla="*/ 7265228 w 7308033"/>
              <a:gd name="connsiteY247" fmla="*/ 4001885 h 7484336"/>
              <a:gd name="connsiteX248" fmla="*/ 7271184 w 7308033"/>
              <a:gd name="connsiteY248" fmla="*/ 4132899 h 7484336"/>
              <a:gd name="connsiteX249" fmla="*/ 7256297 w 7308033"/>
              <a:gd name="connsiteY249" fmla="*/ 4195427 h 7484336"/>
              <a:gd name="connsiteX250" fmla="*/ 7238432 w 7308033"/>
              <a:gd name="connsiteY250" fmla="*/ 4254979 h 7484336"/>
              <a:gd name="connsiteX251" fmla="*/ 7229498 w 7308033"/>
              <a:gd name="connsiteY251" fmla="*/ 4353241 h 7484336"/>
              <a:gd name="connsiteX252" fmla="*/ 7226521 w 7308033"/>
              <a:gd name="connsiteY252" fmla="*/ 4403859 h 7484336"/>
              <a:gd name="connsiteX253" fmla="*/ 7220567 w 7308033"/>
              <a:gd name="connsiteY253" fmla="*/ 4454479 h 7484336"/>
              <a:gd name="connsiteX254" fmla="*/ 7207871 w 7308033"/>
              <a:gd name="connsiteY254" fmla="*/ 4462944 h 7484336"/>
              <a:gd name="connsiteX255" fmla="*/ 7208656 w 7308033"/>
              <a:gd name="connsiteY255" fmla="*/ 4466386 h 7484336"/>
              <a:gd name="connsiteX256" fmla="*/ 7220819 w 7308033"/>
              <a:gd name="connsiteY256" fmla="*/ 4458278 h 7484336"/>
              <a:gd name="connsiteX257" fmla="*/ 7226521 w 7308033"/>
              <a:gd name="connsiteY257" fmla="*/ 4409814 h 7484336"/>
              <a:gd name="connsiteX258" fmla="*/ 7229497 w 7308033"/>
              <a:gd name="connsiteY258" fmla="*/ 4359196 h 7484336"/>
              <a:gd name="connsiteX259" fmla="*/ 7238432 w 7308033"/>
              <a:gd name="connsiteY259" fmla="*/ 4260934 h 7484336"/>
              <a:gd name="connsiteX260" fmla="*/ 7256297 w 7308033"/>
              <a:gd name="connsiteY260" fmla="*/ 4201383 h 7484336"/>
              <a:gd name="connsiteX261" fmla="*/ 7271184 w 7308033"/>
              <a:gd name="connsiteY261" fmla="*/ 4138855 h 7484336"/>
              <a:gd name="connsiteX262" fmla="*/ 7295004 w 7308033"/>
              <a:gd name="connsiteY262" fmla="*/ 4156720 h 7484336"/>
              <a:gd name="connsiteX263" fmla="*/ 7292028 w 7308033"/>
              <a:gd name="connsiteY263" fmla="*/ 4201382 h 7484336"/>
              <a:gd name="connsiteX264" fmla="*/ 7286074 w 7308033"/>
              <a:gd name="connsiteY264" fmla="*/ 4246047 h 7484336"/>
              <a:gd name="connsiteX265" fmla="*/ 7283094 w 7308033"/>
              <a:gd name="connsiteY265" fmla="*/ 4329421 h 7484336"/>
              <a:gd name="connsiteX266" fmla="*/ 7277139 w 7308033"/>
              <a:gd name="connsiteY266" fmla="*/ 4427679 h 7484336"/>
              <a:gd name="connsiteX267" fmla="*/ 7262253 w 7308033"/>
              <a:gd name="connsiteY267" fmla="*/ 4531896 h 7484336"/>
              <a:gd name="connsiteX268" fmla="*/ 7244387 w 7308033"/>
              <a:gd name="connsiteY268" fmla="*/ 4642066 h 7484336"/>
              <a:gd name="connsiteX269" fmla="*/ 7223542 w 7308033"/>
              <a:gd name="connsiteY269" fmla="*/ 4749259 h 7484336"/>
              <a:gd name="connsiteX270" fmla="*/ 7184835 w 7308033"/>
              <a:gd name="connsiteY270" fmla="*/ 4975556 h 7484336"/>
              <a:gd name="connsiteX271" fmla="*/ 7149104 w 7308033"/>
              <a:gd name="connsiteY271" fmla="*/ 4996401 h 7484336"/>
              <a:gd name="connsiteX272" fmla="*/ 7104438 w 7308033"/>
              <a:gd name="connsiteY272" fmla="*/ 5127416 h 7484336"/>
              <a:gd name="connsiteX273" fmla="*/ 7092529 w 7308033"/>
              <a:gd name="connsiteY273" fmla="*/ 5252474 h 7484336"/>
              <a:gd name="connsiteX274" fmla="*/ 7086573 w 7308033"/>
              <a:gd name="connsiteY274" fmla="*/ 5270339 h 7484336"/>
              <a:gd name="connsiteX275" fmla="*/ 7035956 w 7308033"/>
              <a:gd name="connsiteY275" fmla="*/ 5407309 h 7484336"/>
              <a:gd name="connsiteX276" fmla="*/ 7021066 w 7308033"/>
              <a:gd name="connsiteY276" fmla="*/ 5419219 h 7484336"/>
              <a:gd name="connsiteX277" fmla="*/ 6958538 w 7308033"/>
              <a:gd name="connsiteY277" fmla="*/ 5565120 h 7484336"/>
              <a:gd name="connsiteX278" fmla="*/ 7024045 w 7308033"/>
              <a:gd name="connsiteY278" fmla="*/ 5419219 h 7484336"/>
              <a:gd name="connsiteX279" fmla="*/ 7038932 w 7308033"/>
              <a:gd name="connsiteY279" fmla="*/ 5407309 h 7484336"/>
              <a:gd name="connsiteX280" fmla="*/ 6943648 w 7308033"/>
              <a:gd name="connsiteY280" fmla="*/ 5678268 h 7484336"/>
              <a:gd name="connsiteX281" fmla="*/ 6893031 w 7308033"/>
              <a:gd name="connsiteY281" fmla="*/ 5705068 h 7484336"/>
              <a:gd name="connsiteX282" fmla="*/ 6882533 w 7308033"/>
              <a:gd name="connsiteY282" fmla="*/ 5726066 h 7484336"/>
              <a:gd name="connsiteX283" fmla="*/ 6884100 w 7308033"/>
              <a:gd name="connsiteY283" fmla="*/ 5728886 h 7484336"/>
              <a:gd name="connsiteX284" fmla="*/ 6896010 w 7308033"/>
              <a:gd name="connsiteY284" fmla="*/ 5705065 h 7484336"/>
              <a:gd name="connsiteX285" fmla="*/ 6946628 w 7308033"/>
              <a:gd name="connsiteY285" fmla="*/ 5678269 h 7484336"/>
              <a:gd name="connsiteX286" fmla="*/ 6910897 w 7308033"/>
              <a:gd name="connsiteY286" fmla="*/ 5779506 h 7484336"/>
              <a:gd name="connsiteX287" fmla="*/ 6845389 w 7308033"/>
              <a:gd name="connsiteY287" fmla="*/ 5898611 h 7484336"/>
              <a:gd name="connsiteX288" fmla="*/ 6812638 w 7308033"/>
              <a:gd name="connsiteY288" fmla="*/ 5958162 h 7484336"/>
              <a:gd name="connsiteX289" fmla="*/ 6776907 w 7308033"/>
              <a:gd name="connsiteY289" fmla="*/ 6017714 h 7484336"/>
              <a:gd name="connsiteX290" fmla="*/ 6750106 w 7308033"/>
              <a:gd name="connsiteY290" fmla="*/ 6062376 h 7484336"/>
              <a:gd name="connsiteX291" fmla="*/ 6724490 w 7308033"/>
              <a:gd name="connsiteY291" fmla="*/ 6119524 h 7484336"/>
              <a:gd name="connsiteX292" fmla="*/ 6444201 w 7308033"/>
              <a:gd name="connsiteY292" fmla="*/ 6194627 h 7484336"/>
              <a:gd name="connsiteX293" fmla="*/ 6494406 w 7308033"/>
              <a:gd name="connsiteY293" fmla="*/ 6117091 h 7484336"/>
              <a:gd name="connsiteX294" fmla="*/ 6541675 w 7308033"/>
              <a:gd name="connsiteY294" fmla="*/ 6026649 h 7484336"/>
              <a:gd name="connsiteX295" fmla="*/ 6628027 w 7308033"/>
              <a:gd name="connsiteY295" fmla="*/ 5886700 h 7484336"/>
              <a:gd name="connsiteX296" fmla="*/ 6708421 w 7308033"/>
              <a:gd name="connsiteY296" fmla="*/ 5743775 h 7484336"/>
              <a:gd name="connsiteX297" fmla="*/ 6738196 w 7308033"/>
              <a:gd name="connsiteY297" fmla="*/ 5690179 h 7484336"/>
              <a:gd name="connsiteX298" fmla="*/ 6762017 w 7308033"/>
              <a:gd name="connsiteY298" fmla="*/ 5639562 h 7484336"/>
              <a:gd name="connsiteX299" fmla="*/ 6800727 w 7308033"/>
              <a:gd name="connsiteY299" fmla="*/ 5544279 h 7484336"/>
              <a:gd name="connsiteX300" fmla="*/ 6884100 w 7308033"/>
              <a:gd name="connsiteY300" fmla="*/ 5362643 h 7484336"/>
              <a:gd name="connsiteX301" fmla="*/ 6916852 w 7308033"/>
              <a:gd name="connsiteY301" fmla="*/ 5240564 h 7484336"/>
              <a:gd name="connsiteX302" fmla="*/ 6997248 w 7308033"/>
              <a:gd name="connsiteY302" fmla="*/ 4996401 h 7484336"/>
              <a:gd name="connsiteX303" fmla="*/ 7032979 w 7308033"/>
              <a:gd name="connsiteY303" fmla="*/ 4805835 h 7484336"/>
              <a:gd name="connsiteX304" fmla="*/ 7080621 w 7308033"/>
              <a:gd name="connsiteY304" fmla="*/ 4576559 h 7484336"/>
              <a:gd name="connsiteX305" fmla="*/ 7091362 w 7308033"/>
              <a:gd name="connsiteY305" fmla="*/ 4536286 h 7484336"/>
              <a:gd name="connsiteX306" fmla="*/ 7083597 w 7308033"/>
              <a:gd name="connsiteY306" fmla="*/ 4534872 h 7484336"/>
              <a:gd name="connsiteX307" fmla="*/ 7086573 w 7308033"/>
              <a:gd name="connsiteY307" fmla="*/ 4460435 h 7484336"/>
              <a:gd name="connsiteX308" fmla="*/ 7088158 w 7308033"/>
              <a:gd name="connsiteY308" fmla="*/ 4454885 h 7484336"/>
              <a:gd name="connsiteX309" fmla="*/ 7086079 w 7308033"/>
              <a:gd name="connsiteY309" fmla="*/ 4455001 h 7484336"/>
              <a:gd name="connsiteX310" fmla="*/ 7082312 w 7308033"/>
              <a:gd name="connsiteY310" fmla="*/ 4455210 h 7484336"/>
              <a:gd name="connsiteX311" fmla="*/ 7083597 w 7308033"/>
              <a:gd name="connsiteY311" fmla="*/ 4469366 h 7484336"/>
              <a:gd name="connsiteX312" fmla="*/ 7080621 w 7308033"/>
              <a:gd name="connsiteY312" fmla="*/ 4543807 h 7484336"/>
              <a:gd name="connsiteX313" fmla="*/ 7068710 w 7308033"/>
              <a:gd name="connsiteY313" fmla="*/ 4588469 h 7484336"/>
              <a:gd name="connsiteX314" fmla="*/ 6997249 w 7308033"/>
              <a:gd name="connsiteY314" fmla="*/ 4701618 h 7484336"/>
              <a:gd name="connsiteX315" fmla="*/ 6979383 w 7308033"/>
              <a:gd name="connsiteY315" fmla="*/ 4799880 h 7484336"/>
              <a:gd name="connsiteX316" fmla="*/ 6961517 w 7308033"/>
              <a:gd name="connsiteY316" fmla="*/ 4832632 h 7484336"/>
              <a:gd name="connsiteX317" fmla="*/ 6931741 w 7308033"/>
              <a:gd name="connsiteY317" fmla="*/ 4975556 h 7484336"/>
              <a:gd name="connsiteX318" fmla="*/ 6898986 w 7308033"/>
              <a:gd name="connsiteY318" fmla="*/ 5088705 h 7484336"/>
              <a:gd name="connsiteX319" fmla="*/ 6863255 w 7308033"/>
              <a:gd name="connsiteY319" fmla="*/ 5198877 h 7484336"/>
              <a:gd name="connsiteX320" fmla="*/ 6842413 w 7308033"/>
              <a:gd name="connsiteY320" fmla="*/ 5285226 h 7484336"/>
              <a:gd name="connsiteX321" fmla="*/ 6818593 w 7308033"/>
              <a:gd name="connsiteY321" fmla="*/ 5374554 h 7484336"/>
              <a:gd name="connsiteX322" fmla="*/ 6837590 w 7308033"/>
              <a:gd name="connsiteY322" fmla="*/ 5345006 h 7484336"/>
              <a:gd name="connsiteX323" fmla="*/ 6854324 w 7308033"/>
              <a:gd name="connsiteY323" fmla="*/ 5282247 h 7484336"/>
              <a:gd name="connsiteX324" fmla="*/ 6869211 w 7308033"/>
              <a:gd name="connsiteY324" fmla="*/ 5192919 h 7484336"/>
              <a:gd name="connsiteX325" fmla="*/ 6904941 w 7308033"/>
              <a:gd name="connsiteY325" fmla="*/ 5082750 h 7484336"/>
              <a:gd name="connsiteX326" fmla="*/ 6937697 w 7308033"/>
              <a:gd name="connsiteY326" fmla="*/ 4969602 h 7484336"/>
              <a:gd name="connsiteX327" fmla="*/ 6967473 w 7308033"/>
              <a:gd name="connsiteY327" fmla="*/ 4826677 h 7484336"/>
              <a:gd name="connsiteX328" fmla="*/ 6985338 w 7308033"/>
              <a:gd name="connsiteY328" fmla="*/ 4793921 h 7484336"/>
              <a:gd name="connsiteX329" fmla="*/ 7003203 w 7308033"/>
              <a:gd name="connsiteY329" fmla="*/ 4695662 h 7484336"/>
              <a:gd name="connsiteX330" fmla="*/ 7074666 w 7308033"/>
              <a:gd name="connsiteY330" fmla="*/ 4582514 h 7484336"/>
              <a:gd name="connsiteX331" fmla="*/ 7027025 w 7308033"/>
              <a:gd name="connsiteY331" fmla="*/ 4811787 h 7484336"/>
              <a:gd name="connsiteX332" fmla="*/ 6991293 w 7308033"/>
              <a:gd name="connsiteY332" fmla="*/ 5002353 h 7484336"/>
              <a:gd name="connsiteX333" fmla="*/ 6910897 w 7308033"/>
              <a:gd name="connsiteY333" fmla="*/ 5246516 h 7484336"/>
              <a:gd name="connsiteX334" fmla="*/ 6894994 w 7308033"/>
              <a:gd name="connsiteY334" fmla="*/ 5271255 h 7484336"/>
              <a:gd name="connsiteX335" fmla="*/ 6888195 w 7308033"/>
              <a:gd name="connsiteY335" fmla="*/ 5308303 h 7484336"/>
              <a:gd name="connsiteX336" fmla="*/ 6866235 w 7308033"/>
              <a:gd name="connsiteY336" fmla="*/ 5371578 h 7484336"/>
              <a:gd name="connsiteX337" fmla="*/ 6782861 w 7308033"/>
              <a:gd name="connsiteY337" fmla="*/ 5553209 h 7484336"/>
              <a:gd name="connsiteX338" fmla="*/ 6744152 w 7308033"/>
              <a:gd name="connsiteY338" fmla="*/ 5648492 h 7484336"/>
              <a:gd name="connsiteX339" fmla="*/ 6720330 w 7308033"/>
              <a:gd name="connsiteY339" fmla="*/ 5699113 h 7484336"/>
              <a:gd name="connsiteX340" fmla="*/ 6690554 w 7308033"/>
              <a:gd name="connsiteY340" fmla="*/ 5752710 h 7484336"/>
              <a:gd name="connsiteX341" fmla="*/ 6610162 w 7308033"/>
              <a:gd name="connsiteY341" fmla="*/ 5895635 h 7484336"/>
              <a:gd name="connsiteX342" fmla="*/ 6523810 w 7308033"/>
              <a:gd name="connsiteY342" fmla="*/ 6035579 h 7484336"/>
              <a:gd name="connsiteX343" fmla="*/ 6476540 w 7308033"/>
              <a:gd name="connsiteY343" fmla="*/ 6127141 h 7484336"/>
              <a:gd name="connsiteX344" fmla="*/ 6429810 w 7308033"/>
              <a:gd name="connsiteY344" fmla="*/ 6198484 h 7484336"/>
              <a:gd name="connsiteX345" fmla="*/ 6336174 w 7308033"/>
              <a:gd name="connsiteY345" fmla="*/ 6223573 h 7484336"/>
              <a:gd name="connsiteX346" fmla="*/ 6354089 w 7308033"/>
              <a:gd name="connsiteY346" fmla="*/ 6196370 h 7484336"/>
              <a:gd name="connsiteX347" fmla="*/ 6446392 w 7308033"/>
              <a:gd name="connsiteY347" fmla="*/ 6074290 h 7484336"/>
              <a:gd name="connsiteX348" fmla="*/ 6485103 w 7308033"/>
              <a:gd name="connsiteY348" fmla="*/ 6008783 h 7484336"/>
              <a:gd name="connsiteX349" fmla="*/ 6523809 w 7308033"/>
              <a:gd name="connsiteY349" fmla="*/ 5937321 h 7484336"/>
              <a:gd name="connsiteX350" fmla="*/ 6534834 w 7308033"/>
              <a:gd name="connsiteY350" fmla="*/ 5919741 h 7484336"/>
              <a:gd name="connsiteX351" fmla="*/ 6593762 w 7308033"/>
              <a:gd name="connsiteY351" fmla="*/ 5834622 h 7484336"/>
              <a:gd name="connsiteX352" fmla="*/ 6604206 w 7308033"/>
              <a:gd name="connsiteY352" fmla="*/ 5821193 h 7484336"/>
              <a:gd name="connsiteX353" fmla="*/ 6605697 w 7308033"/>
              <a:gd name="connsiteY353" fmla="*/ 5817382 h 7484336"/>
              <a:gd name="connsiteX354" fmla="*/ 6593762 w 7308033"/>
              <a:gd name="connsiteY354" fmla="*/ 5834622 h 7484336"/>
              <a:gd name="connsiteX355" fmla="*/ 6565125 w 7308033"/>
              <a:gd name="connsiteY355" fmla="*/ 5871441 h 7484336"/>
              <a:gd name="connsiteX356" fmla="*/ 6534834 w 7308033"/>
              <a:gd name="connsiteY356" fmla="*/ 5919741 h 7484336"/>
              <a:gd name="connsiteX357" fmla="*/ 6526789 w 7308033"/>
              <a:gd name="connsiteY357" fmla="*/ 5931363 h 7484336"/>
              <a:gd name="connsiteX358" fmla="*/ 6488078 w 7308033"/>
              <a:gd name="connsiteY358" fmla="*/ 6002825 h 7484336"/>
              <a:gd name="connsiteX359" fmla="*/ 6449371 w 7308033"/>
              <a:gd name="connsiteY359" fmla="*/ 6068331 h 7484336"/>
              <a:gd name="connsiteX360" fmla="*/ 6357065 w 7308033"/>
              <a:gd name="connsiteY360" fmla="*/ 6190414 h 7484336"/>
              <a:gd name="connsiteX361" fmla="*/ 6335765 w 7308033"/>
              <a:gd name="connsiteY361" fmla="*/ 6223683 h 7484336"/>
              <a:gd name="connsiteX362" fmla="*/ 6265251 w 7308033"/>
              <a:gd name="connsiteY362" fmla="*/ 6242577 h 7484336"/>
              <a:gd name="connsiteX363" fmla="*/ 6265470 w 7308033"/>
              <a:gd name="connsiteY363" fmla="*/ 6242204 h 7484336"/>
              <a:gd name="connsiteX364" fmla="*/ 6267736 w 7308033"/>
              <a:gd name="connsiteY364" fmla="*/ 6235077 h 7484336"/>
              <a:gd name="connsiteX365" fmla="*/ 6345154 w 7308033"/>
              <a:gd name="connsiteY365" fmla="*/ 6115973 h 7484336"/>
              <a:gd name="connsiteX366" fmla="*/ 6368975 w 7308033"/>
              <a:gd name="connsiteY366" fmla="*/ 6080242 h 7484336"/>
              <a:gd name="connsiteX367" fmla="*/ 6400648 w 7308033"/>
              <a:gd name="connsiteY367" fmla="*/ 6036311 h 7484336"/>
              <a:gd name="connsiteX368" fmla="*/ 6410661 w 7308033"/>
              <a:gd name="connsiteY368" fmla="*/ 6017714 h 7484336"/>
              <a:gd name="connsiteX369" fmla="*/ 6473189 w 7308033"/>
              <a:gd name="connsiteY369" fmla="*/ 5910521 h 7484336"/>
              <a:gd name="connsiteX370" fmla="*/ 6595272 w 7308033"/>
              <a:gd name="connsiteY370" fmla="*/ 5657424 h 7484336"/>
              <a:gd name="connsiteX371" fmla="*/ 6714376 w 7308033"/>
              <a:gd name="connsiteY371" fmla="*/ 5386465 h 7484336"/>
              <a:gd name="connsiteX372" fmla="*/ 6749362 w 7308033"/>
              <a:gd name="connsiteY372" fmla="*/ 5276292 h 7484336"/>
              <a:gd name="connsiteX373" fmla="*/ 6760782 w 7308033"/>
              <a:gd name="connsiteY373" fmla="*/ 5233196 h 7484336"/>
              <a:gd name="connsiteX374" fmla="*/ 6673915 w 7308033"/>
              <a:gd name="connsiteY374" fmla="*/ 5470534 h 7484336"/>
              <a:gd name="connsiteX375" fmla="*/ 6491183 w 7308033"/>
              <a:gd name="connsiteY375" fmla="*/ 5844051 h 7484336"/>
              <a:gd name="connsiteX376" fmla="*/ 6464429 w 7308033"/>
              <a:gd name="connsiteY376" fmla="*/ 5886350 h 7484336"/>
              <a:gd name="connsiteX377" fmla="*/ 6464258 w 7308033"/>
              <a:gd name="connsiteY377" fmla="*/ 5886700 h 7484336"/>
              <a:gd name="connsiteX378" fmla="*/ 6401726 w 7308033"/>
              <a:gd name="connsiteY378" fmla="*/ 5993893 h 7484336"/>
              <a:gd name="connsiteX379" fmla="*/ 6339199 w 7308033"/>
              <a:gd name="connsiteY379" fmla="*/ 6110021 h 7484336"/>
              <a:gd name="connsiteX380" fmla="*/ 6267736 w 7308033"/>
              <a:gd name="connsiteY380" fmla="*/ 6199349 h 7484336"/>
              <a:gd name="connsiteX381" fmla="*/ 6234610 w 7308033"/>
              <a:gd name="connsiteY381" fmla="*/ 6249967 h 7484336"/>
              <a:gd name="connsiteX382" fmla="*/ 6234112 w 7308033"/>
              <a:gd name="connsiteY382" fmla="*/ 6250921 h 7484336"/>
              <a:gd name="connsiteX383" fmla="*/ 1630942 w 7308033"/>
              <a:gd name="connsiteY383" fmla="*/ 7484336 h 7484336"/>
              <a:gd name="connsiteX384" fmla="*/ 75670 w 7308033"/>
              <a:gd name="connsiteY384" fmla="*/ 1679985 h 7484336"/>
              <a:gd name="connsiteX385" fmla="*/ 151760 w 7308033"/>
              <a:gd name="connsiteY385" fmla="*/ 1595990 h 7484336"/>
              <a:gd name="connsiteX386" fmla="*/ 202378 w 7308033"/>
              <a:gd name="connsiteY386" fmla="*/ 1533459 h 7484336"/>
              <a:gd name="connsiteX387" fmla="*/ 252998 w 7308033"/>
              <a:gd name="connsiteY387" fmla="*/ 1473907 h 7484336"/>
              <a:gd name="connsiteX388" fmla="*/ 434630 w 7308033"/>
              <a:gd name="connsiteY388" fmla="*/ 1259520 h 7484336"/>
              <a:gd name="connsiteX389" fmla="*/ 438539 w 7308033"/>
              <a:gd name="connsiteY389" fmla="*/ 1253836 h 7484336"/>
              <a:gd name="connsiteX390" fmla="*/ 441521 w 7308033"/>
              <a:gd name="connsiteY390" fmla="*/ 1250083 h 7484336"/>
              <a:gd name="connsiteX391" fmla="*/ 443846 w 7308033"/>
              <a:gd name="connsiteY391" fmla="*/ 1246116 h 7484336"/>
              <a:gd name="connsiteX392" fmla="*/ 453049 w 7308033"/>
              <a:gd name="connsiteY392" fmla="*/ 1232733 h 7484336"/>
              <a:gd name="connsiteX393" fmla="*/ 483515 w 7308033"/>
              <a:gd name="connsiteY393" fmla="*/ 1198305 h 7484336"/>
              <a:gd name="connsiteX394" fmla="*/ 485826 w 7308033"/>
              <a:gd name="connsiteY394" fmla="*/ 1195883 h 7484336"/>
              <a:gd name="connsiteX395" fmla="*/ 485254 w 7308033"/>
              <a:gd name="connsiteY395" fmla="*/ 1196339 h 7484336"/>
              <a:gd name="connsiteX396" fmla="*/ 483515 w 7308033"/>
              <a:gd name="connsiteY396" fmla="*/ 1198305 h 7484336"/>
              <a:gd name="connsiteX397" fmla="*/ 459198 w 7308033"/>
              <a:gd name="connsiteY397" fmla="*/ 1223789 h 7484336"/>
              <a:gd name="connsiteX398" fmla="*/ 453049 w 7308033"/>
              <a:gd name="connsiteY398" fmla="*/ 1232733 h 7484336"/>
              <a:gd name="connsiteX399" fmla="*/ 449032 w 7308033"/>
              <a:gd name="connsiteY399" fmla="*/ 1237272 h 7484336"/>
              <a:gd name="connsiteX400" fmla="*/ 443846 w 7308033"/>
              <a:gd name="connsiteY400" fmla="*/ 1246116 h 7484336"/>
              <a:gd name="connsiteX401" fmla="*/ 438539 w 7308033"/>
              <a:gd name="connsiteY401" fmla="*/ 1253836 h 7484336"/>
              <a:gd name="connsiteX402" fmla="*/ 431654 w 7308033"/>
              <a:gd name="connsiteY402" fmla="*/ 1262500 h 7484336"/>
              <a:gd name="connsiteX403" fmla="*/ 250022 w 7308033"/>
              <a:gd name="connsiteY403" fmla="*/ 1476886 h 7484336"/>
              <a:gd name="connsiteX404" fmla="*/ 199402 w 7308033"/>
              <a:gd name="connsiteY404" fmla="*/ 1536438 h 7484336"/>
              <a:gd name="connsiteX405" fmla="*/ 148784 w 7308033"/>
              <a:gd name="connsiteY405" fmla="*/ 1598966 h 7484336"/>
              <a:gd name="connsiteX406" fmla="*/ 75627 w 7308033"/>
              <a:gd name="connsiteY406" fmla="*/ 1679824 h 7484336"/>
              <a:gd name="connsiteX407" fmla="*/ 58982 w 7308033"/>
              <a:gd name="connsiteY407" fmla="*/ 1617705 h 7484336"/>
              <a:gd name="connsiteX408" fmla="*/ 170371 w 7308033"/>
              <a:gd name="connsiteY408" fmla="*/ 1479863 h 7484336"/>
              <a:gd name="connsiteX409" fmla="*/ 443564 w 7308033"/>
              <a:gd name="connsiteY409" fmla="*/ 1191037 h 7484336"/>
              <a:gd name="connsiteX410" fmla="*/ 580533 w 7308033"/>
              <a:gd name="connsiteY410" fmla="*/ 1065979 h 7484336"/>
              <a:gd name="connsiteX411" fmla="*/ 908069 w 7308033"/>
              <a:gd name="connsiteY411" fmla="*/ 809905 h 7484336"/>
              <a:gd name="connsiteX412" fmla="*/ 1021217 w 7308033"/>
              <a:gd name="connsiteY412" fmla="*/ 720578 h 7484336"/>
              <a:gd name="connsiteX413" fmla="*/ 1170097 w 7308033"/>
              <a:gd name="connsiteY413" fmla="*/ 643160 h 7484336"/>
              <a:gd name="connsiteX414" fmla="*/ 1265380 w 7308033"/>
              <a:gd name="connsiteY414" fmla="*/ 592540 h 7484336"/>
              <a:gd name="connsiteX415" fmla="*/ 1316001 w 7308033"/>
              <a:gd name="connsiteY415" fmla="*/ 565743 h 7484336"/>
              <a:gd name="connsiteX416" fmla="*/ 1372573 w 7308033"/>
              <a:gd name="connsiteY416" fmla="*/ 544898 h 7484336"/>
              <a:gd name="connsiteX417" fmla="*/ 1560163 w 7308033"/>
              <a:gd name="connsiteY417" fmla="*/ 461525 h 7484336"/>
              <a:gd name="connsiteX418" fmla="*/ 1811397 w 7308033"/>
              <a:gd name="connsiteY418" fmla="*/ 355077 h 7484336"/>
              <a:gd name="connsiteX419" fmla="*/ 1124673 w 7308033"/>
              <a:gd name="connsiteY419" fmla="*/ 520067 h 7484336"/>
              <a:gd name="connsiteX420" fmla="*/ 2022132 w 7308033"/>
              <a:gd name="connsiteY420" fmla="*/ 279593 h 7484336"/>
              <a:gd name="connsiteX421" fmla="*/ 1806557 w 7308033"/>
              <a:gd name="connsiteY421" fmla="*/ 355076 h 7484336"/>
              <a:gd name="connsiteX422" fmla="*/ 1554205 w 7308033"/>
              <a:gd name="connsiteY422" fmla="*/ 461525 h 7484336"/>
              <a:gd name="connsiteX423" fmla="*/ 1366618 w 7308033"/>
              <a:gd name="connsiteY423" fmla="*/ 544898 h 7484336"/>
              <a:gd name="connsiteX424" fmla="*/ 1310042 w 7308033"/>
              <a:gd name="connsiteY424" fmla="*/ 565740 h 7484336"/>
              <a:gd name="connsiteX425" fmla="*/ 1259425 w 7308033"/>
              <a:gd name="connsiteY425" fmla="*/ 592540 h 7484336"/>
              <a:gd name="connsiteX426" fmla="*/ 1164142 w 7308033"/>
              <a:gd name="connsiteY426" fmla="*/ 643157 h 7484336"/>
              <a:gd name="connsiteX427" fmla="*/ 1015262 w 7308033"/>
              <a:gd name="connsiteY427" fmla="*/ 720574 h 7484336"/>
              <a:gd name="connsiteX428" fmla="*/ 902114 w 7308033"/>
              <a:gd name="connsiteY428" fmla="*/ 809902 h 7484336"/>
              <a:gd name="connsiteX429" fmla="*/ 574578 w 7308033"/>
              <a:gd name="connsiteY429" fmla="*/ 1065975 h 7484336"/>
              <a:gd name="connsiteX430" fmla="*/ 506130 w 7308033"/>
              <a:gd name="connsiteY430" fmla="*/ 1125496 h 7484336"/>
              <a:gd name="connsiteX431" fmla="*/ 439166 w 7308033"/>
              <a:gd name="connsiteY431" fmla="*/ 1186639 h 7484336"/>
              <a:gd name="connsiteX432" fmla="*/ 440585 w 7308033"/>
              <a:gd name="connsiteY432" fmla="*/ 1188058 h 7484336"/>
              <a:gd name="connsiteX433" fmla="*/ 167392 w 7308033"/>
              <a:gd name="connsiteY433" fmla="*/ 1478001 h 7484336"/>
              <a:gd name="connsiteX434" fmla="*/ 57891 w 7308033"/>
              <a:gd name="connsiteY434" fmla="*/ 1613630 h 7484336"/>
              <a:gd name="connsiteX435" fmla="*/ 0 w 7308033"/>
              <a:gd name="connsiteY435" fmla="*/ 1397579 h 7484336"/>
              <a:gd name="connsiteX436" fmla="*/ 20746 w 7308033"/>
              <a:gd name="connsiteY436" fmla="*/ 1378624 h 7484336"/>
              <a:gd name="connsiteX437" fmla="*/ 23259 w 7308033"/>
              <a:gd name="connsiteY437" fmla="*/ 1423427 h 7484336"/>
              <a:gd name="connsiteX438" fmla="*/ 16526 w 7308033"/>
              <a:gd name="connsiteY438" fmla="*/ 1442259 h 7484336"/>
              <a:gd name="connsiteX439" fmla="*/ 113050 w 7308033"/>
              <a:gd name="connsiteY439" fmla="*/ 1342893 h 7484336"/>
              <a:gd name="connsiteX440" fmla="*/ 160691 w 7308033"/>
              <a:gd name="connsiteY440" fmla="*/ 1280365 h 7484336"/>
              <a:gd name="connsiteX441" fmla="*/ 223222 w 7308033"/>
              <a:gd name="connsiteY441" fmla="*/ 1220813 h 7484336"/>
              <a:gd name="connsiteX442" fmla="*/ 228612 w 7308033"/>
              <a:gd name="connsiteY442" fmla="*/ 1226800 h 7484336"/>
              <a:gd name="connsiteX443" fmla="*/ 226201 w 7308033"/>
              <a:gd name="connsiteY443" fmla="*/ 1223789 h 7484336"/>
              <a:gd name="connsiteX444" fmla="*/ 303619 w 7308033"/>
              <a:gd name="connsiteY444" fmla="*/ 1146372 h 7484336"/>
              <a:gd name="connsiteX445" fmla="*/ 381036 w 7308033"/>
              <a:gd name="connsiteY445" fmla="*/ 1074910 h 7484336"/>
              <a:gd name="connsiteX446" fmla="*/ 464409 w 7308033"/>
              <a:gd name="connsiteY446" fmla="*/ 985582 h 7484336"/>
              <a:gd name="connsiteX447" fmla="*/ 580534 w 7308033"/>
              <a:gd name="connsiteY447" fmla="*/ 899230 h 7484336"/>
              <a:gd name="connsiteX448" fmla="*/ 705592 w 7308033"/>
              <a:gd name="connsiteY448" fmla="*/ 806926 h 7484336"/>
              <a:gd name="connsiteX449" fmla="*/ 780365 w 7308033"/>
              <a:gd name="connsiteY449" fmla="*/ 754761 h 7484336"/>
              <a:gd name="connsiteX450" fmla="*/ 830651 w 7308033"/>
              <a:gd name="connsiteY450" fmla="*/ 708664 h 7484336"/>
              <a:gd name="connsiteX451" fmla="*/ 919979 w 7308033"/>
              <a:gd name="connsiteY451" fmla="*/ 655067 h 7484336"/>
              <a:gd name="connsiteX452" fmla="*/ 1015262 w 7308033"/>
              <a:gd name="connsiteY452" fmla="*/ 604450 h 7484336"/>
              <a:gd name="connsiteX453" fmla="*/ 1027876 w 7308033"/>
              <a:gd name="connsiteY453" fmla="*/ 597963 h 7484336"/>
              <a:gd name="connsiteX454" fmla="*/ 1060299 w 7308033"/>
              <a:gd name="connsiteY454" fmla="*/ 566115 h 7484336"/>
              <a:gd name="connsiteX455" fmla="*/ 1113524 w 7308033"/>
              <a:gd name="connsiteY455" fmla="*/ 527032 h 7484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</a:cxnLst>
            <a:rect l="l" t="t" r="r" b="b"/>
            <a:pathLst>
              <a:path w="7308033" h="7484336">
                <a:moveTo>
                  <a:pt x="6913876" y="5776530"/>
                </a:moveTo>
                <a:cubicBezTo>
                  <a:pt x="6904942" y="5815238"/>
                  <a:pt x="6893031" y="5850969"/>
                  <a:pt x="6875166" y="5892655"/>
                </a:cubicBezTo>
                <a:cubicBezTo>
                  <a:pt x="6857300" y="5931366"/>
                  <a:pt x="6836458" y="5973052"/>
                  <a:pt x="6806682" y="6017714"/>
                </a:cubicBezTo>
                <a:cubicBezTo>
                  <a:pt x="6794772" y="6041535"/>
                  <a:pt x="6782862" y="6064611"/>
                  <a:pt x="6771323" y="6086199"/>
                </a:cubicBezTo>
                <a:lnTo>
                  <a:pt x="6757742" y="6110614"/>
                </a:lnTo>
                <a:lnTo>
                  <a:pt x="6727685" y="6118668"/>
                </a:lnTo>
                <a:lnTo>
                  <a:pt x="6753086" y="6059400"/>
                </a:lnTo>
                <a:cubicBezTo>
                  <a:pt x="6764996" y="6041535"/>
                  <a:pt x="6770951" y="6029624"/>
                  <a:pt x="6779882" y="6014738"/>
                </a:cubicBezTo>
                <a:cubicBezTo>
                  <a:pt x="6791793" y="5993894"/>
                  <a:pt x="6803704" y="5976028"/>
                  <a:pt x="6815614" y="5955186"/>
                </a:cubicBezTo>
                <a:cubicBezTo>
                  <a:pt x="6827524" y="5934342"/>
                  <a:pt x="6836459" y="5916476"/>
                  <a:pt x="6848369" y="5895635"/>
                </a:cubicBezTo>
                <a:cubicBezTo>
                  <a:pt x="6869210" y="5856924"/>
                  <a:pt x="6893031" y="5818217"/>
                  <a:pt x="6913876" y="5776530"/>
                </a:cubicBezTo>
                <a:close/>
                <a:moveTo>
                  <a:pt x="6721144" y="5521292"/>
                </a:moveTo>
                <a:lnTo>
                  <a:pt x="6648868" y="5648492"/>
                </a:lnTo>
                <a:lnTo>
                  <a:pt x="6647540" y="5651550"/>
                </a:lnTo>
                <a:lnTo>
                  <a:pt x="6720331" y="5523433"/>
                </a:lnTo>
                <a:close/>
                <a:moveTo>
                  <a:pt x="7114698" y="4793131"/>
                </a:moveTo>
                <a:lnTo>
                  <a:pt x="7113630" y="4798399"/>
                </a:lnTo>
                <a:lnTo>
                  <a:pt x="7122304" y="4808811"/>
                </a:lnTo>
                <a:cubicBezTo>
                  <a:pt x="7131239" y="4817745"/>
                  <a:pt x="7140170" y="4829656"/>
                  <a:pt x="7149104" y="4838587"/>
                </a:cubicBezTo>
                <a:lnTo>
                  <a:pt x="7157044" y="4831309"/>
                </a:lnTo>
                <a:lnTo>
                  <a:pt x="7159029" y="4829985"/>
                </a:lnTo>
                <a:lnTo>
                  <a:pt x="7166970" y="4826677"/>
                </a:lnTo>
                <a:lnTo>
                  <a:pt x="7167420" y="4824391"/>
                </a:lnTo>
                <a:lnTo>
                  <a:pt x="7159029" y="4829985"/>
                </a:lnTo>
                <a:lnTo>
                  <a:pt x="7158037" y="4830399"/>
                </a:lnTo>
                <a:lnTo>
                  <a:pt x="7157044" y="4831309"/>
                </a:lnTo>
                <a:lnTo>
                  <a:pt x="7155060" y="4832632"/>
                </a:lnTo>
                <a:cubicBezTo>
                  <a:pt x="7143149" y="4826677"/>
                  <a:pt x="7134218" y="4814766"/>
                  <a:pt x="7125284" y="4805832"/>
                </a:cubicBezTo>
                <a:close/>
                <a:moveTo>
                  <a:pt x="7152080" y="4391948"/>
                </a:moveTo>
                <a:lnTo>
                  <a:pt x="7117409" y="4536420"/>
                </a:lnTo>
                <a:lnTo>
                  <a:pt x="7117412" y="4536420"/>
                </a:lnTo>
                <a:lnTo>
                  <a:pt x="7152083" y="4391952"/>
                </a:lnTo>
                <a:close/>
                <a:moveTo>
                  <a:pt x="7178880" y="4362173"/>
                </a:moveTo>
                <a:cubicBezTo>
                  <a:pt x="7172925" y="4374083"/>
                  <a:pt x="7166970" y="4383017"/>
                  <a:pt x="7161015" y="4400883"/>
                </a:cubicBezTo>
                <a:lnTo>
                  <a:pt x="7156923" y="4482020"/>
                </a:lnTo>
                <a:cubicBezTo>
                  <a:pt x="7156551" y="4505097"/>
                  <a:pt x="7156550" y="4527429"/>
                  <a:pt x="7155060" y="4558694"/>
                </a:cubicBezTo>
                <a:lnTo>
                  <a:pt x="7125284" y="4650316"/>
                </a:lnTo>
                <a:lnTo>
                  <a:pt x="7125283" y="4660782"/>
                </a:lnTo>
                <a:lnTo>
                  <a:pt x="7161015" y="4558693"/>
                </a:lnTo>
                <a:cubicBezTo>
                  <a:pt x="7163993" y="4496163"/>
                  <a:pt x="7161014" y="4469366"/>
                  <a:pt x="7166970" y="4400880"/>
                </a:cubicBezTo>
                <a:lnTo>
                  <a:pt x="7180853" y="4370804"/>
                </a:lnTo>
                <a:close/>
                <a:moveTo>
                  <a:pt x="7050842" y="4234134"/>
                </a:moveTo>
                <a:lnTo>
                  <a:pt x="7031332" y="4280253"/>
                </a:lnTo>
                <a:lnTo>
                  <a:pt x="7024045" y="4347286"/>
                </a:lnTo>
                <a:lnTo>
                  <a:pt x="7014651" y="4315972"/>
                </a:lnTo>
                <a:lnTo>
                  <a:pt x="7011215" y="4320392"/>
                </a:lnTo>
                <a:lnTo>
                  <a:pt x="7021069" y="4353241"/>
                </a:lnTo>
                <a:cubicBezTo>
                  <a:pt x="7018090" y="4368128"/>
                  <a:pt x="7018090" y="4383017"/>
                  <a:pt x="7015114" y="4400882"/>
                </a:cubicBezTo>
                <a:cubicBezTo>
                  <a:pt x="7021069" y="4409814"/>
                  <a:pt x="7024045" y="4424704"/>
                  <a:pt x="7027025" y="4439590"/>
                </a:cubicBezTo>
                <a:lnTo>
                  <a:pt x="7036255" y="4439077"/>
                </a:lnTo>
                <a:lnTo>
                  <a:pt x="7030001" y="4418745"/>
                </a:lnTo>
                <a:cubicBezTo>
                  <a:pt x="7032977" y="4400880"/>
                  <a:pt x="7032977" y="4385993"/>
                  <a:pt x="7035955" y="4371104"/>
                </a:cubicBezTo>
                <a:cubicBezTo>
                  <a:pt x="7041911" y="4329417"/>
                  <a:pt x="7044887" y="4281776"/>
                  <a:pt x="7050842" y="4234134"/>
                </a:cubicBezTo>
                <a:close/>
                <a:moveTo>
                  <a:pt x="7300963" y="4153741"/>
                </a:moveTo>
                <a:cubicBezTo>
                  <a:pt x="7303939" y="4156717"/>
                  <a:pt x="7303939" y="4156717"/>
                  <a:pt x="7306918" y="4156717"/>
                </a:cubicBezTo>
                <a:cubicBezTo>
                  <a:pt x="7306918" y="4207338"/>
                  <a:pt x="7303939" y="4249024"/>
                  <a:pt x="7303939" y="4281775"/>
                </a:cubicBezTo>
                <a:cubicBezTo>
                  <a:pt x="7303939" y="4314531"/>
                  <a:pt x="7306918" y="4341328"/>
                  <a:pt x="7306918" y="4368127"/>
                </a:cubicBezTo>
                <a:cubicBezTo>
                  <a:pt x="7309894" y="4418745"/>
                  <a:pt x="7306918" y="4457456"/>
                  <a:pt x="7297984" y="4525938"/>
                </a:cubicBezTo>
                <a:cubicBezTo>
                  <a:pt x="7300963" y="4543804"/>
                  <a:pt x="7295008" y="4573580"/>
                  <a:pt x="7289052" y="4615266"/>
                </a:cubicBezTo>
                <a:cubicBezTo>
                  <a:pt x="7280118" y="4653976"/>
                  <a:pt x="7271187" y="4701618"/>
                  <a:pt x="7262253" y="4746280"/>
                </a:cubicBezTo>
                <a:cubicBezTo>
                  <a:pt x="7259277" y="4782012"/>
                  <a:pt x="7259277" y="4820722"/>
                  <a:pt x="7253322" y="4856452"/>
                </a:cubicBezTo>
                <a:cubicBezTo>
                  <a:pt x="7232476" y="4921960"/>
                  <a:pt x="7229500" y="4975557"/>
                  <a:pt x="7208656" y="5058929"/>
                </a:cubicBezTo>
                <a:cubicBezTo>
                  <a:pt x="7193769" y="5118481"/>
                  <a:pt x="7181859" y="5178033"/>
                  <a:pt x="7166969" y="5234606"/>
                </a:cubicBezTo>
                <a:cubicBezTo>
                  <a:pt x="7131239" y="5270337"/>
                  <a:pt x="7134217" y="5216740"/>
                  <a:pt x="7092532" y="5267360"/>
                </a:cubicBezTo>
                <a:cubicBezTo>
                  <a:pt x="7092532" y="5264381"/>
                  <a:pt x="7095507" y="5252471"/>
                  <a:pt x="7098487" y="5249495"/>
                </a:cubicBezTo>
                <a:cubicBezTo>
                  <a:pt x="7101462" y="5201854"/>
                  <a:pt x="7089552" y="5192922"/>
                  <a:pt x="7110397" y="5124436"/>
                </a:cubicBezTo>
                <a:cubicBezTo>
                  <a:pt x="7125283" y="5082750"/>
                  <a:pt x="7143149" y="5038088"/>
                  <a:pt x="7155060" y="4993422"/>
                </a:cubicBezTo>
                <a:lnTo>
                  <a:pt x="7190791" y="4972581"/>
                </a:lnTo>
                <a:lnTo>
                  <a:pt x="7190791" y="4972577"/>
                </a:lnTo>
                <a:cubicBezTo>
                  <a:pt x="7217590" y="4853473"/>
                  <a:pt x="7208656" y="4826677"/>
                  <a:pt x="7229501" y="4746280"/>
                </a:cubicBezTo>
                <a:cubicBezTo>
                  <a:pt x="7235456" y="4710549"/>
                  <a:pt x="7244387" y="4674818"/>
                  <a:pt x="7250343" y="4639087"/>
                </a:cubicBezTo>
                <a:cubicBezTo>
                  <a:pt x="7256297" y="4603356"/>
                  <a:pt x="7262252" y="4564648"/>
                  <a:pt x="7268208" y="4528918"/>
                </a:cubicBezTo>
                <a:cubicBezTo>
                  <a:pt x="7274163" y="4493187"/>
                  <a:pt x="7277142" y="4457456"/>
                  <a:pt x="7283097" y="4424700"/>
                </a:cubicBezTo>
                <a:cubicBezTo>
                  <a:pt x="7286073" y="4391948"/>
                  <a:pt x="7289052" y="4359193"/>
                  <a:pt x="7289052" y="4326441"/>
                </a:cubicBezTo>
                <a:cubicBezTo>
                  <a:pt x="7286073" y="4302621"/>
                  <a:pt x="7289053" y="4272845"/>
                  <a:pt x="7292029" y="4243069"/>
                </a:cubicBezTo>
                <a:cubicBezTo>
                  <a:pt x="7295007" y="4228179"/>
                  <a:pt x="7295007" y="4213293"/>
                  <a:pt x="7297984" y="4198403"/>
                </a:cubicBezTo>
                <a:cubicBezTo>
                  <a:pt x="7297984" y="4183517"/>
                  <a:pt x="7300963" y="4168627"/>
                  <a:pt x="7300963" y="4153741"/>
                </a:cubicBezTo>
                <a:close/>
                <a:moveTo>
                  <a:pt x="4874223" y="452594"/>
                </a:moveTo>
                <a:cubicBezTo>
                  <a:pt x="4942706" y="479391"/>
                  <a:pt x="4990348" y="500236"/>
                  <a:pt x="5026078" y="521077"/>
                </a:cubicBezTo>
                <a:cubicBezTo>
                  <a:pt x="5061809" y="538943"/>
                  <a:pt x="5082655" y="556808"/>
                  <a:pt x="5091585" y="574674"/>
                </a:cubicBezTo>
                <a:cubicBezTo>
                  <a:pt x="5035013" y="544898"/>
                  <a:pt x="4984392" y="524057"/>
                  <a:pt x="4945685" y="503212"/>
                </a:cubicBezTo>
                <a:cubicBezTo>
                  <a:pt x="4906975" y="482370"/>
                  <a:pt x="4883154" y="464505"/>
                  <a:pt x="4874223" y="452594"/>
                </a:cubicBezTo>
                <a:close/>
                <a:moveTo>
                  <a:pt x="4379943" y="235228"/>
                </a:moveTo>
                <a:cubicBezTo>
                  <a:pt x="4406739" y="235228"/>
                  <a:pt x="4451404" y="244160"/>
                  <a:pt x="4499046" y="262025"/>
                </a:cubicBezTo>
                <a:cubicBezTo>
                  <a:pt x="4549663" y="282870"/>
                  <a:pt x="4606240" y="312646"/>
                  <a:pt x="4665792" y="345398"/>
                </a:cubicBezTo>
                <a:cubicBezTo>
                  <a:pt x="4505002" y="294780"/>
                  <a:pt x="4397808" y="262025"/>
                  <a:pt x="4379943" y="235228"/>
                </a:cubicBezTo>
                <a:close/>
                <a:moveTo>
                  <a:pt x="3998811" y="128035"/>
                </a:moveTo>
                <a:cubicBezTo>
                  <a:pt x="4040496" y="131011"/>
                  <a:pt x="4079204" y="133990"/>
                  <a:pt x="4120890" y="136966"/>
                </a:cubicBezTo>
                <a:cubicBezTo>
                  <a:pt x="4171511" y="151856"/>
                  <a:pt x="4219152" y="175677"/>
                  <a:pt x="4269770" y="196518"/>
                </a:cubicBezTo>
                <a:cubicBezTo>
                  <a:pt x="4198308" y="187587"/>
                  <a:pt x="4132800" y="172697"/>
                  <a:pt x="4085159" y="163766"/>
                </a:cubicBezTo>
                <a:cubicBezTo>
                  <a:pt x="4037517" y="151856"/>
                  <a:pt x="4004766" y="139945"/>
                  <a:pt x="3998811" y="128035"/>
                </a:cubicBezTo>
                <a:close/>
                <a:moveTo>
                  <a:pt x="550622" y="992975"/>
                </a:moveTo>
                <a:cubicBezTo>
                  <a:pt x="546123" y="994683"/>
                  <a:pt x="540937" y="997078"/>
                  <a:pt x="535712" y="999512"/>
                </a:cubicBezTo>
                <a:lnTo>
                  <a:pt x="516599" y="1006608"/>
                </a:lnTo>
                <a:lnTo>
                  <a:pt x="512050" y="1012379"/>
                </a:lnTo>
                <a:cubicBezTo>
                  <a:pt x="500140" y="1021313"/>
                  <a:pt x="488230" y="1030244"/>
                  <a:pt x="479295" y="1042154"/>
                </a:cubicBezTo>
                <a:cubicBezTo>
                  <a:pt x="449519" y="1060020"/>
                  <a:pt x="425699" y="1074910"/>
                  <a:pt x="395923" y="1095751"/>
                </a:cubicBezTo>
                <a:lnTo>
                  <a:pt x="339350" y="1158282"/>
                </a:lnTo>
                <a:lnTo>
                  <a:pt x="285753" y="1220810"/>
                </a:lnTo>
                <a:cubicBezTo>
                  <a:pt x="273843" y="1229744"/>
                  <a:pt x="264909" y="1238676"/>
                  <a:pt x="250022" y="1253565"/>
                </a:cubicBezTo>
                <a:lnTo>
                  <a:pt x="248809" y="1252046"/>
                </a:lnTo>
                <a:lnTo>
                  <a:pt x="215035" y="1292647"/>
                </a:lnTo>
                <a:cubicBezTo>
                  <a:pt x="203125" y="1309397"/>
                  <a:pt x="187491" y="1330986"/>
                  <a:pt x="157715" y="1363738"/>
                </a:cubicBezTo>
                <a:lnTo>
                  <a:pt x="65411" y="1464976"/>
                </a:lnTo>
                <a:lnTo>
                  <a:pt x="80298" y="1482838"/>
                </a:lnTo>
                <a:lnTo>
                  <a:pt x="80582" y="1482588"/>
                </a:lnTo>
                <a:lnTo>
                  <a:pt x="68387" y="1467952"/>
                </a:lnTo>
                <a:cubicBezTo>
                  <a:pt x="98163" y="1435200"/>
                  <a:pt x="133895" y="1399469"/>
                  <a:pt x="160691" y="1366714"/>
                </a:cubicBezTo>
                <a:cubicBezTo>
                  <a:pt x="220243" y="1301207"/>
                  <a:pt x="223222" y="1280365"/>
                  <a:pt x="252998" y="1253565"/>
                </a:cubicBezTo>
                <a:cubicBezTo>
                  <a:pt x="267885" y="1238679"/>
                  <a:pt x="279795" y="1229744"/>
                  <a:pt x="288729" y="1220813"/>
                </a:cubicBezTo>
                <a:lnTo>
                  <a:pt x="342326" y="1158282"/>
                </a:lnTo>
                <a:lnTo>
                  <a:pt x="398899" y="1095754"/>
                </a:lnTo>
                <a:cubicBezTo>
                  <a:pt x="428675" y="1077889"/>
                  <a:pt x="452495" y="1062999"/>
                  <a:pt x="482271" y="1042158"/>
                </a:cubicBezTo>
                <a:cubicBezTo>
                  <a:pt x="494182" y="1033223"/>
                  <a:pt x="506092" y="1021313"/>
                  <a:pt x="515026" y="1012382"/>
                </a:cubicBezTo>
                <a:cubicBezTo>
                  <a:pt x="520982" y="1013870"/>
                  <a:pt x="537359" y="1004939"/>
                  <a:pt x="550758" y="998983"/>
                </a:cubicBezTo>
                <a:lnTo>
                  <a:pt x="562036" y="995482"/>
                </a:lnTo>
                <a:lnTo>
                  <a:pt x="561411" y="990559"/>
                </a:lnTo>
                <a:cubicBezTo>
                  <a:pt x="558934" y="990246"/>
                  <a:pt x="555122" y="991267"/>
                  <a:pt x="550622" y="992975"/>
                </a:cubicBezTo>
                <a:close/>
                <a:moveTo>
                  <a:pt x="3599813" y="151856"/>
                </a:moveTo>
                <a:cubicBezTo>
                  <a:pt x="3613211" y="150368"/>
                  <a:pt x="3631821" y="150368"/>
                  <a:pt x="3652293" y="151484"/>
                </a:cubicBezTo>
                <a:cubicBezTo>
                  <a:pt x="3672763" y="152600"/>
                  <a:pt x="3695096" y="154835"/>
                  <a:pt x="3715937" y="157811"/>
                </a:cubicBezTo>
                <a:cubicBezTo>
                  <a:pt x="3757624" y="163766"/>
                  <a:pt x="3793355" y="175677"/>
                  <a:pt x="3802289" y="187587"/>
                </a:cubicBezTo>
                <a:cubicBezTo>
                  <a:pt x="3784424" y="184611"/>
                  <a:pt x="3766558" y="181632"/>
                  <a:pt x="3736782" y="178656"/>
                </a:cubicBezTo>
                <a:cubicBezTo>
                  <a:pt x="3707007" y="175677"/>
                  <a:pt x="3665320" y="166745"/>
                  <a:pt x="3599813" y="151856"/>
                </a:cubicBezTo>
                <a:close/>
                <a:moveTo>
                  <a:pt x="1994473" y="334850"/>
                </a:moveTo>
                <a:lnTo>
                  <a:pt x="1968092" y="345401"/>
                </a:lnTo>
                <a:cubicBezTo>
                  <a:pt x="1908540" y="366242"/>
                  <a:pt x="1846012" y="384108"/>
                  <a:pt x="1786460" y="407929"/>
                </a:cubicBezTo>
                <a:cubicBezTo>
                  <a:pt x="1726908" y="431749"/>
                  <a:pt x="1667357" y="452594"/>
                  <a:pt x="1607805" y="479391"/>
                </a:cubicBezTo>
                <a:cubicBezTo>
                  <a:pt x="1563139" y="500236"/>
                  <a:pt x="1521453" y="518101"/>
                  <a:pt x="1482746" y="535967"/>
                </a:cubicBezTo>
                <a:cubicBezTo>
                  <a:pt x="1455946" y="541922"/>
                  <a:pt x="1426170" y="556808"/>
                  <a:pt x="1399373" y="568719"/>
                </a:cubicBezTo>
                <a:cubicBezTo>
                  <a:pt x="1327911" y="595519"/>
                  <a:pt x="1262404" y="631250"/>
                  <a:pt x="1193918" y="664002"/>
                </a:cubicBezTo>
                <a:cubicBezTo>
                  <a:pt x="1161166" y="681867"/>
                  <a:pt x="1128411" y="705688"/>
                  <a:pt x="1095659" y="726533"/>
                </a:cubicBezTo>
                <a:cubicBezTo>
                  <a:pt x="1062904" y="747374"/>
                  <a:pt x="1030152" y="768219"/>
                  <a:pt x="1000376" y="789061"/>
                </a:cubicBezTo>
                <a:cubicBezTo>
                  <a:pt x="964645" y="824792"/>
                  <a:pt x="899138" y="875412"/>
                  <a:pt x="848517" y="902209"/>
                </a:cubicBezTo>
                <a:cubicBezTo>
                  <a:pt x="800875" y="937940"/>
                  <a:pt x="753234" y="976651"/>
                  <a:pt x="705592" y="1015358"/>
                </a:cubicBezTo>
                <a:lnTo>
                  <a:pt x="568804" y="1134687"/>
                </a:lnTo>
                <a:lnTo>
                  <a:pt x="580534" y="1149351"/>
                </a:lnTo>
                <a:cubicBezTo>
                  <a:pt x="586489" y="1146375"/>
                  <a:pt x="597099" y="1138744"/>
                  <a:pt x="609565" y="1129438"/>
                </a:cubicBezTo>
                <a:lnTo>
                  <a:pt x="634277" y="1111019"/>
                </a:lnTo>
                <a:lnTo>
                  <a:pt x="723458" y="1033223"/>
                </a:lnTo>
                <a:cubicBezTo>
                  <a:pt x="771099" y="994513"/>
                  <a:pt x="818741" y="958782"/>
                  <a:pt x="866382" y="920075"/>
                </a:cubicBezTo>
                <a:cubicBezTo>
                  <a:pt x="917000" y="893275"/>
                  <a:pt x="979531" y="842657"/>
                  <a:pt x="1018238" y="806926"/>
                </a:cubicBezTo>
                <a:cubicBezTo>
                  <a:pt x="1050993" y="786082"/>
                  <a:pt x="1080769" y="765240"/>
                  <a:pt x="1113521" y="744395"/>
                </a:cubicBezTo>
                <a:cubicBezTo>
                  <a:pt x="1146276" y="723554"/>
                  <a:pt x="1176052" y="702709"/>
                  <a:pt x="1211783" y="681867"/>
                </a:cubicBezTo>
                <a:cubicBezTo>
                  <a:pt x="1280266" y="649112"/>
                  <a:pt x="1348753" y="613381"/>
                  <a:pt x="1417236" y="586584"/>
                </a:cubicBezTo>
                <a:cubicBezTo>
                  <a:pt x="1444035" y="574674"/>
                  <a:pt x="1473811" y="559784"/>
                  <a:pt x="1497632" y="544898"/>
                </a:cubicBezTo>
                <a:cubicBezTo>
                  <a:pt x="1536340" y="527032"/>
                  <a:pt x="1581005" y="509167"/>
                  <a:pt x="1622691" y="488322"/>
                </a:cubicBezTo>
                <a:cubicBezTo>
                  <a:pt x="1682243" y="461525"/>
                  <a:pt x="1741795" y="440681"/>
                  <a:pt x="1801347" y="416860"/>
                </a:cubicBezTo>
                <a:cubicBezTo>
                  <a:pt x="1860899" y="393039"/>
                  <a:pt x="1923426" y="375174"/>
                  <a:pt x="1982978" y="354332"/>
                </a:cubicBezTo>
                <a:lnTo>
                  <a:pt x="2059277" y="339346"/>
                </a:lnTo>
                <a:lnTo>
                  <a:pt x="2096133" y="326751"/>
                </a:lnTo>
                <a:lnTo>
                  <a:pt x="2597795" y="218526"/>
                </a:lnTo>
                <a:lnTo>
                  <a:pt x="2587435" y="215503"/>
                </a:lnTo>
                <a:cubicBezTo>
                  <a:pt x="2575524" y="214387"/>
                  <a:pt x="2557659" y="215875"/>
                  <a:pt x="2524903" y="223318"/>
                </a:cubicBezTo>
                <a:cubicBezTo>
                  <a:pt x="2483217" y="229273"/>
                  <a:pt x="2435576" y="235228"/>
                  <a:pt x="2390910" y="241184"/>
                </a:cubicBezTo>
                <a:cubicBezTo>
                  <a:pt x="2349224" y="250118"/>
                  <a:pt x="2301582" y="262028"/>
                  <a:pt x="2259896" y="270959"/>
                </a:cubicBezTo>
                <a:cubicBezTo>
                  <a:pt x="2242030" y="276915"/>
                  <a:pt x="2224165" y="282870"/>
                  <a:pt x="2203324" y="288825"/>
                </a:cubicBezTo>
                <a:cubicBezTo>
                  <a:pt x="2182479" y="294780"/>
                  <a:pt x="2161637" y="300735"/>
                  <a:pt x="2137816" y="306691"/>
                </a:cubicBezTo>
                <a:close/>
                <a:moveTo>
                  <a:pt x="2046992" y="272932"/>
                </a:moveTo>
                <a:lnTo>
                  <a:pt x="2096621" y="259634"/>
                </a:lnTo>
                <a:lnTo>
                  <a:pt x="2215233" y="244163"/>
                </a:lnTo>
                <a:cubicBezTo>
                  <a:pt x="2245010" y="232252"/>
                  <a:pt x="2277762" y="220342"/>
                  <a:pt x="2313493" y="208432"/>
                </a:cubicBezTo>
                <a:cubicBezTo>
                  <a:pt x="2349224" y="196521"/>
                  <a:pt x="2387934" y="184611"/>
                  <a:pt x="2426642" y="178656"/>
                </a:cubicBezTo>
                <a:cubicBezTo>
                  <a:pt x="2507038" y="163766"/>
                  <a:pt x="2590410" y="148880"/>
                  <a:pt x="2664849" y="145901"/>
                </a:cubicBezTo>
                <a:cubicBezTo>
                  <a:pt x="2779489" y="135478"/>
                  <a:pt x="2894125" y="129523"/>
                  <a:pt x="3008762" y="128407"/>
                </a:cubicBezTo>
                <a:lnTo>
                  <a:pt x="3285189" y="137682"/>
                </a:lnTo>
                <a:lnTo>
                  <a:pt x="3002806" y="127291"/>
                </a:lnTo>
                <a:cubicBezTo>
                  <a:pt x="2888170" y="128035"/>
                  <a:pt x="2773530" y="133990"/>
                  <a:pt x="2658894" y="145901"/>
                </a:cubicBezTo>
                <a:cubicBezTo>
                  <a:pt x="2581476" y="148877"/>
                  <a:pt x="2501080" y="163766"/>
                  <a:pt x="2420686" y="178653"/>
                </a:cubicBezTo>
                <a:cubicBezTo>
                  <a:pt x="2381976" y="184608"/>
                  <a:pt x="2343269" y="196518"/>
                  <a:pt x="2307538" y="208428"/>
                </a:cubicBezTo>
                <a:cubicBezTo>
                  <a:pt x="2271807" y="220339"/>
                  <a:pt x="2239051" y="232249"/>
                  <a:pt x="2209275" y="244160"/>
                </a:cubicBezTo>
                <a:lnTo>
                  <a:pt x="2102296" y="258113"/>
                </a:lnTo>
                <a:lnTo>
                  <a:pt x="3008390" y="15326"/>
                </a:lnTo>
                <a:lnTo>
                  <a:pt x="3013414" y="15352"/>
                </a:lnTo>
                <a:cubicBezTo>
                  <a:pt x="3045795" y="15072"/>
                  <a:pt x="3079478" y="14514"/>
                  <a:pt x="3113720" y="14143"/>
                </a:cubicBezTo>
                <a:cubicBezTo>
                  <a:pt x="3182206" y="13395"/>
                  <a:pt x="3252924" y="13395"/>
                  <a:pt x="3319919" y="17863"/>
                </a:cubicBezTo>
                <a:lnTo>
                  <a:pt x="3323758" y="20742"/>
                </a:lnTo>
                <a:lnTo>
                  <a:pt x="3424136" y="8931"/>
                </a:lnTo>
                <a:cubicBezTo>
                  <a:pt x="3456889" y="14887"/>
                  <a:pt x="3486665" y="17863"/>
                  <a:pt x="3516441" y="23818"/>
                </a:cubicBezTo>
                <a:cubicBezTo>
                  <a:pt x="3546216" y="29773"/>
                  <a:pt x="3575992" y="32752"/>
                  <a:pt x="3608747" y="41683"/>
                </a:cubicBezTo>
                <a:lnTo>
                  <a:pt x="3656370" y="52509"/>
                </a:lnTo>
                <a:lnTo>
                  <a:pt x="3605768" y="38707"/>
                </a:lnTo>
                <a:cubicBezTo>
                  <a:pt x="3575992" y="32752"/>
                  <a:pt x="3543237" y="26797"/>
                  <a:pt x="3513461" y="20842"/>
                </a:cubicBezTo>
                <a:cubicBezTo>
                  <a:pt x="3483685" y="14887"/>
                  <a:pt x="3453909" y="11910"/>
                  <a:pt x="3421157" y="5955"/>
                </a:cubicBezTo>
                <a:cubicBezTo>
                  <a:pt x="3421157" y="5955"/>
                  <a:pt x="3421158" y="2976"/>
                  <a:pt x="3421158" y="0"/>
                </a:cubicBezTo>
                <a:cubicBezTo>
                  <a:pt x="3465819" y="2976"/>
                  <a:pt x="3516441" y="5955"/>
                  <a:pt x="3561102" y="8931"/>
                </a:cubicBezTo>
                <a:cubicBezTo>
                  <a:pt x="3611724" y="11910"/>
                  <a:pt x="3659365" y="17866"/>
                  <a:pt x="3704027" y="23821"/>
                </a:cubicBezTo>
                <a:cubicBezTo>
                  <a:pt x="3751669" y="26797"/>
                  <a:pt x="3778469" y="35731"/>
                  <a:pt x="3799310" y="47642"/>
                </a:cubicBezTo>
                <a:cubicBezTo>
                  <a:pt x="3820155" y="59552"/>
                  <a:pt x="3835041" y="71462"/>
                  <a:pt x="3861841" y="77418"/>
                </a:cubicBezTo>
                <a:cubicBezTo>
                  <a:pt x="3903528" y="77418"/>
                  <a:pt x="3885662" y="53597"/>
                  <a:pt x="3939259" y="62528"/>
                </a:cubicBezTo>
                <a:cubicBezTo>
                  <a:pt x="3977966" y="68483"/>
                  <a:pt x="4016676" y="80394"/>
                  <a:pt x="4055383" y="89328"/>
                </a:cubicBezTo>
                <a:cubicBezTo>
                  <a:pt x="4079204" y="95283"/>
                  <a:pt x="4103025" y="104214"/>
                  <a:pt x="4126846" y="110169"/>
                </a:cubicBezTo>
                <a:cubicBezTo>
                  <a:pt x="4126846" y="110169"/>
                  <a:pt x="4126846" y="113149"/>
                  <a:pt x="4123870" y="113149"/>
                </a:cubicBezTo>
                <a:cubicBezTo>
                  <a:pt x="4126846" y="122080"/>
                  <a:pt x="4123870" y="128035"/>
                  <a:pt x="4120890" y="133990"/>
                </a:cubicBezTo>
                <a:cubicBezTo>
                  <a:pt x="4079204" y="131014"/>
                  <a:pt x="4040497" y="128035"/>
                  <a:pt x="3998811" y="125059"/>
                </a:cubicBezTo>
                <a:cubicBezTo>
                  <a:pt x="3983921" y="122080"/>
                  <a:pt x="3972011" y="119104"/>
                  <a:pt x="3957124" y="113149"/>
                </a:cubicBezTo>
                <a:cubicBezTo>
                  <a:pt x="3942235" y="110169"/>
                  <a:pt x="3930324" y="107194"/>
                  <a:pt x="3915438" y="104214"/>
                </a:cubicBezTo>
                <a:cubicBezTo>
                  <a:pt x="3888638" y="98259"/>
                  <a:pt x="3861841" y="92304"/>
                  <a:pt x="3835041" y="86349"/>
                </a:cubicBezTo>
                <a:cubicBezTo>
                  <a:pt x="3808245" y="80394"/>
                  <a:pt x="3781445" y="74438"/>
                  <a:pt x="3754648" y="68483"/>
                </a:cubicBezTo>
                <a:cubicBezTo>
                  <a:pt x="3727848" y="65507"/>
                  <a:pt x="3701051" y="59552"/>
                  <a:pt x="3671275" y="56573"/>
                </a:cubicBezTo>
                <a:lnTo>
                  <a:pt x="3578972" y="56573"/>
                </a:lnTo>
                <a:cubicBezTo>
                  <a:pt x="3552171" y="56573"/>
                  <a:pt x="3525375" y="56573"/>
                  <a:pt x="3504530" y="56573"/>
                </a:cubicBezTo>
                <a:cubicBezTo>
                  <a:pt x="3459867" y="56573"/>
                  <a:pt x="3424136" y="56573"/>
                  <a:pt x="3388405" y="56573"/>
                </a:cubicBezTo>
                <a:lnTo>
                  <a:pt x="3382950" y="54832"/>
                </a:lnTo>
                <a:lnTo>
                  <a:pt x="3331829" y="80394"/>
                </a:lnTo>
                <a:cubicBezTo>
                  <a:pt x="3305030" y="89325"/>
                  <a:pt x="3382447" y="95280"/>
                  <a:pt x="3349695" y="110170"/>
                </a:cubicBezTo>
                <a:cubicBezTo>
                  <a:pt x="3412223" y="122080"/>
                  <a:pt x="3474754" y="133990"/>
                  <a:pt x="3528350" y="145901"/>
                </a:cubicBezTo>
                <a:lnTo>
                  <a:pt x="3448848" y="147289"/>
                </a:lnTo>
                <a:lnTo>
                  <a:pt x="3450189" y="147392"/>
                </a:lnTo>
                <a:cubicBezTo>
                  <a:pt x="3482201" y="149624"/>
                  <a:pt x="3511976" y="150368"/>
                  <a:pt x="3534306" y="145901"/>
                </a:cubicBezTo>
                <a:cubicBezTo>
                  <a:pt x="3558127" y="148880"/>
                  <a:pt x="3581948" y="151856"/>
                  <a:pt x="3605768" y="154835"/>
                </a:cubicBezTo>
                <a:cubicBezTo>
                  <a:pt x="3671275" y="169721"/>
                  <a:pt x="3712962" y="175677"/>
                  <a:pt x="3742737" y="181632"/>
                </a:cubicBezTo>
                <a:cubicBezTo>
                  <a:pt x="3772514" y="187587"/>
                  <a:pt x="3790379" y="187587"/>
                  <a:pt x="3808245" y="190566"/>
                </a:cubicBezTo>
                <a:cubicBezTo>
                  <a:pt x="3843975" y="199497"/>
                  <a:pt x="3882686" y="208432"/>
                  <a:pt x="3918417" y="214387"/>
                </a:cubicBezTo>
                <a:cubicBezTo>
                  <a:pt x="3957124" y="220342"/>
                  <a:pt x="3992855" y="232252"/>
                  <a:pt x="4031566" y="238208"/>
                </a:cubicBezTo>
                <a:cubicBezTo>
                  <a:pt x="4067297" y="247139"/>
                  <a:pt x="4106004" y="256073"/>
                  <a:pt x="4141735" y="265004"/>
                </a:cubicBezTo>
                <a:lnTo>
                  <a:pt x="4251908" y="297759"/>
                </a:lnTo>
                <a:lnTo>
                  <a:pt x="4305504" y="312646"/>
                </a:lnTo>
                <a:lnTo>
                  <a:pt x="4359101" y="330511"/>
                </a:lnTo>
                <a:lnTo>
                  <a:pt x="4359792" y="331143"/>
                </a:lnTo>
                <a:lnTo>
                  <a:pt x="4398227" y="337770"/>
                </a:lnTo>
                <a:cubicBezTo>
                  <a:pt x="4431445" y="345585"/>
                  <a:pt x="4470805" y="358612"/>
                  <a:pt x="4491368" y="372382"/>
                </a:cubicBezTo>
                <a:lnTo>
                  <a:pt x="4504379" y="392095"/>
                </a:lnTo>
                <a:lnTo>
                  <a:pt x="4507980" y="393042"/>
                </a:lnTo>
                <a:cubicBezTo>
                  <a:pt x="4534777" y="404953"/>
                  <a:pt x="4564553" y="416863"/>
                  <a:pt x="4591353" y="425794"/>
                </a:cubicBezTo>
                <a:cubicBezTo>
                  <a:pt x="4615174" y="434729"/>
                  <a:pt x="4638995" y="443660"/>
                  <a:pt x="4662816" y="455570"/>
                </a:cubicBezTo>
                <a:cubicBezTo>
                  <a:pt x="4686636" y="467481"/>
                  <a:pt x="4710457" y="476415"/>
                  <a:pt x="4734278" y="488325"/>
                </a:cubicBezTo>
                <a:cubicBezTo>
                  <a:pt x="4746188" y="497257"/>
                  <a:pt x="4764054" y="506191"/>
                  <a:pt x="4787874" y="518101"/>
                </a:cubicBezTo>
                <a:cubicBezTo>
                  <a:pt x="4799785" y="524056"/>
                  <a:pt x="4811695" y="530012"/>
                  <a:pt x="4823606" y="535967"/>
                </a:cubicBezTo>
                <a:cubicBezTo>
                  <a:pt x="4835516" y="541922"/>
                  <a:pt x="4850402" y="547877"/>
                  <a:pt x="4862313" y="556808"/>
                </a:cubicBezTo>
                <a:cubicBezTo>
                  <a:pt x="4915909" y="583608"/>
                  <a:pt x="4969506" y="610405"/>
                  <a:pt x="4993327" y="631250"/>
                </a:cubicBezTo>
                <a:cubicBezTo>
                  <a:pt x="5046923" y="666981"/>
                  <a:pt x="5103499" y="699733"/>
                  <a:pt x="5160072" y="738443"/>
                </a:cubicBezTo>
                <a:cubicBezTo>
                  <a:pt x="5186872" y="756309"/>
                  <a:pt x="5216647" y="777150"/>
                  <a:pt x="5246424" y="797995"/>
                </a:cubicBezTo>
                <a:lnTo>
                  <a:pt x="5248924" y="799780"/>
                </a:lnTo>
                <a:lnTo>
                  <a:pt x="5293052" y="826589"/>
                </a:lnTo>
                <a:cubicBezTo>
                  <a:pt x="6306872" y="1511511"/>
                  <a:pt x="6973427" y="2671412"/>
                  <a:pt x="6973427" y="3986995"/>
                </a:cubicBezTo>
                <a:lnTo>
                  <a:pt x="6972171" y="4011914"/>
                </a:lnTo>
                <a:lnTo>
                  <a:pt x="7006179" y="4016772"/>
                </a:lnTo>
                <a:cubicBezTo>
                  <a:pt x="7018090" y="4025703"/>
                  <a:pt x="7027021" y="4031658"/>
                  <a:pt x="7038932" y="4040592"/>
                </a:cubicBezTo>
                <a:cubicBezTo>
                  <a:pt x="7041911" y="4073344"/>
                  <a:pt x="7047866" y="4082278"/>
                  <a:pt x="7053821" y="4120986"/>
                </a:cubicBezTo>
                <a:cubicBezTo>
                  <a:pt x="7071687" y="4156717"/>
                  <a:pt x="7092528" y="4186493"/>
                  <a:pt x="7110394" y="4216268"/>
                </a:cubicBezTo>
                <a:lnTo>
                  <a:pt x="7134218" y="4218435"/>
                </a:lnTo>
                <a:lnTo>
                  <a:pt x="7134218" y="4195427"/>
                </a:lnTo>
                <a:lnTo>
                  <a:pt x="7158423" y="4128188"/>
                </a:lnTo>
                <a:lnTo>
                  <a:pt x="7158035" y="4115034"/>
                </a:lnTo>
                <a:cubicBezTo>
                  <a:pt x="7166970" y="4025706"/>
                  <a:pt x="7172925" y="4028682"/>
                  <a:pt x="7181856" y="4034637"/>
                </a:cubicBezTo>
                <a:cubicBezTo>
                  <a:pt x="7193766" y="4031661"/>
                  <a:pt x="7205677" y="4031661"/>
                  <a:pt x="7214611" y="4034637"/>
                </a:cubicBezTo>
                <a:cubicBezTo>
                  <a:pt x="7232477" y="4022727"/>
                  <a:pt x="7247363" y="4007840"/>
                  <a:pt x="7265228" y="4001885"/>
                </a:cubicBezTo>
                <a:cubicBezTo>
                  <a:pt x="7268208" y="4046548"/>
                  <a:pt x="7268208" y="4085258"/>
                  <a:pt x="7271184" y="4132899"/>
                </a:cubicBezTo>
                <a:cubicBezTo>
                  <a:pt x="7265229" y="4153741"/>
                  <a:pt x="7262253" y="4174585"/>
                  <a:pt x="7256297" y="4195427"/>
                </a:cubicBezTo>
                <a:cubicBezTo>
                  <a:pt x="7250343" y="4216272"/>
                  <a:pt x="7244387" y="4237113"/>
                  <a:pt x="7238432" y="4254979"/>
                </a:cubicBezTo>
                <a:cubicBezTo>
                  <a:pt x="7235453" y="4287734"/>
                  <a:pt x="7232476" y="4320486"/>
                  <a:pt x="7229498" y="4353241"/>
                </a:cubicBezTo>
                <a:lnTo>
                  <a:pt x="7226521" y="4403859"/>
                </a:lnTo>
                <a:cubicBezTo>
                  <a:pt x="7223542" y="4421724"/>
                  <a:pt x="7223543" y="4436614"/>
                  <a:pt x="7220567" y="4454479"/>
                </a:cubicBezTo>
                <a:lnTo>
                  <a:pt x="7207871" y="4462944"/>
                </a:lnTo>
                <a:lnTo>
                  <a:pt x="7208656" y="4466386"/>
                </a:lnTo>
                <a:lnTo>
                  <a:pt x="7220819" y="4458278"/>
                </a:lnTo>
                <a:lnTo>
                  <a:pt x="7226521" y="4409814"/>
                </a:lnTo>
                <a:lnTo>
                  <a:pt x="7229497" y="4359196"/>
                </a:lnTo>
                <a:cubicBezTo>
                  <a:pt x="7232477" y="4326441"/>
                  <a:pt x="7235452" y="4293689"/>
                  <a:pt x="7238432" y="4260934"/>
                </a:cubicBezTo>
                <a:cubicBezTo>
                  <a:pt x="7244387" y="4243068"/>
                  <a:pt x="7250342" y="4222227"/>
                  <a:pt x="7256297" y="4201383"/>
                </a:cubicBezTo>
                <a:cubicBezTo>
                  <a:pt x="7262253" y="4180541"/>
                  <a:pt x="7268208" y="4159696"/>
                  <a:pt x="7271184" y="4138855"/>
                </a:cubicBezTo>
                <a:cubicBezTo>
                  <a:pt x="7280118" y="4144809"/>
                  <a:pt x="7286074" y="4150765"/>
                  <a:pt x="7295004" y="4156720"/>
                </a:cubicBezTo>
                <a:cubicBezTo>
                  <a:pt x="7295005" y="4171606"/>
                  <a:pt x="7295004" y="4186496"/>
                  <a:pt x="7292028" y="4201382"/>
                </a:cubicBezTo>
                <a:cubicBezTo>
                  <a:pt x="7289050" y="4216272"/>
                  <a:pt x="7289049" y="4231158"/>
                  <a:pt x="7286074" y="4246047"/>
                </a:cubicBezTo>
                <a:cubicBezTo>
                  <a:pt x="7283094" y="4275823"/>
                  <a:pt x="7280118" y="4302621"/>
                  <a:pt x="7283094" y="4329421"/>
                </a:cubicBezTo>
                <a:cubicBezTo>
                  <a:pt x="7280118" y="4359196"/>
                  <a:pt x="7280118" y="4391948"/>
                  <a:pt x="7277139" y="4427679"/>
                </a:cubicBezTo>
                <a:cubicBezTo>
                  <a:pt x="7271184" y="4460434"/>
                  <a:pt x="7268208" y="4496165"/>
                  <a:pt x="7262253" y="4531896"/>
                </a:cubicBezTo>
                <a:cubicBezTo>
                  <a:pt x="7256298" y="4567628"/>
                  <a:pt x="7253319" y="4603359"/>
                  <a:pt x="7244387" y="4642066"/>
                </a:cubicBezTo>
                <a:cubicBezTo>
                  <a:pt x="7238432" y="4677797"/>
                  <a:pt x="7229497" y="4713529"/>
                  <a:pt x="7223542" y="4749259"/>
                </a:cubicBezTo>
                <a:cubicBezTo>
                  <a:pt x="7202701" y="4829656"/>
                  <a:pt x="7208656" y="4856453"/>
                  <a:pt x="7184835" y="4975556"/>
                </a:cubicBezTo>
                <a:cubicBezTo>
                  <a:pt x="7172925" y="4981511"/>
                  <a:pt x="7161014" y="4987467"/>
                  <a:pt x="7149104" y="4996401"/>
                </a:cubicBezTo>
                <a:cubicBezTo>
                  <a:pt x="7137194" y="5038088"/>
                  <a:pt x="7119328" y="5085729"/>
                  <a:pt x="7104438" y="5127416"/>
                </a:cubicBezTo>
                <a:cubicBezTo>
                  <a:pt x="7083597" y="5195899"/>
                  <a:pt x="7098484" y="5204833"/>
                  <a:pt x="7092529" y="5252474"/>
                </a:cubicBezTo>
                <a:cubicBezTo>
                  <a:pt x="7089552" y="5258430"/>
                  <a:pt x="7086573" y="5267360"/>
                  <a:pt x="7086573" y="5270339"/>
                </a:cubicBezTo>
                <a:cubicBezTo>
                  <a:pt x="7068707" y="5317981"/>
                  <a:pt x="7050842" y="5365622"/>
                  <a:pt x="7035956" y="5407309"/>
                </a:cubicBezTo>
                <a:cubicBezTo>
                  <a:pt x="7030001" y="5413264"/>
                  <a:pt x="7027021" y="5416240"/>
                  <a:pt x="7021066" y="5419219"/>
                </a:cubicBezTo>
                <a:cubicBezTo>
                  <a:pt x="7000224" y="5466861"/>
                  <a:pt x="6979379" y="5517479"/>
                  <a:pt x="6958538" y="5565120"/>
                </a:cubicBezTo>
                <a:cubicBezTo>
                  <a:pt x="6982359" y="5517479"/>
                  <a:pt x="7003201" y="5466861"/>
                  <a:pt x="7024045" y="5419219"/>
                </a:cubicBezTo>
                <a:cubicBezTo>
                  <a:pt x="7030001" y="5413264"/>
                  <a:pt x="7032976" y="5413264"/>
                  <a:pt x="7038932" y="5407309"/>
                </a:cubicBezTo>
                <a:cubicBezTo>
                  <a:pt x="7015111" y="5535344"/>
                  <a:pt x="6976404" y="5615741"/>
                  <a:pt x="6943648" y="5678268"/>
                </a:cubicBezTo>
                <a:cubicBezTo>
                  <a:pt x="6925783" y="5690179"/>
                  <a:pt x="6907917" y="5699113"/>
                  <a:pt x="6893031" y="5705068"/>
                </a:cubicBezTo>
                <a:lnTo>
                  <a:pt x="6882533" y="5726066"/>
                </a:lnTo>
                <a:lnTo>
                  <a:pt x="6884100" y="5728886"/>
                </a:lnTo>
                <a:cubicBezTo>
                  <a:pt x="6887076" y="5722931"/>
                  <a:pt x="6890055" y="5713999"/>
                  <a:pt x="6896010" y="5705065"/>
                </a:cubicBezTo>
                <a:cubicBezTo>
                  <a:pt x="6910896" y="5699110"/>
                  <a:pt x="6928762" y="5690179"/>
                  <a:pt x="6946628" y="5678269"/>
                </a:cubicBezTo>
                <a:cubicBezTo>
                  <a:pt x="6949607" y="5711021"/>
                  <a:pt x="6925786" y="5752706"/>
                  <a:pt x="6910897" y="5779506"/>
                </a:cubicBezTo>
                <a:cubicBezTo>
                  <a:pt x="6890055" y="5821193"/>
                  <a:pt x="6866235" y="5859900"/>
                  <a:pt x="6845389" y="5898611"/>
                </a:cubicBezTo>
                <a:cubicBezTo>
                  <a:pt x="6833479" y="5919452"/>
                  <a:pt x="6824548" y="5937318"/>
                  <a:pt x="6812638" y="5958162"/>
                </a:cubicBezTo>
                <a:cubicBezTo>
                  <a:pt x="6800727" y="5979004"/>
                  <a:pt x="6788817" y="5996869"/>
                  <a:pt x="6776907" y="6017714"/>
                </a:cubicBezTo>
                <a:cubicBezTo>
                  <a:pt x="6767972" y="6029624"/>
                  <a:pt x="6762017" y="6044511"/>
                  <a:pt x="6750106" y="6062376"/>
                </a:cubicBezTo>
                <a:lnTo>
                  <a:pt x="6724490" y="6119524"/>
                </a:lnTo>
                <a:lnTo>
                  <a:pt x="6444201" y="6194627"/>
                </a:lnTo>
                <a:lnTo>
                  <a:pt x="6494406" y="6117091"/>
                </a:lnTo>
                <a:cubicBezTo>
                  <a:pt x="6513388" y="6085454"/>
                  <a:pt x="6529765" y="6054935"/>
                  <a:pt x="6541675" y="6026649"/>
                </a:cubicBezTo>
                <a:cubicBezTo>
                  <a:pt x="6571451" y="5976028"/>
                  <a:pt x="6607182" y="5940297"/>
                  <a:pt x="6628027" y="5886700"/>
                </a:cubicBezTo>
                <a:cubicBezTo>
                  <a:pt x="6654823" y="5842038"/>
                  <a:pt x="6681623" y="5788441"/>
                  <a:pt x="6708421" y="5743775"/>
                </a:cubicBezTo>
                <a:cubicBezTo>
                  <a:pt x="6720331" y="5725910"/>
                  <a:pt x="6729265" y="5708045"/>
                  <a:pt x="6738196" y="5690179"/>
                </a:cubicBezTo>
                <a:cubicBezTo>
                  <a:pt x="6747130" y="5672313"/>
                  <a:pt x="6753086" y="5654447"/>
                  <a:pt x="6762017" y="5639562"/>
                </a:cubicBezTo>
                <a:cubicBezTo>
                  <a:pt x="6776906" y="5606806"/>
                  <a:pt x="6788817" y="5574054"/>
                  <a:pt x="6800727" y="5544279"/>
                </a:cubicBezTo>
                <a:cubicBezTo>
                  <a:pt x="6824548" y="5481748"/>
                  <a:pt x="6845390" y="5422196"/>
                  <a:pt x="6884100" y="5362643"/>
                </a:cubicBezTo>
                <a:cubicBezTo>
                  <a:pt x="6910897" y="5315002"/>
                  <a:pt x="6904941" y="5279271"/>
                  <a:pt x="6916852" y="5240564"/>
                </a:cubicBezTo>
                <a:cubicBezTo>
                  <a:pt x="6949607" y="5160167"/>
                  <a:pt x="6970448" y="5079774"/>
                  <a:pt x="6997248" y="4996401"/>
                </a:cubicBezTo>
                <a:cubicBezTo>
                  <a:pt x="6985338" y="4972581"/>
                  <a:pt x="7027024" y="4877298"/>
                  <a:pt x="7032979" y="4805835"/>
                </a:cubicBezTo>
                <a:cubicBezTo>
                  <a:pt x="7050845" y="4731394"/>
                  <a:pt x="7065731" y="4653977"/>
                  <a:pt x="7080621" y="4576559"/>
                </a:cubicBezTo>
                <a:lnTo>
                  <a:pt x="7091362" y="4536286"/>
                </a:lnTo>
                <a:lnTo>
                  <a:pt x="7083597" y="4534872"/>
                </a:lnTo>
                <a:cubicBezTo>
                  <a:pt x="7086573" y="4511052"/>
                  <a:pt x="7086573" y="4490211"/>
                  <a:pt x="7086573" y="4460435"/>
                </a:cubicBezTo>
                <a:lnTo>
                  <a:pt x="7088158" y="4454885"/>
                </a:lnTo>
                <a:lnTo>
                  <a:pt x="7086079" y="4455001"/>
                </a:lnTo>
                <a:lnTo>
                  <a:pt x="7082312" y="4455210"/>
                </a:lnTo>
                <a:lnTo>
                  <a:pt x="7083597" y="4469366"/>
                </a:lnTo>
                <a:cubicBezTo>
                  <a:pt x="7083597" y="4496165"/>
                  <a:pt x="7083597" y="4517007"/>
                  <a:pt x="7080621" y="4543807"/>
                </a:cubicBezTo>
                <a:cubicBezTo>
                  <a:pt x="7077642" y="4558694"/>
                  <a:pt x="7074666" y="4570604"/>
                  <a:pt x="7068710" y="4588469"/>
                </a:cubicBezTo>
                <a:cubicBezTo>
                  <a:pt x="7044890" y="4627180"/>
                  <a:pt x="7021069" y="4665887"/>
                  <a:pt x="6997249" y="4701618"/>
                </a:cubicBezTo>
                <a:cubicBezTo>
                  <a:pt x="6991293" y="4737349"/>
                  <a:pt x="6988314" y="4767125"/>
                  <a:pt x="6979383" y="4799880"/>
                </a:cubicBezTo>
                <a:lnTo>
                  <a:pt x="6961517" y="4832632"/>
                </a:lnTo>
                <a:cubicBezTo>
                  <a:pt x="6952583" y="4880273"/>
                  <a:pt x="6943651" y="4924939"/>
                  <a:pt x="6931741" y="4975556"/>
                </a:cubicBezTo>
                <a:cubicBezTo>
                  <a:pt x="6919831" y="5014267"/>
                  <a:pt x="6910896" y="5049998"/>
                  <a:pt x="6898986" y="5088705"/>
                </a:cubicBezTo>
                <a:cubicBezTo>
                  <a:pt x="6887076" y="5127416"/>
                  <a:pt x="6878145" y="5163147"/>
                  <a:pt x="6863255" y="5198877"/>
                </a:cubicBezTo>
                <a:cubicBezTo>
                  <a:pt x="6857300" y="5228653"/>
                  <a:pt x="6851345" y="5255450"/>
                  <a:pt x="6842413" y="5285226"/>
                </a:cubicBezTo>
                <a:cubicBezTo>
                  <a:pt x="6836459" y="5315002"/>
                  <a:pt x="6830503" y="5344778"/>
                  <a:pt x="6818593" y="5374554"/>
                </a:cubicBezTo>
                <a:lnTo>
                  <a:pt x="6837590" y="5345006"/>
                </a:lnTo>
                <a:lnTo>
                  <a:pt x="6854324" y="5282247"/>
                </a:lnTo>
                <a:cubicBezTo>
                  <a:pt x="6857300" y="5249495"/>
                  <a:pt x="6863255" y="5222695"/>
                  <a:pt x="6869211" y="5192919"/>
                </a:cubicBezTo>
                <a:cubicBezTo>
                  <a:pt x="6881121" y="5157188"/>
                  <a:pt x="6893031" y="5118481"/>
                  <a:pt x="6904941" y="5082750"/>
                </a:cubicBezTo>
                <a:cubicBezTo>
                  <a:pt x="6916852" y="5044039"/>
                  <a:pt x="6925786" y="5008309"/>
                  <a:pt x="6937697" y="4969602"/>
                </a:cubicBezTo>
                <a:cubicBezTo>
                  <a:pt x="6949607" y="4921960"/>
                  <a:pt x="6955562" y="4877294"/>
                  <a:pt x="6967473" y="4826677"/>
                </a:cubicBezTo>
                <a:lnTo>
                  <a:pt x="6985338" y="4793921"/>
                </a:lnTo>
                <a:cubicBezTo>
                  <a:pt x="6994270" y="4761170"/>
                  <a:pt x="6997249" y="4731394"/>
                  <a:pt x="7003203" y="4695662"/>
                </a:cubicBezTo>
                <a:cubicBezTo>
                  <a:pt x="7027024" y="4656953"/>
                  <a:pt x="7050845" y="4621221"/>
                  <a:pt x="7074666" y="4582514"/>
                </a:cubicBezTo>
                <a:cubicBezTo>
                  <a:pt x="7059776" y="4659932"/>
                  <a:pt x="7044890" y="4734370"/>
                  <a:pt x="7027025" y="4811787"/>
                </a:cubicBezTo>
                <a:cubicBezTo>
                  <a:pt x="7021069" y="4883249"/>
                  <a:pt x="6979383" y="4981512"/>
                  <a:pt x="6991293" y="5002353"/>
                </a:cubicBezTo>
                <a:cubicBezTo>
                  <a:pt x="6964493" y="5085726"/>
                  <a:pt x="6940672" y="5166123"/>
                  <a:pt x="6910897" y="5246516"/>
                </a:cubicBezTo>
                <a:lnTo>
                  <a:pt x="6894994" y="5271255"/>
                </a:lnTo>
                <a:lnTo>
                  <a:pt x="6888195" y="5308303"/>
                </a:lnTo>
                <a:cubicBezTo>
                  <a:pt x="6884844" y="5327659"/>
                  <a:pt x="6879632" y="5347757"/>
                  <a:pt x="6866235" y="5371578"/>
                </a:cubicBezTo>
                <a:cubicBezTo>
                  <a:pt x="6824548" y="5431130"/>
                  <a:pt x="6803704" y="5490681"/>
                  <a:pt x="6782861" y="5553209"/>
                </a:cubicBezTo>
                <a:cubicBezTo>
                  <a:pt x="6770951" y="5582986"/>
                  <a:pt x="6759041" y="5615741"/>
                  <a:pt x="6744152" y="5648492"/>
                </a:cubicBezTo>
                <a:cubicBezTo>
                  <a:pt x="6738196" y="5666358"/>
                  <a:pt x="6729265" y="5681247"/>
                  <a:pt x="6720330" y="5699113"/>
                </a:cubicBezTo>
                <a:cubicBezTo>
                  <a:pt x="6711399" y="5716978"/>
                  <a:pt x="6702465" y="5734844"/>
                  <a:pt x="6690554" y="5752710"/>
                </a:cubicBezTo>
                <a:cubicBezTo>
                  <a:pt x="6663758" y="5800352"/>
                  <a:pt x="6636958" y="5850969"/>
                  <a:pt x="6610162" y="5895635"/>
                </a:cubicBezTo>
                <a:cubicBezTo>
                  <a:pt x="6589317" y="5949231"/>
                  <a:pt x="6553585" y="5984962"/>
                  <a:pt x="6523810" y="6035579"/>
                </a:cubicBezTo>
                <a:cubicBezTo>
                  <a:pt x="6511899" y="6063867"/>
                  <a:pt x="6495523" y="6095132"/>
                  <a:pt x="6476540" y="6127141"/>
                </a:cubicBezTo>
                <a:lnTo>
                  <a:pt x="6429810" y="6198484"/>
                </a:lnTo>
                <a:lnTo>
                  <a:pt x="6336174" y="6223573"/>
                </a:lnTo>
                <a:lnTo>
                  <a:pt x="6354089" y="6196370"/>
                </a:lnTo>
                <a:cubicBezTo>
                  <a:pt x="6386840" y="6157663"/>
                  <a:pt x="6416616" y="6115976"/>
                  <a:pt x="6446392" y="6074290"/>
                </a:cubicBezTo>
                <a:cubicBezTo>
                  <a:pt x="6458302" y="6053445"/>
                  <a:pt x="6473192" y="6032604"/>
                  <a:pt x="6485103" y="6008783"/>
                </a:cubicBezTo>
                <a:cubicBezTo>
                  <a:pt x="6497013" y="5984962"/>
                  <a:pt x="6511899" y="5961142"/>
                  <a:pt x="6523809" y="5937321"/>
                </a:cubicBezTo>
                <a:lnTo>
                  <a:pt x="6534834" y="5919741"/>
                </a:lnTo>
                <a:lnTo>
                  <a:pt x="6593762" y="5834622"/>
                </a:lnTo>
                <a:lnTo>
                  <a:pt x="6604206" y="5821193"/>
                </a:lnTo>
                <a:lnTo>
                  <a:pt x="6605697" y="5817382"/>
                </a:lnTo>
                <a:lnTo>
                  <a:pt x="6593762" y="5834622"/>
                </a:lnTo>
                <a:lnTo>
                  <a:pt x="6565125" y="5871441"/>
                </a:lnTo>
                <a:lnTo>
                  <a:pt x="6534834" y="5919741"/>
                </a:lnTo>
                <a:lnTo>
                  <a:pt x="6526789" y="5931363"/>
                </a:lnTo>
                <a:cubicBezTo>
                  <a:pt x="6511899" y="5955183"/>
                  <a:pt x="6499989" y="5979004"/>
                  <a:pt x="6488078" y="6002825"/>
                </a:cubicBezTo>
                <a:cubicBezTo>
                  <a:pt x="6473192" y="6026646"/>
                  <a:pt x="6461282" y="6047490"/>
                  <a:pt x="6449371" y="6068331"/>
                </a:cubicBezTo>
                <a:cubicBezTo>
                  <a:pt x="6419596" y="6110018"/>
                  <a:pt x="6389820" y="6151704"/>
                  <a:pt x="6357065" y="6190414"/>
                </a:cubicBezTo>
                <a:lnTo>
                  <a:pt x="6335765" y="6223683"/>
                </a:lnTo>
                <a:lnTo>
                  <a:pt x="6265251" y="6242577"/>
                </a:lnTo>
                <a:lnTo>
                  <a:pt x="6265470" y="6242204"/>
                </a:lnTo>
                <a:lnTo>
                  <a:pt x="6267736" y="6235077"/>
                </a:lnTo>
                <a:cubicBezTo>
                  <a:pt x="6291557" y="6199345"/>
                  <a:pt x="6321333" y="6157659"/>
                  <a:pt x="6345154" y="6115973"/>
                </a:cubicBezTo>
                <a:cubicBezTo>
                  <a:pt x="6354089" y="6104062"/>
                  <a:pt x="6360044" y="6092153"/>
                  <a:pt x="6368975" y="6080242"/>
                </a:cubicBezTo>
                <a:lnTo>
                  <a:pt x="6400648" y="6036311"/>
                </a:lnTo>
                <a:lnTo>
                  <a:pt x="6410661" y="6017714"/>
                </a:lnTo>
                <a:cubicBezTo>
                  <a:pt x="6437457" y="5979004"/>
                  <a:pt x="6458302" y="5940297"/>
                  <a:pt x="6473189" y="5910521"/>
                </a:cubicBezTo>
                <a:cubicBezTo>
                  <a:pt x="6520831" y="5827148"/>
                  <a:pt x="6556562" y="5743775"/>
                  <a:pt x="6595272" y="5657424"/>
                </a:cubicBezTo>
                <a:cubicBezTo>
                  <a:pt x="6631003" y="5571075"/>
                  <a:pt x="6669710" y="5484723"/>
                  <a:pt x="6714376" y="5386465"/>
                </a:cubicBezTo>
                <a:cubicBezTo>
                  <a:pt x="6718842" y="5359667"/>
                  <a:pt x="6736708" y="5314258"/>
                  <a:pt x="6749362" y="5276292"/>
                </a:cubicBezTo>
                <a:lnTo>
                  <a:pt x="6760782" y="5233196"/>
                </a:lnTo>
                <a:lnTo>
                  <a:pt x="6673915" y="5470534"/>
                </a:lnTo>
                <a:cubicBezTo>
                  <a:pt x="6619674" y="5598779"/>
                  <a:pt x="6558609" y="5723434"/>
                  <a:pt x="6491183" y="5844051"/>
                </a:cubicBezTo>
                <a:lnTo>
                  <a:pt x="6464429" y="5886350"/>
                </a:lnTo>
                <a:lnTo>
                  <a:pt x="6464258" y="5886700"/>
                </a:lnTo>
                <a:cubicBezTo>
                  <a:pt x="6452347" y="5916476"/>
                  <a:pt x="6428527" y="5955186"/>
                  <a:pt x="6401726" y="5993893"/>
                </a:cubicBezTo>
                <a:cubicBezTo>
                  <a:pt x="6374930" y="6032604"/>
                  <a:pt x="6351109" y="6074290"/>
                  <a:pt x="6339199" y="6110021"/>
                </a:cubicBezTo>
                <a:cubicBezTo>
                  <a:pt x="6318354" y="6136818"/>
                  <a:pt x="6291557" y="6166593"/>
                  <a:pt x="6267736" y="6199349"/>
                </a:cubicBezTo>
                <a:cubicBezTo>
                  <a:pt x="6255826" y="6215725"/>
                  <a:pt x="6244660" y="6232846"/>
                  <a:pt x="6234610" y="6249967"/>
                </a:cubicBezTo>
                <a:lnTo>
                  <a:pt x="6234112" y="6250921"/>
                </a:lnTo>
                <a:lnTo>
                  <a:pt x="1630942" y="7484336"/>
                </a:lnTo>
                <a:lnTo>
                  <a:pt x="75670" y="1679985"/>
                </a:lnTo>
                <a:lnTo>
                  <a:pt x="151760" y="1595990"/>
                </a:lnTo>
                <a:cubicBezTo>
                  <a:pt x="169626" y="1575145"/>
                  <a:pt x="184512" y="1554304"/>
                  <a:pt x="202378" y="1533459"/>
                </a:cubicBezTo>
                <a:cubicBezTo>
                  <a:pt x="220243" y="1512617"/>
                  <a:pt x="238109" y="1494752"/>
                  <a:pt x="252998" y="1473907"/>
                </a:cubicBezTo>
                <a:cubicBezTo>
                  <a:pt x="312550" y="1396490"/>
                  <a:pt x="375078" y="1330983"/>
                  <a:pt x="434630" y="1259520"/>
                </a:cubicBezTo>
                <a:lnTo>
                  <a:pt x="438539" y="1253836"/>
                </a:lnTo>
                <a:lnTo>
                  <a:pt x="441521" y="1250083"/>
                </a:lnTo>
                <a:lnTo>
                  <a:pt x="443846" y="1246116"/>
                </a:lnTo>
                <a:lnTo>
                  <a:pt x="453049" y="1232733"/>
                </a:lnTo>
                <a:lnTo>
                  <a:pt x="483515" y="1198305"/>
                </a:lnTo>
                <a:lnTo>
                  <a:pt x="485826" y="1195883"/>
                </a:lnTo>
                <a:lnTo>
                  <a:pt x="485254" y="1196339"/>
                </a:lnTo>
                <a:lnTo>
                  <a:pt x="483515" y="1198305"/>
                </a:lnTo>
                <a:lnTo>
                  <a:pt x="459198" y="1223789"/>
                </a:lnTo>
                <a:lnTo>
                  <a:pt x="453049" y="1232733"/>
                </a:lnTo>
                <a:lnTo>
                  <a:pt x="449032" y="1237272"/>
                </a:lnTo>
                <a:lnTo>
                  <a:pt x="443846" y="1246116"/>
                </a:lnTo>
                <a:lnTo>
                  <a:pt x="438539" y="1253836"/>
                </a:lnTo>
                <a:lnTo>
                  <a:pt x="431654" y="1262500"/>
                </a:lnTo>
                <a:cubicBezTo>
                  <a:pt x="372102" y="1330983"/>
                  <a:pt x="309574" y="1399469"/>
                  <a:pt x="250022" y="1476886"/>
                </a:cubicBezTo>
                <a:cubicBezTo>
                  <a:pt x="232157" y="1497728"/>
                  <a:pt x="214291" y="1515593"/>
                  <a:pt x="199402" y="1536438"/>
                </a:cubicBezTo>
                <a:cubicBezTo>
                  <a:pt x="181536" y="1557280"/>
                  <a:pt x="166650" y="1578124"/>
                  <a:pt x="148784" y="1598966"/>
                </a:cubicBezTo>
                <a:lnTo>
                  <a:pt x="75627" y="1679824"/>
                </a:lnTo>
                <a:lnTo>
                  <a:pt x="58982" y="1617705"/>
                </a:lnTo>
                <a:lnTo>
                  <a:pt x="170371" y="1479863"/>
                </a:lnTo>
                <a:cubicBezTo>
                  <a:pt x="255977" y="1379370"/>
                  <a:pt x="346793" y="1283343"/>
                  <a:pt x="443564" y="1191037"/>
                </a:cubicBezTo>
                <a:cubicBezTo>
                  <a:pt x="491206" y="1149351"/>
                  <a:pt x="529916" y="1107665"/>
                  <a:pt x="580533" y="1065979"/>
                </a:cubicBezTo>
                <a:cubicBezTo>
                  <a:pt x="654975" y="994516"/>
                  <a:pt x="774079" y="887323"/>
                  <a:pt x="908069" y="809905"/>
                </a:cubicBezTo>
                <a:cubicBezTo>
                  <a:pt x="946779" y="780130"/>
                  <a:pt x="973576" y="747374"/>
                  <a:pt x="1021217" y="720578"/>
                </a:cubicBezTo>
                <a:cubicBezTo>
                  <a:pt x="1062904" y="705688"/>
                  <a:pt x="1110545" y="675912"/>
                  <a:pt x="1170097" y="643160"/>
                </a:cubicBezTo>
                <a:cubicBezTo>
                  <a:pt x="1199873" y="628271"/>
                  <a:pt x="1232628" y="610405"/>
                  <a:pt x="1265380" y="592540"/>
                </a:cubicBezTo>
                <a:cubicBezTo>
                  <a:pt x="1283245" y="583608"/>
                  <a:pt x="1298135" y="574674"/>
                  <a:pt x="1316001" y="565743"/>
                </a:cubicBezTo>
                <a:cubicBezTo>
                  <a:pt x="1333866" y="556808"/>
                  <a:pt x="1351732" y="550853"/>
                  <a:pt x="1372573" y="544898"/>
                </a:cubicBezTo>
                <a:cubicBezTo>
                  <a:pt x="1432125" y="515122"/>
                  <a:pt x="1497632" y="485346"/>
                  <a:pt x="1560163" y="461525"/>
                </a:cubicBezTo>
                <a:cubicBezTo>
                  <a:pt x="1640558" y="424306"/>
                  <a:pt x="1724675" y="388575"/>
                  <a:pt x="1811397" y="355077"/>
                </a:cubicBezTo>
                <a:close/>
                <a:moveTo>
                  <a:pt x="1124673" y="520067"/>
                </a:moveTo>
                <a:lnTo>
                  <a:pt x="2022132" y="279593"/>
                </a:lnTo>
                <a:lnTo>
                  <a:pt x="1806557" y="355076"/>
                </a:lnTo>
                <a:cubicBezTo>
                  <a:pt x="1720207" y="388574"/>
                  <a:pt x="1636090" y="424305"/>
                  <a:pt x="1554205" y="461525"/>
                </a:cubicBezTo>
                <a:cubicBezTo>
                  <a:pt x="1491677" y="485346"/>
                  <a:pt x="1426170" y="518098"/>
                  <a:pt x="1366618" y="544898"/>
                </a:cubicBezTo>
                <a:cubicBezTo>
                  <a:pt x="1348753" y="550853"/>
                  <a:pt x="1327908" y="559785"/>
                  <a:pt x="1310042" y="565740"/>
                </a:cubicBezTo>
                <a:cubicBezTo>
                  <a:pt x="1292177" y="574674"/>
                  <a:pt x="1274311" y="583605"/>
                  <a:pt x="1259425" y="592540"/>
                </a:cubicBezTo>
                <a:cubicBezTo>
                  <a:pt x="1226670" y="610405"/>
                  <a:pt x="1193918" y="628271"/>
                  <a:pt x="1164142" y="643157"/>
                </a:cubicBezTo>
                <a:cubicBezTo>
                  <a:pt x="1104590" y="675912"/>
                  <a:pt x="1056949" y="705688"/>
                  <a:pt x="1015262" y="720574"/>
                </a:cubicBezTo>
                <a:cubicBezTo>
                  <a:pt x="967621" y="747374"/>
                  <a:pt x="940821" y="777150"/>
                  <a:pt x="902114" y="809902"/>
                </a:cubicBezTo>
                <a:cubicBezTo>
                  <a:pt x="768120" y="887320"/>
                  <a:pt x="649016" y="994513"/>
                  <a:pt x="574578" y="1065975"/>
                </a:cubicBezTo>
                <a:lnTo>
                  <a:pt x="506130" y="1125496"/>
                </a:lnTo>
                <a:lnTo>
                  <a:pt x="439166" y="1186639"/>
                </a:lnTo>
                <a:lnTo>
                  <a:pt x="440585" y="1188058"/>
                </a:lnTo>
                <a:cubicBezTo>
                  <a:pt x="343814" y="1280364"/>
                  <a:pt x="252997" y="1377135"/>
                  <a:pt x="167392" y="1478001"/>
                </a:cubicBezTo>
                <a:lnTo>
                  <a:pt x="57891" y="1613630"/>
                </a:lnTo>
                <a:lnTo>
                  <a:pt x="0" y="1397579"/>
                </a:lnTo>
                <a:lnTo>
                  <a:pt x="20746" y="1378624"/>
                </a:lnTo>
                <a:cubicBezTo>
                  <a:pt x="648" y="1416587"/>
                  <a:pt x="22425" y="1409329"/>
                  <a:pt x="23259" y="1423427"/>
                </a:cubicBezTo>
                <a:lnTo>
                  <a:pt x="16526" y="1442259"/>
                </a:lnTo>
                <a:lnTo>
                  <a:pt x="113050" y="1342893"/>
                </a:lnTo>
                <a:cubicBezTo>
                  <a:pt x="121984" y="1325027"/>
                  <a:pt x="139850" y="1304186"/>
                  <a:pt x="160691" y="1280365"/>
                </a:cubicBezTo>
                <a:cubicBezTo>
                  <a:pt x="181536" y="1259520"/>
                  <a:pt x="205357" y="1238679"/>
                  <a:pt x="223222" y="1220813"/>
                </a:cubicBezTo>
                <a:lnTo>
                  <a:pt x="228612" y="1226800"/>
                </a:lnTo>
                <a:lnTo>
                  <a:pt x="226201" y="1223789"/>
                </a:lnTo>
                <a:cubicBezTo>
                  <a:pt x="252998" y="1196989"/>
                  <a:pt x="276819" y="1170193"/>
                  <a:pt x="303619" y="1146372"/>
                </a:cubicBezTo>
                <a:cubicBezTo>
                  <a:pt x="327440" y="1122551"/>
                  <a:pt x="354236" y="1098730"/>
                  <a:pt x="381036" y="1074910"/>
                </a:cubicBezTo>
                <a:cubicBezTo>
                  <a:pt x="413788" y="1042155"/>
                  <a:pt x="434633" y="1015358"/>
                  <a:pt x="464409" y="985582"/>
                </a:cubicBezTo>
                <a:cubicBezTo>
                  <a:pt x="503116" y="955806"/>
                  <a:pt x="544802" y="926030"/>
                  <a:pt x="580534" y="899230"/>
                </a:cubicBezTo>
                <a:cubicBezTo>
                  <a:pt x="622220" y="866478"/>
                  <a:pt x="663906" y="836702"/>
                  <a:pt x="705592" y="806926"/>
                </a:cubicBezTo>
                <a:lnTo>
                  <a:pt x="780365" y="754761"/>
                </a:lnTo>
                <a:lnTo>
                  <a:pt x="830651" y="708664"/>
                </a:lnTo>
                <a:cubicBezTo>
                  <a:pt x="860427" y="690799"/>
                  <a:pt x="890203" y="672933"/>
                  <a:pt x="919979" y="655067"/>
                </a:cubicBezTo>
                <a:cubicBezTo>
                  <a:pt x="949755" y="637202"/>
                  <a:pt x="982507" y="622315"/>
                  <a:pt x="1015262" y="604450"/>
                </a:cubicBezTo>
                <a:lnTo>
                  <a:pt x="1027876" y="597963"/>
                </a:lnTo>
                <a:lnTo>
                  <a:pt x="1060299" y="566115"/>
                </a:lnTo>
                <a:cubicBezTo>
                  <a:pt x="1078537" y="552341"/>
                  <a:pt x="1098638" y="538943"/>
                  <a:pt x="1113524" y="52703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2B871F-F800-4B02-8408-FF5D438CFE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9623CB6-6560-48C0-ADDF-15C11E875859}"/>
              </a:ext>
            </a:extLst>
          </p:cNvPr>
          <p:cNvSpPr>
            <a:spLocks noGrp="1"/>
          </p:cNvSpPr>
          <p:nvPr>
            <p:ph type="ftr" sz="quarter" idx="5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495C810C-AE5F-4460-9E04-B9E70C479FE6}"/>
              </a:ext>
            </a:extLst>
          </p:cNvPr>
          <p:cNvSpPr>
            <a:spLocks noGrp="1"/>
          </p:cNvSpPr>
          <p:nvPr>
            <p:ph type="sldNum" sz="quarter" idx="52"/>
          </p:nvPr>
        </p:nvSpPr>
        <p:spPr/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38C3E6C6-AC4D-4596-8441-DAB1F5F85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DB0E237-EB76-43DF-2653-082D1D357CC5}"/>
              </a:ext>
            </a:extLst>
          </p:cNvPr>
          <p:cNvSpPr txBox="1">
            <a:spLocks/>
          </p:cNvSpPr>
          <p:nvPr userDrawn="1"/>
        </p:nvSpPr>
        <p:spPr>
          <a:xfrm>
            <a:off x="8793678" y="6385551"/>
            <a:ext cx="2872354" cy="22597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ru-RU"/>
            </a:defPPr>
            <a:lvl1pPr marL="0" algn="l" defTabSz="914400" rtl="0" eaLnBrk="1" latinLnBrk="0" hangingPunct="1">
              <a:defRPr sz="1100" b="1" i="0" kern="1200" spc="3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>
                <a:latin typeface="+mj-lt"/>
              </a:rPr>
              <a:t>GEC INDUSTRY FORUM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283D388-C0EE-C8DD-8353-A157E079ECB5}"/>
              </a:ext>
            </a:extLst>
          </p:cNvPr>
          <p:cNvSpPr txBox="1">
            <a:spLocks/>
          </p:cNvSpPr>
          <p:nvPr userDrawn="1"/>
        </p:nvSpPr>
        <p:spPr>
          <a:xfrm>
            <a:off x="8924420" y="6626269"/>
            <a:ext cx="2741612" cy="22596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ru-RU"/>
            </a:defPPr>
            <a:lvl1pPr marL="0" algn="l" defTabSz="914400" rtl="0" eaLnBrk="1" latinLnBrk="0" hangingPunct="1">
              <a:defRPr sz="1050" i="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/>
              <a:t>FLORIDA DEPARTMENT OF TRANSPORTATION – DISTRICT SIX </a:t>
            </a:r>
          </a:p>
        </p:txBody>
      </p:sp>
    </p:spTree>
    <p:extLst>
      <p:ext uri="{BB962C8B-B14F-4D97-AF65-F5344CB8AC3E}">
        <p14:creationId xmlns:p14="http://schemas.microsoft.com/office/powerpoint/2010/main" val="3421750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5" grpId="0" animBg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 With Image">
    <p:bg>
      <p:bgPr>
        <a:gradFill flip="none" rotWithShape="1">
          <a:gsLst>
            <a:gs pos="0">
              <a:schemeClr val="accent3">
                <a:lumMod val="50000"/>
              </a:schemeClr>
            </a:gs>
            <a:gs pos="100000">
              <a:schemeClr val="accent3">
                <a:lumMod val="75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4C12FF5-1412-48CA-B750-77A86CA84172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CD5F0C6-A186-42F4-87B6-BFBFEC77A6D2}"/>
              </a:ext>
            </a:extLst>
          </p:cNvPr>
          <p:cNvSpPr/>
          <p:nvPr userDrawn="1"/>
        </p:nvSpPr>
        <p:spPr>
          <a:xfrm rot="10800000">
            <a:off x="2255" y="454055"/>
            <a:ext cx="6029428" cy="594989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D337DD-CA43-4635-AB4C-61F75C745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1673488"/>
            <a:ext cx="4793714" cy="2078699"/>
          </a:xfrm>
        </p:spPr>
        <p:txBody>
          <a:bodyPr anchor="b"/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44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D843F-E518-4C3A-9F72-BFFB38250F5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04000" y="3968188"/>
            <a:ext cx="4793714" cy="10476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C12C547-A8E2-4FD2-9096-2661D36AF2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04000" y="6365893"/>
            <a:ext cx="4114800" cy="2267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F0F8E2D-E2F0-4CBD-934C-274C624B5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9E5A88-6446-E3F9-8EAF-E27767B2318C}"/>
              </a:ext>
            </a:extLst>
          </p:cNvPr>
          <p:cNvSpPr txBox="1">
            <a:spLocks/>
          </p:cNvSpPr>
          <p:nvPr userDrawn="1"/>
        </p:nvSpPr>
        <p:spPr>
          <a:xfrm>
            <a:off x="8924420" y="6626269"/>
            <a:ext cx="2741612" cy="22596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ru-RU"/>
            </a:defPPr>
            <a:lvl1pPr marL="0" algn="l" defTabSz="914400" rtl="0" eaLnBrk="1" latinLnBrk="0" hangingPunct="1">
              <a:defRPr sz="1050" i="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/>
              <a:t>FLORIDA DEPARTMENT OF TRANSPORTATION – DISTRICT SIX 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042B0B26-8478-3525-9C7B-7701A8D00979}"/>
              </a:ext>
            </a:extLst>
          </p:cNvPr>
          <p:cNvSpPr txBox="1">
            <a:spLocks/>
          </p:cNvSpPr>
          <p:nvPr userDrawn="1"/>
        </p:nvSpPr>
        <p:spPr>
          <a:xfrm>
            <a:off x="8775865" y="6385551"/>
            <a:ext cx="2890167" cy="22597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ru-RU"/>
            </a:defPPr>
            <a:lvl1pPr marL="0" algn="l" defTabSz="914400" rtl="0" eaLnBrk="1" latinLnBrk="0" hangingPunct="1">
              <a:defRPr sz="1100" b="1" i="0" kern="1200" spc="3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>
                <a:solidFill>
                  <a:schemeClr val="bg1"/>
                </a:solidFill>
                <a:latin typeface="+mj-lt"/>
              </a:rPr>
              <a:t>GEC INDUSTRY FORUM</a:t>
            </a:r>
          </a:p>
        </p:txBody>
      </p:sp>
    </p:spTree>
    <p:extLst>
      <p:ext uri="{BB962C8B-B14F-4D97-AF65-F5344CB8AC3E}">
        <p14:creationId xmlns:p14="http://schemas.microsoft.com/office/powerpoint/2010/main" val="15355019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2000" y="1152000"/>
            <a:ext cx="5508000" cy="3600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2000" y="1584000"/>
            <a:ext cx="5508000" cy="4608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53200" y="1584325"/>
            <a:ext cx="5508000" cy="460692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53200" y="1152525"/>
            <a:ext cx="5508000" cy="358775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07A33-2967-4899-A40F-2B187086D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1E492D2-A4F7-402D-8D63-336C4327294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9C6AEB5-34C4-41E3-AF24-81740A75559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69CC43F-3163-5729-9C6E-E793C0F3D749}"/>
              </a:ext>
            </a:extLst>
          </p:cNvPr>
          <p:cNvSpPr txBox="1">
            <a:spLocks/>
          </p:cNvSpPr>
          <p:nvPr userDrawn="1"/>
        </p:nvSpPr>
        <p:spPr>
          <a:xfrm>
            <a:off x="8924420" y="6626269"/>
            <a:ext cx="2741612" cy="22596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ru-RU"/>
            </a:defPPr>
            <a:lvl1pPr marL="0" algn="l" defTabSz="914400" rtl="0" eaLnBrk="1" latinLnBrk="0" hangingPunct="1">
              <a:defRPr sz="1050" i="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/>
              <a:t>FLORIDA DEPARTMENT OF TRANSPORTATION – DISTRICT SIX 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6A0C91B4-DE25-64F8-B1A4-852F91F8304D}"/>
              </a:ext>
            </a:extLst>
          </p:cNvPr>
          <p:cNvSpPr txBox="1">
            <a:spLocks/>
          </p:cNvSpPr>
          <p:nvPr userDrawn="1"/>
        </p:nvSpPr>
        <p:spPr>
          <a:xfrm>
            <a:off x="8793678" y="6385551"/>
            <a:ext cx="2872354" cy="22597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ru-RU"/>
            </a:defPPr>
            <a:lvl1pPr marL="0" algn="l" defTabSz="914400" rtl="0" eaLnBrk="1" latinLnBrk="0" hangingPunct="1">
              <a:defRPr sz="1100" b="1" i="0" kern="1200" spc="3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>
                <a:latin typeface="+mj-lt"/>
              </a:rPr>
              <a:t>GEC INDUSTRY FORUM</a:t>
            </a:r>
          </a:p>
        </p:txBody>
      </p:sp>
    </p:spTree>
    <p:extLst>
      <p:ext uri="{BB962C8B-B14F-4D97-AF65-F5344CB8AC3E}">
        <p14:creationId xmlns:p14="http://schemas.microsoft.com/office/powerpoint/2010/main" val="21390986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E2E0109-A852-4B1A-84CE-848A1D64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C962B4-1A24-4802-B0E3-A18DD380153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50B94B-1D31-4C5A-8138-5F7EC4E5AA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178DB94-DA3C-F1A6-00BA-43A311C7B14B}"/>
              </a:ext>
            </a:extLst>
          </p:cNvPr>
          <p:cNvSpPr txBox="1">
            <a:spLocks/>
          </p:cNvSpPr>
          <p:nvPr userDrawn="1"/>
        </p:nvSpPr>
        <p:spPr>
          <a:xfrm>
            <a:off x="8924420" y="6626269"/>
            <a:ext cx="2741612" cy="22596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ru-RU"/>
            </a:defPPr>
            <a:lvl1pPr marL="0" algn="l" defTabSz="914400" rtl="0" eaLnBrk="1" latinLnBrk="0" hangingPunct="1">
              <a:defRPr sz="1050" i="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/>
              <a:t>FLORIDA DEPARTMENT OF TRANSPORTATION – DISTRICT SIX 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F0AC56E5-CAB5-AD47-F4E7-6D344C95CB07}"/>
              </a:ext>
            </a:extLst>
          </p:cNvPr>
          <p:cNvSpPr txBox="1">
            <a:spLocks/>
          </p:cNvSpPr>
          <p:nvPr userDrawn="1"/>
        </p:nvSpPr>
        <p:spPr>
          <a:xfrm>
            <a:off x="8793678" y="6385551"/>
            <a:ext cx="2872354" cy="22597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ru-RU"/>
            </a:defPPr>
            <a:lvl1pPr marL="0" algn="l" defTabSz="914400" rtl="0" eaLnBrk="1" latinLnBrk="0" hangingPunct="1">
              <a:defRPr sz="1100" b="1" i="0" kern="1200" spc="3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>
                <a:latin typeface="+mj-lt"/>
              </a:rPr>
              <a:t>GEC INDUSTRY FORUM</a:t>
            </a:r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116AE84-A6A8-4A92-B95E-66A7DFB1FF46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B8423A-8ECB-46CC-AA96-AFD30DF2725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1292" y="359999"/>
            <a:ext cx="6579707" cy="5764939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A8C527-C631-42AF-94C4-70728E24506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60000" y="3960000"/>
            <a:ext cx="4186800" cy="216493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7674D4AD-4133-4DB9-B1FD-CF7D8D1B5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59999"/>
            <a:ext cx="4186800" cy="3400227"/>
          </a:xfrm>
        </p:spPr>
        <p:txBody>
          <a:bodyPr anchor="b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F12DF4A-E965-4E74-8613-208AEAED1F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E03D32-E1DA-40B5-B3BC-A1FA9604F5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BA6B16B-628C-6CA0-AE09-F4F78211ECAD}"/>
              </a:ext>
            </a:extLst>
          </p:cNvPr>
          <p:cNvSpPr txBox="1">
            <a:spLocks/>
          </p:cNvSpPr>
          <p:nvPr userDrawn="1"/>
        </p:nvSpPr>
        <p:spPr>
          <a:xfrm>
            <a:off x="8924420" y="6626269"/>
            <a:ext cx="2741612" cy="22596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ru-RU"/>
            </a:defPPr>
            <a:lvl1pPr marL="0" algn="l" defTabSz="914400" rtl="0" eaLnBrk="1" latinLnBrk="0" hangingPunct="1">
              <a:defRPr sz="1050" i="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/>
              <a:t>FLORIDA DEPARTMENT OF TRANSPORTATION – DISTRICT SIX 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B31A0148-23E4-6260-0D31-46B05606525F}"/>
              </a:ext>
            </a:extLst>
          </p:cNvPr>
          <p:cNvSpPr txBox="1">
            <a:spLocks/>
          </p:cNvSpPr>
          <p:nvPr userDrawn="1"/>
        </p:nvSpPr>
        <p:spPr>
          <a:xfrm>
            <a:off x="8793678" y="6385551"/>
            <a:ext cx="2872354" cy="22597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ru-RU"/>
            </a:defPPr>
            <a:lvl1pPr marL="0" algn="l" defTabSz="914400" rtl="0" eaLnBrk="1" latinLnBrk="0" hangingPunct="1">
              <a:defRPr sz="1100" b="1" i="0" kern="1200" spc="3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>
                <a:latin typeface="+mj-lt"/>
              </a:rPr>
              <a:t>GEC INDUSTRY FORUM</a:t>
            </a:r>
          </a:p>
        </p:txBody>
      </p:sp>
    </p:spTree>
    <p:extLst>
      <p:ext uri="{BB962C8B-B14F-4D97-AF65-F5344CB8AC3E}">
        <p14:creationId xmlns:p14="http://schemas.microsoft.com/office/powerpoint/2010/main" val="17951968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F37FB2-C8E4-48B7-AD0B-D7D416D5BA0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922EC6-D3E6-47C7-AA58-7987C644DB6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5BD2F74-FFE1-B449-8BF3-1818E6C882DD}"/>
              </a:ext>
            </a:extLst>
          </p:cNvPr>
          <p:cNvSpPr txBox="1">
            <a:spLocks/>
          </p:cNvSpPr>
          <p:nvPr userDrawn="1"/>
        </p:nvSpPr>
        <p:spPr>
          <a:xfrm>
            <a:off x="8924420" y="6626269"/>
            <a:ext cx="2741612" cy="22596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ru-RU"/>
            </a:defPPr>
            <a:lvl1pPr marL="0" algn="l" defTabSz="914400" rtl="0" eaLnBrk="1" latinLnBrk="0" hangingPunct="1">
              <a:defRPr sz="1050" i="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/>
              <a:t>FLORIDA DEPARTMENT OF TRANSPORTATION – DISTRICT SIX 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2F364835-4366-E2DC-4D1F-11EE63809CAE}"/>
              </a:ext>
            </a:extLst>
          </p:cNvPr>
          <p:cNvSpPr txBox="1">
            <a:spLocks/>
          </p:cNvSpPr>
          <p:nvPr userDrawn="1"/>
        </p:nvSpPr>
        <p:spPr>
          <a:xfrm>
            <a:off x="8793678" y="6385551"/>
            <a:ext cx="2872354" cy="22597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ru-RU"/>
            </a:defPPr>
            <a:lvl1pPr marL="0" algn="l" defTabSz="914400" rtl="0" eaLnBrk="1" latinLnBrk="0" hangingPunct="1">
              <a:defRPr sz="1100" b="1" i="0" kern="1200" spc="3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>
                <a:latin typeface="+mj-lt"/>
              </a:rPr>
              <a:t>GEC INDUSTRY FORUM</a:t>
            </a:r>
          </a:p>
        </p:txBody>
      </p:sp>
    </p:spTree>
    <p:extLst>
      <p:ext uri="{BB962C8B-B14F-4D97-AF65-F5344CB8AC3E}">
        <p14:creationId xmlns:p14="http://schemas.microsoft.com/office/powerpoint/2010/main" val="1571505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s Icons 3X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CE00ECA-E657-40D0-AE56-3EC645DA4D07}"/>
              </a:ext>
            </a:extLst>
          </p:cNvPr>
          <p:cNvSpPr>
            <a:spLocks noChangeAspect="1"/>
          </p:cNvSpPr>
          <p:nvPr userDrawn="1"/>
        </p:nvSpPr>
        <p:spPr>
          <a:xfrm>
            <a:off x="2522438" y="2219689"/>
            <a:ext cx="1869427" cy="1844766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A5314C01-4824-49ED-B262-EE250BE8A44C}"/>
              </a:ext>
            </a:extLst>
          </p:cNvPr>
          <p:cNvSpPr>
            <a:spLocks noChangeAspect="1"/>
          </p:cNvSpPr>
          <p:nvPr userDrawn="1"/>
        </p:nvSpPr>
        <p:spPr>
          <a:xfrm>
            <a:off x="4866707" y="1914380"/>
            <a:ext cx="2458587" cy="2455384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A68FBC7-3201-4DFF-B7E8-E2047CA06AA2}"/>
              </a:ext>
            </a:extLst>
          </p:cNvPr>
          <p:cNvSpPr>
            <a:spLocks noChangeAspect="1"/>
          </p:cNvSpPr>
          <p:nvPr userDrawn="1"/>
        </p:nvSpPr>
        <p:spPr>
          <a:xfrm>
            <a:off x="7827046" y="2219689"/>
            <a:ext cx="1815606" cy="1844766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0" name="Picture Placeholder 15">
            <a:extLst>
              <a:ext uri="{FF2B5EF4-FFF2-40B4-BE49-F238E27FC236}">
                <a16:creationId xmlns:a16="http://schemas.microsoft.com/office/drawing/2014/main" id="{24F79A85-3789-254D-AF3D-5265B6140421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146255" y="2831176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9FBB7671-0660-45EB-8712-824ACCFDD4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47151" y="421788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014D08D-BF9C-44A1-8635-70B551FEFA4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647151" y="471844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1" name="Picture Placeholder 15">
            <a:extLst>
              <a:ext uri="{FF2B5EF4-FFF2-40B4-BE49-F238E27FC236}">
                <a16:creationId xmlns:a16="http://schemas.microsoft.com/office/drawing/2014/main" id="{3826F102-F281-614F-8445-F1FD4CA62E4A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785104" y="2831176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339CB16-5C66-4617-AF19-7700AD97524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286000" y="4490958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8DFFD868-459F-47BA-BA47-B6CC7A09E8E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286000" y="4991513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2" name="Picture Placeholder 15">
            <a:extLst>
              <a:ext uri="{FF2B5EF4-FFF2-40B4-BE49-F238E27FC236}">
                <a16:creationId xmlns:a16="http://schemas.microsoft.com/office/drawing/2014/main" id="{CD06C66D-CFA0-9B4B-8F90-2B01B8C524BE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8423953" y="2831176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C2CF09F-AE9E-47DD-899E-02CEAEFE3CC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924849" y="421788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7AA959D8-F91C-4891-A16D-51CF31166B7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924849" y="471844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B6D07DD-F1C7-4A36-AF98-6B5500A11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25C17B0-42A8-446A-BBCA-2ED0DE1F70E1}"/>
              </a:ext>
            </a:extLst>
          </p:cNvPr>
          <p:cNvSpPr>
            <a:spLocks noGrp="1"/>
          </p:cNvSpPr>
          <p:nvPr>
            <p:ph type="ftr" sz="quarter" idx="5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170FBC51-A53D-41AF-9EF3-17C1C64384C3}"/>
              </a:ext>
            </a:extLst>
          </p:cNvPr>
          <p:cNvSpPr>
            <a:spLocks noGrp="1"/>
          </p:cNvSpPr>
          <p:nvPr>
            <p:ph type="sldNum" sz="quarter" idx="51"/>
          </p:nvPr>
        </p:nvSpPr>
        <p:spPr/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CA52831F-541E-4880-AEF7-C2F6C97FAF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D7A24E2-55F2-2CAC-C373-CE20738063AC}"/>
              </a:ext>
            </a:extLst>
          </p:cNvPr>
          <p:cNvSpPr txBox="1">
            <a:spLocks/>
          </p:cNvSpPr>
          <p:nvPr userDrawn="1"/>
        </p:nvSpPr>
        <p:spPr>
          <a:xfrm>
            <a:off x="8924420" y="6626269"/>
            <a:ext cx="2741612" cy="22596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ru-RU"/>
            </a:defPPr>
            <a:lvl1pPr marL="0" algn="l" defTabSz="914400" rtl="0" eaLnBrk="1" latinLnBrk="0" hangingPunct="1">
              <a:defRPr sz="1050" i="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/>
              <a:t>FLORIDA DEPARTMENT OF TRANSPORTATION – DISTRICT SIX 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07F152E-96F4-18C0-E66F-0CD0AC71078D}"/>
              </a:ext>
            </a:extLst>
          </p:cNvPr>
          <p:cNvSpPr txBox="1">
            <a:spLocks/>
          </p:cNvSpPr>
          <p:nvPr userDrawn="1"/>
        </p:nvSpPr>
        <p:spPr>
          <a:xfrm>
            <a:off x="8793678" y="6385551"/>
            <a:ext cx="2872354" cy="22597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ru-RU"/>
            </a:defPPr>
            <a:lvl1pPr marL="0" algn="l" defTabSz="914400" rtl="0" eaLnBrk="1" latinLnBrk="0" hangingPunct="1">
              <a:defRPr sz="1100" b="1" i="0" kern="1200" spc="3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>
                <a:latin typeface="+mj-lt"/>
              </a:rPr>
              <a:t>GEC INDUSTRY FORUM</a:t>
            </a:r>
          </a:p>
        </p:txBody>
      </p:sp>
    </p:spTree>
    <p:extLst>
      <p:ext uri="{BB962C8B-B14F-4D97-AF65-F5344CB8AC3E}">
        <p14:creationId xmlns:p14="http://schemas.microsoft.com/office/powerpoint/2010/main" val="9311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s Icons 3X Option 2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21E6B2EE-94FF-4E25-9CFC-F43E65B96870}"/>
              </a:ext>
            </a:extLst>
          </p:cNvPr>
          <p:cNvSpPr/>
          <p:nvPr userDrawn="1"/>
        </p:nvSpPr>
        <p:spPr>
          <a:xfrm>
            <a:off x="6636160" y="0"/>
            <a:ext cx="5555840" cy="6858000"/>
          </a:xfrm>
          <a:custGeom>
            <a:avLst/>
            <a:gdLst>
              <a:gd name="connsiteX0" fmla="*/ 5775314 w 6058348"/>
              <a:gd name="connsiteY0" fmla="*/ 6830929 h 6858000"/>
              <a:gd name="connsiteX1" fmla="*/ 5755157 w 6058348"/>
              <a:gd name="connsiteY1" fmla="*/ 6838228 h 6858000"/>
              <a:gd name="connsiteX2" fmla="*/ 5751312 w 6058348"/>
              <a:gd name="connsiteY2" fmla="*/ 6840574 h 6858000"/>
              <a:gd name="connsiteX3" fmla="*/ 5764972 w 6058348"/>
              <a:gd name="connsiteY3" fmla="*/ 6836167 h 6858000"/>
              <a:gd name="connsiteX4" fmla="*/ 6058348 w 6058348"/>
              <a:gd name="connsiteY4" fmla="*/ 6809240 h 6858000"/>
              <a:gd name="connsiteX5" fmla="*/ 6058348 w 6058348"/>
              <a:gd name="connsiteY5" fmla="*/ 6858000 h 6858000"/>
              <a:gd name="connsiteX6" fmla="*/ 5977136 w 6058348"/>
              <a:gd name="connsiteY6" fmla="*/ 6858000 h 6858000"/>
              <a:gd name="connsiteX7" fmla="*/ 5977921 w 6058348"/>
              <a:gd name="connsiteY7" fmla="*/ 6857705 h 6858000"/>
              <a:gd name="connsiteX8" fmla="*/ 6025527 w 6058348"/>
              <a:gd name="connsiteY8" fmla="*/ 6829598 h 6858000"/>
              <a:gd name="connsiteX9" fmla="*/ 6018182 w 6058348"/>
              <a:gd name="connsiteY9" fmla="*/ 6739091 h 6858000"/>
              <a:gd name="connsiteX10" fmla="*/ 6017901 w 6058348"/>
              <a:gd name="connsiteY10" fmla="*/ 6739114 h 6858000"/>
              <a:gd name="connsiteX11" fmla="*/ 6012472 w 6058348"/>
              <a:gd name="connsiteY11" fmla="*/ 6751767 h 6858000"/>
              <a:gd name="connsiteX12" fmla="*/ 5952444 w 6058348"/>
              <a:gd name="connsiteY12" fmla="*/ 6791725 h 6858000"/>
              <a:gd name="connsiteX13" fmla="*/ 5881449 w 6058348"/>
              <a:gd name="connsiteY13" fmla="*/ 6838083 h 6858000"/>
              <a:gd name="connsiteX14" fmla="*/ 5884949 w 6058348"/>
              <a:gd name="connsiteY14" fmla="*/ 6838200 h 6858000"/>
              <a:gd name="connsiteX15" fmla="*/ 5951666 w 6058348"/>
              <a:gd name="connsiteY15" fmla="*/ 6794627 h 6858000"/>
              <a:gd name="connsiteX16" fmla="*/ 6011694 w 6058348"/>
              <a:gd name="connsiteY16" fmla="*/ 6754670 h 6858000"/>
              <a:gd name="connsiteX17" fmla="*/ 6018182 w 6058348"/>
              <a:gd name="connsiteY17" fmla="*/ 6739091 h 6858000"/>
              <a:gd name="connsiteX18" fmla="*/ 1828503 w 6058348"/>
              <a:gd name="connsiteY18" fmla="*/ 6699175 h 6858000"/>
              <a:gd name="connsiteX19" fmla="*/ 1858008 w 6058348"/>
              <a:gd name="connsiteY19" fmla="*/ 6708052 h 6858000"/>
              <a:gd name="connsiteX20" fmla="*/ 1977044 w 6058348"/>
              <a:gd name="connsiteY20" fmla="*/ 6775753 h 6858000"/>
              <a:gd name="connsiteX21" fmla="*/ 2030914 w 6058348"/>
              <a:gd name="connsiteY21" fmla="*/ 6793299 h 6858000"/>
              <a:gd name="connsiteX22" fmla="*/ 2104411 w 6058348"/>
              <a:gd name="connsiteY22" fmla="*/ 6858000 h 6858000"/>
              <a:gd name="connsiteX23" fmla="*/ 2029236 w 6058348"/>
              <a:gd name="connsiteY23" fmla="*/ 6858000 h 6858000"/>
              <a:gd name="connsiteX24" fmla="*/ 1978430 w 6058348"/>
              <a:gd name="connsiteY24" fmla="*/ 6816601 h 6858000"/>
              <a:gd name="connsiteX25" fmla="*/ 1897054 w 6058348"/>
              <a:gd name="connsiteY25" fmla="*/ 6763661 h 6858000"/>
              <a:gd name="connsiteX26" fmla="*/ 1813581 w 6058348"/>
              <a:gd name="connsiteY26" fmla="*/ 6707045 h 6858000"/>
              <a:gd name="connsiteX27" fmla="*/ 1828503 w 6058348"/>
              <a:gd name="connsiteY27" fmla="*/ 6699175 h 6858000"/>
              <a:gd name="connsiteX28" fmla="*/ 6058348 w 6058348"/>
              <a:gd name="connsiteY28" fmla="*/ 6646154 h 6858000"/>
              <a:gd name="connsiteX29" fmla="*/ 6058348 w 6058348"/>
              <a:gd name="connsiteY29" fmla="*/ 6798878 h 6858000"/>
              <a:gd name="connsiteX30" fmla="*/ 6007790 w 6058348"/>
              <a:gd name="connsiteY30" fmla="*/ 6831072 h 6858000"/>
              <a:gd name="connsiteX31" fmla="*/ 5960666 w 6058348"/>
              <a:gd name="connsiteY31" fmla="*/ 6858000 h 6858000"/>
              <a:gd name="connsiteX32" fmla="*/ 5702396 w 6058348"/>
              <a:gd name="connsiteY32" fmla="*/ 6858000 h 6858000"/>
              <a:gd name="connsiteX33" fmla="*/ 5701558 w 6058348"/>
              <a:gd name="connsiteY33" fmla="*/ 6857641 h 6858000"/>
              <a:gd name="connsiteX34" fmla="*/ 5700561 w 6058348"/>
              <a:gd name="connsiteY34" fmla="*/ 6858000 h 6858000"/>
              <a:gd name="connsiteX35" fmla="*/ 5617693 w 6058348"/>
              <a:gd name="connsiteY35" fmla="*/ 6858000 h 6858000"/>
              <a:gd name="connsiteX36" fmla="*/ 5769518 w 6058348"/>
              <a:gd name="connsiteY36" fmla="*/ 6795637 h 6858000"/>
              <a:gd name="connsiteX37" fmla="*/ 5895870 w 6058348"/>
              <a:gd name="connsiteY37" fmla="*/ 6726747 h 6858000"/>
              <a:gd name="connsiteX38" fmla="*/ 6033724 w 6058348"/>
              <a:gd name="connsiteY38" fmla="*/ 6660942 h 6858000"/>
              <a:gd name="connsiteX39" fmla="*/ 1704192 w 6058348"/>
              <a:gd name="connsiteY39" fmla="*/ 6494042 h 6858000"/>
              <a:gd name="connsiteX40" fmla="*/ 1805163 w 6058348"/>
              <a:gd name="connsiteY40" fmla="*/ 6542890 h 6858000"/>
              <a:gd name="connsiteX41" fmla="*/ 1840284 w 6058348"/>
              <a:gd name="connsiteY41" fmla="*/ 6595890 h 6858000"/>
              <a:gd name="connsiteX42" fmla="*/ 1986015 w 6058348"/>
              <a:gd name="connsiteY42" fmla="*/ 6684753 h 6858000"/>
              <a:gd name="connsiteX43" fmla="*/ 2277722 w 6058348"/>
              <a:gd name="connsiteY43" fmla="*/ 6850092 h 6858000"/>
              <a:gd name="connsiteX44" fmla="*/ 2294231 w 6058348"/>
              <a:gd name="connsiteY44" fmla="*/ 6858000 h 6858000"/>
              <a:gd name="connsiteX45" fmla="*/ 2184392 w 6058348"/>
              <a:gd name="connsiteY45" fmla="*/ 6858000 h 6858000"/>
              <a:gd name="connsiteX46" fmla="*/ 2137094 w 6058348"/>
              <a:gd name="connsiteY46" fmla="*/ 6834206 h 6858000"/>
              <a:gd name="connsiteX47" fmla="*/ 2043974 w 6058348"/>
              <a:gd name="connsiteY47" fmla="*/ 6790575 h 6858000"/>
              <a:gd name="connsiteX48" fmla="*/ 1940844 w 6058348"/>
              <a:gd name="connsiteY48" fmla="*/ 6703784 h 6858000"/>
              <a:gd name="connsiteX49" fmla="*/ 1808948 w 6058348"/>
              <a:gd name="connsiteY49" fmla="*/ 6609289 h 6858000"/>
              <a:gd name="connsiteX50" fmla="*/ 1672861 w 6058348"/>
              <a:gd name="connsiteY50" fmla="*/ 6507439 h 6858000"/>
              <a:gd name="connsiteX51" fmla="*/ 1704192 w 6058348"/>
              <a:gd name="connsiteY51" fmla="*/ 6494042 h 6858000"/>
              <a:gd name="connsiteX52" fmla="*/ 1413162 w 6058348"/>
              <a:gd name="connsiteY52" fmla="*/ 6406719 h 6858000"/>
              <a:gd name="connsiteX53" fmla="*/ 1705777 w 6058348"/>
              <a:gd name="connsiteY53" fmla="*/ 6637683 h 6858000"/>
              <a:gd name="connsiteX54" fmla="*/ 1813581 w 6058348"/>
              <a:gd name="connsiteY54" fmla="*/ 6707045 h 6858000"/>
              <a:gd name="connsiteX55" fmla="*/ 1894178 w 6058348"/>
              <a:gd name="connsiteY55" fmla="*/ 6762888 h 6858000"/>
              <a:gd name="connsiteX56" fmla="*/ 1975555 w 6058348"/>
              <a:gd name="connsiteY56" fmla="*/ 6815827 h 6858000"/>
              <a:gd name="connsiteX57" fmla="*/ 2027311 w 6058348"/>
              <a:gd name="connsiteY57" fmla="*/ 6858000 h 6858000"/>
              <a:gd name="connsiteX58" fmla="*/ 1975650 w 6058348"/>
              <a:gd name="connsiteY58" fmla="*/ 6858000 h 6858000"/>
              <a:gd name="connsiteX59" fmla="*/ 1904949 w 6058348"/>
              <a:gd name="connsiteY59" fmla="*/ 6808974 h 6858000"/>
              <a:gd name="connsiteX60" fmla="*/ 1831444 w 6058348"/>
              <a:gd name="connsiteY60" fmla="*/ 6755421 h 6858000"/>
              <a:gd name="connsiteX61" fmla="*/ 1759476 w 6058348"/>
              <a:gd name="connsiteY61" fmla="*/ 6701886 h 6858000"/>
              <a:gd name="connsiteX62" fmla="*/ 1688284 w 6058348"/>
              <a:gd name="connsiteY62" fmla="*/ 6645449 h 6858000"/>
              <a:gd name="connsiteX63" fmla="*/ 1591984 w 6058348"/>
              <a:gd name="connsiteY63" fmla="*/ 6579173 h 6858000"/>
              <a:gd name="connsiteX64" fmla="*/ 1510844 w 6058348"/>
              <a:gd name="connsiteY64" fmla="*/ 6513843 h 6858000"/>
              <a:gd name="connsiteX65" fmla="*/ 1449063 w 6058348"/>
              <a:gd name="connsiteY65" fmla="*/ 6456811 h 6858000"/>
              <a:gd name="connsiteX66" fmla="*/ 1413162 w 6058348"/>
              <a:gd name="connsiteY66" fmla="*/ 6406719 h 6858000"/>
              <a:gd name="connsiteX67" fmla="*/ 1521005 w 6058348"/>
              <a:gd name="connsiteY67" fmla="*/ 6360893 h 6858000"/>
              <a:gd name="connsiteX68" fmla="*/ 1567801 w 6058348"/>
              <a:gd name="connsiteY68" fmla="*/ 6370320 h 6858000"/>
              <a:gd name="connsiteX69" fmla="*/ 1704192 w 6058348"/>
              <a:gd name="connsiteY69" fmla="*/ 6494042 h 6858000"/>
              <a:gd name="connsiteX70" fmla="*/ 1680948 w 6058348"/>
              <a:gd name="connsiteY70" fmla="*/ 6500268 h 6858000"/>
              <a:gd name="connsiteX71" fmla="*/ 1521005 w 6058348"/>
              <a:gd name="connsiteY71" fmla="*/ 6360893 h 6858000"/>
              <a:gd name="connsiteX72" fmla="*/ 1399798 w 6058348"/>
              <a:gd name="connsiteY72" fmla="*/ 6033698 h 6858000"/>
              <a:gd name="connsiteX73" fmla="*/ 1399604 w 6058348"/>
              <a:gd name="connsiteY73" fmla="*/ 6034532 h 6858000"/>
              <a:gd name="connsiteX74" fmla="*/ 1406136 w 6058348"/>
              <a:gd name="connsiteY74" fmla="*/ 6049010 h 6858000"/>
              <a:gd name="connsiteX75" fmla="*/ 1408539 w 6058348"/>
              <a:gd name="connsiteY75" fmla="*/ 6044319 h 6858000"/>
              <a:gd name="connsiteX76" fmla="*/ 1036872 w 6058348"/>
              <a:gd name="connsiteY76" fmla="*/ 6016343 h 6858000"/>
              <a:gd name="connsiteX77" fmla="*/ 1202872 w 6058348"/>
              <a:gd name="connsiteY77" fmla="*/ 6179134 h 6858000"/>
              <a:gd name="connsiteX78" fmla="*/ 1230684 w 6058348"/>
              <a:gd name="connsiteY78" fmla="*/ 6236401 h 6858000"/>
              <a:gd name="connsiteX79" fmla="*/ 1151880 w 6058348"/>
              <a:gd name="connsiteY79" fmla="*/ 6162355 h 6858000"/>
              <a:gd name="connsiteX80" fmla="*/ 1094528 w 6058348"/>
              <a:gd name="connsiteY80" fmla="*/ 6100288 h 6858000"/>
              <a:gd name="connsiteX81" fmla="*/ 1036872 w 6058348"/>
              <a:gd name="connsiteY81" fmla="*/ 6016343 h 6858000"/>
              <a:gd name="connsiteX82" fmla="*/ 729934 w 6058348"/>
              <a:gd name="connsiteY82" fmla="*/ 5606776 h 6858000"/>
              <a:gd name="connsiteX83" fmla="*/ 738318 w 6058348"/>
              <a:gd name="connsiteY83" fmla="*/ 5619162 h 6858000"/>
              <a:gd name="connsiteX84" fmla="*/ 741534 w 6058348"/>
              <a:gd name="connsiteY84" fmla="*/ 5622080 h 6858000"/>
              <a:gd name="connsiteX85" fmla="*/ 864907 w 6058348"/>
              <a:gd name="connsiteY85" fmla="*/ 5288164 h 6858000"/>
              <a:gd name="connsiteX86" fmla="*/ 868725 w 6058348"/>
              <a:gd name="connsiteY86" fmla="*/ 5296695 h 6858000"/>
              <a:gd name="connsiteX87" fmla="*/ 869268 w 6058348"/>
              <a:gd name="connsiteY87" fmla="*/ 5295812 h 6858000"/>
              <a:gd name="connsiteX88" fmla="*/ 566239 w 6058348"/>
              <a:gd name="connsiteY88" fmla="*/ 5278338 h 6858000"/>
              <a:gd name="connsiteX89" fmla="*/ 640251 w 6058348"/>
              <a:gd name="connsiteY89" fmla="*/ 5436620 h 6858000"/>
              <a:gd name="connsiteX90" fmla="*/ 582093 w 6058348"/>
              <a:gd name="connsiteY90" fmla="*/ 5309152 h 6858000"/>
              <a:gd name="connsiteX91" fmla="*/ 457312 w 6058348"/>
              <a:gd name="connsiteY91" fmla="*/ 5107590 h 6858000"/>
              <a:gd name="connsiteX92" fmla="*/ 518858 w 6058348"/>
              <a:gd name="connsiteY92" fmla="*/ 5177012 h 6858000"/>
              <a:gd name="connsiteX93" fmla="*/ 521360 w 6058348"/>
              <a:gd name="connsiteY93" fmla="*/ 5182362 h 6858000"/>
              <a:gd name="connsiteX94" fmla="*/ 553395 w 6058348"/>
              <a:gd name="connsiteY94" fmla="*/ 5199108 h 6858000"/>
              <a:gd name="connsiteX95" fmla="*/ 611329 w 6058348"/>
              <a:gd name="connsiteY95" fmla="*/ 5292077 h 6858000"/>
              <a:gd name="connsiteX96" fmla="*/ 694396 w 6058348"/>
              <a:gd name="connsiteY96" fmla="*/ 5407740 h 6858000"/>
              <a:gd name="connsiteX97" fmla="*/ 723291 w 6058348"/>
              <a:gd name="connsiteY97" fmla="*/ 5483977 h 6858000"/>
              <a:gd name="connsiteX98" fmla="*/ 740612 w 6058348"/>
              <a:gd name="connsiteY98" fmla="*/ 5522869 h 6858000"/>
              <a:gd name="connsiteX99" fmla="*/ 824997 w 6058348"/>
              <a:gd name="connsiteY99" fmla="*/ 5645110 h 6858000"/>
              <a:gd name="connsiteX100" fmla="*/ 824949 w 6058348"/>
              <a:gd name="connsiteY100" fmla="*/ 5645134 h 6858000"/>
              <a:gd name="connsiteX101" fmla="*/ 786356 w 6058348"/>
              <a:gd name="connsiteY101" fmla="*/ 5662776 h 6858000"/>
              <a:gd name="connsiteX102" fmla="*/ 715179 w 6058348"/>
              <a:gd name="connsiteY102" fmla="*/ 5521277 h 6858000"/>
              <a:gd name="connsiteX103" fmla="*/ 710297 w 6058348"/>
              <a:gd name="connsiteY103" fmla="*/ 5520972 h 6858000"/>
              <a:gd name="connsiteX104" fmla="*/ 777654 w 6058348"/>
              <a:gd name="connsiteY104" fmla="*/ 5654875 h 6858000"/>
              <a:gd name="connsiteX105" fmla="*/ 786356 w 6058348"/>
              <a:gd name="connsiteY105" fmla="*/ 5662776 h 6858000"/>
              <a:gd name="connsiteX106" fmla="*/ 805384 w 6058348"/>
              <a:gd name="connsiteY106" fmla="*/ 5655033 h 6858000"/>
              <a:gd name="connsiteX107" fmla="*/ 824949 w 6058348"/>
              <a:gd name="connsiteY107" fmla="*/ 5645134 h 6858000"/>
              <a:gd name="connsiteX108" fmla="*/ 825000 w 6058348"/>
              <a:gd name="connsiteY108" fmla="*/ 5645111 h 6858000"/>
              <a:gd name="connsiteX109" fmla="*/ 1039854 w 6058348"/>
              <a:gd name="connsiteY109" fmla="*/ 5936188 h 6858000"/>
              <a:gd name="connsiteX110" fmla="*/ 980539 w 6058348"/>
              <a:gd name="connsiteY110" fmla="*/ 5938976 h 6858000"/>
              <a:gd name="connsiteX111" fmla="*/ 996779 w 6058348"/>
              <a:gd name="connsiteY111" fmla="*/ 5958896 h 6858000"/>
              <a:gd name="connsiteX112" fmla="*/ 915468 w 6058348"/>
              <a:gd name="connsiteY112" fmla="*/ 5940222 h 6858000"/>
              <a:gd name="connsiteX113" fmla="*/ 873038 w 6058348"/>
              <a:gd name="connsiteY113" fmla="*/ 5891490 h 6858000"/>
              <a:gd name="connsiteX114" fmla="*/ 834264 w 6058348"/>
              <a:gd name="connsiteY114" fmla="*/ 5840627 h 6858000"/>
              <a:gd name="connsiteX115" fmla="*/ 740709 w 6058348"/>
              <a:gd name="connsiteY115" fmla="*/ 5706587 h 6858000"/>
              <a:gd name="connsiteX116" fmla="*/ 655781 w 6058348"/>
              <a:gd name="connsiteY116" fmla="*/ 5574860 h 6858000"/>
              <a:gd name="connsiteX117" fmla="*/ 579484 w 6058348"/>
              <a:gd name="connsiteY117" fmla="*/ 5445444 h 6858000"/>
              <a:gd name="connsiteX118" fmla="*/ 543822 w 6058348"/>
              <a:gd name="connsiteY118" fmla="*/ 5382962 h 6858000"/>
              <a:gd name="connsiteX119" fmla="*/ 511815 w 6058348"/>
              <a:gd name="connsiteY119" fmla="*/ 5318344 h 6858000"/>
              <a:gd name="connsiteX120" fmla="*/ 535299 w 6058348"/>
              <a:gd name="connsiteY120" fmla="*/ 5299729 h 6858000"/>
              <a:gd name="connsiteX121" fmla="*/ 578811 w 6058348"/>
              <a:gd name="connsiteY121" fmla="*/ 5367430 h 6858000"/>
              <a:gd name="connsiteX122" fmla="*/ 628854 w 6058348"/>
              <a:gd name="connsiteY122" fmla="*/ 5433765 h 6858000"/>
              <a:gd name="connsiteX123" fmla="*/ 683935 w 6058348"/>
              <a:gd name="connsiteY123" fmla="*/ 5538817 h 6858000"/>
              <a:gd name="connsiteX124" fmla="*/ 689004 w 6058348"/>
              <a:gd name="connsiteY124" fmla="*/ 5546303 h 6858000"/>
              <a:gd name="connsiteX125" fmla="*/ 628854 w 6058348"/>
              <a:gd name="connsiteY125" fmla="*/ 5433765 h 6858000"/>
              <a:gd name="connsiteX126" fmla="*/ 581686 w 6058348"/>
              <a:gd name="connsiteY126" fmla="*/ 5368200 h 6858000"/>
              <a:gd name="connsiteX127" fmla="*/ 538174 w 6058348"/>
              <a:gd name="connsiteY127" fmla="*/ 5300498 h 6858000"/>
              <a:gd name="connsiteX128" fmla="*/ 495914 w 6058348"/>
              <a:gd name="connsiteY128" fmla="*/ 5205110 h 6858000"/>
              <a:gd name="connsiteX129" fmla="*/ 457312 w 6058348"/>
              <a:gd name="connsiteY129" fmla="*/ 5107590 h 6858000"/>
              <a:gd name="connsiteX130" fmla="*/ 869428 w 6058348"/>
              <a:gd name="connsiteY130" fmla="*/ 1149768 h 6858000"/>
              <a:gd name="connsiteX131" fmla="*/ 870666 w 6058348"/>
              <a:gd name="connsiteY131" fmla="*/ 1150875 h 6858000"/>
              <a:gd name="connsiteX132" fmla="*/ 870910 w 6058348"/>
              <a:gd name="connsiteY132" fmla="*/ 1150505 h 6858000"/>
              <a:gd name="connsiteX133" fmla="*/ 1154519 w 6058348"/>
              <a:gd name="connsiteY133" fmla="*/ 779895 h 6858000"/>
              <a:gd name="connsiteX134" fmla="*/ 1059331 w 6058348"/>
              <a:gd name="connsiteY134" fmla="*/ 882040 h 6858000"/>
              <a:gd name="connsiteX135" fmla="*/ 1030096 w 6058348"/>
              <a:gd name="connsiteY135" fmla="*/ 899115 h 6858000"/>
              <a:gd name="connsiteX136" fmla="*/ 1026538 w 6058348"/>
              <a:gd name="connsiteY136" fmla="*/ 900885 h 6858000"/>
              <a:gd name="connsiteX137" fmla="*/ 1026381 w 6058348"/>
              <a:gd name="connsiteY137" fmla="*/ 900955 h 6858000"/>
              <a:gd name="connsiteX138" fmla="*/ 995885 w 6058348"/>
              <a:gd name="connsiteY138" fmla="*/ 911744 h 6858000"/>
              <a:gd name="connsiteX139" fmla="*/ 995016 w 6058348"/>
              <a:gd name="connsiteY139" fmla="*/ 914492 h 6858000"/>
              <a:gd name="connsiteX140" fmla="*/ 960212 w 6058348"/>
              <a:gd name="connsiteY140" fmla="*/ 1024357 h 6858000"/>
              <a:gd name="connsiteX141" fmla="*/ 960428 w 6058348"/>
              <a:gd name="connsiteY141" fmla="*/ 1024130 h 6858000"/>
              <a:gd name="connsiteX142" fmla="*/ 995107 w 6058348"/>
              <a:gd name="connsiteY142" fmla="*/ 914646 h 6858000"/>
              <a:gd name="connsiteX143" fmla="*/ 1026381 w 6058348"/>
              <a:gd name="connsiteY143" fmla="*/ 900955 h 6858000"/>
              <a:gd name="connsiteX144" fmla="*/ 1027811 w 6058348"/>
              <a:gd name="connsiteY144" fmla="*/ 900448 h 6858000"/>
              <a:gd name="connsiteX145" fmla="*/ 1030096 w 6058348"/>
              <a:gd name="connsiteY145" fmla="*/ 899115 h 6858000"/>
              <a:gd name="connsiteX146" fmla="*/ 1058554 w 6058348"/>
              <a:gd name="connsiteY146" fmla="*/ 884944 h 6858000"/>
              <a:gd name="connsiteX147" fmla="*/ 1153741 w 6058348"/>
              <a:gd name="connsiteY147" fmla="*/ 782799 h 6858000"/>
              <a:gd name="connsiteX148" fmla="*/ 1155508 w 6058348"/>
              <a:gd name="connsiteY148" fmla="*/ 784829 h 6858000"/>
              <a:gd name="connsiteX149" fmla="*/ 1157170 w 6058348"/>
              <a:gd name="connsiteY149" fmla="*/ 782939 h 6858000"/>
              <a:gd name="connsiteX150" fmla="*/ 1256748 w 6058348"/>
              <a:gd name="connsiteY150" fmla="*/ 536415 h 6858000"/>
              <a:gd name="connsiteX151" fmla="*/ 1208698 w 6058348"/>
              <a:gd name="connsiteY151" fmla="*/ 554675 h 6858000"/>
              <a:gd name="connsiteX152" fmla="*/ 1114053 w 6058348"/>
              <a:gd name="connsiteY152" fmla="*/ 666307 h 6858000"/>
              <a:gd name="connsiteX153" fmla="*/ 1124878 w 6058348"/>
              <a:gd name="connsiteY153" fmla="*/ 681175 h 6858000"/>
              <a:gd name="connsiteX154" fmla="*/ 1125854 w 6058348"/>
              <a:gd name="connsiteY154" fmla="*/ 679334 h 6858000"/>
              <a:gd name="connsiteX155" fmla="*/ 1116931 w 6058348"/>
              <a:gd name="connsiteY155" fmla="*/ 667078 h 6858000"/>
              <a:gd name="connsiteX156" fmla="*/ 1211575 w 6058348"/>
              <a:gd name="connsiteY156" fmla="*/ 555446 h 6858000"/>
              <a:gd name="connsiteX157" fmla="*/ 1254123 w 6058348"/>
              <a:gd name="connsiteY157" fmla="*/ 539278 h 6858000"/>
              <a:gd name="connsiteX158" fmla="*/ 1522578 w 6058348"/>
              <a:gd name="connsiteY158" fmla="*/ 430179 h 6858000"/>
              <a:gd name="connsiteX159" fmla="*/ 1518158 w 6058348"/>
              <a:gd name="connsiteY159" fmla="*/ 432143 h 6858000"/>
              <a:gd name="connsiteX160" fmla="*/ 1486693 w 6058348"/>
              <a:gd name="connsiteY160" fmla="*/ 487893 h 6858000"/>
              <a:gd name="connsiteX161" fmla="*/ 1468909 w 6058348"/>
              <a:gd name="connsiteY161" fmla="*/ 515429 h 6858000"/>
              <a:gd name="connsiteX162" fmla="*/ 1073539 w 6058348"/>
              <a:gd name="connsiteY162" fmla="*/ 932551 h 6858000"/>
              <a:gd name="connsiteX163" fmla="*/ 1004235 w 6058348"/>
              <a:gd name="connsiteY163" fmla="*/ 1041631 h 6858000"/>
              <a:gd name="connsiteX164" fmla="*/ 937031 w 6058348"/>
              <a:gd name="connsiteY164" fmla="*/ 1154389 h 6858000"/>
              <a:gd name="connsiteX165" fmla="*/ 793754 w 6058348"/>
              <a:gd name="connsiteY165" fmla="*/ 1389983 h 6858000"/>
              <a:gd name="connsiteX166" fmla="*/ 698160 w 6058348"/>
              <a:gd name="connsiteY166" fmla="*/ 1551175 h 6858000"/>
              <a:gd name="connsiteX167" fmla="*/ 640124 w 6058348"/>
              <a:gd name="connsiteY167" fmla="*/ 1675732 h 6858000"/>
              <a:gd name="connsiteX168" fmla="*/ 610718 w 6058348"/>
              <a:gd name="connsiteY168" fmla="*/ 1739460 h 6858000"/>
              <a:gd name="connsiteX169" fmla="*/ 584185 w 6058348"/>
              <a:gd name="connsiteY169" fmla="*/ 1803962 h 6858000"/>
              <a:gd name="connsiteX170" fmla="*/ 510043 w 6058348"/>
              <a:gd name="connsiteY170" fmla="*/ 1977130 h 6858000"/>
              <a:gd name="connsiteX171" fmla="*/ 471836 w 6058348"/>
              <a:gd name="connsiteY171" fmla="*/ 2085204 h 6858000"/>
              <a:gd name="connsiteX172" fmla="*/ 455083 w 6058348"/>
              <a:gd name="connsiteY172" fmla="*/ 2205254 h 6858000"/>
              <a:gd name="connsiteX173" fmla="*/ 478787 w 6058348"/>
              <a:gd name="connsiteY173" fmla="*/ 2143746 h 6858000"/>
              <a:gd name="connsiteX174" fmla="*/ 483408 w 6058348"/>
              <a:gd name="connsiteY174" fmla="*/ 2122551 h 6858000"/>
              <a:gd name="connsiteX175" fmla="*/ 527603 w 6058348"/>
              <a:gd name="connsiteY175" fmla="*/ 2003628 h 6858000"/>
              <a:gd name="connsiteX176" fmla="*/ 601746 w 6058348"/>
              <a:gd name="connsiteY176" fmla="*/ 1830460 h 6858000"/>
              <a:gd name="connsiteX177" fmla="*/ 628944 w 6058348"/>
              <a:gd name="connsiteY177" fmla="*/ 1811079 h 6858000"/>
              <a:gd name="connsiteX178" fmla="*/ 712748 w 6058348"/>
              <a:gd name="connsiteY178" fmla="*/ 1617563 h 6858000"/>
              <a:gd name="connsiteX179" fmla="*/ 720695 w 6058348"/>
              <a:gd name="connsiteY179" fmla="*/ 1582121 h 6858000"/>
              <a:gd name="connsiteX180" fmla="*/ 771153 w 6058348"/>
              <a:gd name="connsiteY180" fmla="*/ 1507462 h 6858000"/>
              <a:gd name="connsiteX181" fmla="*/ 806568 w 6058348"/>
              <a:gd name="connsiteY181" fmla="*/ 1442918 h 6858000"/>
              <a:gd name="connsiteX182" fmla="*/ 798322 w 6058348"/>
              <a:gd name="connsiteY182" fmla="*/ 1453475 h 6858000"/>
              <a:gd name="connsiteX183" fmla="*/ 782622 w 6058348"/>
              <a:gd name="connsiteY183" fmla="*/ 1443042 h 6858000"/>
              <a:gd name="connsiteX184" fmla="*/ 706008 w 6058348"/>
              <a:gd name="connsiteY184" fmla="*/ 1556393 h 6858000"/>
              <a:gd name="connsiteX185" fmla="*/ 690205 w 6058348"/>
              <a:gd name="connsiteY185" fmla="*/ 1626882 h 6858000"/>
              <a:gd name="connsiteX186" fmla="*/ 634266 w 6058348"/>
              <a:gd name="connsiteY186" fmla="*/ 1755113 h 6858000"/>
              <a:gd name="connsiteX187" fmla="*/ 625165 w 6058348"/>
              <a:gd name="connsiteY187" fmla="*/ 1777582 h 6858000"/>
              <a:gd name="connsiteX188" fmla="*/ 587063 w 6058348"/>
              <a:gd name="connsiteY188" fmla="*/ 1804734 h 6858000"/>
              <a:gd name="connsiteX189" fmla="*/ 613593 w 6058348"/>
              <a:gd name="connsiteY189" fmla="*/ 1740230 h 6858000"/>
              <a:gd name="connsiteX190" fmla="*/ 642999 w 6058348"/>
              <a:gd name="connsiteY190" fmla="*/ 1676502 h 6858000"/>
              <a:gd name="connsiteX191" fmla="*/ 701035 w 6058348"/>
              <a:gd name="connsiteY191" fmla="*/ 1551945 h 6858000"/>
              <a:gd name="connsiteX192" fmla="*/ 796633 w 6058348"/>
              <a:gd name="connsiteY192" fmla="*/ 1390754 h 6858000"/>
              <a:gd name="connsiteX193" fmla="*/ 939908 w 6058348"/>
              <a:gd name="connsiteY193" fmla="*/ 1155160 h 6858000"/>
              <a:gd name="connsiteX194" fmla="*/ 1007113 w 6058348"/>
              <a:gd name="connsiteY194" fmla="*/ 1042402 h 6858000"/>
              <a:gd name="connsiteX195" fmla="*/ 1076414 w 6058348"/>
              <a:gd name="connsiteY195" fmla="*/ 933321 h 6858000"/>
              <a:gd name="connsiteX196" fmla="*/ 1471783 w 6058348"/>
              <a:gd name="connsiteY196" fmla="*/ 516199 h 6858000"/>
              <a:gd name="connsiteX197" fmla="*/ 1522578 w 6058348"/>
              <a:gd name="connsiteY197" fmla="*/ 430179 h 6858000"/>
              <a:gd name="connsiteX198" fmla="*/ 1652184 w 6058348"/>
              <a:gd name="connsiteY198" fmla="*/ 153561 h 6858000"/>
              <a:gd name="connsiteX199" fmla="*/ 1663450 w 6058348"/>
              <a:gd name="connsiteY199" fmla="*/ 169033 h 6858000"/>
              <a:gd name="connsiteX200" fmla="*/ 1663451 w 6058348"/>
              <a:gd name="connsiteY200" fmla="*/ 169031 h 6858000"/>
              <a:gd name="connsiteX201" fmla="*/ 1652188 w 6058348"/>
              <a:gd name="connsiteY201" fmla="*/ 153562 h 6858000"/>
              <a:gd name="connsiteX202" fmla="*/ 1691382 w 6058348"/>
              <a:gd name="connsiteY202" fmla="*/ 0 h 6858000"/>
              <a:gd name="connsiteX203" fmla="*/ 1855113 w 6058348"/>
              <a:gd name="connsiteY203" fmla="*/ 0 h 6858000"/>
              <a:gd name="connsiteX204" fmla="*/ 1804830 w 6058348"/>
              <a:gd name="connsiteY204" fmla="*/ 32563 h 6858000"/>
              <a:gd name="connsiteX205" fmla="*/ 1814541 w 6058348"/>
              <a:gd name="connsiteY205" fmla="*/ 53842 h 6858000"/>
              <a:gd name="connsiteX206" fmla="*/ 1814880 w 6058348"/>
              <a:gd name="connsiteY206" fmla="*/ 53671 h 6858000"/>
              <a:gd name="connsiteX207" fmla="*/ 1806927 w 6058348"/>
              <a:gd name="connsiteY207" fmla="*/ 36236 h 6858000"/>
              <a:gd name="connsiteX208" fmla="*/ 1864372 w 6058348"/>
              <a:gd name="connsiteY208" fmla="*/ 0 h 6858000"/>
              <a:gd name="connsiteX209" fmla="*/ 2008202 w 6058348"/>
              <a:gd name="connsiteY209" fmla="*/ 0 h 6858000"/>
              <a:gd name="connsiteX210" fmla="*/ 1899931 w 6058348"/>
              <a:gd name="connsiteY210" fmla="*/ 71664 h 6858000"/>
              <a:gd name="connsiteX211" fmla="*/ 1584031 w 6058348"/>
              <a:gd name="connsiteY211" fmla="*/ 315877 h 6858000"/>
              <a:gd name="connsiteX212" fmla="*/ 1446004 w 6058348"/>
              <a:gd name="connsiteY212" fmla="*/ 428338 h 6858000"/>
              <a:gd name="connsiteX213" fmla="*/ 1377413 w 6058348"/>
              <a:gd name="connsiteY213" fmla="*/ 500251 h 6858000"/>
              <a:gd name="connsiteX214" fmla="*/ 1310379 w 6058348"/>
              <a:gd name="connsiteY214" fmla="*/ 566352 h 6858000"/>
              <a:gd name="connsiteX215" fmla="*/ 1180507 w 6058348"/>
              <a:gd name="connsiteY215" fmla="*/ 705906 h 6858000"/>
              <a:gd name="connsiteX216" fmla="*/ 1046624 w 6058348"/>
              <a:gd name="connsiteY216" fmla="*/ 830137 h 6858000"/>
              <a:gd name="connsiteX217" fmla="*/ 1044341 w 6058348"/>
              <a:gd name="connsiteY217" fmla="*/ 834435 h 6858000"/>
              <a:gd name="connsiteX218" fmla="*/ 989352 w 6058348"/>
              <a:gd name="connsiteY218" fmla="*/ 913105 h 6858000"/>
              <a:gd name="connsiteX219" fmla="*/ 955446 w 6058348"/>
              <a:gd name="connsiteY219" fmla="*/ 947608 h 6858000"/>
              <a:gd name="connsiteX220" fmla="*/ 948137 w 6058348"/>
              <a:gd name="connsiteY220" fmla="*/ 951876 h 6858000"/>
              <a:gd name="connsiteX221" fmla="*/ 899650 w 6058348"/>
              <a:gd name="connsiteY221" fmla="*/ 1030733 h 6858000"/>
              <a:gd name="connsiteX222" fmla="*/ 879917 w 6058348"/>
              <a:gd name="connsiteY222" fmla="*/ 1079932 h 6858000"/>
              <a:gd name="connsiteX223" fmla="*/ 854707 w 6058348"/>
              <a:gd name="connsiteY223" fmla="*/ 1151011 h 6858000"/>
              <a:gd name="connsiteX224" fmla="*/ 782527 w 6058348"/>
              <a:gd name="connsiteY224" fmla="*/ 1259324 h 6858000"/>
              <a:gd name="connsiteX225" fmla="*/ 713223 w 6058348"/>
              <a:gd name="connsiteY225" fmla="*/ 1368405 h 6858000"/>
              <a:gd name="connsiteX226" fmla="*/ 626256 w 6058348"/>
              <a:gd name="connsiteY226" fmla="*/ 1531909 h 6858000"/>
              <a:gd name="connsiteX227" fmla="*/ 560436 w 6058348"/>
              <a:gd name="connsiteY227" fmla="*/ 1685514 h 6858000"/>
              <a:gd name="connsiteX228" fmla="*/ 503247 w 6058348"/>
              <a:gd name="connsiteY228" fmla="*/ 1841429 h 6858000"/>
              <a:gd name="connsiteX229" fmla="*/ 552956 w 6058348"/>
              <a:gd name="connsiteY229" fmla="*/ 1736437 h 6858000"/>
              <a:gd name="connsiteX230" fmla="*/ 557264 w 6058348"/>
              <a:gd name="connsiteY230" fmla="*/ 1727827 h 6858000"/>
              <a:gd name="connsiteX231" fmla="*/ 572719 w 6058348"/>
              <a:gd name="connsiteY231" fmla="*/ 1685690 h 6858000"/>
              <a:gd name="connsiteX232" fmla="*/ 638538 w 6058348"/>
              <a:gd name="connsiteY232" fmla="*/ 1532088 h 6858000"/>
              <a:gd name="connsiteX233" fmla="*/ 645092 w 6058348"/>
              <a:gd name="connsiteY233" fmla="*/ 1536446 h 6858000"/>
              <a:gd name="connsiteX234" fmla="*/ 646440 w 6058348"/>
              <a:gd name="connsiteY234" fmla="*/ 1533915 h 6858000"/>
              <a:gd name="connsiteX235" fmla="*/ 639320 w 6058348"/>
              <a:gd name="connsiteY235" fmla="*/ 1529182 h 6858000"/>
              <a:gd name="connsiteX236" fmla="*/ 726288 w 6058348"/>
              <a:gd name="connsiteY236" fmla="*/ 1365678 h 6858000"/>
              <a:gd name="connsiteX237" fmla="*/ 795590 w 6058348"/>
              <a:gd name="connsiteY237" fmla="*/ 1256593 h 6858000"/>
              <a:gd name="connsiteX238" fmla="*/ 867437 w 6058348"/>
              <a:gd name="connsiteY238" fmla="*/ 1148780 h 6858000"/>
              <a:gd name="connsiteX239" fmla="*/ 864893 w 6058348"/>
              <a:gd name="connsiteY239" fmla="*/ 1147514 h 6858000"/>
              <a:gd name="connsiteX240" fmla="*/ 890104 w 6058348"/>
              <a:gd name="connsiteY240" fmla="*/ 1076434 h 6858000"/>
              <a:gd name="connsiteX241" fmla="*/ 958323 w 6058348"/>
              <a:gd name="connsiteY241" fmla="*/ 948379 h 6858000"/>
              <a:gd name="connsiteX242" fmla="*/ 992230 w 6058348"/>
              <a:gd name="connsiteY242" fmla="*/ 913876 h 6858000"/>
              <a:gd name="connsiteX243" fmla="*/ 993571 w 6058348"/>
              <a:gd name="connsiteY243" fmla="*/ 911960 h 6858000"/>
              <a:gd name="connsiteX244" fmla="*/ 1047220 w 6058348"/>
              <a:gd name="connsiteY244" fmla="*/ 835207 h 6858000"/>
              <a:gd name="connsiteX245" fmla="*/ 1182605 w 6058348"/>
              <a:gd name="connsiteY245" fmla="*/ 709583 h 6858000"/>
              <a:gd name="connsiteX246" fmla="*/ 1312478 w 6058348"/>
              <a:gd name="connsiteY246" fmla="*/ 570029 h 6858000"/>
              <a:gd name="connsiteX247" fmla="*/ 1379511 w 6058348"/>
              <a:gd name="connsiteY247" fmla="*/ 503928 h 6858000"/>
              <a:gd name="connsiteX248" fmla="*/ 1448103 w 6058348"/>
              <a:gd name="connsiteY248" fmla="*/ 432016 h 6858000"/>
              <a:gd name="connsiteX249" fmla="*/ 1586130 w 6058348"/>
              <a:gd name="connsiteY249" fmla="*/ 319554 h 6858000"/>
              <a:gd name="connsiteX250" fmla="*/ 1902322 w 6058348"/>
              <a:gd name="connsiteY250" fmla="*/ 74252 h 6858000"/>
              <a:gd name="connsiteX251" fmla="*/ 2015076 w 6058348"/>
              <a:gd name="connsiteY251" fmla="*/ 0 h 6858000"/>
              <a:gd name="connsiteX252" fmla="*/ 2107911 w 6058348"/>
              <a:gd name="connsiteY252" fmla="*/ 0 h 6858000"/>
              <a:gd name="connsiteX253" fmla="*/ 2096656 w 6058348"/>
              <a:gd name="connsiteY253" fmla="*/ 7624 h 6858000"/>
              <a:gd name="connsiteX254" fmla="*/ 1980037 w 6058348"/>
              <a:gd name="connsiteY254" fmla="*/ 91963 h 6858000"/>
              <a:gd name="connsiteX255" fmla="*/ 1915575 w 6058348"/>
              <a:gd name="connsiteY255" fmla="*/ 136959 h 6858000"/>
              <a:gd name="connsiteX256" fmla="*/ 1850336 w 6058348"/>
              <a:gd name="connsiteY256" fmla="*/ 184860 h 6858000"/>
              <a:gd name="connsiteX257" fmla="*/ 1569461 w 6058348"/>
              <a:gd name="connsiteY257" fmla="*/ 368283 h 6858000"/>
              <a:gd name="connsiteX258" fmla="*/ 1853989 w 6058348"/>
              <a:gd name="connsiteY258" fmla="*/ 182727 h 6858000"/>
              <a:gd name="connsiteX259" fmla="*/ 1919227 w 6058348"/>
              <a:gd name="connsiteY259" fmla="*/ 134823 h 6858000"/>
              <a:gd name="connsiteX260" fmla="*/ 1983691 w 6058348"/>
              <a:gd name="connsiteY260" fmla="*/ 89827 h 6858000"/>
              <a:gd name="connsiteX261" fmla="*/ 2100017 w 6058348"/>
              <a:gd name="connsiteY261" fmla="*/ 6576 h 6858000"/>
              <a:gd name="connsiteX262" fmla="*/ 2109616 w 6058348"/>
              <a:gd name="connsiteY262" fmla="*/ 0 h 6858000"/>
              <a:gd name="connsiteX263" fmla="*/ 6058348 w 6058348"/>
              <a:gd name="connsiteY263" fmla="*/ 0 h 6858000"/>
              <a:gd name="connsiteX264" fmla="*/ 6058348 w 6058348"/>
              <a:gd name="connsiteY264" fmla="*/ 6619162 h 6858000"/>
              <a:gd name="connsiteX265" fmla="*/ 6031323 w 6058348"/>
              <a:gd name="connsiteY265" fmla="*/ 6635392 h 6858000"/>
              <a:gd name="connsiteX266" fmla="*/ 5893467 w 6058348"/>
              <a:gd name="connsiteY266" fmla="*/ 6701198 h 6858000"/>
              <a:gd name="connsiteX267" fmla="*/ 5880490 w 6058348"/>
              <a:gd name="connsiteY267" fmla="*/ 6706580 h 6858000"/>
              <a:gd name="connsiteX268" fmla="*/ 5874578 w 6058348"/>
              <a:gd name="connsiteY268" fmla="*/ 6710082 h 6858000"/>
              <a:gd name="connsiteX269" fmla="*/ 5817324 w 6058348"/>
              <a:gd name="connsiteY269" fmla="*/ 6736133 h 6858000"/>
              <a:gd name="connsiteX270" fmla="*/ 5767118 w 6058348"/>
              <a:gd name="connsiteY270" fmla="*/ 6770087 h 6858000"/>
              <a:gd name="connsiteX271" fmla="*/ 5597386 w 6058348"/>
              <a:gd name="connsiteY271" fmla="*/ 6839806 h 6858000"/>
              <a:gd name="connsiteX272" fmla="*/ 5571528 w 6058348"/>
              <a:gd name="connsiteY272" fmla="*/ 6847980 h 6858000"/>
              <a:gd name="connsiteX273" fmla="*/ 5549506 w 6058348"/>
              <a:gd name="connsiteY273" fmla="*/ 6858000 h 6858000"/>
              <a:gd name="connsiteX274" fmla="*/ 2319827 w 6058348"/>
              <a:gd name="connsiteY274" fmla="*/ 6858000 h 6858000"/>
              <a:gd name="connsiteX275" fmla="*/ 2291561 w 6058348"/>
              <a:gd name="connsiteY275" fmla="*/ 6844461 h 6858000"/>
              <a:gd name="connsiteX276" fmla="*/ 1999855 w 6058348"/>
              <a:gd name="connsiteY276" fmla="*/ 6679123 h 6858000"/>
              <a:gd name="connsiteX277" fmla="*/ 1854123 w 6058348"/>
              <a:gd name="connsiteY277" fmla="*/ 6590259 h 6858000"/>
              <a:gd name="connsiteX278" fmla="*/ 1819002 w 6058348"/>
              <a:gd name="connsiteY278" fmla="*/ 6537259 h 6858000"/>
              <a:gd name="connsiteX279" fmla="*/ 1718032 w 6058348"/>
              <a:gd name="connsiteY279" fmla="*/ 6488410 h 6858000"/>
              <a:gd name="connsiteX280" fmla="*/ 1581641 w 6058348"/>
              <a:gd name="connsiteY280" fmla="*/ 6364686 h 6858000"/>
              <a:gd name="connsiteX281" fmla="*/ 1534844 w 6058348"/>
              <a:gd name="connsiteY281" fmla="*/ 6355262 h 6858000"/>
              <a:gd name="connsiteX282" fmla="*/ 1393476 w 6058348"/>
              <a:gd name="connsiteY282" fmla="*/ 6227090 h 6858000"/>
              <a:gd name="connsiteX283" fmla="*/ 1378725 w 6058348"/>
              <a:gd name="connsiteY283" fmla="*/ 6167095 h 6858000"/>
              <a:gd name="connsiteX284" fmla="*/ 1385255 w 6058348"/>
              <a:gd name="connsiteY284" fmla="*/ 6165734 h 6858000"/>
              <a:gd name="connsiteX285" fmla="*/ 1471133 w 6058348"/>
              <a:gd name="connsiteY285" fmla="*/ 6247899 h 6858000"/>
              <a:gd name="connsiteX286" fmla="*/ 1557007 w 6058348"/>
              <a:gd name="connsiteY286" fmla="*/ 6330066 h 6858000"/>
              <a:gd name="connsiteX287" fmla="*/ 1590439 w 6058348"/>
              <a:gd name="connsiteY287" fmla="*/ 6320343 h 6858000"/>
              <a:gd name="connsiteX288" fmla="*/ 1493535 w 6058348"/>
              <a:gd name="connsiteY288" fmla="*/ 6210313 h 6858000"/>
              <a:gd name="connsiteX289" fmla="*/ 1407421 w 6058348"/>
              <a:gd name="connsiteY289" fmla="*/ 6140538 h 6858000"/>
              <a:gd name="connsiteX290" fmla="*/ 1293257 w 6058348"/>
              <a:gd name="connsiteY290" fmla="*/ 6025884 h 6858000"/>
              <a:gd name="connsiteX291" fmla="*/ 1198449 w 6058348"/>
              <a:gd name="connsiteY291" fmla="*/ 5919530 h 6858000"/>
              <a:gd name="connsiteX292" fmla="*/ 1038270 w 6058348"/>
              <a:gd name="connsiteY292" fmla="*/ 5792548 h 6858000"/>
              <a:gd name="connsiteX293" fmla="*/ 984810 w 6058348"/>
              <a:gd name="connsiteY293" fmla="*/ 5715956 h 6858000"/>
              <a:gd name="connsiteX294" fmla="*/ 1000746 w 6058348"/>
              <a:gd name="connsiteY294" fmla="*/ 5713998 h 6858000"/>
              <a:gd name="connsiteX295" fmla="*/ 1064325 w 6058348"/>
              <a:gd name="connsiteY295" fmla="*/ 5752826 h 6858000"/>
              <a:gd name="connsiteX296" fmla="*/ 960994 w 6058348"/>
              <a:gd name="connsiteY296" fmla="*/ 5563239 h 6858000"/>
              <a:gd name="connsiteX297" fmla="*/ 898364 w 6058348"/>
              <a:gd name="connsiteY297" fmla="*/ 5474850 h 6858000"/>
              <a:gd name="connsiteX298" fmla="*/ 841486 w 6058348"/>
              <a:gd name="connsiteY298" fmla="*/ 5387998 h 6858000"/>
              <a:gd name="connsiteX299" fmla="*/ 767591 w 6058348"/>
              <a:gd name="connsiteY299" fmla="*/ 5284136 h 6858000"/>
              <a:gd name="connsiteX300" fmla="*/ 670791 w 6058348"/>
              <a:gd name="connsiteY300" fmla="*/ 5093183 h 6858000"/>
              <a:gd name="connsiteX301" fmla="*/ 669329 w 6058348"/>
              <a:gd name="connsiteY301" fmla="*/ 5060745 h 6858000"/>
              <a:gd name="connsiteX302" fmla="*/ 648966 w 6058348"/>
              <a:gd name="connsiteY302" fmla="*/ 5025066 h 6858000"/>
              <a:gd name="connsiteX303" fmla="*/ 582077 w 6058348"/>
              <a:gd name="connsiteY303" fmla="*/ 4895059 h 6858000"/>
              <a:gd name="connsiteX304" fmla="*/ 584583 w 6058348"/>
              <a:gd name="connsiteY304" fmla="*/ 4839688 h 6858000"/>
              <a:gd name="connsiteX305" fmla="*/ 561202 w 6058348"/>
              <a:gd name="connsiteY305" fmla="*/ 4777381 h 6858000"/>
              <a:gd name="connsiteX306" fmla="*/ 558638 w 6058348"/>
              <a:gd name="connsiteY306" fmla="*/ 4769134 h 6858000"/>
              <a:gd name="connsiteX307" fmla="*/ 522425 w 6058348"/>
              <a:gd name="connsiteY307" fmla="*/ 4726514 h 6858000"/>
              <a:gd name="connsiteX308" fmla="*/ 469610 w 6058348"/>
              <a:gd name="connsiteY308" fmla="*/ 4578485 h 6858000"/>
              <a:gd name="connsiteX309" fmla="*/ 451853 w 6058348"/>
              <a:gd name="connsiteY309" fmla="*/ 4449188 h 6858000"/>
              <a:gd name="connsiteX310" fmla="*/ 446100 w 6058348"/>
              <a:gd name="connsiteY310" fmla="*/ 4447648 h 6858000"/>
              <a:gd name="connsiteX311" fmla="*/ 414199 w 6058348"/>
              <a:gd name="connsiteY311" fmla="*/ 4302108 h 6858000"/>
              <a:gd name="connsiteX312" fmla="*/ 385172 w 6058348"/>
              <a:gd name="connsiteY312" fmla="*/ 4157338 h 6858000"/>
              <a:gd name="connsiteX313" fmla="*/ 358715 w 6058348"/>
              <a:gd name="connsiteY313" fmla="*/ 3991463 h 6858000"/>
              <a:gd name="connsiteX314" fmla="*/ 338794 w 6058348"/>
              <a:gd name="connsiteY314" fmla="*/ 3824226 h 6858000"/>
              <a:gd name="connsiteX315" fmla="*/ 358106 w 6058348"/>
              <a:gd name="connsiteY315" fmla="*/ 3881535 h 6858000"/>
              <a:gd name="connsiteX316" fmla="*/ 358116 w 6058348"/>
              <a:gd name="connsiteY316" fmla="*/ 3881570 h 6858000"/>
              <a:gd name="connsiteX317" fmla="*/ 371948 w 6058348"/>
              <a:gd name="connsiteY317" fmla="*/ 3942079 h 6858000"/>
              <a:gd name="connsiteX318" fmla="*/ 398101 w 6058348"/>
              <a:gd name="connsiteY318" fmla="*/ 4086079 h 6858000"/>
              <a:gd name="connsiteX319" fmla="*/ 399551 w 6058348"/>
              <a:gd name="connsiteY319" fmla="*/ 4161191 h 6858000"/>
              <a:gd name="connsiteX320" fmla="*/ 404571 w 6058348"/>
              <a:gd name="connsiteY320" fmla="*/ 4175745 h 6858000"/>
              <a:gd name="connsiteX321" fmla="*/ 408739 w 6058348"/>
              <a:gd name="connsiteY321" fmla="*/ 4119217 h 6858000"/>
              <a:gd name="connsiteX322" fmla="*/ 395150 w 6058348"/>
              <a:gd name="connsiteY322" fmla="*/ 4063104 h 6858000"/>
              <a:gd name="connsiteX323" fmla="*/ 378130 w 6058348"/>
              <a:gd name="connsiteY323" fmla="*/ 3952715 h 6858000"/>
              <a:gd name="connsiteX324" fmla="*/ 358116 w 6058348"/>
              <a:gd name="connsiteY324" fmla="*/ 3881570 h 6858000"/>
              <a:gd name="connsiteX325" fmla="*/ 358111 w 6058348"/>
              <a:gd name="connsiteY325" fmla="*/ 3881552 h 6858000"/>
              <a:gd name="connsiteX326" fmla="*/ 358106 w 6058348"/>
              <a:gd name="connsiteY326" fmla="*/ 3881535 h 6858000"/>
              <a:gd name="connsiteX327" fmla="*/ 349821 w 6058348"/>
              <a:gd name="connsiteY327" fmla="*/ 3852086 h 6858000"/>
              <a:gd name="connsiteX328" fmla="*/ 333248 w 6058348"/>
              <a:gd name="connsiteY328" fmla="*/ 3660837 h 6858000"/>
              <a:gd name="connsiteX329" fmla="*/ 326912 w 6058348"/>
              <a:gd name="connsiteY329" fmla="*/ 3467641 h 6858000"/>
              <a:gd name="connsiteX330" fmla="*/ 323068 w 6058348"/>
              <a:gd name="connsiteY330" fmla="*/ 3410788 h 6858000"/>
              <a:gd name="connsiteX331" fmla="*/ 329288 w 6058348"/>
              <a:gd name="connsiteY331" fmla="*/ 3077450 h 6858000"/>
              <a:gd name="connsiteX332" fmla="*/ 355800 w 6058348"/>
              <a:gd name="connsiteY332" fmla="*/ 2841358 h 6858000"/>
              <a:gd name="connsiteX333" fmla="*/ 353884 w 6058348"/>
              <a:gd name="connsiteY333" fmla="*/ 2847530 h 6858000"/>
              <a:gd name="connsiteX334" fmla="*/ 344308 w 6058348"/>
              <a:gd name="connsiteY334" fmla="*/ 2894778 h 6858000"/>
              <a:gd name="connsiteX335" fmla="*/ 329888 w 6058348"/>
              <a:gd name="connsiteY335" fmla="*/ 3006114 h 6858000"/>
              <a:gd name="connsiteX336" fmla="*/ 317566 w 6058348"/>
              <a:gd name="connsiteY336" fmla="*/ 3121124 h 6858000"/>
              <a:gd name="connsiteX337" fmla="*/ 314491 w 6058348"/>
              <a:gd name="connsiteY337" fmla="*/ 3017554 h 6858000"/>
              <a:gd name="connsiteX338" fmla="*/ 327052 w 6058348"/>
              <a:gd name="connsiteY338" fmla="*/ 2890155 h 6858000"/>
              <a:gd name="connsiteX339" fmla="*/ 304043 w 6058348"/>
              <a:gd name="connsiteY339" fmla="*/ 2883989 h 6858000"/>
              <a:gd name="connsiteX340" fmla="*/ 319238 w 6058348"/>
              <a:gd name="connsiteY340" fmla="*/ 2769750 h 6858000"/>
              <a:gd name="connsiteX341" fmla="*/ 317788 w 6058348"/>
              <a:gd name="connsiteY341" fmla="*/ 2694638 h 6858000"/>
              <a:gd name="connsiteX342" fmla="*/ 318432 w 6058348"/>
              <a:gd name="connsiteY342" fmla="*/ 2623203 h 6858000"/>
              <a:gd name="connsiteX343" fmla="*/ 283547 w 6058348"/>
              <a:gd name="connsiteY343" fmla="*/ 2557812 h 6858000"/>
              <a:gd name="connsiteX344" fmla="*/ 269168 w 6058348"/>
              <a:gd name="connsiteY344" fmla="*/ 2553961 h 6858000"/>
              <a:gd name="connsiteX345" fmla="*/ 274246 w 6058348"/>
              <a:gd name="connsiteY345" fmla="*/ 2477483 h 6858000"/>
              <a:gd name="connsiteX346" fmla="*/ 293401 w 6058348"/>
              <a:gd name="connsiteY346" fmla="*/ 2382985 h 6858000"/>
              <a:gd name="connsiteX347" fmla="*/ 339932 w 6058348"/>
              <a:gd name="connsiteY347" fmla="*/ 2255348 h 6858000"/>
              <a:gd name="connsiteX348" fmla="*/ 358137 w 6058348"/>
              <a:gd name="connsiteY348" fmla="*/ 2210412 h 6858000"/>
              <a:gd name="connsiteX349" fmla="*/ 376475 w 6058348"/>
              <a:gd name="connsiteY349" fmla="*/ 2181158 h 6858000"/>
              <a:gd name="connsiteX350" fmla="*/ 391192 w 6058348"/>
              <a:gd name="connsiteY350" fmla="*/ 2107184 h 6858000"/>
              <a:gd name="connsiteX351" fmla="*/ 426464 w 6058348"/>
              <a:gd name="connsiteY351" fmla="*/ 2001436 h 6858000"/>
              <a:gd name="connsiteX352" fmla="*/ 443805 w 6058348"/>
              <a:gd name="connsiteY352" fmla="*/ 1982734 h 6858000"/>
              <a:gd name="connsiteX353" fmla="*/ 447309 w 6058348"/>
              <a:gd name="connsiteY353" fmla="*/ 1969660 h 6858000"/>
              <a:gd name="connsiteX354" fmla="*/ 412623 w 6058348"/>
              <a:gd name="connsiteY354" fmla="*/ 2007069 h 6858000"/>
              <a:gd name="connsiteX355" fmla="*/ 400275 w 6058348"/>
              <a:gd name="connsiteY355" fmla="*/ 1972625 h 6858000"/>
              <a:gd name="connsiteX356" fmla="*/ 376895 w 6058348"/>
              <a:gd name="connsiteY356" fmla="*/ 1910318 h 6858000"/>
              <a:gd name="connsiteX357" fmla="*/ 381156 w 6058348"/>
              <a:gd name="connsiteY357" fmla="*/ 1867094 h 6858000"/>
              <a:gd name="connsiteX358" fmla="*/ 378387 w 6058348"/>
              <a:gd name="connsiteY358" fmla="*/ 1870242 h 6858000"/>
              <a:gd name="connsiteX359" fmla="*/ 335749 w 6058348"/>
              <a:gd name="connsiteY359" fmla="*/ 1983355 h 6858000"/>
              <a:gd name="connsiteX360" fmla="*/ 295983 w 6058348"/>
              <a:gd name="connsiteY360" fmla="*/ 2097239 h 6858000"/>
              <a:gd name="connsiteX361" fmla="*/ 263226 w 6058348"/>
              <a:gd name="connsiteY361" fmla="*/ 2184981 h 6858000"/>
              <a:gd name="connsiteX362" fmla="*/ 213412 w 6058348"/>
              <a:gd name="connsiteY362" fmla="*/ 2370890 h 6858000"/>
              <a:gd name="connsiteX363" fmla="*/ 190600 w 6058348"/>
              <a:gd name="connsiteY363" fmla="*/ 2467525 h 6858000"/>
              <a:gd name="connsiteX364" fmla="*/ 170667 w 6058348"/>
              <a:gd name="connsiteY364" fmla="*/ 2564926 h 6858000"/>
              <a:gd name="connsiteX365" fmla="*/ 120653 w 6058348"/>
              <a:gd name="connsiteY365" fmla="*/ 2648044 h 6858000"/>
              <a:gd name="connsiteX366" fmla="*/ 114901 w 6058348"/>
              <a:gd name="connsiteY366" fmla="*/ 2646502 h 6858000"/>
              <a:gd name="connsiteX367" fmla="*/ 144347 w 6058348"/>
              <a:gd name="connsiteY367" fmla="*/ 2467584 h 6858000"/>
              <a:gd name="connsiteX368" fmla="*/ 192605 w 6058348"/>
              <a:gd name="connsiteY368" fmla="*/ 2287480 h 6858000"/>
              <a:gd name="connsiteX369" fmla="*/ 244346 w 6058348"/>
              <a:gd name="connsiteY369" fmla="*/ 2151898 h 6858000"/>
              <a:gd name="connsiteX370" fmla="*/ 263219 w 6058348"/>
              <a:gd name="connsiteY370" fmla="*/ 2184962 h 6858000"/>
              <a:gd name="connsiteX371" fmla="*/ 248001 w 6058348"/>
              <a:gd name="connsiteY371" fmla="*/ 2149765 h 6858000"/>
              <a:gd name="connsiteX372" fmla="*/ 270270 w 6058348"/>
              <a:gd name="connsiteY372" fmla="*/ 2043648 h 6858000"/>
              <a:gd name="connsiteX373" fmla="*/ 318832 w 6058348"/>
              <a:gd name="connsiteY373" fmla="*/ 1885419 h 6858000"/>
              <a:gd name="connsiteX374" fmla="*/ 333382 w 6058348"/>
              <a:gd name="connsiteY374" fmla="*/ 1842618 h 6858000"/>
              <a:gd name="connsiteX375" fmla="*/ 361472 w 6058348"/>
              <a:gd name="connsiteY375" fmla="*/ 1772306 h 6858000"/>
              <a:gd name="connsiteX376" fmla="*/ 431012 w 6058348"/>
              <a:gd name="connsiteY376" fmla="*/ 1650835 h 6858000"/>
              <a:gd name="connsiteX377" fmla="*/ 471476 w 6058348"/>
              <a:gd name="connsiteY377" fmla="*/ 1568604 h 6858000"/>
              <a:gd name="connsiteX378" fmla="*/ 471316 w 6058348"/>
              <a:gd name="connsiteY378" fmla="*/ 1546435 h 6858000"/>
              <a:gd name="connsiteX379" fmla="*/ 420047 w 6058348"/>
              <a:gd name="connsiteY379" fmla="*/ 1657236 h 6858000"/>
              <a:gd name="connsiteX380" fmla="*/ 350508 w 6058348"/>
              <a:gd name="connsiteY380" fmla="*/ 1778710 h 6858000"/>
              <a:gd name="connsiteX381" fmla="*/ 322421 w 6058348"/>
              <a:gd name="connsiteY381" fmla="*/ 1849019 h 6858000"/>
              <a:gd name="connsiteX382" fmla="*/ 307868 w 6058348"/>
              <a:gd name="connsiteY382" fmla="*/ 1891822 h 6858000"/>
              <a:gd name="connsiteX383" fmla="*/ 259306 w 6058348"/>
              <a:gd name="connsiteY383" fmla="*/ 2050050 h 6858000"/>
              <a:gd name="connsiteX384" fmla="*/ 237037 w 6058348"/>
              <a:gd name="connsiteY384" fmla="*/ 2156167 h 6858000"/>
              <a:gd name="connsiteX385" fmla="*/ 185296 w 6058348"/>
              <a:gd name="connsiteY385" fmla="*/ 2291749 h 6858000"/>
              <a:gd name="connsiteX386" fmla="*/ 137037 w 6058348"/>
              <a:gd name="connsiteY386" fmla="*/ 2471852 h 6858000"/>
              <a:gd name="connsiteX387" fmla="*/ 107592 w 6058348"/>
              <a:gd name="connsiteY387" fmla="*/ 2650771 h 6858000"/>
              <a:gd name="connsiteX388" fmla="*/ 113344 w 6058348"/>
              <a:gd name="connsiteY388" fmla="*/ 2652312 h 6858000"/>
              <a:gd name="connsiteX389" fmla="*/ 106365 w 6058348"/>
              <a:gd name="connsiteY389" fmla="*/ 2827910 h 6858000"/>
              <a:gd name="connsiteX390" fmla="*/ 89917 w 6058348"/>
              <a:gd name="connsiteY390" fmla="*/ 2969833 h 6858000"/>
              <a:gd name="connsiteX391" fmla="*/ 95697 w 6058348"/>
              <a:gd name="connsiteY391" fmla="*/ 3120829 h 6858000"/>
              <a:gd name="connsiteX392" fmla="*/ 83304 w 6058348"/>
              <a:gd name="connsiteY392" fmla="*/ 3438876 h 6858000"/>
              <a:gd name="connsiteX393" fmla="*/ 73836 w 6058348"/>
              <a:gd name="connsiteY393" fmla="*/ 3497928 h 6858000"/>
              <a:gd name="connsiteX394" fmla="*/ 86244 w 6058348"/>
              <a:gd name="connsiteY394" fmla="*/ 3501252 h 6858000"/>
              <a:gd name="connsiteX395" fmla="*/ 108266 w 6058348"/>
              <a:gd name="connsiteY395" fmla="*/ 3672165 h 6858000"/>
              <a:gd name="connsiteX396" fmla="*/ 110260 w 6058348"/>
              <a:gd name="connsiteY396" fmla="*/ 3756763 h 6858000"/>
              <a:gd name="connsiteX397" fmla="*/ 85019 w 6058348"/>
              <a:gd name="connsiteY397" fmla="*/ 3678390 h 6858000"/>
              <a:gd name="connsiteX398" fmla="*/ 67021 w 6058348"/>
              <a:gd name="connsiteY398" fmla="*/ 3561482 h 6858000"/>
              <a:gd name="connsiteX399" fmla="*/ 56363 w 6058348"/>
              <a:gd name="connsiteY399" fmla="*/ 3589761 h 6858000"/>
              <a:gd name="connsiteX400" fmla="*/ 52331 w 6058348"/>
              <a:gd name="connsiteY400" fmla="*/ 3504715 h 6858000"/>
              <a:gd name="connsiteX401" fmla="*/ 33457 w 6058348"/>
              <a:gd name="connsiteY401" fmla="*/ 3502673 h 6858000"/>
              <a:gd name="connsiteX402" fmla="*/ 31225 w 6058348"/>
              <a:gd name="connsiteY402" fmla="*/ 3430468 h 6858000"/>
              <a:gd name="connsiteX403" fmla="*/ 5008 w 6058348"/>
              <a:gd name="connsiteY403" fmla="*/ 3252201 h 6858000"/>
              <a:gd name="connsiteX404" fmla="*/ 7 w 6058348"/>
              <a:gd name="connsiteY404" fmla="*/ 3098303 h 6858000"/>
              <a:gd name="connsiteX405" fmla="*/ 29042 w 6058348"/>
              <a:gd name="connsiteY405" fmla="*/ 2978430 h 6858000"/>
              <a:gd name="connsiteX406" fmla="*/ 46273 w 6058348"/>
              <a:gd name="connsiteY406" fmla="*/ 2833601 h 6858000"/>
              <a:gd name="connsiteX407" fmla="*/ 69252 w 6058348"/>
              <a:gd name="connsiteY407" fmla="*/ 2690312 h 6858000"/>
              <a:gd name="connsiteX408" fmla="*/ 64858 w 6058348"/>
              <a:gd name="connsiteY408" fmla="*/ 2580166 h 6858000"/>
              <a:gd name="connsiteX409" fmla="*/ 229766 w 6058348"/>
              <a:gd name="connsiteY409" fmla="*/ 2045249 h 6858000"/>
              <a:gd name="connsiteX410" fmla="*/ 287261 w 6058348"/>
              <a:gd name="connsiteY410" fmla="*/ 1911209 h 6858000"/>
              <a:gd name="connsiteX411" fmla="*/ 290242 w 6058348"/>
              <a:gd name="connsiteY411" fmla="*/ 1831058 h 6858000"/>
              <a:gd name="connsiteX412" fmla="*/ 380798 w 6058348"/>
              <a:gd name="connsiteY412" fmla="*/ 1631153 h 6858000"/>
              <a:gd name="connsiteX413" fmla="*/ 402657 w 6058348"/>
              <a:gd name="connsiteY413" fmla="*/ 1584080 h 6858000"/>
              <a:gd name="connsiteX414" fmla="*/ 470811 w 6058348"/>
              <a:gd name="connsiteY414" fmla="*/ 1421761 h 6858000"/>
              <a:gd name="connsiteX415" fmla="*/ 563903 w 6058348"/>
              <a:gd name="connsiteY415" fmla="*/ 1315940 h 6858000"/>
              <a:gd name="connsiteX416" fmla="*/ 505154 w 6058348"/>
              <a:gd name="connsiteY416" fmla="*/ 1477668 h 6858000"/>
              <a:gd name="connsiteX417" fmla="*/ 527135 w 6058348"/>
              <a:gd name="connsiteY417" fmla="*/ 1453138 h 6858000"/>
              <a:gd name="connsiteX418" fmla="*/ 553946 w 6058348"/>
              <a:gd name="connsiteY418" fmla="*/ 1387606 h 6858000"/>
              <a:gd name="connsiteX419" fmla="*/ 576965 w 6058348"/>
              <a:gd name="connsiteY419" fmla="*/ 1313213 h 6858000"/>
              <a:gd name="connsiteX420" fmla="*/ 628534 w 6058348"/>
              <a:gd name="connsiteY420" fmla="*/ 1224285 h 6858000"/>
              <a:gd name="connsiteX421" fmla="*/ 707719 w 6058348"/>
              <a:gd name="connsiteY421" fmla="*/ 1089830 h 6858000"/>
              <a:gd name="connsiteX422" fmla="*/ 796310 w 6058348"/>
              <a:gd name="connsiteY422" fmla="*/ 954784 h 6858000"/>
              <a:gd name="connsiteX423" fmla="*/ 801089 w 6058348"/>
              <a:gd name="connsiteY423" fmla="*/ 951601 h 6858000"/>
              <a:gd name="connsiteX424" fmla="*/ 854888 w 6058348"/>
              <a:gd name="connsiteY424" fmla="*/ 839714 h 6858000"/>
              <a:gd name="connsiteX425" fmla="*/ 909097 w 6058348"/>
              <a:gd name="connsiteY425" fmla="*/ 763947 h 6858000"/>
              <a:gd name="connsiteX426" fmla="*/ 965169 w 6058348"/>
              <a:gd name="connsiteY426" fmla="*/ 704249 h 6858000"/>
              <a:gd name="connsiteX427" fmla="*/ 1078867 w 6058348"/>
              <a:gd name="connsiteY427" fmla="*/ 579041 h 6858000"/>
              <a:gd name="connsiteX428" fmla="*/ 1174291 w 6058348"/>
              <a:gd name="connsiteY428" fmla="*/ 464506 h 6858000"/>
              <a:gd name="connsiteX429" fmla="*/ 1305719 w 6058348"/>
              <a:gd name="connsiteY429" fmla="*/ 319141 h 6858000"/>
              <a:gd name="connsiteX430" fmla="*/ 1388454 w 6058348"/>
              <a:gd name="connsiteY430" fmla="*/ 263472 h 6858000"/>
              <a:gd name="connsiteX431" fmla="*/ 1467467 w 6058348"/>
              <a:gd name="connsiteY431" fmla="*/ 175674 h 6858000"/>
              <a:gd name="connsiteX432" fmla="*/ 1527735 w 6058348"/>
              <a:gd name="connsiteY432" fmla="*/ 123327 h 6858000"/>
              <a:gd name="connsiteX433" fmla="*/ 1579979 w 6058348"/>
              <a:gd name="connsiteY433" fmla="*/ 112418 h 6858000"/>
              <a:gd name="connsiteX434" fmla="*/ 1596155 w 6058348"/>
              <a:gd name="connsiteY434" fmla="*/ 98071 h 6858000"/>
              <a:gd name="connsiteX435" fmla="*/ 1667080 w 6058348"/>
              <a:gd name="connsiteY435" fmla="*/ 174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</a:cxnLst>
            <a:rect l="l" t="t" r="r" b="b"/>
            <a:pathLst>
              <a:path w="6058348" h="6858000">
                <a:moveTo>
                  <a:pt x="5775314" y="6830929"/>
                </a:moveTo>
                <a:lnTo>
                  <a:pt x="5755157" y="6838228"/>
                </a:lnTo>
                <a:lnTo>
                  <a:pt x="5751312" y="6840574"/>
                </a:lnTo>
                <a:lnTo>
                  <a:pt x="5764972" y="6836167"/>
                </a:lnTo>
                <a:close/>
                <a:moveTo>
                  <a:pt x="6058348" y="6809240"/>
                </a:moveTo>
                <a:lnTo>
                  <a:pt x="6058348" y="6858000"/>
                </a:lnTo>
                <a:lnTo>
                  <a:pt x="5977136" y="6858000"/>
                </a:lnTo>
                <a:lnTo>
                  <a:pt x="5977921" y="6857705"/>
                </a:lnTo>
                <a:cubicBezTo>
                  <a:pt x="5992539" y="6849168"/>
                  <a:pt x="6008071" y="6840098"/>
                  <a:pt x="6025527" y="6829598"/>
                </a:cubicBezTo>
                <a:close/>
                <a:moveTo>
                  <a:pt x="6018182" y="6739091"/>
                </a:moveTo>
                <a:lnTo>
                  <a:pt x="6017901" y="6739114"/>
                </a:lnTo>
                <a:lnTo>
                  <a:pt x="6012472" y="6751767"/>
                </a:lnTo>
                <a:cubicBezTo>
                  <a:pt x="5983236" y="6768840"/>
                  <a:pt x="5970715" y="6781051"/>
                  <a:pt x="5952444" y="6791725"/>
                </a:cubicBezTo>
                <a:cubicBezTo>
                  <a:pt x="5937047" y="6803165"/>
                  <a:pt x="5917994" y="6816740"/>
                  <a:pt x="5881449" y="6838083"/>
                </a:cubicBezTo>
                <a:lnTo>
                  <a:pt x="5884949" y="6838200"/>
                </a:lnTo>
                <a:lnTo>
                  <a:pt x="5951666" y="6794627"/>
                </a:lnTo>
                <a:cubicBezTo>
                  <a:pt x="5967061" y="6783188"/>
                  <a:pt x="5982458" y="6771743"/>
                  <a:pt x="6011694" y="6754670"/>
                </a:cubicBezTo>
                <a:cubicBezTo>
                  <a:pt x="6017819" y="6746195"/>
                  <a:pt x="6019722" y="6741256"/>
                  <a:pt x="6018182" y="6739091"/>
                </a:cubicBezTo>
                <a:close/>
                <a:moveTo>
                  <a:pt x="1828503" y="6699175"/>
                </a:moveTo>
                <a:cubicBezTo>
                  <a:pt x="1835682" y="6699347"/>
                  <a:pt x="1845291" y="6702311"/>
                  <a:pt x="1858008" y="6708052"/>
                </a:cubicBezTo>
                <a:cubicBezTo>
                  <a:pt x="1883446" y="6719539"/>
                  <a:pt x="1921317" y="6742141"/>
                  <a:pt x="1977044" y="6775753"/>
                </a:cubicBezTo>
                <a:cubicBezTo>
                  <a:pt x="1993522" y="6783280"/>
                  <a:pt x="2013657" y="6788675"/>
                  <a:pt x="2030914" y="6793299"/>
                </a:cubicBezTo>
                <a:lnTo>
                  <a:pt x="2104411" y="6858000"/>
                </a:lnTo>
                <a:lnTo>
                  <a:pt x="2029236" y="6858000"/>
                </a:lnTo>
                <a:lnTo>
                  <a:pt x="1978430" y="6816601"/>
                </a:lnTo>
                <a:cubicBezTo>
                  <a:pt x="1949129" y="6799408"/>
                  <a:pt x="1922703" y="6782988"/>
                  <a:pt x="1897054" y="6763661"/>
                </a:cubicBezTo>
                <a:cubicBezTo>
                  <a:pt x="1868529" y="6743565"/>
                  <a:pt x="1842104" y="6727142"/>
                  <a:pt x="1813581" y="6707045"/>
                </a:cubicBezTo>
                <a:cubicBezTo>
                  <a:pt x="1816576" y="6701621"/>
                  <a:pt x="1821325" y="6699001"/>
                  <a:pt x="1828503" y="6699175"/>
                </a:cubicBezTo>
                <a:close/>
                <a:moveTo>
                  <a:pt x="6058348" y="6646154"/>
                </a:moveTo>
                <a:lnTo>
                  <a:pt x="6058348" y="6798878"/>
                </a:lnTo>
                <a:lnTo>
                  <a:pt x="6007790" y="6831072"/>
                </a:lnTo>
                <a:lnTo>
                  <a:pt x="5960666" y="6858000"/>
                </a:lnTo>
                <a:lnTo>
                  <a:pt x="5702396" y="6858000"/>
                </a:lnTo>
                <a:lnTo>
                  <a:pt x="5701558" y="6857641"/>
                </a:lnTo>
                <a:lnTo>
                  <a:pt x="5700561" y="6858000"/>
                </a:lnTo>
                <a:lnTo>
                  <a:pt x="5617693" y="6858000"/>
                </a:lnTo>
                <a:lnTo>
                  <a:pt x="5769518" y="6795637"/>
                </a:lnTo>
                <a:cubicBezTo>
                  <a:pt x="5797672" y="6759593"/>
                  <a:pt x="5861661" y="6739376"/>
                  <a:pt x="5895870" y="6726747"/>
                </a:cubicBezTo>
                <a:cubicBezTo>
                  <a:pt x="5941820" y="6704813"/>
                  <a:pt x="5987774" y="6682877"/>
                  <a:pt x="6033724" y="6660942"/>
                </a:cubicBezTo>
                <a:close/>
                <a:moveTo>
                  <a:pt x="1704192" y="6494042"/>
                </a:moveTo>
                <a:cubicBezTo>
                  <a:pt x="1739249" y="6512775"/>
                  <a:pt x="1772206" y="6527832"/>
                  <a:pt x="1805163" y="6542890"/>
                </a:cubicBezTo>
                <a:cubicBezTo>
                  <a:pt x="1818528" y="6562040"/>
                  <a:pt x="1829793" y="6577513"/>
                  <a:pt x="1840284" y="6595890"/>
                </a:cubicBezTo>
                <a:cubicBezTo>
                  <a:pt x="1878214" y="6615395"/>
                  <a:pt x="1916684" y="6644384"/>
                  <a:pt x="1986015" y="6684753"/>
                </a:cubicBezTo>
                <a:cubicBezTo>
                  <a:pt x="2089385" y="6759155"/>
                  <a:pt x="2178851" y="6804919"/>
                  <a:pt x="2277722" y="6850092"/>
                </a:cubicBezTo>
                <a:lnTo>
                  <a:pt x="2294231" y="6858000"/>
                </a:lnTo>
                <a:lnTo>
                  <a:pt x="2184392" y="6858000"/>
                </a:lnTo>
                <a:lnTo>
                  <a:pt x="2137094" y="6834206"/>
                </a:lnTo>
                <a:cubicBezTo>
                  <a:pt x="2104915" y="6816243"/>
                  <a:pt x="2074835" y="6801956"/>
                  <a:pt x="2043974" y="6790575"/>
                </a:cubicBezTo>
                <a:cubicBezTo>
                  <a:pt x="2011256" y="6763128"/>
                  <a:pt x="1975661" y="6734909"/>
                  <a:pt x="1940844" y="6703784"/>
                </a:cubicBezTo>
                <a:cubicBezTo>
                  <a:pt x="1904470" y="6678471"/>
                  <a:pt x="1865997" y="6649482"/>
                  <a:pt x="1808948" y="6609289"/>
                </a:cubicBezTo>
                <a:cubicBezTo>
                  <a:pt x="1762627" y="6575081"/>
                  <a:pt x="1716304" y="6540876"/>
                  <a:pt x="1672861" y="6507439"/>
                </a:cubicBezTo>
                <a:cubicBezTo>
                  <a:pt x="1691131" y="6496770"/>
                  <a:pt x="1697662" y="6495405"/>
                  <a:pt x="1704192" y="6494042"/>
                </a:cubicBezTo>
                <a:close/>
                <a:moveTo>
                  <a:pt x="1413162" y="6406719"/>
                </a:moveTo>
                <a:cubicBezTo>
                  <a:pt x="1550808" y="6502755"/>
                  <a:pt x="1635363" y="6578343"/>
                  <a:pt x="1705777" y="6637683"/>
                </a:cubicBezTo>
                <a:cubicBezTo>
                  <a:pt x="1739276" y="6662228"/>
                  <a:pt x="1776428" y="6684637"/>
                  <a:pt x="1813581" y="6707045"/>
                </a:cubicBezTo>
                <a:cubicBezTo>
                  <a:pt x="1842104" y="6727142"/>
                  <a:pt x="1868529" y="6743562"/>
                  <a:pt x="1894178" y="6762888"/>
                </a:cubicBezTo>
                <a:cubicBezTo>
                  <a:pt x="1919825" y="6782214"/>
                  <a:pt x="1946251" y="6798637"/>
                  <a:pt x="1975555" y="6815827"/>
                </a:cubicBezTo>
                <a:lnTo>
                  <a:pt x="2027311" y="6858000"/>
                </a:lnTo>
                <a:lnTo>
                  <a:pt x="1975650" y="6858000"/>
                </a:lnTo>
                <a:lnTo>
                  <a:pt x="1904949" y="6808974"/>
                </a:lnTo>
                <a:cubicBezTo>
                  <a:pt x="1880448" y="6791122"/>
                  <a:pt x="1856043" y="6772908"/>
                  <a:pt x="1831444" y="6755421"/>
                </a:cubicBezTo>
                <a:lnTo>
                  <a:pt x="1759476" y="6701886"/>
                </a:lnTo>
                <a:cubicBezTo>
                  <a:pt x="1736702" y="6683331"/>
                  <a:pt x="1711054" y="6664005"/>
                  <a:pt x="1688284" y="6645449"/>
                </a:cubicBezTo>
                <a:cubicBezTo>
                  <a:pt x="1654006" y="6623811"/>
                  <a:pt x="1623384" y="6600041"/>
                  <a:pt x="1591984" y="6579173"/>
                </a:cubicBezTo>
                <a:cubicBezTo>
                  <a:pt x="1564240" y="6556170"/>
                  <a:pt x="1535715" y="6536073"/>
                  <a:pt x="1510844" y="6513843"/>
                </a:cubicBezTo>
                <a:cubicBezTo>
                  <a:pt x="1485197" y="6494517"/>
                  <a:pt x="1466080" y="6473826"/>
                  <a:pt x="1449063" y="6456811"/>
                </a:cubicBezTo>
                <a:cubicBezTo>
                  <a:pt x="1432819" y="6436894"/>
                  <a:pt x="1421554" y="6421422"/>
                  <a:pt x="1413162" y="6406719"/>
                </a:cubicBezTo>
                <a:close/>
                <a:moveTo>
                  <a:pt x="1521005" y="6360893"/>
                </a:moveTo>
                <a:cubicBezTo>
                  <a:pt x="1538261" y="6365516"/>
                  <a:pt x="1549766" y="6368599"/>
                  <a:pt x="1567801" y="6370320"/>
                </a:cubicBezTo>
                <a:cubicBezTo>
                  <a:pt x="1614662" y="6414011"/>
                  <a:pt x="1653676" y="6452484"/>
                  <a:pt x="1704192" y="6494042"/>
                </a:cubicBezTo>
                <a:cubicBezTo>
                  <a:pt x="1697662" y="6495405"/>
                  <a:pt x="1691131" y="6496770"/>
                  <a:pt x="1680948" y="6500268"/>
                </a:cubicBezTo>
                <a:cubicBezTo>
                  <a:pt x="1628331" y="6455034"/>
                  <a:pt x="1573619" y="6406125"/>
                  <a:pt x="1521005" y="6360893"/>
                </a:cubicBezTo>
                <a:close/>
                <a:moveTo>
                  <a:pt x="1399798" y="6033698"/>
                </a:moveTo>
                <a:lnTo>
                  <a:pt x="1399604" y="6034532"/>
                </a:lnTo>
                <a:lnTo>
                  <a:pt x="1406136" y="6049010"/>
                </a:lnTo>
                <a:lnTo>
                  <a:pt x="1408539" y="6044319"/>
                </a:lnTo>
                <a:close/>
                <a:moveTo>
                  <a:pt x="1036872" y="6016343"/>
                </a:moveTo>
                <a:cubicBezTo>
                  <a:pt x="1120887" y="6082443"/>
                  <a:pt x="1159664" y="6133306"/>
                  <a:pt x="1202872" y="6179134"/>
                </a:cubicBezTo>
                <a:cubicBezTo>
                  <a:pt x="1210485" y="6196739"/>
                  <a:pt x="1240090" y="6235807"/>
                  <a:pt x="1230684" y="6236401"/>
                </a:cubicBezTo>
                <a:cubicBezTo>
                  <a:pt x="1200841" y="6209724"/>
                  <a:pt x="1173094" y="6186720"/>
                  <a:pt x="1151880" y="6162355"/>
                </a:cubicBezTo>
                <a:cubicBezTo>
                  <a:pt x="1129885" y="6140896"/>
                  <a:pt x="1110768" y="6120204"/>
                  <a:pt x="1094528" y="6100288"/>
                </a:cubicBezTo>
                <a:cubicBezTo>
                  <a:pt x="1064143" y="6064123"/>
                  <a:pt x="1046582" y="6037626"/>
                  <a:pt x="1036872" y="6016343"/>
                </a:cubicBezTo>
                <a:close/>
                <a:moveTo>
                  <a:pt x="729934" y="5606776"/>
                </a:moveTo>
                <a:lnTo>
                  <a:pt x="738318" y="5619162"/>
                </a:lnTo>
                <a:lnTo>
                  <a:pt x="741534" y="5622080"/>
                </a:lnTo>
                <a:close/>
                <a:moveTo>
                  <a:pt x="864907" y="5288164"/>
                </a:moveTo>
                <a:lnTo>
                  <a:pt x="868725" y="5296695"/>
                </a:lnTo>
                <a:lnTo>
                  <a:pt x="869268" y="5295812"/>
                </a:lnTo>
                <a:close/>
                <a:moveTo>
                  <a:pt x="566239" y="5278338"/>
                </a:moveTo>
                <a:lnTo>
                  <a:pt x="640251" y="5436620"/>
                </a:lnTo>
                <a:lnTo>
                  <a:pt x="582093" y="5309152"/>
                </a:lnTo>
                <a:close/>
                <a:moveTo>
                  <a:pt x="457312" y="5107590"/>
                </a:moveTo>
                <a:cubicBezTo>
                  <a:pt x="468273" y="5101188"/>
                  <a:pt x="493143" y="5123418"/>
                  <a:pt x="518858" y="5177012"/>
                </a:cubicBezTo>
                <a:lnTo>
                  <a:pt x="521360" y="5182362"/>
                </a:lnTo>
                <a:lnTo>
                  <a:pt x="553395" y="5199108"/>
                </a:lnTo>
                <a:cubicBezTo>
                  <a:pt x="567801" y="5215812"/>
                  <a:pt x="585495" y="5244683"/>
                  <a:pt x="611329" y="5292077"/>
                </a:cubicBezTo>
                <a:cubicBezTo>
                  <a:pt x="640157" y="5334052"/>
                  <a:pt x="672640" y="5373890"/>
                  <a:pt x="694396" y="5407740"/>
                </a:cubicBezTo>
                <a:cubicBezTo>
                  <a:pt x="716152" y="5441591"/>
                  <a:pt x="727181" y="5469454"/>
                  <a:pt x="723291" y="5483977"/>
                </a:cubicBezTo>
                <a:cubicBezTo>
                  <a:pt x="728804" y="5497908"/>
                  <a:pt x="732220" y="5508166"/>
                  <a:pt x="740612" y="5522869"/>
                </a:cubicBezTo>
                <a:cubicBezTo>
                  <a:pt x="769441" y="5564840"/>
                  <a:pt x="793293" y="5602365"/>
                  <a:pt x="824997" y="5645110"/>
                </a:cubicBezTo>
                <a:lnTo>
                  <a:pt x="824949" y="5645134"/>
                </a:lnTo>
                <a:lnTo>
                  <a:pt x="786356" y="5662776"/>
                </a:lnTo>
                <a:lnTo>
                  <a:pt x="715179" y="5521277"/>
                </a:lnTo>
                <a:lnTo>
                  <a:pt x="710297" y="5520972"/>
                </a:lnTo>
                <a:lnTo>
                  <a:pt x="777654" y="5654875"/>
                </a:lnTo>
                <a:lnTo>
                  <a:pt x="786356" y="5662776"/>
                </a:lnTo>
                <a:cubicBezTo>
                  <a:pt x="791837" y="5659575"/>
                  <a:pt x="798562" y="5657486"/>
                  <a:pt x="805384" y="5655033"/>
                </a:cubicBezTo>
                <a:lnTo>
                  <a:pt x="824949" y="5645134"/>
                </a:lnTo>
                <a:lnTo>
                  <a:pt x="825000" y="5645111"/>
                </a:lnTo>
                <a:cubicBezTo>
                  <a:pt x="891047" y="5743758"/>
                  <a:pt x="962846" y="5843946"/>
                  <a:pt x="1039854" y="5936188"/>
                </a:cubicBezTo>
                <a:cubicBezTo>
                  <a:pt x="1021040" y="5937375"/>
                  <a:pt x="1005105" y="5939332"/>
                  <a:pt x="980539" y="5938976"/>
                </a:cubicBezTo>
                <a:cubicBezTo>
                  <a:pt x="987609" y="5947097"/>
                  <a:pt x="989709" y="5950775"/>
                  <a:pt x="996779" y="5958896"/>
                </a:cubicBezTo>
                <a:cubicBezTo>
                  <a:pt x="968017" y="5951189"/>
                  <a:pt x="944230" y="5947927"/>
                  <a:pt x="915468" y="5940222"/>
                </a:cubicBezTo>
                <a:cubicBezTo>
                  <a:pt x="901326" y="5923977"/>
                  <a:pt x="887182" y="5907733"/>
                  <a:pt x="873038" y="5891490"/>
                </a:cubicBezTo>
                <a:cubicBezTo>
                  <a:pt x="858895" y="5875247"/>
                  <a:pt x="848407" y="5856871"/>
                  <a:pt x="834264" y="5840627"/>
                </a:cubicBezTo>
                <a:cubicBezTo>
                  <a:pt x="803339" y="5794979"/>
                  <a:pt x="768757" y="5751464"/>
                  <a:pt x="740709" y="5706587"/>
                </a:cubicBezTo>
                <a:cubicBezTo>
                  <a:pt x="712659" y="5661709"/>
                  <a:pt x="684611" y="5616832"/>
                  <a:pt x="655781" y="5574860"/>
                </a:cubicBezTo>
                <a:cubicBezTo>
                  <a:pt x="627733" y="5529984"/>
                  <a:pt x="605434" y="5486648"/>
                  <a:pt x="579484" y="5445444"/>
                </a:cubicBezTo>
                <a:cubicBezTo>
                  <a:pt x="566897" y="5423392"/>
                  <a:pt x="554310" y="5401338"/>
                  <a:pt x="543822" y="5382962"/>
                </a:cubicBezTo>
                <a:cubicBezTo>
                  <a:pt x="534111" y="5361679"/>
                  <a:pt x="521523" y="5339626"/>
                  <a:pt x="511815" y="5318344"/>
                </a:cubicBezTo>
                <a:cubicBezTo>
                  <a:pt x="516246" y="5313304"/>
                  <a:pt x="540337" y="5338440"/>
                  <a:pt x="535299" y="5299729"/>
                </a:cubicBezTo>
                <a:cubicBezTo>
                  <a:pt x="550760" y="5322552"/>
                  <a:pt x="566224" y="5345376"/>
                  <a:pt x="578811" y="5367430"/>
                </a:cubicBezTo>
                <a:cubicBezTo>
                  <a:pt x="597149" y="5391024"/>
                  <a:pt x="612611" y="5413848"/>
                  <a:pt x="628854" y="5433765"/>
                </a:cubicBezTo>
                <a:cubicBezTo>
                  <a:pt x="646954" y="5469751"/>
                  <a:pt x="665835" y="5502832"/>
                  <a:pt x="683935" y="5538817"/>
                </a:cubicBezTo>
                <a:lnTo>
                  <a:pt x="689004" y="5546303"/>
                </a:lnTo>
                <a:lnTo>
                  <a:pt x="628854" y="5433765"/>
                </a:lnTo>
                <a:cubicBezTo>
                  <a:pt x="613390" y="5410941"/>
                  <a:pt x="597149" y="5391024"/>
                  <a:pt x="581686" y="5368200"/>
                </a:cubicBezTo>
                <a:cubicBezTo>
                  <a:pt x="566224" y="5345376"/>
                  <a:pt x="553637" y="5323323"/>
                  <a:pt x="538174" y="5300498"/>
                </a:cubicBezTo>
                <a:cubicBezTo>
                  <a:pt x="525048" y="5268958"/>
                  <a:pt x="509043" y="5236651"/>
                  <a:pt x="495914" y="5205110"/>
                </a:cubicBezTo>
                <a:cubicBezTo>
                  <a:pt x="482789" y="5173573"/>
                  <a:pt x="470437" y="5139130"/>
                  <a:pt x="457312" y="5107590"/>
                </a:cubicBezTo>
                <a:close/>
                <a:moveTo>
                  <a:pt x="869428" y="1149768"/>
                </a:moveTo>
                <a:lnTo>
                  <a:pt x="870666" y="1150875"/>
                </a:lnTo>
                <a:lnTo>
                  <a:pt x="870910" y="1150505"/>
                </a:lnTo>
                <a:close/>
                <a:moveTo>
                  <a:pt x="1154519" y="779895"/>
                </a:moveTo>
                <a:cubicBezTo>
                  <a:pt x="1088263" y="843092"/>
                  <a:pt x="1073407" y="864020"/>
                  <a:pt x="1059331" y="882040"/>
                </a:cubicBezTo>
                <a:lnTo>
                  <a:pt x="1030096" y="899115"/>
                </a:lnTo>
                <a:lnTo>
                  <a:pt x="1026538" y="900885"/>
                </a:lnTo>
                <a:lnTo>
                  <a:pt x="1026381" y="900955"/>
                </a:lnTo>
                <a:lnTo>
                  <a:pt x="995885" y="911744"/>
                </a:lnTo>
                <a:lnTo>
                  <a:pt x="995016" y="914492"/>
                </a:lnTo>
                <a:lnTo>
                  <a:pt x="960212" y="1024357"/>
                </a:lnTo>
                <a:lnTo>
                  <a:pt x="960428" y="1024130"/>
                </a:lnTo>
                <a:lnTo>
                  <a:pt x="995107" y="914646"/>
                </a:lnTo>
                <a:lnTo>
                  <a:pt x="1026381" y="900955"/>
                </a:lnTo>
                <a:lnTo>
                  <a:pt x="1027811" y="900448"/>
                </a:lnTo>
                <a:lnTo>
                  <a:pt x="1030096" y="899115"/>
                </a:lnTo>
                <a:lnTo>
                  <a:pt x="1058554" y="884944"/>
                </a:lnTo>
                <a:cubicBezTo>
                  <a:pt x="1072629" y="866923"/>
                  <a:pt x="1090360" y="846766"/>
                  <a:pt x="1153741" y="782799"/>
                </a:cubicBezTo>
                <a:lnTo>
                  <a:pt x="1155508" y="784829"/>
                </a:lnTo>
                <a:lnTo>
                  <a:pt x="1157170" y="782939"/>
                </a:lnTo>
                <a:close/>
                <a:moveTo>
                  <a:pt x="1256748" y="536415"/>
                </a:moveTo>
                <a:cubicBezTo>
                  <a:pt x="1242907" y="542049"/>
                  <a:pt x="1226194" y="546909"/>
                  <a:pt x="1208698" y="554675"/>
                </a:cubicBezTo>
                <a:cubicBezTo>
                  <a:pt x="1178448" y="587047"/>
                  <a:pt x="1155504" y="615144"/>
                  <a:pt x="1114053" y="666307"/>
                </a:cubicBezTo>
                <a:lnTo>
                  <a:pt x="1124878" y="681175"/>
                </a:lnTo>
                <a:lnTo>
                  <a:pt x="1125854" y="679334"/>
                </a:lnTo>
                <a:lnTo>
                  <a:pt x="1116931" y="667078"/>
                </a:lnTo>
                <a:cubicBezTo>
                  <a:pt x="1158381" y="615915"/>
                  <a:pt x="1181326" y="587814"/>
                  <a:pt x="1211575" y="555446"/>
                </a:cubicBezTo>
                <a:lnTo>
                  <a:pt x="1254123" y="539278"/>
                </a:lnTo>
                <a:close/>
                <a:moveTo>
                  <a:pt x="1522578" y="430179"/>
                </a:moveTo>
                <a:lnTo>
                  <a:pt x="1518158" y="432143"/>
                </a:lnTo>
                <a:lnTo>
                  <a:pt x="1486693" y="487893"/>
                </a:lnTo>
                <a:cubicBezTo>
                  <a:pt x="1479137" y="500266"/>
                  <a:pt x="1474121" y="507487"/>
                  <a:pt x="1468909" y="515429"/>
                </a:cubicBezTo>
                <a:cubicBezTo>
                  <a:pt x="1319920" y="634293"/>
                  <a:pt x="1203715" y="814870"/>
                  <a:pt x="1073539" y="932551"/>
                </a:cubicBezTo>
                <a:cubicBezTo>
                  <a:pt x="1051916" y="967231"/>
                  <a:pt x="1029514" y="1004816"/>
                  <a:pt x="1004235" y="1041631"/>
                </a:cubicBezTo>
                <a:cubicBezTo>
                  <a:pt x="978959" y="1078447"/>
                  <a:pt x="959433" y="1116803"/>
                  <a:pt x="937031" y="1154389"/>
                </a:cubicBezTo>
                <a:cubicBezTo>
                  <a:pt x="884918" y="1233829"/>
                  <a:pt x="816870" y="1315226"/>
                  <a:pt x="793754" y="1389983"/>
                </a:cubicBezTo>
                <a:cubicBezTo>
                  <a:pt x="760931" y="1443456"/>
                  <a:pt x="728107" y="1496930"/>
                  <a:pt x="698160" y="1551175"/>
                </a:cubicBezTo>
                <a:cubicBezTo>
                  <a:pt x="677855" y="1592439"/>
                  <a:pt x="660427" y="1634469"/>
                  <a:pt x="640124" y="1675732"/>
                </a:cubicBezTo>
                <a:lnTo>
                  <a:pt x="610718" y="1739460"/>
                </a:lnTo>
                <a:cubicBezTo>
                  <a:pt x="601614" y="1761928"/>
                  <a:pt x="593290" y="1781494"/>
                  <a:pt x="584185" y="1803962"/>
                </a:cubicBezTo>
                <a:cubicBezTo>
                  <a:pt x="559213" y="1862652"/>
                  <a:pt x="532141" y="1917667"/>
                  <a:pt x="510043" y="1977130"/>
                </a:cubicBezTo>
                <a:cubicBezTo>
                  <a:pt x="497047" y="2014122"/>
                  <a:pt x="485609" y="2045307"/>
                  <a:pt x="471836" y="2085204"/>
                </a:cubicBezTo>
                <a:cubicBezTo>
                  <a:pt x="466930" y="2115024"/>
                  <a:pt x="464898" y="2145614"/>
                  <a:pt x="455083" y="2205254"/>
                </a:cubicBezTo>
                <a:lnTo>
                  <a:pt x="478787" y="2143746"/>
                </a:lnTo>
                <a:lnTo>
                  <a:pt x="483408" y="2122551"/>
                </a:lnTo>
                <a:cubicBezTo>
                  <a:pt x="497179" y="2082653"/>
                  <a:pt x="514609" y="2040619"/>
                  <a:pt x="527603" y="2003628"/>
                </a:cubicBezTo>
                <a:cubicBezTo>
                  <a:pt x="549702" y="1944165"/>
                  <a:pt x="576774" y="1889150"/>
                  <a:pt x="601746" y="1830460"/>
                </a:cubicBezTo>
                <a:lnTo>
                  <a:pt x="628944" y="1811079"/>
                </a:lnTo>
                <a:lnTo>
                  <a:pt x="712748" y="1617563"/>
                </a:lnTo>
                <a:lnTo>
                  <a:pt x="720695" y="1582121"/>
                </a:lnTo>
                <a:lnTo>
                  <a:pt x="771153" y="1507462"/>
                </a:lnTo>
                <a:lnTo>
                  <a:pt x="806568" y="1442918"/>
                </a:lnTo>
                <a:lnTo>
                  <a:pt x="798322" y="1453475"/>
                </a:lnTo>
                <a:cubicBezTo>
                  <a:pt x="793348" y="1449030"/>
                  <a:pt x="788374" y="1444583"/>
                  <a:pt x="782622" y="1443042"/>
                </a:cubicBezTo>
                <a:cubicBezTo>
                  <a:pt x="758121" y="1476953"/>
                  <a:pt x="732067" y="1516673"/>
                  <a:pt x="706008" y="1556393"/>
                </a:cubicBezTo>
                <a:cubicBezTo>
                  <a:pt x="700560" y="1576726"/>
                  <a:pt x="694333" y="1599966"/>
                  <a:pt x="690205" y="1626882"/>
                </a:cubicBezTo>
                <a:cubicBezTo>
                  <a:pt x="669122" y="1671048"/>
                  <a:pt x="652472" y="1710175"/>
                  <a:pt x="634266" y="1755113"/>
                </a:cubicBezTo>
                <a:cubicBezTo>
                  <a:pt x="632710" y="1760922"/>
                  <a:pt x="627501" y="1768865"/>
                  <a:pt x="625165" y="1777582"/>
                </a:cubicBezTo>
                <a:cubicBezTo>
                  <a:pt x="610546" y="1786118"/>
                  <a:pt x="601681" y="1796196"/>
                  <a:pt x="587063" y="1804734"/>
                </a:cubicBezTo>
                <a:cubicBezTo>
                  <a:pt x="596165" y="1782265"/>
                  <a:pt x="604491" y="1762699"/>
                  <a:pt x="613593" y="1740230"/>
                </a:cubicBezTo>
                <a:lnTo>
                  <a:pt x="642999" y="1676502"/>
                </a:lnTo>
                <a:cubicBezTo>
                  <a:pt x="663304" y="1635240"/>
                  <a:pt x="680732" y="1593210"/>
                  <a:pt x="701035" y="1551945"/>
                </a:cubicBezTo>
                <a:cubicBezTo>
                  <a:pt x="733860" y="1498472"/>
                  <a:pt x="766683" y="1444997"/>
                  <a:pt x="796633" y="1390754"/>
                </a:cubicBezTo>
                <a:cubicBezTo>
                  <a:pt x="819745" y="1315996"/>
                  <a:pt x="887017" y="1237506"/>
                  <a:pt x="939908" y="1155160"/>
                </a:cubicBezTo>
                <a:cubicBezTo>
                  <a:pt x="962310" y="1117574"/>
                  <a:pt x="981834" y="1079217"/>
                  <a:pt x="1007113" y="1042402"/>
                </a:cubicBezTo>
                <a:cubicBezTo>
                  <a:pt x="1029514" y="1004816"/>
                  <a:pt x="1054012" y="970907"/>
                  <a:pt x="1076414" y="933321"/>
                </a:cubicBezTo>
                <a:cubicBezTo>
                  <a:pt x="1206590" y="815641"/>
                  <a:pt x="1319920" y="634293"/>
                  <a:pt x="1471783" y="516199"/>
                </a:cubicBezTo>
                <a:cubicBezTo>
                  <a:pt x="1482985" y="497404"/>
                  <a:pt x="1491851" y="487327"/>
                  <a:pt x="1522578" y="430179"/>
                </a:cubicBezTo>
                <a:close/>
                <a:moveTo>
                  <a:pt x="1652184" y="153561"/>
                </a:moveTo>
                <a:lnTo>
                  <a:pt x="1663450" y="169033"/>
                </a:lnTo>
                <a:lnTo>
                  <a:pt x="1663451" y="169031"/>
                </a:lnTo>
                <a:lnTo>
                  <a:pt x="1652188" y="153562"/>
                </a:lnTo>
                <a:close/>
                <a:moveTo>
                  <a:pt x="1691382" y="0"/>
                </a:moveTo>
                <a:lnTo>
                  <a:pt x="1855113" y="0"/>
                </a:lnTo>
                <a:lnTo>
                  <a:pt x="1804830" y="32563"/>
                </a:lnTo>
                <a:lnTo>
                  <a:pt x="1814541" y="53842"/>
                </a:lnTo>
                <a:lnTo>
                  <a:pt x="1814880" y="53671"/>
                </a:lnTo>
                <a:lnTo>
                  <a:pt x="1806927" y="36236"/>
                </a:lnTo>
                <a:lnTo>
                  <a:pt x="1864372" y="0"/>
                </a:lnTo>
                <a:lnTo>
                  <a:pt x="2008202" y="0"/>
                </a:lnTo>
                <a:lnTo>
                  <a:pt x="1899931" y="71664"/>
                </a:lnTo>
                <a:cubicBezTo>
                  <a:pt x="1790875" y="147911"/>
                  <a:pt x="1685782" y="229501"/>
                  <a:pt x="1584031" y="315877"/>
                </a:cubicBezTo>
                <a:cubicBezTo>
                  <a:pt x="1524541" y="365321"/>
                  <a:pt x="1478353" y="399644"/>
                  <a:pt x="1446004" y="428338"/>
                </a:cubicBezTo>
                <a:cubicBezTo>
                  <a:pt x="1413654" y="457032"/>
                  <a:pt x="1392269" y="479324"/>
                  <a:pt x="1377413" y="500251"/>
                </a:cubicBezTo>
                <a:cubicBezTo>
                  <a:pt x="1356029" y="522541"/>
                  <a:pt x="1331766" y="544063"/>
                  <a:pt x="1310379" y="566352"/>
                </a:cubicBezTo>
                <a:cubicBezTo>
                  <a:pt x="1266828" y="613840"/>
                  <a:pt x="1223279" y="661324"/>
                  <a:pt x="1180507" y="705906"/>
                </a:cubicBezTo>
                <a:lnTo>
                  <a:pt x="1046624" y="830137"/>
                </a:lnTo>
                <a:lnTo>
                  <a:pt x="1044341" y="834435"/>
                </a:lnTo>
                <a:cubicBezTo>
                  <a:pt x="1025831" y="857499"/>
                  <a:pt x="1008640" y="887139"/>
                  <a:pt x="989352" y="913105"/>
                </a:cubicBezTo>
                <a:cubicBezTo>
                  <a:pt x="976055" y="928222"/>
                  <a:pt x="967189" y="938301"/>
                  <a:pt x="955446" y="947608"/>
                </a:cubicBezTo>
                <a:lnTo>
                  <a:pt x="948137" y="951876"/>
                </a:lnTo>
                <a:lnTo>
                  <a:pt x="899650" y="1030733"/>
                </a:lnTo>
                <a:cubicBezTo>
                  <a:pt x="889141" y="1051269"/>
                  <a:pt x="883420" y="1066860"/>
                  <a:pt x="879917" y="1079932"/>
                </a:cubicBezTo>
                <a:cubicBezTo>
                  <a:pt x="872913" y="1106074"/>
                  <a:pt x="871117" y="1124274"/>
                  <a:pt x="854707" y="1151011"/>
                </a:cubicBezTo>
                <a:cubicBezTo>
                  <a:pt x="829427" y="1187826"/>
                  <a:pt x="807803" y="1222508"/>
                  <a:pt x="782527" y="1259324"/>
                </a:cubicBezTo>
                <a:cubicBezTo>
                  <a:pt x="760126" y="1296910"/>
                  <a:pt x="735625" y="1330818"/>
                  <a:pt x="713223" y="1368405"/>
                </a:cubicBezTo>
                <a:cubicBezTo>
                  <a:pt x="682498" y="1425556"/>
                  <a:pt x="656205" y="1477664"/>
                  <a:pt x="626256" y="1531909"/>
                </a:cubicBezTo>
                <a:cubicBezTo>
                  <a:pt x="602840" y="1584792"/>
                  <a:pt x="583076" y="1635539"/>
                  <a:pt x="560436" y="1685514"/>
                </a:cubicBezTo>
                <a:cubicBezTo>
                  <a:pt x="537798" y="1735491"/>
                  <a:pt x="520133" y="1789912"/>
                  <a:pt x="503247" y="1841429"/>
                </a:cubicBezTo>
                <a:cubicBezTo>
                  <a:pt x="522771" y="1803072"/>
                  <a:pt x="538642" y="1766851"/>
                  <a:pt x="552956" y="1736437"/>
                </a:cubicBezTo>
                <a:lnTo>
                  <a:pt x="557264" y="1727827"/>
                </a:lnTo>
                <a:lnTo>
                  <a:pt x="572719" y="1685690"/>
                </a:lnTo>
                <a:cubicBezTo>
                  <a:pt x="595360" y="1635714"/>
                  <a:pt x="615901" y="1582065"/>
                  <a:pt x="638538" y="1532088"/>
                </a:cubicBezTo>
                <a:lnTo>
                  <a:pt x="645092" y="1536446"/>
                </a:lnTo>
                <a:lnTo>
                  <a:pt x="646440" y="1533915"/>
                </a:lnTo>
                <a:lnTo>
                  <a:pt x="639320" y="1529182"/>
                </a:lnTo>
                <a:cubicBezTo>
                  <a:pt x="670045" y="1472031"/>
                  <a:pt x="696338" y="1419922"/>
                  <a:pt x="726288" y="1365678"/>
                </a:cubicBezTo>
                <a:cubicBezTo>
                  <a:pt x="748689" y="1328092"/>
                  <a:pt x="771091" y="1290506"/>
                  <a:pt x="795590" y="1256593"/>
                </a:cubicBezTo>
                <a:lnTo>
                  <a:pt x="867437" y="1148780"/>
                </a:lnTo>
                <a:lnTo>
                  <a:pt x="864893" y="1147514"/>
                </a:lnTo>
                <a:cubicBezTo>
                  <a:pt x="881303" y="1120776"/>
                  <a:pt x="883099" y="1102576"/>
                  <a:pt x="890104" y="1076434"/>
                </a:cubicBezTo>
                <a:cubicBezTo>
                  <a:pt x="897109" y="1050289"/>
                  <a:pt x="910102" y="1013296"/>
                  <a:pt x="958323" y="948379"/>
                </a:cubicBezTo>
                <a:cubicBezTo>
                  <a:pt x="967189" y="938301"/>
                  <a:pt x="976832" y="925319"/>
                  <a:pt x="992230" y="913876"/>
                </a:cubicBezTo>
                <a:lnTo>
                  <a:pt x="993571" y="911960"/>
                </a:lnTo>
                <a:lnTo>
                  <a:pt x="1047220" y="835207"/>
                </a:lnTo>
                <a:cubicBezTo>
                  <a:pt x="1092866" y="791395"/>
                  <a:pt x="1134860" y="749720"/>
                  <a:pt x="1182605" y="709583"/>
                </a:cubicBezTo>
                <a:cubicBezTo>
                  <a:pt x="1226155" y="662098"/>
                  <a:pt x="1266831" y="613841"/>
                  <a:pt x="1312478" y="570029"/>
                </a:cubicBezTo>
                <a:cubicBezTo>
                  <a:pt x="1333087" y="550643"/>
                  <a:pt x="1358128" y="526218"/>
                  <a:pt x="1379511" y="503928"/>
                </a:cubicBezTo>
                <a:cubicBezTo>
                  <a:pt x="1394368" y="483002"/>
                  <a:pt x="1415753" y="460710"/>
                  <a:pt x="1448103" y="432016"/>
                </a:cubicBezTo>
                <a:cubicBezTo>
                  <a:pt x="1480451" y="403323"/>
                  <a:pt x="1526641" y="368998"/>
                  <a:pt x="1586130" y="319554"/>
                </a:cubicBezTo>
                <a:cubicBezTo>
                  <a:pt x="1688271" y="231725"/>
                  <a:pt x="1793363" y="150135"/>
                  <a:pt x="1902322" y="74252"/>
                </a:cubicBezTo>
                <a:lnTo>
                  <a:pt x="2015076" y="0"/>
                </a:lnTo>
                <a:lnTo>
                  <a:pt x="2107911" y="0"/>
                </a:lnTo>
                <a:lnTo>
                  <a:pt x="2096656" y="7624"/>
                </a:lnTo>
                <a:cubicBezTo>
                  <a:pt x="2057932" y="34220"/>
                  <a:pt x="2018917" y="61906"/>
                  <a:pt x="1980037" y="91963"/>
                </a:cubicBezTo>
                <a:cubicBezTo>
                  <a:pt x="1957333" y="107672"/>
                  <a:pt x="1935405" y="120477"/>
                  <a:pt x="1915575" y="136959"/>
                </a:cubicBezTo>
                <a:cubicBezTo>
                  <a:pt x="1892869" y="152668"/>
                  <a:pt x="1873041" y="169151"/>
                  <a:pt x="1850336" y="184860"/>
                </a:cubicBezTo>
                <a:lnTo>
                  <a:pt x="1569461" y="368283"/>
                </a:lnTo>
                <a:lnTo>
                  <a:pt x="1853989" y="182727"/>
                </a:lnTo>
                <a:cubicBezTo>
                  <a:pt x="1876695" y="167015"/>
                  <a:pt x="1896522" y="150535"/>
                  <a:pt x="1919227" y="134823"/>
                </a:cubicBezTo>
                <a:cubicBezTo>
                  <a:pt x="1941933" y="119114"/>
                  <a:pt x="1963859" y="106309"/>
                  <a:pt x="1983691" y="89827"/>
                </a:cubicBezTo>
                <a:cubicBezTo>
                  <a:pt x="2022571" y="59769"/>
                  <a:pt x="2061391" y="32810"/>
                  <a:pt x="2100017" y="6576"/>
                </a:cubicBezTo>
                <a:lnTo>
                  <a:pt x="2109616" y="0"/>
                </a:lnTo>
                <a:lnTo>
                  <a:pt x="6058348" y="0"/>
                </a:lnTo>
                <a:lnTo>
                  <a:pt x="6058348" y="6619162"/>
                </a:lnTo>
                <a:lnTo>
                  <a:pt x="6031323" y="6635392"/>
                </a:lnTo>
                <a:cubicBezTo>
                  <a:pt x="5985371" y="6657328"/>
                  <a:pt x="5939420" y="6679262"/>
                  <a:pt x="5893467" y="6701198"/>
                </a:cubicBezTo>
                <a:lnTo>
                  <a:pt x="5880490" y="6706580"/>
                </a:lnTo>
                <a:lnTo>
                  <a:pt x="5874578" y="6710082"/>
                </a:lnTo>
                <a:lnTo>
                  <a:pt x="5817324" y="6736133"/>
                </a:lnTo>
                <a:lnTo>
                  <a:pt x="5767118" y="6770087"/>
                </a:lnTo>
                <a:cubicBezTo>
                  <a:pt x="5710980" y="6795521"/>
                  <a:pt x="5655622" y="6818049"/>
                  <a:pt x="5597386" y="6839806"/>
                </a:cubicBezTo>
                <a:lnTo>
                  <a:pt x="5571528" y="6847980"/>
                </a:lnTo>
                <a:lnTo>
                  <a:pt x="5549506" y="6858000"/>
                </a:lnTo>
                <a:lnTo>
                  <a:pt x="2319827" y="6858000"/>
                </a:lnTo>
                <a:lnTo>
                  <a:pt x="2291561" y="6844461"/>
                </a:lnTo>
                <a:cubicBezTo>
                  <a:pt x="2192691" y="6799289"/>
                  <a:pt x="2103225" y="6753522"/>
                  <a:pt x="1999855" y="6679123"/>
                </a:cubicBezTo>
                <a:cubicBezTo>
                  <a:pt x="1929746" y="6641656"/>
                  <a:pt x="1891276" y="6612668"/>
                  <a:pt x="1854123" y="6590259"/>
                </a:cubicBezTo>
                <a:cubicBezTo>
                  <a:pt x="1839980" y="6574015"/>
                  <a:pt x="1829490" y="6555635"/>
                  <a:pt x="1819002" y="6537259"/>
                </a:cubicBezTo>
                <a:cubicBezTo>
                  <a:pt x="1786045" y="6522202"/>
                  <a:pt x="1753088" y="6507144"/>
                  <a:pt x="1718032" y="6488410"/>
                </a:cubicBezTo>
                <a:cubicBezTo>
                  <a:pt x="1670392" y="6447625"/>
                  <a:pt x="1628502" y="6408377"/>
                  <a:pt x="1581641" y="6364686"/>
                </a:cubicBezTo>
                <a:cubicBezTo>
                  <a:pt x="1564384" y="6360062"/>
                  <a:pt x="1552101" y="6359886"/>
                  <a:pt x="1534844" y="6355262"/>
                </a:cubicBezTo>
                <a:cubicBezTo>
                  <a:pt x="1485105" y="6310800"/>
                  <a:pt x="1440339" y="6270782"/>
                  <a:pt x="1393476" y="6227090"/>
                </a:cubicBezTo>
                <a:cubicBezTo>
                  <a:pt x="1389519" y="6207349"/>
                  <a:pt x="1382684" y="6186837"/>
                  <a:pt x="1378725" y="6167095"/>
                </a:cubicBezTo>
                <a:cubicBezTo>
                  <a:pt x="1378725" y="6167095"/>
                  <a:pt x="1381603" y="6167866"/>
                  <a:pt x="1385255" y="6165734"/>
                </a:cubicBezTo>
                <a:cubicBezTo>
                  <a:pt x="1411446" y="6194544"/>
                  <a:pt x="1441290" y="6221222"/>
                  <a:pt x="1471133" y="6247899"/>
                </a:cubicBezTo>
                <a:cubicBezTo>
                  <a:pt x="1500977" y="6274576"/>
                  <a:pt x="1527942" y="6300482"/>
                  <a:pt x="1557007" y="6330066"/>
                </a:cubicBezTo>
                <a:cubicBezTo>
                  <a:pt x="1570068" y="6327339"/>
                  <a:pt x="1580255" y="6323841"/>
                  <a:pt x="1590439" y="6320343"/>
                </a:cubicBezTo>
                <a:cubicBezTo>
                  <a:pt x="1542799" y="6279556"/>
                  <a:pt x="1516069" y="6241259"/>
                  <a:pt x="1493535" y="6210313"/>
                </a:cubicBezTo>
                <a:cubicBezTo>
                  <a:pt x="1471000" y="6179367"/>
                  <a:pt x="1446130" y="6157138"/>
                  <a:pt x="1407421" y="6140538"/>
                </a:cubicBezTo>
                <a:cubicBezTo>
                  <a:pt x="1342456" y="6060863"/>
                  <a:pt x="1316570" y="6053925"/>
                  <a:pt x="1293257" y="6025884"/>
                </a:cubicBezTo>
                <a:cubicBezTo>
                  <a:pt x="1259996" y="5988952"/>
                  <a:pt x="1228835" y="5955694"/>
                  <a:pt x="1198449" y="5919530"/>
                </a:cubicBezTo>
                <a:cubicBezTo>
                  <a:pt x="1120423" y="5842581"/>
                  <a:pt x="1131521" y="5904711"/>
                  <a:pt x="1038270" y="5792548"/>
                </a:cubicBezTo>
                <a:cubicBezTo>
                  <a:pt x="1019931" y="5768953"/>
                  <a:pt x="1004467" y="5746129"/>
                  <a:pt x="984810" y="5715956"/>
                </a:cubicBezTo>
                <a:cubicBezTo>
                  <a:pt x="990562" y="5717497"/>
                  <a:pt x="997094" y="5716131"/>
                  <a:pt x="1000746" y="5713998"/>
                </a:cubicBezTo>
                <a:cubicBezTo>
                  <a:pt x="1024298" y="5729648"/>
                  <a:pt x="1042872" y="5740850"/>
                  <a:pt x="1064325" y="5752826"/>
                </a:cubicBezTo>
                <a:cubicBezTo>
                  <a:pt x="1030221" y="5684534"/>
                  <a:pt x="1027818" y="5658982"/>
                  <a:pt x="960994" y="5563239"/>
                </a:cubicBezTo>
                <a:cubicBezTo>
                  <a:pt x="938459" y="5532293"/>
                  <a:pt x="918802" y="5502118"/>
                  <a:pt x="898364" y="5474850"/>
                </a:cubicBezTo>
                <a:cubicBezTo>
                  <a:pt x="878707" y="5444675"/>
                  <a:pt x="858269" y="5417402"/>
                  <a:pt x="841486" y="5387998"/>
                </a:cubicBezTo>
                <a:cubicBezTo>
                  <a:pt x="828900" y="5365945"/>
                  <a:pt x="787553" y="5336185"/>
                  <a:pt x="767591" y="5284136"/>
                </a:cubicBezTo>
                <a:cubicBezTo>
                  <a:pt x="732706" y="5218746"/>
                  <a:pt x="705672" y="5158572"/>
                  <a:pt x="670791" y="5093183"/>
                </a:cubicBezTo>
                <a:lnTo>
                  <a:pt x="669329" y="5060745"/>
                </a:lnTo>
                <a:lnTo>
                  <a:pt x="648966" y="5025066"/>
                </a:lnTo>
                <a:cubicBezTo>
                  <a:pt x="625893" y="4984637"/>
                  <a:pt x="603594" y="4941301"/>
                  <a:pt x="582077" y="4895059"/>
                </a:cubicBezTo>
                <a:cubicBezTo>
                  <a:pt x="581773" y="4873185"/>
                  <a:pt x="553419" y="4806430"/>
                  <a:pt x="584583" y="4839688"/>
                </a:cubicBezTo>
                <a:cubicBezTo>
                  <a:pt x="574871" y="4818406"/>
                  <a:pt x="568814" y="4794990"/>
                  <a:pt x="561202" y="4777381"/>
                </a:cubicBezTo>
                <a:lnTo>
                  <a:pt x="558638" y="4769134"/>
                </a:lnTo>
                <a:lnTo>
                  <a:pt x="522425" y="4726514"/>
                </a:lnTo>
                <a:cubicBezTo>
                  <a:pt x="498809" y="4676598"/>
                  <a:pt x="481722" y="4625320"/>
                  <a:pt x="469610" y="4578485"/>
                </a:cubicBezTo>
                <a:cubicBezTo>
                  <a:pt x="458278" y="4528746"/>
                  <a:pt x="451918" y="4483452"/>
                  <a:pt x="451853" y="4449188"/>
                </a:cubicBezTo>
                <a:lnTo>
                  <a:pt x="446100" y="4447648"/>
                </a:lnTo>
                <a:cubicBezTo>
                  <a:pt x="433988" y="4400815"/>
                  <a:pt x="422654" y="4351077"/>
                  <a:pt x="414199" y="4302108"/>
                </a:cubicBezTo>
                <a:cubicBezTo>
                  <a:pt x="405739" y="4253141"/>
                  <a:pt x="393627" y="4206307"/>
                  <a:pt x="385172" y="4157338"/>
                </a:cubicBezTo>
                <a:cubicBezTo>
                  <a:pt x="375395" y="4101791"/>
                  <a:pt x="365618" y="4046240"/>
                  <a:pt x="358715" y="3991463"/>
                </a:cubicBezTo>
                <a:cubicBezTo>
                  <a:pt x="351817" y="3936685"/>
                  <a:pt x="345693" y="3879001"/>
                  <a:pt x="338794" y="3824226"/>
                </a:cubicBezTo>
                <a:lnTo>
                  <a:pt x="358106" y="3881535"/>
                </a:lnTo>
                <a:lnTo>
                  <a:pt x="358116" y="3881570"/>
                </a:lnTo>
                <a:lnTo>
                  <a:pt x="371948" y="3942079"/>
                </a:lnTo>
                <a:cubicBezTo>
                  <a:pt x="379085" y="3984469"/>
                  <a:pt x="385446" y="4029761"/>
                  <a:pt x="398101" y="4086079"/>
                </a:cubicBezTo>
                <a:cubicBezTo>
                  <a:pt x="404935" y="4106591"/>
                  <a:pt x="400026" y="4136409"/>
                  <a:pt x="399551" y="4161191"/>
                </a:cubicBezTo>
                <a:lnTo>
                  <a:pt x="404571" y="4175745"/>
                </a:lnTo>
                <a:lnTo>
                  <a:pt x="408739" y="4119217"/>
                </a:lnTo>
                <a:lnTo>
                  <a:pt x="395150" y="4063104"/>
                </a:lnTo>
                <a:lnTo>
                  <a:pt x="378130" y="3952715"/>
                </a:lnTo>
                <a:lnTo>
                  <a:pt x="358116" y="3881570"/>
                </a:lnTo>
                <a:lnTo>
                  <a:pt x="358111" y="3881552"/>
                </a:lnTo>
                <a:lnTo>
                  <a:pt x="358106" y="3881535"/>
                </a:lnTo>
                <a:lnTo>
                  <a:pt x="349821" y="3852086"/>
                </a:lnTo>
                <a:cubicBezTo>
                  <a:pt x="345256" y="3788592"/>
                  <a:pt x="337815" y="3724330"/>
                  <a:pt x="333248" y="3660837"/>
                </a:cubicBezTo>
                <a:lnTo>
                  <a:pt x="326912" y="3467641"/>
                </a:lnTo>
                <a:lnTo>
                  <a:pt x="323068" y="3410788"/>
                </a:lnTo>
                <a:cubicBezTo>
                  <a:pt x="320345" y="3300298"/>
                  <a:pt x="322371" y="3189096"/>
                  <a:pt x="329288" y="3077450"/>
                </a:cubicBezTo>
                <a:lnTo>
                  <a:pt x="355800" y="2841358"/>
                </a:lnTo>
                <a:lnTo>
                  <a:pt x="353884" y="2847530"/>
                </a:lnTo>
                <a:cubicBezTo>
                  <a:pt x="349992" y="2862055"/>
                  <a:pt x="346879" y="2873675"/>
                  <a:pt x="344308" y="2894778"/>
                </a:cubicBezTo>
                <a:cubicBezTo>
                  <a:pt x="340720" y="2931178"/>
                  <a:pt x="337132" y="2967578"/>
                  <a:pt x="329888" y="3006114"/>
                </a:cubicBezTo>
                <a:cubicBezTo>
                  <a:pt x="325522" y="3045418"/>
                  <a:pt x="321155" y="3084724"/>
                  <a:pt x="317566" y="3121124"/>
                </a:cubicBezTo>
                <a:cubicBezTo>
                  <a:pt x="310193" y="3091125"/>
                  <a:pt x="313782" y="3054726"/>
                  <a:pt x="314491" y="3017554"/>
                </a:cubicBezTo>
                <a:cubicBezTo>
                  <a:pt x="318858" y="2978251"/>
                  <a:pt x="324002" y="2936042"/>
                  <a:pt x="327052" y="2890155"/>
                </a:cubicBezTo>
                <a:cubicBezTo>
                  <a:pt x="312669" y="2886301"/>
                  <a:pt x="309795" y="2885531"/>
                  <a:pt x="304043" y="2883989"/>
                </a:cubicBezTo>
                <a:cubicBezTo>
                  <a:pt x="309727" y="2851266"/>
                  <a:pt x="314636" y="2821447"/>
                  <a:pt x="319238" y="2769750"/>
                </a:cubicBezTo>
                <a:cubicBezTo>
                  <a:pt x="319713" y="2744969"/>
                  <a:pt x="317313" y="2719418"/>
                  <a:pt x="317788" y="2694638"/>
                </a:cubicBezTo>
                <a:cubicBezTo>
                  <a:pt x="318261" y="2669858"/>
                  <a:pt x="318736" y="2645077"/>
                  <a:pt x="318432" y="2623203"/>
                </a:cubicBezTo>
                <a:cubicBezTo>
                  <a:pt x="306624" y="2598244"/>
                  <a:pt x="296134" y="2579867"/>
                  <a:pt x="283547" y="2557812"/>
                </a:cubicBezTo>
                <a:cubicBezTo>
                  <a:pt x="277796" y="2556272"/>
                  <a:pt x="274920" y="2555502"/>
                  <a:pt x="269168" y="2553961"/>
                </a:cubicBezTo>
                <a:cubicBezTo>
                  <a:pt x="268087" y="2534990"/>
                  <a:pt x="269340" y="2507303"/>
                  <a:pt x="274246" y="2477483"/>
                </a:cubicBezTo>
                <a:cubicBezTo>
                  <a:pt x="279155" y="2447663"/>
                  <a:pt x="284838" y="2414940"/>
                  <a:pt x="293401" y="2382985"/>
                </a:cubicBezTo>
                <a:cubicBezTo>
                  <a:pt x="309747" y="2321983"/>
                  <a:pt x="327414" y="2267560"/>
                  <a:pt x="339932" y="2255348"/>
                </a:cubicBezTo>
                <a:cubicBezTo>
                  <a:pt x="347479" y="2238691"/>
                  <a:pt x="351371" y="2224164"/>
                  <a:pt x="358137" y="2210412"/>
                </a:cubicBezTo>
                <a:lnTo>
                  <a:pt x="376475" y="2181158"/>
                </a:lnTo>
                <a:lnTo>
                  <a:pt x="391192" y="2107184"/>
                </a:lnTo>
                <a:cubicBezTo>
                  <a:pt x="401640" y="2071066"/>
                  <a:pt x="414634" y="2034072"/>
                  <a:pt x="426464" y="2001436"/>
                </a:cubicBezTo>
                <a:lnTo>
                  <a:pt x="443805" y="1982734"/>
                </a:lnTo>
                <a:lnTo>
                  <a:pt x="447309" y="1969660"/>
                </a:lnTo>
                <a:cubicBezTo>
                  <a:pt x="436886" y="1985547"/>
                  <a:pt x="425145" y="1994856"/>
                  <a:pt x="412623" y="2007069"/>
                </a:cubicBezTo>
                <a:cubicBezTo>
                  <a:pt x="409984" y="1993908"/>
                  <a:pt x="402913" y="1985787"/>
                  <a:pt x="400275" y="1972625"/>
                </a:cubicBezTo>
                <a:cubicBezTo>
                  <a:pt x="393441" y="1952114"/>
                  <a:pt x="438347" y="1796020"/>
                  <a:pt x="376895" y="1910318"/>
                </a:cubicBezTo>
                <a:lnTo>
                  <a:pt x="381156" y="1867094"/>
                </a:lnTo>
                <a:lnTo>
                  <a:pt x="378387" y="1870242"/>
                </a:lnTo>
                <a:cubicBezTo>
                  <a:pt x="365390" y="1907236"/>
                  <a:pt x="348740" y="1946363"/>
                  <a:pt x="335749" y="1983355"/>
                </a:cubicBezTo>
                <a:cubicBezTo>
                  <a:pt x="322751" y="2020349"/>
                  <a:pt x="306102" y="2059477"/>
                  <a:pt x="295983" y="2097239"/>
                </a:cubicBezTo>
                <a:cubicBezTo>
                  <a:pt x="285325" y="2125518"/>
                  <a:pt x="273885" y="2156702"/>
                  <a:pt x="263226" y="2184981"/>
                </a:cubicBezTo>
                <a:lnTo>
                  <a:pt x="213412" y="2370890"/>
                </a:lnTo>
                <a:cubicBezTo>
                  <a:pt x="204850" y="2402845"/>
                  <a:pt x="196289" y="2434798"/>
                  <a:pt x="190600" y="2467525"/>
                </a:cubicBezTo>
                <a:cubicBezTo>
                  <a:pt x="184917" y="2500247"/>
                  <a:pt x="179228" y="2532973"/>
                  <a:pt x="170667" y="2564926"/>
                </a:cubicBezTo>
                <a:cubicBezTo>
                  <a:pt x="158384" y="2564749"/>
                  <a:pt x="132462" y="2672999"/>
                  <a:pt x="120653" y="2648044"/>
                </a:cubicBezTo>
                <a:cubicBezTo>
                  <a:pt x="117775" y="2647272"/>
                  <a:pt x="117775" y="2647272"/>
                  <a:pt x="114901" y="2646502"/>
                </a:cubicBezTo>
                <a:cubicBezTo>
                  <a:pt x="114769" y="2577971"/>
                  <a:pt x="129559" y="2522775"/>
                  <a:pt x="144347" y="2467584"/>
                </a:cubicBezTo>
                <a:cubicBezTo>
                  <a:pt x="159136" y="2412390"/>
                  <a:pt x="182551" y="2359509"/>
                  <a:pt x="192605" y="2287480"/>
                </a:cubicBezTo>
                <a:cubicBezTo>
                  <a:pt x="208712" y="2238866"/>
                  <a:pt x="226140" y="2196835"/>
                  <a:pt x="244346" y="2151898"/>
                </a:cubicBezTo>
                <a:lnTo>
                  <a:pt x="263219" y="2184962"/>
                </a:lnTo>
                <a:lnTo>
                  <a:pt x="248001" y="2149765"/>
                </a:lnTo>
                <a:cubicBezTo>
                  <a:pt x="250032" y="2119176"/>
                  <a:pt x="258595" y="2087221"/>
                  <a:pt x="270270" y="2043648"/>
                </a:cubicBezTo>
                <a:cubicBezTo>
                  <a:pt x="281946" y="2000074"/>
                  <a:pt x="298831" y="1948555"/>
                  <a:pt x="318832" y="1885419"/>
                </a:cubicBezTo>
                <a:cubicBezTo>
                  <a:pt x="322724" y="1870896"/>
                  <a:pt x="329491" y="1857140"/>
                  <a:pt x="333382" y="1842618"/>
                </a:cubicBezTo>
                <a:cubicBezTo>
                  <a:pt x="342487" y="1820149"/>
                  <a:pt x="352367" y="1794774"/>
                  <a:pt x="361472" y="1772306"/>
                </a:cubicBezTo>
                <a:cubicBezTo>
                  <a:pt x="383874" y="1734720"/>
                  <a:pt x="408609" y="1688421"/>
                  <a:pt x="431012" y="1650835"/>
                </a:cubicBezTo>
                <a:lnTo>
                  <a:pt x="471476" y="1568604"/>
                </a:lnTo>
                <a:lnTo>
                  <a:pt x="471316" y="1546435"/>
                </a:lnTo>
                <a:cubicBezTo>
                  <a:pt x="455444" y="1582659"/>
                  <a:pt x="437474" y="1615205"/>
                  <a:pt x="420047" y="1657236"/>
                </a:cubicBezTo>
                <a:cubicBezTo>
                  <a:pt x="397645" y="1694822"/>
                  <a:pt x="372908" y="1741124"/>
                  <a:pt x="350508" y="1778710"/>
                </a:cubicBezTo>
                <a:cubicBezTo>
                  <a:pt x="341404" y="1801179"/>
                  <a:pt x="331523" y="1826550"/>
                  <a:pt x="322421" y="1849019"/>
                </a:cubicBezTo>
                <a:cubicBezTo>
                  <a:pt x="318529" y="1863545"/>
                  <a:pt x="311760" y="1877297"/>
                  <a:pt x="307868" y="1891822"/>
                </a:cubicBezTo>
                <a:cubicBezTo>
                  <a:pt x="290743" y="1955731"/>
                  <a:pt x="273858" y="2007248"/>
                  <a:pt x="259306" y="2050050"/>
                </a:cubicBezTo>
                <a:cubicBezTo>
                  <a:pt x="247630" y="2093624"/>
                  <a:pt x="241946" y="2126348"/>
                  <a:pt x="237037" y="2156167"/>
                </a:cubicBezTo>
                <a:cubicBezTo>
                  <a:pt x="218052" y="2204011"/>
                  <a:pt x="200625" y="2246041"/>
                  <a:pt x="185296" y="2291749"/>
                </a:cubicBezTo>
                <a:cubicBezTo>
                  <a:pt x="175243" y="2363779"/>
                  <a:pt x="151826" y="2416660"/>
                  <a:pt x="137037" y="2471852"/>
                </a:cubicBezTo>
                <a:cubicBezTo>
                  <a:pt x="122247" y="2527047"/>
                  <a:pt x="107459" y="2582238"/>
                  <a:pt x="107592" y="2650771"/>
                </a:cubicBezTo>
                <a:cubicBezTo>
                  <a:pt x="107592" y="2650771"/>
                  <a:pt x="110467" y="2651541"/>
                  <a:pt x="113344" y="2652312"/>
                </a:cubicBezTo>
                <a:cubicBezTo>
                  <a:pt x="110060" y="2710589"/>
                  <a:pt x="107554" y="2765959"/>
                  <a:pt x="106365" y="2827910"/>
                </a:cubicBezTo>
                <a:cubicBezTo>
                  <a:pt x="99126" y="2866443"/>
                  <a:pt x="98412" y="2903614"/>
                  <a:pt x="89917" y="2969833"/>
                </a:cubicBezTo>
                <a:cubicBezTo>
                  <a:pt x="91064" y="3023072"/>
                  <a:pt x="92992" y="3073404"/>
                  <a:pt x="95697" y="3120829"/>
                </a:cubicBezTo>
                <a:cubicBezTo>
                  <a:pt x="79984" y="3205351"/>
                  <a:pt x="88347" y="3348866"/>
                  <a:pt x="83304" y="3438876"/>
                </a:cubicBezTo>
                <a:lnTo>
                  <a:pt x="73836" y="3497928"/>
                </a:lnTo>
                <a:lnTo>
                  <a:pt x="86244" y="3501252"/>
                </a:lnTo>
                <a:cubicBezTo>
                  <a:pt x="96086" y="3591066"/>
                  <a:pt x="104545" y="3640033"/>
                  <a:pt x="108266" y="3672165"/>
                </a:cubicBezTo>
                <a:cubicBezTo>
                  <a:pt x="114862" y="3705066"/>
                  <a:pt x="115165" y="3726944"/>
                  <a:pt x="110260" y="3756763"/>
                </a:cubicBezTo>
                <a:cubicBezTo>
                  <a:pt x="99533" y="3750775"/>
                  <a:pt x="92934" y="3717872"/>
                  <a:pt x="85019" y="3678390"/>
                </a:cubicBezTo>
                <a:cubicBezTo>
                  <a:pt x="77102" y="3638906"/>
                  <a:pt x="73620" y="3594385"/>
                  <a:pt x="67021" y="3561482"/>
                </a:cubicBezTo>
                <a:cubicBezTo>
                  <a:pt x="62761" y="3519868"/>
                  <a:pt x="60623" y="3631380"/>
                  <a:pt x="56363" y="3589761"/>
                </a:cubicBezTo>
                <a:lnTo>
                  <a:pt x="52331" y="3504715"/>
                </a:lnTo>
                <a:lnTo>
                  <a:pt x="33457" y="3502673"/>
                </a:lnTo>
                <a:cubicBezTo>
                  <a:pt x="31054" y="3477122"/>
                  <a:pt x="31528" y="3452342"/>
                  <a:pt x="31225" y="3430468"/>
                </a:cubicBezTo>
                <a:cubicBezTo>
                  <a:pt x="8151" y="3390035"/>
                  <a:pt x="3044" y="3317059"/>
                  <a:pt x="5008" y="3252201"/>
                </a:cubicBezTo>
                <a:cubicBezTo>
                  <a:pt x="6974" y="3187347"/>
                  <a:pt x="11037" y="3126166"/>
                  <a:pt x="7" y="3098303"/>
                </a:cubicBezTo>
                <a:cubicBezTo>
                  <a:pt x="-365" y="3042161"/>
                  <a:pt x="14425" y="2986968"/>
                  <a:pt x="29042" y="2978430"/>
                </a:cubicBezTo>
                <a:cubicBezTo>
                  <a:pt x="35744" y="2930411"/>
                  <a:pt x="39571" y="2881621"/>
                  <a:pt x="46273" y="2833601"/>
                </a:cubicBezTo>
                <a:cubicBezTo>
                  <a:pt x="52974" y="2785581"/>
                  <a:pt x="62551" y="2738332"/>
                  <a:pt x="69252" y="2690312"/>
                </a:cubicBezTo>
                <a:cubicBezTo>
                  <a:pt x="67088" y="2652371"/>
                  <a:pt x="63366" y="2620239"/>
                  <a:pt x="64858" y="2580166"/>
                </a:cubicBezTo>
                <a:cubicBezTo>
                  <a:pt x="100530" y="2378009"/>
                  <a:pt x="159144" y="2147750"/>
                  <a:pt x="229766" y="2045249"/>
                </a:cubicBezTo>
                <a:cubicBezTo>
                  <a:pt x="245876" y="1996635"/>
                  <a:pt x="265095" y="1936404"/>
                  <a:pt x="287261" y="1911209"/>
                </a:cubicBezTo>
                <a:cubicBezTo>
                  <a:pt x="288515" y="1883522"/>
                  <a:pt x="288990" y="1858742"/>
                  <a:pt x="290242" y="1831058"/>
                </a:cubicBezTo>
                <a:cubicBezTo>
                  <a:pt x="309227" y="1783214"/>
                  <a:pt x="333830" y="1668384"/>
                  <a:pt x="380798" y="1631153"/>
                </a:cubicBezTo>
                <a:cubicBezTo>
                  <a:pt x="389122" y="1611587"/>
                  <a:pt x="395890" y="1597836"/>
                  <a:pt x="402657" y="1584080"/>
                </a:cubicBezTo>
                <a:cubicBezTo>
                  <a:pt x="427868" y="1513000"/>
                  <a:pt x="446854" y="1465158"/>
                  <a:pt x="470811" y="1421761"/>
                </a:cubicBezTo>
                <a:cubicBezTo>
                  <a:pt x="501843" y="1386488"/>
                  <a:pt x="545628" y="1326612"/>
                  <a:pt x="563903" y="1315940"/>
                </a:cubicBezTo>
                <a:cubicBezTo>
                  <a:pt x="569719" y="1351748"/>
                  <a:pt x="513412" y="1423838"/>
                  <a:pt x="505154" y="1477668"/>
                </a:cubicBezTo>
                <a:lnTo>
                  <a:pt x="527135" y="1453138"/>
                </a:lnTo>
                <a:lnTo>
                  <a:pt x="553946" y="1387606"/>
                </a:lnTo>
                <a:cubicBezTo>
                  <a:pt x="567970" y="1358281"/>
                  <a:pt x="579873" y="1331118"/>
                  <a:pt x="576965" y="1313213"/>
                </a:cubicBezTo>
                <a:cubicBezTo>
                  <a:pt x="594932" y="1280666"/>
                  <a:pt x="610567" y="1256833"/>
                  <a:pt x="628534" y="1224285"/>
                </a:cubicBezTo>
                <a:cubicBezTo>
                  <a:pt x="655371" y="1181660"/>
                  <a:pt x="680107" y="1135362"/>
                  <a:pt x="707719" y="1089830"/>
                </a:cubicBezTo>
                <a:cubicBezTo>
                  <a:pt x="735332" y="1044302"/>
                  <a:pt x="765821" y="999541"/>
                  <a:pt x="796310" y="954784"/>
                </a:cubicBezTo>
                <a:lnTo>
                  <a:pt x="801089" y="951601"/>
                </a:lnTo>
                <a:lnTo>
                  <a:pt x="854888" y="839714"/>
                </a:lnTo>
                <a:cubicBezTo>
                  <a:pt x="872620" y="819557"/>
                  <a:pt x="892687" y="790685"/>
                  <a:pt x="909097" y="763947"/>
                </a:cubicBezTo>
                <a:cubicBezTo>
                  <a:pt x="928386" y="737981"/>
                  <a:pt x="948995" y="718595"/>
                  <a:pt x="965169" y="704249"/>
                </a:cubicBezTo>
                <a:cubicBezTo>
                  <a:pt x="1004285" y="661803"/>
                  <a:pt x="1037652" y="617812"/>
                  <a:pt x="1078867" y="579041"/>
                </a:cubicBezTo>
                <a:cubicBezTo>
                  <a:pt x="1111452" y="537956"/>
                  <a:pt x="1141705" y="505590"/>
                  <a:pt x="1174291" y="464506"/>
                </a:cubicBezTo>
                <a:cubicBezTo>
                  <a:pt x="1188066" y="424608"/>
                  <a:pt x="1265825" y="364494"/>
                  <a:pt x="1305719" y="319141"/>
                </a:cubicBezTo>
                <a:cubicBezTo>
                  <a:pt x="1324772" y="305566"/>
                  <a:pt x="1346699" y="292760"/>
                  <a:pt x="1388454" y="263472"/>
                </a:cubicBezTo>
                <a:cubicBezTo>
                  <a:pt x="1420263" y="225295"/>
                  <a:pt x="1446083" y="197964"/>
                  <a:pt x="1467467" y="175674"/>
                </a:cubicBezTo>
                <a:cubicBezTo>
                  <a:pt x="1488855" y="153382"/>
                  <a:pt x="1507904" y="139805"/>
                  <a:pt x="1527735" y="123327"/>
                </a:cubicBezTo>
                <a:cubicBezTo>
                  <a:pt x="1549661" y="110521"/>
                  <a:pt x="1583329" y="88408"/>
                  <a:pt x="1579979" y="112418"/>
                </a:cubicBezTo>
                <a:cubicBezTo>
                  <a:pt x="1583633" y="110282"/>
                  <a:pt x="1591719" y="103110"/>
                  <a:pt x="1596155" y="98071"/>
                </a:cubicBezTo>
                <a:cubicBezTo>
                  <a:pt x="1619096" y="69968"/>
                  <a:pt x="1641261" y="44773"/>
                  <a:pt x="1667080" y="17446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59469" y="2774487"/>
            <a:ext cx="3863221" cy="72000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Slide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9469" y="3708115"/>
            <a:ext cx="3863221" cy="1415429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B6E3B4-3AEB-4DB1-B296-6271573D2FDF}"/>
              </a:ext>
            </a:extLst>
          </p:cNvPr>
          <p:cNvSpPr>
            <a:spLocks noGrp="1"/>
          </p:cNvSpPr>
          <p:nvPr>
            <p:ph type="sldNum" sz="quarter" idx="50"/>
          </p:nvPr>
        </p:nvSpPr>
        <p:spPr>
          <a:solidFill>
            <a:schemeClr val="tx1"/>
          </a:solidFill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0D666F-BCEE-DDCA-E90B-A060DB2E8686}"/>
              </a:ext>
            </a:extLst>
          </p:cNvPr>
          <p:cNvSpPr txBox="1">
            <a:spLocks/>
          </p:cNvSpPr>
          <p:nvPr userDrawn="1"/>
        </p:nvSpPr>
        <p:spPr>
          <a:xfrm>
            <a:off x="8924420" y="6626269"/>
            <a:ext cx="2741612" cy="22596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ru-RU"/>
            </a:defPPr>
            <a:lvl1pPr marL="0" algn="l" defTabSz="914400" rtl="0" eaLnBrk="1" latinLnBrk="0" hangingPunct="1">
              <a:defRPr sz="1050" i="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FLORIDA DEPARTMENT OF TRANSPORTATION – DISTRICT SIX 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24B7D8F-7895-683E-68A0-06F33913E193}"/>
              </a:ext>
            </a:extLst>
          </p:cNvPr>
          <p:cNvSpPr txBox="1">
            <a:spLocks/>
          </p:cNvSpPr>
          <p:nvPr userDrawn="1"/>
        </p:nvSpPr>
        <p:spPr>
          <a:xfrm>
            <a:off x="8775865" y="6385551"/>
            <a:ext cx="2890167" cy="22597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ru-RU"/>
            </a:defPPr>
            <a:lvl1pPr marL="0" algn="l" defTabSz="914400" rtl="0" eaLnBrk="1" latinLnBrk="0" hangingPunct="1">
              <a:defRPr sz="1100" b="1" i="0" kern="1200" spc="3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>
                <a:solidFill>
                  <a:schemeClr val="bg1"/>
                </a:solidFill>
                <a:latin typeface="+mj-lt"/>
              </a:rPr>
              <a:t>GEC INDUSTRY FORUM</a:t>
            </a:r>
          </a:p>
        </p:txBody>
      </p:sp>
    </p:spTree>
    <p:extLst>
      <p:ext uri="{BB962C8B-B14F-4D97-AF65-F5344CB8AC3E}">
        <p14:creationId xmlns:p14="http://schemas.microsoft.com/office/powerpoint/2010/main" val="323498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s Icons 4X Option 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A0690024-45C4-4CC9-BD1E-D825E7D4B6B1}"/>
              </a:ext>
            </a:extLst>
          </p:cNvPr>
          <p:cNvSpPr/>
          <p:nvPr userDrawn="1"/>
        </p:nvSpPr>
        <p:spPr>
          <a:xfrm>
            <a:off x="6133652" y="0"/>
            <a:ext cx="6058348" cy="6858000"/>
          </a:xfrm>
          <a:custGeom>
            <a:avLst/>
            <a:gdLst>
              <a:gd name="connsiteX0" fmla="*/ 5775314 w 6058348"/>
              <a:gd name="connsiteY0" fmla="*/ 6830929 h 6858000"/>
              <a:gd name="connsiteX1" fmla="*/ 5755157 w 6058348"/>
              <a:gd name="connsiteY1" fmla="*/ 6838228 h 6858000"/>
              <a:gd name="connsiteX2" fmla="*/ 5751312 w 6058348"/>
              <a:gd name="connsiteY2" fmla="*/ 6840574 h 6858000"/>
              <a:gd name="connsiteX3" fmla="*/ 5764972 w 6058348"/>
              <a:gd name="connsiteY3" fmla="*/ 6836167 h 6858000"/>
              <a:gd name="connsiteX4" fmla="*/ 6058348 w 6058348"/>
              <a:gd name="connsiteY4" fmla="*/ 6809240 h 6858000"/>
              <a:gd name="connsiteX5" fmla="*/ 6058348 w 6058348"/>
              <a:gd name="connsiteY5" fmla="*/ 6858000 h 6858000"/>
              <a:gd name="connsiteX6" fmla="*/ 5977136 w 6058348"/>
              <a:gd name="connsiteY6" fmla="*/ 6858000 h 6858000"/>
              <a:gd name="connsiteX7" fmla="*/ 5977921 w 6058348"/>
              <a:gd name="connsiteY7" fmla="*/ 6857705 h 6858000"/>
              <a:gd name="connsiteX8" fmla="*/ 6025527 w 6058348"/>
              <a:gd name="connsiteY8" fmla="*/ 6829598 h 6858000"/>
              <a:gd name="connsiteX9" fmla="*/ 6018182 w 6058348"/>
              <a:gd name="connsiteY9" fmla="*/ 6739091 h 6858000"/>
              <a:gd name="connsiteX10" fmla="*/ 6017901 w 6058348"/>
              <a:gd name="connsiteY10" fmla="*/ 6739114 h 6858000"/>
              <a:gd name="connsiteX11" fmla="*/ 6012472 w 6058348"/>
              <a:gd name="connsiteY11" fmla="*/ 6751767 h 6858000"/>
              <a:gd name="connsiteX12" fmla="*/ 5952444 w 6058348"/>
              <a:gd name="connsiteY12" fmla="*/ 6791725 h 6858000"/>
              <a:gd name="connsiteX13" fmla="*/ 5881449 w 6058348"/>
              <a:gd name="connsiteY13" fmla="*/ 6838083 h 6858000"/>
              <a:gd name="connsiteX14" fmla="*/ 5884949 w 6058348"/>
              <a:gd name="connsiteY14" fmla="*/ 6838200 h 6858000"/>
              <a:gd name="connsiteX15" fmla="*/ 5951666 w 6058348"/>
              <a:gd name="connsiteY15" fmla="*/ 6794627 h 6858000"/>
              <a:gd name="connsiteX16" fmla="*/ 6011694 w 6058348"/>
              <a:gd name="connsiteY16" fmla="*/ 6754670 h 6858000"/>
              <a:gd name="connsiteX17" fmla="*/ 6018182 w 6058348"/>
              <a:gd name="connsiteY17" fmla="*/ 6739091 h 6858000"/>
              <a:gd name="connsiteX18" fmla="*/ 1828503 w 6058348"/>
              <a:gd name="connsiteY18" fmla="*/ 6699175 h 6858000"/>
              <a:gd name="connsiteX19" fmla="*/ 1858008 w 6058348"/>
              <a:gd name="connsiteY19" fmla="*/ 6708052 h 6858000"/>
              <a:gd name="connsiteX20" fmla="*/ 1977044 w 6058348"/>
              <a:gd name="connsiteY20" fmla="*/ 6775753 h 6858000"/>
              <a:gd name="connsiteX21" fmla="*/ 2030914 w 6058348"/>
              <a:gd name="connsiteY21" fmla="*/ 6793299 h 6858000"/>
              <a:gd name="connsiteX22" fmla="*/ 2104411 w 6058348"/>
              <a:gd name="connsiteY22" fmla="*/ 6858000 h 6858000"/>
              <a:gd name="connsiteX23" fmla="*/ 2029236 w 6058348"/>
              <a:gd name="connsiteY23" fmla="*/ 6858000 h 6858000"/>
              <a:gd name="connsiteX24" fmla="*/ 1978430 w 6058348"/>
              <a:gd name="connsiteY24" fmla="*/ 6816601 h 6858000"/>
              <a:gd name="connsiteX25" fmla="*/ 1897054 w 6058348"/>
              <a:gd name="connsiteY25" fmla="*/ 6763661 h 6858000"/>
              <a:gd name="connsiteX26" fmla="*/ 1813581 w 6058348"/>
              <a:gd name="connsiteY26" fmla="*/ 6707045 h 6858000"/>
              <a:gd name="connsiteX27" fmla="*/ 1828503 w 6058348"/>
              <a:gd name="connsiteY27" fmla="*/ 6699175 h 6858000"/>
              <a:gd name="connsiteX28" fmla="*/ 6058348 w 6058348"/>
              <a:gd name="connsiteY28" fmla="*/ 6646154 h 6858000"/>
              <a:gd name="connsiteX29" fmla="*/ 6058348 w 6058348"/>
              <a:gd name="connsiteY29" fmla="*/ 6798878 h 6858000"/>
              <a:gd name="connsiteX30" fmla="*/ 6007790 w 6058348"/>
              <a:gd name="connsiteY30" fmla="*/ 6831072 h 6858000"/>
              <a:gd name="connsiteX31" fmla="*/ 5960666 w 6058348"/>
              <a:gd name="connsiteY31" fmla="*/ 6858000 h 6858000"/>
              <a:gd name="connsiteX32" fmla="*/ 5702396 w 6058348"/>
              <a:gd name="connsiteY32" fmla="*/ 6858000 h 6858000"/>
              <a:gd name="connsiteX33" fmla="*/ 5701558 w 6058348"/>
              <a:gd name="connsiteY33" fmla="*/ 6857641 h 6858000"/>
              <a:gd name="connsiteX34" fmla="*/ 5700561 w 6058348"/>
              <a:gd name="connsiteY34" fmla="*/ 6858000 h 6858000"/>
              <a:gd name="connsiteX35" fmla="*/ 5617693 w 6058348"/>
              <a:gd name="connsiteY35" fmla="*/ 6858000 h 6858000"/>
              <a:gd name="connsiteX36" fmla="*/ 5769518 w 6058348"/>
              <a:gd name="connsiteY36" fmla="*/ 6795637 h 6858000"/>
              <a:gd name="connsiteX37" fmla="*/ 5895870 w 6058348"/>
              <a:gd name="connsiteY37" fmla="*/ 6726747 h 6858000"/>
              <a:gd name="connsiteX38" fmla="*/ 6033724 w 6058348"/>
              <a:gd name="connsiteY38" fmla="*/ 6660942 h 6858000"/>
              <a:gd name="connsiteX39" fmla="*/ 1704192 w 6058348"/>
              <a:gd name="connsiteY39" fmla="*/ 6494042 h 6858000"/>
              <a:gd name="connsiteX40" fmla="*/ 1805163 w 6058348"/>
              <a:gd name="connsiteY40" fmla="*/ 6542890 h 6858000"/>
              <a:gd name="connsiteX41" fmla="*/ 1840284 w 6058348"/>
              <a:gd name="connsiteY41" fmla="*/ 6595890 h 6858000"/>
              <a:gd name="connsiteX42" fmla="*/ 1986015 w 6058348"/>
              <a:gd name="connsiteY42" fmla="*/ 6684753 h 6858000"/>
              <a:gd name="connsiteX43" fmla="*/ 2277722 w 6058348"/>
              <a:gd name="connsiteY43" fmla="*/ 6850092 h 6858000"/>
              <a:gd name="connsiteX44" fmla="*/ 2294231 w 6058348"/>
              <a:gd name="connsiteY44" fmla="*/ 6858000 h 6858000"/>
              <a:gd name="connsiteX45" fmla="*/ 2184392 w 6058348"/>
              <a:gd name="connsiteY45" fmla="*/ 6858000 h 6858000"/>
              <a:gd name="connsiteX46" fmla="*/ 2137094 w 6058348"/>
              <a:gd name="connsiteY46" fmla="*/ 6834206 h 6858000"/>
              <a:gd name="connsiteX47" fmla="*/ 2043974 w 6058348"/>
              <a:gd name="connsiteY47" fmla="*/ 6790575 h 6858000"/>
              <a:gd name="connsiteX48" fmla="*/ 1940844 w 6058348"/>
              <a:gd name="connsiteY48" fmla="*/ 6703784 h 6858000"/>
              <a:gd name="connsiteX49" fmla="*/ 1808948 w 6058348"/>
              <a:gd name="connsiteY49" fmla="*/ 6609289 h 6858000"/>
              <a:gd name="connsiteX50" fmla="*/ 1672861 w 6058348"/>
              <a:gd name="connsiteY50" fmla="*/ 6507439 h 6858000"/>
              <a:gd name="connsiteX51" fmla="*/ 1704192 w 6058348"/>
              <a:gd name="connsiteY51" fmla="*/ 6494042 h 6858000"/>
              <a:gd name="connsiteX52" fmla="*/ 1413162 w 6058348"/>
              <a:gd name="connsiteY52" fmla="*/ 6406719 h 6858000"/>
              <a:gd name="connsiteX53" fmla="*/ 1705777 w 6058348"/>
              <a:gd name="connsiteY53" fmla="*/ 6637683 h 6858000"/>
              <a:gd name="connsiteX54" fmla="*/ 1813581 w 6058348"/>
              <a:gd name="connsiteY54" fmla="*/ 6707045 h 6858000"/>
              <a:gd name="connsiteX55" fmla="*/ 1894178 w 6058348"/>
              <a:gd name="connsiteY55" fmla="*/ 6762888 h 6858000"/>
              <a:gd name="connsiteX56" fmla="*/ 1975555 w 6058348"/>
              <a:gd name="connsiteY56" fmla="*/ 6815827 h 6858000"/>
              <a:gd name="connsiteX57" fmla="*/ 2027311 w 6058348"/>
              <a:gd name="connsiteY57" fmla="*/ 6858000 h 6858000"/>
              <a:gd name="connsiteX58" fmla="*/ 1975650 w 6058348"/>
              <a:gd name="connsiteY58" fmla="*/ 6858000 h 6858000"/>
              <a:gd name="connsiteX59" fmla="*/ 1904949 w 6058348"/>
              <a:gd name="connsiteY59" fmla="*/ 6808974 h 6858000"/>
              <a:gd name="connsiteX60" fmla="*/ 1831444 w 6058348"/>
              <a:gd name="connsiteY60" fmla="*/ 6755421 h 6858000"/>
              <a:gd name="connsiteX61" fmla="*/ 1759476 w 6058348"/>
              <a:gd name="connsiteY61" fmla="*/ 6701886 h 6858000"/>
              <a:gd name="connsiteX62" fmla="*/ 1688284 w 6058348"/>
              <a:gd name="connsiteY62" fmla="*/ 6645449 h 6858000"/>
              <a:gd name="connsiteX63" fmla="*/ 1591984 w 6058348"/>
              <a:gd name="connsiteY63" fmla="*/ 6579173 h 6858000"/>
              <a:gd name="connsiteX64" fmla="*/ 1510844 w 6058348"/>
              <a:gd name="connsiteY64" fmla="*/ 6513843 h 6858000"/>
              <a:gd name="connsiteX65" fmla="*/ 1449063 w 6058348"/>
              <a:gd name="connsiteY65" fmla="*/ 6456811 h 6858000"/>
              <a:gd name="connsiteX66" fmla="*/ 1413162 w 6058348"/>
              <a:gd name="connsiteY66" fmla="*/ 6406719 h 6858000"/>
              <a:gd name="connsiteX67" fmla="*/ 1521005 w 6058348"/>
              <a:gd name="connsiteY67" fmla="*/ 6360893 h 6858000"/>
              <a:gd name="connsiteX68" fmla="*/ 1567801 w 6058348"/>
              <a:gd name="connsiteY68" fmla="*/ 6370320 h 6858000"/>
              <a:gd name="connsiteX69" fmla="*/ 1704192 w 6058348"/>
              <a:gd name="connsiteY69" fmla="*/ 6494042 h 6858000"/>
              <a:gd name="connsiteX70" fmla="*/ 1680948 w 6058348"/>
              <a:gd name="connsiteY70" fmla="*/ 6500268 h 6858000"/>
              <a:gd name="connsiteX71" fmla="*/ 1521005 w 6058348"/>
              <a:gd name="connsiteY71" fmla="*/ 6360893 h 6858000"/>
              <a:gd name="connsiteX72" fmla="*/ 1399798 w 6058348"/>
              <a:gd name="connsiteY72" fmla="*/ 6033698 h 6858000"/>
              <a:gd name="connsiteX73" fmla="*/ 1399604 w 6058348"/>
              <a:gd name="connsiteY73" fmla="*/ 6034532 h 6858000"/>
              <a:gd name="connsiteX74" fmla="*/ 1406136 w 6058348"/>
              <a:gd name="connsiteY74" fmla="*/ 6049010 h 6858000"/>
              <a:gd name="connsiteX75" fmla="*/ 1408539 w 6058348"/>
              <a:gd name="connsiteY75" fmla="*/ 6044319 h 6858000"/>
              <a:gd name="connsiteX76" fmla="*/ 1036872 w 6058348"/>
              <a:gd name="connsiteY76" fmla="*/ 6016343 h 6858000"/>
              <a:gd name="connsiteX77" fmla="*/ 1202872 w 6058348"/>
              <a:gd name="connsiteY77" fmla="*/ 6179134 h 6858000"/>
              <a:gd name="connsiteX78" fmla="*/ 1230684 w 6058348"/>
              <a:gd name="connsiteY78" fmla="*/ 6236401 h 6858000"/>
              <a:gd name="connsiteX79" fmla="*/ 1151880 w 6058348"/>
              <a:gd name="connsiteY79" fmla="*/ 6162355 h 6858000"/>
              <a:gd name="connsiteX80" fmla="*/ 1094528 w 6058348"/>
              <a:gd name="connsiteY80" fmla="*/ 6100288 h 6858000"/>
              <a:gd name="connsiteX81" fmla="*/ 1036872 w 6058348"/>
              <a:gd name="connsiteY81" fmla="*/ 6016343 h 6858000"/>
              <a:gd name="connsiteX82" fmla="*/ 729934 w 6058348"/>
              <a:gd name="connsiteY82" fmla="*/ 5606776 h 6858000"/>
              <a:gd name="connsiteX83" fmla="*/ 738318 w 6058348"/>
              <a:gd name="connsiteY83" fmla="*/ 5619162 h 6858000"/>
              <a:gd name="connsiteX84" fmla="*/ 741534 w 6058348"/>
              <a:gd name="connsiteY84" fmla="*/ 5622080 h 6858000"/>
              <a:gd name="connsiteX85" fmla="*/ 864907 w 6058348"/>
              <a:gd name="connsiteY85" fmla="*/ 5288164 h 6858000"/>
              <a:gd name="connsiteX86" fmla="*/ 868725 w 6058348"/>
              <a:gd name="connsiteY86" fmla="*/ 5296695 h 6858000"/>
              <a:gd name="connsiteX87" fmla="*/ 869268 w 6058348"/>
              <a:gd name="connsiteY87" fmla="*/ 5295812 h 6858000"/>
              <a:gd name="connsiteX88" fmla="*/ 566239 w 6058348"/>
              <a:gd name="connsiteY88" fmla="*/ 5278338 h 6858000"/>
              <a:gd name="connsiteX89" fmla="*/ 640251 w 6058348"/>
              <a:gd name="connsiteY89" fmla="*/ 5436620 h 6858000"/>
              <a:gd name="connsiteX90" fmla="*/ 582093 w 6058348"/>
              <a:gd name="connsiteY90" fmla="*/ 5309152 h 6858000"/>
              <a:gd name="connsiteX91" fmla="*/ 457312 w 6058348"/>
              <a:gd name="connsiteY91" fmla="*/ 5107590 h 6858000"/>
              <a:gd name="connsiteX92" fmla="*/ 518858 w 6058348"/>
              <a:gd name="connsiteY92" fmla="*/ 5177012 h 6858000"/>
              <a:gd name="connsiteX93" fmla="*/ 521360 w 6058348"/>
              <a:gd name="connsiteY93" fmla="*/ 5182362 h 6858000"/>
              <a:gd name="connsiteX94" fmla="*/ 553395 w 6058348"/>
              <a:gd name="connsiteY94" fmla="*/ 5199108 h 6858000"/>
              <a:gd name="connsiteX95" fmla="*/ 611329 w 6058348"/>
              <a:gd name="connsiteY95" fmla="*/ 5292077 h 6858000"/>
              <a:gd name="connsiteX96" fmla="*/ 694396 w 6058348"/>
              <a:gd name="connsiteY96" fmla="*/ 5407740 h 6858000"/>
              <a:gd name="connsiteX97" fmla="*/ 723291 w 6058348"/>
              <a:gd name="connsiteY97" fmla="*/ 5483977 h 6858000"/>
              <a:gd name="connsiteX98" fmla="*/ 740612 w 6058348"/>
              <a:gd name="connsiteY98" fmla="*/ 5522869 h 6858000"/>
              <a:gd name="connsiteX99" fmla="*/ 824997 w 6058348"/>
              <a:gd name="connsiteY99" fmla="*/ 5645110 h 6858000"/>
              <a:gd name="connsiteX100" fmla="*/ 824949 w 6058348"/>
              <a:gd name="connsiteY100" fmla="*/ 5645134 h 6858000"/>
              <a:gd name="connsiteX101" fmla="*/ 786356 w 6058348"/>
              <a:gd name="connsiteY101" fmla="*/ 5662776 h 6858000"/>
              <a:gd name="connsiteX102" fmla="*/ 715179 w 6058348"/>
              <a:gd name="connsiteY102" fmla="*/ 5521277 h 6858000"/>
              <a:gd name="connsiteX103" fmla="*/ 710297 w 6058348"/>
              <a:gd name="connsiteY103" fmla="*/ 5520972 h 6858000"/>
              <a:gd name="connsiteX104" fmla="*/ 777654 w 6058348"/>
              <a:gd name="connsiteY104" fmla="*/ 5654875 h 6858000"/>
              <a:gd name="connsiteX105" fmla="*/ 786356 w 6058348"/>
              <a:gd name="connsiteY105" fmla="*/ 5662776 h 6858000"/>
              <a:gd name="connsiteX106" fmla="*/ 805384 w 6058348"/>
              <a:gd name="connsiteY106" fmla="*/ 5655033 h 6858000"/>
              <a:gd name="connsiteX107" fmla="*/ 824949 w 6058348"/>
              <a:gd name="connsiteY107" fmla="*/ 5645134 h 6858000"/>
              <a:gd name="connsiteX108" fmla="*/ 825000 w 6058348"/>
              <a:gd name="connsiteY108" fmla="*/ 5645111 h 6858000"/>
              <a:gd name="connsiteX109" fmla="*/ 1039854 w 6058348"/>
              <a:gd name="connsiteY109" fmla="*/ 5936188 h 6858000"/>
              <a:gd name="connsiteX110" fmla="*/ 980539 w 6058348"/>
              <a:gd name="connsiteY110" fmla="*/ 5938976 h 6858000"/>
              <a:gd name="connsiteX111" fmla="*/ 996779 w 6058348"/>
              <a:gd name="connsiteY111" fmla="*/ 5958896 h 6858000"/>
              <a:gd name="connsiteX112" fmla="*/ 915468 w 6058348"/>
              <a:gd name="connsiteY112" fmla="*/ 5940222 h 6858000"/>
              <a:gd name="connsiteX113" fmla="*/ 873038 w 6058348"/>
              <a:gd name="connsiteY113" fmla="*/ 5891490 h 6858000"/>
              <a:gd name="connsiteX114" fmla="*/ 834264 w 6058348"/>
              <a:gd name="connsiteY114" fmla="*/ 5840627 h 6858000"/>
              <a:gd name="connsiteX115" fmla="*/ 740709 w 6058348"/>
              <a:gd name="connsiteY115" fmla="*/ 5706587 h 6858000"/>
              <a:gd name="connsiteX116" fmla="*/ 655781 w 6058348"/>
              <a:gd name="connsiteY116" fmla="*/ 5574860 h 6858000"/>
              <a:gd name="connsiteX117" fmla="*/ 579484 w 6058348"/>
              <a:gd name="connsiteY117" fmla="*/ 5445444 h 6858000"/>
              <a:gd name="connsiteX118" fmla="*/ 543822 w 6058348"/>
              <a:gd name="connsiteY118" fmla="*/ 5382962 h 6858000"/>
              <a:gd name="connsiteX119" fmla="*/ 511815 w 6058348"/>
              <a:gd name="connsiteY119" fmla="*/ 5318344 h 6858000"/>
              <a:gd name="connsiteX120" fmla="*/ 535299 w 6058348"/>
              <a:gd name="connsiteY120" fmla="*/ 5299729 h 6858000"/>
              <a:gd name="connsiteX121" fmla="*/ 578811 w 6058348"/>
              <a:gd name="connsiteY121" fmla="*/ 5367430 h 6858000"/>
              <a:gd name="connsiteX122" fmla="*/ 628854 w 6058348"/>
              <a:gd name="connsiteY122" fmla="*/ 5433765 h 6858000"/>
              <a:gd name="connsiteX123" fmla="*/ 683935 w 6058348"/>
              <a:gd name="connsiteY123" fmla="*/ 5538817 h 6858000"/>
              <a:gd name="connsiteX124" fmla="*/ 689004 w 6058348"/>
              <a:gd name="connsiteY124" fmla="*/ 5546303 h 6858000"/>
              <a:gd name="connsiteX125" fmla="*/ 628854 w 6058348"/>
              <a:gd name="connsiteY125" fmla="*/ 5433765 h 6858000"/>
              <a:gd name="connsiteX126" fmla="*/ 581686 w 6058348"/>
              <a:gd name="connsiteY126" fmla="*/ 5368200 h 6858000"/>
              <a:gd name="connsiteX127" fmla="*/ 538174 w 6058348"/>
              <a:gd name="connsiteY127" fmla="*/ 5300498 h 6858000"/>
              <a:gd name="connsiteX128" fmla="*/ 495914 w 6058348"/>
              <a:gd name="connsiteY128" fmla="*/ 5205110 h 6858000"/>
              <a:gd name="connsiteX129" fmla="*/ 457312 w 6058348"/>
              <a:gd name="connsiteY129" fmla="*/ 5107590 h 6858000"/>
              <a:gd name="connsiteX130" fmla="*/ 869428 w 6058348"/>
              <a:gd name="connsiteY130" fmla="*/ 1149768 h 6858000"/>
              <a:gd name="connsiteX131" fmla="*/ 870666 w 6058348"/>
              <a:gd name="connsiteY131" fmla="*/ 1150875 h 6858000"/>
              <a:gd name="connsiteX132" fmla="*/ 870910 w 6058348"/>
              <a:gd name="connsiteY132" fmla="*/ 1150505 h 6858000"/>
              <a:gd name="connsiteX133" fmla="*/ 1154519 w 6058348"/>
              <a:gd name="connsiteY133" fmla="*/ 779895 h 6858000"/>
              <a:gd name="connsiteX134" fmla="*/ 1059331 w 6058348"/>
              <a:gd name="connsiteY134" fmla="*/ 882040 h 6858000"/>
              <a:gd name="connsiteX135" fmla="*/ 1030096 w 6058348"/>
              <a:gd name="connsiteY135" fmla="*/ 899115 h 6858000"/>
              <a:gd name="connsiteX136" fmla="*/ 1026538 w 6058348"/>
              <a:gd name="connsiteY136" fmla="*/ 900885 h 6858000"/>
              <a:gd name="connsiteX137" fmla="*/ 1026381 w 6058348"/>
              <a:gd name="connsiteY137" fmla="*/ 900955 h 6858000"/>
              <a:gd name="connsiteX138" fmla="*/ 995885 w 6058348"/>
              <a:gd name="connsiteY138" fmla="*/ 911744 h 6858000"/>
              <a:gd name="connsiteX139" fmla="*/ 995016 w 6058348"/>
              <a:gd name="connsiteY139" fmla="*/ 914492 h 6858000"/>
              <a:gd name="connsiteX140" fmla="*/ 960212 w 6058348"/>
              <a:gd name="connsiteY140" fmla="*/ 1024357 h 6858000"/>
              <a:gd name="connsiteX141" fmla="*/ 960428 w 6058348"/>
              <a:gd name="connsiteY141" fmla="*/ 1024130 h 6858000"/>
              <a:gd name="connsiteX142" fmla="*/ 995107 w 6058348"/>
              <a:gd name="connsiteY142" fmla="*/ 914646 h 6858000"/>
              <a:gd name="connsiteX143" fmla="*/ 1026381 w 6058348"/>
              <a:gd name="connsiteY143" fmla="*/ 900955 h 6858000"/>
              <a:gd name="connsiteX144" fmla="*/ 1027811 w 6058348"/>
              <a:gd name="connsiteY144" fmla="*/ 900448 h 6858000"/>
              <a:gd name="connsiteX145" fmla="*/ 1030096 w 6058348"/>
              <a:gd name="connsiteY145" fmla="*/ 899115 h 6858000"/>
              <a:gd name="connsiteX146" fmla="*/ 1058554 w 6058348"/>
              <a:gd name="connsiteY146" fmla="*/ 884944 h 6858000"/>
              <a:gd name="connsiteX147" fmla="*/ 1153741 w 6058348"/>
              <a:gd name="connsiteY147" fmla="*/ 782799 h 6858000"/>
              <a:gd name="connsiteX148" fmla="*/ 1155508 w 6058348"/>
              <a:gd name="connsiteY148" fmla="*/ 784829 h 6858000"/>
              <a:gd name="connsiteX149" fmla="*/ 1157170 w 6058348"/>
              <a:gd name="connsiteY149" fmla="*/ 782939 h 6858000"/>
              <a:gd name="connsiteX150" fmla="*/ 1256748 w 6058348"/>
              <a:gd name="connsiteY150" fmla="*/ 536415 h 6858000"/>
              <a:gd name="connsiteX151" fmla="*/ 1208698 w 6058348"/>
              <a:gd name="connsiteY151" fmla="*/ 554675 h 6858000"/>
              <a:gd name="connsiteX152" fmla="*/ 1114053 w 6058348"/>
              <a:gd name="connsiteY152" fmla="*/ 666307 h 6858000"/>
              <a:gd name="connsiteX153" fmla="*/ 1124878 w 6058348"/>
              <a:gd name="connsiteY153" fmla="*/ 681175 h 6858000"/>
              <a:gd name="connsiteX154" fmla="*/ 1125854 w 6058348"/>
              <a:gd name="connsiteY154" fmla="*/ 679334 h 6858000"/>
              <a:gd name="connsiteX155" fmla="*/ 1116931 w 6058348"/>
              <a:gd name="connsiteY155" fmla="*/ 667078 h 6858000"/>
              <a:gd name="connsiteX156" fmla="*/ 1211575 w 6058348"/>
              <a:gd name="connsiteY156" fmla="*/ 555446 h 6858000"/>
              <a:gd name="connsiteX157" fmla="*/ 1254123 w 6058348"/>
              <a:gd name="connsiteY157" fmla="*/ 539278 h 6858000"/>
              <a:gd name="connsiteX158" fmla="*/ 1522578 w 6058348"/>
              <a:gd name="connsiteY158" fmla="*/ 430179 h 6858000"/>
              <a:gd name="connsiteX159" fmla="*/ 1518158 w 6058348"/>
              <a:gd name="connsiteY159" fmla="*/ 432143 h 6858000"/>
              <a:gd name="connsiteX160" fmla="*/ 1486693 w 6058348"/>
              <a:gd name="connsiteY160" fmla="*/ 487893 h 6858000"/>
              <a:gd name="connsiteX161" fmla="*/ 1468909 w 6058348"/>
              <a:gd name="connsiteY161" fmla="*/ 515429 h 6858000"/>
              <a:gd name="connsiteX162" fmla="*/ 1073539 w 6058348"/>
              <a:gd name="connsiteY162" fmla="*/ 932551 h 6858000"/>
              <a:gd name="connsiteX163" fmla="*/ 1004235 w 6058348"/>
              <a:gd name="connsiteY163" fmla="*/ 1041631 h 6858000"/>
              <a:gd name="connsiteX164" fmla="*/ 937031 w 6058348"/>
              <a:gd name="connsiteY164" fmla="*/ 1154389 h 6858000"/>
              <a:gd name="connsiteX165" fmla="*/ 793754 w 6058348"/>
              <a:gd name="connsiteY165" fmla="*/ 1389983 h 6858000"/>
              <a:gd name="connsiteX166" fmla="*/ 698160 w 6058348"/>
              <a:gd name="connsiteY166" fmla="*/ 1551175 h 6858000"/>
              <a:gd name="connsiteX167" fmla="*/ 640124 w 6058348"/>
              <a:gd name="connsiteY167" fmla="*/ 1675732 h 6858000"/>
              <a:gd name="connsiteX168" fmla="*/ 610718 w 6058348"/>
              <a:gd name="connsiteY168" fmla="*/ 1739460 h 6858000"/>
              <a:gd name="connsiteX169" fmla="*/ 584185 w 6058348"/>
              <a:gd name="connsiteY169" fmla="*/ 1803962 h 6858000"/>
              <a:gd name="connsiteX170" fmla="*/ 510043 w 6058348"/>
              <a:gd name="connsiteY170" fmla="*/ 1977130 h 6858000"/>
              <a:gd name="connsiteX171" fmla="*/ 471836 w 6058348"/>
              <a:gd name="connsiteY171" fmla="*/ 2085204 h 6858000"/>
              <a:gd name="connsiteX172" fmla="*/ 455083 w 6058348"/>
              <a:gd name="connsiteY172" fmla="*/ 2205254 h 6858000"/>
              <a:gd name="connsiteX173" fmla="*/ 478787 w 6058348"/>
              <a:gd name="connsiteY173" fmla="*/ 2143746 h 6858000"/>
              <a:gd name="connsiteX174" fmla="*/ 483408 w 6058348"/>
              <a:gd name="connsiteY174" fmla="*/ 2122551 h 6858000"/>
              <a:gd name="connsiteX175" fmla="*/ 527603 w 6058348"/>
              <a:gd name="connsiteY175" fmla="*/ 2003628 h 6858000"/>
              <a:gd name="connsiteX176" fmla="*/ 601746 w 6058348"/>
              <a:gd name="connsiteY176" fmla="*/ 1830460 h 6858000"/>
              <a:gd name="connsiteX177" fmla="*/ 628944 w 6058348"/>
              <a:gd name="connsiteY177" fmla="*/ 1811079 h 6858000"/>
              <a:gd name="connsiteX178" fmla="*/ 712748 w 6058348"/>
              <a:gd name="connsiteY178" fmla="*/ 1617563 h 6858000"/>
              <a:gd name="connsiteX179" fmla="*/ 720695 w 6058348"/>
              <a:gd name="connsiteY179" fmla="*/ 1582121 h 6858000"/>
              <a:gd name="connsiteX180" fmla="*/ 771153 w 6058348"/>
              <a:gd name="connsiteY180" fmla="*/ 1507462 h 6858000"/>
              <a:gd name="connsiteX181" fmla="*/ 806568 w 6058348"/>
              <a:gd name="connsiteY181" fmla="*/ 1442918 h 6858000"/>
              <a:gd name="connsiteX182" fmla="*/ 798322 w 6058348"/>
              <a:gd name="connsiteY182" fmla="*/ 1453475 h 6858000"/>
              <a:gd name="connsiteX183" fmla="*/ 782622 w 6058348"/>
              <a:gd name="connsiteY183" fmla="*/ 1443042 h 6858000"/>
              <a:gd name="connsiteX184" fmla="*/ 706008 w 6058348"/>
              <a:gd name="connsiteY184" fmla="*/ 1556393 h 6858000"/>
              <a:gd name="connsiteX185" fmla="*/ 690205 w 6058348"/>
              <a:gd name="connsiteY185" fmla="*/ 1626882 h 6858000"/>
              <a:gd name="connsiteX186" fmla="*/ 634266 w 6058348"/>
              <a:gd name="connsiteY186" fmla="*/ 1755113 h 6858000"/>
              <a:gd name="connsiteX187" fmla="*/ 625165 w 6058348"/>
              <a:gd name="connsiteY187" fmla="*/ 1777582 h 6858000"/>
              <a:gd name="connsiteX188" fmla="*/ 587063 w 6058348"/>
              <a:gd name="connsiteY188" fmla="*/ 1804734 h 6858000"/>
              <a:gd name="connsiteX189" fmla="*/ 613593 w 6058348"/>
              <a:gd name="connsiteY189" fmla="*/ 1740230 h 6858000"/>
              <a:gd name="connsiteX190" fmla="*/ 642999 w 6058348"/>
              <a:gd name="connsiteY190" fmla="*/ 1676502 h 6858000"/>
              <a:gd name="connsiteX191" fmla="*/ 701035 w 6058348"/>
              <a:gd name="connsiteY191" fmla="*/ 1551945 h 6858000"/>
              <a:gd name="connsiteX192" fmla="*/ 796633 w 6058348"/>
              <a:gd name="connsiteY192" fmla="*/ 1390754 h 6858000"/>
              <a:gd name="connsiteX193" fmla="*/ 939908 w 6058348"/>
              <a:gd name="connsiteY193" fmla="*/ 1155160 h 6858000"/>
              <a:gd name="connsiteX194" fmla="*/ 1007113 w 6058348"/>
              <a:gd name="connsiteY194" fmla="*/ 1042402 h 6858000"/>
              <a:gd name="connsiteX195" fmla="*/ 1076414 w 6058348"/>
              <a:gd name="connsiteY195" fmla="*/ 933321 h 6858000"/>
              <a:gd name="connsiteX196" fmla="*/ 1471783 w 6058348"/>
              <a:gd name="connsiteY196" fmla="*/ 516199 h 6858000"/>
              <a:gd name="connsiteX197" fmla="*/ 1522578 w 6058348"/>
              <a:gd name="connsiteY197" fmla="*/ 430179 h 6858000"/>
              <a:gd name="connsiteX198" fmla="*/ 1652184 w 6058348"/>
              <a:gd name="connsiteY198" fmla="*/ 153561 h 6858000"/>
              <a:gd name="connsiteX199" fmla="*/ 1663450 w 6058348"/>
              <a:gd name="connsiteY199" fmla="*/ 169033 h 6858000"/>
              <a:gd name="connsiteX200" fmla="*/ 1663451 w 6058348"/>
              <a:gd name="connsiteY200" fmla="*/ 169031 h 6858000"/>
              <a:gd name="connsiteX201" fmla="*/ 1652188 w 6058348"/>
              <a:gd name="connsiteY201" fmla="*/ 153562 h 6858000"/>
              <a:gd name="connsiteX202" fmla="*/ 1691382 w 6058348"/>
              <a:gd name="connsiteY202" fmla="*/ 0 h 6858000"/>
              <a:gd name="connsiteX203" fmla="*/ 1855113 w 6058348"/>
              <a:gd name="connsiteY203" fmla="*/ 0 h 6858000"/>
              <a:gd name="connsiteX204" fmla="*/ 1804830 w 6058348"/>
              <a:gd name="connsiteY204" fmla="*/ 32563 h 6858000"/>
              <a:gd name="connsiteX205" fmla="*/ 1814541 w 6058348"/>
              <a:gd name="connsiteY205" fmla="*/ 53842 h 6858000"/>
              <a:gd name="connsiteX206" fmla="*/ 1814880 w 6058348"/>
              <a:gd name="connsiteY206" fmla="*/ 53671 h 6858000"/>
              <a:gd name="connsiteX207" fmla="*/ 1806927 w 6058348"/>
              <a:gd name="connsiteY207" fmla="*/ 36236 h 6858000"/>
              <a:gd name="connsiteX208" fmla="*/ 1864372 w 6058348"/>
              <a:gd name="connsiteY208" fmla="*/ 0 h 6858000"/>
              <a:gd name="connsiteX209" fmla="*/ 2008202 w 6058348"/>
              <a:gd name="connsiteY209" fmla="*/ 0 h 6858000"/>
              <a:gd name="connsiteX210" fmla="*/ 1899931 w 6058348"/>
              <a:gd name="connsiteY210" fmla="*/ 71664 h 6858000"/>
              <a:gd name="connsiteX211" fmla="*/ 1584031 w 6058348"/>
              <a:gd name="connsiteY211" fmla="*/ 315877 h 6858000"/>
              <a:gd name="connsiteX212" fmla="*/ 1446004 w 6058348"/>
              <a:gd name="connsiteY212" fmla="*/ 428338 h 6858000"/>
              <a:gd name="connsiteX213" fmla="*/ 1377413 w 6058348"/>
              <a:gd name="connsiteY213" fmla="*/ 500251 h 6858000"/>
              <a:gd name="connsiteX214" fmla="*/ 1310379 w 6058348"/>
              <a:gd name="connsiteY214" fmla="*/ 566352 h 6858000"/>
              <a:gd name="connsiteX215" fmla="*/ 1180507 w 6058348"/>
              <a:gd name="connsiteY215" fmla="*/ 705906 h 6858000"/>
              <a:gd name="connsiteX216" fmla="*/ 1046624 w 6058348"/>
              <a:gd name="connsiteY216" fmla="*/ 830137 h 6858000"/>
              <a:gd name="connsiteX217" fmla="*/ 1044341 w 6058348"/>
              <a:gd name="connsiteY217" fmla="*/ 834435 h 6858000"/>
              <a:gd name="connsiteX218" fmla="*/ 989352 w 6058348"/>
              <a:gd name="connsiteY218" fmla="*/ 913105 h 6858000"/>
              <a:gd name="connsiteX219" fmla="*/ 955446 w 6058348"/>
              <a:gd name="connsiteY219" fmla="*/ 947608 h 6858000"/>
              <a:gd name="connsiteX220" fmla="*/ 948137 w 6058348"/>
              <a:gd name="connsiteY220" fmla="*/ 951876 h 6858000"/>
              <a:gd name="connsiteX221" fmla="*/ 899650 w 6058348"/>
              <a:gd name="connsiteY221" fmla="*/ 1030733 h 6858000"/>
              <a:gd name="connsiteX222" fmla="*/ 879917 w 6058348"/>
              <a:gd name="connsiteY222" fmla="*/ 1079932 h 6858000"/>
              <a:gd name="connsiteX223" fmla="*/ 854707 w 6058348"/>
              <a:gd name="connsiteY223" fmla="*/ 1151011 h 6858000"/>
              <a:gd name="connsiteX224" fmla="*/ 782527 w 6058348"/>
              <a:gd name="connsiteY224" fmla="*/ 1259324 h 6858000"/>
              <a:gd name="connsiteX225" fmla="*/ 713223 w 6058348"/>
              <a:gd name="connsiteY225" fmla="*/ 1368405 h 6858000"/>
              <a:gd name="connsiteX226" fmla="*/ 626256 w 6058348"/>
              <a:gd name="connsiteY226" fmla="*/ 1531909 h 6858000"/>
              <a:gd name="connsiteX227" fmla="*/ 560436 w 6058348"/>
              <a:gd name="connsiteY227" fmla="*/ 1685514 h 6858000"/>
              <a:gd name="connsiteX228" fmla="*/ 503247 w 6058348"/>
              <a:gd name="connsiteY228" fmla="*/ 1841429 h 6858000"/>
              <a:gd name="connsiteX229" fmla="*/ 552956 w 6058348"/>
              <a:gd name="connsiteY229" fmla="*/ 1736437 h 6858000"/>
              <a:gd name="connsiteX230" fmla="*/ 557264 w 6058348"/>
              <a:gd name="connsiteY230" fmla="*/ 1727827 h 6858000"/>
              <a:gd name="connsiteX231" fmla="*/ 572719 w 6058348"/>
              <a:gd name="connsiteY231" fmla="*/ 1685690 h 6858000"/>
              <a:gd name="connsiteX232" fmla="*/ 638538 w 6058348"/>
              <a:gd name="connsiteY232" fmla="*/ 1532088 h 6858000"/>
              <a:gd name="connsiteX233" fmla="*/ 645092 w 6058348"/>
              <a:gd name="connsiteY233" fmla="*/ 1536446 h 6858000"/>
              <a:gd name="connsiteX234" fmla="*/ 646440 w 6058348"/>
              <a:gd name="connsiteY234" fmla="*/ 1533915 h 6858000"/>
              <a:gd name="connsiteX235" fmla="*/ 639320 w 6058348"/>
              <a:gd name="connsiteY235" fmla="*/ 1529182 h 6858000"/>
              <a:gd name="connsiteX236" fmla="*/ 726288 w 6058348"/>
              <a:gd name="connsiteY236" fmla="*/ 1365678 h 6858000"/>
              <a:gd name="connsiteX237" fmla="*/ 795590 w 6058348"/>
              <a:gd name="connsiteY237" fmla="*/ 1256593 h 6858000"/>
              <a:gd name="connsiteX238" fmla="*/ 867437 w 6058348"/>
              <a:gd name="connsiteY238" fmla="*/ 1148780 h 6858000"/>
              <a:gd name="connsiteX239" fmla="*/ 864893 w 6058348"/>
              <a:gd name="connsiteY239" fmla="*/ 1147514 h 6858000"/>
              <a:gd name="connsiteX240" fmla="*/ 890104 w 6058348"/>
              <a:gd name="connsiteY240" fmla="*/ 1076434 h 6858000"/>
              <a:gd name="connsiteX241" fmla="*/ 958323 w 6058348"/>
              <a:gd name="connsiteY241" fmla="*/ 948379 h 6858000"/>
              <a:gd name="connsiteX242" fmla="*/ 992230 w 6058348"/>
              <a:gd name="connsiteY242" fmla="*/ 913876 h 6858000"/>
              <a:gd name="connsiteX243" fmla="*/ 993571 w 6058348"/>
              <a:gd name="connsiteY243" fmla="*/ 911960 h 6858000"/>
              <a:gd name="connsiteX244" fmla="*/ 1047220 w 6058348"/>
              <a:gd name="connsiteY244" fmla="*/ 835207 h 6858000"/>
              <a:gd name="connsiteX245" fmla="*/ 1182605 w 6058348"/>
              <a:gd name="connsiteY245" fmla="*/ 709583 h 6858000"/>
              <a:gd name="connsiteX246" fmla="*/ 1312478 w 6058348"/>
              <a:gd name="connsiteY246" fmla="*/ 570029 h 6858000"/>
              <a:gd name="connsiteX247" fmla="*/ 1379511 w 6058348"/>
              <a:gd name="connsiteY247" fmla="*/ 503928 h 6858000"/>
              <a:gd name="connsiteX248" fmla="*/ 1448103 w 6058348"/>
              <a:gd name="connsiteY248" fmla="*/ 432016 h 6858000"/>
              <a:gd name="connsiteX249" fmla="*/ 1586130 w 6058348"/>
              <a:gd name="connsiteY249" fmla="*/ 319554 h 6858000"/>
              <a:gd name="connsiteX250" fmla="*/ 1902322 w 6058348"/>
              <a:gd name="connsiteY250" fmla="*/ 74252 h 6858000"/>
              <a:gd name="connsiteX251" fmla="*/ 2015076 w 6058348"/>
              <a:gd name="connsiteY251" fmla="*/ 0 h 6858000"/>
              <a:gd name="connsiteX252" fmla="*/ 2107911 w 6058348"/>
              <a:gd name="connsiteY252" fmla="*/ 0 h 6858000"/>
              <a:gd name="connsiteX253" fmla="*/ 2096656 w 6058348"/>
              <a:gd name="connsiteY253" fmla="*/ 7624 h 6858000"/>
              <a:gd name="connsiteX254" fmla="*/ 1980037 w 6058348"/>
              <a:gd name="connsiteY254" fmla="*/ 91963 h 6858000"/>
              <a:gd name="connsiteX255" fmla="*/ 1915575 w 6058348"/>
              <a:gd name="connsiteY255" fmla="*/ 136959 h 6858000"/>
              <a:gd name="connsiteX256" fmla="*/ 1850336 w 6058348"/>
              <a:gd name="connsiteY256" fmla="*/ 184860 h 6858000"/>
              <a:gd name="connsiteX257" fmla="*/ 1569461 w 6058348"/>
              <a:gd name="connsiteY257" fmla="*/ 368283 h 6858000"/>
              <a:gd name="connsiteX258" fmla="*/ 1853989 w 6058348"/>
              <a:gd name="connsiteY258" fmla="*/ 182727 h 6858000"/>
              <a:gd name="connsiteX259" fmla="*/ 1919227 w 6058348"/>
              <a:gd name="connsiteY259" fmla="*/ 134823 h 6858000"/>
              <a:gd name="connsiteX260" fmla="*/ 1983691 w 6058348"/>
              <a:gd name="connsiteY260" fmla="*/ 89827 h 6858000"/>
              <a:gd name="connsiteX261" fmla="*/ 2100017 w 6058348"/>
              <a:gd name="connsiteY261" fmla="*/ 6576 h 6858000"/>
              <a:gd name="connsiteX262" fmla="*/ 2109616 w 6058348"/>
              <a:gd name="connsiteY262" fmla="*/ 0 h 6858000"/>
              <a:gd name="connsiteX263" fmla="*/ 6058348 w 6058348"/>
              <a:gd name="connsiteY263" fmla="*/ 0 h 6858000"/>
              <a:gd name="connsiteX264" fmla="*/ 6058348 w 6058348"/>
              <a:gd name="connsiteY264" fmla="*/ 6619162 h 6858000"/>
              <a:gd name="connsiteX265" fmla="*/ 6031323 w 6058348"/>
              <a:gd name="connsiteY265" fmla="*/ 6635392 h 6858000"/>
              <a:gd name="connsiteX266" fmla="*/ 5893467 w 6058348"/>
              <a:gd name="connsiteY266" fmla="*/ 6701198 h 6858000"/>
              <a:gd name="connsiteX267" fmla="*/ 5880490 w 6058348"/>
              <a:gd name="connsiteY267" fmla="*/ 6706580 h 6858000"/>
              <a:gd name="connsiteX268" fmla="*/ 5874578 w 6058348"/>
              <a:gd name="connsiteY268" fmla="*/ 6710082 h 6858000"/>
              <a:gd name="connsiteX269" fmla="*/ 5817324 w 6058348"/>
              <a:gd name="connsiteY269" fmla="*/ 6736133 h 6858000"/>
              <a:gd name="connsiteX270" fmla="*/ 5767118 w 6058348"/>
              <a:gd name="connsiteY270" fmla="*/ 6770087 h 6858000"/>
              <a:gd name="connsiteX271" fmla="*/ 5597386 w 6058348"/>
              <a:gd name="connsiteY271" fmla="*/ 6839806 h 6858000"/>
              <a:gd name="connsiteX272" fmla="*/ 5571528 w 6058348"/>
              <a:gd name="connsiteY272" fmla="*/ 6847980 h 6858000"/>
              <a:gd name="connsiteX273" fmla="*/ 5549506 w 6058348"/>
              <a:gd name="connsiteY273" fmla="*/ 6858000 h 6858000"/>
              <a:gd name="connsiteX274" fmla="*/ 2319827 w 6058348"/>
              <a:gd name="connsiteY274" fmla="*/ 6858000 h 6858000"/>
              <a:gd name="connsiteX275" fmla="*/ 2291561 w 6058348"/>
              <a:gd name="connsiteY275" fmla="*/ 6844461 h 6858000"/>
              <a:gd name="connsiteX276" fmla="*/ 1999855 w 6058348"/>
              <a:gd name="connsiteY276" fmla="*/ 6679123 h 6858000"/>
              <a:gd name="connsiteX277" fmla="*/ 1854123 w 6058348"/>
              <a:gd name="connsiteY277" fmla="*/ 6590259 h 6858000"/>
              <a:gd name="connsiteX278" fmla="*/ 1819002 w 6058348"/>
              <a:gd name="connsiteY278" fmla="*/ 6537259 h 6858000"/>
              <a:gd name="connsiteX279" fmla="*/ 1718032 w 6058348"/>
              <a:gd name="connsiteY279" fmla="*/ 6488410 h 6858000"/>
              <a:gd name="connsiteX280" fmla="*/ 1581641 w 6058348"/>
              <a:gd name="connsiteY280" fmla="*/ 6364686 h 6858000"/>
              <a:gd name="connsiteX281" fmla="*/ 1534844 w 6058348"/>
              <a:gd name="connsiteY281" fmla="*/ 6355262 h 6858000"/>
              <a:gd name="connsiteX282" fmla="*/ 1393476 w 6058348"/>
              <a:gd name="connsiteY282" fmla="*/ 6227090 h 6858000"/>
              <a:gd name="connsiteX283" fmla="*/ 1378725 w 6058348"/>
              <a:gd name="connsiteY283" fmla="*/ 6167095 h 6858000"/>
              <a:gd name="connsiteX284" fmla="*/ 1385255 w 6058348"/>
              <a:gd name="connsiteY284" fmla="*/ 6165734 h 6858000"/>
              <a:gd name="connsiteX285" fmla="*/ 1471133 w 6058348"/>
              <a:gd name="connsiteY285" fmla="*/ 6247899 h 6858000"/>
              <a:gd name="connsiteX286" fmla="*/ 1557007 w 6058348"/>
              <a:gd name="connsiteY286" fmla="*/ 6330066 h 6858000"/>
              <a:gd name="connsiteX287" fmla="*/ 1590439 w 6058348"/>
              <a:gd name="connsiteY287" fmla="*/ 6320343 h 6858000"/>
              <a:gd name="connsiteX288" fmla="*/ 1493535 w 6058348"/>
              <a:gd name="connsiteY288" fmla="*/ 6210313 h 6858000"/>
              <a:gd name="connsiteX289" fmla="*/ 1407421 w 6058348"/>
              <a:gd name="connsiteY289" fmla="*/ 6140538 h 6858000"/>
              <a:gd name="connsiteX290" fmla="*/ 1293257 w 6058348"/>
              <a:gd name="connsiteY290" fmla="*/ 6025884 h 6858000"/>
              <a:gd name="connsiteX291" fmla="*/ 1198449 w 6058348"/>
              <a:gd name="connsiteY291" fmla="*/ 5919530 h 6858000"/>
              <a:gd name="connsiteX292" fmla="*/ 1038270 w 6058348"/>
              <a:gd name="connsiteY292" fmla="*/ 5792548 h 6858000"/>
              <a:gd name="connsiteX293" fmla="*/ 984810 w 6058348"/>
              <a:gd name="connsiteY293" fmla="*/ 5715956 h 6858000"/>
              <a:gd name="connsiteX294" fmla="*/ 1000746 w 6058348"/>
              <a:gd name="connsiteY294" fmla="*/ 5713998 h 6858000"/>
              <a:gd name="connsiteX295" fmla="*/ 1064325 w 6058348"/>
              <a:gd name="connsiteY295" fmla="*/ 5752826 h 6858000"/>
              <a:gd name="connsiteX296" fmla="*/ 960994 w 6058348"/>
              <a:gd name="connsiteY296" fmla="*/ 5563239 h 6858000"/>
              <a:gd name="connsiteX297" fmla="*/ 898364 w 6058348"/>
              <a:gd name="connsiteY297" fmla="*/ 5474850 h 6858000"/>
              <a:gd name="connsiteX298" fmla="*/ 841486 w 6058348"/>
              <a:gd name="connsiteY298" fmla="*/ 5387998 h 6858000"/>
              <a:gd name="connsiteX299" fmla="*/ 767591 w 6058348"/>
              <a:gd name="connsiteY299" fmla="*/ 5284136 h 6858000"/>
              <a:gd name="connsiteX300" fmla="*/ 670791 w 6058348"/>
              <a:gd name="connsiteY300" fmla="*/ 5093183 h 6858000"/>
              <a:gd name="connsiteX301" fmla="*/ 669329 w 6058348"/>
              <a:gd name="connsiteY301" fmla="*/ 5060745 h 6858000"/>
              <a:gd name="connsiteX302" fmla="*/ 648966 w 6058348"/>
              <a:gd name="connsiteY302" fmla="*/ 5025066 h 6858000"/>
              <a:gd name="connsiteX303" fmla="*/ 582077 w 6058348"/>
              <a:gd name="connsiteY303" fmla="*/ 4895059 h 6858000"/>
              <a:gd name="connsiteX304" fmla="*/ 584583 w 6058348"/>
              <a:gd name="connsiteY304" fmla="*/ 4839688 h 6858000"/>
              <a:gd name="connsiteX305" fmla="*/ 561202 w 6058348"/>
              <a:gd name="connsiteY305" fmla="*/ 4777381 h 6858000"/>
              <a:gd name="connsiteX306" fmla="*/ 558638 w 6058348"/>
              <a:gd name="connsiteY306" fmla="*/ 4769134 h 6858000"/>
              <a:gd name="connsiteX307" fmla="*/ 522425 w 6058348"/>
              <a:gd name="connsiteY307" fmla="*/ 4726514 h 6858000"/>
              <a:gd name="connsiteX308" fmla="*/ 469610 w 6058348"/>
              <a:gd name="connsiteY308" fmla="*/ 4578485 h 6858000"/>
              <a:gd name="connsiteX309" fmla="*/ 451853 w 6058348"/>
              <a:gd name="connsiteY309" fmla="*/ 4449188 h 6858000"/>
              <a:gd name="connsiteX310" fmla="*/ 446100 w 6058348"/>
              <a:gd name="connsiteY310" fmla="*/ 4447648 h 6858000"/>
              <a:gd name="connsiteX311" fmla="*/ 414199 w 6058348"/>
              <a:gd name="connsiteY311" fmla="*/ 4302108 h 6858000"/>
              <a:gd name="connsiteX312" fmla="*/ 385172 w 6058348"/>
              <a:gd name="connsiteY312" fmla="*/ 4157338 h 6858000"/>
              <a:gd name="connsiteX313" fmla="*/ 358715 w 6058348"/>
              <a:gd name="connsiteY313" fmla="*/ 3991463 h 6858000"/>
              <a:gd name="connsiteX314" fmla="*/ 338794 w 6058348"/>
              <a:gd name="connsiteY314" fmla="*/ 3824226 h 6858000"/>
              <a:gd name="connsiteX315" fmla="*/ 358106 w 6058348"/>
              <a:gd name="connsiteY315" fmla="*/ 3881535 h 6858000"/>
              <a:gd name="connsiteX316" fmla="*/ 358116 w 6058348"/>
              <a:gd name="connsiteY316" fmla="*/ 3881570 h 6858000"/>
              <a:gd name="connsiteX317" fmla="*/ 371948 w 6058348"/>
              <a:gd name="connsiteY317" fmla="*/ 3942079 h 6858000"/>
              <a:gd name="connsiteX318" fmla="*/ 398101 w 6058348"/>
              <a:gd name="connsiteY318" fmla="*/ 4086079 h 6858000"/>
              <a:gd name="connsiteX319" fmla="*/ 399551 w 6058348"/>
              <a:gd name="connsiteY319" fmla="*/ 4161191 h 6858000"/>
              <a:gd name="connsiteX320" fmla="*/ 404571 w 6058348"/>
              <a:gd name="connsiteY320" fmla="*/ 4175745 h 6858000"/>
              <a:gd name="connsiteX321" fmla="*/ 408739 w 6058348"/>
              <a:gd name="connsiteY321" fmla="*/ 4119217 h 6858000"/>
              <a:gd name="connsiteX322" fmla="*/ 395150 w 6058348"/>
              <a:gd name="connsiteY322" fmla="*/ 4063104 h 6858000"/>
              <a:gd name="connsiteX323" fmla="*/ 378130 w 6058348"/>
              <a:gd name="connsiteY323" fmla="*/ 3952715 h 6858000"/>
              <a:gd name="connsiteX324" fmla="*/ 358116 w 6058348"/>
              <a:gd name="connsiteY324" fmla="*/ 3881570 h 6858000"/>
              <a:gd name="connsiteX325" fmla="*/ 358111 w 6058348"/>
              <a:gd name="connsiteY325" fmla="*/ 3881552 h 6858000"/>
              <a:gd name="connsiteX326" fmla="*/ 358106 w 6058348"/>
              <a:gd name="connsiteY326" fmla="*/ 3881535 h 6858000"/>
              <a:gd name="connsiteX327" fmla="*/ 349821 w 6058348"/>
              <a:gd name="connsiteY327" fmla="*/ 3852086 h 6858000"/>
              <a:gd name="connsiteX328" fmla="*/ 333248 w 6058348"/>
              <a:gd name="connsiteY328" fmla="*/ 3660837 h 6858000"/>
              <a:gd name="connsiteX329" fmla="*/ 326912 w 6058348"/>
              <a:gd name="connsiteY329" fmla="*/ 3467641 h 6858000"/>
              <a:gd name="connsiteX330" fmla="*/ 323068 w 6058348"/>
              <a:gd name="connsiteY330" fmla="*/ 3410788 h 6858000"/>
              <a:gd name="connsiteX331" fmla="*/ 329288 w 6058348"/>
              <a:gd name="connsiteY331" fmla="*/ 3077450 h 6858000"/>
              <a:gd name="connsiteX332" fmla="*/ 355800 w 6058348"/>
              <a:gd name="connsiteY332" fmla="*/ 2841358 h 6858000"/>
              <a:gd name="connsiteX333" fmla="*/ 353884 w 6058348"/>
              <a:gd name="connsiteY333" fmla="*/ 2847530 h 6858000"/>
              <a:gd name="connsiteX334" fmla="*/ 344308 w 6058348"/>
              <a:gd name="connsiteY334" fmla="*/ 2894778 h 6858000"/>
              <a:gd name="connsiteX335" fmla="*/ 329888 w 6058348"/>
              <a:gd name="connsiteY335" fmla="*/ 3006114 h 6858000"/>
              <a:gd name="connsiteX336" fmla="*/ 317566 w 6058348"/>
              <a:gd name="connsiteY336" fmla="*/ 3121124 h 6858000"/>
              <a:gd name="connsiteX337" fmla="*/ 314491 w 6058348"/>
              <a:gd name="connsiteY337" fmla="*/ 3017554 h 6858000"/>
              <a:gd name="connsiteX338" fmla="*/ 327052 w 6058348"/>
              <a:gd name="connsiteY338" fmla="*/ 2890155 h 6858000"/>
              <a:gd name="connsiteX339" fmla="*/ 304043 w 6058348"/>
              <a:gd name="connsiteY339" fmla="*/ 2883989 h 6858000"/>
              <a:gd name="connsiteX340" fmla="*/ 319238 w 6058348"/>
              <a:gd name="connsiteY340" fmla="*/ 2769750 h 6858000"/>
              <a:gd name="connsiteX341" fmla="*/ 317788 w 6058348"/>
              <a:gd name="connsiteY341" fmla="*/ 2694638 h 6858000"/>
              <a:gd name="connsiteX342" fmla="*/ 318432 w 6058348"/>
              <a:gd name="connsiteY342" fmla="*/ 2623203 h 6858000"/>
              <a:gd name="connsiteX343" fmla="*/ 283547 w 6058348"/>
              <a:gd name="connsiteY343" fmla="*/ 2557812 h 6858000"/>
              <a:gd name="connsiteX344" fmla="*/ 269168 w 6058348"/>
              <a:gd name="connsiteY344" fmla="*/ 2553961 h 6858000"/>
              <a:gd name="connsiteX345" fmla="*/ 274246 w 6058348"/>
              <a:gd name="connsiteY345" fmla="*/ 2477483 h 6858000"/>
              <a:gd name="connsiteX346" fmla="*/ 293401 w 6058348"/>
              <a:gd name="connsiteY346" fmla="*/ 2382985 h 6858000"/>
              <a:gd name="connsiteX347" fmla="*/ 339932 w 6058348"/>
              <a:gd name="connsiteY347" fmla="*/ 2255348 h 6858000"/>
              <a:gd name="connsiteX348" fmla="*/ 358137 w 6058348"/>
              <a:gd name="connsiteY348" fmla="*/ 2210412 h 6858000"/>
              <a:gd name="connsiteX349" fmla="*/ 376475 w 6058348"/>
              <a:gd name="connsiteY349" fmla="*/ 2181158 h 6858000"/>
              <a:gd name="connsiteX350" fmla="*/ 391192 w 6058348"/>
              <a:gd name="connsiteY350" fmla="*/ 2107184 h 6858000"/>
              <a:gd name="connsiteX351" fmla="*/ 426464 w 6058348"/>
              <a:gd name="connsiteY351" fmla="*/ 2001436 h 6858000"/>
              <a:gd name="connsiteX352" fmla="*/ 443805 w 6058348"/>
              <a:gd name="connsiteY352" fmla="*/ 1982734 h 6858000"/>
              <a:gd name="connsiteX353" fmla="*/ 447309 w 6058348"/>
              <a:gd name="connsiteY353" fmla="*/ 1969660 h 6858000"/>
              <a:gd name="connsiteX354" fmla="*/ 412623 w 6058348"/>
              <a:gd name="connsiteY354" fmla="*/ 2007069 h 6858000"/>
              <a:gd name="connsiteX355" fmla="*/ 400275 w 6058348"/>
              <a:gd name="connsiteY355" fmla="*/ 1972625 h 6858000"/>
              <a:gd name="connsiteX356" fmla="*/ 376895 w 6058348"/>
              <a:gd name="connsiteY356" fmla="*/ 1910318 h 6858000"/>
              <a:gd name="connsiteX357" fmla="*/ 381156 w 6058348"/>
              <a:gd name="connsiteY357" fmla="*/ 1867094 h 6858000"/>
              <a:gd name="connsiteX358" fmla="*/ 378387 w 6058348"/>
              <a:gd name="connsiteY358" fmla="*/ 1870242 h 6858000"/>
              <a:gd name="connsiteX359" fmla="*/ 335749 w 6058348"/>
              <a:gd name="connsiteY359" fmla="*/ 1983355 h 6858000"/>
              <a:gd name="connsiteX360" fmla="*/ 295983 w 6058348"/>
              <a:gd name="connsiteY360" fmla="*/ 2097239 h 6858000"/>
              <a:gd name="connsiteX361" fmla="*/ 263226 w 6058348"/>
              <a:gd name="connsiteY361" fmla="*/ 2184981 h 6858000"/>
              <a:gd name="connsiteX362" fmla="*/ 213412 w 6058348"/>
              <a:gd name="connsiteY362" fmla="*/ 2370890 h 6858000"/>
              <a:gd name="connsiteX363" fmla="*/ 190600 w 6058348"/>
              <a:gd name="connsiteY363" fmla="*/ 2467525 h 6858000"/>
              <a:gd name="connsiteX364" fmla="*/ 170667 w 6058348"/>
              <a:gd name="connsiteY364" fmla="*/ 2564926 h 6858000"/>
              <a:gd name="connsiteX365" fmla="*/ 120653 w 6058348"/>
              <a:gd name="connsiteY365" fmla="*/ 2648044 h 6858000"/>
              <a:gd name="connsiteX366" fmla="*/ 114901 w 6058348"/>
              <a:gd name="connsiteY366" fmla="*/ 2646502 h 6858000"/>
              <a:gd name="connsiteX367" fmla="*/ 144347 w 6058348"/>
              <a:gd name="connsiteY367" fmla="*/ 2467584 h 6858000"/>
              <a:gd name="connsiteX368" fmla="*/ 192605 w 6058348"/>
              <a:gd name="connsiteY368" fmla="*/ 2287480 h 6858000"/>
              <a:gd name="connsiteX369" fmla="*/ 244346 w 6058348"/>
              <a:gd name="connsiteY369" fmla="*/ 2151898 h 6858000"/>
              <a:gd name="connsiteX370" fmla="*/ 263219 w 6058348"/>
              <a:gd name="connsiteY370" fmla="*/ 2184962 h 6858000"/>
              <a:gd name="connsiteX371" fmla="*/ 248001 w 6058348"/>
              <a:gd name="connsiteY371" fmla="*/ 2149765 h 6858000"/>
              <a:gd name="connsiteX372" fmla="*/ 270270 w 6058348"/>
              <a:gd name="connsiteY372" fmla="*/ 2043648 h 6858000"/>
              <a:gd name="connsiteX373" fmla="*/ 318832 w 6058348"/>
              <a:gd name="connsiteY373" fmla="*/ 1885419 h 6858000"/>
              <a:gd name="connsiteX374" fmla="*/ 333382 w 6058348"/>
              <a:gd name="connsiteY374" fmla="*/ 1842618 h 6858000"/>
              <a:gd name="connsiteX375" fmla="*/ 361472 w 6058348"/>
              <a:gd name="connsiteY375" fmla="*/ 1772306 h 6858000"/>
              <a:gd name="connsiteX376" fmla="*/ 431012 w 6058348"/>
              <a:gd name="connsiteY376" fmla="*/ 1650835 h 6858000"/>
              <a:gd name="connsiteX377" fmla="*/ 471476 w 6058348"/>
              <a:gd name="connsiteY377" fmla="*/ 1568604 h 6858000"/>
              <a:gd name="connsiteX378" fmla="*/ 471316 w 6058348"/>
              <a:gd name="connsiteY378" fmla="*/ 1546435 h 6858000"/>
              <a:gd name="connsiteX379" fmla="*/ 420047 w 6058348"/>
              <a:gd name="connsiteY379" fmla="*/ 1657236 h 6858000"/>
              <a:gd name="connsiteX380" fmla="*/ 350508 w 6058348"/>
              <a:gd name="connsiteY380" fmla="*/ 1778710 h 6858000"/>
              <a:gd name="connsiteX381" fmla="*/ 322421 w 6058348"/>
              <a:gd name="connsiteY381" fmla="*/ 1849019 h 6858000"/>
              <a:gd name="connsiteX382" fmla="*/ 307868 w 6058348"/>
              <a:gd name="connsiteY382" fmla="*/ 1891822 h 6858000"/>
              <a:gd name="connsiteX383" fmla="*/ 259306 w 6058348"/>
              <a:gd name="connsiteY383" fmla="*/ 2050050 h 6858000"/>
              <a:gd name="connsiteX384" fmla="*/ 237037 w 6058348"/>
              <a:gd name="connsiteY384" fmla="*/ 2156167 h 6858000"/>
              <a:gd name="connsiteX385" fmla="*/ 185296 w 6058348"/>
              <a:gd name="connsiteY385" fmla="*/ 2291749 h 6858000"/>
              <a:gd name="connsiteX386" fmla="*/ 137037 w 6058348"/>
              <a:gd name="connsiteY386" fmla="*/ 2471852 h 6858000"/>
              <a:gd name="connsiteX387" fmla="*/ 107592 w 6058348"/>
              <a:gd name="connsiteY387" fmla="*/ 2650771 h 6858000"/>
              <a:gd name="connsiteX388" fmla="*/ 113344 w 6058348"/>
              <a:gd name="connsiteY388" fmla="*/ 2652312 h 6858000"/>
              <a:gd name="connsiteX389" fmla="*/ 106365 w 6058348"/>
              <a:gd name="connsiteY389" fmla="*/ 2827910 h 6858000"/>
              <a:gd name="connsiteX390" fmla="*/ 89917 w 6058348"/>
              <a:gd name="connsiteY390" fmla="*/ 2969833 h 6858000"/>
              <a:gd name="connsiteX391" fmla="*/ 95697 w 6058348"/>
              <a:gd name="connsiteY391" fmla="*/ 3120829 h 6858000"/>
              <a:gd name="connsiteX392" fmla="*/ 83304 w 6058348"/>
              <a:gd name="connsiteY392" fmla="*/ 3438876 h 6858000"/>
              <a:gd name="connsiteX393" fmla="*/ 73836 w 6058348"/>
              <a:gd name="connsiteY393" fmla="*/ 3497928 h 6858000"/>
              <a:gd name="connsiteX394" fmla="*/ 86244 w 6058348"/>
              <a:gd name="connsiteY394" fmla="*/ 3501252 h 6858000"/>
              <a:gd name="connsiteX395" fmla="*/ 108266 w 6058348"/>
              <a:gd name="connsiteY395" fmla="*/ 3672165 h 6858000"/>
              <a:gd name="connsiteX396" fmla="*/ 110260 w 6058348"/>
              <a:gd name="connsiteY396" fmla="*/ 3756763 h 6858000"/>
              <a:gd name="connsiteX397" fmla="*/ 85019 w 6058348"/>
              <a:gd name="connsiteY397" fmla="*/ 3678390 h 6858000"/>
              <a:gd name="connsiteX398" fmla="*/ 67021 w 6058348"/>
              <a:gd name="connsiteY398" fmla="*/ 3561482 h 6858000"/>
              <a:gd name="connsiteX399" fmla="*/ 56363 w 6058348"/>
              <a:gd name="connsiteY399" fmla="*/ 3589761 h 6858000"/>
              <a:gd name="connsiteX400" fmla="*/ 52331 w 6058348"/>
              <a:gd name="connsiteY400" fmla="*/ 3504715 h 6858000"/>
              <a:gd name="connsiteX401" fmla="*/ 33457 w 6058348"/>
              <a:gd name="connsiteY401" fmla="*/ 3502673 h 6858000"/>
              <a:gd name="connsiteX402" fmla="*/ 31225 w 6058348"/>
              <a:gd name="connsiteY402" fmla="*/ 3430468 h 6858000"/>
              <a:gd name="connsiteX403" fmla="*/ 5008 w 6058348"/>
              <a:gd name="connsiteY403" fmla="*/ 3252201 h 6858000"/>
              <a:gd name="connsiteX404" fmla="*/ 7 w 6058348"/>
              <a:gd name="connsiteY404" fmla="*/ 3098303 h 6858000"/>
              <a:gd name="connsiteX405" fmla="*/ 29042 w 6058348"/>
              <a:gd name="connsiteY405" fmla="*/ 2978430 h 6858000"/>
              <a:gd name="connsiteX406" fmla="*/ 46273 w 6058348"/>
              <a:gd name="connsiteY406" fmla="*/ 2833601 h 6858000"/>
              <a:gd name="connsiteX407" fmla="*/ 69252 w 6058348"/>
              <a:gd name="connsiteY407" fmla="*/ 2690312 h 6858000"/>
              <a:gd name="connsiteX408" fmla="*/ 64858 w 6058348"/>
              <a:gd name="connsiteY408" fmla="*/ 2580166 h 6858000"/>
              <a:gd name="connsiteX409" fmla="*/ 229766 w 6058348"/>
              <a:gd name="connsiteY409" fmla="*/ 2045249 h 6858000"/>
              <a:gd name="connsiteX410" fmla="*/ 287261 w 6058348"/>
              <a:gd name="connsiteY410" fmla="*/ 1911209 h 6858000"/>
              <a:gd name="connsiteX411" fmla="*/ 290242 w 6058348"/>
              <a:gd name="connsiteY411" fmla="*/ 1831058 h 6858000"/>
              <a:gd name="connsiteX412" fmla="*/ 380798 w 6058348"/>
              <a:gd name="connsiteY412" fmla="*/ 1631153 h 6858000"/>
              <a:gd name="connsiteX413" fmla="*/ 402657 w 6058348"/>
              <a:gd name="connsiteY413" fmla="*/ 1584080 h 6858000"/>
              <a:gd name="connsiteX414" fmla="*/ 470811 w 6058348"/>
              <a:gd name="connsiteY414" fmla="*/ 1421761 h 6858000"/>
              <a:gd name="connsiteX415" fmla="*/ 563903 w 6058348"/>
              <a:gd name="connsiteY415" fmla="*/ 1315940 h 6858000"/>
              <a:gd name="connsiteX416" fmla="*/ 505154 w 6058348"/>
              <a:gd name="connsiteY416" fmla="*/ 1477668 h 6858000"/>
              <a:gd name="connsiteX417" fmla="*/ 527135 w 6058348"/>
              <a:gd name="connsiteY417" fmla="*/ 1453138 h 6858000"/>
              <a:gd name="connsiteX418" fmla="*/ 553946 w 6058348"/>
              <a:gd name="connsiteY418" fmla="*/ 1387606 h 6858000"/>
              <a:gd name="connsiteX419" fmla="*/ 576965 w 6058348"/>
              <a:gd name="connsiteY419" fmla="*/ 1313213 h 6858000"/>
              <a:gd name="connsiteX420" fmla="*/ 628534 w 6058348"/>
              <a:gd name="connsiteY420" fmla="*/ 1224285 h 6858000"/>
              <a:gd name="connsiteX421" fmla="*/ 707719 w 6058348"/>
              <a:gd name="connsiteY421" fmla="*/ 1089830 h 6858000"/>
              <a:gd name="connsiteX422" fmla="*/ 796310 w 6058348"/>
              <a:gd name="connsiteY422" fmla="*/ 954784 h 6858000"/>
              <a:gd name="connsiteX423" fmla="*/ 801089 w 6058348"/>
              <a:gd name="connsiteY423" fmla="*/ 951601 h 6858000"/>
              <a:gd name="connsiteX424" fmla="*/ 854888 w 6058348"/>
              <a:gd name="connsiteY424" fmla="*/ 839714 h 6858000"/>
              <a:gd name="connsiteX425" fmla="*/ 909097 w 6058348"/>
              <a:gd name="connsiteY425" fmla="*/ 763947 h 6858000"/>
              <a:gd name="connsiteX426" fmla="*/ 965169 w 6058348"/>
              <a:gd name="connsiteY426" fmla="*/ 704249 h 6858000"/>
              <a:gd name="connsiteX427" fmla="*/ 1078867 w 6058348"/>
              <a:gd name="connsiteY427" fmla="*/ 579041 h 6858000"/>
              <a:gd name="connsiteX428" fmla="*/ 1174291 w 6058348"/>
              <a:gd name="connsiteY428" fmla="*/ 464506 h 6858000"/>
              <a:gd name="connsiteX429" fmla="*/ 1305719 w 6058348"/>
              <a:gd name="connsiteY429" fmla="*/ 319141 h 6858000"/>
              <a:gd name="connsiteX430" fmla="*/ 1388454 w 6058348"/>
              <a:gd name="connsiteY430" fmla="*/ 263472 h 6858000"/>
              <a:gd name="connsiteX431" fmla="*/ 1467467 w 6058348"/>
              <a:gd name="connsiteY431" fmla="*/ 175674 h 6858000"/>
              <a:gd name="connsiteX432" fmla="*/ 1527735 w 6058348"/>
              <a:gd name="connsiteY432" fmla="*/ 123327 h 6858000"/>
              <a:gd name="connsiteX433" fmla="*/ 1579979 w 6058348"/>
              <a:gd name="connsiteY433" fmla="*/ 112418 h 6858000"/>
              <a:gd name="connsiteX434" fmla="*/ 1596155 w 6058348"/>
              <a:gd name="connsiteY434" fmla="*/ 98071 h 6858000"/>
              <a:gd name="connsiteX435" fmla="*/ 1667080 w 6058348"/>
              <a:gd name="connsiteY435" fmla="*/ 174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</a:cxnLst>
            <a:rect l="l" t="t" r="r" b="b"/>
            <a:pathLst>
              <a:path w="6058348" h="6858000">
                <a:moveTo>
                  <a:pt x="5775314" y="6830929"/>
                </a:moveTo>
                <a:lnTo>
                  <a:pt x="5755157" y="6838228"/>
                </a:lnTo>
                <a:lnTo>
                  <a:pt x="5751312" y="6840574"/>
                </a:lnTo>
                <a:lnTo>
                  <a:pt x="5764972" y="6836167"/>
                </a:lnTo>
                <a:close/>
                <a:moveTo>
                  <a:pt x="6058348" y="6809240"/>
                </a:moveTo>
                <a:lnTo>
                  <a:pt x="6058348" y="6858000"/>
                </a:lnTo>
                <a:lnTo>
                  <a:pt x="5977136" y="6858000"/>
                </a:lnTo>
                <a:lnTo>
                  <a:pt x="5977921" y="6857705"/>
                </a:lnTo>
                <a:cubicBezTo>
                  <a:pt x="5992539" y="6849168"/>
                  <a:pt x="6008071" y="6840098"/>
                  <a:pt x="6025527" y="6829598"/>
                </a:cubicBezTo>
                <a:close/>
                <a:moveTo>
                  <a:pt x="6018182" y="6739091"/>
                </a:moveTo>
                <a:lnTo>
                  <a:pt x="6017901" y="6739114"/>
                </a:lnTo>
                <a:lnTo>
                  <a:pt x="6012472" y="6751767"/>
                </a:lnTo>
                <a:cubicBezTo>
                  <a:pt x="5983236" y="6768840"/>
                  <a:pt x="5970715" y="6781051"/>
                  <a:pt x="5952444" y="6791725"/>
                </a:cubicBezTo>
                <a:cubicBezTo>
                  <a:pt x="5937047" y="6803165"/>
                  <a:pt x="5917994" y="6816740"/>
                  <a:pt x="5881449" y="6838083"/>
                </a:cubicBezTo>
                <a:lnTo>
                  <a:pt x="5884949" y="6838200"/>
                </a:lnTo>
                <a:lnTo>
                  <a:pt x="5951666" y="6794627"/>
                </a:lnTo>
                <a:cubicBezTo>
                  <a:pt x="5967061" y="6783188"/>
                  <a:pt x="5982458" y="6771743"/>
                  <a:pt x="6011694" y="6754670"/>
                </a:cubicBezTo>
                <a:cubicBezTo>
                  <a:pt x="6017819" y="6746195"/>
                  <a:pt x="6019722" y="6741256"/>
                  <a:pt x="6018182" y="6739091"/>
                </a:cubicBezTo>
                <a:close/>
                <a:moveTo>
                  <a:pt x="1828503" y="6699175"/>
                </a:moveTo>
                <a:cubicBezTo>
                  <a:pt x="1835682" y="6699347"/>
                  <a:pt x="1845291" y="6702311"/>
                  <a:pt x="1858008" y="6708052"/>
                </a:cubicBezTo>
                <a:cubicBezTo>
                  <a:pt x="1883446" y="6719539"/>
                  <a:pt x="1921317" y="6742141"/>
                  <a:pt x="1977044" y="6775753"/>
                </a:cubicBezTo>
                <a:cubicBezTo>
                  <a:pt x="1993522" y="6783280"/>
                  <a:pt x="2013657" y="6788675"/>
                  <a:pt x="2030914" y="6793299"/>
                </a:cubicBezTo>
                <a:lnTo>
                  <a:pt x="2104411" y="6858000"/>
                </a:lnTo>
                <a:lnTo>
                  <a:pt x="2029236" y="6858000"/>
                </a:lnTo>
                <a:lnTo>
                  <a:pt x="1978430" y="6816601"/>
                </a:lnTo>
                <a:cubicBezTo>
                  <a:pt x="1949129" y="6799408"/>
                  <a:pt x="1922703" y="6782988"/>
                  <a:pt x="1897054" y="6763661"/>
                </a:cubicBezTo>
                <a:cubicBezTo>
                  <a:pt x="1868529" y="6743565"/>
                  <a:pt x="1842104" y="6727142"/>
                  <a:pt x="1813581" y="6707045"/>
                </a:cubicBezTo>
                <a:cubicBezTo>
                  <a:pt x="1816576" y="6701621"/>
                  <a:pt x="1821325" y="6699001"/>
                  <a:pt x="1828503" y="6699175"/>
                </a:cubicBezTo>
                <a:close/>
                <a:moveTo>
                  <a:pt x="6058348" y="6646154"/>
                </a:moveTo>
                <a:lnTo>
                  <a:pt x="6058348" y="6798878"/>
                </a:lnTo>
                <a:lnTo>
                  <a:pt x="6007790" y="6831072"/>
                </a:lnTo>
                <a:lnTo>
                  <a:pt x="5960666" y="6858000"/>
                </a:lnTo>
                <a:lnTo>
                  <a:pt x="5702396" y="6858000"/>
                </a:lnTo>
                <a:lnTo>
                  <a:pt x="5701558" y="6857641"/>
                </a:lnTo>
                <a:lnTo>
                  <a:pt x="5700561" y="6858000"/>
                </a:lnTo>
                <a:lnTo>
                  <a:pt x="5617693" y="6858000"/>
                </a:lnTo>
                <a:lnTo>
                  <a:pt x="5769518" y="6795637"/>
                </a:lnTo>
                <a:cubicBezTo>
                  <a:pt x="5797672" y="6759593"/>
                  <a:pt x="5861661" y="6739376"/>
                  <a:pt x="5895870" y="6726747"/>
                </a:cubicBezTo>
                <a:cubicBezTo>
                  <a:pt x="5941820" y="6704813"/>
                  <a:pt x="5987774" y="6682877"/>
                  <a:pt x="6033724" y="6660942"/>
                </a:cubicBezTo>
                <a:close/>
                <a:moveTo>
                  <a:pt x="1704192" y="6494042"/>
                </a:moveTo>
                <a:cubicBezTo>
                  <a:pt x="1739249" y="6512775"/>
                  <a:pt x="1772206" y="6527832"/>
                  <a:pt x="1805163" y="6542890"/>
                </a:cubicBezTo>
                <a:cubicBezTo>
                  <a:pt x="1818528" y="6562040"/>
                  <a:pt x="1829793" y="6577513"/>
                  <a:pt x="1840284" y="6595890"/>
                </a:cubicBezTo>
                <a:cubicBezTo>
                  <a:pt x="1878214" y="6615395"/>
                  <a:pt x="1916684" y="6644384"/>
                  <a:pt x="1986015" y="6684753"/>
                </a:cubicBezTo>
                <a:cubicBezTo>
                  <a:pt x="2089385" y="6759155"/>
                  <a:pt x="2178851" y="6804919"/>
                  <a:pt x="2277722" y="6850092"/>
                </a:cubicBezTo>
                <a:lnTo>
                  <a:pt x="2294231" y="6858000"/>
                </a:lnTo>
                <a:lnTo>
                  <a:pt x="2184392" y="6858000"/>
                </a:lnTo>
                <a:lnTo>
                  <a:pt x="2137094" y="6834206"/>
                </a:lnTo>
                <a:cubicBezTo>
                  <a:pt x="2104915" y="6816243"/>
                  <a:pt x="2074835" y="6801956"/>
                  <a:pt x="2043974" y="6790575"/>
                </a:cubicBezTo>
                <a:cubicBezTo>
                  <a:pt x="2011256" y="6763128"/>
                  <a:pt x="1975661" y="6734909"/>
                  <a:pt x="1940844" y="6703784"/>
                </a:cubicBezTo>
                <a:cubicBezTo>
                  <a:pt x="1904470" y="6678471"/>
                  <a:pt x="1865997" y="6649482"/>
                  <a:pt x="1808948" y="6609289"/>
                </a:cubicBezTo>
                <a:cubicBezTo>
                  <a:pt x="1762627" y="6575081"/>
                  <a:pt x="1716304" y="6540876"/>
                  <a:pt x="1672861" y="6507439"/>
                </a:cubicBezTo>
                <a:cubicBezTo>
                  <a:pt x="1691131" y="6496770"/>
                  <a:pt x="1697662" y="6495405"/>
                  <a:pt x="1704192" y="6494042"/>
                </a:cubicBezTo>
                <a:close/>
                <a:moveTo>
                  <a:pt x="1413162" y="6406719"/>
                </a:moveTo>
                <a:cubicBezTo>
                  <a:pt x="1550808" y="6502755"/>
                  <a:pt x="1635363" y="6578343"/>
                  <a:pt x="1705777" y="6637683"/>
                </a:cubicBezTo>
                <a:cubicBezTo>
                  <a:pt x="1739276" y="6662228"/>
                  <a:pt x="1776428" y="6684637"/>
                  <a:pt x="1813581" y="6707045"/>
                </a:cubicBezTo>
                <a:cubicBezTo>
                  <a:pt x="1842104" y="6727142"/>
                  <a:pt x="1868529" y="6743562"/>
                  <a:pt x="1894178" y="6762888"/>
                </a:cubicBezTo>
                <a:cubicBezTo>
                  <a:pt x="1919825" y="6782214"/>
                  <a:pt x="1946251" y="6798637"/>
                  <a:pt x="1975555" y="6815827"/>
                </a:cubicBezTo>
                <a:lnTo>
                  <a:pt x="2027311" y="6858000"/>
                </a:lnTo>
                <a:lnTo>
                  <a:pt x="1975650" y="6858000"/>
                </a:lnTo>
                <a:lnTo>
                  <a:pt x="1904949" y="6808974"/>
                </a:lnTo>
                <a:cubicBezTo>
                  <a:pt x="1880448" y="6791122"/>
                  <a:pt x="1856043" y="6772908"/>
                  <a:pt x="1831444" y="6755421"/>
                </a:cubicBezTo>
                <a:lnTo>
                  <a:pt x="1759476" y="6701886"/>
                </a:lnTo>
                <a:cubicBezTo>
                  <a:pt x="1736702" y="6683331"/>
                  <a:pt x="1711054" y="6664005"/>
                  <a:pt x="1688284" y="6645449"/>
                </a:cubicBezTo>
                <a:cubicBezTo>
                  <a:pt x="1654006" y="6623811"/>
                  <a:pt x="1623384" y="6600041"/>
                  <a:pt x="1591984" y="6579173"/>
                </a:cubicBezTo>
                <a:cubicBezTo>
                  <a:pt x="1564240" y="6556170"/>
                  <a:pt x="1535715" y="6536073"/>
                  <a:pt x="1510844" y="6513843"/>
                </a:cubicBezTo>
                <a:cubicBezTo>
                  <a:pt x="1485197" y="6494517"/>
                  <a:pt x="1466080" y="6473826"/>
                  <a:pt x="1449063" y="6456811"/>
                </a:cubicBezTo>
                <a:cubicBezTo>
                  <a:pt x="1432819" y="6436894"/>
                  <a:pt x="1421554" y="6421422"/>
                  <a:pt x="1413162" y="6406719"/>
                </a:cubicBezTo>
                <a:close/>
                <a:moveTo>
                  <a:pt x="1521005" y="6360893"/>
                </a:moveTo>
                <a:cubicBezTo>
                  <a:pt x="1538261" y="6365516"/>
                  <a:pt x="1549766" y="6368599"/>
                  <a:pt x="1567801" y="6370320"/>
                </a:cubicBezTo>
                <a:cubicBezTo>
                  <a:pt x="1614662" y="6414011"/>
                  <a:pt x="1653676" y="6452484"/>
                  <a:pt x="1704192" y="6494042"/>
                </a:cubicBezTo>
                <a:cubicBezTo>
                  <a:pt x="1697662" y="6495405"/>
                  <a:pt x="1691131" y="6496770"/>
                  <a:pt x="1680948" y="6500268"/>
                </a:cubicBezTo>
                <a:cubicBezTo>
                  <a:pt x="1628331" y="6455034"/>
                  <a:pt x="1573619" y="6406125"/>
                  <a:pt x="1521005" y="6360893"/>
                </a:cubicBezTo>
                <a:close/>
                <a:moveTo>
                  <a:pt x="1399798" y="6033698"/>
                </a:moveTo>
                <a:lnTo>
                  <a:pt x="1399604" y="6034532"/>
                </a:lnTo>
                <a:lnTo>
                  <a:pt x="1406136" y="6049010"/>
                </a:lnTo>
                <a:lnTo>
                  <a:pt x="1408539" y="6044319"/>
                </a:lnTo>
                <a:close/>
                <a:moveTo>
                  <a:pt x="1036872" y="6016343"/>
                </a:moveTo>
                <a:cubicBezTo>
                  <a:pt x="1120887" y="6082443"/>
                  <a:pt x="1159664" y="6133306"/>
                  <a:pt x="1202872" y="6179134"/>
                </a:cubicBezTo>
                <a:cubicBezTo>
                  <a:pt x="1210485" y="6196739"/>
                  <a:pt x="1240090" y="6235807"/>
                  <a:pt x="1230684" y="6236401"/>
                </a:cubicBezTo>
                <a:cubicBezTo>
                  <a:pt x="1200841" y="6209724"/>
                  <a:pt x="1173094" y="6186720"/>
                  <a:pt x="1151880" y="6162355"/>
                </a:cubicBezTo>
                <a:cubicBezTo>
                  <a:pt x="1129885" y="6140896"/>
                  <a:pt x="1110768" y="6120204"/>
                  <a:pt x="1094528" y="6100288"/>
                </a:cubicBezTo>
                <a:cubicBezTo>
                  <a:pt x="1064143" y="6064123"/>
                  <a:pt x="1046582" y="6037626"/>
                  <a:pt x="1036872" y="6016343"/>
                </a:cubicBezTo>
                <a:close/>
                <a:moveTo>
                  <a:pt x="729934" y="5606776"/>
                </a:moveTo>
                <a:lnTo>
                  <a:pt x="738318" y="5619162"/>
                </a:lnTo>
                <a:lnTo>
                  <a:pt x="741534" y="5622080"/>
                </a:lnTo>
                <a:close/>
                <a:moveTo>
                  <a:pt x="864907" y="5288164"/>
                </a:moveTo>
                <a:lnTo>
                  <a:pt x="868725" y="5296695"/>
                </a:lnTo>
                <a:lnTo>
                  <a:pt x="869268" y="5295812"/>
                </a:lnTo>
                <a:close/>
                <a:moveTo>
                  <a:pt x="566239" y="5278338"/>
                </a:moveTo>
                <a:lnTo>
                  <a:pt x="640251" y="5436620"/>
                </a:lnTo>
                <a:lnTo>
                  <a:pt x="582093" y="5309152"/>
                </a:lnTo>
                <a:close/>
                <a:moveTo>
                  <a:pt x="457312" y="5107590"/>
                </a:moveTo>
                <a:cubicBezTo>
                  <a:pt x="468273" y="5101188"/>
                  <a:pt x="493143" y="5123418"/>
                  <a:pt x="518858" y="5177012"/>
                </a:cubicBezTo>
                <a:lnTo>
                  <a:pt x="521360" y="5182362"/>
                </a:lnTo>
                <a:lnTo>
                  <a:pt x="553395" y="5199108"/>
                </a:lnTo>
                <a:cubicBezTo>
                  <a:pt x="567801" y="5215812"/>
                  <a:pt x="585495" y="5244683"/>
                  <a:pt x="611329" y="5292077"/>
                </a:cubicBezTo>
                <a:cubicBezTo>
                  <a:pt x="640157" y="5334052"/>
                  <a:pt x="672640" y="5373890"/>
                  <a:pt x="694396" y="5407740"/>
                </a:cubicBezTo>
                <a:cubicBezTo>
                  <a:pt x="716152" y="5441591"/>
                  <a:pt x="727181" y="5469454"/>
                  <a:pt x="723291" y="5483977"/>
                </a:cubicBezTo>
                <a:cubicBezTo>
                  <a:pt x="728804" y="5497908"/>
                  <a:pt x="732220" y="5508166"/>
                  <a:pt x="740612" y="5522869"/>
                </a:cubicBezTo>
                <a:cubicBezTo>
                  <a:pt x="769441" y="5564840"/>
                  <a:pt x="793293" y="5602365"/>
                  <a:pt x="824997" y="5645110"/>
                </a:cubicBezTo>
                <a:lnTo>
                  <a:pt x="824949" y="5645134"/>
                </a:lnTo>
                <a:lnTo>
                  <a:pt x="786356" y="5662776"/>
                </a:lnTo>
                <a:lnTo>
                  <a:pt x="715179" y="5521277"/>
                </a:lnTo>
                <a:lnTo>
                  <a:pt x="710297" y="5520972"/>
                </a:lnTo>
                <a:lnTo>
                  <a:pt x="777654" y="5654875"/>
                </a:lnTo>
                <a:lnTo>
                  <a:pt x="786356" y="5662776"/>
                </a:lnTo>
                <a:cubicBezTo>
                  <a:pt x="791837" y="5659575"/>
                  <a:pt x="798562" y="5657486"/>
                  <a:pt x="805384" y="5655033"/>
                </a:cubicBezTo>
                <a:lnTo>
                  <a:pt x="824949" y="5645134"/>
                </a:lnTo>
                <a:lnTo>
                  <a:pt x="825000" y="5645111"/>
                </a:lnTo>
                <a:cubicBezTo>
                  <a:pt x="891047" y="5743758"/>
                  <a:pt x="962846" y="5843946"/>
                  <a:pt x="1039854" y="5936188"/>
                </a:cubicBezTo>
                <a:cubicBezTo>
                  <a:pt x="1021040" y="5937375"/>
                  <a:pt x="1005105" y="5939332"/>
                  <a:pt x="980539" y="5938976"/>
                </a:cubicBezTo>
                <a:cubicBezTo>
                  <a:pt x="987609" y="5947097"/>
                  <a:pt x="989709" y="5950775"/>
                  <a:pt x="996779" y="5958896"/>
                </a:cubicBezTo>
                <a:cubicBezTo>
                  <a:pt x="968017" y="5951189"/>
                  <a:pt x="944230" y="5947927"/>
                  <a:pt x="915468" y="5940222"/>
                </a:cubicBezTo>
                <a:cubicBezTo>
                  <a:pt x="901326" y="5923977"/>
                  <a:pt x="887182" y="5907733"/>
                  <a:pt x="873038" y="5891490"/>
                </a:cubicBezTo>
                <a:cubicBezTo>
                  <a:pt x="858895" y="5875247"/>
                  <a:pt x="848407" y="5856871"/>
                  <a:pt x="834264" y="5840627"/>
                </a:cubicBezTo>
                <a:cubicBezTo>
                  <a:pt x="803339" y="5794979"/>
                  <a:pt x="768757" y="5751464"/>
                  <a:pt x="740709" y="5706587"/>
                </a:cubicBezTo>
                <a:cubicBezTo>
                  <a:pt x="712659" y="5661709"/>
                  <a:pt x="684611" y="5616832"/>
                  <a:pt x="655781" y="5574860"/>
                </a:cubicBezTo>
                <a:cubicBezTo>
                  <a:pt x="627733" y="5529984"/>
                  <a:pt x="605434" y="5486648"/>
                  <a:pt x="579484" y="5445444"/>
                </a:cubicBezTo>
                <a:cubicBezTo>
                  <a:pt x="566897" y="5423392"/>
                  <a:pt x="554310" y="5401338"/>
                  <a:pt x="543822" y="5382962"/>
                </a:cubicBezTo>
                <a:cubicBezTo>
                  <a:pt x="534111" y="5361679"/>
                  <a:pt x="521523" y="5339626"/>
                  <a:pt x="511815" y="5318344"/>
                </a:cubicBezTo>
                <a:cubicBezTo>
                  <a:pt x="516246" y="5313304"/>
                  <a:pt x="540337" y="5338440"/>
                  <a:pt x="535299" y="5299729"/>
                </a:cubicBezTo>
                <a:cubicBezTo>
                  <a:pt x="550760" y="5322552"/>
                  <a:pt x="566224" y="5345376"/>
                  <a:pt x="578811" y="5367430"/>
                </a:cubicBezTo>
                <a:cubicBezTo>
                  <a:pt x="597149" y="5391024"/>
                  <a:pt x="612611" y="5413848"/>
                  <a:pt x="628854" y="5433765"/>
                </a:cubicBezTo>
                <a:cubicBezTo>
                  <a:pt x="646954" y="5469751"/>
                  <a:pt x="665835" y="5502832"/>
                  <a:pt x="683935" y="5538817"/>
                </a:cubicBezTo>
                <a:lnTo>
                  <a:pt x="689004" y="5546303"/>
                </a:lnTo>
                <a:lnTo>
                  <a:pt x="628854" y="5433765"/>
                </a:lnTo>
                <a:cubicBezTo>
                  <a:pt x="613390" y="5410941"/>
                  <a:pt x="597149" y="5391024"/>
                  <a:pt x="581686" y="5368200"/>
                </a:cubicBezTo>
                <a:cubicBezTo>
                  <a:pt x="566224" y="5345376"/>
                  <a:pt x="553637" y="5323323"/>
                  <a:pt x="538174" y="5300498"/>
                </a:cubicBezTo>
                <a:cubicBezTo>
                  <a:pt x="525048" y="5268958"/>
                  <a:pt x="509043" y="5236651"/>
                  <a:pt x="495914" y="5205110"/>
                </a:cubicBezTo>
                <a:cubicBezTo>
                  <a:pt x="482789" y="5173573"/>
                  <a:pt x="470437" y="5139130"/>
                  <a:pt x="457312" y="5107590"/>
                </a:cubicBezTo>
                <a:close/>
                <a:moveTo>
                  <a:pt x="869428" y="1149768"/>
                </a:moveTo>
                <a:lnTo>
                  <a:pt x="870666" y="1150875"/>
                </a:lnTo>
                <a:lnTo>
                  <a:pt x="870910" y="1150505"/>
                </a:lnTo>
                <a:close/>
                <a:moveTo>
                  <a:pt x="1154519" y="779895"/>
                </a:moveTo>
                <a:cubicBezTo>
                  <a:pt x="1088263" y="843092"/>
                  <a:pt x="1073407" y="864020"/>
                  <a:pt x="1059331" y="882040"/>
                </a:cubicBezTo>
                <a:lnTo>
                  <a:pt x="1030096" y="899115"/>
                </a:lnTo>
                <a:lnTo>
                  <a:pt x="1026538" y="900885"/>
                </a:lnTo>
                <a:lnTo>
                  <a:pt x="1026381" y="900955"/>
                </a:lnTo>
                <a:lnTo>
                  <a:pt x="995885" y="911744"/>
                </a:lnTo>
                <a:lnTo>
                  <a:pt x="995016" y="914492"/>
                </a:lnTo>
                <a:lnTo>
                  <a:pt x="960212" y="1024357"/>
                </a:lnTo>
                <a:lnTo>
                  <a:pt x="960428" y="1024130"/>
                </a:lnTo>
                <a:lnTo>
                  <a:pt x="995107" y="914646"/>
                </a:lnTo>
                <a:lnTo>
                  <a:pt x="1026381" y="900955"/>
                </a:lnTo>
                <a:lnTo>
                  <a:pt x="1027811" y="900448"/>
                </a:lnTo>
                <a:lnTo>
                  <a:pt x="1030096" y="899115"/>
                </a:lnTo>
                <a:lnTo>
                  <a:pt x="1058554" y="884944"/>
                </a:lnTo>
                <a:cubicBezTo>
                  <a:pt x="1072629" y="866923"/>
                  <a:pt x="1090360" y="846766"/>
                  <a:pt x="1153741" y="782799"/>
                </a:cubicBezTo>
                <a:lnTo>
                  <a:pt x="1155508" y="784829"/>
                </a:lnTo>
                <a:lnTo>
                  <a:pt x="1157170" y="782939"/>
                </a:lnTo>
                <a:close/>
                <a:moveTo>
                  <a:pt x="1256748" y="536415"/>
                </a:moveTo>
                <a:cubicBezTo>
                  <a:pt x="1242907" y="542049"/>
                  <a:pt x="1226194" y="546909"/>
                  <a:pt x="1208698" y="554675"/>
                </a:cubicBezTo>
                <a:cubicBezTo>
                  <a:pt x="1178448" y="587047"/>
                  <a:pt x="1155504" y="615144"/>
                  <a:pt x="1114053" y="666307"/>
                </a:cubicBezTo>
                <a:lnTo>
                  <a:pt x="1124878" y="681175"/>
                </a:lnTo>
                <a:lnTo>
                  <a:pt x="1125854" y="679334"/>
                </a:lnTo>
                <a:lnTo>
                  <a:pt x="1116931" y="667078"/>
                </a:lnTo>
                <a:cubicBezTo>
                  <a:pt x="1158381" y="615915"/>
                  <a:pt x="1181326" y="587814"/>
                  <a:pt x="1211575" y="555446"/>
                </a:cubicBezTo>
                <a:lnTo>
                  <a:pt x="1254123" y="539278"/>
                </a:lnTo>
                <a:close/>
                <a:moveTo>
                  <a:pt x="1522578" y="430179"/>
                </a:moveTo>
                <a:lnTo>
                  <a:pt x="1518158" y="432143"/>
                </a:lnTo>
                <a:lnTo>
                  <a:pt x="1486693" y="487893"/>
                </a:lnTo>
                <a:cubicBezTo>
                  <a:pt x="1479137" y="500266"/>
                  <a:pt x="1474121" y="507487"/>
                  <a:pt x="1468909" y="515429"/>
                </a:cubicBezTo>
                <a:cubicBezTo>
                  <a:pt x="1319920" y="634293"/>
                  <a:pt x="1203715" y="814870"/>
                  <a:pt x="1073539" y="932551"/>
                </a:cubicBezTo>
                <a:cubicBezTo>
                  <a:pt x="1051916" y="967231"/>
                  <a:pt x="1029514" y="1004816"/>
                  <a:pt x="1004235" y="1041631"/>
                </a:cubicBezTo>
                <a:cubicBezTo>
                  <a:pt x="978959" y="1078447"/>
                  <a:pt x="959433" y="1116803"/>
                  <a:pt x="937031" y="1154389"/>
                </a:cubicBezTo>
                <a:cubicBezTo>
                  <a:pt x="884918" y="1233829"/>
                  <a:pt x="816870" y="1315226"/>
                  <a:pt x="793754" y="1389983"/>
                </a:cubicBezTo>
                <a:cubicBezTo>
                  <a:pt x="760931" y="1443456"/>
                  <a:pt x="728107" y="1496930"/>
                  <a:pt x="698160" y="1551175"/>
                </a:cubicBezTo>
                <a:cubicBezTo>
                  <a:pt x="677855" y="1592439"/>
                  <a:pt x="660427" y="1634469"/>
                  <a:pt x="640124" y="1675732"/>
                </a:cubicBezTo>
                <a:lnTo>
                  <a:pt x="610718" y="1739460"/>
                </a:lnTo>
                <a:cubicBezTo>
                  <a:pt x="601614" y="1761928"/>
                  <a:pt x="593290" y="1781494"/>
                  <a:pt x="584185" y="1803962"/>
                </a:cubicBezTo>
                <a:cubicBezTo>
                  <a:pt x="559213" y="1862652"/>
                  <a:pt x="532141" y="1917667"/>
                  <a:pt x="510043" y="1977130"/>
                </a:cubicBezTo>
                <a:cubicBezTo>
                  <a:pt x="497047" y="2014122"/>
                  <a:pt x="485609" y="2045307"/>
                  <a:pt x="471836" y="2085204"/>
                </a:cubicBezTo>
                <a:cubicBezTo>
                  <a:pt x="466930" y="2115024"/>
                  <a:pt x="464898" y="2145614"/>
                  <a:pt x="455083" y="2205254"/>
                </a:cubicBezTo>
                <a:lnTo>
                  <a:pt x="478787" y="2143746"/>
                </a:lnTo>
                <a:lnTo>
                  <a:pt x="483408" y="2122551"/>
                </a:lnTo>
                <a:cubicBezTo>
                  <a:pt x="497179" y="2082653"/>
                  <a:pt x="514609" y="2040619"/>
                  <a:pt x="527603" y="2003628"/>
                </a:cubicBezTo>
                <a:cubicBezTo>
                  <a:pt x="549702" y="1944165"/>
                  <a:pt x="576774" y="1889150"/>
                  <a:pt x="601746" y="1830460"/>
                </a:cubicBezTo>
                <a:lnTo>
                  <a:pt x="628944" y="1811079"/>
                </a:lnTo>
                <a:lnTo>
                  <a:pt x="712748" y="1617563"/>
                </a:lnTo>
                <a:lnTo>
                  <a:pt x="720695" y="1582121"/>
                </a:lnTo>
                <a:lnTo>
                  <a:pt x="771153" y="1507462"/>
                </a:lnTo>
                <a:lnTo>
                  <a:pt x="806568" y="1442918"/>
                </a:lnTo>
                <a:lnTo>
                  <a:pt x="798322" y="1453475"/>
                </a:lnTo>
                <a:cubicBezTo>
                  <a:pt x="793348" y="1449030"/>
                  <a:pt x="788374" y="1444583"/>
                  <a:pt x="782622" y="1443042"/>
                </a:cubicBezTo>
                <a:cubicBezTo>
                  <a:pt x="758121" y="1476953"/>
                  <a:pt x="732067" y="1516673"/>
                  <a:pt x="706008" y="1556393"/>
                </a:cubicBezTo>
                <a:cubicBezTo>
                  <a:pt x="700560" y="1576726"/>
                  <a:pt x="694333" y="1599966"/>
                  <a:pt x="690205" y="1626882"/>
                </a:cubicBezTo>
                <a:cubicBezTo>
                  <a:pt x="669122" y="1671048"/>
                  <a:pt x="652472" y="1710175"/>
                  <a:pt x="634266" y="1755113"/>
                </a:cubicBezTo>
                <a:cubicBezTo>
                  <a:pt x="632710" y="1760922"/>
                  <a:pt x="627501" y="1768865"/>
                  <a:pt x="625165" y="1777582"/>
                </a:cubicBezTo>
                <a:cubicBezTo>
                  <a:pt x="610546" y="1786118"/>
                  <a:pt x="601681" y="1796196"/>
                  <a:pt x="587063" y="1804734"/>
                </a:cubicBezTo>
                <a:cubicBezTo>
                  <a:pt x="596165" y="1782265"/>
                  <a:pt x="604491" y="1762699"/>
                  <a:pt x="613593" y="1740230"/>
                </a:cubicBezTo>
                <a:lnTo>
                  <a:pt x="642999" y="1676502"/>
                </a:lnTo>
                <a:cubicBezTo>
                  <a:pt x="663304" y="1635240"/>
                  <a:pt x="680732" y="1593210"/>
                  <a:pt x="701035" y="1551945"/>
                </a:cubicBezTo>
                <a:cubicBezTo>
                  <a:pt x="733860" y="1498472"/>
                  <a:pt x="766683" y="1444997"/>
                  <a:pt x="796633" y="1390754"/>
                </a:cubicBezTo>
                <a:cubicBezTo>
                  <a:pt x="819745" y="1315996"/>
                  <a:pt x="887017" y="1237506"/>
                  <a:pt x="939908" y="1155160"/>
                </a:cubicBezTo>
                <a:cubicBezTo>
                  <a:pt x="962310" y="1117574"/>
                  <a:pt x="981834" y="1079217"/>
                  <a:pt x="1007113" y="1042402"/>
                </a:cubicBezTo>
                <a:cubicBezTo>
                  <a:pt x="1029514" y="1004816"/>
                  <a:pt x="1054012" y="970907"/>
                  <a:pt x="1076414" y="933321"/>
                </a:cubicBezTo>
                <a:cubicBezTo>
                  <a:pt x="1206590" y="815641"/>
                  <a:pt x="1319920" y="634293"/>
                  <a:pt x="1471783" y="516199"/>
                </a:cubicBezTo>
                <a:cubicBezTo>
                  <a:pt x="1482985" y="497404"/>
                  <a:pt x="1491851" y="487327"/>
                  <a:pt x="1522578" y="430179"/>
                </a:cubicBezTo>
                <a:close/>
                <a:moveTo>
                  <a:pt x="1652184" y="153561"/>
                </a:moveTo>
                <a:lnTo>
                  <a:pt x="1663450" y="169033"/>
                </a:lnTo>
                <a:lnTo>
                  <a:pt x="1663451" y="169031"/>
                </a:lnTo>
                <a:lnTo>
                  <a:pt x="1652188" y="153562"/>
                </a:lnTo>
                <a:close/>
                <a:moveTo>
                  <a:pt x="1691382" y="0"/>
                </a:moveTo>
                <a:lnTo>
                  <a:pt x="1855113" y="0"/>
                </a:lnTo>
                <a:lnTo>
                  <a:pt x="1804830" y="32563"/>
                </a:lnTo>
                <a:lnTo>
                  <a:pt x="1814541" y="53842"/>
                </a:lnTo>
                <a:lnTo>
                  <a:pt x="1814880" y="53671"/>
                </a:lnTo>
                <a:lnTo>
                  <a:pt x="1806927" y="36236"/>
                </a:lnTo>
                <a:lnTo>
                  <a:pt x="1864372" y="0"/>
                </a:lnTo>
                <a:lnTo>
                  <a:pt x="2008202" y="0"/>
                </a:lnTo>
                <a:lnTo>
                  <a:pt x="1899931" y="71664"/>
                </a:lnTo>
                <a:cubicBezTo>
                  <a:pt x="1790875" y="147911"/>
                  <a:pt x="1685782" y="229501"/>
                  <a:pt x="1584031" y="315877"/>
                </a:cubicBezTo>
                <a:cubicBezTo>
                  <a:pt x="1524541" y="365321"/>
                  <a:pt x="1478353" y="399644"/>
                  <a:pt x="1446004" y="428338"/>
                </a:cubicBezTo>
                <a:cubicBezTo>
                  <a:pt x="1413654" y="457032"/>
                  <a:pt x="1392269" y="479324"/>
                  <a:pt x="1377413" y="500251"/>
                </a:cubicBezTo>
                <a:cubicBezTo>
                  <a:pt x="1356029" y="522541"/>
                  <a:pt x="1331766" y="544063"/>
                  <a:pt x="1310379" y="566352"/>
                </a:cubicBezTo>
                <a:cubicBezTo>
                  <a:pt x="1266828" y="613840"/>
                  <a:pt x="1223279" y="661324"/>
                  <a:pt x="1180507" y="705906"/>
                </a:cubicBezTo>
                <a:lnTo>
                  <a:pt x="1046624" y="830137"/>
                </a:lnTo>
                <a:lnTo>
                  <a:pt x="1044341" y="834435"/>
                </a:lnTo>
                <a:cubicBezTo>
                  <a:pt x="1025831" y="857499"/>
                  <a:pt x="1008640" y="887139"/>
                  <a:pt x="989352" y="913105"/>
                </a:cubicBezTo>
                <a:cubicBezTo>
                  <a:pt x="976055" y="928222"/>
                  <a:pt x="967189" y="938301"/>
                  <a:pt x="955446" y="947608"/>
                </a:cubicBezTo>
                <a:lnTo>
                  <a:pt x="948137" y="951876"/>
                </a:lnTo>
                <a:lnTo>
                  <a:pt x="899650" y="1030733"/>
                </a:lnTo>
                <a:cubicBezTo>
                  <a:pt x="889141" y="1051269"/>
                  <a:pt x="883420" y="1066860"/>
                  <a:pt x="879917" y="1079932"/>
                </a:cubicBezTo>
                <a:cubicBezTo>
                  <a:pt x="872913" y="1106074"/>
                  <a:pt x="871117" y="1124274"/>
                  <a:pt x="854707" y="1151011"/>
                </a:cubicBezTo>
                <a:cubicBezTo>
                  <a:pt x="829427" y="1187826"/>
                  <a:pt x="807803" y="1222508"/>
                  <a:pt x="782527" y="1259324"/>
                </a:cubicBezTo>
                <a:cubicBezTo>
                  <a:pt x="760126" y="1296910"/>
                  <a:pt x="735625" y="1330818"/>
                  <a:pt x="713223" y="1368405"/>
                </a:cubicBezTo>
                <a:cubicBezTo>
                  <a:pt x="682498" y="1425556"/>
                  <a:pt x="656205" y="1477664"/>
                  <a:pt x="626256" y="1531909"/>
                </a:cubicBezTo>
                <a:cubicBezTo>
                  <a:pt x="602840" y="1584792"/>
                  <a:pt x="583076" y="1635539"/>
                  <a:pt x="560436" y="1685514"/>
                </a:cubicBezTo>
                <a:cubicBezTo>
                  <a:pt x="537798" y="1735491"/>
                  <a:pt x="520133" y="1789912"/>
                  <a:pt x="503247" y="1841429"/>
                </a:cubicBezTo>
                <a:cubicBezTo>
                  <a:pt x="522771" y="1803072"/>
                  <a:pt x="538642" y="1766851"/>
                  <a:pt x="552956" y="1736437"/>
                </a:cubicBezTo>
                <a:lnTo>
                  <a:pt x="557264" y="1727827"/>
                </a:lnTo>
                <a:lnTo>
                  <a:pt x="572719" y="1685690"/>
                </a:lnTo>
                <a:cubicBezTo>
                  <a:pt x="595360" y="1635714"/>
                  <a:pt x="615901" y="1582065"/>
                  <a:pt x="638538" y="1532088"/>
                </a:cubicBezTo>
                <a:lnTo>
                  <a:pt x="645092" y="1536446"/>
                </a:lnTo>
                <a:lnTo>
                  <a:pt x="646440" y="1533915"/>
                </a:lnTo>
                <a:lnTo>
                  <a:pt x="639320" y="1529182"/>
                </a:lnTo>
                <a:cubicBezTo>
                  <a:pt x="670045" y="1472031"/>
                  <a:pt x="696338" y="1419922"/>
                  <a:pt x="726288" y="1365678"/>
                </a:cubicBezTo>
                <a:cubicBezTo>
                  <a:pt x="748689" y="1328092"/>
                  <a:pt x="771091" y="1290506"/>
                  <a:pt x="795590" y="1256593"/>
                </a:cubicBezTo>
                <a:lnTo>
                  <a:pt x="867437" y="1148780"/>
                </a:lnTo>
                <a:lnTo>
                  <a:pt x="864893" y="1147514"/>
                </a:lnTo>
                <a:cubicBezTo>
                  <a:pt x="881303" y="1120776"/>
                  <a:pt x="883099" y="1102576"/>
                  <a:pt x="890104" y="1076434"/>
                </a:cubicBezTo>
                <a:cubicBezTo>
                  <a:pt x="897109" y="1050289"/>
                  <a:pt x="910102" y="1013296"/>
                  <a:pt x="958323" y="948379"/>
                </a:cubicBezTo>
                <a:cubicBezTo>
                  <a:pt x="967189" y="938301"/>
                  <a:pt x="976832" y="925319"/>
                  <a:pt x="992230" y="913876"/>
                </a:cubicBezTo>
                <a:lnTo>
                  <a:pt x="993571" y="911960"/>
                </a:lnTo>
                <a:lnTo>
                  <a:pt x="1047220" y="835207"/>
                </a:lnTo>
                <a:cubicBezTo>
                  <a:pt x="1092866" y="791395"/>
                  <a:pt x="1134860" y="749720"/>
                  <a:pt x="1182605" y="709583"/>
                </a:cubicBezTo>
                <a:cubicBezTo>
                  <a:pt x="1226155" y="662098"/>
                  <a:pt x="1266831" y="613841"/>
                  <a:pt x="1312478" y="570029"/>
                </a:cubicBezTo>
                <a:cubicBezTo>
                  <a:pt x="1333087" y="550643"/>
                  <a:pt x="1358128" y="526218"/>
                  <a:pt x="1379511" y="503928"/>
                </a:cubicBezTo>
                <a:cubicBezTo>
                  <a:pt x="1394368" y="483002"/>
                  <a:pt x="1415753" y="460710"/>
                  <a:pt x="1448103" y="432016"/>
                </a:cubicBezTo>
                <a:cubicBezTo>
                  <a:pt x="1480451" y="403323"/>
                  <a:pt x="1526641" y="368998"/>
                  <a:pt x="1586130" y="319554"/>
                </a:cubicBezTo>
                <a:cubicBezTo>
                  <a:pt x="1688271" y="231725"/>
                  <a:pt x="1793363" y="150135"/>
                  <a:pt x="1902322" y="74252"/>
                </a:cubicBezTo>
                <a:lnTo>
                  <a:pt x="2015076" y="0"/>
                </a:lnTo>
                <a:lnTo>
                  <a:pt x="2107911" y="0"/>
                </a:lnTo>
                <a:lnTo>
                  <a:pt x="2096656" y="7624"/>
                </a:lnTo>
                <a:cubicBezTo>
                  <a:pt x="2057932" y="34220"/>
                  <a:pt x="2018917" y="61906"/>
                  <a:pt x="1980037" y="91963"/>
                </a:cubicBezTo>
                <a:cubicBezTo>
                  <a:pt x="1957333" y="107672"/>
                  <a:pt x="1935405" y="120477"/>
                  <a:pt x="1915575" y="136959"/>
                </a:cubicBezTo>
                <a:cubicBezTo>
                  <a:pt x="1892869" y="152668"/>
                  <a:pt x="1873041" y="169151"/>
                  <a:pt x="1850336" y="184860"/>
                </a:cubicBezTo>
                <a:lnTo>
                  <a:pt x="1569461" y="368283"/>
                </a:lnTo>
                <a:lnTo>
                  <a:pt x="1853989" y="182727"/>
                </a:lnTo>
                <a:cubicBezTo>
                  <a:pt x="1876695" y="167015"/>
                  <a:pt x="1896522" y="150535"/>
                  <a:pt x="1919227" y="134823"/>
                </a:cubicBezTo>
                <a:cubicBezTo>
                  <a:pt x="1941933" y="119114"/>
                  <a:pt x="1963859" y="106309"/>
                  <a:pt x="1983691" y="89827"/>
                </a:cubicBezTo>
                <a:cubicBezTo>
                  <a:pt x="2022571" y="59769"/>
                  <a:pt x="2061391" y="32810"/>
                  <a:pt x="2100017" y="6576"/>
                </a:cubicBezTo>
                <a:lnTo>
                  <a:pt x="2109616" y="0"/>
                </a:lnTo>
                <a:lnTo>
                  <a:pt x="6058348" y="0"/>
                </a:lnTo>
                <a:lnTo>
                  <a:pt x="6058348" y="6619162"/>
                </a:lnTo>
                <a:lnTo>
                  <a:pt x="6031323" y="6635392"/>
                </a:lnTo>
                <a:cubicBezTo>
                  <a:pt x="5985371" y="6657328"/>
                  <a:pt x="5939420" y="6679262"/>
                  <a:pt x="5893467" y="6701198"/>
                </a:cubicBezTo>
                <a:lnTo>
                  <a:pt x="5880490" y="6706580"/>
                </a:lnTo>
                <a:lnTo>
                  <a:pt x="5874578" y="6710082"/>
                </a:lnTo>
                <a:lnTo>
                  <a:pt x="5817324" y="6736133"/>
                </a:lnTo>
                <a:lnTo>
                  <a:pt x="5767118" y="6770087"/>
                </a:lnTo>
                <a:cubicBezTo>
                  <a:pt x="5710980" y="6795521"/>
                  <a:pt x="5655622" y="6818049"/>
                  <a:pt x="5597386" y="6839806"/>
                </a:cubicBezTo>
                <a:lnTo>
                  <a:pt x="5571528" y="6847980"/>
                </a:lnTo>
                <a:lnTo>
                  <a:pt x="5549506" y="6858000"/>
                </a:lnTo>
                <a:lnTo>
                  <a:pt x="2319827" y="6858000"/>
                </a:lnTo>
                <a:lnTo>
                  <a:pt x="2291561" y="6844461"/>
                </a:lnTo>
                <a:cubicBezTo>
                  <a:pt x="2192691" y="6799289"/>
                  <a:pt x="2103225" y="6753522"/>
                  <a:pt x="1999855" y="6679123"/>
                </a:cubicBezTo>
                <a:cubicBezTo>
                  <a:pt x="1929746" y="6641656"/>
                  <a:pt x="1891276" y="6612668"/>
                  <a:pt x="1854123" y="6590259"/>
                </a:cubicBezTo>
                <a:cubicBezTo>
                  <a:pt x="1839980" y="6574015"/>
                  <a:pt x="1829490" y="6555635"/>
                  <a:pt x="1819002" y="6537259"/>
                </a:cubicBezTo>
                <a:cubicBezTo>
                  <a:pt x="1786045" y="6522202"/>
                  <a:pt x="1753088" y="6507144"/>
                  <a:pt x="1718032" y="6488410"/>
                </a:cubicBezTo>
                <a:cubicBezTo>
                  <a:pt x="1670392" y="6447625"/>
                  <a:pt x="1628502" y="6408377"/>
                  <a:pt x="1581641" y="6364686"/>
                </a:cubicBezTo>
                <a:cubicBezTo>
                  <a:pt x="1564384" y="6360062"/>
                  <a:pt x="1552101" y="6359886"/>
                  <a:pt x="1534844" y="6355262"/>
                </a:cubicBezTo>
                <a:cubicBezTo>
                  <a:pt x="1485105" y="6310800"/>
                  <a:pt x="1440339" y="6270782"/>
                  <a:pt x="1393476" y="6227090"/>
                </a:cubicBezTo>
                <a:cubicBezTo>
                  <a:pt x="1389519" y="6207349"/>
                  <a:pt x="1382684" y="6186837"/>
                  <a:pt x="1378725" y="6167095"/>
                </a:cubicBezTo>
                <a:cubicBezTo>
                  <a:pt x="1378725" y="6167095"/>
                  <a:pt x="1381603" y="6167866"/>
                  <a:pt x="1385255" y="6165734"/>
                </a:cubicBezTo>
                <a:cubicBezTo>
                  <a:pt x="1411446" y="6194544"/>
                  <a:pt x="1441290" y="6221222"/>
                  <a:pt x="1471133" y="6247899"/>
                </a:cubicBezTo>
                <a:cubicBezTo>
                  <a:pt x="1500977" y="6274576"/>
                  <a:pt x="1527942" y="6300482"/>
                  <a:pt x="1557007" y="6330066"/>
                </a:cubicBezTo>
                <a:cubicBezTo>
                  <a:pt x="1570068" y="6327339"/>
                  <a:pt x="1580255" y="6323841"/>
                  <a:pt x="1590439" y="6320343"/>
                </a:cubicBezTo>
                <a:cubicBezTo>
                  <a:pt x="1542799" y="6279556"/>
                  <a:pt x="1516069" y="6241259"/>
                  <a:pt x="1493535" y="6210313"/>
                </a:cubicBezTo>
                <a:cubicBezTo>
                  <a:pt x="1471000" y="6179367"/>
                  <a:pt x="1446130" y="6157138"/>
                  <a:pt x="1407421" y="6140538"/>
                </a:cubicBezTo>
                <a:cubicBezTo>
                  <a:pt x="1342456" y="6060863"/>
                  <a:pt x="1316570" y="6053925"/>
                  <a:pt x="1293257" y="6025884"/>
                </a:cubicBezTo>
                <a:cubicBezTo>
                  <a:pt x="1259996" y="5988952"/>
                  <a:pt x="1228835" y="5955694"/>
                  <a:pt x="1198449" y="5919530"/>
                </a:cubicBezTo>
                <a:cubicBezTo>
                  <a:pt x="1120423" y="5842581"/>
                  <a:pt x="1131521" y="5904711"/>
                  <a:pt x="1038270" y="5792548"/>
                </a:cubicBezTo>
                <a:cubicBezTo>
                  <a:pt x="1019931" y="5768953"/>
                  <a:pt x="1004467" y="5746129"/>
                  <a:pt x="984810" y="5715956"/>
                </a:cubicBezTo>
                <a:cubicBezTo>
                  <a:pt x="990562" y="5717497"/>
                  <a:pt x="997094" y="5716131"/>
                  <a:pt x="1000746" y="5713998"/>
                </a:cubicBezTo>
                <a:cubicBezTo>
                  <a:pt x="1024298" y="5729648"/>
                  <a:pt x="1042872" y="5740850"/>
                  <a:pt x="1064325" y="5752826"/>
                </a:cubicBezTo>
                <a:cubicBezTo>
                  <a:pt x="1030221" y="5684534"/>
                  <a:pt x="1027818" y="5658982"/>
                  <a:pt x="960994" y="5563239"/>
                </a:cubicBezTo>
                <a:cubicBezTo>
                  <a:pt x="938459" y="5532293"/>
                  <a:pt x="918802" y="5502118"/>
                  <a:pt x="898364" y="5474850"/>
                </a:cubicBezTo>
                <a:cubicBezTo>
                  <a:pt x="878707" y="5444675"/>
                  <a:pt x="858269" y="5417402"/>
                  <a:pt x="841486" y="5387998"/>
                </a:cubicBezTo>
                <a:cubicBezTo>
                  <a:pt x="828900" y="5365945"/>
                  <a:pt x="787553" y="5336185"/>
                  <a:pt x="767591" y="5284136"/>
                </a:cubicBezTo>
                <a:cubicBezTo>
                  <a:pt x="732706" y="5218746"/>
                  <a:pt x="705672" y="5158572"/>
                  <a:pt x="670791" y="5093183"/>
                </a:cubicBezTo>
                <a:lnTo>
                  <a:pt x="669329" y="5060745"/>
                </a:lnTo>
                <a:lnTo>
                  <a:pt x="648966" y="5025066"/>
                </a:lnTo>
                <a:cubicBezTo>
                  <a:pt x="625893" y="4984637"/>
                  <a:pt x="603594" y="4941301"/>
                  <a:pt x="582077" y="4895059"/>
                </a:cubicBezTo>
                <a:cubicBezTo>
                  <a:pt x="581773" y="4873185"/>
                  <a:pt x="553419" y="4806430"/>
                  <a:pt x="584583" y="4839688"/>
                </a:cubicBezTo>
                <a:cubicBezTo>
                  <a:pt x="574871" y="4818406"/>
                  <a:pt x="568814" y="4794990"/>
                  <a:pt x="561202" y="4777381"/>
                </a:cubicBezTo>
                <a:lnTo>
                  <a:pt x="558638" y="4769134"/>
                </a:lnTo>
                <a:lnTo>
                  <a:pt x="522425" y="4726514"/>
                </a:lnTo>
                <a:cubicBezTo>
                  <a:pt x="498809" y="4676598"/>
                  <a:pt x="481722" y="4625320"/>
                  <a:pt x="469610" y="4578485"/>
                </a:cubicBezTo>
                <a:cubicBezTo>
                  <a:pt x="458278" y="4528746"/>
                  <a:pt x="451918" y="4483452"/>
                  <a:pt x="451853" y="4449188"/>
                </a:cubicBezTo>
                <a:lnTo>
                  <a:pt x="446100" y="4447648"/>
                </a:lnTo>
                <a:cubicBezTo>
                  <a:pt x="433988" y="4400815"/>
                  <a:pt x="422654" y="4351077"/>
                  <a:pt x="414199" y="4302108"/>
                </a:cubicBezTo>
                <a:cubicBezTo>
                  <a:pt x="405739" y="4253141"/>
                  <a:pt x="393627" y="4206307"/>
                  <a:pt x="385172" y="4157338"/>
                </a:cubicBezTo>
                <a:cubicBezTo>
                  <a:pt x="375395" y="4101791"/>
                  <a:pt x="365618" y="4046240"/>
                  <a:pt x="358715" y="3991463"/>
                </a:cubicBezTo>
                <a:cubicBezTo>
                  <a:pt x="351817" y="3936685"/>
                  <a:pt x="345693" y="3879001"/>
                  <a:pt x="338794" y="3824226"/>
                </a:cubicBezTo>
                <a:lnTo>
                  <a:pt x="358106" y="3881535"/>
                </a:lnTo>
                <a:lnTo>
                  <a:pt x="358116" y="3881570"/>
                </a:lnTo>
                <a:lnTo>
                  <a:pt x="371948" y="3942079"/>
                </a:lnTo>
                <a:cubicBezTo>
                  <a:pt x="379085" y="3984469"/>
                  <a:pt x="385446" y="4029761"/>
                  <a:pt x="398101" y="4086079"/>
                </a:cubicBezTo>
                <a:cubicBezTo>
                  <a:pt x="404935" y="4106591"/>
                  <a:pt x="400026" y="4136409"/>
                  <a:pt x="399551" y="4161191"/>
                </a:cubicBezTo>
                <a:lnTo>
                  <a:pt x="404571" y="4175745"/>
                </a:lnTo>
                <a:lnTo>
                  <a:pt x="408739" y="4119217"/>
                </a:lnTo>
                <a:lnTo>
                  <a:pt x="395150" y="4063104"/>
                </a:lnTo>
                <a:lnTo>
                  <a:pt x="378130" y="3952715"/>
                </a:lnTo>
                <a:lnTo>
                  <a:pt x="358116" y="3881570"/>
                </a:lnTo>
                <a:lnTo>
                  <a:pt x="358111" y="3881552"/>
                </a:lnTo>
                <a:lnTo>
                  <a:pt x="358106" y="3881535"/>
                </a:lnTo>
                <a:lnTo>
                  <a:pt x="349821" y="3852086"/>
                </a:lnTo>
                <a:cubicBezTo>
                  <a:pt x="345256" y="3788592"/>
                  <a:pt x="337815" y="3724330"/>
                  <a:pt x="333248" y="3660837"/>
                </a:cubicBezTo>
                <a:lnTo>
                  <a:pt x="326912" y="3467641"/>
                </a:lnTo>
                <a:lnTo>
                  <a:pt x="323068" y="3410788"/>
                </a:lnTo>
                <a:cubicBezTo>
                  <a:pt x="320345" y="3300298"/>
                  <a:pt x="322371" y="3189096"/>
                  <a:pt x="329288" y="3077450"/>
                </a:cubicBezTo>
                <a:lnTo>
                  <a:pt x="355800" y="2841358"/>
                </a:lnTo>
                <a:lnTo>
                  <a:pt x="353884" y="2847530"/>
                </a:lnTo>
                <a:cubicBezTo>
                  <a:pt x="349992" y="2862055"/>
                  <a:pt x="346879" y="2873675"/>
                  <a:pt x="344308" y="2894778"/>
                </a:cubicBezTo>
                <a:cubicBezTo>
                  <a:pt x="340720" y="2931178"/>
                  <a:pt x="337132" y="2967578"/>
                  <a:pt x="329888" y="3006114"/>
                </a:cubicBezTo>
                <a:cubicBezTo>
                  <a:pt x="325522" y="3045418"/>
                  <a:pt x="321155" y="3084724"/>
                  <a:pt x="317566" y="3121124"/>
                </a:cubicBezTo>
                <a:cubicBezTo>
                  <a:pt x="310193" y="3091125"/>
                  <a:pt x="313782" y="3054726"/>
                  <a:pt x="314491" y="3017554"/>
                </a:cubicBezTo>
                <a:cubicBezTo>
                  <a:pt x="318858" y="2978251"/>
                  <a:pt x="324002" y="2936042"/>
                  <a:pt x="327052" y="2890155"/>
                </a:cubicBezTo>
                <a:cubicBezTo>
                  <a:pt x="312669" y="2886301"/>
                  <a:pt x="309795" y="2885531"/>
                  <a:pt x="304043" y="2883989"/>
                </a:cubicBezTo>
                <a:cubicBezTo>
                  <a:pt x="309727" y="2851266"/>
                  <a:pt x="314636" y="2821447"/>
                  <a:pt x="319238" y="2769750"/>
                </a:cubicBezTo>
                <a:cubicBezTo>
                  <a:pt x="319713" y="2744969"/>
                  <a:pt x="317313" y="2719418"/>
                  <a:pt x="317788" y="2694638"/>
                </a:cubicBezTo>
                <a:cubicBezTo>
                  <a:pt x="318261" y="2669858"/>
                  <a:pt x="318736" y="2645077"/>
                  <a:pt x="318432" y="2623203"/>
                </a:cubicBezTo>
                <a:cubicBezTo>
                  <a:pt x="306624" y="2598244"/>
                  <a:pt x="296134" y="2579867"/>
                  <a:pt x="283547" y="2557812"/>
                </a:cubicBezTo>
                <a:cubicBezTo>
                  <a:pt x="277796" y="2556272"/>
                  <a:pt x="274920" y="2555502"/>
                  <a:pt x="269168" y="2553961"/>
                </a:cubicBezTo>
                <a:cubicBezTo>
                  <a:pt x="268087" y="2534990"/>
                  <a:pt x="269340" y="2507303"/>
                  <a:pt x="274246" y="2477483"/>
                </a:cubicBezTo>
                <a:cubicBezTo>
                  <a:pt x="279155" y="2447663"/>
                  <a:pt x="284838" y="2414940"/>
                  <a:pt x="293401" y="2382985"/>
                </a:cubicBezTo>
                <a:cubicBezTo>
                  <a:pt x="309747" y="2321983"/>
                  <a:pt x="327414" y="2267560"/>
                  <a:pt x="339932" y="2255348"/>
                </a:cubicBezTo>
                <a:cubicBezTo>
                  <a:pt x="347479" y="2238691"/>
                  <a:pt x="351371" y="2224164"/>
                  <a:pt x="358137" y="2210412"/>
                </a:cubicBezTo>
                <a:lnTo>
                  <a:pt x="376475" y="2181158"/>
                </a:lnTo>
                <a:lnTo>
                  <a:pt x="391192" y="2107184"/>
                </a:lnTo>
                <a:cubicBezTo>
                  <a:pt x="401640" y="2071066"/>
                  <a:pt x="414634" y="2034072"/>
                  <a:pt x="426464" y="2001436"/>
                </a:cubicBezTo>
                <a:lnTo>
                  <a:pt x="443805" y="1982734"/>
                </a:lnTo>
                <a:lnTo>
                  <a:pt x="447309" y="1969660"/>
                </a:lnTo>
                <a:cubicBezTo>
                  <a:pt x="436886" y="1985547"/>
                  <a:pt x="425145" y="1994856"/>
                  <a:pt x="412623" y="2007069"/>
                </a:cubicBezTo>
                <a:cubicBezTo>
                  <a:pt x="409984" y="1993908"/>
                  <a:pt x="402913" y="1985787"/>
                  <a:pt x="400275" y="1972625"/>
                </a:cubicBezTo>
                <a:cubicBezTo>
                  <a:pt x="393441" y="1952114"/>
                  <a:pt x="438347" y="1796020"/>
                  <a:pt x="376895" y="1910318"/>
                </a:cubicBezTo>
                <a:lnTo>
                  <a:pt x="381156" y="1867094"/>
                </a:lnTo>
                <a:lnTo>
                  <a:pt x="378387" y="1870242"/>
                </a:lnTo>
                <a:cubicBezTo>
                  <a:pt x="365390" y="1907236"/>
                  <a:pt x="348740" y="1946363"/>
                  <a:pt x="335749" y="1983355"/>
                </a:cubicBezTo>
                <a:cubicBezTo>
                  <a:pt x="322751" y="2020349"/>
                  <a:pt x="306102" y="2059477"/>
                  <a:pt x="295983" y="2097239"/>
                </a:cubicBezTo>
                <a:cubicBezTo>
                  <a:pt x="285325" y="2125518"/>
                  <a:pt x="273885" y="2156702"/>
                  <a:pt x="263226" y="2184981"/>
                </a:cubicBezTo>
                <a:lnTo>
                  <a:pt x="213412" y="2370890"/>
                </a:lnTo>
                <a:cubicBezTo>
                  <a:pt x="204850" y="2402845"/>
                  <a:pt x="196289" y="2434798"/>
                  <a:pt x="190600" y="2467525"/>
                </a:cubicBezTo>
                <a:cubicBezTo>
                  <a:pt x="184917" y="2500247"/>
                  <a:pt x="179228" y="2532973"/>
                  <a:pt x="170667" y="2564926"/>
                </a:cubicBezTo>
                <a:cubicBezTo>
                  <a:pt x="158384" y="2564749"/>
                  <a:pt x="132462" y="2672999"/>
                  <a:pt x="120653" y="2648044"/>
                </a:cubicBezTo>
                <a:cubicBezTo>
                  <a:pt x="117775" y="2647272"/>
                  <a:pt x="117775" y="2647272"/>
                  <a:pt x="114901" y="2646502"/>
                </a:cubicBezTo>
                <a:cubicBezTo>
                  <a:pt x="114769" y="2577971"/>
                  <a:pt x="129559" y="2522775"/>
                  <a:pt x="144347" y="2467584"/>
                </a:cubicBezTo>
                <a:cubicBezTo>
                  <a:pt x="159136" y="2412390"/>
                  <a:pt x="182551" y="2359509"/>
                  <a:pt x="192605" y="2287480"/>
                </a:cubicBezTo>
                <a:cubicBezTo>
                  <a:pt x="208712" y="2238866"/>
                  <a:pt x="226140" y="2196835"/>
                  <a:pt x="244346" y="2151898"/>
                </a:cubicBezTo>
                <a:lnTo>
                  <a:pt x="263219" y="2184962"/>
                </a:lnTo>
                <a:lnTo>
                  <a:pt x="248001" y="2149765"/>
                </a:lnTo>
                <a:cubicBezTo>
                  <a:pt x="250032" y="2119176"/>
                  <a:pt x="258595" y="2087221"/>
                  <a:pt x="270270" y="2043648"/>
                </a:cubicBezTo>
                <a:cubicBezTo>
                  <a:pt x="281946" y="2000074"/>
                  <a:pt x="298831" y="1948555"/>
                  <a:pt x="318832" y="1885419"/>
                </a:cubicBezTo>
                <a:cubicBezTo>
                  <a:pt x="322724" y="1870896"/>
                  <a:pt x="329491" y="1857140"/>
                  <a:pt x="333382" y="1842618"/>
                </a:cubicBezTo>
                <a:cubicBezTo>
                  <a:pt x="342487" y="1820149"/>
                  <a:pt x="352367" y="1794774"/>
                  <a:pt x="361472" y="1772306"/>
                </a:cubicBezTo>
                <a:cubicBezTo>
                  <a:pt x="383874" y="1734720"/>
                  <a:pt x="408609" y="1688421"/>
                  <a:pt x="431012" y="1650835"/>
                </a:cubicBezTo>
                <a:lnTo>
                  <a:pt x="471476" y="1568604"/>
                </a:lnTo>
                <a:lnTo>
                  <a:pt x="471316" y="1546435"/>
                </a:lnTo>
                <a:cubicBezTo>
                  <a:pt x="455444" y="1582659"/>
                  <a:pt x="437474" y="1615205"/>
                  <a:pt x="420047" y="1657236"/>
                </a:cubicBezTo>
                <a:cubicBezTo>
                  <a:pt x="397645" y="1694822"/>
                  <a:pt x="372908" y="1741124"/>
                  <a:pt x="350508" y="1778710"/>
                </a:cubicBezTo>
                <a:cubicBezTo>
                  <a:pt x="341404" y="1801179"/>
                  <a:pt x="331523" y="1826550"/>
                  <a:pt x="322421" y="1849019"/>
                </a:cubicBezTo>
                <a:cubicBezTo>
                  <a:pt x="318529" y="1863545"/>
                  <a:pt x="311760" y="1877297"/>
                  <a:pt x="307868" y="1891822"/>
                </a:cubicBezTo>
                <a:cubicBezTo>
                  <a:pt x="290743" y="1955731"/>
                  <a:pt x="273858" y="2007248"/>
                  <a:pt x="259306" y="2050050"/>
                </a:cubicBezTo>
                <a:cubicBezTo>
                  <a:pt x="247630" y="2093624"/>
                  <a:pt x="241946" y="2126348"/>
                  <a:pt x="237037" y="2156167"/>
                </a:cubicBezTo>
                <a:cubicBezTo>
                  <a:pt x="218052" y="2204011"/>
                  <a:pt x="200625" y="2246041"/>
                  <a:pt x="185296" y="2291749"/>
                </a:cubicBezTo>
                <a:cubicBezTo>
                  <a:pt x="175243" y="2363779"/>
                  <a:pt x="151826" y="2416660"/>
                  <a:pt x="137037" y="2471852"/>
                </a:cubicBezTo>
                <a:cubicBezTo>
                  <a:pt x="122247" y="2527047"/>
                  <a:pt x="107459" y="2582238"/>
                  <a:pt x="107592" y="2650771"/>
                </a:cubicBezTo>
                <a:cubicBezTo>
                  <a:pt x="107592" y="2650771"/>
                  <a:pt x="110467" y="2651541"/>
                  <a:pt x="113344" y="2652312"/>
                </a:cubicBezTo>
                <a:cubicBezTo>
                  <a:pt x="110060" y="2710589"/>
                  <a:pt x="107554" y="2765959"/>
                  <a:pt x="106365" y="2827910"/>
                </a:cubicBezTo>
                <a:cubicBezTo>
                  <a:pt x="99126" y="2866443"/>
                  <a:pt x="98412" y="2903614"/>
                  <a:pt x="89917" y="2969833"/>
                </a:cubicBezTo>
                <a:cubicBezTo>
                  <a:pt x="91064" y="3023072"/>
                  <a:pt x="92992" y="3073404"/>
                  <a:pt x="95697" y="3120829"/>
                </a:cubicBezTo>
                <a:cubicBezTo>
                  <a:pt x="79984" y="3205351"/>
                  <a:pt x="88347" y="3348866"/>
                  <a:pt x="83304" y="3438876"/>
                </a:cubicBezTo>
                <a:lnTo>
                  <a:pt x="73836" y="3497928"/>
                </a:lnTo>
                <a:lnTo>
                  <a:pt x="86244" y="3501252"/>
                </a:lnTo>
                <a:cubicBezTo>
                  <a:pt x="96086" y="3591066"/>
                  <a:pt x="104545" y="3640033"/>
                  <a:pt x="108266" y="3672165"/>
                </a:cubicBezTo>
                <a:cubicBezTo>
                  <a:pt x="114862" y="3705066"/>
                  <a:pt x="115165" y="3726944"/>
                  <a:pt x="110260" y="3756763"/>
                </a:cubicBezTo>
                <a:cubicBezTo>
                  <a:pt x="99533" y="3750775"/>
                  <a:pt x="92934" y="3717872"/>
                  <a:pt x="85019" y="3678390"/>
                </a:cubicBezTo>
                <a:cubicBezTo>
                  <a:pt x="77102" y="3638906"/>
                  <a:pt x="73620" y="3594385"/>
                  <a:pt x="67021" y="3561482"/>
                </a:cubicBezTo>
                <a:cubicBezTo>
                  <a:pt x="62761" y="3519868"/>
                  <a:pt x="60623" y="3631380"/>
                  <a:pt x="56363" y="3589761"/>
                </a:cubicBezTo>
                <a:lnTo>
                  <a:pt x="52331" y="3504715"/>
                </a:lnTo>
                <a:lnTo>
                  <a:pt x="33457" y="3502673"/>
                </a:lnTo>
                <a:cubicBezTo>
                  <a:pt x="31054" y="3477122"/>
                  <a:pt x="31528" y="3452342"/>
                  <a:pt x="31225" y="3430468"/>
                </a:cubicBezTo>
                <a:cubicBezTo>
                  <a:pt x="8151" y="3390035"/>
                  <a:pt x="3044" y="3317059"/>
                  <a:pt x="5008" y="3252201"/>
                </a:cubicBezTo>
                <a:cubicBezTo>
                  <a:pt x="6974" y="3187347"/>
                  <a:pt x="11037" y="3126166"/>
                  <a:pt x="7" y="3098303"/>
                </a:cubicBezTo>
                <a:cubicBezTo>
                  <a:pt x="-365" y="3042161"/>
                  <a:pt x="14425" y="2986968"/>
                  <a:pt x="29042" y="2978430"/>
                </a:cubicBezTo>
                <a:cubicBezTo>
                  <a:pt x="35744" y="2930411"/>
                  <a:pt x="39571" y="2881621"/>
                  <a:pt x="46273" y="2833601"/>
                </a:cubicBezTo>
                <a:cubicBezTo>
                  <a:pt x="52974" y="2785581"/>
                  <a:pt x="62551" y="2738332"/>
                  <a:pt x="69252" y="2690312"/>
                </a:cubicBezTo>
                <a:cubicBezTo>
                  <a:pt x="67088" y="2652371"/>
                  <a:pt x="63366" y="2620239"/>
                  <a:pt x="64858" y="2580166"/>
                </a:cubicBezTo>
                <a:cubicBezTo>
                  <a:pt x="100530" y="2378009"/>
                  <a:pt x="159144" y="2147750"/>
                  <a:pt x="229766" y="2045249"/>
                </a:cubicBezTo>
                <a:cubicBezTo>
                  <a:pt x="245876" y="1996635"/>
                  <a:pt x="265095" y="1936404"/>
                  <a:pt x="287261" y="1911209"/>
                </a:cubicBezTo>
                <a:cubicBezTo>
                  <a:pt x="288515" y="1883522"/>
                  <a:pt x="288990" y="1858742"/>
                  <a:pt x="290242" y="1831058"/>
                </a:cubicBezTo>
                <a:cubicBezTo>
                  <a:pt x="309227" y="1783214"/>
                  <a:pt x="333830" y="1668384"/>
                  <a:pt x="380798" y="1631153"/>
                </a:cubicBezTo>
                <a:cubicBezTo>
                  <a:pt x="389122" y="1611587"/>
                  <a:pt x="395890" y="1597836"/>
                  <a:pt x="402657" y="1584080"/>
                </a:cubicBezTo>
                <a:cubicBezTo>
                  <a:pt x="427868" y="1513000"/>
                  <a:pt x="446854" y="1465158"/>
                  <a:pt x="470811" y="1421761"/>
                </a:cubicBezTo>
                <a:cubicBezTo>
                  <a:pt x="501843" y="1386488"/>
                  <a:pt x="545628" y="1326612"/>
                  <a:pt x="563903" y="1315940"/>
                </a:cubicBezTo>
                <a:cubicBezTo>
                  <a:pt x="569719" y="1351748"/>
                  <a:pt x="513412" y="1423838"/>
                  <a:pt x="505154" y="1477668"/>
                </a:cubicBezTo>
                <a:lnTo>
                  <a:pt x="527135" y="1453138"/>
                </a:lnTo>
                <a:lnTo>
                  <a:pt x="553946" y="1387606"/>
                </a:lnTo>
                <a:cubicBezTo>
                  <a:pt x="567970" y="1358281"/>
                  <a:pt x="579873" y="1331118"/>
                  <a:pt x="576965" y="1313213"/>
                </a:cubicBezTo>
                <a:cubicBezTo>
                  <a:pt x="594932" y="1280666"/>
                  <a:pt x="610567" y="1256833"/>
                  <a:pt x="628534" y="1224285"/>
                </a:cubicBezTo>
                <a:cubicBezTo>
                  <a:pt x="655371" y="1181660"/>
                  <a:pt x="680107" y="1135362"/>
                  <a:pt x="707719" y="1089830"/>
                </a:cubicBezTo>
                <a:cubicBezTo>
                  <a:pt x="735332" y="1044302"/>
                  <a:pt x="765821" y="999541"/>
                  <a:pt x="796310" y="954784"/>
                </a:cubicBezTo>
                <a:lnTo>
                  <a:pt x="801089" y="951601"/>
                </a:lnTo>
                <a:lnTo>
                  <a:pt x="854888" y="839714"/>
                </a:lnTo>
                <a:cubicBezTo>
                  <a:pt x="872620" y="819557"/>
                  <a:pt x="892687" y="790685"/>
                  <a:pt x="909097" y="763947"/>
                </a:cubicBezTo>
                <a:cubicBezTo>
                  <a:pt x="928386" y="737981"/>
                  <a:pt x="948995" y="718595"/>
                  <a:pt x="965169" y="704249"/>
                </a:cubicBezTo>
                <a:cubicBezTo>
                  <a:pt x="1004285" y="661803"/>
                  <a:pt x="1037652" y="617812"/>
                  <a:pt x="1078867" y="579041"/>
                </a:cubicBezTo>
                <a:cubicBezTo>
                  <a:pt x="1111452" y="537956"/>
                  <a:pt x="1141705" y="505590"/>
                  <a:pt x="1174291" y="464506"/>
                </a:cubicBezTo>
                <a:cubicBezTo>
                  <a:pt x="1188066" y="424608"/>
                  <a:pt x="1265825" y="364494"/>
                  <a:pt x="1305719" y="319141"/>
                </a:cubicBezTo>
                <a:cubicBezTo>
                  <a:pt x="1324772" y="305566"/>
                  <a:pt x="1346699" y="292760"/>
                  <a:pt x="1388454" y="263472"/>
                </a:cubicBezTo>
                <a:cubicBezTo>
                  <a:pt x="1420263" y="225295"/>
                  <a:pt x="1446083" y="197964"/>
                  <a:pt x="1467467" y="175674"/>
                </a:cubicBezTo>
                <a:cubicBezTo>
                  <a:pt x="1488855" y="153382"/>
                  <a:pt x="1507904" y="139805"/>
                  <a:pt x="1527735" y="123327"/>
                </a:cubicBezTo>
                <a:cubicBezTo>
                  <a:pt x="1549661" y="110521"/>
                  <a:pt x="1583329" y="88408"/>
                  <a:pt x="1579979" y="112418"/>
                </a:cubicBezTo>
                <a:cubicBezTo>
                  <a:pt x="1583633" y="110282"/>
                  <a:pt x="1591719" y="103110"/>
                  <a:pt x="1596155" y="98071"/>
                </a:cubicBezTo>
                <a:cubicBezTo>
                  <a:pt x="1619096" y="69968"/>
                  <a:pt x="1641261" y="44773"/>
                  <a:pt x="1667080" y="1744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>
              <a:solidFill>
                <a:schemeClr val="tx1"/>
              </a:solidFill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B58F67BC-9F07-41AA-9DF1-9BD4B1B12B10}"/>
              </a:ext>
            </a:extLst>
          </p:cNvPr>
          <p:cNvSpPr>
            <a:spLocks noChangeAspect="1"/>
          </p:cNvSpPr>
          <p:nvPr userDrawn="1"/>
        </p:nvSpPr>
        <p:spPr>
          <a:xfrm>
            <a:off x="1634555" y="607910"/>
            <a:ext cx="1404528" cy="138600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C4DC8940-CA95-47DF-A8D3-BB13D5B324AB}"/>
              </a:ext>
            </a:extLst>
          </p:cNvPr>
          <p:cNvSpPr>
            <a:spLocks noChangeAspect="1"/>
          </p:cNvSpPr>
          <p:nvPr userDrawn="1"/>
        </p:nvSpPr>
        <p:spPr>
          <a:xfrm>
            <a:off x="3628054" y="462380"/>
            <a:ext cx="1679248" cy="1677060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9D41CCC0-CD07-4982-8103-46113A80A8C0}"/>
              </a:ext>
            </a:extLst>
          </p:cNvPr>
          <p:cNvSpPr>
            <a:spLocks noChangeAspect="1"/>
          </p:cNvSpPr>
          <p:nvPr userDrawn="1"/>
        </p:nvSpPr>
        <p:spPr>
          <a:xfrm>
            <a:off x="1511544" y="3457426"/>
            <a:ext cx="1650551" cy="1677060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AA212DA5-BF0C-456D-85D5-79A26A3FE52C}"/>
              </a:ext>
            </a:extLst>
          </p:cNvPr>
          <p:cNvSpPr>
            <a:spLocks noChangeAspect="1"/>
          </p:cNvSpPr>
          <p:nvPr userDrawn="1"/>
        </p:nvSpPr>
        <p:spPr>
          <a:xfrm>
            <a:off x="3454539" y="3281335"/>
            <a:ext cx="2026278" cy="2029243"/>
          </a:xfrm>
          <a:custGeom>
            <a:avLst/>
            <a:gdLst>
              <a:gd name="connsiteX0" fmla="*/ 1083945 w 2480310"/>
              <a:gd name="connsiteY0" fmla="*/ 2463312 h 2483940"/>
              <a:gd name="connsiteX1" fmla="*/ 1110615 w 2480310"/>
              <a:gd name="connsiteY1" fmla="*/ 2466169 h 2483940"/>
              <a:gd name="connsiteX2" fmla="*/ 1108710 w 2480310"/>
              <a:gd name="connsiteY2" fmla="*/ 2466169 h 2483940"/>
              <a:gd name="connsiteX3" fmla="*/ 1083945 w 2480310"/>
              <a:gd name="connsiteY3" fmla="*/ 2463312 h 2483940"/>
              <a:gd name="connsiteX4" fmla="*/ 947931 w 2480310"/>
              <a:gd name="connsiteY4" fmla="*/ 2446896 h 2483940"/>
              <a:gd name="connsiteX5" fmla="*/ 968692 w 2480310"/>
              <a:gd name="connsiteY5" fmla="*/ 2449977 h 2483940"/>
              <a:gd name="connsiteX6" fmla="*/ 949642 w 2480310"/>
              <a:gd name="connsiteY6" fmla="*/ 2448072 h 2483940"/>
              <a:gd name="connsiteX7" fmla="*/ 947931 w 2480310"/>
              <a:gd name="connsiteY7" fmla="*/ 2446896 h 2483940"/>
              <a:gd name="connsiteX8" fmla="*/ 1617344 w 2480310"/>
              <a:gd name="connsiteY8" fmla="*/ 2426165 h 2483940"/>
              <a:gd name="connsiteX9" fmla="*/ 1555432 w 2480310"/>
              <a:gd name="connsiteY9" fmla="*/ 2441405 h 2483940"/>
              <a:gd name="connsiteX10" fmla="*/ 1617344 w 2480310"/>
              <a:gd name="connsiteY10" fmla="*/ 2426165 h 2483940"/>
              <a:gd name="connsiteX11" fmla="*/ 1641487 w 2480310"/>
              <a:gd name="connsiteY11" fmla="*/ 2384177 h 2483940"/>
              <a:gd name="connsiteX12" fmla="*/ 1603660 w 2480310"/>
              <a:gd name="connsiteY12" fmla="*/ 2398022 h 2483940"/>
              <a:gd name="connsiteX13" fmla="*/ 1514788 w 2480310"/>
              <a:gd name="connsiteY13" fmla="*/ 2420874 h 2483940"/>
              <a:gd name="connsiteX14" fmla="*/ 1510962 w 2480310"/>
              <a:gd name="connsiteY14" fmla="*/ 2423292 h 2483940"/>
              <a:gd name="connsiteX15" fmla="*/ 1489709 w 2480310"/>
              <a:gd name="connsiteY15" fmla="*/ 2429974 h 2483940"/>
              <a:gd name="connsiteX16" fmla="*/ 1550669 w 2480310"/>
              <a:gd name="connsiteY16" fmla="*/ 2413782 h 2483940"/>
              <a:gd name="connsiteX17" fmla="*/ 1589722 w 2480310"/>
              <a:gd name="connsiteY17" fmla="*/ 2406162 h 2483940"/>
              <a:gd name="connsiteX18" fmla="*/ 1625917 w 2480310"/>
              <a:gd name="connsiteY18" fmla="*/ 2392827 h 2483940"/>
              <a:gd name="connsiteX19" fmla="*/ 822070 w 2480310"/>
              <a:gd name="connsiteY19" fmla="*/ 2377356 h 2483940"/>
              <a:gd name="connsiteX20" fmla="*/ 821412 w 2480310"/>
              <a:gd name="connsiteY20" fmla="*/ 2377706 h 2483940"/>
              <a:gd name="connsiteX21" fmla="*/ 828674 w 2480310"/>
              <a:gd name="connsiteY21" fmla="*/ 2389017 h 2483940"/>
              <a:gd name="connsiteX22" fmla="*/ 904874 w 2480310"/>
              <a:gd name="connsiteY22" fmla="*/ 2405209 h 2483940"/>
              <a:gd name="connsiteX23" fmla="*/ 912021 w 2480310"/>
              <a:gd name="connsiteY23" fmla="*/ 2406539 h 2483940"/>
              <a:gd name="connsiteX24" fmla="*/ 559117 w 2480310"/>
              <a:gd name="connsiteY24" fmla="*/ 2270907 h 2483940"/>
              <a:gd name="connsiteX25" fmla="*/ 568533 w 2480310"/>
              <a:gd name="connsiteY25" fmla="*/ 2276766 h 2483940"/>
              <a:gd name="connsiteX26" fmla="*/ 568523 w 2480310"/>
              <a:gd name="connsiteY26" fmla="*/ 2276860 h 2483940"/>
              <a:gd name="connsiteX27" fmla="*/ 559117 w 2480310"/>
              <a:gd name="connsiteY27" fmla="*/ 2270907 h 2483940"/>
              <a:gd name="connsiteX28" fmla="*/ 561166 w 2480310"/>
              <a:gd name="connsiteY28" fmla="*/ 2245663 h 2483940"/>
              <a:gd name="connsiteX29" fmla="*/ 581025 w 2480310"/>
              <a:gd name="connsiteY29" fmla="*/ 2260430 h 2483940"/>
              <a:gd name="connsiteX30" fmla="*/ 606157 w 2480310"/>
              <a:gd name="connsiteY30" fmla="*/ 2272996 h 2483940"/>
              <a:gd name="connsiteX31" fmla="*/ 2125027 w 2480310"/>
              <a:gd name="connsiteY31" fmla="*/ 2079454 h 2483940"/>
              <a:gd name="connsiteX32" fmla="*/ 2110635 w 2480310"/>
              <a:gd name="connsiteY32" fmla="*/ 2091226 h 2483940"/>
              <a:gd name="connsiteX33" fmla="*/ 2107125 w 2480310"/>
              <a:gd name="connsiteY33" fmla="*/ 2091433 h 2483940"/>
              <a:gd name="connsiteX34" fmla="*/ 2103211 w 2480310"/>
              <a:gd name="connsiteY34" fmla="*/ 2095739 h 2483940"/>
              <a:gd name="connsiteX35" fmla="*/ 1922773 w 2480310"/>
              <a:gd name="connsiteY35" fmla="*/ 2244615 h 2483940"/>
              <a:gd name="connsiteX36" fmla="*/ 1901057 w 2480310"/>
              <a:gd name="connsiteY36" fmla="*/ 2257808 h 2483940"/>
              <a:gd name="connsiteX37" fmla="*/ 1882139 w 2480310"/>
              <a:gd name="connsiteY37" fmla="*/ 2278527 h 2483940"/>
              <a:gd name="connsiteX38" fmla="*/ 1905952 w 2480310"/>
              <a:gd name="connsiteY38" fmla="*/ 2261382 h 2483940"/>
              <a:gd name="connsiteX39" fmla="*/ 1898332 w 2480310"/>
              <a:gd name="connsiteY39" fmla="*/ 2272812 h 2483940"/>
              <a:gd name="connsiteX40" fmla="*/ 1880234 w 2480310"/>
              <a:gd name="connsiteY40" fmla="*/ 2286147 h 2483940"/>
              <a:gd name="connsiteX41" fmla="*/ 1859279 w 2480310"/>
              <a:gd name="connsiteY41" fmla="*/ 2299482 h 2483940"/>
              <a:gd name="connsiteX42" fmla="*/ 1859279 w 2480310"/>
              <a:gd name="connsiteY42" fmla="*/ 2306149 h 2483940"/>
              <a:gd name="connsiteX43" fmla="*/ 1915477 w 2480310"/>
              <a:gd name="connsiteY43" fmla="*/ 2269002 h 2483940"/>
              <a:gd name="connsiteX44" fmla="*/ 1975484 w 2480310"/>
              <a:gd name="connsiteY44" fmla="*/ 2226139 h 2483940"/>
              <a:gd name="connsiteX45" fmla="*/ 1973579 w 2480310"/>
              <a:gd name="connsiteY45" fmla="*/ 2232807 h 2483940"/>
              <a:gd name="connsiteX46" fmla="*/ 1994534 w 2480310"/>
              <a:gd name="connsiteY46" fmla="*/ 2214709 h 2483940"/>
              <a:gd name="connsiteX47" fmla="*/ 2010727 w 2480310"/>
              <a:gd name="connsiteY47" fmla="*/ 2197564 h 2483940"/>
              <a:gd name="connsiteX48" fmla="*/ 2025967 w 2480310"/>
              <a:gd name="connsiteY48" fmla="*/ 2181372 h 2483940"/>
              <a:gd name="connsiteX49" fmla="*/ 2040254 w 2480310"/>
              <a:gd name="connsiteY49" fmla="*/ 2164227 h 2483940"/>
              <a:gd name="connsiteX50" fmla="*/ 2125027 w 2480310"/>
              <a:gd name="connsiteY50" fmla="*/ 2079454 h 2483940"/>
              <a:gd name="connsiteX51" fmla="*/ 261750 w 2480310"/>
              <a:gd name="connsiteY51" fmla="*/ 1957590 h 2483940"/>
              <a:gd name="connsiteX52" fmla="*/ 266700 w 2480310"/>
              <a:gd name="connsiteY52" fmla="*/ 1965155 h 2483940"/>
              <a:gd name="connsiteX53" fmla="*/ 267353 w 2480310"/>
              <a:gd name="connsiteY53" fmla="*/ 1965083 h 2483940"/>
              <a:gd name="connsiteX54" fmla="*/ 194310 w 2480310"/>
              <a:gd name="connsiteY54" fmla="*/ 1887050 h 2483940"/>
              <a:gd name="connsiteX55" fmla="*/ 196810 w 2480310"/>
              <a:gd name="connsiteY55" fmla="*/ 1887914 h 2483940"/>
              <a:gd name="connsiteX56" fmla="*/ 212349 w 2480310"/>
              <a:gd name="connsiteY56" fmla="*/ 1912516 h 2483940"/>
              <a:gd name="connsiteX57" fmla="*/ 146686 w 2480310"/>
              <a:gd name="connsiteY57" fmla="*/ 1768337 h 2483940"/>
              <a:gd name="connsiteX58" fmla="*/ 147637 w 2480310"/>
              <a:gd name="connsiteY58" fmla="*/ 1772750 h 2483940"/>
              <a:gd name="connsiteX59" fmla="*/ 156210 w 2480310"/>
              <a:gd name="connsiteY59" fmla="*/ 1803230 h 2483940"/>
              <a:gd name="connsiteX60" fmla="*/ 182880 w 2480310"/>
              <a:gd name="connsiteY60" fmla="*/ 1838472 h 2483940"/>
              <a:gd name="connsiteX61" fmla="*/ 187237 w 2480310"/>
              <a:gd name="connsiteY61" fmla="*/ 1844702 h 2483940"/>
              <a:gd name="connsiteX62" fmla="*/ 169058 w 2480310"/>
              <a:gd name="connsiteY62" fmla="*/ 1814778 h 2483940"/>
              <a:gd name="connsiteX63" fmla="*/ 2396212 w 2480310"/>
              <a:gd name="connsiteY63" fmla="*/ 1621548 h 2483940"/>
              <a:gd name="connsiteX64" fmla="*/ 2379554 w 2480310"/>
              <a:gd name="connsiteY64" fmla="*/ 1667061 h 2483940"/>
              <a:gd name="connsiteX65" fmla="*/ 2379225 w 2480310"/>
              <a:gd name="connsiteY65" fmla="*/ 1670118 h 2483940"/>
              <a:gd name="connsiteX66" fmla="*/ 2388869 w 2480310"/>
              <a:gd name="connsiteY66" fmla="*/ 1655592 h 2483940"/>
              <a:gd name="connsiteX67" fmla="*/ 26670 w 2480310"/>
              <a:gd name="connsiteY67" fmla="*/ 1472712 h 2483940"/>
              <a:gd name="connsiteX68" fmla="*/ 33337 w 2480310"/>
              <a:gd name="connsiteY68" fmla="*/ 1491762 h 2483940"/>
              <a:gd name="connsiteX69" fmla="*/ 26670 w 2480310"/>
              <a:gd name="connsiteY69" fmla="*/ 1472712 h 2483940"/>
              <a:gd name="connsiteX70" fmla="*/ 25360 w 2480310"/>
              <a:gd name="connsiteY70" fmla="*/ 1468188 h 2483940"/>
              <a:gd name="connsiteX71" fmla="*/ 26670 w 2480310"/>
              <a:gd name="connsiteY71" fmla="*/ 1471760 h 2483940"/>
              <a:gd name="connsiteX72" fmla="*/ 24765 w 2480310"/>
              <a:gd name="connsiteY72" fmla="*/ 1468902 h 2483940"/>
              <a:gd name="connsiteX73" fmla="*/ 25360 w 2480310"/>
              <a:gd name="connsiteY73" fmla="*/ 1468188 h 2483940"/>
              <a:gd name="connsiteX74" fmla="*/ 31432 w 2480310"/>
              <a:gd name="connsiteY74" fmla="*/ 1442232 h 2483940"/>
              <a:gd name="connsiteX75" fmla="*/ 41910 w 2480310"/>
              <a:gd name="connsiteY75" fmla="*/ 1485095 h 2483940"/>
              <a:gd name="connsiteX76" fmla="*/ 54292 w 2480310"/>
              <a:gd name="connsiteY76" fmla="*/ 1517480 h 2483940"/>
              <a:gd name="connsiteX77" fmla="*/ 52387 w 2480310"/>
              <a:gd name="connsiteY77" fmla="*/ 1515575 h 2483940"/>
              <a:gd name="connsiteX78" fmla="*/ 80010 w 2480310"/>
              <a:gd name="connsiteY78" fmla="*/ 1609872 h 2483940"/>
              <a:gd name="connsiteX79" fmla="*/ 75247 w 2480310"/>
              <a:gd name="connsiteY79" fmla="*/ 1597490 h 2483940"/>
              <a:gd name="connsiteX80" fmla="*/ 85725 w 2480310"/>
              <a:gd name="connsiteY80" fmla="*/ 1648925 h 2483940"/>
              <a:gd name="connsiteX81" fmla="*/ 103822 w 2480310"/>
              <a:gd name="connsiteY81" fmla="*/ 1694645 h 2483940"/>
              <a:gd name="connsiteX82" fmla="*/ 118110 w 2480310"/>
              <a:gd name="connsiteY82" fmla="*/ 1714647 h 2483940"/>
              <a:gd name="connsiteX83" fmla="*/ 114300 w 2480310"/>
              <a:gd name="connsiteY83" fmla="*/ 1706075 h 2483940"/>
              <a:gd name="connsiteX84" fmla="*/ 132383 w 2480310"/>
              <a:gd name="connsiteY84" fmla="*/ 1739695 h 2483940"/>
              <a:gd name="connsiteX85" fmla="*/ 133078 w 2480310"/>
              <a:gd name="connsiteY85" fmla="*/ 1740088 h 2483940"/>
              <a:gd name="connsiteX86" fmla="*/ 117718 w 2480310"/>
              <a:gd name="connsiteY86" fmla="*/ 1708203 h 2483940"/>
              <a:gd name="connsiteX87" fmla="*/ 46677 w 2480310"/>
              <a:gd name="connsiteY87" fmla="*/ 1479346 h 2483940"/>
              <a:gd name="connsiteX88" fmla="*/ 42483 w 2480310"/>
              <a:gd name="connsiteY88" fmla="*/ 1451864 h 2483940"/>
              <a:gd name="connsiteX89" fmla="*/ 40957 w 2480310"/>
              <a:gd name="connsiteY89" fmla="*/ 1447947 h 2483940"/>
              <a:gd name="connsiteX90" fmla="*/ 31432 w 2480310"/>
              <a:gd name="connsiteY90" fmla="*/ 1442232 h 2483940"/>
              <a:gd name="connsiteX91" fmla="*/ 2480310 w 2480310"/>
              <a:gd name="connsiteY91" fmla="*/ 1233635 h 2483940"/>
              <a:gd name="connsiteX92" fmla="*/ 2475547 w 2480310"/>
              <a:gd name="connsiteY92" fmla="*/ 1288880 h 2483940"/>
              <a:gd name="connsiteX93" fmla="*/ 2480310 w 2480310"/>
              <a:gd name="connsiteY93" fmla="*/ 1233635 h 2483940"/>
              <a:gd name="connsiteX94" fmla="*/ 40005 w 2480310"/>
              <a:gd name="connsiteY94" fmla="*/ 952647 h 2483940"/>
              <a:gd name="connsiteX95" fmla="*/ 32385 w 2480310"/>
              <a:gd name="connsiteY95" fmla="*/ 989795 h 2483940"/>
              <a:gd name="connsiteX96" fmla="*/ 27622 w 2480310"/>
              <a:gd name="connsiteY96" fmla="*/ 1025990 h 2483940"/>
              <a:gd name="connsiteX97" fmla="*/ 20955 w 2480310"/>
              <a:gd name="connsiteY97" fmla="*/ 1095522 h 2483940"/>
              <a:gd name="connsiteX98" fmla="*/ 20002 w 2480310"/>
              <a:gd name="connsiteY98" fmla="*/ 1112667 h 2483940"/>
              <a:gd name="connsiteX99" fmla="*/ 19050 w 2480310"/>
              <a:gd name="connsiteY99" fmla="*/ 1129812 h 2483940"/>
              <a:gd name="connsiteX100" fmla="*/ 17145 w 2480310"/>
              <a:gd name="connsiteY100" fmla="*/ 1164102 h 2483940"/>
              <a:gd name="connsiteX101" fmla="*/ 15240 w 2480310"/>
              <a:gd name="connsiteY101" fmla="*/ 1236492 h 2483940"/>
              <a:gd name="connsiteX102" fmla="*/ 20002 w 2480310"/>
              <a:gd name="connsiteY102" fmla="*/ 1219347 h 2483940"/>
              <a:gd name="connsiteX103" fmla="*/ 20002 w 2480310"/>
              <a:gd name="connsiteY103" fmla="*/ 1296500 h 2483940"/>
              <a:gd name="connsiteX104" fmla="*/ 24765 w 2480310"/>
              <a:gd name="connsiteY104" fmla="*/ 1342220 h 2483940"/>
              <a:gd name="connsiteX105" fmla="*/ 25717 w 2480310"/>
              <a:gd name="connsiteY105" fmla="*/ 1360317 h 2483940"/>
              <a:gd name="connsiteX106" fmla="*/ 24765 w 2480310"/>
              <a:gd name="connsiteY106" fmla="*/ 1372700 h 2483940"/>
              <a:gd name="connsiteX107" fmla="*/ 31909 w 2480310"/>
              <a:gd name="connsiteY107" fmla="*/ 1384606 h 2483940"/>
              <a:gd name="connsiteX108" fmla="*/ 32500 w 2480310"/>
              <a:gd name="connsiteY108" fmla="*/ 1386455 h 2483940"/>
              <a:gd name="connsiteX109" fmla="*/ 28202 w 2480310"/>
              <a:gd name="connsiteY109" fmla="*/ 1358291 h 2483940"/>
              <a:gd name="connsiteX110" fmla="*/ 21907 w 2480310"/>
              <a:gd name="connsiteY110" fmla="*/ 1233635 h 2483940"/>
              <a:gd name="connsiteX111" fmla="*/ 28202 w 2480310"/>
              <a:gd name="connsiteY111" fmla="*/ 1108979 h 2483940"/>
              <a:gd name="connsiteX112" fmla="*/ 44706 w 2480310"/>
              <a:gd name="connsiteY112" fmla="*/ 1000837 h 2483940"/>
              <a:gd name="connsiteX113" fmla="*/ 43696 w 2480310"/>
              <a:gd name="connsiteY113" fmla="*/ 999439 h 2483940"/>
              <a:gd name="connsiteX114" fmla="*/ 28575 w 2480310"/>
              <a:gd name="connsiteY114" fmla="*/ 1050755 h 2483940"/>
              <a:gd name="connsiteX115" fmla="*/ 37147 w 2480310"/>
              <a:gd name="connsiteY115" fmla="*/ 990747 h 2483940"/>
              <a:gd name="connsiteX116" fmla="*/ 40005 w 2480310"/>
              <a:gd name="connsiteY116" fmla="*/ 952647 h 2483940"/>
              <a:gd name="connsiteX117" fmla="*/ 195382 w 2480310"/>
              <a:gd name="connsiteY117" fmla="*/ 603199 h 2483940"/>
              <a:gd name="connsiteX118" fmla="*/ 184785 w 2480310"/>
              <a:gd name="connsiteY118" fmla="*/ 615462 h 2483940"/>
              <a:gd name="connsiteX119" fmla="*/ 150495 w 2480310"/>
              <a:gd name="connsiteY119" fmla="*/ 672612 h 2483940"/>
              <a:gd name="connsiteX120" fmla="*/ 121920 w 2480310"/>
              <a:gd name="connsiteY120" fmla="*/ 739287 h 2483940"/>
              <a:gd name="connsiteX121" fmla="*/ 133350 w 2480310"/>
              <a:gd name="connsiteY121" fmla="*/ 706902 h 2483940"/>
              <a:gd name="connsiteX122" fmla="*/ 103822 w 2480310"/>
              <a:gd name="connsiteY122" fmla="*/ 781197 h 2483940"/>
              <a:gd name="connsiteX123" fmla="*/ 88582 w 2480310"/>
              <a:gd name="connsiteY123" fmla="*/ 819297 h 2483940"/>
              <a:gd name="connsiteX124" fmla="*/ 75247 w 2480310"/>
              <a:gd name="connsiteY124" fmla="*/ 856445 h 2483940"/>
              <a:gd name="connsiteX125" fmla="*/ 63817 w 2480310"/>
              <a:gd name="connsiteY125" fmla="*/ 892640 h 2483940"/>
              <a:gd name="connsiteX126" fmla="*/ 54292 w 2480310"/>
              <a:gd name="connsiteY126" fmla="*/ 926930 h 2483940"/>
              <a:gd name="connsiteX127" fmla="*/ 44767 w 2480310"/>
              <a:gd name="connsiteY127" fmla="*/ 985985 h 2483940"/>
              <a:gd name="connsiteX128" fmla="*/ 54292 w 2480310"/>
              <a:gd name="connsiteY128" fmla="*/ 935502 h 2483940"/>
              <a:gd name="connsiteX129" fmla="*/ 55870 w 2480310"/>
              <a:gd name="connsiteY129" fmla="*/ 944908 h 2483940"/>
              <a:gd name="connsiteX130" fmla="*/ 57372 w 2480310"/>
              <a:gd name="connsiteY130" fmla="*/ 946330 h 2483940"/>
              <a:gd name="connsiteX131" fmla="*/ 76720 w 2480310"/>
              <a:gd name="connsiteY131" fmla="*/ 871082 h 2483940"/>
              <a:gd name="connsiteX132" fmla="*/ 169058 w 2480310"/>
              <a:gd name="connsiteY132" fmla="*/ 652492 h 2483940"/>
              <a:gd name="connsiteX133" fmla="*/ 195295 w 2480310"/>
              <a:gd name="connsiteY133" fmla="*/ 609304 h 2483940"/>
              <a:gd name="connsiteX134" fmla="*/ 310236 w 2480310"/>
              <a:gd name="connsiteY134" fmla="*/ 447193 h 2483940"/>
              <a:gd name="connsiteX135" fmla="*/ 297180 w 2480310"/>
              <a:gd name="connsiteY135" fmla="*/ 457347 h 2483940"/>
              <a:gd name="connsiteX136" fmla="*/ 276225 w 2480310"/>
              <a:gd name="connsiteY136" fmla="*/ 478302 h 2483940"/>
              <a:gd name="connsiteX137" fmla="*/ 253365 w 2480310"/>
              <a:gd name="connsiteY137" fmla="*/ 504020 h 2483940"/>
              <a:gd name="connsiteX138" fmla="*/ 231457 w 2480310"/>
              <a:gd name="connsiteY138" fmla="*/ 531642 h 2483940"/>
              <a:gd name="connsiteX139" fmla="*/ 207645 w 2480310"/>
              <a:gd name="connsiteY139" fmla="*/ 582125 h 2483940"/>
              <a:gd name="connsiteX140" fmla="*/ 200977 w 2480310"/>
              <a:gd name="connsiteY140" fmla="*/ 589745 h 2483940"/>
              <a:gd name="connsiteX141" fmla="*/ 204192 w 2480310"/>
              <a:gd name="connsiteY141" fmla="*/ 593555 h 2483940"/>
              <a:gd name="connsiteX142" fmla="*/ 204874 w 2480310"/>
              <a:gd name="connsiteY142" fmla="*/ 593537 h 2483940"/>
              <a:gd name="connsiteX143" fmla="*/ 230058 w 2480310"/>
              <a:gd name="connsiteY143" fmla="*/ 552083 h 2483940"/>
              <a:gd name="connsiteX144" fmla="*/ 227647 w 2480310"/>
              <a:gd name="connsiteY144" fmla="*/ 551644 h 2483940"/>
              <a:gd name="connsiteX145" fmla="*/ 241935 w 2480310"/>
              <a:gd name="connsiteY145" fmla="*/ 527832 h 2483940"/>
              <a:gd name="connsiteX146" fmla="*/ 241935 w 2480310"/>
              <a:gd name="connsiteY146" fmla="*/ 536178 h 2483940"/>
              <a:gd name="connsiteX147" fmla="*/ 300313 w 2480310"/>
              <a:gd name="connsiteY147" fmla="*/ 458111 h 2483940"/>
              <a:gd name="connsiteX148" fmla="*/ 423862 w 2480310"/>
              <a:gd name="connsiteY148" fmla="*/ 316377 h 2483940"/>
              <a:gd name="connsiteX149" fmla="*/ 399097 w 2480310"/>
              <a:gd name="connsiteY149" fmla="*/ 340190 h 2483940"/>
              <a:gd name="connsiteX150" fmla="*/ 374332 w 2480310"/>
              <a:gd name="connsiteY150" fmla="*/ 364002 h 2483940"/>
              <a:gd name="connsiteX151" fmla="*/ 378142 w 2480310"/>
              <a:gd name="connsiteY151" fmla="*/ 349715 h 2483940"/>
              <a:gd name="connsiteX152" fmla="*/ 355282 w 2480310"/>
              <a:gd name="connsiteY152" fmla="*/ 377337 h 2483940"/>
              <a:gd name="connsiteX153" fmla="*/ 352425 w 2480310"/>
              <a:gd name="connsiteY153" fmla="*/ 388767 h 2483940"/>
              <a:gd name="connsiteX154" fmla="*/ 345757 w 2480310"/>
              <a:gd name="connsiteY154" fmla="*/ 404007 h 2483940"/>
              <a:gd name="connsiteX155" fmla="*/ 334328 w 2480310"/>
              <a:gd name="connsiteY155" fmla="*/ 419366 h 2483940"/>
              <a:gd name="connsiteX156" fmla="*/ 324326 w 2480310"/>
              <a:gd name="connsiteY156" fmla="*/ 431690 h 2483940"/>
              <a:gd name="connsiteX157" fmla="*/ 378909 w 2480310"/>
              <a:gd name="connsiteY157" fmla="*/ 371634 h 2483940"/>
              <a:gd name="connsiteX158" fmla="*/ 379214 w 2480310"/>
              <a:gd name="connsiteY158" fmla="*/ 369360 h 2483940"/>
              <a:gd name="connsiteX159" fmla="*/ 392430 w 2480310"/>
              <a:gd name="connsiteY159" fmla="*/ 353525 h 2483940"/>
              <a:gd name="connsiteX160" fmla="*/ 423862 w 2480310"/>
              <a:gd name="connsiteY160" fmla="*/ 316377 h 2483940"/>
              <a:gd name="connsiteX161" fmla="*/ 681037 w 2480310"/>
              <a:gd name="connsiteY161" fmla="*/ 132545 h 2483940"/>
              <a:gd name="connsiteX162" fmla="*/ 669609 w 2480310"/>
              <a:gd name="connsiteY162" fmla="*/ 142069 h 2483940"/>
              <a:gd name="connsiteX163" fmla="*/ 673417 w 2480310"/>
              <a:gd name="connsiteY163" fmla="*/ 141117 h 2483940"/>
              <a:gd name="connsiteX164" fmla="*/ 666750 w 2480310"/>
              <a:gd name="connsiteY164" fmla="*/ 144927 h 2483940"/>
              <a:gd name="connsiteX165" fmla="*/ 669606 w 2480310"/>
              <a:gd name="connsiteY165" fmla="*/ 142070 h 2483940"/>
              <a:gd name="connsiteX166" fmla="*/ 666035 w 2480310"/>
              <a:gd name="connsiteY166" fmla="*/ 142308 h 2483940"/>
              <a:gd name="connsiteX167" fmla="*/ 681037 w 2480310"/>
              <a:gd name="connsiteY167" fmla="*/ 132545 h 2483940"/>
              <a:gd name="connsiteX168" fmla="*/ 1563171 w 2480310"/>
              <a:gd name="connsiteY168" fmla="*/ 55035 h 2483940"/>
              <a:gd name="connsiteX169" fmla="*/ 1564957 w 2480310"/>
              <a:gd name="connsiteY169" fmla="*/ 59202 h 2483940"/>
              <a:gd name="connsiteX170" fmla="*/ 1557542 w 2480310"/>
              <a:gd name="connsiteY170" fmla="*/ 57283 h 2483940"/>
              <a:gd name="connsiteX171" fmla="*/ 1666237 w 2480310"/>
              <a:gd name="connsiteY171" fmla="*/ 90604 h 2483940"/>
              <a:gd name="connsiteX172" fmla="*/ 1715320 w 2480310"/>
              <a:gd name="connsiteY172" fmla="*/ 112183 h 2483940"/>
              <a:gd name="connsiteX173" fmla="*/ 1714500 w 2480310"/>
              <a:gd name="connsiteY173" fmla="*/ 111589 h 2483940"/>
              <a:gd name="connsiteX174" fmla="*/ 1659255 w 2480310"/>
              <a:gd name="connsiteY174" fmla="*/ 84919 h 2483940"/>
              <a:gd name="connsiteX175" fmla="*/ 1628775 w 2480310"/>
              <a:gd name="connsiteY175" fmla="*/ 76347 h 2483940"/>
              <a:gd name="connsiteX176" fmla="*/ 1590675 w 2480310"/>
              <a:gd name="connsiteY176" fmla="*/ 63012 h 2483940"/>
              <a:gd name="connsiteX177" fmla="*/ 1563171 w 2480310"/>
              <a:gd name="connsiteY177" fmla="*/ 55035 h 2483940"/>
              <a:gd name="connsiteX178" fmla="*/ 1439551 w 2480310"/>
              <a:gd name="connsiteY178" fmla="*/ 32509 h 2483940"/>
              <a:gd name="connsiteX179" fmla="*/ 1530415 w 2480310"/>
              <a:gd name="connsiteY179" fmla="*/ 48967 h 2483940"/>
              <a:gd name="connsiteX180" fmla="*/ 1532077 w 2480310"/>
              <a:gd name="connsiteY180" fmla="*/ 49476 h 2483940"/>
              <a:gd name="connsiteX181" fmla="*/ 1534596 w 2480310"/>
              <a:gd name="connsiteY181" fmla="*/ 48367 h 2483940"/>
              <a:gd name="connsiteX182" fmla="*/ 1521142 w 2480310"/>
              <a:gd name="connsiteY182" fmla="*/ 42057 h 2483940"/>
              <a:gd name="connsiteX183" fmla="*/ 1483995 w 2480310"/>
              <a:gd name="connsiteY183" fmla="*/ 34437 h 2483940"/>
              <a:gd name="connsiteX184" fmla="*/ 1460182 w 2480310"/>
              <a:gd name="connsiteY184" fmla="*/ 32532 h 2483940"/>
              <a:gd name="connsiteX185" fmla="*/ 1440180 w 2480310"/>
              <a:gd name="connsiteY185" fmla="*/ 32532 h 2483940"/>
              <a:gd name="connsiteX186" fmla="*/ 1390072 w 2480310"/>
              <a:gd name="connsiteY186" fmla="*/ 23547 h 2483940"/>
              <a:gd name="connsiteX187" fmla="*/ 1413055 w 2480310"/>
              <a:gd name="connsiteY187" fmla="*/ 27710 h 2483940"/>
              <a:gd name="connsiteX188" fmla="*/ 1413034 w 2480310"/>
              <a:gd name="connsiteY188" fmla="*/ 27650 h 2483940"/>
              <a:gd name="connsiteX189" fmla="*/ 1405622 w 2480310"/>
              <a:gd name="connsiteY189" fmla="*/ 25552 h 2483940"/>
              <a:gd name="connsiteX190" fmla="*/ 1385887 w 2480310"/>
              <a:gd name="connsiteY190" fmla="*/ 23007 h 2483940"/>
              <a:gd name="connsiteX191" fmla="*/ 1385311 w 2480310"/>
              <a:gd name="connsiteY191" fmla="*/ 23055 h 2483940"/>
              <a:gd name="connsiteX192" fmla="*/ 1387079 w 2480310"/>
              <a:gd name="connsiteY192" fmla="*/ 23161 h 2483940"/>
              <a:gd name="connsiteX193" fmla="*/ 1334810 w 2480310"/>
              <a:gd name="connsiteY193" fmla="*/ 17530 h 2483940"/>
              <a:gd name="connsiteX194" fmla="*/ 1323022 w 2480310"/>
              <a:gd name="connsiteY194" fmla="*/ 18244 h 2483940"/>
              <a:gd name="connsiteX195" fmla="*/ 1314170 w 2480310"/>
              <a:gd name="connsiteY195" fmla="*/ 18803 h 2483940"/>
              <a:gd name="connsiteX196" fmla="*/ 1358223 w 2480310"/>
              <a:gd name="connsiteY196" fmla="*/ 21436 h 2483940"/>
              <a:gd name="connsiteX197" fmla="*/ 1360170 w 2480310"/>
              <a:gd name="connsiteY197" fmla="*/ 21102 h 2483940"/>
              <a:gd name="connsiteX198" fmla="*/ 1334810 w 2480310"/>
              <a:gd name="connsiteY198" fmla="*/ 17530 h 2483940"/>
              <a:gd name="connsiteX199" fmla="*/ 1164063 w 2480310"/>
              <a:gd name="connsiteY199" fmla="*/ 6261 h 2483940"/>
              <a:gd name="connsiteX200" fmla="*/ 1160145 w 2480310"/>
              <a:gd name="connsiteY200" fmla="*/ 12530 h 2483940"/>
              <a:gd name="connsiteX201" fmla="*/ 1091565 w 2480310"/>
              <a:gd name="connsiteY201" fmla="*/ 17292 h 2483940"/>
              <a:gd name="connsiteX202" fmla="*/ 1057275 w 2480310"/>
              <a:gd name="connsiteY202" fmla="*/ 23007 h 2483940"/>
              <a:gd name="connsiteX203" fmla="*/ 1022985 w 2480310"/>
              <a:gd name="connsiteY203" fmla="*/ 30627 h 2483940"/>
              <a:gd name="connsiteX204" fmla="*/ 988695 w 2480310"/>
              <a:gd name="connsiteY204" fmla="*/ 38247 h 2483940"/>
              <a:gd name="connsiteX205" fmla="*/ 954405 w 2480310"/>
              <a:gd name="connsiteY205" fmla="*/ 46820 h 2483940"/>
              <a:gd name="connsiteX206" fmla="*/ 937260 w 2480310"/>
              <a:gd name="connsiteY206" fmla="*/ 50630 h 2483940"/>
              <a:gd name="connsiteX207" fmla="*/ 920115 w 2480310"/>
              <a:gd name="connsiteY207" fmla="*/ 55392 h 2483940"/>
              <a:gd name="connsiteX208" fmla="*/ 884872 w 2480310"/>
              <a:gd name="connsiteY208" fmla="*/ 63012 h 2483940"/>
              <a:gd name="connsiteX209" fmla="*/ 883920 w 2480310"/>
              <a:gd name="connsiteY209" fmla="*/ 55392 h 2483940"/>
              <a:gd name="connsiteX210" fmla="*/ 827722 w 2480310"/>
              <a:gd name="connsiteY210" fmla="*/ 78252 h 2483940"/>
              <a:gd name="connsiteX211" fmla="*/ 763905 w 2480310"/>
              <a:gd name="connsiteY211" fmla="*/ 107780 h 2483940"/>
              <a:gd name="connsiteX212" fmla="*/ 763905 w 2480310"/>
              <a:gd name="connsiteY212" fmla="*/ 103017 h 2483940"/>
              <a:gd name="connsiteX213" fmla="*/ 716280 w 2480310"/>
              <a:gd name="connsiteY213" fmla="*/ 121115 h 2483940"/>
              <a:gd name="connsiteX214" fmla="*/ 677227 w 2480310"/>
              <a:gd name="connsiteY214" fmla="*/ 145880 h 2483940"/>
              <a:gd name="connsiteX215" fmla="*/ 651510 w 2480310"/>
              <a:gd name="connsiteY215" fmla="*/ 161120 h 2483940"/>
              <a:gd name="connsiteX216" fmla="*/ 624840 w 2480310"/>
              <a:gd name="connsiteY216" fmla="*/ 178265 h 2483940"/>
              <a:gd name="connsiteX217" fmla="*/ 571500 w 2480310"/>
              <a:gd name="connsiteY217" fmla="*/ 212555 h 2483940"/>
              <a:gd name="connsiteX218" fmla="*/ 530542 w 2480310"/>
              <a:gd name="connsiteY218" fmla="*/ 239225 h 2483940"/>
              <a:gd name="connsiteX219" fmla="*/ 551497 w 2480310"/>
              <a:gd name="connsiteY219" fmla="*/ 223032 h 2483940"/>
              <a:gd name="connsiteX220" fmla="*/ 575310 w 2480310"/>
              <a:gd name="connsiteY220" fmla="*/ 206840 h 2483940"/>
              <a:gd name="connsiteX221" fmla="*/ 611505 w 2480310"/>
              <a:gd name="connsiteY221" fmla="*/ 180170 h 2483940"/>
              <a:gd name="connsiteX222" fmla="*/ 579120 w 2480310"/>
              <a:gd name="connsiteY222" fmla="*/ 201125 h 2483940"/>
              <a:gd name="connsiteX223" fmla="*/ 541972 w 2480310"/>
              <a:gd name="connsiteY223" fmla="*/ 224937 h 2483940"/>
              <a:gd name="connsiteX224" fmla="*/ 507682 w 2480310"/>
              <a:gd name="connsiteY224" fmla="*/ 249702 h 2483940"/>
              <a:gd name="connsiteX225" fmla="*/ 483870 w 2480310"/>
              <a:gd name="connsiteY225" fmla="*/ 271610 h 2483940"/>
              <a:gd name="connsiteX226" fmla="*/ 487680 w 2480310"/>
              <a:gd name="connsiteY226" fmla="*/ 269705 h 2483940"/>
              <a:gd name="connsiteX227" fmla="*/ 401821 w 2480310"/>
              <a:gd name="connsiteY227" fmla="*/ 348598 h 2483940"/>
              <a:gd name="connsiteX228" fmla="*/ 394626 w 2480310"/>
              <a:gd name="connsiteY228" fmla="*/ 357331 h 2483940"/>
              <a:gd name="connsiteX229" fmla="*/ 465583 w 2480310"/>
              <a:gd name="connsiteY229" fmla="*/ 292841 h 2483940"/>
              <a:gd name="connsiteX230" fmla="*/ 1241107 w 2480310"/>
              <a:gd name="connsiteY230" fmla="*/ 14435 h 2483940"/>
              <a:gd name="connsiteX231" fmla="*/ 1288033 w 2480310"/>
              <a:gd name="connsiteY231" fmla="*/ 17240 h 2483940"/>
              <a:gd name="connsiteX232" fmla="*/ 1280160 w 2480310"/>
              <a:gd name="connsiteY232" fmla="*/ 16339 h 2483940"/>
              <a:gd name="connsiteX233" fmla="*/ 1303972 w 2480310"/>
              <a:gd name="connsiteY233" fmla="*/ 14434 h 2483940"/>
              <a:gd name="connsiteX234" fmla="*/ 1331595 w 2480310"/>
              <a:gd name="connsiteY234" fmla="*/ 13482 h 2483940"/>
              <a:gd name="connsiteX235" fmla="*/ 1362075 w 2480310"/>
              <a:gd name="connsiteY235" fmla="*/ 9672 h 2483940"/>
              <a:gd name="connsiteX236" fmla="*/ 1364932 w 2480310"/>
              <a:gd name="connsiteY236" fmla="*/ 11577 h 2483940"/>
              <a:gd name="connsiteX237" fmla="*/ 1421130 w 2480310"/>
              <a:gd name="connsiteY237" fmla="*/ 17292 h 2483940"/>
              <a:gd name="connsiteX238" fmla="*/ 1404937 w 2480310"/>
              <a:gd name="connsiteY238" fmla="*/ 17292 h 2483940"/>
              <a:gd name="connsiteX239" fmla="*/ 1428750 w 2480310"/>
              <a:gd name="connsiteY239" fmla="*/ 21102 h 2483940"/>
              <a:gd name="connsiteX240" fmla="*/ 1451610 w 2480310"/>
              <a:gd name="connsiteY240" fmla="*/ 24912 h 2483940"/>
              <a:gd name="connsiteX241" fmla="*/ 1496377 w 2480310"/>
              <a:gd name="connsiteY241" fmla="*/ 30627 h 2483940"/>
              <a:gd name="connsiteX242" fmla="*/ 1539240 w 2480310"/>
              <a:gd name="connsiteY242" fmla="*/ 38247 h 2483940"/>
              <a:gd name="connsiteX243" fmla="*/ 1580197 w 2480310"/>
              <a:gd name="connsiteY243" fmla="*/ 52534 h 2483940"/>
              <a:gd name="connsiteX244" fmla="*/ 1573530 w 2480310"/>
              <a:gd name="connsiteY244" fmla="*/ 53487 h 2483940"/>
              <a:gd name="connsiteX245" fmla="*/ 1605915 w 2480310"/>
              <a:gd name="connsiteY245" fmla="*/ 63012 h 2483940"/>
              <a:gd name="connsiteX246" fmla="*/ 1635442 w 2480310"/>
              <a:gd name="connsiteY246" fmla="*/ 73489 h 2483940"/>
              <a:gd name="connsiteX247" fmla="*/ 1665922 w 2480310"/>
              <a:gd name="connsiteY247" fmla="*/ 83014 h 2483940"/>
              <a:gd name="connsiteX248" fmla="*/ 1699260 w 2480310"/>
              <a:gd name="connsiteY248" fmla="*/ 93492 h 2483940"/>
              <a:gd name="connsiteX249" fmla="*/ 1724025 w 2480310"/>
              <a:gd name="connsiteY249" fmla="*/ 112542 h 2483940"/>
              <a:gd name="connsiteX250" fmla="*/ 1765935 w 2480310"/>
              <a:gd name="connsiteY250" fmla="*/ 127782 h 2483940"/>
              <a:gd name="connsiteX251" fmla="*/ 1806892 w 2480310"/>
              <a:gd name="connsiteY251" fmla="*/ 144927 h 2483940"/>
              <a:gd name="connsiteX252" fmla="*/ 1752719 w 2480310"/>
              <a:gd name="connsiteY252" fmla="*/ 124567 h 2483940"/>
              <a:gd name="connsiteX253" fmla="*/ 1734930 w 2480310"/>
              <a:gd name="connsiteY253" fmla="*/ 120804 h 2483940"/>
              <a:gd name="connsiteX254" fmla="*/ 1794814 w 2480310"/>
              <a:gd name="connsiteY254" fmla="*/ 147132 h 2483940"/>
              <a:gd name="connsiteX255" fmla="*/ 1874332 w 2480310"/>
              <a:gd name="connsiteY255" fmla="*/ 195711 h 2483940"/>
              <a:gd name="connsiteX256" fmla="*/ 1874519 w 2480310"/>
              <a:gd name="connsiteY256" fmla="*/ 195409 h 2483940"/>
              <a:gd name="connsiteX257" fmla="*/ 1791652 w 2480310"/>
              <a:gd name="connsiteY257" fmla="*/ 144927 h 2483940"/>
              <a:gd name="connsiteX258" fmla="*/ 1824037 w 2480310"/>
              <a:gd name="connsiteY258" fmla="*/ 156357 h 2483940"/>
              <a:gd name="connsiteX259" fmla="*/ 1847849 w 2480310"/>
              <a:gd name="connsiteY259" fmla="*/ 167787 h 2483940"/>
              <a:gd name="connsiteX260" fmla="*/ 1884997 w 2480310"/>
              <a:gd name="connsiteY260" fmla="*/ 191599 h 2483940"/>
              <a:gd name="connsiteX261" fmla="*/ 1925002 w 2480310"/>
              <a:gd name="connsiteY261" fmla="*/ 221127 h 2483940"/>
              <a:gd name="connsiteX262" fmla="*/ 1951672 w 2480310"/>
              <a:gd name="connsiteY262" fmla="*/ 241129 h 2483940"/>
              <a:gd name="connsiteX263" fmla="*/ 1985962 w 2480310"/>
              <a:gd name="connsiteY263" fmla="*/ 264942 h 2483940"/>
              <a:gd name="connsiteX264" fmla="*/ 1959214 w 2480310"/>
              <a:gd name="connsiteY264" fmla="*/ 248632 h 2483940"/>
              <a:gd name="connsiteX265" fmla="*/ 2018315 w 2480310"/>
              <a:gd name="connsiteY265" fmla="*/ 295236 h 2483940"/>
              <a:gd name="connsiteX266" fmla="*/ 2016442 w 2480310"/>
              <a:gd name="connsiteY266" fmla="*/ 293517 h 2483940"/>
              <a:gd name="connsiteX267" fmla="*/ 2023998 w 2480310"/>
              <a:gd name="connsiteY267" fmla="*/ 299717 h 2483940"/>
              <a:gd name="connsiteX268" fmla="*/ 2036213 w 2480310"/>
              <a:gd name="connsiteY268" fmla="*/ 309349 h 2483940"/>
              <a:gd name="connsiteX269" fmla="*/ 2039218 w 2480310"/>
              <a:gd name="connsiteY269" fmla="*/ 312205 h 2483940"/>
              <a:gd name="connsiteX270" fmla="*/ 2053589 w 2480310"/>
              <a:gd name="connsiteY270" fmla="*/ 323997 h 2483940"/>
              <a:gd name="connsiteX271" fmla="*/ 2060046 w 2480310"/>
              <a:gd name="connsiteY271" fmla="*/ 332003 h 2483940"/>
              <a:gd name="connsiteX272" fmla="*/ 2119054 w 2480310"/>
              <a:gd name="connsiteY272" fmla="*/ 388093 h 2483940"/>
              <a:gd name="connsiteX273" fmla="*/ 2095500 w 2480310"/>
              <a:gd name="connsiteY273" fmla="*/ 363050 h 2483940"/>
              <a:gd name="connsiteX274" fmla="*/ 2170747 w 2480310"/>
              <a:gd name="connsiteY274" fmla="*/ 436392 h 2483940"/>
              <a:gd name="connsiteX275" fmla="*/ 2166937 w 2480310"/>
              <a:gd name="connsiteY275" fmla="*/ 442107 h 2483940"/>
              <a:gd name="connsiteX276" fmla="*/ 2160015 w 2480310"/>
              <a:gd name="connsiteY276" fmla="*/ 435999 h 2483940"/>
              <a:gd name="connsiteX277" fmla="*/ 2196738 w 2480310"/>
              <a:gd name="connsiteY277" fmla="*/ 479965 h 2483940"/>
              <a:gd name="connsiteX278" fmla="*/ 2207894 w 2480310"/>
              <a:gd name="connsiteY278" fmla="*/ 487827 h 2483940"/>
              <a:gd name="connsiteX279" fmla="*/ 2226038 w 2480310"/>
              <a:gd name="connsiteY279" fmla="*/ 515042 h 2483940"/>
              <a:gd name="connsiteX280" fmla="*/ 2226802 w 2480310"/>
              <a:gd name="connsiteY280" fmla="*/ 515958 h 2483940"/>
              <a:gd name="connsiteX281" fmla="*/ 2229657 w 2480310"/>
              <a:gd name="connsiteY281" fmla="*/ 520472 h 2483940"/>
              <a:gd name="connsiteX282" fmla="*/ 2242184 w 2480310"/>
              <a:gd name="connsiteY282" fmla="*/ 539262 h 2483940"/>
              <a:gd name="connsiteX283" fmla="*/ 2236412 w 2480310"/>
              <a:gd name="connsiteY283" fmla="*/ 531152 h 2483940"/>
              <a:gd name="connsiteX284" fmla="*/ 2313156 w 2480310"/>
              <a:gd name="connsiteY284" fmla="*/ 652492 h 2483940"/>
              <a:gd name="connsiteX285" fmla="*/ 2348783 w 2480310"/>
              <a:gd name="connsiteY285" fmla="*/ 726448 h 2483940"/>
              <a:gd name="connsiteX286" fmla="*/ 2348865 w 2480310"/>
              <a:gd name="connsiteY286" fmla="*/ 724999 h 2483940"/>
              <a:gd name="connsiteX287" fmla="*/ 2350373 w 2480310"/>
              <a:gd name="connsiteY287" fmla="*/ 729749 h 2483940"/>
              <a:gd name="connsiteX288" fmla="*/ 2364496 w 2480310"/>
              <a:gd name="connsiteY288" fmla="*/ 759067 h 2483940"/>
              <a:gd name="connsiteX289" fmla="*/ 2365652 w 2480310"/>
              <a:gd name="connsiteY289" fmla="*/ 762226 h 2483940"/>
              <a:gd name="connsiteX290" fmla="*/ 2366962 w 2480310"/>
              <a:gd name="connsiteY290" fmla="*/ 763099 h 2483940"/>
              <a:gd name="connsiteX291" fmla="*/ 2379255 w 2480310"/>
              <a:gd name="connsiteY291" fmla="*/ 798654 h 2483940"/>
              <a:gd name="connsiteX292" fmla="*/ 2380042 w 2480310"/>
              <a:gd name="connsiteY292" fmla="*/ 801541 h 2483940"/>
              <a:gd name="connsiteX293" fmla="*/ 2405494 w 2480310"/>
              <a:gd name="connsiteY293" fmla="*/ 871082 h 2483940"/>
              <a:gd name="connsiteX294" fmla="*/ 2460307 w 2480310"/>
              <a:gd name="connsiteY294" fmla="*/ 1233635 h 2483940"/>
              <a:gd name="connsiteX295" fmla="*/ 2454012 w 2480310"/>
              <a:gd name="connsiteY295" fmla="*/ 1358291 h 2483940"/>
              <a:gd name="connsiteX296" fmla="*/ 2442900 w 2480310"/>
              <a:gd name="connsiteY296" fmla="*/ 1431105 h 2483940"/>
              <a:gd name="connsiteX297" fmla="*/ 2446019 w 2480310"/>
              <a:gd name="connsiteY297" fmla="*/ 1418419 h 2483940"/>
              <a:gd name="connsiteX298" fmla="*/ 2444114 w 2480310"/>
              <a:gd name="connsiteY298" fmla="*/ 1454614 h 2483940"/>
              <a:gd name="connsiteX299" fmla="*/ 2446972 w 2480310"/>
              <a:gd name="connsiteY299" fmla="*/ 1443184 h 2483940"/>
              <a:gd name="connsiteX300" fmla="*/ 2443162 w 2480310"/>
              <a:gd name="connsiteY300" fmla="*/ 1483189 h 2483940"/>
              <a:gd name="connsiteX301" fmla="*/ 2450782 w 2480310"/>
              <a:gd name="connsiteY301" fmla="*/ 1441279 h 2483940"/>
              <a:gd name="connsiteX302" fmla="*/ 2454592 w 2480310"/>
              <a:gd name="connsiteY302" fmla="*/ 1406989 h 2483940"/>
              <a:gd name="connsiteX303" fmla="*/ 2453639 w 2480310"/>
              <a:gd name="connsiteY303" fmla="*/ 1366032 h 2483940"/>
              <a:gd name="connsiteX304" fmla="*/ 2459354 w 2480310"/>
              <a:gd name="connsiteY304" fmla="*/ 1348887 h 2483940"/>
              <a:gd name="connsiteX305" fmla="*/ 2466022 w 2480310"/>
              <a:gd name="connsiteY305" fmla="*/ 1295547 h 2483940"/>
              <a:gd name="connsiteX306" fmla="*/ 2471737 w 2480310"/>
              <a:gd name="connsiteY306" fmla="*/ 1331742 h 2483940"/>
              <a:gd name="connsiteX307" fmla="*/ 2471737 w 2480310"/>
              <a:gd name="connsiteY307" fmla="*/ 1373652 h 2483940"/>
              <a:gd name="connsiteX308" fmla="*/ 2466022 w 2480310"/>
              <a:gd name="connsiteY308" fmla="*/ 1427944 h 2483940"/>
              <a:gd name="connsiteX309" fmla="*/ 2460307 w 2480310"/>
              <a:gd name="connsiteY309" fmla="*/ 1462234 h 2483940"/>
              <a:gd name="connsiteX310" fmla="*/ 2457449 w 2480310"/>
              <a:gd name="connsiteY310" fmla="*/ 1481284 h 2483940"/>
              <a:gd name="connsiteX311" fmla="*/ 2452687 w 2480310"/>
              <a:gd name="connsiteY311" fmla="*/ 1502239 h 2483940"/>
              <a:gd name="connsiteX312" fmla="*/ 2362199 w 2480310"/>
              <a:gd name="connsiteY312" fmla="*/ 1769892 h 2483940"/>
              <a:gd name="connsiteX313" fmla="*/ 2211704 w 2480310"/>
              <a:gd name="connsiteY313" fmla="*/ 2009922 h 2483940"/>
              <a:gd name="connsiteX314" fmla="*/ 2010727 w 2480310"/>
              <a:gd name="connsiteY314" fmla="*/ 2209947 h 2483940"/>
              <a:gd name="connsiteX315" fmla="*/ 1769744 w 2480310"/>
              <a:gd name="connsiteY315" fmla="*/ 2360442 h 2483940"/>
              <a:gd name="connsiteX316" fmla="*/ 1739264 w 2480310"/>
              <a:gd name="connsiteY316" fmla="*/ 2372824 h 2483940"/>
              <a:gd name="connsiteX317" fmla="*/ 1703069 w 2480310"/>
              <a:gd name="connsiteY317" fmla="*/ 2387112 h 2483940"/>
              <a:gd name="connsiteX318" fmla="*/ 1654492 w 2480310"/>
              <a:gd name="connsiteY318" fmla="*/ 2405209 h 2483940"/>
              <a:gd name="connsiteX319" fmla="*/ 1593532 w 2480310"/>
              <a:gd name="connsiteY319" fmla="*/ 2424259 h 2483940"/>
              <a:gd name="connsiteX320" fmla="*/ 1558289 w 2480310"/>
              <a:gd name="connsiteY320" fmla="*/ 2433784 h 2483940"/>
              <a:gd name="connsiteX321" fmla="*/ 1521142 w 2480310"/>
              <a:gd name="connsiteY321" fmla="*/ 2443309 h 2483940"/>
              <a:gd name="connsiteX322" fmla="*/ 1438274 w 2480310"/>
              <a:gd name="connsiteY322" fmla="*/ 2461407 h 2483940"/>
              <a:gd name="connsiteX323" fmla="*/ 1393507 w 2480310"/>
              <a:gd name="connsiteY323" fmla="*/ 2469027 h 2483940"/>
              <a:gd name="connsiteX324" fmla="*/ 1370647 w 2480310"/>
              <a:gd name="connsiteY324" fmla="*/ 2472837 h 2483940"/>
              <a:gd name="connsiteX325" fmla="*/ 1346834 w 2480310"/>
              <a:gd name="connsiteY325" fmla="*/ 2475694 h 2483940"/>
              <a:gd name="connsiteX326" fmla="*/ 1310639 w 2480310"/>
              <a:gd name="connsiteY326" fmla="*/ 2479504 h 2483940"/>
              <a:gd name="connsiteX327" fmla="*/ 1272539 w 2480310"/>
              <a:gd name="connsiteY327" fmla="*/ 2482362 h 2483940"/>
              <a:gd name="connsiteX328" fmla="*/ 1189672 w 2480310"/>
              <a:gd name="connsiteY328" fmla="*/ 2483314 h 2483940"/>
              <a:gd name="connsiteX329" fmla="*/ 1223009 w 2480310"/>
              <a:gd name="connsiteY329" fmla="*/ 2477599 h 2483940"/>
              <a:gd name="connsiteX330" fmla="*/ 1256347 w 2480310"/>
              <a:gd name="connsiteY330" fmla="*/ 2470932 h 2483940"/>
              <a:gd name="connsiteX331" fmla="*/ 1272539 w 2480310"/>
              <a:gd name="connsiteY331" fmla="*/ 2479504 h 2483940"/>
              <a:gd name="connsiteX332" fmla="*/ 1309687 w 2480310"/>
              <a:gd name="connsiteY332" fmla="*/ 2478552 h 2483940"/>
              <a:gd name="connsiteX333" fmla="*/ 1327784 w 2480310"/>
              <a:gd name="connsiteY333" fmla="*/ 2475694 h 2483940"/>
              <a:gd name="connsiteX334" fmla="*/ 1330642 w 2480310"/>
              <a:gd name="connsiteY334" fmla="*/ 2470932 h 2483940"/>
              <a:gd name="connsiteX335" fmla="*/ 1376362 w 2480310"/>
              <a:gd name="connsiteY335" fmla="*/ 2458549 h 2483940"/>
              <a:gd name="connsiteX336" fmla="*/ 1423987 w 2480310"/>
              <a:gd name="connsiteY336" fmla="*/ 2455692 h 2483940"/>
              <a:gd name="connsiteX337" fmla="*/ 1484947 w 2480310"/>
              <a:gd name="connsiteY337" fmla="*/ 2434737 h 2483940"/>
              <a:gd name="connsiteX338" fmla="*/ 1338262 w 2480310"/>
              <a:gd name="connsiteY338" fmla="*/ 2454739 h 2483940"/>
              <a:gd name="connsiteX339" fmla="*/ 1302067 w 2480310"/>
              <a:gd name="connsiteY339" fmla="*/ 2456644 h 2483940"/>
              <a:gd name="connsiteX340" fmla="*/ 1268729 w 2480310"/>
              <a:gd name="connsiteY340" fmla="*/ 2458549 h 2483940"/>
              <a:gd name="connsiteX341" fmla="*/ 1240154 w 2480310"/>
              <a:gd name="connsiteY341" fmla="*/ 2461407 h 2483940"/>
              <a:gd name="connsiteX342" fmla="*/ 1217294 w 2480310"/>
              <a:gd name="connsiteY342" fmla="*/ 2466169 h 2483940"/>
              <a:gd name="connsiteX343" fmla="*/ 1192529 w 2480310"/>
              <a:gd name="connsiteY343" fmla="*/ 2475694 h 2483940"/>
              <a:gd name="connsiteX344" fmla="*/ 1147762 w 2480310"/>
              <a:gd name="connsiteY344" fmla="*/ 2475694 h 2483940"/>
              <a:gd name="connsiteX345" fmla="*/ 1102994 w 2480310"/>
              <a:gd name="connsiteY345" fmla="*/ 2470932 h 2483940"/>
              <a:gd name="connsiteX346" fmla="*/ 1111567 w 2480310"/>
              <a:gd name="connsiteY346" fmla="*/ 2469027 h 2483940"/>
              <a:gd name="connsiteX347" fmla="*/ 1156334 w 2480310"/>
              <a:gd name="connsiteY347" fmla="*/ 2469979 h 2483940"/>
              <a:gd name="connsiteX348" fmla="*/ 1186814 w 2480310"/>
              <a:gd name="connsiteY348" fmla="*/ 2467122 h 2483940"/>
              <a:gd name="connsiteX349" fmla="*/ 1219199 w 2480310"/>
              <a:gd name="connsiteY349" fmla="*/ 2454739 h 2483940"/>
              <a:gd name="connsiteX350" fmla="*/ 1160144 w 2480310"/>
              <a:gd name="connsiteY350" fmla="*/ 2450929 h 2483940"/>
              <a:gd name="connsiteX351" fmla="*/ 1101089 w 2480310"/>
              <a:gd name="connsiteY351" fmla="*/ 2444262 h 2483940"/>
              <a:gd name="connsiteX352" fmla="*/ 1122997 w 2480310"/>
              <a:gd name="connsiteY352" fmla="*/ 2451882 h 2483940"/>
              <a:gd name="connsiteX353" fmla="*/ 1102042 w 2480310"/>
              <a:gd name="connsiteY353" fmla="*/ 2453787 h 2483940"/>
              <a:gd name="connsiteX354" fmla="*/ 1061084 w 2480310"/>
              <a:gd name="connsiteY354" fmla="*/ 2452834 h 2483940"/>
              <a:gd name="connsiteX355" fmla="*/ 1021079 w 2480310"/>
              <a:gd name="connsiteY355" fmla="*/ 2450929 h 2483940"/>
              <a:gd name="connsiteX356" fmla="*/ 1043939 w 2480310"/>
              <a:gd name="connsiteY356" fmla="*/ 2454739 h 2483940"/>
              <a:gd name="connsiteX357" fmla="*/ 977264 w 2480310"/>
              <a:gd name="connsiteY357" fmla="*/ 2450929 h 2483940"/>
              <a:gd name="connsiteX358" fmla="*/ 973454 w 2480310"/>
              <a:gd name="connsiteY358" fmla="*/ 2448072 h 2483940"/>
              <a:gd name="connsiteX359" fmla="*/ 939164 w 2480310"/>
              <a:gd name="connsiteY359" fmla="*/ 2441404 h 2483940"/>
              <a:gd name="connsiteX360" fmla="*/ 907732 w 2480310"/>
              <a:gd name="connsiteY360" fmla="*/ 2434737 h 2483940"/>
              <a:gd name="connsiteX361" fmla="*/ 875347 w 2480310"/>
              <a:gd name="connsiteY361" fmla="*/ 2427117 h 2483940"/>
              <a:gd name="connsiteX362" fmla="*/ 839152 w 2480310"/>
              <a:gd name="connsiteY362" fmla="*/ 2414734 h 2483940"/>
              <a:gd name="connsiteX363" fmla="*/ 835342 w 2480310"/>
              <a:gd name="connsiteY363" fmla="*/ 2409972 h 2483940"/>
              <a:gd name="connsiteX364" fmla="*/ 811529 w 2480310"/>
              <a:gd name="connsiteY364" fmla="*/ 2402352 h 2483940"/>
              <a:gd name="connsiteX365" fmla="*/ 785812 w 2480310"/>
              <a:gd name="connsiteY365" fmla="*/ 2392827 h 2483940"/>
              <a:gd name="connsiteX366" fmla="*/ 744854 w 2480310"/>
              <a:gd name="connsiteY366" fmla="*/ 2379492 h 2483940"/>
              <a:gd name="connsiteX367" fmla="*/ 715327 w 2480310"/>
              <a:gd name="connsiteY367" fmla="*/ 2361394 h 2483940"/>
              <a:gd name="connsiteX368" fmla="*/ 701992 w 2480310"/>
              <a:gd name="connsiteY368" fmla="*/ 2349012 h 2483940"/>
              <a:gd name="connsiteX369" fmla="*/ 754379 w 2480310"/>
              <a:gd name="connsiteY369" fmla="*/ 2370919 h 2483940"/>
              <a:gd name="connsiteX370" fmla="*/ 793432 w 2480310"/>
              <a:gd name="connsiteY370" fmla="*/ 2381397 h 2483940"/>
              <a:gd name="connsiteX371" fmla="*/ 765809 w 2480310"/>
              <a:gd name="connsiteY371" fmla="*/ 2370919 h 2483940"/>
              <a:gd name="connsiteX372" fmla="*/ 738187 w 2480310"/>
              <a:gd name="connsiteY372" fmla="*/ 2359489 h 2483940"/>
              <a:gd name="connsiteX373" fmla="*/ 711517 w 2480310"/>
              <a:gd name="connsiteY373" fmla="*/ 2347107 h 2483940"/>
              <a:gd name="connsiteX374" fmla="*/ 684847 w 2480310"/>
              <a:gd name="connsiteY374" fmla="*/ 2333772 h 2483940"/>
              <a:gd name="connsiteX375" fmla="*/ 749617 w 2480310"/>
              <a:gd name="connsiteY375" fmla="*/ 2348059 h 2483940"/>
              <a:gd name="connsiteX376" fmla="*/ 737760 w 2480310"/>
              <a:gd name="connsiteY376" fmla="*/ 2341992 h 2483940"/>
              <a:gd name="connsiteX377" fmla="*/ 659964 w 2480310"/>
              <a:gd name="connsiteY377" fmla="*/ 2305684 h 2483940"/>
              <a:gd name="connsiteX378" fmla="*/ 620937 w 2480310"/>
              <a:gd name="connsiteY378" fmla="*/ 2281975 h 2483940"/>
              <a:gd name="connsiteX379" fmla="*/ 618530 w 2480310"/>
              <a:gd name="connsiteY379" fmla="*/ 2282456 h 2483940"/>
              <a:gd name="connsiteX380" fmla="*/ 622935 w 2480310"/>
              <a:gd name="connsiteY380" fmla="*/ 2291862 h 2483940"/>
              <a:gd name="connsiteX381" fmla="*/ 662940 w 2480310"/>
              <a:gd name="connsiteY381" fmla="*/ 2310912 h 2483940"/>
              <a:gd name="connsiteX382" fmla="*/ 633412 w 2480310"/>
              <a:gd name="connsiteY382" fmla="*/ 2299482 h 2483940"/>
              <a:gd name="connsiteX383" fmla="*/ 596265 w 2480310"/>
              <a:gd name="connsiteY383" fmla="*/ 2280432 h 2483940"/>
              <a:gd name="connsiteX384" fmla="*/ 652462 w 2480310"/>
              <a:gd name="connsiteY384" fmla="*/ 2314722 h 2483940"/>
              <a:gd name="connsiteX385" fmla="*/ 601980 w 2480310"/>
              <a:gd name="connsiteY385" fmla="*/ 2295672 h 2483940"/>
              <a:gd name="connsiteX386" fmla="*/ 658177 w 2480310"/>
              <a:gd name="connsiteY386" fmla="*/ 2322342 h 2483940"/>
              <a:gd name="connsiteX387" fmla="*/ 684847 w 2480310"/>
              <a:gd name="connsiteY387" fmla="*/ 2331867 h 2483940"/>
              <a:gd name="connsiteX388" fmla="*/ 682325 w 2480310"/>
              <a:gd name="connsiteY388" fmla="*/ 2333940 h 2483940"/>
              <a:gd name="connsiteX389" fmla="*/ 683895 w 2480310"/>
              <a:gd name="connsiteY389" fmla="*/ 2334725 h 2483940"/>
              <a:gd name="connsiteX390" fmla="*/ 681037 w 2480310"/>
              <a:gd name="connsiteY390" fmla="*/ 2334725 h 2483940"/>
              <a:gd name="connsiteX391" fmla="*/ 680555 w 2480310"/>
              <a:gd name="connsiteY391" fmla="*/ 2333760 h 2483940"/>
              <a:gd name="connsiteX392" fmla="*/ 670679 w 2480310"/>
              <a:gd name="connsiteY392" fmla="*/ 2331391 h 2483940"/>
              <a:gd name="connsiteX393" fmla="*/ 645795 w 2480310"/>
              <a:gd name="connsiteY393" fmla="*/ 2322342 h 2483940"/>
              <a:gd name="connsiteX394" fmla="*/ 601980 w 2480310"/>
              <a:gd name="connsiteY394" fmla="*/ 2297577 h 2483940"/>
              <a:gd name="connsiteX395" fmla="*/ 568533 w 2480310"/>
              <a:gd name="connsiteY395" fmla="*/ 2276766 h 2483940"/>
              <a:gd name="connsiteX396" fmla="*/ 568642 w 2480310"/>
              <a:gd name="connsiteY396" fmla="*/ 2275670 h 2483940"/>
              <a:gd name="connsiteX397" fmla="*/ 547687 w 2480310"/>
              <a:gd name="connsiteY397" fmla="*/ 2262335 h 2483940"/>
              <a:gd name="connsiteX398" fmla="*/ 527685 w 2480310"/>
              <a:gd name="connsiteY398" fmla="*/ 2249000 h 2483940"/>
              <a:gd name="connsiteX399" fmla="*/ 488632 w 2480310"/>
              <a:gd name="connsiteY399" fmla="*/ 2222330 h 2483940"/>
              <a:gd name="connsiteX400" fmla="*/ 448627 w 2480310"/>
              <a:gd name="connsiteY400" fmla="*/ 2190897 h 2483940"/>
              <a:gd name="connsiteX401" fmla="*/ 403860 w 2480310"/>
              <a:gd name="connsiteY401" fmla="*/ 2148987 h 2483940"/>
              <a:gd name="connsiteX402" fmla="*/ 425767 w 2480310"/>
              <a:gd name="connsiteY402" fmla="*/ 2161370 h 2483940"/>
              <a:gd name="connsiteX403" fmla="*/ 395287 w 2480310"/>
              <a:gd name="connsiteY403" fmla="*/ 2129937 h 2483940"/>
              <a:gd name="connsiteX404" fmla="*/ 364807 w 2480310"/>
              <a:gd name="connsiteY404" fmla="*/ 2109935 h 2483940"/>
              <a:gd name="connsiteX405" fmla="*/ 317182 w 2480310"/>
              <a:gd name="connsiteY405" fmla="*/ 2057547 h 2483940"/>
              <a:gd name="connsiteX406" fmla="*/ 268605 w 2480310"/>
              <a:gd name="connsiteY406" fmla="*/ 2002302 h 2483940"/>
              <a:gd name="connsiteX407" fmla="*/ 246697 w 2480310"/>
              <a:gd name="connsiteY407" fmla="*/ 1975632 h 2483940"/>
              <a:gd name="connsiteX408" fmla="*/ 228600 w 2480310"/>
              <a:gd name="connsiteY408" fmla="*/ 1949915 h 2483940"/>
              <a:gd name="connsiteX409" fmla="*/ 214312 w 2480310"/>
              <a:gd name="connsiteY409" fmla="*/ 1928007 h 2483940"/>
              <a:gd name="connsiteX410" fmla="*/ 205740 w 2480310"/>
              <a:gd name="connsiteY410" fmla="*/ 1909910 h 2483940"/>
              <a:gd name="connsiteX411" fmla="*/ 221932 w 2480310"/>
              <a:gd name="connsiteY411" fmla="*/ 1934675 h 2483940"/>
              <a:gd name="connsiteX412" fmla="*/ 231457 w 2480310"/>
              <a:gd name="connsiteY412" fmla="*/ 1945152 h 2483940"/>
              <a:gd name="connsiteX413" fmla="*/ 252412 w 2480310"/>
              <a:gd name="connsiteY413" fmla="*/ 1968012 h 2483940"/>
              <a:gd name="connsiteX414" fmla="*/ 214312 w 2480310"/>
              <a:gd name="connsiteY414" fmla="*/ 1915625 h 2483940"/>
              <a:gd name="connsiteX415" fmla="*/ 212349 w 2480310"/>
              <a:gd name="connsiteY415" fmla="*/ 1912516 h 2483940"/>
              <a:gd name="connsiteX416" fmla="*/ 226695 w 2480310"/>
              <a:gd name="connsiteY416" fmla="*/ 1932770 h 2483940"/>
              <a:gd name="connsiteX417" fmla="*/ 261937 w 2480310"/>
              <a:gd name="connsiteY417" fmla="*/ 1978490 h 2483940"/>
              <a:gd name="connsiteX418" fmla="*/ 297180 w 2480310"/>
              <a:gd name="connsiteY418" fmla="*/ 2022305 h 2483940"/>
              <a:gd name="connsiteX419" fmla="*/ 328612 w 2480310"/>
              <a:gd name="connsiteY419" fmla="*/ 2063262 h 2483940"/>
              <a:gd name="connsiteX420" fmla="*/ 357187 w 2480310"/>
              <a:gd name="connsiteY420" fmla="*/ 2089932 h 2483940"/>
              <a:gd name="connsiteX421" fmla="*/ 373380 w 2480310"/>
              <a:gd name="connsiteY421" fmla="*/ 2106125 h 2483940"/>
              <a:gd name="connsiteX422" fmla="*/ 390525 w 2480310"/>
              <a:gd name="connsiteY422" fmla="*/ 2121365 h 2483940"/>
              <a:gd name="connsiteX423" fmla="*/ 421005 w 2480310"/>
              <a:gd name="connsiteY423" fmla="*/ 2147082 h 2483940"/>
              <a:gd name="connsiteX424" fmla="*/ 441007 w 2480310"/>
              <a:gd name="connsiteY424" fmla="*/ 2158512 h 2483940"/>
              <a:gd name="connsiteX425" fmla="*/ 382905 w 2480310"/>
              <a:gd name="connsiteY425" fmla="*/ 2104220 h 2483940"/>
              <a:gd name="connsiteX426" fmla="*/ 396002 w 2480310"/>
              <a:gd name="connsiteY426" fmla="*/ 2112555 h 2483940"/>
              <a:gd name="connsiteX427" fmla="*/ 396289 w 2480310"/>
              <a:gd name="connsiteY427" fmla="*/ 2111451 h 2483940"/>
              <a:gd name="connsiteX428" fmla="*/ 379003 w 2480310"/>
              <a:gd name="connsiteY428" fmla="*/ 2095739 h 2483940"/>
              <a:gd name="connsiteX429" fmla="*/ 371705 w 2480310"/>
              <a:gd name="connsiteY429" fmla="*/ 2087710 h 2483940"/>
              <a:gd name="connsiteX430" fmla="*/ 359360 w 2480310"/>
              <a:gd name="connsiteY430" fmla="*/ 2078130 h 2483940"/>
              <a:gd name="connsiteX431" fmla="*/ 264795 w 2480310"/>
              <a:gd name="connsiteY431" fmla="*/ 1968965 h 2483940"/>
              <a:gd name="connsiteX432" fmla="*/ 290581 w 2480310"/>
              <a:gd name="connsiteY432" fmla="*/ 1996144 h 2483940"/>
              <a:gd name="connsiteX433" fmla="*/ 281218 w 2480310"/>
              <a:gd name="connsiteY433" fmla="*/ 1983623 h 2483940"/>
              <a:gd name="connsiteX434" fmla="*/ 281107 w 2480310"/>
              <a:gd name="connsiteY434" fmla="*/ 1983491 h 2483940"/>
              <a:gd name="connsiteX435" fmla="*/ 260032 w 2480310"/>
              <a:gd name="connsiteY435" fmla="*/ 1959440 h 2483940"/>
              <a:gd name="connsiteX436" fmla="*/ 244197 w 2480310"/>
              <a:gd name="connsiteY436" fmla="*/ 1937413 h 2483940"/>
              <a:gd name="connsiteX437" fmla="*/ 242727 w 2480310"/>
              <a:gd name="connsiteY437" fmla="*/ 1933343 h 2483940"/>
              <a:gd name="connsiteX438" fmla="*/ 241892 w 2480310"/>
              <a:gd name="connsiteY438" fmla="*/ 1931033 h 2483940"/>
              <a:gd name="connsiteX439" fmla="*/ 230127 w 2480310"/>
              <a:gd name="connsiteY439" fmla="*/ 1915301 h 2483940"/>
              <a:gd name="connsiteX440" fmla="*/ 218354 w 2480310"/>
              <a:gd name="connsiteY440" fmla="*/ 1895921 h 2483940"/>
              <a:gd name="connsiteX441" fmla="*/ 219759 w 2480310"/>
              <a:gd name="connsiteY441" fmla="*/ 1903525 h 2483940"/>
              <a:gd name="connsiteX442" fmla="*/ 201246 w 2480310"/>
              <a:gd name="connsiteY442" fmla="*/ 1889446 h 2483940"/>
              <a:gd name="connsiteX443" fmla="*/ 196810 w 2480310"/>
              <a:gd name="connsiteY443" fmla="*/ 1887914 h 2483940"/>
              <a:gd name="connsiteX444" fmla="*/ 191452 w 2480310"/>
              <a:gd name="connsiteY444" fmla="*/ 1879430 h 2483940"/>
              <a:gd name="connsiteX445" fmla="*/ 170497 w 2480310"/>
              <a:gd name="connsiteY445" fmla="*/ 1842282 h 2483940"/>
              <a:gd name="connsiteX446" fmla="*/ 156210 w 2480310"/>
              <a:gd name="connsiteY446" fmla="*/ 1818470 h 2483940"/>
              <a:gd name="connsiteX447" fmla="*/ 138112 w 2480310"/>
              <a:gd name="connsiteY447" fmla="*/ 1787037 h 2483940"/>
              <a:gd name="connsiteX448" fmla="*/ 136207 w 2480310"/>
              <a:gd name="connsiteY448" fmla="*/ 1767035 h 2483940"/>
              <a:gd name="connsiteX449" fmla="*/ 121920 w 2480310"/>
              <a:gd name="connsiteY449" fmla="*/ 1747032 h 2483940"/>
              <a:gd name="connsiteX450" fmla="*/ 100012 w 2480310"/>
              <a:gd name="connsiteY450" fmla="*/ 1704170 h 2483940"/>
              <a:gd name="connsiteX451" fmla="*/ 76200 w 2480310"/>
              <a:gd name="connsiteY451" fmla="*/ 1649877 h 2483940"/>
              <a:gd name="connsiteX452" fmla="*/ 55245 w 2480310"/>
              <a:gd name="connsiteY452" fmla="*/ 1596537 h 2483940"/>
              <a:gd name="connsiteX453" fmla="*/ 54292 w 2480310"/>
              <a:gd name="connsiteY453" fmla="*/ 1565105 h 2483940"/>
              <a:gd name="connsiteX454" fmla="*/ 44767 w 2480310"/>
              <a:gd name="connsiteY454" fmla="*/ 1551770 h 2483940"/>
              <a:gd name="connsiteX455" fmla="*/ 34290 w 2480310"/>
              <a:gd name="connsiteY455" fmla="*/ 1489857 h 2483940"/>
              <a:gd name="connsiteX456" fmla="*/ 34290 w 2480310"/>
              <a:gd name="connsiteY456" fmla="*/ 1482237 h 2483940"/>
              <a:gd name="connsiteX457" fmla="*/ 17145 w 2480310"/>
              <a:gd name="connsiteY457" fmla="*/ 1431755 h 2483940"/>
              <a:gd name="connsiteX458" fmla="*/ 11430 w 2480310"/>
              <a:gd name="connsiteY458" fmla="*/ 1393655 h 2483940"/>
              <a:gd name="connsiteX459" fmla="*/ 6667 w 2480310"/>
              <a:gd name="connsiteY459" fmla="*/ 1349840 h 2483940"/>
              <a:gd name="connsiteX460" fmla="*/ 0 w 2480310"/>
              <a:gd name="connsiteY460" fmla="*/ 1171722 h 2483940"/>
              <a:gd name="connsiteX461" fmla="*/ 3810 w 2480310"/>
              <a:gd name="connsiteY461" fmla="*/ 1218395 h 2483940"/>
              <a:gd name="connsiteX462" fmla="*/ 6667 w 2480310"/>
              <a:gd name="connsiteY462" fmla="*/ 1246970 h 2483940"/>
              <a:gd name="connsiteX463" fmla="*/ 11430 w 2480310"/>
              <a:gd name="connsiteY463" fmla="*/ 1253637 h 2483940"/>
              <a:gd name="connsiteX464" fmla="*/ 9525 w 2480310"/>
              <a:gd name="connsiteY464" fmla="*/ 1224110 h 2483940"/>
              <a:gd name="connsiteX465" fmla="*/ 10477 w 2480310"/>
              <a:gd name="connsiteY465" fmla="*/ 1186010 h 2483940"/>
              <a:gd name="connsiteX466" fmla="*/ 10477 w 2480310"/>
              <a:gd name="connsiteY466" fmla="*/ 1168865 h 2483940"/>
              <a:gd name="connsiteX467" fmla="*/ 10477 w 2480310"/>
              <a:gd name="connsiteY467" fmla="*/ 1155530 h 2483940"/>
              <a:gd name="connsiteX468" fmla="*/ 6667 w 2480310"/>
              <a:gd name="connsiteY468" fmla="*/ 1149815 h 2483940"/>
              <a:gd name="connsiteX469" fmla="*/ 8572 w 2480310"/>
              <a:gd name="connsiteY469" fmla="*/ 1113620 h 2483940"/>
              <a:gd name="connsiteX470" fmla="*/ 12382 w 2480310"/>
              <a:gd name="connsiteY470" fmla="*/ 1075520 h 2483940"/>
              <a:gd name="connsiteX471" fmla="*/ 16192 w 2480310"/>
              <a:gd name="connsiteY471" fmla="*/ 1037420 h 2483940"/>
              <a:gd name="connsiteX472" fmla="*/ 21907 w 2480310"/>
              <a:gd name="connsiteY472" fmla="*/ 1001225 h 2483940"/>
              <a:gd name="connsiteX473" fmla="*/ 53340 w 2480310"/>
              <a:gd name="connsiteY473" fmla="*/ 893592 h 2483940"/>
              <a:gd name="connsiteX474" fmla="*/ 54292 w 2480310"/>
              <a:gd name="connsiteY474" fmla="*/ 870732 h 2483940"/>
              <a:gd name="connsiteX475" fmla="*/ 68580 w 2480310"/>
              <a:gd name="connsiteY475" fmla="*/ 823107 h 2483940"/>
              <a:gd name="connsiteX476" fmla="*/ 112395 w 2480310"/>
              <a:gd name="connsiteY476" fmla="*/ 711665 h 2483940"/>
              <a:gd name="connsiteX477" fmla="*/ 126682 w 2480310"/>
              <a:gd name="connsiteY477" fmla="*/ 692615 h 2483940"/>
              <a:gd name="connsiteX478" fmla="*/ 142875 w 2480310"/>
              <a:gd name="connsiteY478" fmla="*/ 658325 h 2483940"/>
              <a:gd name="connsiteX479" fmla="*/ 150495 w 2480310"/>
              <a:gd name="connsiteY479" fmla="*/ 642132 h 2483940"/>
              <a:gd name="connsiteX480" fmla="*/ 158115 w 2480310"/>
              <a:gd name="connsiteY480" fmla="*/ 629750 h 2483940"/>
              <a:gd name="connsiteX481" fmla="*/ 143827 w 2480310"/>
              <a:gd name="connsiteY481" fmla="*/ 664992 h 2483940"/>
              <a:gd name="connsiteX482" fmla="*/ 260032 w 2480310"/>
              <a:gd name="connsiteY482" fmla="*/ 478302 h 2483940"/>
              <a:gd name="connsiteX483" fmla="*/ 407670 w 2480310"/>
              <a:gd name="connsiteY483" fmla="*/ 319235 h 2483940"/>
              <a:gd name="connsiteX484" fmla="*/ 418147 w 2480310"/>
              <a:gd name="connsiteY484" fmla="*/ 318282 h 2483940"/>
              <a:gd name="connsiteX485" fmla="*/ 432435 w 2480310"/>
              <a:gd name="connsiteY485" fmla="*/ 293517 h 2483940"/>
              <a:gd name="connsiteX486" fmla="*/ 461962 w 2480310"/>
              <a:gd name="connsiteY486" fmla="*/ 275420 h 2483940"/>
              <a:gd name="connsiteX487" fmla="*/ 525780 w 2480310"/>
              <a:gd name="connsiteY487" fmla="*/ 219222 h 2483940"/>
              <a:gd name="connsiteX488" fmla="*/ 547687 w 2480310"/>
              <a:gd name="connsiteY488" fmla="*/ 204935 h 2483940"/>
              <a:gd name="connsiteX489" fmla="*/ 575310 w 2480310"/>
              <a:gd name="connsiteY489" fmla="*/ 190647 h 2483940"/>
              <a:gd name="connsiteX490" fmla="*/ 606742 w 2480310"/>
              <a:gd name="connsiteY490" fmla="*/ 174455 h 2483940"/>
              <a:gd name="connsiteX491" fmla="*/ 640080 w 2480310"/>
              <a:gd name="connsiteY491" fmla="*/ 156357 h 2483940"/>
              <a:gd name="connsiteX492" fmla="*/ 634365 w 2480310"/>
              <a:gd name="connsiteY492" fmla="*/ 160167 h 2483940"/>
              <a:gd name="connsiteX493" fmla="*/ 650557 w 2480310"/>
              <a:gd name="connsiteY493" fmla="*/ 154452 h 2483940"/>
              <a:gd name="connsiteX494" fmla="*/ 684847 w 2480310"/>
              <a:gd name="connsiteY494" fmla="*/ 138260 h 2483940"/>
              <a:gd name="connsiteX495" fmla="*/ 673417 w 2480310"/>
              <a:gd name="connsiteY495" fmla="*/ 140165 h 2483940"/>
              <a:gd name="connsiteX496" fmla="*/ 948690 w 2480310"/>
              <a:gd name="connsiteY496" fmla="*/ 35390 h 2483940"/>
              <a:gd name="connsiteX497" fmla="*/ 1093589 w 2480310"/>
              <a:gd name="connsiteY497" fmla="*/ 11101 h 2483940"/>
              <a:gd name="connsiteX498" fmla="*/ 1164907 w 2480310"/>
              <a:gd name="connsiteY498" fmla="*/ 4910 h 2483940"/>
              <a:gd name="connsiteX499" fmla="*/ 1173947 w 2480310"/>
              <a:gd name="connsiteY499" fmla="*/ 5582 h 2483940"/>
              <a:gd name="connsiteX500" fmla="*/ 1164063 w 2480310"/>
              <a:gd name="connsiteY500" fmla="*/ 6261 h 2483940"/>
              <a:gd name="connsiteX501" fmla="*/ 1239202 w 2480310"/>
              <a:gd name="connsiteY501" fmla="*/ 1100 h 2483940"/>
              <a:gd name="connsiteX502" fmla="*/ 1279207 w 2480310"/>
              <a:gd name="connsiteY502" fmla="*/ 11577 h 2483940"/>
              <a:gd name="connsiteX503" fmla="*/ 1185862 w 2480310"/>
              <a:gd name="connsiteY503" fmla="*/ 13482 h 2483940"/>
              <a:gd name="connsiteX504" fmla="*/ 1232535 w 2480310"/>
              <a:gd name="connsiteY504" fmla="*/ 9672 h 2483940"/>
              <a:gd name="connsiteX505" fmla="*/ 1203007 w 2480310"/>
              <a:gd name="connsiteY505" fmla="*/ 6815 h 2483940"/>
              <a:gd name="connsiteX506" fmla="*/ 1182529 w 2480310"/>
              <a:gd name="connsiteY506" fmla="*/ 6219 h 2483940"/>
              <a:gd name="connsiteX507" fmla="*/ 1173947 w 2480310"/>
              <a:gd name="connsiteY507" fmla="*/ 5582 h 2483940"/>
              <a:gd name="connsiteX508" fmla="*/ 1249680 w 2480310"/>
              <a:gd name="connsiteY508" fmla="*/ 28 h 2483940"/>
              <a:gd name="connsiteX509" fmla="*/ 1284922 w 2480310"/>
              <a:gd name="connsiteY509" fmla="*/ 1100 h 2483940"/>
              <a:gd name="connsiteX510" fmla="*/ 1240155 w 2480310"/>
              <a:gd name="connsiteY510" fmla="*/ 1100 h 2483940"/>
              <a:gd name="connsiteX511" fmla="*/ 1249680 w 2480310"/>
              <a:gd name="connsiteY511" fmla="*/ 28 h 248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</a:cxnLst>
            <a:rect l="l" t="t" r="r" b="b"/>
            <a:pathLst>
              <a:path w="2480310" h="2483940">
                <a:moveTo>
                  <a:pt x="1083945" y="2463312"/>
                </a:moveTo>
                <a:cubicBezTo>
                  <a:pt x="1091565" y="2464264"/>
                  <a:pt x="1105852" y="2465217"/>
                  <a:pt x="1110615" y="2466169"/>
                </a:cubicBezTo>
                <a:lnTo>
                  <a:pt x="1108710" y="2466169"/>
                </a:lnTo>
                <a:cubicBezTo>
                  <a:pt x="1101090" y="2465217"/>
                  <a:pt x="1093470" y="2464264"/>
                  <a:pt x="1083945" y="2463312"/>
                </a:cubicBezTo>
                <a:close/>
                <a:moveTo>
                  <a:pt x="947931" y="2446896"/>
                </a:moveTo>
                <a:cubicBezTo>
                  <a:pt x="949762" y="2446584"/>
                  <a:pt x="960835" y="2448548"/>
                  <a:pt x="968692" y="2449977"/>
                </a:cubicBezTo>
                <a:cubicBezTo>
                  <a:pt x="962025" y="2449024"/>
                  <a:pt x="956310" y="2449024"/>
                  <a:pt x="949642" y="2448072"/>
                </a:cubicBezTo>
                <a:cubicBezTo>
                  <a:pt x="947737" y="2447358"/>
                  <a:pt x="947321" y="2447000"/>
                  <a:pt x="947931" y="2446896"/>
                </a:cubicBezTo>
                <a:close/>
                <a:moveTo>
                  <a:pt x="1617344" y="2426165"/>
                </a:moveTo>
                <a:cubicBezTo>
                  <a:pt x="1597342" y="2429975"/>
                  <a:pt x="1569719" y="2435690"/>
                  <a:pt x="1555432" y="2441405"/>
                </a:cubicBezTo>
                <a:cubicBezTo>
                  <a:pt x="1565909" y="2436643"/>
                  <a:pt x="1609724" y="2423307"/>
                  <a:pt x="1617344" y="2426165"/>
                </a:cubicBezTo>
                <a:close/>
                <a:moveTo>
                  <a:pt x="1641487" y="2384177"/>
                </a:moveTo>
                <a:lnTo>
                  <a:pt x="1603660" y="2398022"/>
                </a:lnTo>
                <a:lnTo>
                  <a:pt x="1514788" y="2420874"/>
                </a:lnTo>
                <a:lnTo>
                  <a:pt x="1510962" y="2423292"/>
                </a:lnTo>
                <a:cubicBezTo>
                  <a:pt x="1506497" y="2425152"/>
                  <a:pt x="1499711" y="2427355"/>
                  <a:pt x="1489709" y="2429974"/>
                </a:cubicBezTo>
                <a:cubicBezTo>
                  <a:pt x="1510664" y="2427117"/>
                  <a:pt x="1532572" y="2419497"/>
                  <a:pt x="1550669" y="2413782"/>
                </a:cubicBezTo>
                <a:cubicBezTo>
                  <a:pt x="1567814" y="2407114"/>
                  <a:pt x="1582102" y="2403304"/>
                  <a:pt x="1589722" y="2406162"/>
                </a:cubicBezTo>
                <a:cubicBezTo>
                  <a:pt x="1604962" y="2401399"/>
                  <a:pt x="1615439" y="2396637"/>
                  <a:pt x="1625917" y="2392827"/>
                </a:cubicBezTo>
                <a:close/>
                <a:moveTo>
                  <a:pt x="822070" y="2377356"/>
                </a:moveTo>
                <a:lnTo>
                  <a:pt x="821412" y="2377706"/>
                </a:lnTo>
                <a:cubicBezTo>
                  <a:pt x="821531" y="2379968"/>
                  <a:pt x="824388" y="2383302"/>
                  <a:pt x="828674" y="2389017"/>
                </a:cubicBezTo>
                <a:cubicBezTo>
                  <a:pt x="851534" y="2393779"/>
                  <a:pt x="877252" y="2400447"/>
                  <a:pt x="904874" y="2405209"/>
                </a:cubicBezTo>
                <a:lnTo>
                  <a:pt x="912021" y="2406539"/>
                </a:lnTo>
                <a:close/>
                <a:moveTo>
                  <a:pt x="559117" y="2270907"/>
                </a:moveTo>
                <a:lnTo>
                  <a:pt x="568533" y="2276766"/>
                </a:lnTo>
                <a:lnTo>
                  <a:pt x="568523" y="2276860"/>
                </a:lnTo>
                <a:cubicBezTo>
                  <a:pt x="566976" y="2276146"/>
                  <a:pt x="563880" y="2274241"/>
                  <a:pt x="559117" y="2270907"/>
                </a:cubicBezTo>
                <a:close/>
                <a:moveTo>
                  <a:pt x="561166" y="2245663"/>
                </a:moveTo>
                <a:lnTo>
                  <a:pt x="581025" y="2260430"/>
                </a:lnTo>
                <a:lnTo>
                  <a:pt x="606157" y="2272996"/>
                </a:lnTo>
                <a:close/>
                <a:moveTo>
                  <a:pt x="2125027" y="2079454"/>
                </a:moveTo>
                <a:cubicBezTo>
                  <a:pt x="2117883" y="2086122"/>
                  <a:pt x="2113418" y="2089634"/>
                  <a:pt x="2110635" y="2091226"/>
                </a:cubicBezTo>
                <a:lnTo>
                  <a:pt x="2107125" y="2091433"/>
                </a:lnTo>
                <a:lnTo>
                  <a:pt x="2103211" y="2095739"/>
                </a:lnTo>
                <a:cubicBezTo>
                  <a:pt x="2048053" y="2150897"/>
                  <a:pt x="1987635" y="2200795"/>
                  <a:pt x="1922773" y="2244615"/>
                </a:cubicBezTo>
                <a:lnTo>
                  <a:pt x="1901057" y="2257808"/>
                </a:lnTo>
                <a:lnTo>
                  <a:pt x="1882139" y="2278527"/>
                </a:lnTo>
                <a:lnTo>
                  <a:pt x="1905952" y="2261382"/>
                </a:lnTo>
                <a:cubicBezTo>
                  <a:pt x="1913572" y="2260429"/>
                  <a:pt x="1908809" y="2265192"/>
                  <a:pt x="1898332" y="2272812"/>
                </a:cubicBezTo>
                <a:cubicBezTo>
                  <a:pt x="1893569" y="2276622"/>
                  <a:pt x="1886902" y="2281384"/>
                  <a:pt x="1880234" y="2286147"/>
                </a:cubicBezTo>
                <a:cubicBezTo>
                  <a:pt x="1873567" y="2290909"/>
                  <a:pt x="1865947" y="2295672"/>
                  <a:pt x="1859279" y="2299482"/>
                </a:cubicBezTo>
                <a:cubicBezTo>
                  <a:pt x="1831657" y="2316627"/>
                  <a:pt x="1811654" y="2328057"/>
                  <a:pt x="1859279" y="2306149"/>
                </a:cubicBezTo>
                <a:cubicBezTo>
                  <a:pt x="1884044" y="2290909"/>
                  <a:pt x="1899284" y="2280432"/>
                  <a:pt x="1915477" y="2269002"/>
                </a:cubicBezTo>
                <a:cubicBezTo>
                  <a:pt x="1932622" y="2257572"/>
                  <a:pt x="1948814" y="2245189"/>
                  <a:pt x="1975484" y="2226139"/>
                </a:cubicBezTo>
                <a:lnTo>
                  <a:pt x="1973579" y="2232807"/>
                </a:lnTo>
                <a:cubicBezTo>
                  <a:pt x="1982152" y="2227092"/>
                  <a:pt x="1988819" y="2220424"/>
                  <a:pt x="1994534" y="2214709"/>
                </a:cubicBezTo>
                <a:cubicBezTo>
                  <a:pt x="2000249" y="2208994"/>
                  <a:pt x="2005964" y="2203279"/>
                  <a:pt x="2010727" y="2197564"/>
                </a:cubicBezTo>
                <a:cubicBezTo>
                  <a:pt x="2016442" y="2191849"/>
                  <a:pt x="2021204" y="2187087"/>
                  <a:pt x="2025967" y="2181372"/>
                </a:cubicBezTo>
                <a:cubicBezTo>
                  <a:pt x="2030729" y="2175657"/>
                  <a:pt x="2035492" y="2169942"/>
                  <a:pt x="2040254" y="2164227"/>
                </a:cubicBezTo>
                <a:cubicBezTo>
                  <a:pt x="2060257" y="2142319"/>
                  <a:pt x="2083117" y="2117554"/>
                  <a:pt x="2125027" y="2079454"/>
                </a:cubicBezTo>
                <a:close/>
                <a:moveTo>
                  <a:pt x="261750" y="1957590"/>
                </a:moveTo>
                <a:lnTo>
                  <a:pt x="266700" y="1965155"/>
                </a:lnTo>
                <a:lnTo>
                  <a:pt x="267353" y="1965083"/>
                </a:lnTo>
                <a:close/>
                <a:moveTo>
                  <a:pt x="194310" y="1887050"/>
                </a:moveTo>
                <a:lnTo>
                  <a:pt x="196810" y="1887914"/>
                </a:lnTo>
                <a:lnTo>
                  <a:pt x="212349" y="1912516"/>
                </a:lnTo>
                <a:close/>
                <a:moveTo>
                  <a:pt x="146686" y="1768337"/>
                </a:moveTo>
                <a:lnTo>
                  <a:pt x="147637" y="1772750"/>
                </a:lnTo>
                <a:cubicBezTo>
                  <a:pt x="147637" y="1777512"/>
                  <a:pt x="145732" y="1780370"/>
                  <a:pt x="156210" y="1803230"/>
                </a:cubicBezTo>
                <a:cubicBezTo>
                  <a:pt x="166687" y="1820375"/>
                  <a:pt x="174307" y="1827042"/>
                  <a:pt x="182880" y="1838472"/>
                </a:cubicBezTo>
                <a:lnTo>
                  <a:pt x="187237" y="1844702"/>
                </a:lnTo>
                <a:lnTo>
                  <a:pt x="169058" y="1814778"/>
                </a:lnTo>
                <a:close/>
                <a:moveTo>
                  <a:pt x="2396212" y="1621548"/>
                </a:moveTo>
                <a:lnTo>
                  <a:pt x="2379554" y="1667061"/>
                </a:lnTo>
                <a:lnTo>
                  <a:pt x="2379225" y="1670118"/>
                </a:lnTo>
                <a:cubicBezTo>
                  <a:pt x="2379821" y="1671785"/>
                  <a:pt x="2382678" y="1667975"/>
                  <a:pt x="2388869" y="1655592"/>
                </a:cubicBezTo>
                <a:close/>
                <a:moveTo>
                  <a:pt x="26670" y="1472712"/>
                </a:moveTo>
                <a:cubicBezTo>
                  <a:pt x="28575" y="1476522"/>
                  <a:pt x="30480" y="1483189"/>
                  <a:pt x="33337" y="1491762"/>
                </a:cubicBezTo>
                <a:cubicBezTo>
                  <a:pt x="31432" y="1487952"/>
                  <a:pt x="28575" y="1478427"/>
                  <a:pt x="26670" y="1472712"/>
                </a:cubicBezTo>
                <a:close/>
                <a:moveTo>
                  <a:pt x="25360" y="1468188"/>
                </a:moveTo>
                <a:cubicBezTo>
                  <a:pt x="25718" y="1468902"/>
                  <a:pt x="26194" y="1470331"/>
                  <a:pt x="26670" y="1471760"/>
                </a:cubicBezTo>
                <a:cubicBezTo>
                  <a:pt x="25717" y="1470807"/>
                  <a:pt x="25717" y="1469855"/>
                  <a:pt x="24765" y="1468902"/>
                </a:cubicBezTo>
                <a:cubicBezTo>
                  <a:pt x="24765" y="1467474"/>
                  <a:pt x="25003" y="1467474"/>
                  <a:pt x="25360" y="1468188"/>
                </a:cubicBezTo>
                <a:close/>
                <a:moveTo>
                  <a:pt x="31432" y="1442232"/>
                </a:moveTo>
                <a:cubicBezTo>
                  <a:pt x="34290" y="1462235"/>
                  <a:pt x="38100" y="1474617"/>
                  <a:pt x="41910" y="1485095"/>
                </a:cubicBezTo>
                <a:cubicBezTo>
                  <a:pt x="45720" y="1495572"/>
                  <a:pt x="50482" y="1504145"/>
                  <a:pt x="54292" y="1517480"/>
                </a:cubicBezTo>
                <a:lnTo>
                  <a:pt x="52387" y="1515575"/>
                </a:lnTo>
                <a:cubicBezTo>
                  <a:pt x="58102" y="1538435"/>
                  <a:pt x="67627" y="1575582"/>
                  <a:pt x="80010" y="1609872"/>
                </a:cubicBezTo>
                <a:cubicBezTo>
                  <a:pt x="79057" y="1605110"/>
                  <a:pt x="77152" y="1601300"/>
                  <a:pt x="75247" y="1597490"/>
                </a:cubicBezTo>
                <a:cubicBezTo>
                  <a:pt x="76200" y="1609872"/>
                  <a:pt x="100965" y="1677500"/>
                  <a:pt x="85725" y="1648925"/>
                </a:cubicBezTo>
                <a:cubicBezTo>
                  <a:pt x="92392" y="1673690"/>
                  <a:pt x="99060" y="1686072"/>
                  <a:pt x="103822" y="1694645"/>
                </a:cubicBezTo>
                <a:cubicBezTo>
                  <a:pt x="108585" y="1703217"/>
                  <a:pt x="112395" y="1707980"/>
                  <a:pt x="118110" y="1714647"/>
                </a:cubicBezTo>
                <a:cubicBezTo>
                  <a:pt x="116205" y="1711790"/>
                  <a:pt x="115252" y="1708932"/>
                  <a:pt x="114300" y="1706075"/>
                </a:cubicBezTo>
                <a:cubicBezTo>
                  <a:pt x="118587" y="1716076"/>
                  <a:pt x="127695" y="1733579"/>
                  <a:pt x="132383" y="1739695"/>
                </a:cubicBezTo>
                <a:lnTo>
                  <a:pt x="133078" y="1740088"/>
                </a:lnTo>
                <a:lnTo>
                  <a:pt x="117718" y="1708203"/>
                </a:lnTo>
                <a:cubicBezTo>
                  <a:pt x="86871" y="1635271"/>
                  <a:pt x="62918" y="1558713"/>
                  <a:pt x="46677" y="1479346"/>
                </a:cubicBezTo>
                <a:lnTo>
                  <a:pt x="42483" y="1451864"/>
                </a:lnTo>
                <a:lnTo>
                  <a:pt x="40957" y="1447947"/>
                </a:lnTo>
                <a:cubicBezTo>
                  <a:pt x="50482" y="1491762"/>
                  <a:pt x="35242" y="1446042"/>
                  <a:pt x="31432" y="1442232"/>
                </a:cubicBezTo>
                <a:close/>
                <a:moveTo>
                  <a:pt x="2480310" y="1233635"/>
                </a:moveTo>
                <a:cubicBezTo>
                  <a:pt x="2478404" y="1249827"/>
                  <a:pt x="2480310" y="1302215"/>
                  <a:pt x="2475547" y="1288880"/>
                </a:cubicBezTo>
                <a:cubicBezTo>
                  <a:pt x="2470785" y="1264115"/>
                  <a:pt x="2478404" y="1230777"/>
                  <a:pt x="2480310" y="1233635"/>
                </a:cubicBezTo>
                <a:close/>
                <a:moveTo>
                  <a:pt x="40005" y="952647"/>
                </a:moveTo>
                <a:cubicBezTo>
                  <a:pt x="37147" y="965982"/>
                  <a:pt x="34290" y="977412"/>
                  <a:pt x="32385" y="989795"/>
                </a:cubicBezTo>
                <a:cubicBezTo>
                  <a:pt x="30480" y="1002177"/>
                  <a:pt x="29527" y="1014560"/>
                  <a:pt x="27622" y="1025990"/>
                </a:cubicBezTo>
                <a:cubicBezTo>
                  <a:pt x="23812" y="1049802"/>
                  <a:pt x="22860" y="1072662"/>
                  <a:pt x="20955" y="1095522"/>
                </a:cubicBezTo>
                <a:lnTo>
                  <a:pt x="20002" y="1112667"/>
                </a:lnTo>
                <a:lnTo>
                  <a:pt x="19050" y="1129812"/>
                </a:lnTo>
                <a:cubicBezTo>
                  <a:pt x="18097" y="1141242"/>
                  <a:pt x="18097" y="1152672"/>
                  <a:pt x="17145" y="1164102"/>
                </a:cubicBezTo>
                <a:cubicBezTo>
                  <a:pt x="16192" y="1187915"/>
                  <a:pt x="17145" y="1211727"/>
                  <a:pt x="15240" y="1236492"/>
                </a:cubicBezTo>
                <a:lnTo>
                  <a:pt x="20002" y="1219347"/>
                </a:lnTo>
                <a:cubicBezTo>
                  <a:pt x="15240" y="1231730"/>
                  <a:pt x="18097" y="1264115"/>
                  <a:pt x="20002" y="1296500"/>
                </a:cubicBezTo>
                <a:cubicBezTo>
                  <a:pt x="21907" y="1312692"/>
                  <a:pt x="23812" y="1328885"/>
                  <a:pt x="24765" y="1342220"/>
                </a:cubicBezTo>
                <a:cubicBezTo>
                  <a:pt x="25717" y="1348887"/>
                  <a:pt x="25717" y="1355555"/>
                  <a:pt x="25717" y="1360317"/>
                </a:cubicBezTo>
                <a:cubicBezTo>
                  <a:pt x="25717" y="1366032"/>
                  <a:pt x="25717" y="1369842"/>
                  <a:pt x="24765" y="1372700"/>
                </a:cubicBezTo>
                <a:cubicBezTo>
                  <a:pt x="25241" y="1362699"/>
                  <a:pt x="28337" y="1372700"/>
                  <a:pt x="31909" y="1384606"/>
                </a:cubicBezTo>
                <a:lnTo>
                  <a:pt x="32500" y="1386455"/>
                </a:lnTo>
                <a:lnTo>
                  <a:pt x="28202" y="1358291"/>
                </a:lnTo>
                <a:cubicBezTo>
                  <a:pt x="24040" y="1317305"/>
                  <a:pt x="21907" y="1275719"/>
                  <a:pt x="21907" y="1233635"/>
                </a:cubicBezTo>
                <a:cubicBezTo>
                  <a:pt x="21907" y="1191551"/>
                  <a:pt x="24040" y="1149965"/>
                  <a:pt x="28202" y="1108979"/>
                </a:cubicBezTo>
                <a:lnTo>
                  <a:pt x="44706" y="1000837"/>
                </a:lnTo>
                <a:lnTo>
                  <a:pt x="43696" y="999439"/>
                </a:lnTo>
                <a:cubicBezTo>
                  <a:pt x="41196" y="997653"/>
                  <a:pt x="37624" y="1004083"/>
                  <a:pt x="28575" y="1050755"/>
                </a:cubicBezTo>
                <a:cubicBezTo>
                  <a:pt x="35242" y="1020275"/>
                  <a:pt x="37147" y="1004082"/>
                  <a:pt x="37147" y="990747"/>
                </a:cubicBezTo>
                <a:cubicBezTo>
                  <a:pt x="38100" y="977412"/>
                  <a:pt x="37147" y="967887"/>
                  <a:pt x="40005" y="952647"/>
                </a:cubicBezTo>
                <a:close/>
                <a:moveTo>
                  <a:pt x="195382" y="603199"/>
                </a:moveTo>
                <a:cubicBezTo>
                  <a:pt x="193358" y="604270"/>
                  <a:pt x="189548" y="608795"/>
                  <a:pt x="184785" y="615462"/>
                </a:cubicBezTo>
                <a:cubicBezTo>
                  <a:pt x="175260" y="629750"/>
                  <a:pt x="160972" y="651657"/>
                  <a:pt x="150495" y="672612"/>
                </a:cubicBezTo>
                <a:cubicBezTo>
                  <a:pt x="139065" y="698330"/>
                  <a:pt x="145732" y="700235"/>
                  <a:pt x="121920" y="739287"/>
                </a:cubicBezTo>
                <a:cubicBezTo>
                  <a:pt x="125730" y="726905"/>
                  <a:pt x="139065" y="701187"/>
                  <a:pt x="133350" y="706902"/>
                </a:cubicBezTo>
                <a:cubicBezTo>
                  <a:pt x="124777" y="731667"/>
                  <a:pt x="113347" y="755480"/>
                  <a:pt x="103822" y="781197"/>
                </a:cubicBezTo>
                <a:cubicBezTo>
                  <a:pt x="99060" y="794532"/>
                  <a:pt x="93345" y="806915"/>
                  <a:pt x="88582" y="819297"/>
                </a:cubicBezTo>
                <a:cubicBezTo>
                  <a:pt x="83820" y="831680"/>
                  <a:pt x="80010" y="844062"/>
                  <a:pt x="75247" y="856445"/>
                </a:cubicBezTo>
                <a:cubicBezTo>
                  <a:pt x="70485" y="868827"/>
                  <a:pt x="67627" y="881210"/>
                  <a:pt x="63817" y="892640"/>
                </a:cubicBezTo>
                <a:cubicBezTo>
                  <a:pt x="60007" y="904070"/>
                  <a:pt x="57150" y="915500"/>
                  <a:pt x="54292" y="926930"/>
                </a:cubicBezTo>
                <a:cubicBezTo>
                  <a:pt x="49530" y="948837"/>
                  <a:pt x="45720" y="969792"/>
                  <a:pt x="44767" y="985985"/>
                </a:cubicBezTo>
                <a:lnTo>
                  <a:pt x="54292" y="935502"/>
                </a:lnTo>
                <a:cubicBezTo>
                  <a:pt x="53816" y="941217"/>
                  <a:pt x="54649" y="943539"/>
                  <a:pt x="55870" y="944908"/>
                </a:cubicBezTo>
                <a:lnTo>
                  <a:pt x="57372" y="946330"/>
                </a:lnTo>
                <a:lnTo>
                  <a:pt x="76720" y="871082"/>
                </a:lnTo>
                <a:cubicBezTo>
                  <a:pt x="100468" y="794729"/>
                  <a:pt x="131520" y="721593"/>
                  <a:pt x="169058" y="652492"/>
                </a:cubicBezTo>
                <a:lnTo>
                  <a:pt x="195295" y="609304"/>
                </a:lnTo>
                <a:close/>
                <a:moveTo>
                  <a:pt x="310236" y="447193"/>
                </a:moveTo>
                <a:lnTo>
                  <a:pt x="297180" y="457347"/>
                </a:lnTo>
                <a:cubicBezTo>
                  <a:pt x="291465" y="463062"/>
                  <a:pt x="283845" y="470682"/>
                  <a:pt x="276225" y="478302"/>
                </a:cubicBezTo>
                <a:cubicBezTo>
                  <a:pt x="269557" y="485922"/>
                  <a:pt x="260985" y="494495"/>
                  <a:pt x="253365" y="504020"/>
                </a:cubicBezTo>
                <a:cubicBezTo>
                  <a:pt x="245745" y="513545"/>
                  <a:pt x="238125" y="523070"/>
                  <a:pt x="231457" y="531642"/>
                </a:cubicBezTo>
                <a:cubicBezTo>
                  <a:pt x="222885" y="547835"/>
                  <a:pt x="215265" y="564980"/>
                  <a:pt x="207645" y="582125"/>
                </a:cubicBezTo>
                <a:lnTo>
                  <a:pt x="200977" y="589745"/>
                </a:lnTo>
                <a:cubicBezTo>
                  <a:pt x="194786" y="601651"/>
                  <a:pt x="200501" y="596412"/>
                  <a:pt x="204192" y="593555"/>
                </a:cubicBezTo>
                <a:lnTo>
                  <a:pt x="204874" y="593537"/>
                </a:lnTo>
                <a:lnTo>
                  <a:pt x="230058" y="552083"/>
                </a:lnTo>
                <a:lnTo>
                  <a:pt x="227647" y="551644"/>
                </a:lnTo>
                <a:cubicBezTo>
                  <a:pt x="224790" y="552597"/>
                  <a:pt x="223837" y="551644"/>
                  <a:pt x="241935" y="527832"/>
                </a:cubicBezTo>
                <a:lnTo>
                  <a:pt x="241935" y="536178"/>
                </a:lnTo>
                <a:lnTo>
                  <a:pt x="300313" y="458111"/>
                </a:lnTo>
                <a:close/>
                <a:moveTo>
                  <a:pt x="423862" y="316377"/>
                </a:moveTo>
                <a:cubicBezTo>
                  <a:pt x="415290" y="323997"/>
                  <a:pt x="407670" y="332570"/>
                  <a:pt x="399097" y="340190"/>
                </a:cubicBezTo>
                <a:lnTo>
                  <a:pt x="374332" y="364002"/>
                </a:lnTo>
                <a:cubicBezTo>
                  <a:pt x="376237" y="359240"/>
                  <a:pt x="412432" y="322092"/>
                  <a:pt x="378142" y="349715"/>
                </a:cubicBezTo>
                <a:cubicBezTo>
                  <a:pt x="363855" y="363050"/>
                  <a:pt x="358140" y="371622"/>
                  <a:pt x="355282" y="377337"/>
                </a:cubicBezTo>
                <a:cubicBezTo>
                  <a:pt x="352425" y="382100"/>
                  <a:pt x="352425" y="384957"/>
                  <a:pt x="352425" y="388767"/>
                </a:cubicBezTo>
                <a:cubicBezTo>
                  <a:pt x="352425" y="391625"/>
                  <a:pt x="351472" y="396387"/>
                  <a:pt x="345757" y="404007"/>
                </a:cubicBezTo>
                <a:cubicBezTo>
                  <a:pt x="342900" y="407817"/>
                  <a:pt x="339328" y="412818"/>
                  <a:pt x="334328" y="419366"/>
                </a:cubicBezTo>
                <a:lnTo>
                  <a:pt x="324326" y="431690"/>
                </a:lnTo>
                <a:lnTo>
                  <a:pt x="378909" y="371634"/>
                </a:lnTo>
                <a:lnTo>
                  <a:pt x="379214" y="369360"/>
                </a:lnTo>
                <a:cubicBezTo>
                  <a:pt x="381953" y="365193"/>
                  <a:pt x="386715" y="359716"/>
                  <a:pt x="392430" y="353525"/>
                </a:cubicBezTo>
                <a:cubicBezTo>
                  <a:pt x="403860" y="341142"/>
                  <a:pt x="417195" y="326855"/>
                  <a:pt x="423862" y="316377"/>
                </a:cubicBezTo>
                <a:close/>
                <a:moveTo>
                  <a:pt x="681037" y="132545"/>
                </a:moveTo>
                <a:lnTo>
                  <a:pt x="669609" y="142069"/>
                </a:lnTo>
                <a:lnTo>
                  <a:pt x="673417" y="141117"/>
                </a:lnTo>
                <a:cubicBezTo>
                  <a:pt x="671512" y="142069"/>
                  <a:pt x="669607" y="143974"/>
                  <a:pt x="666750" y="144927"/>
                </a:cubicBezTo>
                <a:lnTo>
                  <a:pt x="669606" y="142070"/>
                </a:lnTo>
                <a:lnTo>
                  <a:pt x="666035" y="142308"/>
                </a:lnTo>
                <a:cubicBezTo>
                  <a:pt x="667226" y="141118"/>
                  <a:pt x="671512" y="138260"/>
                  <a:pt x="681037" y="132545"/>
                </a:cubicBezTo>
                <a:close/>
                <a:moveTo>
                  <a:pt x="1563171" y="55035"/>
                </a:moveTo>
                <a:cubicBezTo>
                  <a:pt x="1557813" y="53963"/>
                  <a:pt x="1557337" y="54916"/>
                  <a:pt x="1564957" y="59202"/>
                </a:cubicBezTo>
                <a:lnTo>
                  <a:pt x="1557542" y="57283"/>
                </a:lnTo>
                <a:lnTo>
                  <a:pt x="1666237" y="90604"/>
                </a:lnTo>
                <a:lnTo>
                  <a:pt x="1715320" y="112183"/>
                </a:lnTo>
                <a:lnTo>
                  <a:pt x="1714500" y="111589"/>
                </a:lnTo>
                <a:cubicBezTo>
                  <a:pt x="1703070" y="104922"/>
                  <a:pt x="1683067" y="95397"/>
                  <a:pt x="1659255" y="84919"/>
                </a:cubicBezTo>
                <a:cubicBezTo>
                  <a:pt x="1652587" y="83967"/>
                  <a:pt x="1641157" y="80157"/>
                  <a:pt x="1628775" y="76347"/>
                </a:cubicBezTo>
                <a:cubicBezTo>
                  <a:pt x="1616392" y="71584"/>
                  <a:pt x="1603057" y="66822"/>
                  <a:pt x="1590675" y="63012"/>
                </a:cubicBezTo>
                <a:cubicBezTo>
                  <a:pt x="1578769" y="59202"/>
                  <a:pt x="1568529" y="56106"/>
                  <a:pt x="1563171" y="55035"/>
                </a:cubicBezTo>
                <a:close/>
                <a:moveTo>
                  <a:pt x="1439551" y="32509"/>
                </a:moveTo>
                <a:lnTo>
                  <a:pt x="1530415" y="48967"/>
                </a:lnTo>
                <a:lnTo>
                  <a:pt x="1532077" y="49476"/>
                </a:lnTo>
                <a:lnTo>
                  <a:pt x="1534596" y="48367"/>
                </a:lnTo>
                <a:cubicBezTo>
                  <a:pt x="1534001" y="47296"/>
                  <a:pt x="1530667" y="45391"/>
                  <a:pt x="1521142" y="42057"/>
                </a:cubicBezTo>
                <a:cubicBezTo>
                  <a:pt x="1504950" y="38247"/>
                  <a:pt x="1493520" y="35389"/>
                  <a:pt x="1483995" y="34437"/>
                </a:cubicBezTo>
                <a:cubicBezTo>
                  <a:pt x="1474470" y="32532"/>
                  <a:pt x="1466850" y="32532"/>
                  <a:pt x="1460182" y="32532"/>
                </a:cubicBezTo>
                <a:cubicBezTo>
                  <a:pt x="1453515" y="32532"/>
                  <a:pt x="1446847" y="32532"/>
                  <a:pt x="1440180" y="32532"/>
                </a:cubicBezTo>
                <a:close/>
                <a:moveTo>
                  <a:pt x="1390072" y="23547"/>
                </a:moveTo>
                <a:lnTo>
                  <a:pt x="1413055" y="27710"/>
                </a:lnTo>
                <a:lnTo>
                  <a:pt x="1413034" y="27650"/>
                </a:lnTo>
                <a:cubicBezTo>
                  <a:pt x="1411962" y="26996"/>
                  <a:pt x="1409819" y="26311"/>
                  <a:pt x="1405622" y="25552"/>
                </a:cubicBezTo>
                <a:close/>
                <a:moveTo>
                  <a:pt x="1385887" y="23007"/>
                </a:moveTo>
                <a:lnTo>
                  <a:pt x="1385311" y="23055"/>
                </a:lnTo>
                <a:lnTo>
                  <a:pt x="1387079" y="23161"/>
                </a:lnTo>
                <a:close/>
                <a:moveTo>
                  <a:pt x="1334810" y="17530"/>
                </a:moveTo>
                <a:cubicBezTo>
                  <a:pt x="1329452" y="17292"/>
                  <a:pt x="1326356" y="17768"/>
                  <a:pt x="1323022" y="18244"/>
                </a:cubicBezTo>
                <a:lnTo>
                  <a:pt x="1314170" y="18803"/>
                </a:lnTo>
                <a:lnTo>
                  <a:pt x="1358223" y="21436"/>
                </a:lnTo>
                <a:lnTo>
                  <a:pt x="1360170" y="21102"/>
                </a:lnTo>
                <a:cubicBezTo>
                  <a:pt x="1347788" y="18721"/>
                  <a:pt x="1340168" y="17768"/>
                  <a:pt x="1334810" y="17530"/>
                </a:cubicBezTo>
                <a:close/>
                <a:moveTo>
                  <a:pt x="1164063" y="6261"/>
                </a:moveTo>
                <a:lnTo>
                  <a:pt x="1160145" y="12530"/>
                </a:lnTo>
                <a:cubicBezTo>
                  <a:pt x="1137285" y="12530"/>
                  <a:pt x="1114425" y="13482"/>
                  <a:pt x="1091565" y="17292"/>
                </a:cubicBezTo>
                <a:cubicBezTo>
                  <a:pt x="1080135" y="19197"/>
                  <a:pt x="1068705" y="21102"/>
                  <a:pt x="1057275" y="23007"/>
                </a:cubicBezTo>
                <a:cubicBezTo>
                  <a:pt x="1045845" y="24912"/>
                  <a:pt x="1034415" y="27770"/>
                  <a:pt x="1022985" y="30627"/>
                </a:cubicBezTo>
                <a:cubicBezTo>
                  <a:pt x="1011555" y="33485"/>
                  <a:pt x="1000125" y="35390"/>
                  <a:pt x="988695" y="38247"/>
                </a:cubicBezTo>
                <a:cubicBezTo>
                  <a:pt x="977265" y="41105"/>
                  <a:pt x="965835" y="43962"/>
                  <a:pt x="954405" y="46820"/>
                </a:cubicBezTo>
                <a:lnTo>
                  <a:pt x="937260" y="50630"/>
                </a:lnTo>
                <a:lnTo>
                  <a:pt x="920115" y="55392"/>
                </a:lnTo>
                <a:cubicBezTo>
                  <a:pt x="908685" y="58250"/>
                  <a:pt x="896302" y="61107"/>
                  <a:pt x="884872" y="63012"/>
                </a:cubicBezTo>
                <a:lnTo>
                  <a:pt x="883920" y="55392"/>
                </a:lnTo>
                <a:cubicBezTo>
                  <a:pt x="841057" y="67775"/>
                  <a:pt x="835342" y="73490"/>
                  <a:pt x="827722" y="78252"/>
                </a:cubicBezTo>
                <a:cubicBezTo>
                  <a:pt x="820102" y="83015"/>
                  <a:pt x="811530" y="89682"/>
                  <a:pt x="763905" y="107780"/>
                </a:cubicBezTo>
                <a:cubicBezTo>
                  <a:pt x="782955" y="99207"/>
                  <a:pt x="777240" y="99207"/>
                  <a:pt x="763905" y="103017"/>
                </a:cubicBezTo>
                <a:cubicBezTo>
                  <a:pt x="750570" y="107780"/>
                  <a:pt x="729615" y="115400"/>
                  <a:pt x="716280" y="121115"/>
                </a:cubicBezTo>
                <a:cubicBezTo>
                  <a:pt x="706755" y="126830"/>
                  <a:pt x="693420" y="136355"/>
                  <a:pt x="677227" y="145880"/>
                </a:cubicBezTo>
                <a:cubicBezTo>
                  <a:pt x="668655" y="150642"/>
                  <a:pt x="660082" y="155405"/>
                  <a:pt x="651510" y="161120"/>
                </a:cubicBezTo>
                <a:cubicBezTo>
                  <a:pt x="642937" y="166835"/>
                  <a:pt x="634365" y="172550"/>
                  <a:pt x="624840" y="178265"/>
                </a:cubicBezTo>
                <a:cubicBezTo>
                  <a:pt x="605790" y="189695"/>
                  <a:pt x="587692" y="202077"/>
                  <a:pt x="571500" y="212555"/>
                </a:cubicBezTo>
                <a:cubicBezTo>
                  <a:pt x="555307" y="223032"/>
                  <a:pt x="541020" y="232557"/>
                  <a:pt x="530542" y="239225"/>
                </a:cubicBezTo>
                <a:cubicBezTo>
                  <a:pt x="536257" y="234462"/>
                  <a:pt x="543877" y="228747"/>
                  <a:pt x="551497" y="223032"/>
                </a:cubicBezTo>
                <a:cubicBezTo>
                  <a:pt x="559117" y="217317"/>
                  <a:pt x="567690" y="212555"/>
                  <a:pt x="575310" y="206840"/>
                </a:cubicBezTo>
                <a:cubicBezTo>
                  <a:pt x="590550" y="196362"/>
                  <a:pt x="604837" y="185885"/>
                  <a:pt x="611505" y="180170"/>
                </a:cubicBezTo>
                <a:cubicBezTo>
                  <a:pt x="601980" y="185885"/>
                  <a:pt x="591502" y="193505"/>
                  <a:pt x="579120" y="201125"/>
                </a:cubicBezTo>
                <a:cubicBezTo>
                  <a:pt x="566737" y="208745"/>
                  <a:pt x="554355" y="216365"/>
                  <a:pt x="541972" y="224937"/>
                </a:cubicBezTo>
                <a:cubicBezTo>
                  <a:pt x="529590" y="233510"/>
                  <a:pt x="518160" y="242082"/>
                  <a:pt x="507682" y="249702"/>
                </a:cubicBezTo>
                <a:cubicBezTo>
                  <a:pt x="498157" y="257322"/>
                  <a:pt x="489585" y="264942"/>
                  <a:pt x="483870" y="271610"/>
                </a:cubicBezTo>
                <a:lnTo>
                  <a:pt x="487680" y="269705"/>
                </a:lnTo>
                <a:cubicBezTo>
                  <a:pt x="445532" y="308995"/>
                  <a:pt x="424279" y="324176"/>
                  <a:pt x="401821" y="348598"/>
                </a:cubicBezTo>
                <a:lnTo>
                  <a:pt x="394626" y="357331"/>
                </a:lnTo>
                <a:lnTo>
                  <a:pt x="465583" y="292841"/>
                </a:lnTo>
                <a:cubicBezTo>
                  <a:pt x="676332" y="118915"/>
                  <a:pt x="946518" y="14435"/>
                  <a:pt x="1241107" y="14435"/>
                </a:cubicBezTo>
                <a:lnTo>
                  <a:pt x="1288033" y="17240"/>
                </a:lnTo>
                <a:lnTo>
                  <a:pt x="1280160" y="16339"/>
                </a:lnTo>
                <a:cubicBezTo>
                  <a:pt x="1286827" y="15387"/>
                  <a:pt x="1295400" y="15387"/>
                  <a:pt x="1303972" y="14434"/>
                </a:cubicBezTo>
                <a:cubicBezTo>
                  <a:pt x="1313497" y="13482"/>
                  <a:pt x="1323022" y="13482"/>
                  <a:pt x="1331595" y="13482"/>
                </a:cubicBezTo>
                <a:cubicBezTo>
                  <a:pt x="1349692" y="13482"/>
                  <a:pt x="1363027" y="12529"/>
                  <a:pt x="1362075" y="9672"/>
                </a:cubicBezTo>
                <a:lnTo>
                  <a:pt x="1364932" y="11577"/>
                </a:lnTo>
                <a:lnTo>
                  <a:pt x="1421130" y="17292"/>
                </a:lnTo>
                <a:cubicBezTo>
                  <a:pt x="1406842" y="16339"/>
                  <a:pt x="1411605" y="17292"/>
                  <a:pt x="1404937" y="17292"/>
                </a:cubicBezTo>
                <a:cubicBezTo>
                  <a:pt x="1412557" y="19197"/>
                  <a:pt x="1421130" y="20149"/>
                  <a:pt x="1428750" y="21102"/>
                </a:cubicBezTo>
                <a:cubicBezTo>
                  <a:pt x="1436370" y="23007"/>
                  <a:pt x="1443990" y="23959"/>
                  <a:pt x="1451610" y="24912"/>
                </a:cubicBezTo>
                <a:cubicBezTo>
                  <a:pt x="1466850" y="27769"/>
                  <a:pt x="1482090" y="28722"/>
                  <a:pt x="1496377" y="30627"/>
                </a:cubicBezTo>
                <a:cubicBezTo>
                  <a:pt x="1510665" y="32532"/>
                  <a:pt x="1524952" y="35389"/>
                  <a:pt x="1539240" y="38247"/>
                </a:cubicBezTo>
                <a:cubicBezTo>
                  <a:pt x="1553527" y="41104"/>
                  <a:pt x="1566862" y="46819"/>
                  <a:pt x="1580197" y="52534"/>
                </a:cubicBezTo>
                <a:lnTo>
                  <a:pt x="1573530" y="53487"/>
                </a:lnTo>
                <a:cubicBezTo>
                  <a:pt x="1584960" y="56344"/>
                  <a:pt x="1595437" y="60154"/>
                  <a:pt x="1605915" y="63012"/>
                </a:cubicBezTo>
                <a:cubicBezTo>
                  <a:pt x="1615440" y="66822"/>
                  <a:pt x="1625917" y="69679"/>
                  <a:pt x="1635442" y="73489"/>
                </a:cubicBezTo>
                <a:cubicBezTo>
                  <a:pt x="1644967" y="76347"/>
                  <a:pt x="1655445" y="80157"/>
                  <a:pt x="1665922" y="83014"/>
                </a:cubicBezTo>
                <a:cubicBezTo>
                  <a:pt x="1676400" y="85872"/>
                  <a:pt x="1687830" y="89682"/>
                  <a:pt x="1699260" y="93492"/>
                </a:cubicBezTo>
                <a:cubicBezTo>
                  <a:pt x="1707832" y="100159"/>
                  <a:pt x="1716405" y="105874"/>
                  <a:pt x="1724025" y="112542"/>
                </a:cubicBezTo>
                <a:lnTo>
                  <a:pt x="1765935" y="127782"/>
                </a:lnTo>
                <a:cubicBezTo>
                  <a:pt x="1780222" y="132544"/>
                  <a:pt x="1793557" y="139212"/>
                  <a:pt x="1806892" y="144927"/>
                </a:cubicBezTo>
                <a:cubicBezTo>
                  <a:pt x="1788795" y="136355"/>
                  <a:pt x="1768554" y="128973"/>
                  <a:pt x="1752719" y="124567"/>
                </a:cubicBezTo>
                <a:lnTo>
                  <a:pt x="1734930" y="120804"/>
                </a:lnTo>
                <a:lnTo>
                  <a:pt x="1794814" y="147132"/>
                </a:lnTo>
                <a:lnTo>
                  <a:pt x="1874332" y="195711"/>
                </a:lnTo>
                <a:lnTo>
                  <a:pt x="1874519" y="195409"/>
                </a:lnTo>
                <a:cubicBezTo>
                  <a:pt x="1846897" y="178264"/>
                  <a:pt x="1820227" y="160167"/>
                  <a:pt x="1791652" y="144927"/>
                </a:cubicBezTo>
                <a:cubicBezTo>
                  <a:pt x="1803082" y="148737"/>
                  <a:pt x="1812607" y="152547"/>
                  <a:pt x="1824037" y="156357"/>
                </a:cubicBezTo>
                <a:cubicBezTo>
                  <a:pt x="1833562" y="160167"/>
                  <a:pt x="1841182" y="163977"/>
                  <a:pt x="1847849" y="167787"/>
                </a:cubicBezTo>
                <a:cubicBezTo>
                  <a:pt x="1861184" y="175407"/>
                  <a:pt x="1873567" y="183027"/>
                  <a:pt x="1884997" y="191599"/>
                </a:cubicBezTo>
                <a:cubicBezTo>
                  <a:pt x="1896427" y="200172"/>
                  <a:pt x="1908809" y="209697"/>
                  <a:pt x="1925002" y="221127"/>
                </a:cubicBezTo>
                <a:cubicBezTo>
                  <a:pt x="1932622" y="227794"/>
                  <a:pt x="1941194" y="234462"/>
                  <a:pt x="1951672" y="241129"/>
                </a:cubicBezTo>
                <a:cubicBezTo>
                  <a:pt x="1961197" y="247797"/>
                  <a:pt x="1973579" y="255417"/>
                  <a:pt x="1985962" y="264942"/>
                </a:cubicBezTo>
                <a:lnTo>
                  <a:pt x="1959214" y="248632"/>
                </a:lnTo>
                <a:lnTo>
                  <a:pt x="2018315" y="295236"/>
                </a:lnTo>
                <a:lnTo>
                  <a:pt x="2016442" y="293517"/>
                </a:lnTo>
                <a:lnTo>
                  <a:pt x="2023998" y="299717"/>
                </a:lnTo>
                <a:lnTo>
                  <a:pt x="2036213" y="309349"/>
                </a:lnTo>
                <a:lnTo>
                  <a:pt x="2039218" y="312205"/>
                </a:lnTo>
                <a:lnTo>
                  <a:pt x="2053589" y="323997"/>
                </a:lnTo>
                <a:lnTo>
                  <a:pt x="2060046" y="332003"/>
                </a:lnTo>
                <a:lnTo>
                  <a:pt x="2119054" y="388093"/>
                </a:lnTo>
                <a:lnTo>
                  <a:pt x="2095500" y="363050"/>
                </a:lnTo>
                <a:cubicBezTo>
                  <a:pt x="2121217" y="385910"/>
                  <a:pt x="2146935" y="410675"/>
                  <a:pt x="2170747" y="436392"/>
                </a:cubicBezTo>
                <a:cubicBezTo>
                  <a:pt x="2177415" y="447822"/>
                  <a:pt x="2174557" y="448775"/>
                  <a:pt x="2166937" y="442107"/>
                </a:cubicBezTo>
                <a:lnTo>
                  <a:pt x="2160015" y="435999"/>
                </a:lnTo>
                <a:lnTo>
                  <a:pt x="2196738" y="479965"/>
                </a:lnTo>
                <a:lnTo>
                  <a:pt x="2207894" y="487827"/>
                </a:lnTo>
                <a:lnTo>
                  <a:pt x="2226038" y="515042"/>
                </a:lnTo>
                <a:lnTo>
                  <a:pt x="2226802" y="515958"/>
                </a:lnTo>
                <a:lnTo>
                  <a:pt x="2229657" y="520472"/>
                </a:lnTo>
                <a:lnTo>
                  <a:pt x="2242184" y="539262"/>
                </a:lnTo>
                <a:lnTo>
                  <a:pt x="2236412" y="531152"/>
                </a:lnTo>
                <a:lnTo>
                  <a:pt x="2313156" y="652492"/>
                </a:lnTo>
                <a:lnTo>
                  <a:pt x="2348783" y="726448"/>
                </a:lnTo>
                <a:lnTo>
                  <a:pt x="2348865" y="724999"/>
                </a:lnTo>
                <a:lnTo>
                  <a:pt x="2350373" y="729749"/>
                </a:lnTo>
                <a:lnTo>
                  <a:pt x="2364496" y="759067"/>
                </a:lnTo>
                <a:lnTo>
                  <a:pt x="2365652" y="762226"/>
                </a:lnTo>
                <a:lnTo>
                  <a:pt x="2366962" y="763099"/>
                </a:lnTo>
                <a:cubicBezTo>
                  <a:pt x="2371963" y="776434"/>
                  <a:pt x="2376011" y="788221"/>
                  <a:pt x="2379255" y="798654"/>
                </a:cubicBezTo>
                <a:lnTo>
                  <a:pt x="2380042" y="801541"/>
                </a:lnTo>
                <a:lnTo>
                  <a:pt x="2405494" y="871082"/>
                </a:lnTo>
                <a:cubicBezTo>
                  <a:pt x="2441117" y="985613"/>
                  <a:pt x="2460307" y="1107383"/>
                  <a:pt x="2460307" y="1233635"/>
                </a:cubicBezTo>
                <a:cubicBezTo>
                  <a:pt x="2460307" y="1275719"/>
                  <a:pt x="2458175" y="1317305"/>
                  <a:pt x="2454012" y="1358291"/>
                </a:cubicBezTo>
                <a:lnTo>
                  <a:pt x="2442900" y="1431105"/>
                </a:lnTo>
                <a:lnTo>
                  <a:pt x="2446019" y="1418419"/>
                </a:lnTo>
                <a:cubicBezTo>
                  <a:pt x="2443162" y="1437469"/>
                  <a:pt x="2442209" y="1447947"/>
                  <a:pt x="2444114" y="1454614"/>
                </a:cubicBezTo>
                <a:lnTo>
                  <a:pt x="2446972" y="1443184"/>
                </a:lnTo>
                <a:cubicBezTo>
                  <a:pt x="2450782" y="1427944"/>
                  <a:pt x="2437447" y="1487952"/>
                  <a:pt x="2443162" y="1483189"/>
                </a:cubicBezTo>
                <a:cubicBezTo>
                  <a:pt x="2446019" y="1467949"/>
                  <a:pt x="2448877" y="1453662"/>
                  <a:pt x="2450782" y="1441279"/>
                </a:cubicBezTo>
                <a:cubicBezTo>
                  <a:pt x="2452687" y="1428897"/>
                  <a:pt x="2454592" y="1417467"/>
                  <a:pt x="2454592" y="1406989"/>
                </a:cubicBezTo>
                <a:cubicBezTo>
                  <a:pt x="2455544" y="1386987"/>
                  <a:pt x="2455544" y="1372699"/>
                  <a:pt x="2453639" y="1366032"/>
                </a:cubicBezTo>
                <a:cubicBezTo>
                  <a:pt x="2454592" y="1378414"/>
                  <a:pt x="2457449" y="1366984"/>
                  <a:pt x="2459354" y="1348887"/>
                </a:cubicBezTo>
                <a:cubicBezTo>
                  <a:pt x="2461259" y="1331742"/>
                  <a:pt x="2464117" y="1307929"/>
                  <a:pt x="2466022" y="1295547"/>
                </a:cubicBezTo>
                <a:cubicBezTo>
                  <a:pt x="2468879" y="1307929"/>
                  <a:pt x="2470784" y="1319359"/>
                  <a:pt x="2471737" y="1331742"/>
                </a:cubicBezTo>
                <a:cubicBezTo>
                  <a:pt x="2471737" y="1344124"/>
                  <a:pt x="2472689" y="1358412"/>
                  <a:pt x="2471737" y="1373652"/>
                </a:cubicBezTo>
                <a:cubicBezTo>
                  <a:pt x="2469832" y="1388892"/>
                  <a:pt x="2468879" y="1406989"/>
                  <a:pt x="2466022" y="1427944"/>
                </a:cubicBezTo>
                <a:cubicBezTo>
                  <a:pt x="2464117" y="1438422"/>
                  <a:pt x="2462212" y="1449852"/>
                  <a:pt x="2460307" y="1462234"/>
                </a:cubicBezTo>
                <a:cubicBezTo>
                  <a:pt x="2459354" y="1467949"/>
                  <a:pt x="2458402" y="1474617"/>
                  <a:pt x="2457449" y="1481284"/>
                </a:cubicBezTo>
                <a:cubicBezTo>
                  <a:pt x="2455544" y="1487952"/>
                  <a:pt x="2454592" y="1494619"/>
                  <a:pt x="2452687" y="1502239"/>
                </a:cubicBezTo>
                <a:cubicBezTo>
                  <a:pt x="2432684" y="1594632"/>
                  <a:pt x="2402204" y="1684167"/>
                  <a:pt x="2362199" y="1769892"/>
                </a:cubicBezTo>
                <a:cubicBezTo>
                  <a:pt x="2321242" y="1855617"/>
                  <a:pt x="2270759" y="1935627"/>
                  <a:pt x="2211704" y="2009922"/>
                </a:cubicBezTo>
                <a:cubicBezTo>
                  <a:pt x="2152649" y="2084217"/>
                  <a:pt x="2085022" y="2150892"/>
                  <a:pt x="2010727" y="2209947"/>
                </a:cubicBezTo>
                <a:cubicBezTo>
                  <a:pt x="1936432" y="2269002"/>
                  <a:pt x="1855469" y="2320437"/>
                  <a:pt x="1769744" y="2360442"/>
                </a:cubicBezTo>
                <a:cubicBezTo>
                  <a:pt x="1769744" y="2360442"/>
                  <a:pt x="1759267" y="2365204"/>
                  <a:pt x="1739264" y="2372824"/>
                </a:cubicBezTo>
                <a:cubicBezTo>
                  <a:pt x="1729739" y="2377587"/>
                  <a:pt x="1717357" y="2382349"/>
                  <a:pt x="1703069" y="2387112"/>
                </a:cubicBezTo>
                <a:cubicBezTo>
                  <a:pt x="1688782" y="2392827"/>
                  <a:pt x="1673542" y="2399494"/>
                  <a:pt x="1654492" y="2405209"/>
                </a:cubicBezTo>
                <a:cubicBezTo>
                  <a:pt x="1636394" y="2410924"/>
                  <a:pt x="1616392" y="2418544"/>
                  <a:pt x="1593532" y="2424259"/>
                </a:cubicBezTo>
                <a:cubicBezTo>
                  <a:pt x="1582102" y="2427117"/>
                  <a:pt x="1570672" y="2429974"/>
                  <a:pt x="1558289" y="2433784"/>
                </a:cubicBezTo>
                <a:cubicBezTo>
                  <a:pt x="1546859" y="2437594"/>
                  <a:pt x="1534477" y="2440452"/>
                  <a:pt x="1521142" y="2443309"/>
                </a:cubicBezTo>
                <a:cubicBezTo>
                  <a:pt x="1495424" y="2450929"/>
                  <a:pt x="1467802" y="2455692"/>
                  <a:pt x="1438274" y="2461407"/>
                </a:cubicBezTo>
                <a:cubicBezTo>
                  <a:pt x="1423987" y="2464264"/>
                  <a:pt x="1408747" y="2466169"/>
                  <a:pt x="1393507" y="2469027"/>
                </a:cubicBezTo>
                <a:cubicBezTo>
                  <a:pt x="1385887" y="2469979"/>
                  <a:pt x="1378267" y="2471884"/>
                  <a:pt x="1370647" y="2472837"/>
                </a:cubicBezTo>
                <a:cubicBezTo>
                  <a:pt x="1363027" y="2473789"/>
                  <a:pt x="1354454" y="2474742"/>
                  <a:pt x="1346834" y="2475694"/>
                </a:cubicBezTo>
                <a:cubicBezTo>
                  <a:pt x="1334452" y="2476647"/>
                  <a:pt x="1323022" y="2478552"/>
                  <a:pt x="1310639" y="2479504"/>
                </a:cubicBezTo>
                <a:cubicBezTo>
                  <a:pt x="1298257" y="2481409"/>
                  <a:pt x="1285874" y="2481409"/>
                  <a:pt x="1272539" y="2482362"/>
                </a:cubicBezTo>
                <a:cubicBezTo>
                  <a:pt x="1245869" y="2484267"/>
                  <a:pt x="1218247" y="2484267"/>
                  <a:pt x="1189672" y="2483314"/>
                </a:cubicBezTo>
                <a:lnTo>
                  <a:pt x="1223009" y="2477599"/>
                </a:lnTo>
                <a:cubicBezTo>
                  <a:pt x="1234439" y="2475694"/>
                  <a:pt x="1244917" y="2473789"/>
                  <a:pt x="1256347" y="2470932"/>
                </a:cubicBezTo>
                <a:cubicBezTo>
                  <a:pt x="1348739" y="2469027"/>
                  <a:pt x="1209674" y="2478552"/>
                  <a:pt x="1272539" y="2479504"/>
                </a:cubicBezTo>
                <a:cubicBezTo>
                  <a:pt x="1288732" y="2479504"/>
                  <a:pt x="1301114" y="2479504"/>
                  <a:pt x="1309687" y="2478552"/>
                </a:cubicBezTo>
                <a:cubicBezTo>
                  <a:pt x="1319212" y="2477599"/>
                  <a:pt x="1323974" y="2476647"/>
                  <a:pt x="1327784" y="2475694"/>
                </a:cubicBezTo>
                <a:cubicBezTo>
                  <a:pt x="1334452" y="2473789"/>
                  <a:pt x="1332547" y="2472837"/>
                  <a:pt x="1330642" y="2470932"/>
                </a:cubicBezTo>
                <a:cubicBezTo>
                  <a:pt x="1325879" y="2468074"/>
                  <a:pt x="1320164" y="2465217"/>
                  <a:pt x="1376362" y="2458549"/>
                </a:cubicBezTo>
                <a:cubicBezTo>
                  <a:pt x="1379219" y="2462359"/>
                  <a:pt x="1397317" y="2459502"/>
                  <a:pt x="1423987" y="2455692"/>
                </a:cubicBezTo>
                <a:cubicBezTo>
                  <a:pt x="1444942" y="2449977"/>
                  <a:pt x="1491614" y="2438547"/>
                  <a:pt x="1484947" y="2434737"/>
                </a:cubicBezTo>
                <a:cubicBezTo>
                  <a:pt x="1443037" y="2446167"/>
                  <a:pt x="1387792" y="2452834"/>
                  <a:pt x="1338262" y="2454739"/>
                </a:cubicBezTo>
                <a:cubicBezTo>
                  <a:pt x="1325879" y="2454739"/>
                  <a:pt x="1313497" y="2456644"/>
                  <a:pt x="1302067" y="2456644"/>
                </a:cubicBezTo>
                <a:cubicBezTo>
                  <a:pt x="1290637" y="2457597"/>
                  <a:pt x="1279207" y="2457597"/>
                  <a:pt x="1268729" y="2458549"/>
                </a:cubicBezTo>
                <a:cubicBezTo>
                  <a:pt x="1258252" y="2458549"/>
                  <a:pt x="1248727" y="2460454"/>
                  <a:pt x="1240154" y="2461407"/>
                </a:cubicBezTo>
                <a:cubicBezTo>
                  <a:pt x="1231582" y="2462359"/>
                  <a:pt x="1223962" y="2464264"/>
                  <a:pt x="1217294" y="2466169"/>
                </a:cubicBezTo>
                <a:cubicBezTo>
                  <a:pt x="1233487" y="2469979"/>
                  <a:pt x="1219199" y="2473789"/>
                  <a:pt x="1192529" y="2475694"/>
                </a:cubicBezTo>
                <a:cubicBezTo>
                  <a:pt x="1179194" y="2476647"/>
                  <a:pt x="1163954" y="2476647"/>
                  <a:pt x="1147762" y="2475694"/>
                </a:cubicBezTo>
                <a:cubicBezTo>
                  <a:pt x="1131569" y="2474742"/>
                  <a:pt x="1115377" y="2473789"/>
                  <a:pt x="1102994" y="2470932"/>
                </a:cubicBezTo>
                <a:lnTo>
                  <a:pt x="1111567" y="2469027"/>
                </a:lnTo>
                <a:cubicBezTo>
                  <a:pt x="1129664" y="2469979"/>
                  <a:pt x="1143952" y="2469979"/>
                  <a:pt x="1156334" y="2469979"/>
                </a:cubicBezTo>
                <a:cubicBezTo>
                  <a:pt x="1168717" y="2469979"/>
                  <a:pt x="1178242" y="2469027"/>
                  <a:pt x="1186814" y="2467122"/>
                </a:cubicBezTo>
                <a:cubicBezTo>
                  <a:pt x="1203007" y="2463312"/>
                  <a:pt x="1212532" y="2458549"/>
                  <a:pt x="1219199" y="2454739"/>
                </a:cubicBezTo>
                <a:cubicBezTo>
                  <a:pt x="1199197" y="2453787"/>
                  <a:pt x="1180147" y="2452834"/>
                  <a:pt x="1160144" y="2450929"/>
                </a:cubicBezTo>
                <a:cubicBezTo>
                  <a:pt x="1140142" y="2449024"/>
                  <a:pt x="1120139" y="2447119"/>
                  <a:pt x="1101089" y="2444262"/>
                </a:cubicBezTo>
                <a:cubicBezTo>
                  <a:pt x="1118234" y="2448072"/>
                  <a:pt x="1123949" y="2449977"/>
                  <a:pt x="1122997" y="2451882"/>
                </a:cubicBezTo>
                <a:cubicBezTo>
                  <a:pt x="1122044" y="2452834"/>
                  <a:pt x="1113472" y="2453787"/>
                  <a:pt x="1102042" y="2453787"/>
                </a:cubicBezTo>
                <a:cubicBezTo>
                  <a:pt x="1090612" y="2453787"/>
                  <a:pt x="1076324" y="2452834"/>
                  <a:pt x="1061084" y="2452834"/>
                </a:cubicBezTo>
                <a:cubicBezTo>
                  <a:pt x="1046797" y="2451882"/>
                  <a:pt x="1031557" y="2450929"/>
                  <a:pt x="1021079" y="2450929"/>
                </a:cubicBezTo>
                <a:lnTo>
                  <a:pt x="1043939" y="2454739"/>
                </a:lnTo>
                <a:cubicBezTo>
                  <a:pt x="1013459" y="2450929"/>
                  <a:pt x="995362" y="2451882"/>
                  <a:pt x="977264" y="2450929"/>
                </a:cubicBezTo>
                <a:cubicBezTo>
                  <a:pt x="978217" y="2450929"/>
                  <a:pt x="977264" y="2449977"/>
                  <a:pt x="973454" y="2448072"/>
                </a:cubicBezTo>
                <a:cubicBezTo>
                  <a:pt x="961072" y="2445214"/>
                  <a:pt x="949642" y="2443309"/>
                  <a:pt x="939164" y="2441404"/>
                </a:cubicBezTo>
                <a:cubicBezTo>
                  <a:pt x="927734" y="2439499"/>
                  <a:pt x="918209" y="2436642"/>
                  <a:pt x="907732" y="2434737"/>
                </a:cubicBezTo>
                <a:cubicBezTo>
                  <a:pt x="897254" y="2431879"/>
                  <a:pt x="886777" y="2429974"/>
                  <a:pt x="875347" y="2427117"/>
                </a:cubicBezTo>
                <a:cubicBezTo>
                  <a:pt x="863917" y="2424259"/>
                  <a:pt x="852487" y="2419497"/>
                  <a:pt x="839152" y="2414734"/>
                </a:cubicBezTo>
                <a:lnTo>
                  <a:pt x="835342" y="2409972"/>
                </a:lnTo>
                <a:cubicBezTo>
                  <a:pt x="828674" y="2408067"/>
                  <a:pt x="820102" y="2405209"/>
                  <a:pt x="811529" y="2402352"/>
                </a:cubicBezTo>
                <a:cubicBezTo>
                  <a:pt x="802957" y="2399494"/>
                  <a:pt x="794384" y="2395684"/>
                  <a:pt x="785812" y="2392827"/>
                </a:cubicBezTo>
                <a:cubicBezTo>
                  <a:pt x="768667" y="2386159"/>
                  <a:pt x="753427" y="2381397"/>
                  <a:pt x="744854" y="2379492"/>
                </a:cubicBezTo>
                <a:cubicBezTo>
                  <a:pt x="751522" y="2379492"/>
                  <a:pt x="732472" y="2369967"/>
                  <a:pt x="715327" y="2361394"/>
                </a:cubicBezTo>
                <a:cubicBezTo>
                  <a:pt x="698182" y="2352822"/>
                  <a:pt x="684847" y="2343297"/>
                  <a:pt x="701992" y="2349012"/>
                </a:cubicBezTo>
                <a:cubicBezTo>
                  <a:pt x="712469" y="2352822"/>
                  <a:pt x="734377" y="2362347"/>
                  <a:pt x="754379" y="2370919"/>
                </a:cubicBezTo>
                <a:cubicBezTo>
                  <a:pt x="774382" y="2378539"/>
                  <a:pt x="791527" y="2383302"/>
                  <a:pt x="793432" y="2381397"/>
                </a:cubicBezTo>
                <a:lnTo>
                  <a:pt x="765809" y="2370919"/>
                </a:lnTo>
                <a:cubicBezTo>
                  <a:pt x="756284" y="2368062"/>
                  <a:pt x="747712" y="2363299"/>
                  <a:pt x="738187" y="2359489"/>
                </a:cubicBezTo>
                <a:lnTo>
                  <a:pt x="711517" y="2347107"/>
                </a:lnTo>
                <a:cubicBezTo>
                  <a:pt x="701992" y="2342344"/>
                  <a:pt x="693419" y="2338534"/>
                  <a:pt x="684847" y="2333772"/>
                </a:cubicBezTo>
                <a:cubicBezTo>
                  <a:pt x="700087" y="2335677"/>
                  <a:pt x="705802" y="2330914"/>
                  <a:pt x="749617" y="2348059"/>
                </a:cubicBezTo>
                <a:lnTo>
                  <a:pt x="737760" y="2341992"/>
                </a:lnTo>
                <a:lnTo>
                  <a:pt x="659964" y="2305684"/>
                </a:lnTo>
                <a:lnTo>
                  <a:pt x="620937" y="2281975"/>
                </a:lnTo>
                <a:lnTo>
                  <a:pt x="618530" y="2282456"/>
                </a:lnTo>
                <a:cubicBezTo>
                  <a:pt x="615077" y="2282575"/>
                  <a:pt x="611505" y="2283290"/>
                  <a:pt x="622935" y="2291862"/>
                </a:cubicBezTo>
                <a:cubicBezTo>
                  <a:pt x="636270" y="2297577"/>
                  <a:pt x="649605" y="2305197"/>
                  <a:pt x="662940" y="2310912"/>
                </a:cubicBezTo>
                <a:cubicBezTo>
                  <a:pt x="656272" y="2311865"/>
                  <a:pt x="645795" y="2306150"/>
                  <a:pt x="633412" y="2299482"/>
                </a:cubicBezTo>
                <a:cubicBezTo>
                  <a:pt x="621030" y="2292815"/>
                  <a:pt x="607695" y="2285195"/>
                  <a:pt x="596265" y="2280432"/>
                </a:cubicBezTo>
                <a:cubicBezTo>
                  <a:pt x="605790" y="2291862"/>
                  <a:pt x="625792" y="2301387"/>
                  <a:pt x="652462" y="2314722"/>
                </a:cubicBezTo>
                <a:cubicBezTo>
                  <a:pt x="652462" y="2324247"/>
                  <a:pt x="592455" y="2280432"/>
                  <a:pt x="601980" y="2295672"/>
                </a:cubicBezTo>
                <a:cubicBezTo>
                  <a:pt x="625792" y="2309960"/>
                  <a:pt x="641985" y="2319485"/>
                  <a:pt x="658177" y="2322342"/>
                </a:cubicBezTo>
                <a:cubicBezTo>
                  <a:pt x="670560" y="2328057"/>
                  <a:pt x="678180" y="2330915"/>
                  <a:pt x="684847" y="2331867"/>
                </a:cubicBezTo>
                <a:lnTo>
                  <a:pt x="682325" y="2333940"/>
                </a:lnTo>
                <a:lnTo>
                  <a:pt x="683895" y="2334725"/>
                </a:lnTo>
                <a:cubicBezTo>
                  <a:pt x="682942" y="2334725"/>
                  <a:pt x="681990" y="2334725"/>
                  <a:pt x="681037" y="2334725"/>
                </a:cubicBezTo>
                <a:lnTo>
                  <a:pt x="680555" y="2333760"/>
                </a:lnTo>
                <a:lnTo>
                  <a:pt x="670679" y="2331391"/>
                </a:lnTo>
                <a:cubicBezTo>
                  <a:pt x="661512" y="2328533"/>
                  <a:pt x="650558" y="2324247"/>
                  <a:pt x="645795" y="2322342"/>
                </a:cubicBezTo>
                <a:lnTo>
                  <a:pt x="601980" y="2297577"/>
                </a:lnTo>
                <a:lnTo>
                  <a:pt x="568533" y="2276766"/>
                </a:lnTo>
                <a:lnTo>
                  <a:pt x="568642" y="2275670"/>
                </a:lnTo>
                <a:cubicBezTo>
                  <a:pt x="561975" y="2270907"/>
                  <a:pt x="554355" y="2267097"/>
                  <a:pt x="547687" y="2262335"/>
                </a:cubicBezTo>
                <a:cubicBezTo>
                  <a:pt x="541020" y="2257572"/>
                  <a:pt x="534352" y="2253762"/>
                  <a:pt x="527685" y="2249000"/>
                </a:cubicBezTo>
                <a:cubicBezTo>
                  <a:pt x="514350" y="2240427"/>
                  <a:pt x="501015" y="2232807"/>
                  <a:pt x="488632" y="2222330"/>
                </a:cubicBezTo>
                <a:cubicBezTo>
                  <a:pt x="476250" y="2212805"/>
                  <a:pt x="462915" y="2202327"/>
                  <a:pt x="448627" y="2190897"/>
                </a:cubicBezTo>
                <a:cubicBezTo>
                  <a:pt x="435292" y="2178515"/>
                  <a:pt x="420052" y="2165180"/>
                  <a:pt x="403860" y="2148987"/>
                </a:cubicBezTo>
                <a:cubicBezTo>
                  <a:pt x="419100" y="2160417"/>
                  <a:pt x="426720" y="2164227"/>
                  <a:pt x="425767" y="2161370"/>
                </a:cubicBezTo>
                <a:cubicBezTo>
                  <a:pt x="424815" y="2157560"/>
                  <a:pt x="414337" y="2148035"/>
                  <a:pt x="395287" y="2129937"/>
                </a:cubicBezTo>
                <a:lnTo>
                  <a:pt x="364807" y="2109935"/>
                </a:lnTo>
                <a:cubicBezTo>
                  <a:pt x="350520" y="2092790"/>
                  <a:pt x="333375" y="2075645"/>
                  <a:pt x="317182" y="2057547"/>
                </a:cubicBezTo>
                <a:cubicBezTo>
                  <a:pt x="300990" y="2039450"/>
                  <a:pt x="283845" y="2021352"/>
                  <a:pt x="268605" y="2002302"/>
                </a:cubicBezTo>
                <a:cubicBezTo>
                  <a:pt x="260985" y="1992777"/>
                  <a:pt x="253365" y="1984205"/>
                  <a:pt x="246697" y="1975632"/>
                </a:cubicBezTo>
                <a:cubicBezTo>
                  <a:pt x="240030" y="1966107"/>
                  <a:pt x="234315" y="1957535"/>
                  <a:pt x="228600" y="1949915"/>
                </a:cubicBezTo>
                <a:cubicBezTo>
                  <a:pt x="222885" y="1942295"/>
                  <a:pt x="218122" y="1934675"/>
                  <a:pt x="214312" y="1928007"/>
                </a:cubicBezTo>
                <a:cubicBezTo>
                  <a:pt x="210502" y="1921340"/>
                  <a:pt x="207645" y="1915625"/>
                  <a:pt x="205740" y="1909910"/>
                </a:cubicBezTo>
                <a:cubicBezTo>
                  <a:pt x="212407" y="1922292"/>
                  <a:pt x="218122" y="1929912"/>
                  <a:pt x="221932" y="1934675"/>
                </a:cubicBezTo>
                <a:cubicBezTo>
                  <a:pt x="225742" y="1939437"/>
                  <a:pt x="228600" y="1942295"/>
                  <a:pt x="231457" y="1945152"/>
                </a:cubicBezTo>
                <a:cubicBezTo>
                  <a:pt x="237172" y="1949915"/>
                  <a:pt x="240982" y="1952772"/>
                  <a:pt x="252412" y="1968012"/>
                </a:cubicBezTo>
                <a:cubicBezTo>
                  <a:pt x="236220" y="1946105"/>
                  <a:pt x="222885" y="1929912"/>
                  <a:pt x="214312" y="1915625"/>
                </a:cubicBezTo>
                <a:lnTo>
                  <a:pt x="212349" y="1912516"/>
                </a:lnTo>
                <a:lnTo>
                  <a:pt x="226695" y="1932770"/>
                </a:lnTo>
                <a:cubicBezTo>
                  <a:pt x="238125" y="1948010"/>
                  <a:pt x="249555" y="1964202"/>
                  <a:pt x="261937" y="1978490"/>
                </a:cubicBezTo>
                <a:cubicBezTo>
                  <a:pt x="274320" y="1993730"/>
                  <a:pt x="285750" y="2008017"/>
                  <a:pt x="297180" y="2022305"/>
                </a:cubicBezTo>
                <a:cubicBezTo>
                  <a:pt x="308610" y="2036592"/>
                  <a:pt x="319087" y="2049927"/>
                  <a:pt x="328612" y="2063262"/>
                </a:cubicBezTo>
                <a:cubicBezTo>
                  <a:pt x="336232" y="2069930"/>
                  <a:pt x="346710" y="2079455"/>
                  <a:pt x="357187" y="2089932"/>
                </a:cubicBezTo>
                <a:cubicBezTo>
                  <a:pt x="362902" y="2095647"/>
                  <a:pt x="367665" y="2100410"/>
                  <a:pt x="373380" y="2106125"/>
                </a:cubicBezTo>
                <a:cubicBezTo>
                  <a:pt x="379095" y="2110887"/>
                  <a:pt x="384810" y="2116602"/>
                  <a:pt x="390525" y="2121365"/>
                </a:cubicBezTo>
                <a:cubicBezTo>
                  <a:pt x="401955" y="2130890"/>
                  <a:pt x="411480" y="2140415"/>
                  <a:pt x="421005" y="2147082"/>
                </a:cubicBezTo>
                <a:cubicBezTo>
                  <a:pt x="429577" y="2153750"/>
                  <a:pt x="437197" y="2157560"/>
                  <a:pt x="441007" y="2158512"/>
                </a:cubicBezTo>
                <a:cubicBezTo>
                  <a:pt x="405765" y="2133747"/>
                  <a:pt x="422910" y="2134700"/>
                  <a:pt x="382905" y="2104220"/>
                </a:cubicBezTo>
                <a:cubicBezTo>
                  <a:pt x="388620" y="2108983"/>
                  <a:pt x="393859" y="2112316"/>
                  <a:pt x="396002" y="2112555"/>
                </a:cubicBezTo>
                <a:lnTo>
                  <a:pt x="396289" y="2111451"/>
                </a:lnTo>
                <a:lnTo>
                  <a:pt x="379003" y="2095739"/>
                </a:lnTo>
                <a:lnTo>
                  <a:pt x="371705" y="2087710"/>
                </a:lnTo>
                <a:lnTo>
                  <a:pt x="359360" y="2078130"/>
                </a:lnTo>
                <a:cubicBezTo>
                  <a:pt x="327838" y="2050047"/>
                  <a:pt x="295513" y="2011113"/>
                  <a:pt x="264795" y="1968965"/>
                </a:cubicBezTo>
                <a:lnTo>
                  <a:pt x="290581" y="1996144"/>
                </a:lnTo>
                <a:lnTo>
                  <a:pt x="281218" y="1983623"/>
                </a:lnTo>
                <a:lnTo>
                  <a:pt x="281107" y="1983491"/>
                </a:lnTo>
                <a:cubicBezTo>
                  <a:pt x="274082" y="1975632"/>
                  <a:pt x="266700" y="1967536"/>
                  <a:pt x="260032" y="1959440"/>
                </a:cubicBezTo>
                <a:cubicBezTo>
                  <a:pt x="253841" y="1951344"/>
                  <a:pt x="248126" y="1943724"/>
                  <a:pt x="244197" y="1937413"/>
                </a:cubicBezTo>
                <a:lnTo>
                  <a:pt x="242727" y="1933343"/>
                </a:lnTo>
                <a:lnTo>
                  <a:pt x="241892" y="1931033"/>
                </a:lnTo>
                <a:lnTo>
                  <a:pt x="230127" y="1915301"/>
                </a:lnTo>
                <a:lnTo>
                  <a:pt x="218354" y="1895921"/>
                </a:lnTo>
                <a:lnTo>
                  <a:pt x="219759" y="1903525"/>
                </a:lnTo>
                <a:cubicBezTo>
                  <a:pt x="216962" y="1903614"/>
                  <a:pt x="207853" y="1894357"/>
                  <a:pt x="201246" y="1889446"/>
                </a:cubicBezTo>
                <a:lnTo>
                  <a:pt x="196810" y="1887914"/>
                </a:lnTo>
                <a:lnTo>
                  <a:pt x="191452" y="1879430"/>
                </a:lnTo>
                <a:cubicBezTo>
                  <a:pt x="184785" y="1868000"/>
                  <a:pt x="179070" y="1856570"/>
                  <a:pt x="170497" y="1842282"/>
                </a:cubicBezTo>
                <a:cubicBezTo>
                  <a:pt x="166687" y="1835615"/>
                  <a:pt x="161925" y="1827042"/>
                  <a:pt x="156210" y="1818470"/>
                </a:cubicBezTo>
                <a:cubicBezTo>
                  <a:pt x="150495" y="1808945"/>
                  <a:pt x="144780" y="1798467"/>
                  <a:pt x="138112" y="1787037"/>
                </a:cubicBezTo>
                <a:cubicBezTo>
                  <a:pt x="149542" y="1807040"/>
                  <a:pt x="143827" y="1786085"/>
                  <a:pt x="136207" y="1767035"/>
                </a:cubicBezTo>
                <a:cubicBezTo>
                  <a:pt x="133350" y="1766082"/>
                  <a:pt x="128587" y="1758462"/>
                  <a:pt x="121920" y="1747032"/>
                </a:cubicBezTo>
                <a:cubicBezTo>
                  <a:pt x="116205" y="1735602"/>
                  <a:pt x="107632" y="1721315"/>
                  <a:pt x="100012" y="1704170"/>
                </a:cubicBezTo>
                <a:cubicBezTo>
                  <a:pt x="92392" y="1687025"/>
                  <a:pt x="83820" y="1668927"/>
                  <a:pt x="76200" y="1649877"/>
                </a:cubicBezTo>
                <a:cubicBezTo>
                  <a:pt x="68580" y="1630827"/>
                  <a:pt x="60960" y="1612730"/>
                  <a:pt x="55245" y="1596537"/>
                </a:cubicBezTo>
                <a:cubicBezTo>
                  <a:pt x="53340" y="1581297"/>
                  <a:pt x="63817" y="1599395"/>
                  <a:pt x="54292" y="1565105"/>
                </a:cubicBezTo>
                <a:cubicBezTo>
                  <a:pt x="40957" y="1522242"/>
                  <a:pt x="50482" y="1561295"/>
                  <a:pt x="44767" y="1551770"/>
                </a:cubicBezTo>
                <a:cubicBezTo>
                  <a:pt x="40957" y="1533672"/>
                  <a:pt x="39052" y="1507955"/>
                  <a:pt x="34290" y="1489857"/>
                </a:cubicBezTo>
                <a:cubicBezTo>
                  <a:pt x="35242" y="1493667"/>
                  <a:pt x="36195" y="1493667"/>
                  <a:pt x="34290" y="1482237"/>
                </a:cubicBezTo>
                <a:cubicBezTo>
                  <a:pt x="27622" y="1472712"/>
                  <a:pt x="21907" y="1454615"/>
                  <a:pt x="17145" y="1431755"/>
                </a:cubicBezTo>
                <a:cubicBezTo>
                  <a:pt x="14287" y="1420325"/>
                  <a:pt x="13335" y="1406990"/>
                  <a:pt x="11430" y="1393655"/>
                </a:cubicBezTo>
                <a:cubicBezTo>
                  <a:pt x="9525" y="1379367"/>
                  <a:pt x="7620" y="1365080"/>
                  <a:pt x="6667" y="1349840"/>
                </a:cubicBezTo>
                <a:cubicBezTo>
                  <a:pt x="1905" y="1288880"/>
                  <a:pt x="3810" y="1221252"/>
                  <a:pt x="0" y="1171722"/>
                </a:cubicBezTo>
                <a:cubicBezTo>
                  <a:pt x="1905" y="1172675"/>
                  <a:pt x="2857" y="1196487"/>
                  <a:pt x="3810" y="1218395"/>
                </a:cubicBezTo>
                <a:cubicBezTo>
                  <a:pt x="4762" y="1229825"/>
                  <a:pt x="5715" y="1240302"/>
                  <a:pt x="6667" y="1246970"/>
                </a:cubicBezTo>
                <a:cubicBezTo>
                  <a:pt x="8572" y="1253637"/>
                  <a:pt x="9525" y="1256495"/>
                  <a:pt x="11430" y="1253637"/>
                </a:cubicBezTo>
                <a:cubicBezTo>
                  <a:pt x="10477" y="1246970"/>
                  <a:pt x="9525" y="1236492"/>
                  <a:pt x="9525" y="1224110"/>
                </a:cubicBezTo>
                <a:cubicBezTo>
                  <a:pt x="9525" y="1211727"/>
                  <a:pt x="10477" y="1198392"/>
                  <a:pt x="10477" y="1186010"/>
                </a:cubicBezTo>
                <a:cubicBezTo>
                  <a:pt x="10477" y="1180295"/>
                  <a:pt x="10477" y="1173627"/>
                  <a:pt x="10477" y="1168865"/>
                </a:cubicBezTo>
                <a:cubicBezTo>
                  <a:pt x="10477" y="1163150"/>
                  <a:pt x="10477" y="1159340"/>
                  <a:pt x="10477" y="1155530"/>
                </a:cubicBezTo>
                <a:cubicBezTo>
                  <a:pt x="10477" y="1148862"/>
                  <a:pt x="9525" y="1146005"/>
                  <a:pt x="6667" y="1149815"/>
                </a:cubicBezTo>
                <a:cubicBezTo>
                  <a:pt x="7620" y="1138385"/>
                  <a:pt x="7620" y="1126002"/>
                  <a:pt x="8572" y="1113620"/>
                </a:cubicBezTo>
                <a:cubicBezTo>
                  <a:pt x="9525" y="1100285"/>
                  <a:pt x="11430" y="1087902"/>
                  <a:pt x="12382" y="1075520"/>
                </a:cubicBezTo>
                <a:cubicBezTo>
                  <a:pt x="13335" y="1062185"/>
                  <a:pt x="14287" y="1049802"/>
                  <a:pt x="16192" y="1037420"/>
                </a:cubicBezTo>
                <a:cubicBezTo>
                  <a:pt x="18097" y="1025037"/>
                  <a:pt x="20002" y="1012655"/>
                  <a:pt x="21907" y="1001225"/>
                </a:cubicBezTo>
                <a:cubicBezTo>
                  <a:pt x="30480" y="953600"/>
                  <a:pt x="41910" y="913595"/>
                  <a:pt x="53340" y="893592"/>
                </a:cubicBezTo>
                <a:cubicBezTo>
                  <a:pt x="50482" y="891687"/>
                  <a:pt x="51435" y="883115"/>
                  <a:pt x="54292" y="870732"/>
                </a:cubicBezTo>
                <a:cubicBezTo>
                  <a:pt x="57150" y="858350"/>
                  <a:pt x="62865" y="841205"/>
                  <a:pt x="68580" y="823107"/>
                </a:cubicBezTo>
                <a:cubicBezTo>
                  <a:pt x="80962" y="786912"/>
                  <a:pt x="100012" y="743097"/>
                  <a:pt x="112395" y="711665"/>
                </a:cubicBezTo>
                <a:cubicBezTo>
                  <a:pt x="111442" y="726905"/>
                  <a:pt x="118110" y="713570"/>
                  <a:pt x="126682" y="692615"/>
                </a:cubicBezTo>
                <a:cubicBezTo>
                  <a:pt x="131445" y="682137"/>
                  <a:pt x="137160" y="669755"/>
                  <a:pt x="142875" y="658325"/>
                </a:cubicBezTo>
                <a:cubicBezTo>
                  <a:pt x="145732" y="652610"/>
                  <a:pt x="147637" y="646895"/>
                  <a:pt x="150495" y="642132"/>
                </a:cubicBezTo>
                <a:cubicBezTo>
                  <a:pt x="153352" y="637370"/>
                  <a:pt x="156210" y="633560"/>
                  <a:pt x="158115" y="629750"/>
                </a:cubicBezTo>
                <a:cubicBezTo>
                  <a:pt x="152400" y="641180"/>
                  <a:pt x="148590" y="653562"/>
                  <a:pt x="143827" y="664992"/>
                </a:cubicBezTo>
                <a:cubicBezTo>
                  <a:pt x="174307" y="602127"/>
                  <a:pt x="214312" y="538310"/>
                  <a:pt x="260032" y="478302"/>
                </a:cubicBezTo>
                <a:cubicBezTo>
                  <a:pt x="305752" y="419247"/>
                  <a:pt x="357187" y="364955"/>
                  <a:pt x="407670" y="319235"/>
                </a:cubicBezTo>
                <a:cubicBezTo>
                  <a:pt x="388620" y="340190"/>
                  <a:pt x="391477" y="342095"/>
                  <a:pt x="418147" y="318282"/>
                </a:cubicBezTo>
                <a:cubicBezTo>
                  <a:pt x="433387" y="303042"/>
                  <a:pt x="425767" y="303042"/>
                  <a:pt x="432435" y="293517"/>
                </a:cubicBezTo>
                <a:cubicBezTo>
                  <a:pt x="441960" y="287802"/>
                  <a:pt x="451485" y="281135"/>
                  <a:pt x="461962" y="275420"/>
                </a:cubicBezTo>
                <a:cubicBezTo>
                  <a:pt x="439102" y="283040"/>
                  <a:pt x="511492" y="234462"/>
                  <a:pt x="525780" y="219222"/>
                </a:cubicBezTo>
                <a:cubicBezTo>
                  <a:pt x="531495" y="214460"/>
                  <a:pt x="539115" y="209697"/>
                  <a:pt x="547687" y="204935"/>
                </a:cubicBezTo>
                <a:cubicBezTo>
                  <a:pt x="556260" y="200172"/>
                  <a:pt x="565785" y="195410"/>
                  <a:pt x="575310" y="190647"/>
                </a:cubicBezTo>
                <a:cubicBezTo>
                  <a:pt x="585787" y="185885"/>
                  <a:pt x="596265" y="180170"/>
                  <a:pt x="606742" y="174455"/>
                </a:cubicBezTo>
                <a:cubicBezTo>
                  <a:pt x="618172" y="169692"/>
                  <a:pt x="628650" y="163025"/>
                  <a:pt x="640080" y="156357"/>
                </a:cubicBezTo>
                <a:lnTo>
                  <a:pt x="634365" y="160167"/>
                </a:lnTo>
                <a:cubicBezTo>
                  <a:pt x="632460" y="163977"/>
                  <a:pt x="640080" y="160167"/>
                  <a:pt x="650557" y="154452"/>
                </a:cubicBezTo>
                <a:cubicBezTo>
                  <a:pt x="661035" y="149690"/>
                  <a:pt x="675322" y="142070"/>
                  <a:pt x="684847" y="138260"/>
                </a:cubicBezTo>
                <a:cubicBezTo>
                  <a:pt x="688657" y="134450"/>
                  <a:pt x="680085" y="137307"/>
                  <a:pt x="673417" y="140165"/>
                </a:cubicBezTo>
                <a:cubicBezTo>
                  <a:pt x="760095" y="91587"/>
                  <a:pt x="853440" y="56345"/>
                  <a:pt x="948690" y="35390"/>
                </a:cubicBezTo>
                <a:cubicBezTo>
                  <a:pt x="996791" y="24436"/>
                  <a:pt x="1045131" y="16578"/>
                  <a:pt x="1093589" y="11101"/>
                </a:cubicBezTo>
                <a:close/>
                <a:moveTo>
                  <a:pt x="1164907" y="4910"/>
                </a:moveTo>
                <a:lnTo>
                  <a:pt x="1173947" y="5582"/>
                </a:lnTo>
                <a:lnTo>
                  <a:pt x="1164063" y="6261"/>
                </a:lnTo>
                <a:close/>
                <a:moveTo>
                  <a:pt x="1239202" y="1100"/>
                </a:moveTo>
                <a:cubicBezTo>
                  <a:pt x="1239202" y="3005"/>
                  <a:pt x="1279207" y="9672"/>
                  <a:pt x="1279207" y="11577"/>
                </a:cubicBezTo>
                <a:cubicBezTo>
                  <a:pt x="1231582" y="5862"/>
                  <a:pt x="1224915" y="19197"/>
                  <a:pt x="1185862" y="13482"/>
                </a:cubicBezTo>
                <a:lnTo>
                  <a:pt x="1232535" y="9672"/>
                </a:lnTo>
                <a:cubicBezTo>
                  <a:pt x="1228725" y="8720"/>
                  <a:pt x="1216342" y="7767"/>
                  <a:pt x="1203007" y="6815"/>
                </a:cubicBezTo>
                <a:cubicBezTo>
                  <a:pt x="1196340" y="6815"/>
                  <a:pt x="1189196" y="6577"/>
                  <a:pt x="1182529" y="6219"/>
                </a:cubicBezTo>
                <a:lnTo>
                  <a:pt x="1173947" y="5582"/>
                </a:lnTo>
                <a:close/>
                <a:moveTo>
                  <a:pt x="1249680" y="28"/>
                </a:moveTo>
                <a:cubicBezTo>
                  <a:pt x="1256585" y="-91"/>
                  <a:pt x="1267777" y="147"/>
                  <a:pt x="1284922" y="1100"/>
                </a:cubicBezTo>
                <a:cubicBezTo>
                  <a:pt x="1270635" y="1100"/>
                  <a:pt x="1255395" y="1100"/>
                  <a:pt x="1240155" y="1100"/>
                </a:cubicBezTo>
                <a:cubicBezTo>
                  <a:pt x="1240155" y="623"/>
                  <a:pt x="1242775" y="147"/>
                  <a:pt x="1249680" y="28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33" name="Picture Placeholder 15">
            <a:extLst>
              <a:ext uri="{FF2B5EF4-FFF2-40B4-BE49-F238E27FC236}">
                <a16:creationId xmlns:a16="http://schemas.microsoft.com/office/drawing/2014/main" id="{DC68C0D1-0629-E546-99ED-3DA6B7EE0EE8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2026412" y="990014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DB2281E6-0C7F-4B74-AABC-FC737C5B96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6819" y="2164904"/>
            <a:ext cx="162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0A536C56-F4CA-43D8-98A9-E597F5B813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6819" y="2557458"/>
            <a:ext cx="1620000" cy="434302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4" name="Picture Placeholder 15">
            <a:extLst>
              <a:ext uri="{FF2B5EF4-FFF2-40B4-BE49-F238E27FC236}">
                <a16:creationId xmlns:a16="http://schemas.microsoft.com/office/drawing/2014/main" id="{905D3761-5A7C-8546-BADF-20524AE7D5DB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4157271" y="990014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C4D12C2-93C1-4E0C-B8E5-7ABB260F3F8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657678" y="2164904"/>
            <a:ext cx="162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2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1327781-DAAF-4F83-B459-FCB50CCFE89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657678" y="2557458"/>
            <a:ext cx="1620000" cy="434302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7" name="Picture Placeholder 15">
            <a:extLst>
              <a:ext uri="{FF2B5EF4-FFF2-40B4-BE49-F238E27FC236}">
                <a16:creationId xmlns:a16="http://schemas.microsoft.com/office/drawing/2014/main" id="{8B15AB9B-691E-DD4D-9136-3E88324FBF9C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2025434" y="3985060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61982B6C-C1EE-465B-8438-A6066081C644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526819" y="5329272"/>
            <a:ext cx="162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3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0FE75CF1-5F4E-4BF8-8C99-C76C621F501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526819" y="5721826"/>
            <a:ext cx="1620000" cy="434302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8" name="Picture Placeholder 15">
            <a:extLst>
              <a:ext uri="{FF2B5EF4-FFF2-40B4-BE49-F238E27FC236}">
                <a16:creationId xmlns:a16="http://schemas.microsoft.com/office/drawing/2014/main" id="{3B3DF983-963A-B942-97F9-7781C383B6B3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4156293" y="3985060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C1BDC87D-8B88-4BFD-8A1A-C600A5899DF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657678" y="5329272"/>
            <a:ext cx="162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4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563D2EC4-BEF1-4AC6-872F-27FEBA2EBDE3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657678" y="5721826"/>
            <a:ext cx="1620000" cy="434302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7C5A92-3AAD-4F33-9F39-62B825B0F02C}"/>
              </a:ext>
            </a:extLst>
          </p:cNvPr>
          <p:cNvSpPr>
            <a:spLocks noGrp="1"/>
          </p:cNvSpPr>
          <p:nvPr>
            <p:ph type="ftr" sz="quarter" idx="55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F8C556-B80F-421B-8F80-332CBFCE257B}"/>
              </a:ext>
            </a:extLst>
          </p:cNvPr>
          <p:cNvSpPr>
            <a:spLocks noGrp="1"/>
          </p:cNvSpPr>
          <p:nvPr>
            <p:ph type="sldNum" sz="quarter" idx="56"/>
          </p:nvPr>
        </p:nvSpPr>
        <p:spPr>
          <a:solidFill>
            <a:schemeClr val="tx1"/>
          </a:solidFill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51" name="Title 1">
            <a:extLst>
              <a:ext uri="{FF2B5EF4-FFF2-40B4-BE49-F238E27FC236}">
                <a16:creationId xmlns:a16="http://schemas.microsoft.com/office/drawing/2014/main" id="{28D6001F-5A07-40AD-9813-6EB9D708DC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59469" y="2774487"/>
            <a:ext cx="3863221" cy="72000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Slide Title</a:t>
            </a:r>
          </a:p>
        </p:txBody>
      </p:sp>
      <p:sp>
        <p:nvSpPr>
          <p:cNvPr id="52" name="Subtitle 2">
            <a:extLst>
              <a:ext uri="{FF2B5EF4-FFF2-40B4-BE49-F238E27FC236}">
                <a16:creationId xmlns:a16="http://schemas.microsoft.com/office/drawing/2014/main" id="{3F5D994D-B125-4628-9E39-49308819F2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9469" y="3708115"/>
            <a:ext cx="3863221" cy="1415429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E4D5DCE-5505-E798-D9E9-C90940BE6798}"/>
              </a:ext>
            </a:extLst>
          </p:cNvPr>
          <p:cNvSpPr txBox="1">
            <a:spLocks/>
          </p:cNvSpPr>
          <p:nvPr userDrawn="1"/>
        </p:nvSpPr>
        <p:spPr>
          <a:xfrm>
            <a:off x="8924420" y="6626269"/>
            <a:ext cx="2741612" cy="22596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ru-RU"/>
            </a:defPPr>
            <a:lvl1pPr marL="0" algn="l" defTabSz="914400" rtl="0" eaLnBrk="1" latinLnBrk="0" hangingPunct="1">
              <a:defRPr sz="1050" i="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FLORIDA DEPARTMENT OF TRANSPORTATION – DISTRICT SIX 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A446759-8E37-B069-BEAF-2D1397156952}"/>
              </a:ext>
            </a:extLst>
          </p:cNvPr>
          <p:cNvSpPr txBox="1">
            <a:spLocks/>
          </p:cNvSpPr>
          <p:nvPr userDrawn="1"/>
        </p:nvSpPr>
        <p:spPr>
          <a:xfrm>
            <a:off x="8775865" y="6385551"/>
            <a:ext cx="2890167" cy="22597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ru-RU"/>
            </a:defPPr>
            <a:lvl1pPr marL="0" algn="l" defTabSz="914400" rtl="0" eaLnBrk="1" latinLnBrk="0" hangingPunct="1">
              <a:defRPr sz="1100" b="1" i="0" kern="1200" spc="3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>
                <a:solidFill>
                  <a:schemeClr val="bg1"/>
                </a:solidFill>
                <a:latin typeface="+mj-lt"/>
              </a:rPr>
              <a:t>GEC INDUSTRY FORUM</a:t>
            </a:r>
          </a:p>
        </p:txBody>
      </p:sp>
    </p:spTree>
    <p:extLst>
      <p:ext uri="{BB962C8B-B14F-4D97-AF65-F5344CB8AC3E}">
        <p14:creationId xmlns:p14="http://schemas.microsoft.com/office/powerpoint/2010/main" val="2623822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ullets as Icons 4X Option 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A0690024-45C4-4CC9-BD1E-D825E7D4B6B1}"/>
              </a:ext>
            </a:extLst>
          </p:cNvPr>
          <p:cNvSpPr/>
          <p:nvPr userDrawn="1"/>
        </p:nvSpPr>
        <p:spPr>
          <a:xfrm>
            <a:off x="6133652" y="0"/>
            <a:ext cx="6058348" cy="6858000"/>
          </a:xfrm>
          <a:custGeom>
            <a:avLst/>
            <a:gdLst>
              <a:gd name="connsiteX0" fmla="*/ 5775314 w 6058348"/>
              <a:gd name="connsiteY0" fmla="*/ 6830929 h 6858000"/>
              <a:gd name="connsiteX1" fmla="*/ 5755157 w 6058348"/>
              <a:gd name="connsiteY1" fmla="*/ 6838228 h 6858000"/>
              <a:gd name="connsiteX2" fmla="*/ 5751312 w 6058348"/>
              <a:gd name="connsiteY2" fmla="*/ 6840574 h 6858000"/>
              <a:gd name="connsiteX3" fmla="*/ 5764972 w 6058348"/>
              <a:gd name="connsiteY3" fmla="*/ 6836167 h 6858000"/>
              <a:gd name="connsiteX4" fmla="*/ 6058348 w 6058348"/>
              <a:gd name="connsiteY4" fmla="*/ 6809240 h 6858000"/>
              <a:gd name="connsiteX5" fmla="*/ 6058348 w 6058348"/>
              <a:gd name="connsiteY5" fmla="*/ 6858000 h 6858000"/>
              <a:gd name="connsiteX6" fmla="*/ 5977136 w 6058348"/>
              <a:gd name="connsiteY6" fmla="*/ 6858000 h 6858000"/>
              <a:gd name="connsiteX7" fmla="*/ 5977921 w 6058348"/>
              <a:gd name="connsiteY7" fmla="*/ 6857705 h 6858000"/>
              <a:gd name="connsiteX8" fmla="*/ 6025527 w 6058348"/>
              <a:gd name="connsiteY8" fmla="*/ 6829598 h 6858000"/>
              <a:gd name="connsiteX9" fmla="*/ 6018182 w 6058348"/>
              <a:gd name="connsiteY9" fmla="*/ 6739091 h 6858000"/>
              <a:gd name="connsiteX10" fmla="*/ 6017901 w 6058348"/>
              <a:gd name="connsiteY10" fmla="*/ 6739114 h 6858000"/>
              <a:gd name="connsiteX11" fmla="*/ 6012472 w 6058348"/>
              <a:gd name="connsiteY11" fmla="*/ 6751767 h 6858000"/>
              <a:gd name="connsiteX12" fmla="*/ 5952444 w 6058348"/>
              <a:gd name="connsiteY12" fmla="*/ 6791725 h 6858000"/>
              <a:gd name="connsiteX13" fmla="*/ 5881449 w 6058348"/>
              <a:gd name="connsiteY13" fmla="*/ 6838083 h 6858000"/>
              <a:gd name="connsiteX14" fmla="*/ 5884949 w 6058348"/>
              <a:gd name="connsiteY14" fmla="*/ 6838200 h 6858000"/>
              <a:gd name="connsiteX15" fmla="*/ 5951666 w 6058348"/>
              <a:gd name="connsiteY15" fmla="*/ 6794627 h 6858000"/>
              <a:gd name="connsiteX16" fmla="*/ 6011694 w 6058348"/>
              <a:gd name="connsiteY16" fmla="*/ 6754670 h 6858000"/>
              <a:gd name="connsiteX17" fmla="*/ 6018182 w 6058348"/>
              <a:gd name="connsiteY17" fmla="*/ 6739091 h 6858000"/>
              <a:gd name="connsiteX18" fmla="*/ 1828503 w 6058348"/>
              <a:gd name="connsiteY18" fmla="*/ 6699175 h 6858000"/>
              <a:gd name="connsiteX19" fmla="*/ 1858008 w 6058348"/>
              <a:gd name="connsiteY19" fmla="*/ 6708052 h 6858000"/>
              <a:gd name="connsiteX20" fmla="*/ 1977044 w 6058348"/>
              <a:gd name="connsiteY20" fmla="*/ 6775753 h 6858000"/>
              <a:gd name="connsiteX21" fmla="*/ 2030914 w 6058348"/>
              <a:gd name="connsiteY21" fmla="*/ 6793299 h 6858000"/>
              <a:gd name="connsiteX22" fmla="*/ 2104411 w 6058348"/>
              <a:gd name="connsiteY22" fmla="*/ 6858000 h 6858000"/>
              <a:gd name="connsiteX23" fmla="*/ 2029236 w 6058348"/>
              <a:gd name="connsiteY23" fmla="*/ 6858000 h 6858000"/>
              <a:gd name="connsiteX24" fmla="*/ 1978430 w 6058348"/>
              <a:gd name="connsiteY24" fmla="*/ 6816601 h 6858000"/>
              <a:gd name="connsiteX25" fmla="*/ 1897054 w 6058348"/>
              <a:gd name="connsiteY25" fmla="*/ 6763661 h 6858000"/>
              <a:gd name="connsiteX26" fmla="*/ 1813581 w 6058348"/>
              <a:gd name="connsiteY26" fmla="*/ 6707045 h 6858000"/>
              <a:gd name="connsiteX27" fmla="*/ 1828503 w 6058348"/>
              <a:gd name="connsiteY27" fmla="*/ 6699175 h 6858000"/>
              <a:gd name="connsiteX28" fmla="*/ 6058348 w 6058348"/>
              <a:gd name="connsiteY28" fmla="*/ 6646154 h 6858000"/>
              <a:gd name="connsiteX29" fmla="*/ 6058348 w 6058348"/>
              <a:gd name="connsiteY29" fmla="*/ 6798878 h 6858000"/>
              <a:gd name="connsiteX30" fmla="*/ 6007790 w 6058348"/>
              <a:gd name="connsiteY30" fmla="*/ 6831072 h 6858000"/>
              <a:gd name="connsiteX31" fmla="*/ 5960666 w 6058348"/>
              <a:gd name="connsiteY31" fmla="*/ 6858000 h 6858000"/>
              <a:gd name="connsiteX32" fmla="*/ 5702396 w 6058348"/>
              <a:gd name="connsiteY32" fmla="*/ 6858000 h 6858000"/>
              <a:gd name="connsiteX33" fmla="*/ 5701558 w 6058348"/>
              <a:gd name="connsiteY33" fmla="*/ 6857641 h 6858000"/>
              <a:gd name="connsiteX34" fmla="*/ 5700561 w 6058348"/>
              <a:gd name="connsiteY34" fmla="*/ 6858000 h 6858000"/>
              <a:gd name="connsiteX35" fmla="*/ 5617693 w 6058348"/>
              <a:gd name="connsiteY35" fmla="*/ 6858000 h 6858000"/>
              <a:gd name="connsiteX36" fmla="*/ 5769518 w 6058348"/>
              <a:gd name="connsiteY36" fmla="*/ 6795637 h 6858000"/>
              <a:gd name="connsiteX37" fmla="*/ 5895870 w 6058348"/>
              <a:gd name="connsiteY37" fmla="*/ 6726747 h 6858000"/>
              <a:gd name="connsiteX38" fmla="*/ 6033724 w 6058348"/>
              <a:gd name="connsiteY38" fmla="*/ 6660942 h 6858000"/>
              <a:gd name="connsiteX39" fmla="*/ 1704192 w 6058348"/>
              <a:gd name="connsiteY39" fmla="*/ 6494042 h 6858000"/>
              <a:gd name="connsiteX40" fmla="*/ 1805163 w 6058348"/>
              <a:gd name="connsiteY40" fmla="*/ 6542890 h 6858000"/>
              <a:gd name="connsiteX41" fmla="*/ 1840284 w 6058348"/>
              <a:gd name="connsiteY41" fmla="*/ 6595890 h 6858000"/>
              <a:gd name="connsiteX42" fmla="*/ 1986015 w 6058348"/>
              <a:gd name="connsiteY42" fmla="*/ 6684753 h 6858000"/>
              <a:gd name="connsiteX43" fmla="*/ 2277722 w 6058348"/>
              <a:gd name="connsiteY43" fmla="*/ 6850092 h 6858000"/>
              <a:gd name="connsiteX44" fmla="*/ 2294231 w 6058348"/>
              <a:gd name="connsiteY44" fmla="*/ 6858000 h 6858000"/>
              <a:gd name="connsiteX45" fmla="*/ 2184392 w 6058348"/>
              <a:gd name="connsiteY45" fmla="*/ 6858000 h 6858000"/>
              <a:gd name="connsiteX46" fmla="*/ 2137094 w 6058348"/>
              <a:gd name="connsiteY46" fmla="*/ 6834206 h 6858000"/>
              <a:gd name="connsiteX47" fmla="*/ 2043974 w 6058348"/>
              <a:gd name="connsiteY47" fmla="*/ 6790575 h 6858000"/>
              <a:gd name="connsiteX48" fmla="*/ 1940844 w 6058348"/>
              <a:gd name="connsiteY48" fmla="*/ 6703784 h 6858000"/>
              <a:gd name="connsiteX49" fmla="*/ 1808948 w 6058348"/>
              <a:gd name="connsiteY49" fmla="*/ 6609289 h 6858000"/>
              <a:gd name="connsiteX50" fmla="*/ 1672861 w 6058348"/>
              <a:gd name="connsiteY50" fmla="*/ 6507439 h 6858000"/>
              <a:gd name="connsiteX51" fmla="*/ 1704192 w 6058348"/>
              <a:gd name="connsiteY51" fmla="*/ 6494042 h 6858000"/>
              <a:gd name="connsiteX52" fmla="*/ 1413162 w 6058348"/>
              <a:gd name="connsiteY52" fmla="*/ 6406719 h 6858000"/>
              <a:gd name="connsiteX53" fmla="*/ 1705777 w 6058348"/>
              <a:gd name="connsiteY53" fmla="*/ 6637683 h 6858000"/>
              <a:gd name="connsiteX54" fmla="*/ 1813581 w 6058348"/>
              <a:gd name="connsiteY54" fmla="*/ 6707045 h 6858000"/>
              <a:gd name="connsiteX55" fmla="*/ 1894178 w 6058348"/>
              <a:gd name="connsiteY55" fmla="*/ 6762888 h 6858000"/>
              <a:gd name="connsiteX56" fmla="*/ 1975555 w 6058348"/>
              <a:gd name="connsiteY56" fmla="*/ 6815827 h 6858000"/>
              <a:gd name="connsiteX57" fmla="*/ 2027311 w 6058348"/>
              <a:gd name="connsiteY57" fmla="*/ 6858000 h 6858000"/>
              <a:gd name="connsiteX58" fmla="*/ 1975650 w 6058348"/>
              <a:gd name="connsiteY58" fmla="*/ 6858000 h 6858000"/>
              <a:gd name="connsiteX59" fmla="*/ 1904949 w 6058348"/>
              <a:gd name="connsiteY59" fmla="*/ 6808974 h 6858000"/>
              <a:gd name="connsiteX60" fmla="*/ 1831444 w 6058348"/>
              <a:gd name="connsiteY60" fmla="*/ 6755421 h 6858000"/>
              <a:gd name="connsiteX61" fmla="*/ 1759476 w 6058348"/>
              <a:gd name="connsiteY61" fmla="*/ 6701886 h 6858000"/>
              <a:gd name="connsiteX62" fmla="*/ 1688284 w 6058348"/>
              <a:gd name="connsiteY62" fmla="*/ 6645449 h 6858000"/>
              <a:gd name="connsiteX63" fmla="*/ 1591984 w 6058348"/>
              <a:gd name="connsiteY63" fmla="*/ 6579173 h 6858000"/>
              <a:gd name="connsiteX64" fmla="*/ 1510844 w 6058348"/>
              <a:gd name="connsiteY64" fmla="*/ 6513843 h 6858000"/>
              <a:gd name="connsiteX65" fmla="*/ 1449063 w 6058348"/>
              <a:gd name="connsiteY65" fmla="*/ 6456811 h 6858000"/>
              <a:gd name="connsiteX66" fmla="*/ 1413162 w 6058348"/>
              <a:gd name="connsiteY66" fmla="*/ 6406719 h 6858000"/>
              <a:gd name="connsiteX67" fmla="*/ 1521005 w 6058348"/>
              <a:gd name="connsiteY67" fmla="*/ 6360893 h 6858000"/>
              <a:gd name="connsiteX68" fmla="*/ 1567801 w 6058348"/>
              <a:gd name="connsiteY68" fmla="*/ 6370320 h 6858000"/>
              <a:gd name="connsiteX69" fmla="*/ 1704192 w 6058348"/>
              <a:gd name="connsiteY69" fmla="*/ 6494042 h 6858000"/>
              <a:gd name="connsiteX70" fmla="*/ 1680948 w 6058348"/>
              <a:gd name="connsiteY70" fmla="*/ 6500268 h 6858000"/>
              <a:gd name="connsiteX71" fmla="*/ 1521005 w 6058348"/>
              <a:gd name="connsiteY71" fmla="*/ 6360893 h 6858000"/>
              <a:gd name="connsiteX72" fmla="*/ 1399798 w 6058348"/>
              <a:gd name="connsiteY72" fmla="*/ 6033698 h 6858000"/>
              <a:gd name="connsiteX73" fmla="*/ 1399604 w 6058348"/>
              <a:gd name="connsiteY73" fmla="*/ 6034532 h 6858000"/>
              <a:gd name="connsiteX74" fmla="*/ 1406136 w 6058348"/>
              <a:gd name="connsiteY74" fmla="*/ 6049010 h 6858000"/>
              <a:gd name="connsiteX75" fmla="*/ 1408539 w 6058348"/>
              <a:gd name="connsiteY75" fmla="*/ 6044319 h 6858000"/>
              <a:gd name="connsiteX76" fmla="*/ 1036872 w 6058348"/>
              <a:gd name="connsiteY76" fmla="*/ 6016343 h 6858000"/>
              <a:gd name="connsiteX77" fmla="*/ 1202872 w 6058348"/>
              <a:gd name="connsiteY77" fmla="*/ 6179134 h 6858000"/>
              <a:gd name="connsiteX78" fmla="*/ 1230684 w 6058348"/>
              <a:gd name="connsiteY78" fmla="*/ 6236401 h 6858000"/>
              <a:gd name="connsiteX79" fmla="*/ 1151880 w 6058348"/>
              <a:gd name="connsiteY79" fmla="*/ 6162355 h 6858000"/>
              <a:gd name="connsiteX80" fmla="*/ 1094528 w 6058348"/>
              <a:gd name="connsiteY80" fmla="*/ 6100288 h 6858000"/>
              <a:gd name="connsiteX81" fmla="*/ 1036872 w 6058348"/>
              <a:gd name="connsiteY81" fmla="*/ 6016343 h 6858000"/>
              <a:gd name="connsiteX82" fmla="*/ 729934 w 6058348"/>
              <a:gd name="connsiteY82" fmla="*/ 5606776 h 6858000"/>
              <a:gd name="connsiteX83" fmla="*/ 738318 w 6058348"/>
              <a:gd name="connsiteY83" fmla="*/ 5619162 h 6858000"/>
              <a:gd name="connsiteX84" fmla="*/ 741534 w 6058348"/>
              <a:gd name="connsiteY84" fmla="*/ 5622080 h 6858000"/>
              <a:gd name="connsiteX85" fmla="*/ 864907 w 6058348"/>
              <a:gd name="connsiteY85" fmla="*/ 5288164 h 6858000"/>
              <a:gd name="connsiteX86" fmla="*/ 868725 w 6058348"/>
              <a:gd name="connsiteY86" fmla="*/ 5296695 h 6858000"/>
              <a:gd name="connsiteX87" fmla="*/ 869268 w 6058348"/>
              <a:gd name="connsiteY87" fmla="*/ 5295812 h 6858000"/>
              <a:gd name="connsiteX88" fmla="*/ 566239 w 6058348"/>
              <a:gd name="connsiteY88" fmla="*/ 5278338 h 6858000"/>
              <a:gd name="connsiteX89" fmla="*/ 640251 w 6058348"/>
              <a:gd name="connsiteY89" fmla="*/ 5436620 h 6858000"/>
              <a:gd name="connsiteX90" fmla="*/ 582093 w 6058348"/>
              <a:gd name="connsiteY90" fmla="*/ 5309152 h 6858000"/>
              <a:gd name="connsiteX91" fmla="*/ 457312 w 6058348"/>
              <a:gd name="connsiteY91" fmla="*/ 5107590 h 6858000"/>
              <a:gd name="connsiteX92" fmla="*/ 518858 w 6058348"/>
              <a:gd name="connsiteY92" fmla="*/ 5177012 h 6858000"/>
              <a:gd name="connsiteX93" fmla="*/ 521360 w 6058348"/>
              <a:gd name="connsiteY93" fmla="*/ 5182362 h 6858000"/>
              <a:gd name="connsiteX94" fmla="*/ 553395 w 6058348"/>
              <a:gd name="connsiteY94" fmla="*/ 5199108 h 6858000"/>
              <a:gd name="connsiteX95" fmla="*/ 611329 w 6058348"/>
              <a:gd name="connsiteY95" fmla="*/ 5292077 h 6858000"/>
              <a:gd name="connsiteX96" fmla="*/ 694396 w 6058348"/>
              <a:gd name="connsiteY96" fmla="*/ 5407740 h 6858000"/>
              <a:gd name="connsiteX97" fmla="*/ 723291 w 6058348"/>
              <a:gd name="connsiteY97" fmla="*/ 5483977 h 6858000"/>
              <a:gd name="connsiteX98" fmla="*/ 740612 w 6058348"/>
              <a:gd name="connsiteY98" fmla="*/ 5522869 h 6858000"/>
              <a:gd name="connsiteX99" fmla="*/ 824997 w 6058348"/>
              <a:gd name="connsiteY99" fmla="*/ 5645110 h 6858000"/>
              <a:gd name="connsiteX100" fmla="*/ 824949 w 6058348"/>
              <a:gd name="connsiteY100" fmla="*/ 5645134 h 6858000"/>
              <a:gd name="connsiteX101" fmla="*/ 786356 w 6058348"/>
              <a:gd name="connsiteY101" fmla="*/ 5662776 h 6858000"/>
              <a:gd name="connsiteX102" fmla="*/ 715179 w 6058348"/>
              <a:gd name="connsiteY102" fmla="*/ 5521277 h 6858000"/>
              <a:gd name="connsiteX103" fmla="*/ 710297 w 6058348"/>
              <a:gd name="connsiteY103" fmla="*/ 5520972 h 6858000"/>
              <a:gd name="connsiteX104" fmla="*/ 777654 w 6058348"/>
              <a:gd name="connsiteY104" fmla="*/ 5654875 h 6858000"/>
              <a:gd name="connsiteX105" fmla="*/ 786356 w 6058348"/>
              <a:gd name="connsiteY105" fmla="*/ 5662776 h 6858000"/>
              <a:gd name="connsiteX106" fmla="*/ 805384 w 6058348"/>
              <a:gd name="connsiteY106" fmla="*/ 5655033 h 6858000"/>
              <a:gd name="connsiteX107" fmla="*/ 824949 w 6058348"/>
              <a:gd name="connsiteY107" fmla="*/ 5645134 h 6858000"/>
              <a:gd name="connsiteX108" fmla="*/ 825000 w 6058348"/>
              <a:gd name="connsiteY108" fmla="*/ 5645111 h 6858000"/>
              <a:gd name="connsiteX109" fmla="*/ 1039854 w 6058348"/>
              <a:gd name="connsiteY109" fmla="*/ 5936188 h 6858000"/>
              <a:gd name="connsiteX110" fmla="*/ 980539 w 6058348"/>
              <a:gd name="connsiteY110" fmla="*/ 5938976 h 6858000"/>
              <a:gd name="connsiteX111" fmla="*/ 996779 w 6058348"/>
              <a:gd name="connsiteY111" fmla="*/ 5958896 h 6858000"/>
              <a:gd name="connsiteX112" fmla="*/ 915468 w 6058348"/>
              <a:gd name="connsiteY112" fmla="*/ 5940222 h 6858000"/>
              <a:gd name="connsiteX113" fmla="*/ 873038 w 6058348"/>
              <a:gd name="connsiteY113" fmla="*/ 5891490 h 6858000"/>
              <a:gd name="connsiteX114" fmla="*/ 834264 w 6058348"/>
              <a:gd name="connsiteY114" fmla="*/ 5840627 h 6858000"/>
              <a:gd name="connsiteX115" fmla="*/ 740709 w 6058348"/>
              <a:gd name="connsiteY115" fmla="*/ 5706587 h 6858000"/>
              <a:gd name="connsiteX116" fmla="*/ 655781 w 6058348"/>
              <a:gd name="connsiteY116" fmla="*/ 5574860 h 6858000"/>
              <a:gd name="connsiteX117" fmla="*/ 579484 w 6058348"/>
              <a:gd name="connsiteY117" fmla="*/ 5445444 h 6858000"/>
              <a:gd name="connsiteX118" fmla="*/ 543822 w 6058348"/>
              <a:gd name="connsiteY118" fmla="*/ 5382962 h 6858000"/>
              <a:gd name="connsiteX119" fmla="*/ 511815 w 6058348"/>
              <a:gd name="connsiteY119" fmla="*/ 5318344 h 6858000"/>
              <a:gd name="connsiteX120" fmla="*/ 535299 w 6058348"/>
              <a:gd name="connsiteY120" fmla="*/ 5299729 h 6858000"/>
              <a:gd name="connsiteX121" fmla="*/ 578811 w 6058348"/>
              <a:gd name="connsiteY121" fmla="*/ 5367430 h 6858000"/>
              <a:gd name="connsiteX122" fmla="*/ 628854 w 6058348"/>
              <a:gd name="connsiteY122" fmla="*/ 5433765 h 6858000"/>
              <a:gd name="connsiteX123" fmla="*/ 683935 w 6058348"/>
              <a:gd name="connsiteY123" fmla="*/ 5538817 h 6858000"/>
              <a:gd name="connsiteX124" fmla="*/ 689004 w 6058348"/>
              <a:gd name="connsiteY124" fmla="*/ 5546303 h 6858000"/>
              <a:gd name="connsiteX125" fmla="*/ 628854 w 6058348"/>
              <a:gd name="connsiteY125" fmla="*/ 5433765 h 6858000"/>
              <a:gd name="connsiteX126" fmla="*/ 581686 w 6058348"/>
              <a:gd name="connsiteY126" fmla="*/ 5368200 h 6858000"/>
              <a:gd name="connsiteX127" fmla="*/ 538174 w 6058348"/>
              <a:gd name="connsiteY127" fmla="*/ 5300498 h 6858000"/>
              <a:gd name="connsiteX128" fmla="*/ 495914 w 6058348"/>
              <a:gd name="connsiteY128" fmla="*/ 5205110 h 6858000"/>
              <a:gd name="connsiteX129" fmla="*/ 457312 w 6058348"/>
              <a:gd name="connsiteY129" fmla="*/ 5107590 h 6858000"/>
              <a:gd name="connsiteX130" fmla="*/ 869428 w 6058348"/>
              <a:gd name="connsiteY130" fmla="*/ 1149768 h 6858000"/>
              <a:gd name="connsiteX131" fmla="*/ 870666 w 6058348"/>
              <a:gd name="connsiteY131" fmla="*/ 1150875 h 6858000"/>
              <a:gd name="connsiteX132" fmla="*/ 870910 w 6058348"/>
              <a:gd name="connsiteY132" fmla="*/ 1150505 h 6858000"/>
              <a:gd name="connsiteX133" fmla="*/ 1154519 w 6058348"/>
              <a:gd name="connsiteY133" fmla="*/ 779895 h 6858000"/>
              <a:gd name="connsiteX134" fmla="*/ 1059331 w 6058348"/>
              <a:gd name="connsiteY134" fmla="*/ 882040 h 6858000"/>
              <a:gd name="connsiteX135" fmla="*/ 1030096 w 6058348"/>
              <a:gd name="connsiteY135" fmla="*/ 899115 h 6858000"/>
              <a:gd name="connsiteX136" fmla="*/ 1026538 w 6058348"/>
              <a:gd name="connsiteY136" fmla="*/ 900885 h 6858000"/>
              <a:gd name="connsiteX137" fmla="*/ 1026381 w 6058348"/>
              <a:gd name="connsiteY137" fmla="*/ 900955 h 6858000"/>
              <a:gd name="connsiteX138" fmla="*/ 995885 w 6058348"/>
              <a:gd name="connsiteY138" fmla="*/ 911744 h 6858000"/>
              <a:gd name="connsiteX139" fmla="*/ 995016 w 6058348"/>
              <a:gd name="connsiteY139" fmla="*/ 914492 h 6858000"/>
              <a:gd name="connsiteX140" fmla="*/ 960212 w 6058348"/>
              <a:gd name="connsiteY140" fmla="*/ 1024357 h 6858000"/>
              <a:gd name="connsiteX141" fmla="*/ 960428 w 6058348"/>
              <a:gd name="connsiteY141" fmla="*/ 1024130 h 6858000"/>
              <a:gd name="connsiteX142" fmla="*/ 995107 w 6058348"/>
              <a:gd name="connsiteY142" fmla="*/ 914646 h 6858000"/>
              <a:gd name="connsiteX143" fmla="*/ 1026381 w 6058348"/>
              <a:gd name="connsiteY143" fmla="*/ 900955 h 6858000"/>
              <a:gd name="connsiteX144" fmla="*/ 1027811 w 6058348"/>
              <a:gd name="connsiteY144" fmla="*/ 900448 h 6858000"/>
              <a:gd name="connsiteX145" fmla="*/ 1030096 w 6058348"/>
              <a:gd name="connsiteY145" fmla="*/ 899115 h 6858000"/>
              <a:gd name="connsiteX146" fmla="*/ 1058554 w 6058348"/>
              <a:gd name="connsiteY146" fmla="*/ 884944 h 6858000"/>
              <a:gd name="connsiteX147" fmla="*/ 1153741 w 6058348"/>
              <a:gd name="connsiteY147" fmla="*/ 782799 h 6858000"/>
              <a:gd name="connsiteX148" fmla="*/ 1155508 w 6058348"/>
              <a:gd name="connsiteY148" fmla="*/ 784829 h 6858000"/>
              <a:gd name="connsiteX149" fmla="*/ 1157170 w 6058348"/>
              <a:gd name="connsiteY149" fmla="*/ 782939 h 6858000"/>
              <a:gd name="connsiteX150" fmla="*/ 1256748 w 6058348"/>
              <a:gd name="connsiteY150" fmla="*/ 536415 h 6858000"/>
              <a:gd name="connsiteX151" fmla="*/ 1208698 w 6058348"/>
              <a:gd name="connsiteY151" fmla="*/ 554675 h 6858000"/>
              <a:gd name="connsiteX152" fmla="*/ 1114053 w 6058348"/>
              <a:gd name="connsiteY152" fmla="*/ 666307 h 6858000"/>
              <a:gd name="connsiteX153" fmla="*/ 1124878 w 6058348"/>
              <a:gd name="connsiteY153" fmla="*/ 681175 h 6858000"/>
              <a:gd name="connsiteX154" fmla="*/ 1125854 w 6058348"/>
              <a:gd name="connsiteY154" fmla="*/ 679334 h 6858000"/>
              <a:gd name="connsiteX155" fmla="*/ 1116931 w 6058348"/>
              <a:gd name="connsiteY155" fmla="*/ 667078 h 6858000"/>
              <a:gd name="connsiteX156" fmla="*/ 1211575 w 6058348"/>
              <a:gd name="connsiteY156" fmla="*/ 555446 h 6858000"/>
              <a:gd name="connsiteX157" fmla="*/ 1254123 w 6058348"/>
              <a:gd name="connsiteY157" fmla="*/ 539278 h 6858000"/>
              <a:gd name="connsiteX158" fmla="*/ 1522578 w 6058348"/>
              <a:gd name="connsiteY158" fmla="*/ 430179 h 6858000"/>
              <a:gd name="connsiteX159" fmla="*/ 1518158 w 6058348"/>
              <a:gd name="connsiteY159" fmla="*/ 432143 h 6858000"/>
              <a:gd name="connsiteX160" fmla="*/ 1486693 w 6058348"/>
              <a:gd name="connsiteY160" fmla="*/ 487893 h 6858000"/>
              <a:gd name="connsiteX161" fmla="*/ 1468909 w 6058348"/>
              <a:gd name="connsiteY161" fmla="*/ 515429 h 6858000"/>
              <a:gd name="connsiteX162" fmla="*/ 1073539 w 6058348"/>
              <a:gd name="connsiteY162" fmla="*/ 932551 h 6858000"/>
              <a:gd name="connsiteX163" fmla="*/ 1004235 w 6058348"/>
              <a:gd name="connsiteY163" fmla="*/ 1041631 h 6858000"/>
              <a:gd name="connsiteX164" fmla="*/ 937031 w 6058348"/>
              <a:gd name="connsiteY164" fmla="*/ 1154389 h 6858000"/>
              <a:gd name="connsiteX165" fmla="*/ 793754 w 6058348"/>
              <a:gd name="connsiteY165" fmla="*/ 1389983 h 6858000"/>
              <a:gd name="connsiteX166" fmla="*/ 698160 w 6058348"/>
              <a:gd name="connsiteY166" fmla="*/ 1551175 h 6858000"/>
              <a:gd name="connsiteX167" fmla="*/ 640124 w 6058348"/>
              <a:gd name="connsiteY167" fmla="*/ 1675732 h 6858000"/>
              <a:gd name="connsiteX168" fmla="*/ 610718 w 6058348"/>
              <a:gd name="connsiteY168" fmla="*/ 1739460 h 6858000"/>
              <a:gd name="connsiteX169" fmla="*/ 584185 w 6058348"/>
              <a:gd name="connsiteY169" fmla="*/ 1803962 h 6858000"/>
              <a:gd name="connsiteX170" fmla="*/ 510043 w 6058348"/>
              <a:gd name="connsiteY170" fmla="*/ 1977130 h 6858000"/>
              <a:gd name="connsiteX171" fmla="*/ 471836 w 6058348"/>
              <a:gd name="connsiteY171" fmla="*/ 2085204 h 6858000"/>
              <a:gd name="connsiteX172" fmla="*/ 455083 w 6058348"/>
              <a:gd name="connsiteY172" fmla="*/ 2205254 h 6858000"/>
              <a:gd name="connsiteX173" fmla="*/ 478787 w 6058348"/>
              <a:gd name="connsiteY173" fmla="*/ 2143746 h 6858000"/>
              <a:gd name="connsiteX174" fmla="*/ 483408 w 6058348"/>
              <a:gd name="connsiteY174" fmla="*/ 2122551 h 6858000"/>
              <a:gd name="connsiteX175" fmla="*/ 527603 w 6058348"/>
              <a:gd name="connsiteY175" fmla="*/ 2003628 h 6858000"/>
              <a:gd name="connsiteX176" fmla="*/ 601746 w 6058348"/>
              <a:gd name="connsiteY176" fmla="*/ 1830460 h 6858000"/>
              <a:gd name="connsiteX177" fmla="*/ 628944 w 6058348"/>
              <a:gd name="connsiteY177" fmla="*/ 1811079 h 6858000"/>
              <a:gd name="connsiteX178" fmla="*/ 712748 w 6058348"/>
              <a:gd name="connsiteY178" fmla="*/ 1617563 h 6858000"/>
              <a:gd name="connsiteX179" fmla="*/ 720695 w 6058348"/>
              <a:gd name="connsiteY179" fmla="*/ 1582121 h 6858000"/>
              <a:gd name="connsiteX180" fmla="*/ 771153 w 6058348"/>
              <a:gd name="connsiteY180" fmla="*/ 1507462 h 6858000"/>
              <a:gd name="connsiteX181" fmla="*/ 806568 w 6058348"/>
              <a:gd name="connsiteY181" fmla="*/ 1442918 h 6858000"/>
              <a:gd name="connsiteX182" fmla="*/ 798322 w 6058348"/>
              <a:gd name="connsiteY182" fmla="*/ 1453475 h 6858000"/>
              <a:gd name="connsiteX183" fmla="*/ 782622 w 6058348"/>
              <a:gd name="connsiteY183" fmla="*/ 1443042 h 6858000"/>
              <a:gd name="connsiteX184" fmla="*/ 706008 w 6058348"/>
              <a:gd name="connsiteY184" fmla="*/ 1556393 h 6858000"/>
              <a:gd name="connsiteX185" fmla="*/ 690205 w 6058348"/>
              <a:gd name="connsiteY185" fmla="*/ 1626882 h 6858000"/>
              <a:gd name="connsiteX186" fmla="*/ 634266 w 6058348"/>
              <a:gd name="connsiteY186" fmla="*/ 1755113 h 6858000"/>
              <a:gd name="connsiteX187" fmla="*/ 625165 w 6058348"/>
              <a:gd name="connsiteY187" fmla="*/ 1777582 h 6858000"/>
              <a:gd name="connsiteX188" fmla="*/ 587063 w 6058348"/>
              <a:gd name="connsiteY188" fmla="*/ 1804734 h 6858000"/>
              <a:gd name="connsiteX189" fmla="*/ 613593 w 6058348"/>
              <a:gd name="connsiteY189" fmla="*/ 1740230 h 6858000"/>
              <a:gd name="connsiteX190" fmla="*/ 642999 w 6058348"/>
              <a:gd name="connsiteY190" fmla="*/ 1676502 h 6858000"/>
              <a:gd name="connsiteX191" fmla="*/ 701035 w 6058348"/>
              <a:gd name="connsiteY191" fmla="*/ 1551945 h 6858000"/>
              <a:gd name="connsiteX192" fmla="*/ 796633 w 6058348"/>
              <a:gd name="connsiteY192" fmla="*/ 1390754 h 6858000"/>
              <a:gd name="connsiteX193" fmla="*/ 939908 w 6058348"/>
              <a:gd name="connsiteY193" fmla="*/ 1155160 h 6858000"/>
              <a:gd name="connsiteX194" fmla="*/ 1007113 w 6058348"/>
              <a:gd name="connsiteY194" fmla="*/ 1042402 h 6858000"/>
              <a:gd name="connsiteX195" fmla="*/ 1076414 w 6058348"/>
              <a:gd name="connsiteY195" fmla="*/ 933321 h 6858000"/>
              <a:gd name="connsiteX196" fmla="*/ 1471783 w 6058348"/>
              <a:gd name="connsiteY196" fmla="*/ 516199 h 6858000"/>
              <a:gd name="connsiteX197" fmla="*/ 1522578 w 6058348"/>
              <a:gd name="connsiteY197" fmla="*/ 430179 h 6858000"/>
              <a:gd name="connsiteX198" fmla="*/ 1652184 w 6058348"/>
              <a:gd name="connsiteY198" fmla="*/ 153561 h 6858000"/>
              <a:gd name="connsiteX199" fmla="*/ 1663450 w 6058348"/>
              <a:gd name="connsiteY199" fmla="*/ 169033 h 6858000"/>
              <a:gd name="connsiteX200" fmla="*/ 1663451 w 6058348"/>
              <a:gd name="connsiteY200" fmla="*/ 169031 h 6858000"/>
              <a:gd name="connsiteX201" fmla="*/ 1652188 w 6058348"/>
              <a:gd name="connsiteY201" fmla="*/ 153562 h 6858000"/>
              <a:gd name="connsiteX202" fmla="*/ 1691382 w 6058348"/>
              <a:gd name="connsiteY202" fmla="*/ 0 h 6858000"/>
              <a:gd name="connsiteX203" fmla="*/ 1855113 w 6058348"/>
              <a:gd name="connsiteY203" fmla="*/ 0 h 6858000"/>
              <a:gd name="connsiteX204" fmla="*/ 1804830 w 6058348"/>
              <a:gd name="connsiteY204" fmla="*/ 32563 h 6858000"/>
              <a:gd name="connsiteX205" fmla="*/ 1814541 w 6058348"/>
              <a:gd name="connsiteY205" fmla="*/ 53842 h 6858000"/>
              <a:gd name="connsiteX206" fmla="*/ 1814880 w 6058348"/>
              <a:gd name="connsiteY206" fmla="*/ 53671 h 6858000"/>
              <a:gd name="connsiteX207" fmla="*/ 1806927 w 6058348"/>
              <a:gd name="connsiteY207" fmla="*/ 36236 h 6858000"/>
              <a:gd name="connsiteX208" fmla="*/ 1864372 w 6058348"/>
              <a:gd name="connsiteY208" fmla="*/ 0 h 6858000"/>
              <a:gd name="connsiteX209" fmla="*/ 2008202 w 6058348"/>
              <a:gd name="connsiteY209" fmla="*/ 0 h 6858000"/>
              <a:gd name="connsiteX210" fmla="*/ 1899931 w 6058348"/>
              <a:gd name="connsiteY210" fmla="*/ 71664 h 6858000"/>
              <a:gd name="connsiteX211" fmla="*/ 1584031 w 6058348"/>
              <a:gd name="connsiteY211" fmla="*/ 315877 h 6858000"/>
              <a:gd name="connsiteX212" fmla="*/ 1446004 w 6058348"/>
              <a:gd name="connsiteY212" fmla="*/ 428338 h 6858000"/>
              <a:gd name="connsiteX213" fmla="*/ 1377413 w 6058348"/>
              <a:gd name="connsiteY213" fmla="*/ 500251 h 6858000"/>
              <a:gd name="connsiteX214" fmla="*/ 1310379 w 6058348"/>
              <a:gd name="connsiteY214" fmla="*/ 566352 h 6858000"/>
              <a:gd name="connsiteX215" fmla="*/ 1180507 w 6058348"/>
              <a:gd name="connsiteY215" fmla="*/ 705906 h 6858000"/>
              <a:gd name="connsiteX216" fmla="*/ 1046624 w 6058348"/>
              <a:gd name="connsiteY216" fmla="*/ 830137 h 6858000"/>
              <a:gd name="connsiteX217" fmla="*/ 1044341 w 6058348"/>
              <a:gd name="connsiteY217" fmla="*/ 834435 h 6858000"/>
              <a:gd name="connsiteX218" fmla="*/ 989352 w 6058348"/>
              <a:gd name="connsiteY218" fmla="*/ 913105 h 6858000"/>
              <a:gd name="connsiteX219" fmla="*/ 955446 w 6058348"/>
              <a:gd name="connsiteY219" fmla="*/ 947608 h 6858000"/>
              <a:gd name="connsiteX220" fmla="*/ 948137 w 6058348"/>
              <a:gd name="connsiteY220" fmla="*/ 951876 h 6858000"/>
              <a:gd name="connsiteX221" fmla="*/ 899650 w 6058348"/>
              <a:gd name="connsiteY221" fmla="*/ 1030733 h 6858000"/>
              <a:gd name="connsiteX222" fmla="*/ 879917 w 6058348"/>
              <a:gd name="connsiteY222" fmla="*/ 1079932 h 6858000"/>
              <a:gd name="connsiteX223" fmla="*/ 854707 w 6058348"/>
              <a:gd name="connsiteY223" fmla="*/ 1151011 h 6858000"/>
              <a:gd name="connsiteX224" fmla="*/ 782527 w 6058348"/>
              <a:gd name="connsiteY224" fmla="*/ 1259324 h 6858000"/>
              <a:gd name="connsiteX225" fmla="*/ 713223 w 6058348"/>
              <a:gd name="connsiteY225" fmla="*/ 1368405 h 6858000"/>
              <a:gd name="connsiteX226" fmla="*/ 626256 w 6058348"/>
              <a:gd name="connsiteY226" fmla="*/ 1531909 h 6858000"/>
              <a:gd name="connsiteX227" fmla="*/ 560436 w 6058348"/>
              <a:gd name="connsiteY227" fmla="*/ 1685514 h 6858000"/>
              <a:gd name="connsiteX228" fmla="*/ 503247 w 6058348"/>
              <a:gd name="connsiteY228" fmla="*/ 1841429 h 6858000"/>
              <a:gd name="connsiteX229" fmla="*/ 552956 w 6058348"/>
              <a:gd name="connsiteY229" fmla="*/ 1736437 h 6858000"/>
              <a:gd name="connsiteX230" fmla="*/ 557264 w 6058348"/>
              <a:gd name="connsiteY230" fmla="*/ 1727827 h 6858000"/>
              <a:gd name="connsiteX231" fmla="*/ 572719 w 6058348"/>
              <a:gd name="connsiteY231" fmla="*/ 1685690 h 6858000"/>
              <a:gd name="connsiteX232" fmla="*/ 638538 w 6058348"/>
              <a:gd name="connsiteY232" fmla="*/ 1532088 h 6858000"/>
              <a:gd name="connsiteX233" fmla="*/ 645092 w 6058348"/>
              <a:gd name="connsiteY233" fmla="*/ 1536446 h 6858000"/>
              <a:gd name="connsiteX234" fmla="*/ 646440 w 6058348"/>
              <a:gd name="connsiteY234" fmla="*/ 1533915 h 6858000"/>
              <a:gd name="connsiteX235" fmla="*/ 639320 w 6058348"/>
              <a:gd name="connsiteY235" fmla="*/ 1529182 h 6858000"/>
              <a:gd name="connsiteX236" fmla="*/ 726288 w 6058348"/>
              <a:gd name="connsiteY236" fmla="*/ 1365678 h 6858000"/>
              <a:gd name="connsiteX237" fmla="*/ 795590 w 6058348"/>
              <a:gd name="connsiteY237" fmla="*/ 1256593 h 6858000"/>
              <a:gd name="connsiteX238" fmla="*/ 867437 w 6058348"/>
              <a:gd name="connsiteY238" fmla="*/ 1148780 h 6858000"/>
              <a:gd name="connsiteX239" fmla="*/ 864893 w 6058348"/>
              <a:gd name="connsiteY239" fmla="*/ 1147514 h 6858000"/>
              <a:gd name="connsiteX240" fmla="*/ 890104 w 6058348"/>
              <a:gd name="connsiteY240" fmla="*/ 1076434 h 6858000"/>
              <a:gd name="connsiteX241" fmla="*/ 958323 w 6058348"/>
              <a:gd name="connsiteY241" fmla="*/ 948379 h 6858000"/>
              <a:gd name="connsiteX242" fmla="*/ 992230 w 6058348"/>
              <a:gd name="connsiteY242" fmla="*/ 913876 h 6858000"/>
              <a:gd name="connsiteX243" fmla="*/ 993571 w 6058348"/>
              <a:gd name="connsiteY243" fmla="*/ 911960 h 6858000"/>
              <a:gd name="connsiteX244" fmla="*/ 1047220 w 6058348"/>
              <a:gd name="connsiteY244" fmla="*/ 835207 h 6858000"/>
              <a:gd name="connsiteX245" fmla="*/ 1182605 w 6058348"/>
              <a:gd name="connsiteY245" fmla="*/ 709583 h 6858000"/>
              <a:gd name="connsiteX246" fmla="*/ 1312478 w 6058348"/>
              <a:gd name="connsiteY246" fmla="*/ 570029 h 6858000"/>
              <a:gd name="connsiteX247" fmla="*/ 1379511 w 6058348"/>
              <a:gd name="connsiteY247" fmla="*/ 503928 h 6858000"/>
              <a:gd name="connsiteX248" fmla="*/ 1448103 w 6058348"/>
              <a:gd name="connsiteY248" fmla="*/ 432016 h 6858000"/>
              <a:gd name="connsiteX249" fmla="*/ 1586130 w 6058348"/>
              <a:gd name="connsiteY249" fmla="*/ 319554 h 6858000"/>
              <a:gd name="connsiteX250" fmla="*/ 1902322 w 6058348"/>
              <a:gd name="connsiteY250" fmla="*/ 74252 h 6858000"/>
              <a:gd name="connsiteX251" fmla="*/ 2015076 w 6058348"/>
              <a:gd name="connsiteY251" fmla="*/ 0 h 6858000"/>
              <a:gd name="connsiteX252" fmla="*/ 2107911 w 6058348"/>
              <a:gd name="connsiteY252" fmla="*/ 0 h 6858000"/>
              <a:gd name="connsiteX253" fmla="*/ 2096656 w 6058348"/>
              <a:gd name="connsiteY253" fmla="*/ 7624 h 6858000"/>
              <a:gd name="connsiteX254" fmla="*/ 1980037 w 6058348"/>
              <a:gd name="connsiteY254" fmla="*/ 91963 h 6858000"/>
              <a:gd name="connsiteX255" fmla="*/ 1915575 w 6058348"/>
              <a:gd name="connsiteY255" fmla="*/ 136959 h 6858000"/>
              <a:gd name="connsiteX256" fmla="*/ 1850336 w 6058348"/>
              <a:gd name="connsiteY256" fmla="*/ 184860 h 6858000"/>
              <a:gd name="connsiteX257" fmla="*/ 1569461 w 6058348"/>
              <a:gd name="connsiteY257" fmla="*/ 368283 h 6858000"/>
              <a:gd name="connsiteX258" fmla="*/ 1853989 w 6058348"/>
              <a:gd name="connsiteY258" fmla="*/ 182727 h 6858000"/>
              <a:gd name="connsiteX259" fmla="*/ 1919227 w 6058348"/>
              <a:gd name="connsiteY259" fmla="*/ 134823 h 6858000"/>
              <a:gd name="connsiteX260" fmla="*/ 1983691 w 6058348"/>
              <a:gd name="connsiteY260" fmla="*/ 89827 h 6858000"/>
              <a:gd name="connsiteX261" fmla="*/ 2100017 w 6058348"/>
              <a:gd name="connsiteY261" fmla="*/ 6576 h 6858000"/>
              <a:gd name="connsiteX262" fmla="*/ 2109616 w 6058348"/>
              <a:gd name="connsiteY262" fmla="*/ 0 h 6858000"/>
              <a:gd name="connsiteX263" fmla="*/ 6058348 w 6058348"/>
              <a:gd name="connsiteY263" fmla="*/ 0 h 6858000"/>
              <a:gd name="connsiteX264" fmla="*/ 6058348 w 6058348"/>
              <a:gd name="connsiteY264" fmla="*/ 6619162 h 6858000"/>
              <a:gd name="connsiteX265" fmla="*/ 6031323 w 6058348"/>
              <a:gd name="connsiteY265" fmla="*/ 6635392 h 6858000"/>
              <a:gd name="connsiteX266" fmla="*/ 5893467 w 6058348"/>
              <a:gd name="connsiteY266" fmla="*/ 6701198 h 6858000"/>
              <a:gd name="connsiteX267" fmla="*/ 5880490 w 6058348"/>
              <a:gd name="connsiteY267" fmla="*/ 6706580 h 6858000"/>
              <a:gd name="connsiteX268" fmla="*/ 5874578 w 6058348"/>
              <a:gd name="connsiteY268" fmla="*/ 6710082 h 6858000"/>
              <a:gd name="connsiteX269" fmla="*/ 5817324 w 6058348"/>
              <a:gd name="connsiteY269" fmla="*/ 6736133 h 6858000"/>
              <a:gd name="connsiteX270" fmla="*/ 5767118 w 6058348"/>
              <a:gd name="connsiteY270" fmla="*/ 6770087 h 6858000"/>
              <a:gd name="connsiteX271" fmla="*/ 5597386 w 6058348"/>
              <a:gd name="connsiteY271" fmla="*/ 6839806 h 6858000"/>
              <a:gd name="connsiteX272" fmla="*/ 5571528 w 6058348"/>
              <a:gd name="connsiteY272" fmla="*/ 6847980 h 6858000"/>
              <a:gd name="connsiteX273" fmla="*/ 5549506 w 6058348"/>
              <a:gd name="connsiteY273" fmla="*/ 6858000 h 6858000"/>
              <a:gd name="connsiteX274" fmla="*/ 2319827 w 6058348"/>
              <a:gd name="connsiteY274" fmla="*/ 6858000 h 6858000"/>
              <a:gd name="connsiteX275" fmla="*/ 2291561 w 6058348"/>
              <a:gd name="connsiteY275" fmla="*/ 6844461 h 6858000"/>
              <a:gd name="connsiteX276" fmla="*/ 1999855 w 6058348"/>
              <a:gd name="connsiteY276" fmla="*/ 6679123 h 6858000"/>
              <a:gd name="connsiteX277" fmla="*/ 1854123 w 6058348"/>
              <a:gd name="connsiteY277" fmla="*/ 6590259 h 6858000"/>
              <a:gd name="connsiteX278" fmla="*/ 1819002 w 6058348"/>
              <a:gd name="connsiteY278" fmla="*/ 6537259 h 6858000"/>
              <a:gd name="connsiteX279" fmla="*/ 1718032 w 6058348"/>
              <a:gd name="connsiteY279" fmla="*/ 6488410 h 6858000"/>
              <a:gd name="connsiteX280" fmla="*/ 1581641 w 6058348"/>
              <a:gd name="connsiteY280" fmla="*/ 6364686 h 6858000"/>
              <a:gd name="connsiteX281" fmla="*/ 1534844 w 6058348"/>
              <a:gd name="connsiteY281" fmla="*/ 6355262 h 6858000"/>
              <a:gd name="connsiteX282" fmla="*/ 1393476 w 6058348"/>
              <a:gd name="connsiteY282" fmla="*/ 6227090 h 6858000"/>
              <a:gd name="connsiteX283" fmla="*/ 1378725 w 6058348"/>
              <a:gd name="connsiteY283" fmla="*/ 6167095 h 6858000"/>
              <a:gd name="connsiteX284" fmla="*/ 1385255 w 6058348"/>
              <a:gd name="connsiteY284" fmla="*/ 6165734 h 6858000"/>
              <a:gd name="connsiteX285" fmla="*/ 1471133 w 6058348"/>
              <a:gd name="connsiteY285" fmla="*/ 6247899 h 6858000"/>
              <a:gd name="connsiteX286" fmla="*/ 1557007 w 6058348"/>
              <a:gd name="connsiteY286" fmla="*/ 6330066 h 6858000"/>
              <a:gd name="connsiteX287" fmla="*/ 1590439 w 6058348"/>
              <a:gd name="connsiteY287" fmla="*/ 6320343 h 6858000"/>
              <a:gd name="connsiteX288" fmla="*/ 1493535 w 6058348"/>
              <a:gd name="connsiteY288" fmla="*/ 6210313 h 6858000"/>
              <a:gd name="connsiteX289" fmla="*/ 1407421 w 6058348"/>
              <a:gd name="connsiteY289" fmla="*/ 6140538 h 6858000"/>
              <a:gd name="connsiteX290" fmla="*/ 1293257 w 6058348"/>
              <a:gd name="connsiteY290" fmla="*/ 6025884 h 6858000"/>
              <a:gd name="connsiteX291" fmla="*/ 1198449 w 6058348"/>
              <a:gd name="connsiteY291" fmla="*/ 5919530 h 6858000"/>
              <a:gd name="connsiteX292" fmla="*/ 1038270 w 6058348"/>
              <a:gd name="connsiteY292" fmla="*/ 5792548 h 6858000"/>
              <a:gd name="connsiteX293" fmla="*/ 984810 w 6058348"/>
              <a:gd name="connsiteY293" fmla="*/ 5715956 h 6858000"/>
              <a:gd name="connsiteX294" fmla="*/ 1000746 w 6058348"/>
              <a:gd name="connsiteY294" fmla="*/ 5713998 h 6858000"/>
              <a:gd name="connsiteX295" fmla="*/ 1064325 w 6058348"/>
              <a:gd name="connsiteY295" fmla="*/ 5752826 h 6858000"/>
              <a:gd name="connsiteX296" fmla="*/ 960994 w 6058348"/>
              <a:gd name="connsiteY296" fmla="*/ 5563239 h 6858000"/>
              <a:gd name="connsiteX297" fmla="*/ 898364 w 6058348"/>
              <a:gd name="connsiteY297" fmla="*/ 5474850 h 6858000"/>
              <a:gd name="connsiteX298" fmla="*/ 841486 w 6058348"/>
              <a:gd name="connsiteY298" fmla="*/ 5387998 h 6858000"/>
              <a:gd name="connsiteX299" fmla="*/ 767591 w 6058348"/>
              <a:gd name="connsiteY299" fmla="*/ 5284136 h 6858000"/>
              <a:gd name="connsiteX300" fmla="*/ 670791 w 6058348"/>
              <a:gd name="connsiteY300" fmla="*/ 5093183 h 6858000"/>
              <a:gd name="connsiteX301" fmla="*/ 669329 w 6058348"/>
              <a:gd name="connsiteY301" fmla="*/ 5060745 h 6858000"/>
              <a:gd name="connsiteX302" fmla="*/ 648966 w 6058348"/>
              <a:gd name="connsiteY302" fmla="*/ 5025066 h 6858000"/>
              <a:gd name="connsiteX303" fmla="*/ 582077 w 6058348"/>
              <a:gd name="connsiteY303" fmla="*/ 4895059 h 6858000"/>
              <a:gd name="connsiteX304" fmla="*/ 584583 w 6058348"/>
              <a:gd name="connsiteY304" fmla="*/ 4839688 h 6858000"/>
              <a:gd name="connsiteX305" fmla="*/ 561202 w 6058348"/>
              <a:gd name="connsiteY305" fmla="*/ 4777381 h 6858000"/>
              <a:gd name="connsiteX306" fmla="*/ 558638 w 6058348"/>
              <a:gd name="connsiteY306" fmla="*/ 4769134 h 6858000"/>
              <a:gd name="connsiteX307" fmla="*/ 522425 w 6058348"/>
              <a:gd name="connsiteY307" fmla="*/ 4726514 h 6858000"/>
              <a:gd name="connsiteX308" fmla="*/ 469610 w 6058348"/>
              <a:gd name="connsiteY308" fmla="*/ 4578485 h 6858000"/>
              <a:gd name="connsiteX309" fmla="*/ 451853 w 6058348"/>
              <a:gd name="connsiteY309" fmla="*/ 4449188 h 6858000"/>
              <a:gd name="connsiteX310" fmla="*/ 446100 w 6058348"/>
              <a:gd name="connsiteY310" fmla="*/ 4447648 h 6858000"/>
              <a:gd name="connsiteX311" fmla="*/ 414199 w 6058348"/>
              <a:gd name="connsiteY311" fmla="*/ 4302108 h 6858000"/>
              <a:gd name="connsiteX312" fmla="*/ 385172 w 6058348"/>
              <a:gd name="connsiteY312" fmla="*/ 4157338 h 6858000"/>
              <a:gd name="connsiteX313" fmla="*/ 358715 w 6058348"/>
              <a:gd name="connsiteY313" fmla="*/ 3991463 h 6858000"/>
              <a:gd name="connsiteX314" fmla="*/ 338794 w 6058348"/>
              <a:gd name="connsiteY314" fmla="*/ 3824226 h 6858000"/>
              <a:gd name="connsiteX315" fmla="*/ 358106 w 6058348"/>
              <a:gd name="connsiteY315" fmla="*/ 3881535 h 6858000"/>
              <a:gd name="connsiteX316" fmla="*/ 358116 w 6058348"/>
              <a:gd name="connsiteY316" fmla="*/ 3881570 h 6858000"/>
              <a:gd name="connsiteX317" fmla="*/ 371948 w 6058348"/>
              <a:gd name="connsiteY317" fmla="*/ 3942079 h 6858000"/>
              <a:gd name="connsiteX318" fmla="*/ 398101 w 6058348"/>
              <a:gd name="connsiteY318" fmla="*/ 4086079 h 6858000"/>
              <a:gd name="connsiteX319" fmla="*/ 399551 w 6058348"/>
              <a:gd name="connsiteY319" fmla="*/ 4161191 h 6858000"/>
              <a:gd name="connsiteX320" fmla="*/ 404571 w 6058348"/>
              <a:gd name="connsiteY320" fmla="*/ 4175745 h 6858000"/>
              <a:gd name="connsiteX321" fmla="*/ 408739 w 6058348"/>
              <a:gd name="connsiteY321" fmla="*/ 4119217 h 6858000"/>
              <a:gd name="connsiteX322" fmla="*/ 395150 w 6058348"/>
              <a:gd name="connsiteY322" fmla="*/ 4063104 h 6858000"/>
              <a:gd name="connsiteX323" fmla="*/ 378130 w 6058348"/>
              <a:gd name="connsiteY323" fmla="*/ 3952715 h 6858000"/>
              <a:gd name="connsiteX324" fmla="*/ 358116 w 6058348"/>
              <a:gd name="connsiteY324" fmla="*/ 3881570 h 6858000"/>
              <a:gd name="connsiteX325" fmla="*/ 358111 w 6058348"/>
              <a:gd name="connsiteY325" fmla="*/ 3881552 h 6858000"/>
              <a:gd name="connsiteX326" fmla="*/ 358106 w 6058348"/>
              <a:gd name="connsiteY326" fmla="*/ 3881535 h 6858000"/>
              <a:gd name="connsiteX327" fmla="*/ 349821 w 6058348"/>
              <a:gd name="connsiteY327" fmla="*/ 3852086 h 6858000"/>
              <a:gd name="connsiteX328" fmla="*/ 333248 w 6058348"/>
              <a:gd name="connsiteY328" fmla="*/ 3660837 h 6858000"/>
              <a:gd name="connsiteX329" fmla="*/ 326912 w 6058348"/>
              <a:gd name="connsiteY329" fmla="*/ 3467641 h 6858000"/>
              <a:gd name="connsiteX330" fmla="*/ 323068 w 6058348"/>
              <a:gd name="connsiteY330" fmla="*/ 3410788 h 6858000"/>
              <a:gd name="connsiteX331" fmla="*/ 329288 w 6058348"/>
              <a:gd name="connsiteY331" fmla="*/ 3077450 h 6858000"/>
              <a:gd name="connsiteX332" fmla="*/ 355800 w 6058348"/>
              <a:gd name="connsiteY332" fmla="*/ 2841358 h 6858000"/>
              <a:gd name="connsiteX333" fmla="*/ 353884 w 6058348"/>
              <a:gd name="connsiteY333" fmla="*/ 2847530 h 6858000"/>
              <a:gd name="connsiteX334" fmla="*/ 344308 w 6058348"/>
              <a:gd name="connsiteY334" fmla="*/ 2894778 h 6858000"/>
              <a:gd name="connsiteX335" fmla="*/ 329888 w 6058348"/>
              <a:gd name="connsiteY335" fmla="*/ 3006114 h 6858000"/>
              <a:gd name="connsiteX336" fmla="*/ 317566 w 6058348"/>
              <a:gd name="connsiteY336" fmla="*/ 3121124 h 6858000"/>
              <a:gd name="connsiteX337" fmla="*/ 314491 w 6058348"/>
              <a:gd name="connsiteY337" fmla="*/ 3017554 h 6858000"/>
              <a:gd name="connsiteX338" fmla="*/ 327052 w 6058348"/>
              <a:gd name="connsiteY338" fmla="*/ 2890155 h 6858000"/>
              <a:gd name="connsiteX339" fmla="*/ 304043 w 6058348"/>
              <a:gd name="connsiteY339" fmla="*/ 2883989 h 6858000"/>
              <a:gd name="connsiteX340" fmla="*/ 319238 w 6058348"/>
              <a:gd name="connsiteY340" fmla="*/ 2769750 h 6858000"/>
              <a:gd name="connsiteX341" fmla="*/ 317788 w 6058348"/>
              <a:gd name="connsiteY341" fmla="*/ 2694638 h 6858000"/>
              <a:gd name="connsiteX342" fmla="*/ 318432 w 6058348"/>
              <a:gd name="connsiteY342" fmla="*/ 2623203 h 6858000"/>
              <a:gd name="connsiteX343" fmla="*/ 283547 w 6058348"/>
              <a:gd name="connsiteY343" fmla="*/ 2557812 h 6858000"/>
              <a:gd name="connsiteX344" fmla="*/ 269168 w 6058348"/>
              <a:gd name="connsiteY344" fmla="*/ 2553961 h 6858000"/>
              <a:gd name="connsiteX345" fmla="*/ 274246 w 6058348"/>
              <a:gd name="connsiteY345" fmla="*/ 2477483 h 6858000"/>
              <a:gd name="connsiteX346" fmla="*/ 293401 w 6058348"/>
              <a:gd name="connsiteY346" fmla="*/ 2382985 h 6858000"/>
              <a:gd name="connsiteX347" fmla="*/ 339932 w 6058348"/>
              <a:gd name="connsiteY347" fmla="*/ 2255348 h 6858000"/>
              <a:gd name="connsiteX348" fmla="*/ 358137 w 6058348"/>
              <a:gd name="connsiteY348" fmla="*/ 2210412 h 6858000"/>
              <a:gd name="connsiteX349" fmla="*/ 376475 w 6058348"/>
              <a:gd name="connsiteY349" fmla="*/ 2181158 h 6858000"/>
              <a:gd name="connsiteX350" fmla="*/ 391192 w 6058348"/>
              <a:gd name="connsiteY350" fmla="*/ 2107184 h 6858000"/>
              <a:gd name="connsiteX351" fmla="*/ 426464 w 6058348"/>
              <a:gd name="connsiteY351" fmla="*/ 2001436 h 6858000"/>
              <a:gd name="connsiteX352" fmla="*/ 443805 w 6058348"/>
              <a:gd name="connsiteY352" fmla="*/ 1982734 h 6858000"/>
              <a:gd name="connsiteX353" fmla="*/ 447309 w 6058348"/>
              <a:gd name="connsiteY353" fmla="*/ 1969660 h 6858000"/>
              <a:gd name="connsiteX354" fmla="*/ 412623 w 6058348"/>
              <a:gd name="connsiteY354" fmla="*/ 2007069 h 6858000"/>
              <a:gd name="connsiteX355" fmla="*/ 400275 w 6058348"/>
              <a:gd name="connsiteY355" fmla="*/ 1972625 h 6858000"/>
              <a:gd name="connsiteX356" fmla="*/ 376895 w 6058348"/>
              <a:gd name="connsiteY356" fmla="*/ 1910318 h 6858000"/>
              <a:gd name="connsiteX357" fmla="*/ 381156 w 6058348"/>
              <a:gd name="connsiteY357" fmla="*/ 1867094 h 6858000"/>
              <a:gd name="connsiteX358" fmla="*/ 378387 w 6058348"/>
              <a:gd name="connsiteY358" fmla="*/ 1870242 h 6858000"/>
              <a:gd name="connsiteX359" fmla="*/ 335749 w 6058348"/>
              <a:gd name="connsiteY359" fmla="*/ 1983355 h 6858000"/>
              <a:gd name="connsiteX360" fmla="*/ 295983 w 6058348"/>
              <a:gd name="connsiteY360" fmla="*/ 2097239 h 6858000"/>
              <a:gd name="connsiteX361" fmla="*/ 263226 w 6058348"/>
              <a:gd name="connsiteY361" fmla="*/ 2184981 h 6858000"/>
              <a:gd name="connsiteX362" fmla="*/ 213412 w 6058348"/>
              <a:gd name="connsiteY362" fmla="*/ 2370890 h 6858000"/>
              <a:gd name="connsiteX363" fmla="*/ 190600 w 6058348"/>
              <a:gd name="connsiteY363" fmla="*/ 2467525 h 6858000"/>
              <a:gd name="connsiteX364" fmla="*/ 170667 w 6058348"/>
              <a:gd name="connsiteY364" fmla="*/ 2564926 h 6858000"/>
              <a:gd name="connsiteX365" fmla="*/ 120653 w 6058348"/>
              <a:gd name="connsiteY365" fmla="*/ 2648044 h 6858000"/>
              <a:gd name="connsiteX366" fmla="*/ 114901 w 6058348"/>
              <a:gd name="connsiteY366" fmla="*/ 2646502 h 6858000"/>
              <a:gd name="connsiteX367" fmla="*/ 144347 w 6058348"/>
              <a:gd name="connsiteY367" fmla="*/ 2467584 h 6858000"/>
              <a:gd name="connsiteX368" fmla="*/ 192605 w 6058348"/>
              <a:gd name="connsiteY368" fmla="*/ 2287480 h 6858000"/>
              <a:gd name="connsiteX369" fmla="*/ 244346 w 6058348"/>
              <a:gd name="connsiteY369" fmla="*/ 2151898 h 6858000"/>
              <a:gd name="connsiteX370" fmla="*/ 263219 w 6058348"/>
              <a:gd name="connsiteY370" fmla="*/ 2184962 h 6858000"/>
              <a:gd name="connsiteX371" fmla="*/ 248001 w 6058348"/>
              <a:gd name="connsiteY371" fmla="*/ 2149765 h 6858000"/>
              <a:gd name="connsiteX372" fmla="*/ 270270 w 6058348"/>
              <a:gd name="connsiteY372" fmla="*/ 2043648 h 6858000"/>
              <a:gd name="connsiteX373" fmla="*/ 318832 w 6058348"/>
              <a:gd name="connsiteY373" fmla="*/ 1885419 h 6858000"/>
              <a:gd name="connsiteX374" fmla="*/ 333382 w 6058348"/>
              <a:gd name="connsiteY374" fmla="*/ 1842618 h 6858000"/>
              <a:gd name="connsiteX375" fmla="*/ 361472 w 6058348"/>
              <a:gd name="connsiteY375" fmla="*/ 1772306 h 6858000"/>
              <a:gd name="connsiteX376" fmla="*/ 431012 w 6058348"/>
              <a:gd name="connsiteY376" fmla="*/ 1650835 h 6858000"/>
              <a:gd name="connsiteX377" fmla="*/ 471476 w 6058348"/>
              <a:gd name="connsiteY377" fmla="*/ 1568604 h 6858000"/>
              <a:gd name="connsiteX378" fmla="*/ 471316 w 6058348"/>
              <a:gd name="connsiteY378" fmla="*/ 1546435 h 6858000"/>
              <a:gd name="connsiteX379" fmla="*/ 420047 w 6058348"/>
              <a:gd name="connsiteY379" fmla="*/ 1657236 h 6858000"/>
              <a:gd name="connsiteX380" fmla="*/ 350508 w 6058348"/>
              <a:gd name="connsiteY380" fmla="*/ 1778710 h 6858000"/>
              <a:gd name="connsiteX381" fmla="*/ 322421 w 6058348"/>
              <a:gd name="connsiteY381" fmla="*/ 1849019 h 6858000"/>
              <a:gd name="connsiteX382" fmla="*/ 307868 w 6058348"/>
              <a:gd name="connsiteY382" fmla="*/ 1891822 h 6858000"/>
              <a:gd name="connsiteX383" fmla="*/ 259306 w 6058348"/>
              <a:gd name="connsiteY383" fmla="*/ 2050050 h 6858000"/>
              <a:gd name="connsiteX384" fmla="*/ 237037 w 6058348"/>
              <a:gd name="connsiteY384" fmla="*/ 2156167 h 6858000"/>
              <a:gd name="connsiteX385" fmla="*/ 185296 w 6058348"/>
              <a:gd name="connsiteY385" fmla="*/ 2291749 h 6858000"/>
              <a:gd name="connsiteX386" fmla="*/ 137037 w 6058348"/>
              <a:gd name="connsiteY386" fmla="*/ 2471852 h 6858000"/>
              <a:gd name="connsiteX387" fmla="*/ 107592 w 6058348"/>
              <a:gd name="connsiteY387" fmla="*/ 2650771 h 6858000"/>
              <a:gd name="connsiteX388" fmla="*/ 113344 w 6058348"/>
              <a:gd name="connsiteY388" fmla="*/ 2652312 h 6858000"/>
              <a:gd name="connsiteX389" fmla="*/ 106365 w 6058348"/>
              <a:gd name="connsiteY389" fmla="*/ 2827910 h 6858000"/>
              <a:gd name="connsiteX390" fmla="*/ 89917 w 6058348"/>
              <a:gd name="connsiteY390" fmla="*/ 2969833 h 6858000"/>
              <a:gd name="connsiteX391" fmla="*/ 95697 w 6058348"/>
              <a:gd name="connsiteY391" fmla="*/ 3120829 h 6858000"/>
              <a:gd name="connsiteX392" fmla="*/ 83304 w 6058348"/>
              <a:gd name="connsiteY392" fmla="*/ 3438876 h 6858000"/>
              <a:gd name="connsiteX393" fmla="*/ 73836 w 6058348"/>
              <a:gd name="connsiteY393" fmla="*/ 3497928 h 6858000"/>
              <a:gd name="connsiteX394" fmla="*/ 86244 w 6058348"/>
              <a:gd name="connsiteY394" fmla="*/ 3501252 h 6858000"/>
              <a:gd name="connsiteX395" fmla="*/ 108266 w 6058348"/>
              <a:gd name="connsiteY395" fmla="*/ 3672165 h 6858000"/>
              <a:gd name="connsiteX396" fmla="*/ 110260 w 6058348"/>
              <a:gd name="connsiteY396" fmla="*/ 3756763 h 6858000"/>
              <a:gd name="connsiteX397" fmla="*/ 85019 w 6058348"/>
              <a:gd name="connsiteY397" fmla="*/ 3678390 h 6858000"/>
              <a:gd name="connsiteX398" fmla="*/ 67021 w 6058348"/>
              <a:gd name="connsiteY398" fmla="*/ 3561482 h 6858000"/>
              <a:gd name="connsiteX399" fmla="*/ 56363 w 6058348"/>
              <a:gd name="connsiteY399" fmla="*/ 3589761 h 6858000"/>
              <a:gd name="connsiteX400" fmla="*/ 52331 w 6058348"/>
              <a:gd name="connsiteY400" fmla="*/ 3504715 h 6858000"/>
              <a:gd name="connsiteX401" fmla="*/ 33457 w 6058348"/>
              <a:gd name="connsiteY401" fmla="*/ 3502673 h 6858000"/>
              <a:gd name="connsiteX402" fmla="*/ 31225 w 6058348"/>
              <a:gd name="connsiteY402" fmla="*/ 3430468 h 6858000"/>
              <a:gd name="connsiteX403" fmla="*/ 5008 w 6058348"/>
              <a:gd name="connsiteY403" fmla="*/ 3252201 h 6858000"/>
              <a:gd name="connsiteX404" fmla="*/ 7 w 6058348"/>
              <a:gd name="connsiteY404" fmla="*/ 3098303 h 6858000"/>
              <a:gd name="connsiteX405" fmla="*/ 29042 w 6058348"/>
              <a:gd name="connsiteY405" fmla="*/ 2978430 h 6858000"/>
              <a:gd name="connsiteX406" fmla="*/ 46273 w 6058348"/>
              <a:gd name="connsiteY406" fmla="*/ 2833601 h 6858000"/>
              <a:gd name="connsiteX407" fmla="*/ 69252 w 6058348"/>
              <a:gd name="connsiteY407" fmla="*/ 2690312 h 6858000"/>
              <a:gd name="connsiteX408" fmla="*/ 64858 w 6058348"/>
              <a:gd name="connsiteY408" fmla="*/ 2580166 h 6858000"/>
              <a:gd name="connsiteX409" fmla="*/ 229766 w 6058348"/>
              <a:gd name="connsiteY409" fmla="*/ 2045249 h 6858000"/>
              <a:gd name="connsiteX410" fmla="*/ 287261 w 6058348"/>
              <a:gd name="connsiteY410" fmla="*/ 1911209 h 6858000"/>
              <a:gd name="connsiteX411" fmla="*/ 290242 w 6058348"/>
              <a:gd name="connsiteY411" fmla="*/ 1831058 h 6858000"/>
              <a:gd name="connsiteX412" fmla="*/ 380798 w 6058348"/>
              <a:gd name="connsiteY412" fmla="*/ 1631153 h 6858000"/>
              <a:gd name="connsiteX413" fmla="*/ 402657 w 6058348"/>
              <a:gd name="connsiteY413" fmla="*/ 1584080 h 6858000"/>
              <a:gd name="connsiteX414" fmla="*/ 470811 w 6058348"/>
              <a:gd name="connsiteY414" fmla="*/ 1421761 h 6858000"/>
              <a:gd name="connsiteX415" fmla="*/ 563903 w 6058348"/>
              <a:gd name="connsiteY415" fmla="*/ 1315940 h 6858000"/>
              <a:gd name="connsiteX416" fmla="*/ 505154 w 6058348"/>
              <a:gd name="connsiteY416" fmla="*/ 1477668 h 6858000"/>
              <a:gd name="connsiteX417" fmla="*/ 527135 w 6058348"/>
              <a:gd name="connsiteY417" fmla="*/ 1453138 h 6858000"/>
              <a:gd name="connsiteX418" fmla="*/ 553946 w 6058348"/>
              <a:gd name="connsiteY418" fmla="*/ 1387606 h 6858000"/>
              <a:gd name="connsiteX419" fmla="*/ 576965 w 6058348"/>
              <a:gd name="connsiteY419" fmla="*/ 1313213 h 6858000"/>
              <a:gd name="connsiteX420" fmla="*/ 628534 w 6058348"/>
              <a:gd name="connsiteY420" fmla="*/ 1224285 h 6858000"/>
              <a:gd name="connsiteX421" fmla="*/ 707719 w 6058348"/>
              <a:gd name="connsiteY421" fmla="*/ 1089830 h 6858000"/>
              <a:gd name="connsiteX422" fmla="*/ 796310 w 6058348"/>
              <a:gd name="connsiteY422" fmla="*/ 954784 h 6858000"/>
              <a:gd name="connsiteX423" fmla="*/ 801089 w 6058348"/>
              <a:gd name="connsiteY423" fmla="*/ 951601 h 6858000"/>
              <a:gd name="connsiteX424" fmla="*/ 854888 w 6058348"/>
              <a:gd name="connsiteY424" fmla="*/ 839714 h 6858000"/>
              <a:gd name="connsiteX425" fmla="*/ 909097 w 6058348"/>
              <a:gd name="connsiteY425" fmla="*/ 763947 h 6858000"/>
              <a:gd name="connsiteX426" fmla="*/ 965169 w 6058348"/>
              <a:gd name="connsiteY426" fmla="*/ 704249 h 6858000"/>
              <a:gd name="connsiteX427" fmla="*/ 1078867 w 6058348"/>
              <a:gd name="connsiteY427" fmla="*/ 579041 h 6858000"/>
              <a:gd name="connsiteX428" fmla="*/ 1174291 w 6058348"/>
              <a:gd name="connsiteY428" fmla="*/ 464506 h 6858000"/>
              <a:gd name="connsiteX429" fmla="*/ 1305719 w 6058348"/>
              <a:gd name="connsiteY429" fmla="*/ 319141 h 6858000"/>
              <a:gd name="connsiteX430" fmla="*/ 1388454 w 6058348"/>
              <a:gd name="connsiteY430" fmla="*/ 263472 h 6858000"/>
              <a:gd name="connsiteX431" fmla="*/ 1467467 w 6058348"/>
              <a:gd name="connsiteY431" fmla="*/ 175674 h 6858000"/>
              <a:gd name="connsiteX432" fmla="*/ 1527735 w 6058348"/>
              <a:gd name="connsiteY432" fmla="*/ 123327 h 6858000"/>
              <a:gd name="connsiteX433" fmla="*/ 1579979 w 6058348"/>
              <a:gd name="connsiteY433" fmla="*/ 112418 h 6858000"/>
              <a:gd name="connsiteX434" fmla="*/ 1596155 w 6058348"/>
              <a:gd name="connsiteY434" fmla="*/ 98071 h 6858000"/>
              <a:gd name="connsiteX435" fmla="*/ 1667080 w 6058348"/>
              <a:gd name="connsiteY435" fmla="*/ 174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</a:cxnLst>
            <a:rect l="l" t="t" r="r" b="b"/>
            <a:pathLst>
              <a:path w="6058348" h="6858000">
                <a:moveTo>
                  <a:pt x="5775314" y="6830929"/>
                </a:moveTo>
                <a:lnTo>
                  <a:pt x="5755157" y="6838228"/>
                </a:lnTo>
                <a:lnTo>
                  <a:pt x="5751312" y="6840574"/>
                </a:lnTo>
                <a:lnTo>
                  <a:pt x="5764972" y="6836167"/>
                </a:lnTo>
                <a:close/>
                <a:moveTo>
                  <a:pt x="6058348" y="6809240"/>
                </a:moveTo>
                <a:lnTo>
                  <a:pt x="6058348" y="6858000"/>
                </a:lnTo>
                <a:lnTo>
                  <a:pt x="5977136" y="6858000"/>
                </a:lnTo>
                <a:lnTo>
                  <a:pt x="5977921" y="6857705"/>
                </a:lnTo>
                <a:cubicBezTo>
                  <a:pt x="5992539" y="6849168"/>
                  <a:pt x="6008071" y="6840098"/>
                  <a:pt x="6025527" y="6829598"/>
                </a:cubicBezTo>
                <a:close/>
                <a:moveTo>
                  <a:pt x="6018182" y="6739091"/>
                </a:moveTo>
                <a:lnTo>
                  <a:pt x="6017901" y="6739114"/>
                </a:lnTo>
                <a:lnTo>
                  <a:pt x="6012472" y="6751767"/>
                </a:lnTo>
                <a:cubicBezTo>
                  <a:pt x="5983236" y="6768840"/>
                  <a:pt x="5970715" y="6781051"/>
                  <a:pt x="5952444" y="6791725"/>
                </a:cubicBezTo>
                <a:cubicBezTo>
                  <a:pt x="5937047" y="6803165"/>
                  <a:pt x="5917994" y="6816740"/>
                  <a:pt x="5881449" y="6838083"/>
                </a:cubicBezTo>
                <a:lnTo>
                  <a:pt x="5884949" y="6838200"/>
                </a:lnTo>
                <a:lnTo>
                  <a:pt x="5951666" y="6794627"/>
                </a:lnTo>
                <a:cubicBezTo>
                  <a:pt x="5967061" y="6783188"/>
                  <a:pt x="5982458" y="6771743"/>
                  <a:pt x="6011694" y="6754670"/>
                </a:cubicBezTo>
                <a:cubicBezTo>
                  <a:pt x="6017819" y="6746195"/>
                  <a:pt x="6019722" y="6741256"/>
                  <a:pt x="6018182" y="6739091"/>
                </a:cubicBezTo>
                <a:close/>
                <a:moveTo>
                  <a:pt x="1828503" y="6699175"/>
                </a:moveTo>
                <a:cubicBezTo>
                  <a:pt x="1835682" y="6699347"/>
                  <a:pt x="1845291" y="6702311"/>
                  <a:pt x="1858008" y="6708052"/>
                </a:cubicBezTo>
                <a:cubicBezTo>
                  <a:pt x="1883446" y="6719539"/>
                  <a:pt x="1921317" y="6742141"/>
                  <a:pt x="1977044" y="6775753"/>
                </a:cubicBezTo>
                <a:cubicBezTo>
                  <a:pt x="1993522" y="6783280"/>
                  <a:pt x="2013657" y="6788675"/>
                  <a:pt x="2030914" y="6793299"/>
                </a:cubicBezTo>
                <a:lnTo>
                  <a:pt x="2104411" y="6858000"/>
                </a:lnTo>
                <a:lnTo>
                  <a:pt x="2029236" y="6858000"/>
                </a:lnTo>
                <a:lnTo>
                  <a:pt x="1978430" y="6816601"/>
                </a:lnTo>
                <a:cubicBezTo>
                  <a:pt x="1949129" y="6799408"/>
                  <a:pt x="1922703" y="6782988"/>
                  <a:pt x="1897054" y="6763661"/>
                </a:cubicBezTo>
                <a:cubicBezTo>
                  <a:pt x="1868529" y="6743565"/>
                  <a:pt x="1842104" y="6727142"/>
                  <a:pt x="1813581" y="6707045"/>
                </a:cubicBezTo>
                <a:cubicBezTo>
                  <a:pt x="1816576" y="6701621"/>
                  <a:pt x="1821325" y="6699001"/>
                  <a:pt x="1828503" y="6699175"/>
                </a:cubicBezTo>
                <a:close/>
                <a:moveTo>
                  <a:pt x="6058348" y="6646154"/>
                </a:moveTo>
                <a:lnTo>
                  <a:pt x="6058348" y="6798878"/>
                </a:lnTo>
                <a:lnTo>
                  <a:pt x="6007790" y="6831072"/>
                </a:lnTo>
                <a:lnTo>
                  <a:pt x="5960666" y="6858000"/>
                </a:lnTo>
                <a:lnTo>
                  <a:pt x="5702396" y="6858000"/>
                </a:lnTo>
                <a:lnTo>
                  <a:pt x="5701558" y="6857641"/>
                </a:lnTo>
                <a:lnTo>
                  <a:pt x="5700561" y="6858000"/>
                </a:lnTo>
                <a:lnTo>
                  <a:pt x="5617693" y="6858000"/>
                </a:lnTo>
                <a:lnTo>
                  <a:pt x="5769518" y="6795637"/>
                </a:lnTo>
                <a:cubicBezTo>
                  <a:pt x="5797672" y="6759593"/>
                  <a:pt x="5861661" y="6739376"/>
                  <a:pt x="5895870" y="6726747"/>
                </a:cubicBezTo>
                <a:cubicBezTo>
                  <a:pt x="5941820" y="6704813"/>
                  <a:pt x="5987774" y="6682877"/>
                  <a:pt x="6033724" y="6660942"/>
                </a:cubicBezTo>
                <a:close/>
                <a:moveTo>
                  <a:pt x="1704192" y="6494042"/>
                </a:moveTo>
                <a:cubicBezTo>
                  <a:pt x="1739249" y="6512775"/>
                  <a:pt x="1772206" y="6527832"/>
                  <a:pt x="1805163" y="6542890"/>
                </a:cubicBezTo>
                <a:cubicBezTo>
                  <a:pt x="1818528" y="6562040"/>
                  <a:pt x="1829793" y="6577513"/>
                  <a:pt x="1840284" y="6595890"/>
                </a:cubicBezTo>
                <a:cubicBezTo>
                  <a:pt x="1878214" y="6615395"/>
                  <a:pt x="1916684" y="6644384"/>
                  <a:pt x="1986015" y="6684753"/>
                </a:cubicBezTo>
                <a:cubicBezTo>
                  <a:pt x="2089385" y="6759155"/>
                  <a:pt x="2178851" y="6804919"/>
                  <a:pt x="2277722" y="6850092"/>
                </a:cubicBezTo>
                <a:lnTo>
                  <a:pt x="2294231" y="6858000"/>
                </a:lnTo>
                <a:lnTo>
                  <a:pt x="2184392" y="6858000"/>
                </a:lnTo>
                <a:lnTo>
                  <a:pt x="2137094" y="6834206"/>
                </a:lnTo>
                <a:cubicBezTo>
                  <a:pt x="2104915" y="6816243"/>
                  <a:pt x="2074835" y="6801956"/>
                  <a:pt x="2043974" y="6790575"/>
                </a:cubicBezTo>
                <a:cubicBezTo>
                  <a:pt x="2011256" y="6763128"/>
                  <a:pt x="1975661" y="6734909"/>
                  <a:pt x="1940844" y="6703784"/>
                </a:cubicBezTo>
                <a:cubicBezTo>
                  <a:pt x="1904470" y="6678471"/>
                  <a:pt x="1865997" y="6649482"/>
                  <a:pt x="1808948" y="6609289"/>
                </a:cubicBezTo>
                <a:cubicBezTo>
                  <a:pt x="1762627" y="6575081"/>
                  <a:pt x="1716304" y="6540876"/>
                  <a:pt x="1672861" y="6507439"/>
                </a:cubicBezTo>
                <a:cubicBezTo>
                  <a:pt x="1691131" y="6496770"/>
                  <a:pt x="1697662" y="6495405"/>
                  <a:pt x="1704192" y="6494042"/>
                </a:cubicBezTo>
                <a:close/>
                <a:moveTo>
                  <a:pt x="1413162" y="6406719"/>
                </a:moveTo>
                <a:cubicBezTo>
                  <a:pt x="1550808" y="6502755"/>
                  <a:pt x="1635363" y="6578343"/>
                  <a:pt x="1705777" y="6637683"/>
                </a:cubicBezTo>
                <a:cubicBezTo>
                  <a:pt x="1739276" y="6662228"/>
                  <a:pt x="1776428" y="6684637"/>
                  <a:pt x="1813581" y="6707045"/>
                </a:cubicBezTo>
                <a:cubicBezTo>
                  <a:pt x="1842104" y="6727142"/>
                  <a:pt x="1868529" y="6743562"/>
                  <a:pt x="1894178" y="6762888"/>
                </a:cubicBezTo>
                <a:cubicBezTo>
                  <a:pt x="1919825" y="6782214"/>
                  <a:pt x="1946251" y="6798637"/>
                  <a:pt x="1975555" y="6815827"/>
                </a:cubicBezTo>
                <a:lnTo>
                  <a:pt x="2027311" y="6858000"/>
                </a:lnTo>
                <a:lnTo>
                  <a:pt x="1975650" y="6858000"/>
                </a:lnTo>
                <a:lnTo>
                  <a:pt x="1904949" y="6808974"/>
                </a:lnTo>
                <a:cubicBezTo>
                  <a:pt x="1880448" y="6791122"/>
                  <a:pt x="1856043" y="6772908"/>
                  <a:pt x="1831444" y="6755421"/>
                </a:cubicBezTo>
                <a:lnTo>
                  <a:pt x="1759476" y="6701886"/>
                </a:lnTo>
                <a:cubicBezTo>
                  <a:pt x="1736702" y="6683331"/>
                  <a:pt x="1711054" y="6664005"/>
                  <a:pt x="1688284" y="6645449"/>
                </a:cubicBezTo>
                <a:cubicBezTo>
                  <a:pt x="1654006" y="6623811"/>
                  <a:pt x="1623384" y="6600041"/>
                  <a:pt x="1591984" y="6579173"/>
                </a:cubicBezTo>
                <a:cubicBezTo>
                  <a:pt x="1564240" y="6556170"/>
                  <a:pt x="1535715" y="6536073"/>
                  <a:pt x="1510844" y="6513843"/>
                </a:cubicBezTo>
                <a:cubicBezTo>
                  <a:pt x="1485197" y="6494517"/>
                  <a:pt x="1466080" y="6473826"/>
                  <a:pt x="1449063" y="6456811"/>
                </a:cubicBezTo>
                <a:cubicBezTo>
                  <a:pt x="1432819" y="6436894"/>
                  <a:pt x="1421554" y="6421422"/>
                  <a:pt x="1413162" y="6406719"/>
                </a:cubicBezTo>
                <a:close/>
                <a:moveTo>
                  <a:pt x="1521005" y="6360893"/>
                </a:moveTo>
                <a:cubicBezTo>
                  <a:pt x="1538261" y="6365516"/>
                  <a:pt x="1549766" y="6368599"/>
                  <a:pt x="1567801" y="6370320"/>
                </a:cubicBezTo>
                <a:cubicBezTo>
                  <a:pt x="1614662" y="6414011"/>
                  <a:pt x="1653676" y="6452484"/>
                  <a:pt x="1704192" y="6494042"/>
                </a:cubicBezTo>
                <a:cubicBezTo>
                  <a:pt x="1697662" y="6495405"/>
                  <a:pt x="1691131" y="6496770"/>
                  <a:pt x="1680948" y="6500268"/>
                </a:cubicBezTo>
                <a:cubicBezTo>
                  <a:pt x="1628331" y="6455034"/>
                  <a:pt x="1573619" y="6406125"/>
                  <a:pt x="1521005" y="6360893"/>
                </a:cubicBezTo>
                <a:close/>
                <a:moveTo>
                  <a:pt x="1399798" y="6033698"/>
                </a:moveTo>
                <a:lnTo>
                  <a:pt x="1399604" y="6034532"/>
                </a:lnTo>
                <a:lnTo>
                  <a:pt x="1406136" y="6049010"/>
                </a:lnTo>
                <a:lnTo>
                  <a:pt x="1408539" y="6044319"/>
                </a:lnTo>
                <a:close/>
                <a:moveTo>
                  <a:pt x="1036872" y="6016343"/>
                </a:moveTo>
                <a:cubicBezTo>
                  <a:pt x="1120887" y="6082443"/>
                  <a:pt x="1159664" y="6133306"/>
                  <a:pt x="1202872" y="6179134"/>
                </a:cubicBezTo>
                <a:cubicBezTo>
                  <a:pt x="1210485" y="6196739"/>
                  <a:pt x="1240090" y="6235807"/>
                  <a:pt x="1230684" y="6236401"/>
                </a:cubicBezTo>
                <a:cubicBezTo>
                  <a:pt x="1200841" y="6209724"/>
                  <a:pt x="1173094" y="6186720"/>
                  <a:pt x="1151880" y="6162355"/>
                </a:cubicBezTo>
                <a:cubicBezTo>
                  <a:pt x="1129885" y="6140896"/>
                  <a:pt x="1110768" y="6120204"/>
                  <a:pt x="1094528" y="6100288"/>
                </a:cubicBezTo>
                <a:cubicBezTo>
                  <a:pt x="1064143" y="6064123"/>
                  <a:pt x="1046582" y="6037626"/>
                  <a:pt x="1036872" y="6016343"/>
                </a:cubicBezTo>
                <a:close/>
                <a:moveTo>
                  <a:pt x="729934" y="5606776"/>
                </a:moveTo>
                <a:lnTo>
                  <a:pt x="738318" y="5619162"/>
                </a:lnTo>
                <a:lnTo>
                  <a:pt x="741534" y="5622080"/>
                </a:lnTo>
                <a:close/>
                <a:moveTo>
                  <a:pt x="864907" y="5288164"/>
                </a:moveTo>
                <a:lnTo>
                  <a:pt x="868725" y="5296695"/>
                </a:lnTo>
                <a:lnTo>
                  <a:pt x="869268" y="5295812"/>
                </a:lnTo>
                <a:close/>
                <a:moveTo>
                  <a:pt x="566239" y="5278338"/>
                </a:moveTo>
                <a:lnTo>
                  <a:pt x="640251" y="5436620"/>
                </a:lnTo>
                <a:lnTo>
                  <a:pt x="582093" y="5309152"/>
                </a:lnTo>
                <a:close/>
                <a:moveTo>
                  <a:pt x="457312" y="5107590"/>
                </a:moveTo>
                <a:cubicBezTo>
                  <a:pt x="468273" y="5101188"/>
                  <a:pt x="493143" y="5123418"/>
                  <a:pt x="518858" y="5177012"/>
                </a:cubicBezTo>
                <a:lnTo>
                  <a:pt x="521360" y="5182362"/>
                </a:lnTo>
                <a:lnTo>
                  <a:pt x="553395" y="5199108"/>
                </a:lnTo>
                <a:cubicBezTo>
                  <a:pt x="567801" y="5215812"/>
                  <a:pt x="585495" y="5244683"/>
                  <a:pt x="611329" y="5292077"/>
                </a:cubicBezTo>
                <a:cubicBezTo>
                  <a:pt x="640157" y="5334052"/>
                  <a:pt x="672640" y="5373890"/>
                  <a:pt x="694396" y="5407740"/>
                </a:cubicBezTo>
                <a:cubicBezTo>
                  <a:pt x="716152" y="5441591"/>
                  <a:pt x="727181" y="5469454"/>
                  <a:pt x="723291" y="5483977"/>
                </a:cubicBezTo>
                <a:cubicBezTo>
                  <a:pt x="728804" y="5497908"/>
                  <a:pt x="732220" y="5508166"/>
                  <a:pt x="740612" y="5522869"/>
                </a:cubicBezTo>
                <a:cubicBezTo>
                  <a:pt x="769441" y="5564840"/>
                  <a:pt x="793293" y="5602365"/>
                  <a:pt x="824997" y="5645110"/>
                </a:cubicBezTo>
                <a:lnTo>
                  <a:pt x="824949" y="5645134"/>
                </a:lnTo>
                <a:lnTo>
                  <a:pt x="786356" y="5662776"/>
                </a:lnTo>
                <a:lnTo>
                  <a:pt x="715179" y="5521277"/>
                </a:lnTo>
                <a:lnTo>
                  <a:pt x="710297" y="5520972"/>
                </a:lnTo>
                <a:lnTo>
                  <a:pt x="777654" y="5654875"/>
                </a:lnTo>
                <a:lnTo>
                  <a:pt x="786356" y="5662776"/>
                </a:lnTo>
                <a:cubicBezTo>
                  <a:pt x="791837" y="5659575"/>
                  <a:pt x="798562" y="5657486"/>
                  <a:pt x="805384" y="5655033"/>
                </a:cubicBezTo>
                <a:lnTo>
                  <a:pt x="824949" y="5645134"/>
                </a:lnTo>
                <a:lnTo>
                  <a:pt x="825000" y="5645111"/>
                </a:lnTo>
                <a:cubicBezTo>
                  <a:pt x="891047" y="5743758"/>
                  <a:pt x="962846" y="5843946"/>
                  <a:pt x="1039854" y="5936188"/>
                </a:cubicBezTo>
                <a:cubicBezTo>
                  <a:pt x="1021040" y="5937375"/>
                  <a:pt x="1005105" y="5939332"/>
                  <a:pt x="980539" y="5938976"/>
                </a:cubicBezTo>
                <a:cubicBezTo>
                  <a:pt x="987609" y="5947097"/>
                  <a:pt x="989709" y="5950775"/>
                  <a:pt x="996779" y="5958896"/>
                </a:cubicBezTo>
                <a:cubicBezTo>
                  <a:pt x="968017" y="5951189"/>
                  <a:pt x="944230" y="5947927"/>
                  <a:pt x="915468" y="5940222"/>
                </a:cubicBezTo>
                <a:cubicBezTo>
                  <a:pt x="901326" y="5923977"/>
                  <a:pt x="887182" y="5907733"/>
                  <a:pt x="873038" y="5891490"/>
                </a:cubicBezTo>
                <a:cubicBezTo>
                  <a:pt x="858895" y="5875247"/>
                  <a:pt x="848407" y="5856871"/>
                  <a:pt x="834264" y="5840627"/>
                </a:cubicBezTo>
                <a:cubicBezTo>
                  <a:pt x="803339" y="5794979"/>
                  <a:pt x="768757" y="5751464"/>
                  <a:pt x="740709" y="5706587"/>
                </a:cubicBezTo>
                <a:cubicBezTo>
                  <a:pt x="712659" y="5661709"/>
                  <a:pt x="684611" y="5616832"/>
                  <a:pt x="655781" y="5574860"/>
                </a:cubicBezTo>
                <a:cubicBezTo>
                  <a:pt x="627733" y="5529984"/>
                  <a:pt x="605434" y="5486648"/>
                  <a:pt x="579484" y="5445444"/>
                </a:cubicBezTo>
                <a:cubicBezTo>
                  <a:pt x="566897" y="5423392"/>
                  <a:pt x="554310" y="5401338"/>
                  <a:pt x="543822" y="5382962"/>
                </a:cubicBezTo>
                <a:cubicBezTo>
                  <a:pt x="534111" y="5361679"/>
                  <a:pt x="521523" y="5339626"/>
                  <a:pt x="511815" y="5318344"/>
                </a:cubicBezTo>
                <a:cubicBezTo>
                  <a:pt x="516246" y="5313304"/>
                  <a:pt x="540337" y="5338440"/>
                  <a:pt x="535299" y="5299729"/>
                </a:cubicBezTo>
                <a:cubicBezTo>
                  <a:pt x="550760" y="5322552"/>
                  <a:pt x="566224" y="5345376"/>
                  <a:pt x="578811" y="5367430"/>
                </a:cubicBezTo>
                <a:cubicBezTo>
                  <a:pt x="597149" y="5391024"/>
                  <a:pt x="612611" y="5413848"/>
                  <a:pt x="628854" y="5433765"/>
                </a:cubicBezTo>
                <a:cubicBezTo>
                  <a:pt x="646954" y="5469751"/>
                  <a:pt x="665835" y="5502832"/>
                  <a:pt x="683935" y="5538817"/>
                </a:cubicBezTo>
                <a:lnTo>
                  <a:pt x="689004" y="5546303"/>
                </a:lnTo>
                <a:lnTo>
                  <a:pt x="628854" y="5433765"/>
                </a:lnTo>
                <a:cubicBezTo>
                  <a:pt x="613390" y="5410941"/>
                  <a:pt x="597149" y="5391024"/>
                  <a:pt x="581686" y="5368200"/>
                </a:cubicBezTo>
                <a:cubicBezTo>
                  <a:pt x="566224" y="5345376"/>
                  <a:pt x="553637" y="5323323"/>
                  <a:pt x="538174" y="5300498"/>
                </a:cubicBezTo>
                <a:cubicBezTo>
                  <a:pt x="525048" y="5268958"/>
                  <a:pt x="509043" y="5236651"/>
                  <a:pt x="495914" y="5205110"/>
                </a:cubicBezTo>
                <a:cubicBezTo>
                  <a:pt x="482789" y="5173573"/>
                  <a:pt x="470437" y="5139130"/>
                  <a:pt x="457312" y="5107590"/>
                </a:cubicBezTo>
                <a:close/>
                <a:moveTo>
                  <a:pt x="869428" y="1149768"/>
                </a:moveTo>
                <a:lnTo>
                  <a:pt x="870666" y="1150875"/>
                </a:lnTo>
                <a:lnTo>
                  <a:pt x="870910" y="1150505"/>
                </a:lnTo>
                <a:close/>
                <a:moveTo>
                  <a:pt x="1154519" y="779895"/>
                </a:moveTo>
                <a:cubicBezTo>
                  <a:pt x="1088263" y="843092"/>
                  <a:pt x="1073407" y="864020"/>
                  <a:pt x="1059331" y="882040"/>
                </a:cubicBezTo>
                <a:lnTo>
                  <a:pt x="1030096" y="899115"/>
                </a:lnTo>
                <a:lnTo>
                  <a:pt x="1026538" y="900885"/>
                </a:lnTo>
                <a:lnTo>
                  <a:pt x="1026381" y="900955"/>
                </a:lnTo>
                <a:lnTo>
                  <a:pt x="995885" y="911744"/>
                </a:lnTo>
                <a:lnTo>
                  <a:pt x="995016" y="914492"/>
                </a:lnTo>
                <a:lnTo>
                  <a:pt x="960212" y="1024357"/>
                </a:lnTo>
                <a:lnTo>
                  <a:pt x="960428" y="1024130"/>
                </a:lnTo>
                <a:lnTo>
                  <a:pt x="995107" y="914646"/>
                </a:lnTo>
                <a:lnTo>
                  <a:pt x="1026381" y="900955"/>
                </a:lnTo>
                <a:lnTo>
                  <a:pt x="1027811" y="900448"/>
                </a:lnTo>
                <a:lnTo>
                  <a:pt x="1030096" y="899115"/>
                </a:lnTo>
                <a:lnTo>
                  <a:pt x="1058554" y="884944"/>
                </a:lnTo>
                <a:cubicBezTo>
                  <a:pt x="1072629" y="866923"/>
                  <a:pt x="1090360" y="846766"/>
                  <a:pt x="1153741" y="782799"/>
                </a:cubicBezTo>
                <a:lnTo>
                  <a:pt x="1155508" y="784829"/>
                </a:lnTo>
                <a:lnTo>
                  <a:pt x="1157170" y="782939"/>
                </a:lnTo>
                <a:close/>
                <a:moveTo>
                  <a:pt x="1256748" y="536415"/>
                </a:moveTo>
                <a:cubicBezTo>
                  <a:pt x="1242907" y="542049"/>
                  <a:pt x="1226194" y="546909"/>
                  <a:pt x="1208698" y="554675"/>
                </a:cubicBezTo>
                <a:cubicBezTo>
                  <a:pt x="1178448" y="587047"/>
                  <a:pt x="1155504" y="615144"/>
                  <a:pt x="1114053" y="666307"/>
                </a:cubicBezTo>
                <a:lnTo>
                  <a:pt x="1124878" y="681175"/>
                </a:lnTo>
                <a:lnTo>
                  <a:pt x="1125854" y="679334"/>
                </a:lnTo>
                <a:lnTo>
                  <a:pt x="1116931" y="667078"/>
                </a:lnTo>
                <a:cubicBezTo>
                  <a:pt x="1158381" y="615915"/>
                  <a:pt x="1181326" y="587814"/>
                  <a:pt x="1211575" y="555446"/>
                </a:cubicBezTo>
                <a:lnTo>
                  <a:pt x="1254123" y="539278"/>
                </a:lnTo>
                <a:close/>
                <a:moveTo>
                  <a:pt x="1522578" y="430179"/>
                </a:moveTo>
                <a:lnTo>
                  <a:pt x="1518158" y="432143"/>
                </a:lnTo>
                <a:lnTo>
                  <a:pt x="1486693" y="487893"/>
                </a:lnTo>
                <a:cubicBezTo>
                  <a:pt x="1479137" y="500266"/>
                  <a:pt x="1474121" y="507487"/>
                  <a:pt x="1468909" y="515429"/>
                </a:cubicBezTo>
                <a:cubicBezTo>
                  <a:pt x="1319920" y="634293"/>
                  <a:pt x="1203715" y="814870"/>
                  <a:pt x="1073539" y="932551"/>
                </a:cubicBezTo>
                <a:cubicBezTo>
                  <a:pt x="1051916" y="967231"/>
                  <a:pt x="1029514" y="1004816"/>
                  <a:pt x="1004235" y="1041631"/>
                </a:cubicBezTo>
                <a:cubicBezTo>
                  <a:pt x="978959" y="1078447"/>
                  <a:pt x="959433" y="1116803"/>
                  <a:pt x="937031" y="1154389"/>
                </a:cubicBezTo>
                <a:cubicBezTo>
                  <a:pt x="884918" y="1233829"/>
                  <a:pt x="816870" y="1315226"/>
                  <a:pt x="793754" y="1389983"/>
                </a:cubicBezTo>
                <a:cubicBezTo>
                  <a:pt x="760931" y="1443456"/>
                  <a:pt x="728107" y="1496930"/>
                  <a:pt x="698160" y="1551175"/>
                </a:cubicBezTo>
                <a:cubicBezTo>
                  <a:pt x="677855" y="1592439"/>
                  <a:pt x="660427" y="1634469"/>
                  <a:pt x="640124" y="1675732"/>
                </a:cubicBezTo>
                <a:lnTo>
                  <a:pt x="610718" y="1739460"/>
                </a:lnTo>
                <a:cubicBezTo>
                  <a:pt x="601614" y="1761928"/>
                  <a:pt x="593290" y="1781494"/>
                  <a:pt x="584185" y="1803962"/>
                </a:cubicBezTo>
                <a:cubicBezTo>
                  <a:pt x="559213" y="1862652"/>
                  <a:pt x="532141" y="1917667"/>
                  <a:pt x="510043" y="1977130"/>
                </a:cubicBezTo>
                <a:cubicBezTo>
                  <a:pt x="497047" y="2014122"/>
                  <a:pt x="485609" y="2045307"/>
                  <a:pt x="471836" y="2085204"/>
                </a:cubicBezTo>
                <a:cubicBezTo>
                  <a:pt x="466930" y="2115024"/>
                  <a:pt x="464898" y="2145614"/>
                  <a:pt x="455083" y="2205254"/>
                </a:cubicBezTo>
                <a:lnTo>
                  <a:pt x="478787" y="2143746"/>
                </a:lnTo>
                <a:lnTo>
                  <a:pt x="483408" y="2122551"/>
                </a:lnTo>
                <a:cubicBezTo>
                  <a:pt x="497179" y="2082653"/>
                  <a:pt x="514609" y="2040619"/>
                  <a:pt x="527603" y="2003628"/>
                </a:cubicBezTo>
                <a:cubicBezTo>
                  <a:pt x="549702" y="1944165"/>
                  <a:pt x="576774" y="1889150"/>
                  <a:pt x="601746" y="1830460"/>
                </a:cubicBezTo>
                <a:lnTo>
                  <a:pt x="628944" y="1811079"/>
                </a:lnTo>
                <a:lnTo>
                  <a:pt x="712748" y="1617563"/>
                </a:lnTo>
                <a:lnTo>
                  <a:pt x="720695" y="1582121"/>
                </a:lnTo>
                <a:lnTo>
                  <a:pt x="771153" y="1507462"/>
                </a:lnTo>
                <a:lnTo>
                  <a:pt x="806568" y="1442918"/>
                </a:lnTo>
                <a:lnTo>
                  <a:pt x="798322" y="1453475"/>
                </a:lnTo>
                <a:cubicBezTo>
                  <a:pt x="793348" y="1449030"/>
                  <a:pt x="788374" y="1444583"/>
                  <a:pt x="782622" y="1443042"/>
                </a:cubicBezTo>
                <a:cubicBezTo>
                  <a:pt x="758121" y="1476953"/>
                  <a:pt x="732067" y="1516673"/>
                  <a:pt x="706008" y="1556393"/>
                </a:cubicBezTo>
                <a:cubicBezTo>
                  <a:pt x="700560" y="1576726"/>
                  <a:pt x="694333" y="1599966"/>
                  <a:pt x="690205" y="1626882"/>
                </a:cubicBezTo>
                <a:cubicBezTo>
                  <a:pt x="669122" y="1671048"/>
                  <a:pt x="652472" y="1710175"/>
                  <a:pt x="634266" y="1755113"/>
                </a:cubicBezTo>
                <a:cubicBezTo>
                  <a:pt x="632710" y="1760922"/>
                  <a:pt x="627501" y="1768865"/>
                  <a:pt x="625165" y="1777582"/>
                </a:cubicBezTo>
                <a:cubicBezTo>
                  <a:pt x="610546" y="1786118"/>
                  <a:pt x="601681" y="1796196"/>
                  <a:pt x="587063" y="1804734"/>
                </a:cubicBezTo>
                <a:cubicBezTo>
                  <a:pt x="596165" y="1782265"/>
                  <a:pt x="604491" y="1762699"/>
                  <a:pt x="613593" y="1740230"/>
                </a:cubicBezTo>
                <a:lnTo>
                  <a:pt x="642999" y="1676502"/>
                </a:lnTo>
                <a:cubicBezTo>
                  <a:pt x="663304" y="1635240"/>
                  <a:pt x="680732" y="1593210"/>
                  <a:pt x="701035" y="1551945"/>
                </a:cubicBezTo>
                <a:cubicBezTo>
                  <a:pt x="733860" y="1498472"/>
                  <a:pt x="766683" y="1444997"/>
                  <a:pt x="796633" y="1390754"/>
                </a:cubicBezTo>
                <a:cubicBezTo>
                  <a:pt x="819745" y="1315996"/>
                  <a:pt x="887017" y="1237506"/>
                  <a:pt x="939908" y="1155160"/>
                </a:cubicBezTo>
                <a:cubicBezTo>
                  <a:pt x="962310" y="1117574"/>
                  <a:pt x="981834" y="1079217"/>
                  <a:pt x="1007113" y="1042402"/>
                </a:cubicBezTo>
                <a:cubicBezTo>
                  <a:pt x="1029514" y="1004816"/>
                  <a:pt x="1054012" y="970907"/>
                  <a:pt x="1076414" y="933321"/>
                </a:cubicBezTo>
                <a:cubicBezTo>
                  <a:pt x="1206590" y="815641"/>
                  <a:pt x="1319920" y="634293"/>
                  <a:pt x="1471783" y="516199"/>
                </a:cubicBezTo>
                <a:cubicBezTo>
                  <a:pt x="1482985" y="497404"/>
                  <a:pt x="1491851" y="487327"/>
                  <a:pt x="1522578" y="430179"/>
                </a:cubicBezTo>
                <a:close/>
                <a:moveTo>
                  <a:pt x="1652184" y="153561"/>
                </a:moveTo>
                <a:lnTo>
                  <a:pt x="1663450" y="169033"/>
                </a:lnTo>
                <a:lnTo>
                  <a:pt x="1663451" y="169031"/>
                </a:lnTo>
                <a:lnTo>
                  <a:pt x="1652188" y="153562"/>
                </a:lnTo>
                <a:close/>
                <a:moveTo>
                  <a:pt x="1691382" y="0"/>
                </a:moveTo>
                <a:lnTo>
                  <a:pt x="1855113" y="0"/>
                </a:lnTo>
                <a:lnTo>
                  <a:pt x="1804830" y="32563"/>
                </a:lnTo>
                <a:lnTo>
                  <a:pt x="1814541" y="53842"/>
                </a:lnTo>
                <a:lnTo>
                  <a:pt x="1814880" y="53671"/>
                </a:lnTo>
                <a:lnTo>
                  <a:pt x="1806927" y="36236"/>
                </a:lnTo>
                <a:lnTo>
                  <a:pt x="1864372" y="0"/>
                </a:lnTo>
                <a:lnTo>
                  <a:pt x="2008202" y="0"/>
                </a:lnTo>
                <a:lnTo>
                  <a:pt x="1899931" y="71664"/>
                </a:lnTo>
                <a:cubicBezTo>
                  <a:pt x="1790875" y="147911"/>
                  <a:pt x="1685782" y="229501"/>
                  <a:pt x="1584031" y="315877"/>
                </a:cubicBezTo>
                <a:cubicBezTo>
                  <a:pt x="1524541" y="365321"/>
                  <a:pt x="1478353" y="399644"/>
                  <a:pt x="1446004" y="428338"/>
                </a:cubicBezTo>
                <a:cubicBezTo>
                  <a:pt x="1413654" y="457032"/>
                  <a:pt x="1392269" y="479324"/>
                  <a:pt x="1377413" y="500251"/>
                </a:cubicBezTo>
                <a:cubicBezTo>
                  <a:pt x="1356029" y="522541"/>
                  <a:pt x="1331766" y="544063"/>
                  <a:pt x="1310379" y="566352"/>
                </a:cubicBezTo>
                <a:cubicBezTo>
                  <a:pt x="1266828" y="613840"/>
                  <a:pt x="1223279" y="661324"/>
                  <a:pt x="1180507" y="705906"/>
                </a:cubicBezTo>
                <a:lnTo>
                  <a:pt x="1046624" y="830137"/>
                </a:lnTo>
                <a:lnTo>
                  <a:pt x="1044341" y="834435"/>
                </a:lnTo>
                <a:cubicBezTo>
                  <a:pt x="1025831" y="857499"/>
                  <a:pt x="1008640" y="887139"/>
                  <a:pt x="989352" y="913105"/>
                </a:cubicBezTo>
                <a:cubicBezTo>
                  <a:pt x="976055" y="928222"/>
                  <a:pt x="967189" y="938301"/>
                  <a:pt x="955446" y="947608"/>
                </a:cubicBezTo>
                <a:lnTo>
                  <a:pt x="948137" y="951876"/>
                </a:lnTo>
                <a:lnTo>
                  <a:pt x="899650" y="1030733"/>
                </a:lnTo>
                <a:cubicBezTo>
                  <a:pt x="889141" y="1051269"/>
                  <a:pt x="883420" y="1066860"/>
                  <a:pt x="879917" y="1079932"/>
                </a:cubicBezTo>
                <a:cubicBezTo>
                  <a:pt x="872913" y="1106074"/>
                  <a:pt x="871117" y="1124274"/>
                  <a:pt x="854707" y="1151011"/>
                </a:cubicBezTo>
                <a:cubicBezTo>
                  <a:pt x="829427" y="1187826"/>
                  <a:pt x="807803" y="1222508"/>
                  <a:pt x="782527" y="1259324"/>
                </a:cubicBezTo>
                <a:cubicBezTo>
                  <a:pt x="760126" y="1296910"/>
                  <a:pt x="735625" y="1330818"/>
                  <a:pt x="713223" y="1368405"/>
                </a:cubicBezTo>
                <a:cubicBezTo>
                  <a:pt x="682498" y="1425556"/>
                  <a:pt x="656205" y="1477664"/>
                  <a:pt x="626256" y="1531909"/>
                </a:cubicBezTo>
                <a:cubicBezTo>
                  <a:pt x="602840" y="1584792"/>
                  <a:pt x="583076" y="1635539"/>
                  <a:pt x="560436" y="1685514"/>
                </a:cubicBezTo>
                <a:cubicBezTo>
                  <a:pt x="537798" y="1735491"/>
                  <a:pt x="520133" y="1789912"/>
                  <a:pt x="503247" y="1841429"/>
                </a:cubicBezTo>
                <a:cubicBezTo>
                  <a:pt x="522771" y="1803072"/>
                  <a:pt x="538642" y="1766851"/>
                  <a:pt x="552956" y="1736437"/>
                </a:cubicBezTo>
                <a:lnTo>
                  <a:pt x="557264" y="1727827"/>
                </a:lnTo>
                <a:lnTo>
                  <a:pt x="572719" y="1685690"/>
                </a:lnTo>
                <a:cubicBezTo>
                  <a:pt x="595360" y="1635714"/>
                  <a:pt x="615901" y="1582065"/>
                  <a:pt x="638538" y="1532088"/>
                </a:cubicBezTo>
                <a:lnTo>
                  <a:pt x="645092" y="1536446"/>
                </a:lnTo>
                <a:lnTo>
                  <a:pt x="646440" y="1533915"/>
                </a:lnTo>
                <a:lnTo>
                  <a:pt x="639320" y="1529182"/>
                </a:lnTo>
                <a:cubicBezTo>
                  <a:pt x="670045" y="1472031"/>
                  <a:pt x="696338" y="1419922"/>
                  <a:pt x="726288" y="1365678"/>
                </a:cubicBezTo>
                <a:cubicBezTo>
                  <a:pt x="748689" y="1328092"/>
                  <a:pt x="771091" y="1290506"/>
                  <a:pt x="795590" y="1256593"/>
                </a:cubicBezTo>
                <a:lnTo>
                  <a:pt x="867437" y="1148780"/>
                </a:lnTo>
                <a:lnTo>
                  <a:pt x="864893" y="1147514"/>
                </a:lnTo>
                <a:cubicBezTo>
                  <a:pt x="881303" y="1120776"/>
                  <a:pt x="883099" y="1102576"/>
                  <a:pt x="890104" y="1076434"/>
                </a:cubicBezTo>
                <a:cubicBezTo>
                  <a:pt x="897109" y="1050289"/>
                  <a:pt x="910102" y="1013296"/>
                  <a:pt x="958323" y="948379"/>
                </a:cubicBezTo>
                <a:cubicBezTo>
                  <a:pt x="967189" y="938301"/>
                  <a:pt x="976832" y="925319"/>
                  <a:pt x="992230" y="913876"/>
                </a:cubicBezTo>
                <a:lnTo>
                  <a:pt x="993571" y="911960"/>
                </a:lnTo>
                <a:lnTo>
                  <a:pt x="1047220" y="835207"/>
                </a:lnTo>
                <a:cubicBezTo>
                  <a:pt x="1092866" y="791395"/>
                  <a:pt x="1134860" y="749720"/>
                  <a:pt x="1182605" y="709583"/>
                </a:cubicBezTo>
                <a:cubicBezTo>
                  <a:pt x="1226155" y="662098"/>
                  <a:pt x="1266831" y="613841"/>
                  <a:pt x="1312478" y="570029"/>
                </a:cubicBezTo>
                <a:cubicBezTo>
                  <a:pt x="1333087" y="550643"/>
                  <a:pt x="1358128" y="526218"/>
                  <a:pt x="1379511" y="503928"/>
                </a:cubicBezTo>
                <a:cubicBezTo>
                  <a:pt x="1394368" y="483002"/>
                  <a:pt x="1415753" y="460710"/>
                  <a:pt x="1448103" y="432016"/>
                </a:cubicBezTo>
                <a:cubicBezTo>
                  <a:pt x="1480451" y="403323"/>
                  <a:pt x="1526641" y="368998"/>
                  <a:pt x="1586130" y="319554"/>
                </a:cubicBezTo>
                <a:cubicBezTo>
                  <a:pt x="1688271" y="231725"/>
                  <a:pt x="1793363" y="150135"/>
                  <a:pt x="1902322" y="74252"/>
                </a:cubicBezTo>
                <a:lnTo>
                  <a:pt x="2015076" y="0"/>
                </a:lnTo>
                <a:lnTo>
                  <a:pt x="2107911" y="0"/>
                </a:lnTo>
                <a:lnTo>
                  <a:pt x="2096656" y="7624"/>
                </a:lnTo>
                <a:cubicBezTo>
                  <a:pt x="2057932" y="34220"/>
                  <a:pt x="2018917" y="61906"/>
                  <a:pt x="1980037" y="91963"/>
                </a:cubicBezTo>
                <a:cubicBezTo>
                  <a:pt x="1957333" y="107672"/>
                  <a:pt x="1935405" y="120477"/>
                  <a:pt x="1915575" y="136959"/>
                </a:cubicBezTo>
                <a:cubicBezTo>
                  <a:pt x="1892869" y="152668"/>
                  <a:pt x="1873041" y="169151"/>
                  <a:pt x="1850336" y="184860"/>
                </a:cubicBezTo>
                <a:lnTo>
                  <a:pt x="1569461" y="368283"/>
                </a:lnTo>
                <a:lnTo>
                  <a:pt x="1853989" y="182727"/>
                </a:lnTo>
                <a:cubicBezTo>
                  <a:pt x="1876695" y="167015"/>
                  <a:pt x="1896522" y="150535"/>
                  <a:pt x="1919227" y="134823"/>
                </a:cubicBezTo>
                <a:cubicBezTo>
                  <a:pt x="1941933" y="119114"/>
                  <a:pt x="1963859" y="106309"/>
                  <a:pt x="1983691" y="89827"/>
                </a:cubicBezTo>
                <a:cubicBezTo>
                  <a:pt x="2022571" y="59769"/>
                  <a:pt x="2061391" y="32810"/>
                  <a:pt x="2100017" y="6576"/>
                </a:cubicBezTo>
                <a:lnTo>
                  <a:pt x="2109616" y="0"/>
                </a:lnTo>
                <a:lnTo>
                  <a:pt x="6058348" y="0"/>
                </a:lnTo>
                <a:lnTo>
                  <a:pt x="6058348" y="6619162"/>
                </a:lnTo>
                <a:lnTo>
                  <a:pt x="6031323" y="6635392"/>
                </a:lnTo>
                <a:cubicBezTo>
                  <a:pt x="5985371" y="6657328"/>
                  <a:pt x="5939420" y="6679262"/>
                  <a:pt x="5893467" y="6701198"/>
                </a:cubicBezTo>
                <a:lnTo>
                  <a:pt x="5880490" y="6706580"/>
                </a:lnTo>
                <a:lnTo>
                  <a:pt x="5874578" y="6710082"/>
                </a:lnTo>
                <a:lnTo>
                  <a:pt x="5817324" y="6736133"/>
                </a:lnTo>
                <a:lnTo>
                  <a:pt x="5767118" y="6770087"/>
                </a:lnTo>
                <a:cubicBezTo>
                  <a:pt x="5710980" y="6795521"/>
                  <a:pt x="5655622" y="6818049"/>
                  <a:pt x="5597386" y="6839806"/>
                </a:cubicBezTo>
                <a:lnTo>
                  <a:pt x="5571528" y="6847980"/>
                </a:lnTo>
                <a:lnTo>
                  <a:pt x="5549506" y="6858000"/>
                </a:lnTo>
                <a:lnTo>
                  <a:pt x="2319827" y="6858000"/>
                </a:lnTo>
                <a:lnTo>
                  <a:pt x="2291561" y="6844461"/>
                </a:lnTo>
                <a:cubicBezTo>
                  <a:pt x="2192691" y="6799289"/>
                  <a:pt x="2103225" y="6753522"/>
                  <a:pt x="1999855" y="6679123"/>
                </a:cubicBezTo>
                <a:cubicBezTo>
                  <a:pt x="1929746" y="6641656"/>
                  <a:pt x="1891276" y="6612668"/>
                  <a:pt x="1854123" y="6590259"/>
                </a:cubicBezTo>
                <a:cubicBezTo>
                  <a:pt x="1839980" y="6574015"/>
                  <a:pt x="1829490" y="6555635"/>
                  <a:pt x="1819002" y="6537259"/>
                </a:cubicBezTo>
                <a:cubicBezTo>
                  <a:pt x="1786045" y="6522202"/>
                  <a:pt x="1753088" y="6507144"/>
                  <a:pt x="1718032" y="6488410"/>
                </a:cubicBezTo>
                <a:cubicBezTo>
                  <a:pt x="1670392" y="6447625"/>
                  <a:pt x="1628502" y="6408377"/>
                  <a:pt x="1581641" y="6364686"/>
                </a:cubicBezTo>
                <a:cubicBezTo>
                  <a:pt x="1564384" y="6360062"/>
                  <a:pt x="1552101" y="6359886"/>
                  <a:pt x="1534844" y="6355262"/>
                </a:cubicBezTo>
                <a:cubicBezTo>
                  <a:pt x="1485105" y="6310800"/>
                  <a:pt x="1440339" y="6270782"/>
                  <a:pt x="1393476" y="6227090"/>
                </a:cubicBezTo>
                <a:cubicBezTo>
                  <a:pt x="1389519" y="6207349"/>
                  <a:pt x="1382684" y="6186837"/>
                  <a:pt x="1378725" y="6167095"/>
                </a:cubicBezTo>
                <a:cubicBezTo>
                  <a:pt x="1378725" y="6167095"/>
                  <a:pt x="1381603" y="6167866"/>
                  <a:pt x="1385255" y="6165734"/>
                </a:cubicBezTo>
                <a:cubicBezTo>
                  <a:pt x="1411446" y="6194544"/>
                  <a:pt x="1441290" y="6221222"/>
                  <a:pt x="1471133" y="6247899"/>
                </a:cubicBezTo>
                <a:cubicBezTo>
                  <a:pt x="1500977" y="6274576"/>
                  <a:pt x="1527942" y="6300482"/>
                  <a:pt x="1557007" y="6330066"/>
                </a:cubicBezTo>
                <a:cubicBezTo>
                  <a:pt x="1570068" y="6327339"/>
                  <a:pt x="1580255" y="6323841"/>
                  <a:pt x="1590439" y="6320343"/>
                </a:cubicBezTo>
                <a:cubicBezTo>
                  <a:pt x="1542799" y="6279556"/>
                  <a:pt x="1516069" y="6241259"/>
                  <a:pt x="1493535" y="6210313"/>
                </a:cubicBezTo>
                <a:cubicBezTo>
                  <a:pt x="1471000" y="6179367"/>
                  <a:pt x="1446130" y="6157138"/>
                  <a:pt x="1407421" y="6140538"/>
                </a:cubicBezTo>
                <a:cubicBezTo>
                  <a:pt x="1342456" y="6060863"/>
                  <a:pt x="1316570" y="6053925"/>
                  <a:pt x="1293257" y="6025884"/>
                </a:cubicBezTo>
                <a:cubicBezTo>
                  <a:pt x="1259996" y="5988952"/>
                  <a:pt x="1228835" y="5955694"/>
                  <a:pt x="1198449" y="5919530"/>
                </a:cubicBezTo>
                <a:cubicBezTo>
                  <a:pt x="1120423" y="5842581"/>
                  <a:pt x="1131521" y="5904711"/>
                  <a:pt x="1038270" y="5792548"/>
                </a:cubicBezTo>
                <a:cubicBezTo>
                  <a:pt x="1019931" y="5768953"/>
                  <a:pt x="1004467" y="5746129"/>
                  <a:pt x="984810" y="5715956"/>
                </a:cubicBezTo>
                <a:cubicBezTo>
                  <a:pt x="990562" y="5717497"/>
                  <a:pt x="997094" y="5716131"/>
                  <a:pt x="1000746" y="5713998"/>
                </a:cubicBezTo>
                <a:cubicBezTo>
                  <a:pt x="1024298" y="5729648"/>
                  <a:pt x="1042872" y="5740850"/>
                  <a:pt x="1064325" y="5752826"/>
                </a:cubicBezTo>
                <a:cubicBezTo>
                  <a:pt x="1030221" y="5684534"/>
                  <a:pt x="1027818" y="5658982"/>
                  <a:pt x="960994" y="5563239"/>
                </a:cubicBezTo>
                <a:cubicBezTo>
                  <a:pt x="938459" y="5532293"/>
                  <a:pt x="918802" y="5502118"/>
                  <a:pt x="898364" y="5474850"/>
                </a:cubicBezTo>
                <a:cubicBezTo>
                  <a:pt x="878707" y="5444675"/>
                  <a:pt x="858269" y="5417402"/>
                  <a:pt x="841486" y="5387998"/>
                </a:cubicBezTo>
                <a:cubicBezTo>
                  <a:pt x="828900" y="5365945"/>
                  <a:pt x="787553" y="5336185"/>
                  <a:pt x="767591" y="5284136"/>
                </a:cubicBezTo>
                <a:cubicBezTo>
                  <a:pt x="732706" y="5218746"/>
                  <a:pt x="705672" y="5158572"/>
                  <a:pt x="670791" y="5093183"/>
                </a:cubicBezTo>
                <a:lnTo>
                  <a:pt x="669329" y="5060745"/>
                </a:lnTo>
                <a:lnTo>
                  <a:pt x="648966" y="5025066"/>
                </a:lnTo>
                <a:cubicBezTo>
                  <a:pt x="625893" y="4984637"/>
                  <a:pt x="603594" y="4941301"/>
                  <a:pt x="582077" y="4895059"/>
                </a:cubicBezTo>
                <a:cubicBezTo>
                  <a:pt x="581773" y="4873185"/>
                  <a:pt x="553419" y="4806430"/>
                  <a:pt x="584583" y="4839688"/>
                </a:cubicBezTo>
                <a:cubicBezTo>
                  <a:pt x="574871" y="4818406"/>
                  <a:pt x="568814" y="4794990"/>
                  <a:pt x="561202" y="4777381"/>
                </a:cubicBezTo>
                <a:lnTo>
                  <a:pt x="558638" y="4769134"/>
                </a:lnTo>
                <a:lnTo>
                  <a:pt x="522425" y="4726514"/>
                </a:lnTo>
                <a:cubicBezTo>
                  <a:pt x="498809" y="4676598"/>
                  <a:pt x="481722" y="4625320"/>
                  <a:pt x="469610" y="4578485"/>
                </a:cubicBezTo>
                <a:cubicBezTo>
                  <a:pt x="458278" y="4528746"/>
                  <a:pt x="451918" y="4483452"/>
                  <a:pt x="451853" y="4449188"/>
                </a:cubicBezTo>
                <a:lnTo>
                  <a:pt x="446100" y="4447648"/>
                </a:lnTo>
                <a:cubicBezTo>
                  <a:pt x="433988" y="4400815"/>
                  <a:pt x="422654" y="4351077"/>
                  <a:pt x="414199" y="4302108"/>
                </a:cubicBezTo>
                <a:cubicBezTo>
                  <a:pt x="405739" y="4253141"/>
                  <a:pt x="393627" y="4206307"/>
                  <a:pt x="385172" y="4157338"/>
                </a:cubicBezTo>
                <a:cubicBezTo>
                  <a:pt x="375395" y="4101791"/>
                  <a:pt x="365618" y="4046240"/>
                  <a:pt x="358715" y="3991463"/>
                </a:cubicBezTo>
                <a:cubicBezTo>
                  <a:pt x="351817" y="3936685"/>
                  <a:pt x="345693" y="3879001"/>
                  <a:pt x="338794" y="3824226"/>
                </a:cubicBezTo>
                <a:lnTo>
                  <a:pt x="358106" y="3881535"/>
                </a:lnTo>
                <a:lnTo>
                  <a:pt x="358116" y="3881570"/>
                </a:lnTo>
                <a:lnTo>
                  <a:pt x="371948" y="3942079"/>
                </a:lnTo>
                <a:cubicBezTo>
                  <a:pt x="379085" y="3984469"/>
                  <a:pt x="385446" y="4029761"/>
                  <a:pt x="398101" y="4086079"/>
                </a:cubicBezTo>
                <a:cubicBezTo>
                  <a:pt x="404935" y="4106591"/>
                  <a:pt x="400026" y="4136409"/>
                  <a:pt x="399551" y="4161191"/>
                </a:cubicBezTo>
                <a:lnTo>
                  <a:pt x="404571" y="4175745"/>
                </a:lnTo>
                <a:lnTo>
                  <a:pt x="408739" y="4119217"/>
                </a:lnTo>
                <a:lnTo>
                  <a:pt x="395150" y="4063104"/>
                </a:lnTo>
                <a:lnTo>
                  <a:pt x="378130" y="3952715"/>
                </a:lnTo>
                <a:lnTo>
                  <a:pt x="358116" y="3881570"/>
                </a:lnTo>
                <a:lnTo>
                  <a:pt x="358111" y="3881552"/>
                </a:lnTo>
                <a:lnTo>
                  <a:pt x="358106" y="3881535"/>
                </a:lnTo>
                <a:lnTo>
                  <a:pt x="349821" y="3852086"/>
                </a:lnTo>
                <a:cubicBezTo>
                  <a:pt x="345256" y="3788592"/>
                  <a:pt x="337815" y="3724330"/>
                  <a:pt x="333248" y="3660837"/>
                </a:cubicBezTo>
                <a:lnTo>
                  <a:pt x="326912" y="3467641"/>
                </a:lnTo>
                <a:lnTo>
                  <a:pt x="323068" y="3410788"/>
                </a:lnTo>
                <a:cubicBezTo>
                  <a:pt x="320345" y="3300298"/>
                  <a:pt x="322371" y="3189096"/>
                  <a:pt x="329288" y="3077450"/>
                </a:cubicBezTo>
                <a:lnTo>
                  <a:pt x="355800" y="2841358"/>
                </a:lnTo>
                <a:lnTo>
                  <a:pt x="353884" y="2847530"/>
                </a:lnTo>
                <a:cubicBezTo>
                  <a:pt x="349992" y="2862055"/>
                  <a:pt x="346879" y="2873675"/>
                  <a:pt x="344308" y="2894778"/>
                </a:cubicBezTo>
                <a:cubicBezTo>
                  <a:pt x="340720" y="2931178"/>
                  <a:pt x="337132" y="2967578"/>
                  <a:pt x="329888" y="3006114"/>
                </a:cubicBezTo>
                <a:cubicBezTo>
                  <a:pt x="325522" y="3045418"/>
                  <a:pt x="321155" y="3084724"/>
                  <a:pt x="317566" y="3121124"/>
                </a:cubicBezTo>
                <a:cubicBezTo>
                  <a:pt x="310193" y="3091125"/>
                  <a:pt x="313782" y="3054726"/>
                  <a:pt x="314491" y="3017554"/>
                </a:cubicBezTo>
                <a:cubicBezTo>
                  <a:pt x="318858" y="2978251"/>
                  <a:pt x="324002" y="2936042"/>
                  <a:pt x="327052" y="2890155"/>
                </a:cubicBezTo>
                <a:cubicBezTo>
                  <a:pt x="312669" y="2886301"/>
                  <a:pt x="309795" y="2885531"/>
                  <a:pt x="304043" y="2883989"/>
                </a:cubicBezTo>
                <a:cubicBezTo>
                  <a:pt x="309727" y="2851266"/>
                  <a:pt x="314636" y="2821447"/>
                  <a:pt x="319238" y="2769750"/>
                </a:cubicBezTo>
                <a:cubicBezTo>
                  <a:pt x="319713" y="2744969"/>
                  <a:pt x="317313" y="2719418"/>
                  <a:pt x="317788" y="2694638"/>
                </a:cubicBezTo>
                <a:cubicBezTo>
                  <a:pt x="318261" y="2669858"/>
                  <a:pt x="318736" y="2645077"/>
                  <a:pt x="318432" y="2623203"/>
                </a:cubicBezTo>
                <a:cubicBezTo>
                  <a:pt x="306624" y="2598244"/>
                  <a:pt x="296134" y="2579867"/>
                  <a:pt x="283547" y="2557812"/>
                </a:cubicBezTo>
                <a:cubicBezTo>
                  <a:pt x="277796" y="2556272"/>
                  <a:pt x="274920" y="2555502"/>
                  <a:pt x="269168" y="2553961"/>
                </a:cubicBezTo>
                <a:cubicBezTo>
                  <a:pt x="268087" y="2534990"/>
                  <a:pt x="269340" y="2507303"/>
                  <a:pt x="274246" y="2477483"/>
                </a:cubicBezTo>
                <a:cubicBezTo>
                  <a:pt x="279155" y="2447663"/>
                  <a:pt x="284838" y="2414940"/>
                  <a:pt x="293401" y="2382985"/>
                </a:cubicBezTo>
                <a:cubicBezTo>
                  <a:pt x="309747" y="2321983"/>
                  <a:pt x="327414" y="2267560"/>
                  <a:pt x="339932" y="2255348"/>
                </a:cubicBezTo>
                <a:cubicBezTo>
                  <a:pt x="347479" y="2238691"/>
                  <a:pt x="351371" y="2224164"/>
                  <a:pt x="358137" y="2210412"/>
                </a:cubicBezTo>
                <a:lnTo>
                  <a:pt x="376475" y="2181158"/>
                </a:lnTo>
                <a:lnTo>
                  <a:pt x="391192" y="2107184"/>
                </a:lnTo>
                <a:cubicBezTo>
                  <a:pt x="401640" y="2071066"/>
                  <a:pt x="414634" y="2034072"/>
                  <a:pt x="426464" y="2001436"/>
                </a:cubicBezTo>
                <a:lnTo>
                  <a:pt x="443805" y="1982734"/>
                </a:lnTo>
                <a:lnTo>
                  <a:pt x="447309" y="1969660"/>
                </a:lnTo>
                <a:cubicBezTo>
                  <a:pt x="436886" y="1985547"/>
                  <a:pt x="425145" y="1994856"/>
                  <a:pt x="412623" y="2007069"/>
                </a:cubicBezTo>
                <a:cubicBezTo>
                  <a:pt x="409984" y="1993908"/>
                  <a:pt x="402913" y="1985787"/>
                  <a:pt x="400275" y="1972625"/>
                </a:cubicBezTo>
                <a:cubicBezTo>
                  <a:pt x="393441" y="1952114"/>
                  <a:pt x="438347" y="1796020"/>
                  <a:pt x="376895" y="1910318"/>
                </a:cubicBezTo>
                <a:lnTo>
                  <a:pt x="381156" y="1867094"/>
                </a:lnTo>
                <a:lnTo>
                  <a:pt x="378387" y="1870242"/>
                </a:lnTo>
                <a:cubicBezTo>
                  <a:pt x="365390" y="1907236"/>
                  <a:pt x="348740" y="1946363"/>
                  <a:pt x="335749" y="1983355"/>
                </a:cubicBezTo>
                <a:cubicBezTo>
                  <a:pt x="322751" y="2020349"/>
                  <a:pt x="306102" y="2059477"/>
                  <a:pt x="295983" y="2097239"/>
                </a:cubicBezTo>
                <a:cubicBezTo>
                  <a:pt x="285325" y="2125518"/>
                  <a:pt x="273885" y="2156702"/>
                  <a:pt x="263226" y="2184981"/>
                </a:cubicBezTo>
                <a:lnTo>
                  <a:pt x="213412" y="2370890"/>
                </a:lnTo>
                <a:cubicBezTo>
                  <a:pt x="204850" y="2402845"/>
                  <a:pt x="196289" y="2434798"/>
                  <a:pt x="190600" y="2467525"/>
                </a:cubicBezTo>
                <a:cubicBezTo>
                  <a:pt x="184917" y="2500247"/>
                  <a:pt x="179228" y="2532973"/>
                  <a:pt x="170667" y="2564926"/>
                </a:cubicBezTo>
                <a:cubicBezTo>
                  <a:pt x="158384" y="2564749"/>
                  <a:pt x="132462" y="2672999"/>
                  <a:pt x="120653" y="2648044"/>
                </a:cubicBezTo>
                <a:cubicBezTo>
                  <a:pt x="117775" y="2647272"/>
                  <a:pt x="117775" y="2647272"/>
                  <a:pt x="114901" y="2646502"/>
                </a:cubicBezTo>
                <a:cubicBezTo>
                  <a:pt x="114769" y="2577971"/>
                  <a:pt x="129559" y="2522775"/>
                  <a:pt x="144347" y="2467584"/>
                </a:cubicBezTo>
                <a:cubicBezTo>
                  <a:pt x="159136" y="2412390"/>
                  <a:pt x="182551" y="2359509"/>
                  <a:pt x="192605" y="2287480"/>
                </a:cubicBezTo>
                <a:cubicBezTo>
                  <a:pt x="208712" y="2238866"/>
                  <a:pt x="226140" y="2196835"/>
                  <a:pt x="244346" y="2151898"/>
                </a:cubicBezTo>
                <a:lnTo>
                  <a:pt x="263219" y="2184962"/>
                </a:lnTo>
                <a:lnTo>
                  <a:pt x="248001" y="2149765"/>
                </a:lnTo>
                <a:cubicBezTo>
                  <a:pt x="250032" y="2119176"/>
                  <a:pt x="258595" y="2087221"/>
                  <a:pt x="270270" y="2043648"/>
                </a:cubicBezTo>
                <a:cubicBezTo>
                  <a:pt x="281946" y="2000074"/>
                  <a:pt x="298831" y="1948555"/>
                  <a:pt x="318832" y="1885419"/>
                </a:cubicBezTo>
                <a:cubicBezTo>
                  <a:pt x="322724" y="1870896"/>
                  <a:pt x="329491" y="1857140"/>
                  <a:pt x="333382" y="1842618"/>
                </a:cubicBezTo>
                <a:cubicBezTo>
                  <a:pt x="342487" y="1820149"/>
                  <a:pt x="352367" y="1794774"/>
                  <a:pt x="361472" y="1772306"/>
                </a:cubicBezTo>
                <a:cubicBezTo>
                  <a:pt x="383874" y="1734720"/>
                  <a:pt x="408609" y="1688421"/>
                  <a:pt x="431012" y="1650835"/>
                </a:cubicBezTo>
                <a:lnTo>
                  <a:pt x="471476" y="1568604"/>
                </a:lnTo>
                <a:lnTo>
                  <a:pt x="471316" y="1546435"/>
                </a:lnTo>
                <a:cubicBezTo>
                  <a:pt x="455444" y="1582659"/>
                  <a:pt x="437474" y="1615205"/>
                  <a:pt x="420047" y="1657236"/>
                </a:cubicBezTo>
                <a:cubicBezTo>
                  <a:pt x="397645" y="1694822"/>
                  <a:pt x="372908" y="1741124"/>
                  <a:pt x="350508" y="1778710"/>
                </a:cubicBezTo>
                <a:cubicBezTo>
                  <a:pt x="341404" y="1801179"/>
                  <a:pt x="331523" y="1826550"/>
                  <a:pt x="322421" y="1849019"/>
                </a:cubicBezTo>
                <a:cubicBezTo>
                  <a:pt x="318529" y="1863545"/>
                  <a:pt x="311760" y="1877297"/>
                  <a:pt x="307868" y="1891822"/>
                </a:cubicBezTo>
                <a:cubicBezTo>
                  <a:pt x="290743" y="1955731"/>
                  <a:pt x="273858" y="2007248"/>
                  <a:pt x="259306" y="2050050"/>
                </a:cubicBezTo>
                <a:cubicBezTo>
                  <a:pt x="247630" y="2093624"/>
                  <a:pt x="241946" y="2126348"/>
                  <a:pt x="237037" y="2156167"/>
                </a:cubicBezTo>
                <a:cubicBezTo>
                  <a:pt x="218052" y="2204011"/>
                  <a:pt x="200625" y="2246041"/>
                  <a:pt x="185296" y="2291749"/>
                </a:cubicBezTo>
                <a:cubicBezTo>
                  <a:pt x="175243" y="2363779"/>
                  <a:pt x="151826" y="2416660"/>
                  <a:pt x="137037" y="2471852"/>
                </a:cubicBezTo>
                <a:cubicBezTo>
                  <a:pt x="122247" y="2527047"/>
                  <a:pt x="107459" y="2582238"/>
                  <a:pt x="107592" y="2650771"/>
                </a:cubicBezTo>
                <a:cubicBezTo>
                  <a:pt x="107592" y="2650771"/>
                  <a:pt x="110467" y="2651541"/>
                  <a:pt x="113344" y="2652312"/>
                </a:cubicBezTo>
                <a:cubicBezTo>
                  <a:pt x="110060" y="2710589"/>
                  <a:pt x="107554" y="2765959"/>
                  <a:pt x="106365" y="2827910"/>
                </a:cubicBezTo>
                <a:cubicBezTo>
                  <a:pt x="99126" y="2866443"/>
                  <a:pt x="98412" y="2903614"/>
                  <a:pt x="89917" y="2969833"/>
                </a:cubicBezTo>
                <a:cubicBezTo>
                  <a:pt x="91064" y="3023072"/>
                  <a:pt x="92992" y="3073404"/>
                  <a:pt x="95697" y="3120829"/>
                </a:cubicBezTo>
                <a:cubicBezTo>
                  <a:pt x="79984" y="3205351"/>
                  <a:pt x="88347" y="3348866"/>
                  <a:pt x="83304" y="3438876"/>
                </a:cubicBezTo>
                <a:lnTo>
                  <a:pt x="73836" y="3497928"/>
                </a:lnTo>
                <a:lnTo>
                  <a:pt x="86244" y="3501252"/>
                </a:lnTo>
                <a:cubicBezTo>
                  <a:pt x="96086" y="3591066"/>
                  <a:pt x="104545" y="3640033"/>
                  <a:pt x="108266" y="3672165"/>
                </a:cubicBezTo>
                <a:cubicBezTo>
                  <a:pt x="114862" y="3705066"/>
                  <a:pt x="115165" y="3726944"/>
                  <a:pt x="110260" y="3756763"/>
                </a:cubicBezTo>
                <a:cubicBezTo>
                  <a:pt x="99533" y="3750775"/>
                  <a:pt x="92934" y="3717872"/>
                  <a:pt x="85019" y="3678390"/>
                </a:cubicBezTo>
                <a:cubicBezTo>
                  <a:pt x="77102" y="3638906"/>
                  <a:pt x="73620" y="3594385"/>
                  <a:pt x="67021" y="3561482"/>
                </a:cubicBezTo>
                <a:cubicBezTo>
                  <a:pt x="62761" y="3519868"/>
                  <a:pt x="60623" y="3631380"/>
                  <a:pt x="56363" y="3589761"/>
                </a:cubicBezTo>
                <a:lnTo>
                  <a:pt x="52331" y="3504715"/>
                </a:lnTo>
                <a:lnTo>
                  <a:pt x="33457" y="3502673"/>
                </a:lnTo>
                <a:cubicBezTo>
                  <a:pt x="31054" y="3477122"/>
                  <a:pt x="31528" y="3452342"/>
                  <a:pt x="31225" y="3430468"/>
                </a:cubicBezTo>
                <a:cubicBezTo>
                  <a:pt x="8151" y="3390035"/>
                  <a:pt x="3044" y="3317059"/>
                  <a:pt x="5008" y="3252201"/>
                </a:cubicBezTo>
                <a:cubicBezTo>
                  <a:pt x="6974" y="3187347"/>
                  <a:pt x="11037" y="3126166"/>
                  <a:pt x="7" y="3098303"/>
                </a:cubicBezTo>
                <a:cubicBezTo>
                  <a:pt x="-365" y="3042161"/>
                  <a:pt x="14425" y="2986968"/>
                  <a:pt x="29042" y="2978430"/>
                </a:cubicBezTo>
                <a:cubicBezTo>
                  <a:pt x="35744" y="2930411"/>
                  <a:pt x="39571" y="2881621"/>
                  <a:pt x="46273" y="2833601"/>
                </a:cubicBezTo>
                <a:cubicBezTo>
                  <a:pt x="52974" y="2785581"/>
                  <a:pt x="62551" y="2738332"/>
                  <a:pt x="69252" y="2690312"/>
                </a:cubicBezTo>
                <a:cubicBezTo>
                  <a:pt x="67088" y="2652371"/>
                  <a:pt x="63366" y="2620239"/>
                  <a:pt x="64858" y="2580166"/>
                </a:cubicBezTo>
                <a:cubicBezTo>
                  <a:pt x="100530" y="2378009"/>
                  <a:pt x="159144" y="2147750"/>
                  <a:pt x="229766" y="2045249"/>
                </a:cubicBezTo>
                <a:cubicBezTo>
                  <a:pt x="245876" y="1996635"/>
                  <a:pt x="265095" y="1936404"/>
                  <a:pt x="287261" y="1911209"/>
                </a:cubicBezTo>
                <a:cubicBezTo>
                  <a:pt x="288515" y="1883522"/>
                  <a:pt x="288990" y="1858742"/>
                  <a:pt x="290242" y="1831058"/>
                </a:cubicBezTo>
                <a:cubicBezTo>
                  <a:pt x="309227" y="1783214"/>
                  <a:pt x="333830" y="1668384"/>
                  <a:pt x="380798" y="1631153"/>
                </a:cubicBezTo>
                <a:cubicBezTo>
                  <a:pt x="389122" y="1611587"/>
                  <a:pt x="395890" y="1597836"/>
                  <a:pt x="402657" y="1584080"/>
                </a:cubicBezTo>
                <a:cubicBezTo>
                  <a:pt x="427868" y="1513000"/>
                  <a:pt x="446854" y="1465158"/>
                  <a:pt x="470811" y="1421761"/>
                </a:cubicBezTo>
                <a:cubicBezTo>
                  <a:pt x="501843" y="1386488"/>
                  <a:pt x="545628" y="1326612"/>
                  <a:pt x="563903" y="1315940"/>
                </a:cubicBezTo>
                <a:cubicBezTo>
                  <a:pt x="569719" y="1351748"/>
                  <a:pt x="513412" y="1423838"/>
                  <a:pt x="505154" y="1477668"/>
                </a:cubicBezTo>
                <a:lnTo>
                  <a:pt x="527135" y="1453138"/>
                </a:lnTo>
                <a:lnTo>
                  <a:pt x="553946" y="1387606"/>
                </a:lnTo>
                <a:cubicBezTo>
                  <a:pt x="567970" y="1358281"/>
                  <a:pt x="579873" y="1331118"/>
                  <a:pt x="576965" y="1313213"/>
                </a:cubicBezTo>
                <a:cubicBezTo>
                  <a:pt x="594932" y="1280666"/>
                  <a:pt x="610567" y="1256833"/>
                  <a:pt x="628534" y="1224285"/>
                </a:cubicBezTo>
                <a:cubicBezTo>
                  <a:pt x="655371" y="1181660"/>
                  <a:pt x="680107" y="1135362"/>
                  <a:pt x="707719" y="1089830"/>
                </a:cubicBezTo>
                <a:cubicBezTo>
                  <a:pt x="735332" y="1044302"/>
                  <a:pt x="765821" y="999541"/>
                  <a:pt x="796310" y="954784"/>
                </a:cubicBezTo>
                <a:lnTo>
                  <a:pt x="801089" y="951601"/>
                </a:lnTo>
                <a:lnTo>
                  <a:pt x="854888" y="839714"/>
                </a:lnTo>
                <a:cubicBezTo>
                  <a:pt x="872620" y="819557"/>
                  <a:pt x="892687" y="790685"/>
                  <a:pt x="909097" y="763947"/>
                </a:cubicBezTo>
                <a:cubicBezTo>
                  <a:pt x="928386" y="737981"/>
                  <a:pt x="948995" y="718595"/>
                  <a:pt x="965169" y="704249"/>
                </a:cubicBezTo>
                <a:cubicBezTo>
                  <a:pt x="1004285" y="661803"/>
                  <a:pt x="1037652" y="617812"/>
                  <a:pt x="1078867" y="579041"/>
                </a:cubicBezTo>
                <a:cubicBezTo>
                  <a:pt x="1111452" y="537956"/>
                  <a:pt x="1141705" y="505590"/>
                  <a:pt x="1174291" y="464506"/>
                </a:cubicBezTo>
                <a:cubicBezTo>
                  <a:pt x="1188066" y="424608"/>
                  <a:pt x="1265825" y="364494"/>
                  <a:pt x="1305719" y="319141"/>
                </a:cubicBezTo>
                <a:cubicBezTo>
                  <a:pt x="1324772" y="305566"/>
                  <a:pt x="1346699" y="292760"/>
                  <a:pt x="1388454" y="263472"/>
                </a:cubicBezTo>
                <a:cubicBezTo>
                  <a:pt x="1420263" y="225295"/>
                  <a:pt x="1446083" y="197964"/>
                  <a:pt x="1467467" y="175674"/>
                </a:cubicBezTo>
                <a:cubicBezTo>
                  <a:pt x="1488855" y="153382"/>
                  <a:pt x="1507904" y="139805"/>
                  <a:pt x="1527735" y="123327"/>
                </a:cubicBezTo>
                <a:cubicBezTo>
                  <a:pt x="1549661" y="110521"/>
                  <a:pt x="1583329" y="88408"/>
                  <a:pt x="1579979" y="112418"/>
                </a:cubicBezTo>
                <a:cubicBezTo>
                  <a:pt x="1583633" y="110282"/>
                  <a:pt x="1591719" y="103110"/>
                  <a:pt x="1596155" y="98071"/>
                </a:cubicBezTo>
                <a:cubicBezTo>
                  <a:pt x="1619096" y="69968"/>
                  <a:pt x="1641261" y="44773"/>
                  <a:pt x="1667080" y="1744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>
              <a:solidFill>
                <a:schemeClr val="tx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7C5A92-3AAD-4F33-9F39-62B825B0F02C}"/>
              </a:ext>
            </a:extLst>
          </p:cNvPr>
          <p:cNvSpPr>
            <a:spLocks noGrp="1"/>
          </p:cNvSpPr>
          <p:nvPr>
            <p:ph type="ftr" sz="quarter" idx="55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F8C556-B80F-421B-8F80-332CBFCE257B}"/>
              </a:ext>
            </a:extLst>
          </p:cNvPr>
          <p:cNvSpPr>
            <a:spLocks noGrp="1"/>
          </p:cNvSpPr>
          <p:nvPr>
            <p:ph type="sldNum" sz="quarter" idx="56"/>
          </p:nvPr>
        </p:nvSpPr>
        <p:spPr>
          <a:solidFill>
            <a:schemeClr val="tx1"/>
          </a:solidFill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51" name="Title 1">
            <a:extLst>
              <a:ext uri="{FF2B5EF4-FFF2-40B4-BE49-F238E27FC236}">
                <a16:creationId xmlns:a16="http://schemas.microsoft.com/office/drawing/2014/main" id="{28D6001F-5A07-40AD-9813-6EB9D708DC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59469" y="2774487"/>
            <a:ext cx="3863221" cy="72000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Slide Title</a:t>
            </a:r>
          </a:p>
        </p:txBody>
      </p:sp>
      <p:sp>
        <p:nvSpPr>
          <p:cNvPr id="52" name="Subtitle 2">
            <a:extLst>
              <a:ext uri="{FF2B5EF4-FFF2-40B4-BE49-F238E27FC236}">
                <a16:creationId xmlns:a16="http://schemas.microsoft.com/office/drawing/2014/main" id="{3F5D994D-B125-4628-9E39-49308819F2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9469" y="3708115"/>
            <a:ext cx="3863221" cy="1415429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E4D5DCE-5505-E798-D9E9-C90940BE6798}"/>
              </a:ext>
            </a:extLst>
          </p:cNvPr>
          <p:cNvSpPr txBox="1">
            <a:spLocks/>
          </p:cNvSpPr>
          <p:nvPr userDrawn="1"/>
        </p:nvSpPr>
        <p:spPr>
          <a:xfrm>
            <a:off x="8924420" y="6626269"/>
            <a:ext cx="2741612" cy="22596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ru-RU"/>
            </a:defPPr>
            <a:lvl1pPr marL="0" algn="l" defTabSz="914400" rtl="0" eaLnBrk="1" latinLnBrk="0" hangingPunct="1">
              <a:defRPr sz="1050" i="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FLORIDA DEPARTMENT OF TRANSPORTATION – DISTRICT SIX 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5E0C5AD-B2AE-8DCC-45D8-B62410B9004E}"/>
              </a:ext>
            </a:extLst>
          </p:cNvPr>
          <p:cNvSpPr txBox="1">
            <a:spLocks/>
          </p:cNvSpPr>
          <p:nvPr userDrawn="1"/>
        </p:nvSpPr>
        <p:spPr>
          <a:xfrm>
            <a:off x="8775865" y="6385551"/>
            <a:ext cx="2890167" cy="22597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ru-RU"/>
            </a:defPPr>
            <a:lvl1pPr marL="0" algn="l" defTabSz="914400" rtl="0" eaLnBrk="1" latinLnBrk="0" hangingPunct="1">
              <a:defRPr sz="1100" b="1" i="0" kern="1200" spc="3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>
                <a:solidFill>
                  <a:schemeClr val="bg1"/>
                </a:solidFill>
                <a:latin typeface="+mj-lt"/>
              </a:rPr>
              <a:t>GEC INDUSTRY FORUM</a:t>
            </a:r>
          </a:p>
        </p:txBody>
      </p:sp>
    </p:spTree>
    <p:extLst>
      <p:ext uri="{BB962C8B-B14F-4D97-AF65-F5344CB8AC3E}">
        <p14:creationId xmlns:p14="http://schemas.microsoft.com/office/powerpoint/2010/main" val="268626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ullets as Icons 4X Option 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A0690024-45C4-4CC9-BD1E-D825E7D4B6B1}"/>
              </a:ext>
            </a:extLst>
          </p:cNvPr>
          <p:cNvSpPr/>
          <p:nvPr userDrawn="1"/>
        </p:nvSpPr>
        <p:spPr>
          <a:xfrm>
            <a:off x="6133652" y="65487"/>
            <a:ext cx="6058348" cy="6858000"/>
          </a:xfrm>
          <a:custGeom>
            <a:avLst/>
            <a:gdLst>
              <a:gd name="connsiteX0" fmla="*/ 5775314 w 6058348"/>
              <a:gd name="connsiteY0" fmla="*/ 6830929 h 6858000"/>
              <a:gd name="connsiteX1" fmla="*/ 5755157 w 6058348"/>
              <a:gd name="connsiteY1" fmla="*/ 6838228 h 6858000"/>
              <a:gd name="connsiteX2" fmla="*/ 5751312 w 6058348"/>
              <a:gd name="connsiteY2" fmla="*/ 6840574 h 6858000"/>
              <a:gd name="connsiteX3" fmla="*/ 5764972 w 6058348"/>
              <a:gd name="connsiteY3" fmla="*/ 6836167 h 6858000"/>
              <a:gd name="connsiteX4" fmla="*/ 6058348 w 6058348"/>
              <a:gd name="connsiteY4" fmla="*/ 6809240 h 6858000"/>
              <a:gd name="connsiteX5" fmla="*/ 6058348 w 6058348"/>
              <a:gd name="connsiteY5" fmla="*/ 6858000 h 6858000"/>
              <a:gd name="connsiteX6" fmla="*/ 5977136 w 6058348"/>
              <a:gd name="connsiteY6" fmla="*/ 6858000 h 6858000"/>
              <a:gd name="connsiteX7" fmla="*/ 5977921 w 6058348"/>
              <a:gd name="connsiteY7" fmla="*/ 6857705 h 6858000"/>
              <a:gd name="connsiteX8" fmla="*/ 6025527 w 6058348"/>
              <a:gd name="connsiteY8" fmla="*/ 6829598 h 6858000"/>
              <a:gd name="connsiteX9" fmla="*/ 6018182 w 6058348"/>
              <a:gd name="connsiteY9" fmla="*/ 6739091 h 6858000"/>
              <a:gd name="connsiteX10" fmla="*/ 6017901 w 6058348"/>
              <a:gd name="connsiteY10" fmla="*/ 6739114 h 6858000"/>
              <a:gd name="connsiteX11" fmla="*/ 6012472 w 6058348"/>
              <a:gd name="connsiteY11" fmla="*/ 6751767 h 6858000"/>
              <a:gd name="connsiteX12" fmla="*/ 5952444 w 6058348"/>
              <a:gd name="connsiteY12" fmla="*/ 6791725 h 6858000"/>
              <a:gd name="connsiteX13" fmla="*/ 5881449 w 6058348"/>
              <a:gd name="connsiteY13" fmla="*/ 6838083 h 6858000"/>
              <a:gd name="connsiteX14" fmla="*/ 5884949 w 6058348"/>
              <a:gd name="connsiteY14" fmla="*/ 6838200 h 6858000"/>
              <a:gd name="connsiteX15" fmla="*/ 5951666 w 6058348"/>
              <a:gd name="connsiteY15" fmla="*/ 6794627 h 6858000"/>
              <a:gd name="connsiteX16" fmla="*/ 6011694 w 6058348"/>
              <a:gd name="connsiteY16" fmla="*/ 6754670 h 6858000"/>
              <a:gd name="connsiteX17" fmla="*/ 6018182 w 6058348"/>
              <a:gd name="connsiteY17" fmla="*/ 6739091 h 6858000"/>
              <a:gd name="connsiteX18" fmla="*/ 1828503 w 6058348"/>
              <a:gd name="connsiteY18" fmla="*/ 6699175 h 6858000"/>
              <a:gd name="connsiteX19" fmla="*/ 1858008 w 6058348"/>
              <a:gd name="connsiteY19" fmla="*/ 6708052 h 6858000"/>
              <a:gd name="connsiteX20" fmla="*/ 1977044 w 6058348"/>
              <a:gd name="connsiteY20" fmla="*/ 6775753 h 6858000"/>
              <a:gd name="connsiteX21" fmla="*/ 2030914 w 6058348"/>
              <a:gd name="connsiteY21" fmla="*/ 6793299 h 6858000"/>
              <a:gd name="connsiteX22" fmla="*/ 2104411 w 6058348"/>
              <a:gd name="connsiteY22" fmla="*/ 6858000 h 6858000"/>
              <a:gd name="connsiteX23" fmla="*/ 2029236 w 6058348"/>
              <a:gd name="connsiteY23" fmla="*/ 6858000 h 6858000"/>
              <a:gd name="connsiteX24" fmla="*/ 1978430 w 6058348"/>
              <a:gd name="connsiteY24" fmla="*/ 6816601 h 6858000"/>
              <a:gd name="connsiteX25" fmla="*/ 1897054 w 6058348"/>
              <a:gd name="connsiteY25" fmla="*/ 6763661 h 6858000"/>
              <a:gd name="connsiteX26" fmla="*/ 1813581 w 6058348"/>
              <a:gd name="connsiteY26" fmla="*/ 6707045 h 6858000"/>
              <a:gd name="connsiteX27" fmla="*/ 1828503 w 6058348"/>
              <a:gd name="connsiteY27" fmla="*/ 6699175 h 6858000"/>
              <a:gd name="connsiteX28" fmla="*/ 6058348 w 6058348"/>
              <a:gd name="connsiteY28" fmla="*/ 6646154 h 6858000"/>
              <a:gd name="connsiteX29" fmla="*/ 6058348 w 6058348"/>
              <a:gd name="connsiteY29" fmla="*/ 6798878 h 6858000"/>
              <a:gd name="connsiteX30" fmla="*/ 6007790 w 6058348"/>
              <a:gd name="connsiteY30" fmla="*/ 6831072 h 6858000"/>
              <a:gd name="connsiteX31" fmla="*/ 5960666 w 6058348"/>
              <a:gd name="connsiteY31" fmla="*/ 6858000 h 6858000"/>
              <a:gd name="connsiteX32" fmla="*/ 5702396 w 6058348"/>
              <a:gd name="connsiteY32" fmla="*/ 6858000 h 6858000"/>
              <a:gd name="connsiteX33" fmla="*/ 5701558 w 6058348"/>
              <a:gd name="connsiteY33" fmla="*/ 6857641 h 6858000"/>
              <a:gd name="connsiteX34" fmla="*/ 5700561 w 6058348"/>
              <a:gd name="connsiteY34" fmla="*/ 6858000 h 6858000"/>
              <a:gd name="connsiteX35" fmla="*/ 5617693 w 6058348"/>
              <a:gd name="connsiteY35" fmla="*/ 6858000 h 6858000"/>
              <a:gd name="connsiteX36" fmla="*/ 5769518 w 6058348"/>
              <a:gd name="connsiteY36" fmla="*/ 6795637 h 6858000"/>
              <a:gd name="connsiteX37" fmla="*/ 5895870 w 6058348"/>
              <a:gd name="connsiteY37" fmla="*/ 6726747 h 6858000"/>
              <a:gd name="connsiteX38" fmla="*/ 6033724 w 6058348"/>
              <a:gd name="connsiteY38" fmla="*/ 6660942 h 6858000"/>
              <a:gd name="connsiteX39" fmla="*/ 1704192 w 6058348"/>
              <a:gd name="connsiteY39" fmla="*/ 6494042 h 6858000"/>
              <a:gd name="connsiteX40" fmla="*/ 1805163 w 6058348"/>
              <a:gd name="connsiteY40" fmla="*/ 6542890 h 6858000"/>
              <a:gd name="connsiteX41" fmla="*/ 1840284 w 6058348"/>
              <a:gd name="connsiteY41" fmla="*/ 6595890 h 6858000"/>
              <a:gd name="connsiteX42" fmla="*/ 1986015 w 6058348"/>
              <a:gd name="connsiteY42" fmla="*/ 6684753 h 6858000"/>
              <a:gd name="connsiteX43" fmla="*/ 2277722 w 6058348"/>
              <a:gd name="connsiteY43" fmla="*/ 6850092 h 6858000"/>
              <a:gd name="connsiteX44" fmla="*/ 2294231 w 6058348"/>
              <a:gd name="connsiteY44" fmla="*/ 6858000 h 6858000"/>
              <a:gd name="connsiteX45" fmla="*/ 2184392 w 6058348"/>
              <a:gd name="connsiteY45" fmla="*/ 6858000 h 6858000"/>
              <a:gd name="connsiteX46" fmla="*/ 2137094 w 6058348"/>
              <a:gd name="connsiteY46" fmla="*/ 6834206 h 6858000"/>
              <a:gd name="connsiteX47" fmla="*/ 2043974 w 6058348"/>
              <a:gd name="connsiteY47" fmla="*/ 6790575 h 6858000"/>
              <a:gd name="connsiteX48" fmla="*/ 1940844 w 6058348"/>
              <a:gd name="connsiteY48" fmla="*/ 6703784 h 6858000"/>
              <a:gd name="connsiteX49" fmla="*/ 1808948 w 6058348"/>
              <a:gd name="connsiteY49" fmla="*/ 6609289 h 6858000"/>
              <a:gd name="connsiteX50" fmla="*/ 1672861 w 6058348"/>
              <a:gd name="connsiteY50" fmla="*/ 6507439 h 6858000"/>
              <a:gd name="connsiteX51" fmla="*/ 1704192 w 6058348"/>
              <a:gd name="connsiteY51" fmla="*/ 6494042 h 6858000"/>
              <a:gd name="connsiteX52" fmla="*/ 1413162 w 6058348"/>
              <a:gd name="connsiteY52" fmla="*/ 6406719 h 6858000"/>
              <a:gd name="connsiteX53" fmla="*/ 1705777 w 6058348"/>
              <a:gd name="connsiteY53" fmla="*/ 6637683 h 6858000"/>
              <a:gd name="connsiteX54" fmla="*/ 1813581 w 6058348"/>
              <a:gd name="connsiteY54" fmla="*/ 6707045 h 6858000"/>
              <a:gd name="connsiteX55" fmla="*/ 1894178 w 6058348"/>
              <a:gd name="connsiteY55" fmla="*/ 6762888 h 6858000"/>
              <a:gd name="connsiteX56" fmla="*/ 1975555 w 6058348"/>
              <a:gd name="connsiteY56" fmla="*/ 6815827 h 6858000"/>
              <a:gd name="connsiteX57" fmla="*/ 2027311 w 6058348"/>
              <a:gd name="connsiteY57" fmla="*/ 6858000 h 6858000"/>
              <a:gd name="connsiteX58" fmla="*/ 1975650 w 6058348"/>
              <a:gd name="connsiteY58" fmla="*/ 6858000 h 6858000"/>
              <a:gd name="connsiteX59" fmla="*/ 1904949 w 6058348"/>
              <a:gd name="connsiteY59" fmla="*/ 6808974 h 6858000"/>
              <a:gd name="connsiteX60" fmla="*/ 1831444 w 6058348"/>
              <a:gd name="connsiteY60" fmla="*/ 6755421 h 6858000"/>
              <a:gd name="connsiteX61" fmla="*/ 1759476 w 6058348"/>
              <a:gd name="connsiteY61" fmla="*/ 6701886 h 6858000"/>
              <a:gd name="connsiteX62" fmla="*/ 1688284 w 6058348"/>
              <a:gd name="connsiteY62" fmla="*/ 6645449 h 6858000"/>
              <a:gd name="connsiteX63" fmla="*/ 1591984 w 6058348"/>
              <a:gd name="connsiteY63" fmla="*/ 6579173 h 6858000"/>
              <a:gd name="connsiteX64" fmla="*/ 1510844 w 6058348"/>
              <a:gd name="connsiteY64" fmla="*/ 6513843 h 6858000"/>
              <a:gd name="connsiteX65" fmla="*/ 1449063 w 6058348"/>
              <a:gd name="connsiteY65" fmla="*/ 6456811 h 6858000"/>
              <a:gd name="connsiteX66" fmla="*/ 1413162 w 6058348"/>
              <a:gd name="connsiteY66" fmla="*/ 6406719 h 6858000"/>
              <a:gd name="connsiteX67" fmla="*/ 1521005 w 6058348"/>
              <a:gd name="connsiteY67" fmla="*/ 6360893 h 6858000"/>
              <a:gd name="connsiteX68" fmla="*/ 1567801 w 6058348"/>
              <a:gd name="connsiteY68" fmla="*/ 6370320 h 6858000"/>
              <a:gd name="connsiteX69" fmla="*/ 1704192 w 6058348"/>
              <a:gd name="connsiteY69" fmla="*/ 6494042 h 6858000"/>
              <a:gd name="connsiteX70" fmla="*/ 1680948 w 6058348"/>
              <a:gd name="connsiteY70" fmla="*/ 6500268 h 6858000"/>
              <a:gd name="connsiteX71" fmla="*/ 1521005 w 6058348"/>
              <a:gd name="connsiteY71" fmla="*/ 6360893 h 6858000"/>
              <a:gd name="connsiteX72" fmla="*/ 1399798 w 6058348"/>
              <a:gd name="connsiteY72" fmla="*/ 6033698 h 6858000"/>
              <a:gd name="connsiteX73" fmla="*/ 1399604 w 6058348"/>
              <a:gd name="connsiteY73" fmla="*/ 6034532 h 6858000"/>
              <a:gd name="connsiteX74" fmla="*/ 1406136 w 6058348"/>
              <a:gd name="connsiteY74" fmla="*/ 6049010 h 6858000"/>
              <a:gd name="connsiteX75" fmla="*/ 1408539 w 6058348"/>
              <a:gd name="connsiteY75" fmla="*/ 6044319 h 6858000"/>
              <a:gd name="connsiteX76" fmla="*/ 1036872 w 6058348"/>
              <a:gd name="connsiteY76" fmla="*/ 6016343 h 6858000"/>
              <a:gd name="connsiteX77" fmla="*/ 1202872 w 6058348"/>
              <a:gd name="connsiteY77" fmla="*/ 6179134 h 6858000"/>
              <a:gd name="connsiteX78" fmla="*/ 1230684 w 6058348"/>
              <a:gd name="connsiteY78" fmla="*/ 6236401 h 6858000"/>
              <a:gd name="connsiteX79" fmla="*/ 1151880 w 6058348"/>
              <a:gd name="connsiteY79" fmla="*/ 6162355 h 6858000"/>
              <a:gd name="connsiteX80" fmla="*/ 1094528 w 6058348"/>
              <a:gd name="connsiteY80" fmla="*/ 6100288 h 6858000"/>
              <a:gd name="connsiteX81" fmla="*/ 1036872 w 6058348"/>
              <a:gd name="connsiteY81" fmla="*/ 6016343 h 6858000"/>
              <a:gd name="connsiteX82" fmla="*/ 729934 w 6058348"/>
              <a:gd name="connsiteY82" fmla="*/ 5606776 h 6858000"/>
              <a:gd name="connsiteX83" fmla="*/ 738318 w 6058348"/>
              <a:gd name="connsiteY83" fmla="*/ 5619162 h 6858000"/>
              <a:gd name="connsiteX84" fmla="*/ 741534 w 6058348"/>
              <a:gd name="connsiteY84" fmla="*/ 5622080 h 6858000"/>
              <a:gd name="connsiteX85" fmla="*/ 864907 w 6058348"/>
              <a:gd name="connsiteY85" fmla="*/ 5288164 h 6858000"/>
              <a:gd name="connsiteX86" fmla="*/ 868725 w 6058348"/>
              <a:gd name="connsiteY86" fmla="*/ 5296695 h 6858000"/>
              <a:gd name="connsiteX87" fmla="*/ 869268 w 6058348"/>
              <a:gd name="connsiteY87" fmla="*/ 5295812 h 6858000"/>
              <a:gd name="connsiteX88" fmla="*/ 566239 w 6058348"/>
              <a:gd name="connsiteY88" fmla="*/ 5278338 h 6858000"/>
              <a:gd name="connsiteX89" fmla="*/ 640251 w 6058348"/>
              <a:gd name="connsiteY89" fmla="*/ 5436620 h 6858000"/>
              <a:gd name="connsiteX90" fmla="*/ 582093 w 6058348"/>
              <a:gd name="connsiteY90" fmla="*/ 5309152 h 6858000"/>
              <a:gd name="connsiteX91" fmla="*/ 457312 w 6058348"/>
              <a:gd name="connsiteY91" fmla="*/ 5107590 h 6858000"/>
              <a:gd name="connsiteX92" fmla="*/ 518858 w 6058348"/>
              <a:gd name="connsiteY92" fmla="*/ 5177012 h 6858000"/>
              <a:gd name="connsiteX93" fmla="*/ 521360 w 6058348"/>
              <a:gd name="connsiteY93" fmla="*/ 5182362 h 6858000"/>
              <a:gd name="connsiteX94" fmla="*/ 553395 w 6058348"/>
              <a:gd name="connsiteY94" fmla="*/ 5199108 h 6858000"/>
              <a:gd name="connsiteX95" fmla="*/ 611329 w 6058348"/>
              <a:gd name="connsiteY95" fmla="*/ 5292077 h 6858000"/>
              <a:gd name="connsiteX96" fmla="*/ 694396 w 6058348"/>
              <a:gd name="connsiteY96" fmla="*/ 5407740 h 6858000"/>
              <a:gd name="connsiteX97" fmla="*/ 723291 w 6058348"/>
              <a:gd name="connsiteY97" fmla="*/ 5483977 h 6858000"/>
              <a:gd name="connsiteX98" fmla="*/ 740612 w 6058348"/>
              <a:gd name="connsiteY98" fmla="*/ 5522869 h 6858000"/>
              <a:gd name="connsiteX99" fmla="*/ 824997 w 6058348"/>
              <a:gd name="connsiteY99" fmla="*/ 5645110 h 6858000"/>
              <a:gd name="connsiteX100" fmla="*/ 824949 w 6058348"/>
              <a:gd name="connsiteY100" fmla="*/ 5645134 h 6858000"/>
              <a:gd name="connsiteX101" fmla="*/ 786356 w 6058348"/>
              <a:gd name="connsiteY101" fmla="*/ 5662776 h 6858000"/>
              <a:gd name="connsiteX102" fmla="*/ 715179 w 6058348"/>
              <a:gd name="connsiteY102" fmla="*/ 5521277 h 6858000"/>
              <a:gd name="connsiteX103" fmla="*/ 710297 w 6058348"/>
              <a:gd name="connsiteY103" fmla="*/ 5520972 h 6858000"/>
              <a:gd name="connsiteX104" fmla="*/ 777654 w 6058348"/>
              <a:gd name="connsiteY104" fmla="*/ 5654875 h 6858000"/>
              <a:gd name="connsiteX105" fmla="*/ 786356 w 6058348"/>
              <a:gd name="connsiteY105" fmla="*/ 5662776 h 6858000"/>
              <a:gd name="connsiteX106" fmla="*/ 805384 w 6058348"/>
              <a:gd name="connsiteY106" fmla="*/ 5655033 h 6858000"/>
              <a:gd name="connsiteX107" fmla="*/ 824949 w 6058348"/>
              <a:gd name="connsiteY107" fmla="*/ 5645134 h 6858000"/>
              <a:gd name="connsiteX108" fmla="*/ 825000 w 6058348"/>
              <a:gd name="connsiteY108" fmla="*/ 5645111 h 6858000"/>
              <a:gd name="connsiteX109" fmla="*/ 1039854 w 6058348"/>
              <a:gd name="connsiteY109" fmla="*/ 5936188 h 6858000"/>
              <a:gd name="connsiteX110" fmla="*/ 980539 w 6058348"/>
              <a:gd name="connsiteY110" fmla="*/ 5938976 h 6858000"/>
              <a:gd name="connsiteX111" fmla="*/ 996779 w 6058348"/>
              <a:gd name="connsiteY111" fmla="*/ 5958896 h 6858000"/>
              <a:gd name="connsiteX112" fmla="*/ 915468 w 6058348"/>
              <a:gd name="connsiteY112" fmla="*/ 5940222 h 6858000"/>
              <a:gd name="connsiteX113" fmla="*/ 873038 w 6058348"/>
              <a:gd name="connsiteY113" fmla="*/ 5891490 h 6858000"/>
              <a:gd name="connsiteX114" fmla="*/ 834264 w 6058348"/>
              <a:gd name="connsiteY114" fmla="*/ 5840627 h 6858000"/>
              <a:gd name="connsiteX115" fmla="*/ 740709 w 6058348"/>
              <a:gd name="connsiteY115" fmla="*/ 5706587 h 6858000"/>
              <a:gd name="connsiteX116" fmla="*/ 655781 w 6058348"/>
              <a:gd name="connsiteY116" fmla="*/ 5574860 h 6858000"/>
              <a:gd name="connsiteX117" fmla="*/ 579484 w 6058348"/>
              <a:gd name="connsiteY117" fmla="*/ 5445444 h 6858000"/>
              <a:gd name="connsiteX118" fmla="*/ 543822 w 6058348"/>
              <a:gd name="connsiteY118" fmla="*/ 5382962 h 6858000"/>
              <a:gd name="connsiteX119" fmla="*/ 511815 w 6058348"/>
              <a:gd name="connsiteY119" fmla="*/ 5318344 h 6858000"/>
              <a:gd name="connsiteX120" fmla="*/ 535299 w 6058348"/>
              <a:gd name="connsiteY120" fmla="*/ 5299729 h 6858000"/>
              <a:gd name="connsiteX121" fmla="*/ 578811 w 6058348"/>
              <a:gd name="connsiteY121" fmla="*/ 5367430 h 6858000"/>
              <a:gd name="connsiteX122" fmla="*/ 628854 w 6058348"/>
              <a:gd name="connsiteY122" fmla="*/ 5433765 h 6858000"/>
              <a:gd name="connsiteX123" fmla="*/ 683935 w 6058348"/>
              <a:gd name="connsiteY123" fmla="*/ 5538817 h 6858000"/>
              <a:gd name="connsiteX124" fmla="*/ 689004 w 6058348"/>
              <a:gd name="connsiteY124" fmla="*/ 5546303 h 6858000"/>
              <a:gd name="connsiteX125" fmla="*/ 628854 w 6058348"/>
              <a:gd name="connsiteY125" fmla="*/ 5433765 h 6858000"/>
              <a:gd name="connsiteX126" fmla="*/ 581686 w 6058348"/>
              <a:gd name="connsiteY126" fmla="*/ 5368200 h 6858000"/>
              <a:gd name="connsiteX127" fmla="*/ 538174 w 6058348"/>
              <a:gd name="connsiteY127" fmla="*/ 5300498 h 6858000"/>
              <a:gd name="connsiteX128" fmla="*/ 495914 w 6058348"/>
              <a:gd name="connsiteY128" fmla="*/ 5205110 h 6858000"/>
              <a:gd name="connsiteX129" fmla="*/ 457312 w 6058348"/>
              <a:gd name="connsiteY129" fmla="*/ 5107590 h 6858000"/>
              <a:gd name="connsiteX130" fmla="*/ 869428 w 6058348"/>
              <a:gd name="connsiteY130" fmla="*/ 1149768 h 6858000"/>
              <a:gd name="connsiteX131" fmla="*/ 870666 w 6058348"/>
              <a:gd name="connsiteY131" fmla="*/ 1150875 h 6858000"/>
              <a:gd name="connsiteX132" fmla="*/ 870910 w 6058348"/>
              <a:gd name="connsiteY132" fmla="*/ 1150505 h 6858000"/>
              <a:gd name="connsiteX133" fmla="*/ 1154519 w 6058348"/>
              <a:gd name="connsiteY133" fmla="*/ 779895 h 6858000"/>
              <a:gd name="connsiteX134" fmla="*/ 1059331 w 6058348"/>
              <a:gd name="connsiteY134" fmla="*/ 882040 h 6858000"/>
              <a:gd name="connsiteX135" fmla="*/ 1030096 w 6058348"/>
              <a:gd name="connsiteY135" fmla="*/ 899115 h 6858000"/>
              <a:gd name="connsiteX136" fmla="*/ 1026538 w 6058348"/>
              <a:gd name="connsiteY136" fmla="*/ 900885 h 6858000"/>
              <a:gd name="connsiteX137" fmla="*/ 1026381 w 6058348"/>
              <a:gd name="connsiteY137" fmla="*/ 900955 h 6858000"/>
              <a:gd name="connsiteX138" fmla="*/ 995885 w 6058348"/>
              <a:gd name="connsiteY138" fmla="*/ 911744 h 6858000"/>
              <a:gd name="connsiteX139" fmla="*/ 995016 w 6058348"/>
              <a:gd name="connsiteY139" fmla="*/ 914492 h 6858000"/>
              <a:gd name="connsiteX140" fmla="*/ 960212 w 6058348"/>
              <a:gd name="connsiteY140" fmla="*/ 1024357 h 6858000"/>
              <a:gd name="connsiteX141" fmla="*/ 960428 w 6058348"/>
              <a:gd name="connsiteY141" fmla="*/ 1024130 h 6858000"/>
              <a:gd name="connsiteX142" fmla="*/ 995107 w 6058348"/>
              <a:gd name="connsiteY142" fmla="*/ 914646 h 6858000"/>
              <a:gd name="connsiteX143" fmla="*/ 1026381 w 6058348"/>
              <a:gd name="connsiteY143" fmla="*/ 900955 h 6858000"/>
              <a:gd name="connsiteX144" fmla="*/ 1027811 w 6058348"/>
              <a:gd name="connsiteY144" fmla="*/ 900448 h 6858000"/>
              <a:gd name="connsiteX145" fmla="*/ 1030096 w 6058348"/>
              <a:gd name="connsiteY145" fmla="*/ 899115 h 6858000"/>
              <a:gd name="connsiteX146" fmla="*/ 1058554 w 6058348"/>
              <a:gd name="connsiteY146" fmla="*/ 884944 h 6858000"/>
              <a:gd name="connsiteX147" fmla="*/ 1153741 w 6058348"/>
              <a:gd name="connsiteY147" fmla="*/ 782799 h 6858000"/>
              <a:gd name="connsiteX148" fmla="*/ 1155508 w 6058348"/>
              <a:gd name="connsiteY148" fmla="*/ 784829 h 6858000"/>
              <a:gd name="connsiteX149" fmla="*/ 1157170 w 6058348"/>
              <a:gd name="connsiteY149" fmla="*/ 782939 h 6858000"/>
              <a:gd name="connsiteX150" fmla="*/ 1256748 w 6058348"/>
              <a:gd name="connsiteY150" fmla="*/ 536415 h 6858000"/>
              <a:gd name="connsiteX151" fmla="*/ 1208698 w 6058348"/>
              <a:gd name="connsiteY151" fmla="*/ 554675 h 6858000"/>
              <a:gd name="connsiteX152" fmla="*/ 1114053 w 6058348"/>
              <a:gd name="connsiteY152" fmla="*/ 666307 h 6858000"/>
              <a:gd name="connsiteX153" fmla="*/ 1124878 w 6058348"/>
              <a:gd name="connsiteY153" fmla="*/ 681175 h 6858000"/>
              <a:gd name="connsiteX154" fmla="*/ 1125854 w 6058348"/>
              <a:gd name="connsiteY154" fmla="*/ 679334 h 6858000"/>
              <a:gd name="connsiteX155" fmla="*/ 1116931 w 6058348"/>
              <a:gd name="connsiteY155" fmla="*/ 667078 h 6858000"/>
              <a:gd name="connsiteX156" fmla="*/ 1211575 w 6058348"/>
              <a:gd name="connsiteY156" fmla="*/ 555446 h 6858000"/>
              <a:gd name="connsiteX157" fmla="*/ 1254123 w 6058348"/>
              <a:gd name="connsiteY157" fmla="*/ 539278 h 6858000"/>
              <a:gd name="connsiteX158" fmla="*/ 1522578 w 6058348"/>
              <a:gd name="connsiteY158" fmla="*/ 430179 h 6858000"/>
              <a:gd name="connsiteX159" fmla="*/ 1518158 w 6058348"/>
              <a:gd name="connsiteY159" fmla="*/ 432143 h 6858000"/>
              <a:gd name="connsiteX160" fmla="*/ 1486693 w 6058348"/>
              <a:gd name="connsiteY160" fmla="*/ 487893 h 6858000"/>
              <a:gd name="connsiteX161" fmla="*/ 1468909 w 6058348"/>
              <a:gd name="connsiteY161" fmla="*/ 515429 h 6858000"/>
              <a:gd name="connsiteX162" fmla="*/ 1073539 w 6058348"/>
              <a:gd name="connsiteY162" fmla="*/ 932551 h 6858000"/>
              <a:gd name="connsiteX163" fmla="*/ 1004235 w 6058348"/>
              <a:gd name="connsiteY163" fmla="*/ 1041631 h 6858000"/>
              <a:gd name="connsiteX164" fmla="*/ 937031 w 6058348"/>
              <a:gd name="connsiteY164" fmla="*/ 1154389 h 6858000"/>
              <a:gd name="connsiteX165" fmla="*/ 793754 w 6058348"/>
              <a:gd name="connsiteY165" fmla="*/ 1389983 h 6858000"/>
              <a:gd name="connsiteX166" fmla="*/ 698160 w 6058348"/>
              <a:gd name="connsiteY166" fmla="*/ 1551175 h 6858000"/>
              <a:gd name="connsiteX167" fmla="*/ 640124 w 6058348"/>
              <a:gd name="connsiteY167" fmla="*/ 1675732 h 6858000"/>
              <a:gd name="connsiteX168" fmla="*/ 610718 w 6058348"/>
              <a:gd name="connsiteY168" fmla="*/ 1739460 h 6858000"/>
              <a:gd name="connsiteX169" fmla="*/ 584185 w 6058348"/>
              <a:gd name="connsiteY169" fmla="*/ 1803962 h 6858000"/>
              <a:gd name="connsiteX170" fmla="*/ 510043 w 6058348"/>
              <a:gd name="connsiteY170" fmla="*/ 1977130 h 6858000"/>
              <a:gd name="connsiteX171" fmla="*/ 471836 w 6058348"/>
              <a:gd name="connsiteY171" fmla="*/ 2085204 h 6858000"/>
              <a:gd name="connsiteX172" fmla="*/ 455083 w 6058348"/>
              <a:gd name="connsiteY172" fmla="*/ 2205254 h 6858000"/>
              <a:gd name="connsiteX173" fmla="*/ 478787 w 6058348"/>
              <a:gd name="connsiteY173" fmla="*/ 2143746 h 6858000"/>
              <a:gd name="connsiteX174" fmla="*/ 483408 w 6058348"/>
              <a:gd name="connsiteY174" fmla="*/ 2122551 h 6858000"/>
              <a:gd name="connsiteX175" fmla="*/ 527603 w 6058348"/>
              <a:gd name="connsiteY175" fmla="*/ 2003628 h 6858000"/>
              <a:gd name="connsiteX176" fmla="*/ 601746 w 6058348"/>
              <a:gd name="connsiteY176" fmla="*/ 1830460 h 6858000"/>
              <a:gd name="connsiteX177" fmla="*/ 628944 w 6058348"/>
              <a:gd name="connsiteY177" fmla="*/ 1811079 h 6858000"/>
              <a:gd name="connsiteX178" fmla="*/ 712748 w 6058348"/>
              <a:gd name="connsiteY178" fmla="*/ 1617563 h 6858000"/>
              <a:gd name="connsiteX179" fmla="*/ 720695 w 6058348"/>
              <a:gd name="connsiteY179" fmla="*/ 1582121 h 6858000"/>
              <a:gd name="connsiteX180" fmla="*/ 771153 w 6058348"/>
              <a:gd name="connsiteY180" fmla="*/ 1507462 h 6858000"/>
              <a:gd name="connsiteX181" fmla="*/ 806568 w 6058348"/>
              <a:gd name="connsiteY181" fmla="*/ 1442918 h 6858000"/>
              <a:gd name="connsiteX182" fmla="*/ 798322 w 6058348"/>
              <a:gd name="connsiteY182" fmla="*/ 1453475 h 6858000"/>
              <a:gd name="connsiteX183" fmla="*/ 782622 w 6058348"/>
              <a:gd name="connsiteY183" fmla="*/ 1443042 h 6858000"/>
              <a:gd name="connsiteX184" fmla="*/ 706008 w 6058348"/>
              <a:gd name="connsiteY184" fmla="*/ 1556393 h 6858000"/>
              <a:gd name="connsiteX185" fmla="*/ 690205 w 6058348"/>
              <a:gd name="connsiteY185" fmla="*/ 1626882 h 6858000"/>
              <a:gd name="connsiteX186" fmla="*/ 634266 w 6058348"/>
              <a:gd name="connsiteY186" fmla="*/ 1755113 h 6858000"/>
              <a:gd name="connsiteX187" fmla="*/ 625165 w 6058348"/>
              <a:gd name="connsiteY187" fmla="*/ 1777582 h 6858000"/>
              <a:gd name="connsiteX188" fmla="*/ 587063 w 6058348"/>
              <a:gd name="connsiteY188" fmla="*/ 1804734 h 6858000"/>
              <a:gd name="connsiteX189" fmla="*/ 613593 w 6058348"/>
              <a:gd name="connsiteY189" fmla="*/ 1740230 h 6858000"/>
              <a:gd name="connsiteX190" fmla="*/ 642999 w 6058348"/>
              <a:gd name="connsiteY190" fmla="*/ 1676502 h 6858000"/>
              <a:gd name="connsiteX191" fmla="*/ 701035 w 6058348"/>
              <a:gd name="connsiteY191" fmla="*/ 1551945 h 6858000"/>
              <a:gd name="connsiteX192" fmla="*/ 796633 w 6058348"/>
              <a:gd name="connsiteY192" fmla="*/ 1390754 h 6858000"/>
              <a:gd name="connsiteX193" fmla="*/ 939908 w 6058348"/>
              <a:gd name="connsiteY193" fmla="*/ 1155160 h 6858000"/>
              <a:gd name="connsiteX194" fmla="*/ 1007113 w 6058348"/>
              <a:gd name="connsiteY194" fmla="*/ 1042402 h 6858000"/>
              <a:gd name="connsiteX195" fmla="*/ 1076414 w 6058348"/>
              <a:gd name="connsiteY195" fmla="*/ 933321 h 6858000"/>
              <a:gd name="connsiteX196" fmla="*/ 1471783 w 6058348"/>
              <a:gd name="connsiteY196" fmla="*/ 516199 h 6858000"/>
              <a:gd name="connsiteX197" fmla="*/ 1522578 w 6058348"/>
              <a:gd name="connsiteY197" fmla="*/ 430179 h 6858000"/>
              <a:gd name="connsiteX198" fmla="*/ 1652184 w 6058348"/>
              <a:gd name="connsiteY198" fmla="*/ 153561 h 6858000"/>
              <a:gd name="connsiteX199" fmla="*/ 1663450 w 6058348"/>
              <a:gd name="connsiteY199" fmla="*/ 169033 h 6858000"/>
              <a:gd name="connsiteX200" fmla="*/ 1663451 w 6058348"/>
              <a:gd name="connsiteY200" fmla="*/ 169031 h 6858000"/>
              <a:gd name="connsiteX201" fmla="*/ 1652188 w 6058348"/>
              <a:gd name="connsiteY201" fmla="*/ 153562 h 6858000"/>
              <a:gd name="connsiteX202" fmla="*/ 1691382 w 6058348"/>
              <a:gd name="connsiteY202" fmla="*/ 0 h 6858000"/>
              <a:gd name="connsiteX203" fmla="*/ 1855113 w 6058348"/>
              <a:gd name="connsiteY203" fmla="*/ 0 h 6858000"/>
              <a:gd name="connsiteX204" fmla="*/ 1804830 w 6058348"/>
              <a:gd name="connsiteY204" fmla="*/ 32563 h 6858000"/>
              <a:gd name="connsiteX205" fmla="*/ 1814541 w 6058348"/>
              <a:gd name="connsiteY205" fmla="*/ 53842 h 6858000"/>
              <a:gd name="connsiteX206" fmla="*/ 1814880 w 6058348"/>
              <a:gd name="connsiteY206" fmla="*/ 53671 h 6858000"/>
              <a:gd name="connsiteX207" fmla="*/ 1806927 w 6058348"/>
              <a:gd name="connsiteY207" fmla="*/ 36236 h 6858000"/>
              <a:gd name="connsiteX208" fmla="*/ 1864372 w 6058348"/>
              <a:gd name="connsiteY208" fmla="*/ 0 h 6858000"/>
              <a:gd name="connsiteX209" fmla="*/ 2008202 w 6058348"/>
              <a:gd name="connsiteY209" fmla="*/ 0 h 6858000"/>
              <a:gd name="connsiteX210" fmla="*/ 1899931 w 6058348"/>
              <a:gd name="connsiteY210" fmla="*/ 71664 h 6858000"/>
              <a:gd name="connsiteX211" fmla="*/ 1584031 w 6058348"/>
              <a:gd name="connsiteY211" fmla="*/ 315877 h 6858000"/>
              <a:gd name="connsiteX212" fmla="*/ 1446004 w 6058348"/>
              <a:gd name="connsiteY212" fmla="*/ 428338 h 6858000"/>
              <a:gd name="connsiteX213" fmla="*/ 1377413 w 6058348"/>
              <a:gd name="connsiteY213" fmla="*/ 500251 h 6858000"/>
              <a:gd name="connsiteX214" fmla="*/ 1310379 w 6058348"/>
              <a:gd name="connsiteY214" fmla="*/ 566352 h 6858000"/>
              <a:gd name="connsiteX215" fmla="*/ 1180507 w 6058348"/>
              <a:gd name="connsiteY215" fmla="*/ 705906 h 6858000"/>
              <a:gd name="connsiteX216" fmla="*/ 1046624 w 6058348"/>
              <a:gd name="connsiteY216" fmla="*/ 830137 h 6858000"/>
              <a:gd name="connsiteX217" fmla="*/ 1044341 w 6058348"/>
              <a:gd name="connsiteY217" fmla="*/ 834435 h 6858000"/>
              <a:gd name="connsiteX218" fmla="*/ 989352 w 6058348"/>
              <a:gd name="connsiteY218" fmla="*/ 913105 h 6858000"/>
              <a:gd name="connsiteX219" fmla="*/ 955446 w 6058348"/>
              <a:gd name="connsiteY219" fmla="*/ 947608 h 6858000"/>
              <a:gd name="connsiteX220" fmla="*/ 948137 w 6058348"/>
              <a:gd name="connsiteY220" fmla="*/ 951876 h 6858000"/>
              <a:gd name="connsiteX221" fmla="*/ 899650 w 6058348"/>
              <a:gd name="connsiteY221" fmla="*/ 1030733 h 6858000"/>
              <a:gd name="connsiteX222" fmla="*/ 879917 w 6058348"/>
              <a:gd name="connsiteY222" fmla="*/ 1079932 h 6858000"/>
              <a:gd name="connsiteX223" fmla="*/ 854707 w 6058348"/>
              <a:gd name="connsiteY223" fmla="*/ 1151011 h 6858000"/>
              <a:gd name="connsiteX224" fmla="*/ 782527 w 6058348"/>
              <a:gd name="connsiteY224" fmla="*/ 1259324 h 6858000"/>
              <a:gd name="connsiteX225" fmla="*/ 713223 w 6058348"/>
              <a:gd name="connsiteY225" fmla="*/ 1368405 h 6858000"/>
              <a:gd name="connsiteX226" fmla="*/ 626256 w 6058348"/>
              <a:gd name="connsiteY226" fmla="*/ 1531909 h 6858000"/>
              <a:gd name="connsiteX227" fmla="*/ 560436 w 6058348"/>
              <a:gd name="connsiteY227" fmla="*/ 1685514 h 6858000"/>
              <a:gd name="connsiteX228" fmla="*/ 503247 w 6058348"/>
              <a:gd name="connsiteY228" fmla="*/ 1841429 h 6858000"/>
              <a:gd name="connsiteX229" fmla="*/ 552956 w 6058348"/>
              <a:gd name="connsiteY229" fmla="*/ 1736437 h 6858000"/>
              <a:gd name="connsiteX230" fmla="*/ 557264 w 6058348"/>
              <a:gd name="connsiteY230" fmla="*/ 1727827 h 6858000"/>
              <a:gd name="connsiteX231" fmla="*/ 572719 w 6058348"/>
              <a:gd name="connsiteY231" fmla="*/ 1685690 h 6858000"/>
              <a:gd name="connsiteX232" fmla="*/ 638538 w 6058348"/>
              <a:gd name="connsiteY232" fmla="*/ 1532088 h 6858000"/>
              <a:gd name="connsiteX233" fmla="*/ 645092 w 6058348"/>
              <a:gd name="connsiteY233" fmla="*/ 1536446 h 6858000"/>
              <a:gd name="connsiteX234" fmla="*/ 646440 w 6058348"/>
              <a:gd name="connsiteY234" fmla="*/ 1533915 h 6858000"/>
              <a:gd name="connsiteX235" fmla="*/ 639320 w 6058348"/>
              <a:gd name="connsiteY235" fmla="*/ 1529182 h 6858000"/>
              <a:gd name="connsiteX236" fmla="*/ 726288 w 6058348"/>
              <a:gd name="connsiteY236" fmla="*/ 1365678 h 6858000"/>
              <a:gd name="connsiteX237" fmla="*/ 795590 w 6058348"/>
              <a:gd name="connsiteY237" fmla="*/ 1256593 h 6858000"/>
              <a:gd name="connsiteX238" fmla="*/ 867437 w 6058348"/>
              <a:gd name="connsiteY238" fmla="*/ 1148780 h 6858000"/>
              <a:gd name="connsiteX239" fmla="*/ 864893 w 6058348"/>
              <a:gd name="connsiteY239" fmla="*/ 1147514 h 6858000"/>
              <a:gd name="connsiteX240" fmla="*/ 890104 w 6058348"/>
              <a:gd name="connsiteY240" fmla="*/ 1076434 h 6858000"/>
              <a:gd name="connsiteX241" fmla="*/ 958323 w 6058348"/>
              <a:gd name="connsiteY241" fmla="*/ 948379 h 6858000"/>
              <a:gd name="connsiteX242" fmla="*/ 992230 w 6058348"/>
              <a:gd name="connsiteY242" fmla="*/ 913876 h 6858000"/>
              <a:gd name="connsiteX243" fmla="*/ 993571 w 6058348"/>
              <a:gd name="connsiteY243" fmla="*/ 911960 h 6858000"/>
              <a:gd name="connsiteX244" fmla="*/ 1047220 w 6058348"/>
              <a:gd name="connsiteY244" fmla="*/ 835207 h 6858000"/>
              <a:gd name="connsiteX245" fmla="*/ 1182605 w 6058348"/>
              <a:gd name="connsiteY245" fmla="*/ 709583 h 6858000"/>
              <a:gd name="connsiteX246" fmla="*/ 1312478 w 6058348"/>
              <a:gd name="connsiteY246" fmla="*/ 570029 h 6858000"/>
              <a:gd name="connsiteX247" fmla="*/ 1379511 w 6058348"/>
              <a:gd name="connsiteY247" fmla="*/ 503928 h 6858000"/>
              <a:gd name="connsiteX248" fmla="*/ 1448103 w 6058348"/>
              <a:gd name="connsiteY248" fmla="*/ 432016 h 6858000"/>
              <a:gd name="connsiteX249" fmla="*/ 1586130 w 6058348"/>
              <a:gd name="connsiteY249" fmla="*/ 319554 h 6858000"/>
              <a:gd name="connsiteX250" fmla="*/ 1902322 w 6058348"/>
              <a:gd name="connsiteY250" fmla="*/ 74252 h 6858000"/>
              <a:gd name="connsiteX251" fmla="*/ 2015076 w 6058348"/>
              <a:gd name="connsiteY251" fmla="*/ 0 h 6858000"/>
              <a:gd name="connsiteX252" fmla="*/ 2107911 w 6058348"/>
              <a:gd name="connsiteY252" fmla="*/ 0 h 6858000"/>
              <a:gd name="connsiteX253" fmla="*/ 2096656 w 6058348"/>
              <a:gd name="connsiteY253" fmla="*/ 7624 h 6858000"/>
              <a:gd name="connsiteX254" fmla="*/ 1980037 w 6058348"/>
              <a:gd name="connsiteY254" fmla="*/ 91963 h 6858000"/>
              <a:gd name="connsiteX255" fmla="*/ 1915575 w 6058348"/>
              <a:gd name="connsiteY255" fmla="*/ 136959 h 6858000"/>
              <a:gd name="connsiteX256" fmla="*/ 1850336 w 6058348"/>
              <a:gd name="connsiteY256" fmla="*/ 184860 h 6858000"/>
              <a:gd name="connsiteX257" fmla="*/ 1569461 w 6058348"/>
              <a:gd name="connsiteY257" fmla="*/ 368283 h 6858000"/>
              <a:gd name="connsiteX258" fmla="*/ 1853989 w 6058348"/>
              <a:gd name="connsiteY258" fmla="*/ 182727 h 6858000"/>
              <a:gd name="connsiteX259" fmla="*/ 1919227 w 6058348"/>
              <a:gd name="connsiteY259" fmla="*/ 134823 h 6858000"/>
              <a:gd name="connsiteX260" fmla="*/ 1983691 w 6058348"/>
              <a:gd name="connsiteY260" fmla="*/ 89827 h 6858000"/>
              <a:gd name="connsiteX261" fmla="*/ 2100017 w 6058348"/>
              <a:gd name="connsiteY261" fmla="*/ 6576 h 6858000"/>
              <a:gd name="connsiteX262" fmla="*/ 2109616 w 6058348"/>
              <a:gd name="connsiteY262" fmla="*/ 0 h 6858000"/>
              <a:gd name="connsiteX263" fmla="*/ 6058348 w 6058348"/>
              <a:gd name="connsiteY263" fmla="*/ 0 h 6858000"/>
              <a:gd name="connsiteX264" fmla="*/ 6058348 w 6058348"/>
              <a:gd name="connsiteY264" fmla="*/ 6619162 h 6858000"/>
              <a:gd name="connsiteX265" fmla="*/ 6031323 w 6058348"/>
              <a:gd name="connsiteY265" fmla="*/ 6635392 h 6858000"/>
              <a:gd name="connsiteX266" fmla="*/ 5893467 w 6058348"/>
              <a:gd name="connsiteY266" fmla="*/ 6701198 h 6858000"/>
              <a:gd name="connsiteX267" fmla="*/ 5880490 w 6058348"/>
              <a:gd name="connsiteY267" fmla="*/ 6706580 h 6858000"/>
              <a:gd name="connsiteX268" fmla="*/ 5874578 w 6058348"/>
              <a:gd name="connsiteY268" fmla="*/ 6710082 h 6858000"/>
              <a:gd name="connsiteX269" fmla="*/ 5817324 w 6058348"/>
              <a:gd name="connsiteY269" fmla="*/ 6736133 h 6858000"/>
              <a:gd name="connsiteX270" fmla="*/ 5767118 w 6058348"/>
              <a:gd name="connsiteY270" fmla="*/ 6770087 h 6858000"/>
              <a:gd name="connsiteX271" fmla="*/ 5597386 w 6058348"/>
              <a:gd name="connsiteY271" fmla="*/ 6839806 h 6858000"/>
              <a:gd name="connsiteX272" fmla="*/ 5571528 w 6058348"/>
              <a:gd name="connsiteY272" fmla="*/ 6847980 h 6858000"/>
              <a:gd name="connsiteX273" fmla="*/ 5549506 w 6058348"/>
              <a:gd name="connsiteY273" fmla="*/ 6858000 h 6858000"/>
              <a:gd name="connsiteX274" fmla="*/ 2319827 w 6058348"/>
              <a:gd name="connsiteY274" fmla="*/ 6858000 h 6858000"/>
              <a:gd name="connsiteX275" fmla="*/ 2291561 w 6058348"/>
              <a:gd name="connsiteY275" fmla="*/ 6844461 h 6858000"/>
              <a:gd name="connsiteX276" fmla="*/ 1999855 w 6058348"/>
              <a:gd name="connsiteY276" fmla="*/ 6679123 h 6858000"/>
              <a:gd name="connsiteX277" fmla="*/ 1854123 w 6058348"/>
              <a:gd name="connsiteY277" fmla="*/ 6590259 h 6858000"/>
              <a:gd name="connsiteX278" fmla="*/ 1819002 w 6058348"/>
              <a:gd name="connsiteY278" fmla="*/ 6537259 h 6858000"/>
              <a:gd name="connsiteX279" fmla="*/ 1718032 w 6058348"/>
              <a:gd name="connsiteY279" fmla="*/ 6488410 h 6858000"/>
              <a:gd name="connsiteX280" fmla="*/ 1581641 w 6058348"/>
              <a:gd name="connsiteY280" fmla="*/ 6364686 h 6858000"/>
              <a:gd name="connsiteX281" fmla="*/ 1534844 w 6058348"/>
              <a:gd name="connsiteY281" fmla="*/ 6355262 h 6858000"/>
              <a:gd name="connsiteX282" fmla="*/ 1393476 w 6058348"/>
              <a:gd name="connsiteY282" fmla="*/ 6227090 h 6858000"/>
              <a:gd name="connsiteX283" fmla="*/ 1378725 w 6058348"/>
              <a:gd name="connsiteY283" fmla="*/ 6167095 h 6858000"/>
              <a:gd name="connsiteX284" fmla="*/ 1385255 w 6058348"/>
              <a:gd name="connsiteY284" fmla="*/ 6165734 h 6858000"/>
              <a:gd name="connsiteX285" fmla="*/ 1471133 w 6058348"/>
              <a:gd name="connsiteY285" fmla="*/ 6247899 h 6858000"/>
              <a:gd name="connsiteX286" fmla="*/ 1557007 w 6058348"/>
              <a:gd name="connsiteY286" fmla="*/ 6330066 h 6858000"/>
              <a:gd name="connsiteX287" fmla="*/ 1590439 w 6058348"/>
              <a:gd name="connsiteY287" fmla="*/ 6320343 h 6858000"/>
              <a:gd name="connsiteX288" fmla="*/ 1493535 w 6058348"/>
              <a:gd name="connsiteY288" fmla="*/ 6210313 h 6858000"/>
              <a:gd name="connsiteX289" fmla="*/ 1407421 w 6058348"/>
              <a:gd name="connsiteY289" fmla="*/ 6140538 h 6858000"/>
              <a:gd name="connsiteX290" fmla="*/ 1293257 w 6058348"/>
              <a:gd name="connsiteY290" fmla="*/ 6025884 h 6858000"/>
              <a:gd name="connsiteX291" fmla="*/ 1198449 w 6058348"/>
              <a:gd name="connsiteY291" fmla="*/ 5919530 h 6858000"/>
              <a:gd name="connsiteX292" fmla="*/ 1038270 w 6058348"/>
              <a:gd name="connsiteY292" fmla="*/ 5792548 h 6858000"/>
              <a:gd name="connsiteX293" fmla="*/ 984810 w 6058348"/>
              <a:gd name="connsiteY293" fmla="*/ 5715956 h 6858000"/>
              <a:gd name="connsiteX294" fmla="*/ 1000746 w 6058348"/>
              <a:gd name="connsiteY294" fmla="*/ 5713998 h 6858000"/>
              <a:gd name="connsiteX295" fmla="*/ 1064325 w 6058348"/>
              <a:gd name="connsiteY295" fmla="*/ 5752826 h 6858000"/>
              <a:gd name="connsiteX296" fmla="*/ 960994 w 6058348"/>
              <a:gd name="connsiteY296" fmla="*/ 5563239 h 6858000"/>
              <a:gd name="connsiteX297" fmla="*/ 898364 w 6058348"/>
              <a:gd name="connsiteY297" fmla="*/ 5474850 h 6858000"/>
              <a:gd name="connsiteX298" fmla="*/ 841486 w 6058348"/>
              <a:gd name="connsiteY298" fmla="*/ 5387998 h 6858000"/>
              <a:gd name="connsiteX299" fmla="*/ 767591 w 6058348"/>
              <a:gd name="connsiteY299" fmla="*/ 5284136 h 6858000"/>
              <a:gd name="connsiteX300" fmla="*/ 670791 w 6058348"/>
              <a:gd name="connsiteY300" fmla="*/ 5093183 h 6858000"/>
              <a:gd name="connsiteX301" fmla="*/ 669329 w 6058348"/>
              <a:gd name="connsiteY301" fmla="*/ 5060745 h 6858000"/>
              <a:gd name="connsiteX302" fmla="*/ 648966 w 6058348"/>
              <a:gd name="connsiteY302" fmla="*/ 5025066 h 6858000"/>
              <a:gd name="connsiteX303" fmla="*/ 582077 w 6058348"/>
              <a:gd name="connsiteY303" fmla="*/ 4895059 h 6858000"/>
              <a:gd name="connsiteX304" fmla="*/ 584583 w 6058348"/>
              <a:gd name="connsiteY304" fmla="*/ 4839688 h 6858000"/>
              <a:gd name="connsiteX305" fmla="*/ 561202 w 6058348"/>
              <a:gd name="connsiteY305" fmla="*/ 4777381 h 6858000"/>
              <a:gd name="connsiteX306" fmla="*/ 558638 w 6058348"/>
              <a:gd name="connsiteY306" fmla="*/ 4769134 h 6858000"/>
              <a:gd name="connsiteX307" fmla="*/ 522425 w 6058348"/>
              <a:gd name="connsiteY307" fmla="*/ 4726514 h 6858000"/>
              <a:gd name="connsiteX308" fmla="*/ 469610 w 6058348"/>
              <a:gd name="connsiteY308" fmla="*/ 4578485 h 6858000"/>
              <a:gd name="connsiteX309" fmla="*/ 451853 w 6058348"/>
              <a:gd name="connsiteY309" fmla="*/ 4449188 h 6858000"/>
              <a:gd name="connsiteX310" fmla="*/ 446100 w 6058348"/>
              <a:gd name="connsiteY310" fmla="*/ 4447648 h 6858000"/>
              <a:gd name="connsiteX311" fmla="*/ 414199 w 6058348"/>
              <a:gd name="connsiteY311" fmla="*/ 4302108 h 6858000"/>
              <a:gd name="connsiteX312" fmla="*/ 385172 w 6058348"/>
              <a:gd name="connsiteY312" fmla="*/ 4157338 h 6858000"/>
              <a:gd name="connsiteX313" fmla="*/ 358715 w 6058348"/>
              <a:gd name="connsiteY313" fmla="*/ 3991463 h 6858000"/>
              <a:gd name="connsiteX314" fmla="*/ 338794 w 6058348"/>
              <a:gd name="connsiteY314" fmla="*/ 3824226 h 6858000"/>
              <a:gd name="connsiteX315" fmla="*/ 358106 w 6058348"/>
              <a:gd name="connsiteY315" fmla="*/ 3881535 h 6858000"/>
              <a:gd name="connsiteX316" fmla="*/ 358116 w 6058348"/>
              <a:gd name="connsiteY316" fmla="*/ 3881570 h 6858000"/>
              <a:gd name="connsiteX317" fmla="*/ 371948 w 6058348"/>
              <a:gd name="connsiteY317" fmla="*/ 3942079 h 6858000"/>
              <a:gd name="connsiteX318" fmla="*/ 398101 w 6058348"/>
              <a:gd name="connsiteY318" fmla="*/ 4086079 h 6858000"/>
              <a:gd name="connsiteX319" fmla="*/ 399551 w 6058348"/>
              <a:gd name="connsiteY319" fmla="*/ 4161191 h 6858000"/>
              <a:gd name="connsiteX320" fmla="*/ 404571 w 6058348"/>
              <a:gd name="connsiteY320" fmla="*/ 4175745 h 6858000"/>
              <a:gd name="connsiteX321" fmla="*/ 408739 w 6058348"/>
              <a:gd name="connsiteY321" fmla="*/ 4119217 h 6858000"/>
              <a:gd name="connsiteX322" fmla="*/ 395150 w 6058348"/>
              <a:gd name="connsiteY322" fmla="*/ 4063104 h 6858000"/>
              <a:gd name="connsiteX323" fmla="*/ 378130 w 6058348"/>
              <a:gd name="connsiteY323" fmla="*/ 3952715 h 6858000"/>
              <a:gd name="connsiteX324" fmla="*/ 358116 w 6058348"/>
              <a:gd name="connsiteY324" fmla="*/ 3881570 h 6858000"/>
              <a:gd name="connsiteX325" fmla="*/ 358111 w 6058348"/>
              <a:gd name="connsiteY325" fmla="*/ 3881552 h 6858000"/>
              <a:gd name="connsiteX326" fmla="*/ 358106 w 6058348"/>
              <a:gd name="connsiteY326" fmla="*/ 3881535 h 6858000"/>
              <a:gd name="connsiteX327" fmla="*/ 349821 w 6058348"/>
              <a:gd name="connsiteY327" fmla="*/ 3852086 h 6858000"/>
              <a:gd name="connsiteX328" fmla="*/ 333248 w 6058348"/>
              <a:gd name="connsiteY328" fmla="*/ 3660837 h 6858000"/>
              <a:gd name="connsiteX329" fmla="*/ 326912 w 6058348"/>
              <a:gd name="connsiteY329" fmla="*/ 3467641 h 6858000"/>
              <a:gd name="connsiteX330" fmla="*/ 323068 w 6058348"/>
              <a:gd name="connsiteY330" fmla="*/ 3410788 h 6858000"/>
              <a:gd name="connsiteX331" fmla="*/ 329288 w 6058348"/>
              <a:gd name="connsiteY331" fmla="*/ 3077450 h 6858000"/>
              <a:gd name="connsiteX332" fmla="*/ 355800 w 6058348"/>
              <a:gd name="connsiteY332" fmla="*/ 2841358 h 6858000"/>
              <a:gd name="connsiteX333" fmla="*/ 353884 w 6058348"/>
              <a:gd name="connsiteY333" fmla="*/ 2847530 h 6858000"/>
              <a:gd name="connsiteX334" fmla="*/ 344308 w 6058348"/>
              <a:gd name="connsiteY334" fmla="*/ 2894778 h 6858000"/>
              <a:gd name="connsiteX335" fmla="*/ 329888 w 6058348"/>
              <a:gd name="connsiteY335" fmla="*/ 3006114 h 6858000"/>
              <a:gd name="connsiteX336" fmla="*/ 317566 w 6058348"/>
              <a:gd name="connsiteY336" fmla="*/ 3121124 h 6858000"/>
              <a:gd name="connsiteX337" fmla="*/ 314491 w 6058348"/>
              <a:gd name="connsiteY337" fmla="*/ 3017554 h 6858000"/>
              <a:gd name="connsiteX338" fmla="*/ 327052 w 6058348"/>
              <a:gd name="connsiteY338" fmla="*/ 2890155 h 6858000"/>
              <a:gd name="connsiteX339" fmla="*/ 304043 w 6058348"/>
              <a:gd name="connsiteY339" fmla="*/ 2883989 h 6858000"/>
              <a:gd name="connsiteX340" fmla="*/ 319238 w 6058348"/>
              <a:gd name="connsiteY340" fmla="*/ 2769750 h 6858000"/>
              <a:gd name="connsiteX341" fmla="*/ 317788 w 6058348"/>
              <a:gd name="connsiteY341" fmla="*/ 2694638 h 6858000"/>
              <a:gd name="connsiteX342" fmla="*/ 318432 w 6058348"/>
              <a:gd name="connsiteY342" fmla="*/ 2623203 h 6858000"/>
              <a:gd name="connsiteX343" fmla="*/ 283547 w 6058348"/>
              <a:gd name="connsiteY343" fmla="*/ 2557812 h 6858000"/>
              <a:gd name="connsiteX344" fmla="*/ 269168 w 6058348"/>
              <a:gd name="connsiteY344" fmla="*/ 2553961 h 6858000"/>
              <a:gd name="connsiteX345" fmla="*/ 274246 w 6058348"/>
              <a:gd name="connsiteY345" fmla="*/ 2477483 h 6858000"/>
              <a:gd name="connsiteX346" fmla="*/ 293401 w 6058348"/>
              <a:gd name="connsiteY346" fmla="*/ 2382985 h 6858000"/>
              <a:gd name="connsiteX347" fmla="*/ 339932 w 6058348"/>
              <a:gd name="connsiteY347" fmla="*/ 2255348 h 6858000"/>
              <a:gd name="connsiteX348" fmla="*/ 358137 w 6058348"/>
              <a:gd name="connsiteY348" fmla="*/ 2210412 h 6858000"/>
              <a:gd name="connsiteX349" fmla="*/ 376475 w 6058348"/>
              <a:gd name="connsiteY349" fmla="*/ 2181158 h 6858000"/>
              <a:gd name="connsiteX350" fmla="*/ 391192 w 6058348"/>
              <a:gd name="connsiteY350" fmla="*/ 2107184 h 6858000"/>
              <a:gd name="connsiteX351" fmla="*/ 426464 w 6058348"/>
              <a:gd name="connsiteY351" fmla="*/ 2001436 h 6858000"/>
              <a:gd name="connsiteX352" fmla="*/ 443805 w 6058348"/>
              <a:gd name="connsiteY352" fmla="*/ 1982734 h 6858000"/>
              <a:gd name="connsiteX353" fmla="*/ 447309 w 6058348"/>
              <a:gd name="connsiteY353" fmla="*/ 1969660 h 6858000"/>
              <a:gd name="connsiteX354" fmla="*/ 412623 w 6058348"/>
              <a:gd name="connsiteY354" fmla="*/ 2007069 h 6858000"/>
              <a:gd name="connsiteX355" fmla="*/ 400275 w 6058348"/>
              <a:gd name="connsiteY355" fmla="*/ 1972625 h 6858000"/>
              <a:gd name="connsiteX356" fmla="*/ 376895 w 6058348"/>
              <a:gd name="connsiteY356" fmla="*/ 1910318 h 6858000"/>
              <a:gd name="connsiteX357" fmla="*/ 381156 w 6058348"/>
              <a:gd name="connsiteY357" fmla="*/ 1867094 h 6858000"/>
              <a:gd name="connsiteX358" fmla="*/ 378387 w 6058348"/>
              <a:gd name="connsiteY358" fmla="*/ 1870242 h 6858000"/>
              <a:gd name="connsiteX359" fmla="*/ 335749 w 6058348"/>
              <a:gd name="connsiteY359" fmla="*/ 1983355 h 6858000"/>
              <a:gd name="connsiteX360" fmla="*/ 295983 w 6058348"/>
              <a:gd name="connsiteY360" fmla="*/ 2097239 h 6858000"/>
              <a:gd name="connsiteX361" fmla="*/ 263226 w 6058348"/>
              <a:gd name="connsiteY361" fmla="*/ 2184981 h 6858000"/>
              <a:gd name="connsiteX362" fmla="*/ 213412 w 6058348"/>
              <a:gd name="connsiteY362" fmla="*/ 2370890 h 6858000"/>
              <a:gd name="connsiteX363" fmla="*/ 190600 w 6058348"/>
              <a:gd name="connsiteY363" fmla="*/ 2467525 h 6858000"/>
              <a:gd name="connsiteX364" fmla="*/ 170667 w 6058348"/>
              <a:gd name="connsiteY364" fmla="*/ 2564926 h 6858000"/>
              <a:gd name="connsiteX365" fmla="*/ 120653 w 6058348"/>
              <a:gd name="connsiteY365" fmla="*/ 2648044 h 6858000"/>
              <a:gd name="connsiteX366" fmla="*/ 114901 w 6058348"/>
              <a:gd name="connsiteY366" fmla="*/ 2646502 h 6858000"/>
              <a:gd name="connsiteX367" fmla="*/ 144347 w 6058348"/>
              <a:gd name="connsiteY367" fmla="*/ 2467584 h 6858000"/>
              <a:gd name="connsiteX368" fmla="*/ 192605 w 6058348"/>
              <a:gd name="connsiteY368" fmla="*/ 2287480 h 6858000"/>
              <a:gd name="connsiteX369" fmla="*/ 244346 w 6058348"/>
              <a:gd name="connsiteY369" fmla="*/ 2151898 h 6858000"/>
              <a:gd name="connsiteX370" fmla="*/ 263219 w 6058348"/>
              <a:gd name="connsiteY370" fmla="*/ 2184962 h 6858000"/>
              <a:gd name="connsiteX371" fmla="*/ 248001 w 6058348"/>
              <a:gd name="connsiteY371" fmla="*/ 2149765 h 6858000"/>
              <a:gd name="connsiteX372" fmla="*/ 270270 w 6058348"/>
              <a:gd name="connsiteY372" fmla="*/ 2043648 h 6858000"/>
              <a:gd name="connsiteX373" fmla="*/ 318832 w 6058348"/>
              <a:gd name="connsiteY373" fmla="*/ 1885419 h 6858000"/>
              <a:gd name="connsiteX374" fmla="*/ 333382 w 6058348"/>
              <a:gd name="connsiteY374" fmla="*/ 1842618 h 6858000"/>
              <a:gd name="connsiteX375" fmla="*/ 361472 w 6058348"/>
              <a:gd name="connsiteY375" fmla="*/ 1772306 h 6858000"/>
              <a:gd name="connsiteX376" fmla="*/ 431012 w 6058348"/>
              <a:gd name="connsiteY376" fmla="*/ 1650835 h 6858000"/>
              <a:gd name="connsiteX377" fmla="*/ 471476 w 6058348"/>
              <a:gd name="connsiteY377" fmla="*/ 1568604 h 6858000"/>
              <a:gd name="connsiteX378" fmla="*/ 471316 w 6058348"/>
              <a:gd name="connsiteY378" fmla="*/ 1546435 h 6858000"/>
              <a:gd name="connsiteX379" fmla="*/ 420047 w 6058348"/>
              <a:gd name="connsiteY379" fmla="*/ 1657236 h 6858000"/>
              <a:gd name="connsiteX380" fmla="*/ 350508 w 6058348"/>
              <a:gd name="connsiteY380" fmla="*/ 1778710 h 6858000"/>
              <a:gd name="connsiteX381" fmla="*/ 322421 w 6058348"/>
              <a:gd name="connsiteY381" fmla="*/ 1849019 h 6858000"/>
              <a:gd name="connsiteX382" fmla="*/ 307868 w 6058348"/>
              <a:gd name="connsiteY382" fmla="*/ 1891822 h 6858000"/>
              <a:gd name="connsiteX383" fmla="*/ 259306 w 6058348"/>
              <a:gd name="connsiteY383" fmla="*/ 2050050 h 6858000"/>
              <a:gd name="connsiteX384" fmla="*/ 237037 w 6058348"/>
              <a:gd name="connsiteY384" fmla="*/ 2156167 h 6858000"/>
              <a:gd name="connsiteX385" fmla="*/ 185296 w 6058348"/>
              <a:gd name="connsiteY385" fmla="*/ 2291749 h 6858000"/>
              <a:gd name="connsiteX386" fmla="*/ 137037 w 6058348"/>
              <a:gd name="connsiteY386" fmla="*/ 2471852 h 6858000"/>
              <a:gd name="connsiteX387" fmla="*/ 107592 w 6058348"/>
              <a:gd name="connsiteY387" fmla="*/ 2650771 h 6858000"/>
              <a:gd name="connsiteX388" fmla="*/ 113344 w 6058348"/>
              <a:gd name="connsiteY388" fmla="*/ 2652312 h 6858000"/>
              <a:gd name="connsiteX389" fmla="*/ 106365 w 6058348"/>
              <a:gd name="connsiteY389" fmla="*/ 2827910 h 6858000"/>
              <a:gd name="connsiteX390" fmla="*/ 89917 w 6058348"/>
              <a:gd name="connsiteY390" fmla="*/ 2969833 h 6858000"/>
              <a:gd name="connsiteX391" fmla="*/ 95697 w 6058348"/>
              <a:gd name="connsiteY391" fmla="*/ 3120829 h 6858000"/>
              <a:gd name="connsiteX392" fmla="*/ 83304 w 6058348"/>
              <a:gd name="connsiteY392" fmla="*/ 3438876 h 6858000"/>
              <a:gd name="connsiteX393" fmla="*/ 73836 w 6058348"/>
              <a:gd name="connsiteY393" fmla="*/ 3497928 h 6858000"/>
              <a:gd name="connsiteX394" fmla="*/ 86244 w 6058348"/>
              <a:gd name="connsiteY394" fmla="*/ 3501252 h 6858000"/>
              <a:gd name="connsiteX395" fmla="*/ 108266 w 6058348"/>
              <a:gd name="connsiteY395" fmla="*/ 3672165 h 6858000"/>
              <a:gd name="connsiteX396" fmla="*/ 110260 w 6058348"/>
              <a:gd name="connsiteY396" fmla="*/ 3756763 h 6858000"/>
              <a:gd name="connsiteX397" fmla="*/ 85019 w 6058348"/>
              <a:gd name="connsiteY397" fmla="*/ 3678390 h 6858000"/>
              <a:gd name="connsiteX398" fmla="*/ 67021 w 6058348"/>
              <a:gd name="connsiteY398" fmla="*/ 3561482 h 6858000"/>
              <a:gd name="connsiteX399" fmla="*/ 56363 w 6058348"/>
              <a:gd name="connsiteY399" fmla="*/ 3589761 h 6858000"/>
              <a:gd name="connsiteX400" fmla="*/ 52331 w 6058348"/>
              <a:gd name="connsiteY400" fmla="*/ 3504715 h 6858000"/>
              <a:gd name="connsiteX401" fmla="*/ 33457 w 6058348"/>
              <a:gd name="connsiteY401" fmla="*/ 3502673 h 6858000"/>
              <a:gd name="connsiteX402" fmla="*/ 31225 w 6058348"/>
              <a:gd name="connsiteY402" fmla="*/ 3430468 h 6858000"/>
              <a:gd name="connsiteX403" fmla="*/ 5008 w 6058348"/>
              <a:gd name="connsiteY403" fmla="*/ 3252201 h 6858000"/>
              <a:gd name="connsiteX404" fmla="*/ 7 w 6058348"/>
              <a:gd name="connsiteY404" fmla="*/ 3098303 h 6858000"/>
              <a:gd name="connsiteX405" fmla="*/ 29042 w 6058348"/>
              <a:gd name="connsiteY405" fmla="*/ 2978430 h 6858000"/>
              <a:gd name="connsiteX406" fmla="*/ 46273 w 6058348"/>
              <a:gd name="connsiteY406" fmla="*/ 2833601 h 6858000"/>
              <a:gd name="connsiteX407" fmla="*/ 69252 w 6058348"/>
              <a:gd name="connsiteY407" fmla="*/ 2690312 h 6858000"/>
              <a:gd name="connsiteX408" fmla="*/ 64858 w 6058348"/>
              <a:gd name="connsiteY408" fmla="*/ 2580166 h 6858000"/>
              <a:gd name="connsiteX409" fmla="*/ 229766 w 6058348"/>
              <a:gd name="connsiteY409" fmla="*/ 2045249 h 6858000"/>
              <a:gd name="connsiteX410" fmla="*/ 287261 w 6058348"/>
              <a:gd name="connsiteY410" fmla="*/ 1911209 h 6858000"/>
              <a:gd name="connsiteX411" fmla="*/ 290242 w 6058348"/>
              <a:gd name="connsiteY411" fmla="*/ 1831058 h 6858000"/>
              <a:gd name="connsiteX412" fmla="*/ 380798 w 6058348"/>
              <a:gd name="connsiteY412" fmla="*/ 1631153 h 6858000"/>
              <a:gd name="connsiteX413" fmla="*/ 402657 w 6058348"/>
              <a:gd name="connsiteY413" fmla="*/ 1584080 h 6858000"/>
              <a:gd name="connsiteX414" fmla="*/ 470811 w 6058348"/>
              <a:gd name="connsiteY414" fmla="*/ 1421761 h 6858000"/>
              <a:gd name="connsiteX415" fmla="*/ 563903 w 6058348"/>
              <a:gd name="connsiteY415" fmla="*/ 1315940 h 6858000"/>
              <a:gd name="connsiteX416" fmla="*/ 505154 w 6058348"/>
              <a:gd name="connsiteY416" fmla="*/ 1477668 h 6858000"/>
              <a:gd name="connsiteX417" fmla="*/ 527135 w 6058348"/>
              <a:gd name="connsiteY417" fmla="*/ 1453138 h 6858000"/>
              <a:gd name="connsiteX418" fmla="*/ 553946 w 6058348"/>
              <a:gd name="connsiteY418" fmla="*/ 1387606 h 6858000"/>
              <a:gd name="connsiteX419" fmla="*/ 576965 w 6058348"/>
              <a:gd name="connsiteY419" fmla="*/ 1313213 h 6858000"/>
              <a:gd name="connsiteX420" fmla="*/ 628534 w 6058348"/>
              <a:gd name="connsiteY420" fmla="*/ 1224285 h 6858000"/>
              <a:gd name="connsiteX421" fmla="*/ 707719 w 6058348"/>
              <a:gd name="connsiteY421" fmla="*/ 1089830 h 6858000"/>
              <a:gd name="connsiteX422" fmla="*/ 796310 w 6058348"/>
              <a:gd name="connsiteY422" fmla="*/ 954784 h 6858000"/>
              <a:gd name="connsiteX423" fmla="*/ 801089 w 6058348"/>
              <a:gd name="connsiteY423" fmla="*/ 951601 h 6858000"/>
              <a:gd name="connsiteX424" fmla="*/ 854888 w 6058348"/>
              <a:gd name="connsiteY424" fmla="*/ 839714 h 6858000"/>
              <a:gd name="connsiteX425" fmla="*/ 909097 w 6058348"/>
              <a:gd name="connsiteY425" fmla="*/ 763947 h 6858000"/>
              <a:gd name="connsiteX426" fmla="*/ 965169 w 6058348"/>
              <a:gd name="connsiteY426" fmla="*/ 704249 h 6858000"/>
              <a:gd name="connsiteX427" fmla="*/ 1078867 w 6058348"/>
              <a:gd name="connsiteY427" fmla="*/ 579041 h 6858000"/>
              <a:gd name="connsiteX428" fmla="*/ 1174291 w 6058348"/>
              <a:gd name="connsiteY428" fmla="*/ 464506 h 6858000"/>
              <a:gd name="connsiteX429" fmla="*/ 1305719 w 6058348"/>
              <a:gd name="connsiteY429" fmla="*/ 319141 h 6858000"/>
              <a:gd name="connsiteX430" fmla="*/ 1388454 w 6058348"/>
              <a:gd name="connsiteY430" fmla="*/ 263472 h 6858000"/>
              <a:gd name="connsiteX431" fmla="*/ 1467467 w 6058348"/>
              <a:gd name="connsiteY431" fmla="*/ 175674 h 6858000"/>
              <a:gd name="connsiteX432" fmla="*/ 1527735 w 6058348"/>
              <a:gd name="connsiteY432" fmla="*/ 123327 h 6858000"/>
              <a:gd name="connsiteX433" fmla="*/ 1579979 w 6058348"/>
              <a:gd name="connsiteY433" fmla="*/ 112418 h 6858000"/>
              <a:gd name="connsiteX434" fmla="*/ 1596155 w 6058348"/>
              <a:gd name="connsiteY434" fmla="*/ 98071 h 6858000"/>
              <a:gd name="connsiteX435" fmla="*/ 1667080 w 6058348"/>
              <a:gd name="connsiteY435" fmla="*/ 174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</a:cxnLst>
            <a:rect l="l" t="t" r="r" b="b"/>
            <a:pathLst>
              <a:path w="6058348" h="6858000">
                <a:moveTo>
                  <a:pt x="5775314" y="6830929"/>
                </a:moveTo>
                <a:lnTo>
                  <a:pt x="5755157" y="6838228"/>
                </a:lnTo>
                <a:lnTo>
                  <a:pt x="5751312" y="6840574"/>
                </a:lnTo>
                <a:lnTo>
                  <a:pt x="5764972" y="6836167"/>
                </a:lnTo>
                <a:close/>
                <a:moveTo>
                  <a:pt x="6058348" y="6809240"/>
                </a:moveTo>
                <a:lnTo>
                  <a:pt x="6058348" y="6858000"/>
                </a:lnTo>
                <a:lnTo>
                  <a:pt x="5977136" y="6858000"/>
                </a:lnTo>
                <a:lnTo>
                  <a:pt x="5977921" y="6857705"/>
                </a:lnTo>
                <a:cubicBezTo>
                  <a:pt x="5992539" y="6849168"/>
                  <a:pt x="6008071" y="6840098"/>
                  <a:pt x="6025527" y="6829598"/>
                </a:cubicBezTo>
                <a:close/>
                <a:moveTo>
                  <a:pt x="6018182" y="6739091"/>
                </a:moveTo>
                <a:lnTo>
                  <a:pt x="6017901" y="6739114"/>
                </a:lnTo>
                <a:lnTo>
                  <a:pt x="6012472" y="6751767"/>
                </a:lnTo>
                <a:cubicBezTo>
                  <a:pt x="5983236" y="6768840"/>
                  <a:pt x="5970715" y="6781051"/>
                  <a:pt x="5952444" y="6791725"/>
                </a:cubicBezTo>
                <a:cubicBezTo>
                  <a:pt x="5937047" y="6803165"/>
                  <a:pt x="5917994" y="6816740"/>
                  <a:pt x="5881449" y="6838083"/>
                </a:cubicBezTo>
                <a:lnTo>
                  <a:pt x="5884949" y="6838200"/>
                </a:lnTo>
                <a:lnTo>
                  <a:pt x="5951666" y="6794627"/>
                </a:lnTo>
                <a:cubicBezTo>
                  <a:pt x="5967061" y="6783188"/>
                  <a:pt x="5982458" y="6771743"/>
                  <a:pt x="6011694" y="6754670"/>
                </a:cubicBezTo>
                <a:cubicBezTo>
                  <a:pt x="6017819" y="6746195"/>
                  <a:pt x="6019722" y="6741256"/>
                  <a:pt x="6018182" y="6739091"/>
                </a:cubicBezTo>
                <a:close/>
                <a:moveTo>
                  <a:pt x="1828503" y="6699175"/>
                </a:moveTo>
                <a:cubicBezTo>
                  <a:pt x="1835682" y="6699347"/>
                  <a:pt x="1845291" y="6702311"/>
                  <a:pt x="1858008" y="6708052"/>
                </a:cubicBezTo>
                <a:cubicBezTo>
                  <a:pt x="1883446" y="6719539"/>
                  <a:pt x="1921317" y="6742141"/>
                  <a:pt x="1977044" y="6775753"/>
                </a:cubicBezTo>
                <a:cubicBezTo>
                  <a:pt x="1993522" y="6783280"/>
                  <a:pt x="2013657" y="6788675"/>
                  <a:pt x="2030914" y="6793299"/>
                </a:cubicBezTo>
                <a:lnTo>
                  <a:pt x="2104411" y="6858000"/>
                </a:lnTo>
                <a:lnTo>
                  <a:pt x="2029236" y="6858000"/>
                </a:lnTo>
                <a:lnTo>
                  <a:pt x="1978430" y="6816601"/>
                </a:lnTo>
                <a:cubicBezTo>
                  <a:pt x="1949129" y="6799408"/>
                  <a:pt x="1922703" y="6782988"/>
                  <a:pt x="1897054" y="6763661"/>
                </a:cubicBezTo>
                <a:cubicBezTo>
                  <a:pt x="1868529" y="6743565"/>
                  <a:pt x="1842104" y="6727142"/>
                  <a:pt x="1813581" y="6707045"/>
                </a:cubicBezTo>
                <a:cubicBezTo>
                  <a:pt x="1816576" y="6701621"/>
                  <a:pt x="1821325" y="6699001"/>
                  <a:pt x="1828503" y="6699175"/>
                </a:cubicBezTo>
                <a:close/>
                <a:moveTo>
                  <a:pt x="6058348" y="6646154"/>
                </a:moveTo>
                <a:lnTo>
                  <a:pt x="6058348" y="6798878"/>
                </a:lnTo>
                <a:lnTo>
                  <a:pt x="6007790" y="6831072"/>
                </a:lnTo>
                <a:lnTo>
                  <a:pt x="5960666" y="6858000"/>
                </a:lnTo>
                <a:lnTo>
                  <a:pt x="5702396" y="6858000"/>
                </a:lnTo>
                <a:lnTo>
                  <a:pt x="5701558" y="6857641"/>
                </a:lnTo>
                <a:lnTo>
                  <a:pt x="5700561" y="6858000"/>
                </a:lnTo>
                <a:lnTo>
                  <a:pt x="5617693" y="6858000"/>
                </a:lnTo>
                <a:lnTo>
                  <a:pt x="5769518" y="6795637"/>
                </a:lnTo>
                <a:cubicBezTo>
                  <a:pt x="5797672" y="6759593"/>
                  <a:pt x="5861661" y="6739376"/>
                  <a:pt x="5895870" y="6726747"/>
                </a:cubicBezTo>
                <a:cubicBezTo>
                  <a:pt x="5941820" y="6704813"/>
                  <a:pt x="5987774" y="6682877"/>
                  <a:pt x="6033724" y="6660942"/>
                </a:cubicBezTo>
                <a:close/>
                <a:moveTo>
                  <a:pt x="1704192" y="6494042"/>
                </a:moveTo>
                <a:cubicBezTo>
                  <a:pt x="1739249" y="6512775"/>
                  <a:pt x="1772206" y="6527832"/>
                  <a:pt x="1805163" y="6542890"/>
                </a:cubicBezTo>
                <a:cubicBezTo>
                  <a:pt x="1818528" y="6562040"/>
                  <a:pt x="1829793" y="6577513"/>
                  <a:pt x="1840284" y="6595890"/>
                </a:cubicBezTo>
                <a:cubicBezTo>
                  <a:pt x="1878214" y="6615395"/>
                  <a:pt x="1916684" y="6644384"/>
                  <a:pt x="1986015" y="6684753"/>
                </a:cubicBezTo>
                <a:cubicBezTo>
                  <a:pt x="2089385" y="6759155"/>
                  <a:pt x="2178851" y="6804919"/>
                  <a:pt x="2277722" y="6850092"/>
                </a:cubicBezTo>
                <a:lnTo>
                  <a:pt x="2294231" y="6858000"/>
                </a:lnTo>
                <a:lnTo>
                  <a:pt x="2184392" y="6858000"/>
                </a:lnTo>
                <a:lnTo>
                  <a:pt x="2137094" y="6834206"/>
                </a:lnTo>
                <a:cubicBezTo>
                  <a:pt x="2104915" y="6816243"/>
                  <a:pt x="2074835" y="6801956"/>
                  <a:pt x="2043974" y="6790575"/>
                </a:cubicBezTo>
                <a:cubicBezTo>
                  <a:pt x="2011256" y="6763128"/>
                  <a:pt x="1975661" y="6734909"/>
                  <a:pt x="1940844" y="6703784"/>
                </a:cubicBezTo>
                <a:cubicBezTo>
                  <a:pt x="1904470" y="6678471"/>
                  <a:pt x="1865997" y="6649482"/>
                  <a:pt x="1808948" y="6609289"/>
                </a:cubicBezTo>
                <a:cubicBezTo>
                  <a:pt x="1762627" y="6575081"/>
                  <a:pt x="1716304" y="6540876"/>
                  <a:pt x="1672861" y="6507439"/>
                </a:cubicBezTo>
                <a:cubicBezTo>
                  <a:pt x="1691131" y="6496770"/>
                  <a:pt x="1697662" y="6495405"/>
                  <a:pt x="1704192" y="6494042"/>
                </a:cubicBezTo>
                <a:close/>
                <a:moveTo>
                  <a:pt x="1413162" y="6406719"/>
                </a:moveTo>
                <a:cubicBezTo>
                  <a:pt x="1550808" y="6502755"/>
                  <a:pt x="1635363" y="6578343"/>
                  <a:pt x="1705777" y="6637683"/>
                </a:cubicBezTo>
                <a:cubicBezTo>
                  <a:pt x="1739276" y="6662228"/>
                  <a:pt x="1776428" y="6684637"/>
                  <a:pt x="1813581" y="6707045"/>
                </a:cubicBezTo>
                <a:cubicBezTo>
                  <a:pt x="1842104" y="6727142"/>
                  <a:pt x="1868529" y="6743562"/>
                  <a:pt x="1894178" y="6762888"/>
                </a:cubicBezTo>
                <a:cubicBezTo>
                  <a:pt x="1919825" y="6782214"/>
                  <a:pt x="1946251" y="6798637"/>
                  <a:pt x="1975555" y="6815827"/>
                </a:cubicBezTo>
                <a:lnTo>
                  <a:pt x="2027311" y="6858000"/>
                </a:lnTo>
                <a:lnTo>
                  <a:pt x="1975650" y="6858000"/>
                </a:lnTo>
                <a:lnTo>
                  <a:pt x="1904949" y="6808974"/>
                </a:lnTo>
                <a:cubicBezTo>
                  <a:pt x="1880448" y="6791122"/>
                  <a:pt x="1856043" y="6772908"/>
                  <a:pt x="1831444" y="6755421"/>
                </a:cubicBezTo>
                <a:lnTo>
                  <a:pt x="1759476" y="6701886"/>
                </a:lnTo>
                <a:cubicBezTo>
                  <a:pt x="1736702" y="6683331"/>
                  <a:pt x="1711054" y="6664005"/>
                  <a:pt x="1688284" y="6645449"/>
                </a:cubicBezTo>
                <a:cubicBezTo>
                  <a:pt x="1654006" y="6623811"/>
                  <a:pt x="1623384" y="6600041"/>
                  <a:pt x="1591984" y="6579173"/>
                </a:cubicBezTo>
                <a:cubicBezTo>
                  <a:pt x="1564240" y="6556170"/>
                  <a:pt x="1535715" y="6536073"/>
                  <a:pt x="1510844" y="6513843"/>
                </a:cubicBezTo>
                <a:cubicBezTo>
                  <a:pt x="1485197" y="6494517"/>
                  <a:pt x="1466080" y="6473826"/>
                  <a:pt x="1449063" y="6456811"/>
                </a:cubicBezTo>
                <a:cubicBezTo>
                  <a:pt x="1432819" y="6436894"/>
                  <a:pt x="1421554" y="6421422"/>
                  <a:pt x="1413162" y="6406719"/>
                </a:cubicBezTo>
                <a:close/>
                <a:moveTo>
                  <a:pt x="1521005" y="6360893"/>
                </a:moveTo>
                <a:cubicBezTo>
                  <a:pt x="1538261" y="6365516"/>
                  <a:pt x="1549766" y="6368599"/>
                  <a:pt x="1567801" y="6370320"/>
                </a:cubicBezTo>
                <a:cubicBezTo>
                  <a:pt x="1614662" y="6414011"/>
                  <a:pt x="1653676" y="6452484"/>
                  <a:pt x="1704192" y="6494042"/>
                </a:cubicBezTo>
                <a:cubicBezTo>
                  <a:pt x="1697662" y="6495405"/>
                  <a:pt x="1691131" y="6496770"/>
                  <a:pt x="1680948" y="6500268"/>
                </a:cubicBezTo>
                <a:cubicBezTo>
                  <a:pt x="1628331" y="6455034"/>
                  <a:pt x="1573619" y="6406125"/>
                  <a:pt x="1521005" y="6360893"/>
                </a:cubicBezTo>
                <a:close/>
                <a:moveTo>
                  <a:pt x="1399798" y="6033698"/>
                </a:moveTo>
                <a:lnTo>
                  <a:pt x="1399604" y="6034532"/>
                </a:lnTo>
                <a:lnTo>
                  <a:pt x="1406136" y="6049010"/>
                </a:lnTo>
                <a:lnTo>
                  <a:pt x="1408539" y="6044319"/>
                </a:lnTo>
                <a:close/>
                <a:moveTo>
                  <a:pt x="1036872" y="6016343"/>
                </a:moveTo>
                <a:cubicBezTo>
                  <a:pt x="1120887" y="6082443"/>
                  <a:pt x="1159664" y="6133306"/>
                  <a:pt x="1202872" y="6179134"/>
                </a:cubicBezTo>
                <a:cubicBezTo>
                  <a:pt x="1210485" y="6196739"/>
                  <a:pt x="1240090" y="6235807"/>
                  <a:pt x="1230684" y="6236401"/>
                </a:cubicBezTo>
                <a:cubicBezTo>
                  <a:pt x="1200841" y="6209724"/>
                  <a:pt x="1173094" y="6186720"/>
                  <a:pt x="1151880" y="6162355"/>
                </a:cubicBezTo>
                <a:cubicBezTo>
                  <a:pt x="1129885" y="6140896"/>
                  <a:pt x="1110768" y="6120204"/>
                  <a:pt x="1094528" y="6100288"/>
                </a:cubicBezTo>
                <a:cubicBezTo>
                  <a:pt x="1064143" y="6064123"/>
                  <a:pt x="1046582" y="6037626"/>
                  <a:pt x="1036872" y="6016343"/>
                </a:cubicBezTo>
                <a:close/>
                <a:moveTo>
                  <a:pt x="729934" y="5606776"/>
                </a:moveTo>
                <a:lnTo>
                  <a:pt x="738318" y="5619162"/>
                </a:lnTo>
                <a:lnTo>
                  <a:pt x="741534" y="5622080"/>
                </a:lnTo>
                <a:close/>
                <a:moveTo>
                  <a:pt x="864907" y="5288164"/>
                </a:moveTo>
                <a:lnTo>
                  <a:pt x="868725" y="5296695"/>
                </a:lnTo>
                <a:lnTo>
                  <a:pt x="869268" y="5295812"/>
                </a:lnTo>
                <a:close/>
                <a:moveTo>
                  <a:pt x="566239" y="5278338"/>
                </a:moveTo>
                <a:lnTo>
                  <a:pt x="640251" y="5436620"/>
                </a:lnTo>
                <a:lnTo>
                  <a:pt x="582093" y="5309152"/>
                </a:lnTo>
                <a:close/>
                <a:moveTo>
                  <a:pt x="457312" y="5107590"/>
                </a:moveTo>
                <a:cubicBezTo>
                  <a:pt x="468273" y="5101188"/>
                  <a:pt x="493143" y="5123418"/>
                  <a:pt x="518858" y="5177012"/>
                </a:cubicBezTo>
                <a:lnTo>
                  <a:pt x="521360" y="5182362"/>
                </a:lnTo>
                <a:lnTo>
                  <a:pt x="553395" y="5199108"/>
                </a:lnTo>
                <a:cubicBezTo>
                  <a:pt x="567801" y="5215812"/>
                  <a:pt x="585495" y="5244683"/>
                  <a:pt x="611329" y="5292077"/>
                </a:cubicBezTo>
                <a:cubicBezTo>
                  <a:pt x="640157" y="5334052"/>
                  <a:pt x="672640" y="5373890"/>
                  <a:pt x="694396" y="5407740"/>
                </a:cubicBezTo>
                <a:cubicBezTo>
                  <a:pt x="716152" y="5441591"/>
                  <a:pt x="727181" y="5469454"/>
                  <a:pt x="723291" y="5483977"/>
                </a:cubicBezTo>
                <a:cubicBezTo>
                  <a:pt x="728804" y="5497908"/>
                  <a:pt x="732220" y="5508166"/>
                  <a:pt x="740612" y="5522869"/>
                </a:cubicBezTo>
                <a:cubicBezTo>
                  <a:pt x="769441" y="5564840"/>
                  <a:pt x="793293" y="5602365"/>
                  <a:pt x="824997" y="5645110"/>
                </a:cubicBezTo>
                <a:lnTo>
                  <a:pt x="824949" y="5645134"/>
                </a:lnTo>
                <a:lnTo>
                  <a:pt x="786356" y="5662776"/>
                </a:lnTo>
                <a:lnTo>
                  <a:pt x="715179" y="5521277"/>
                </a:lnTo>
                <a:lnTo>
                  <a:pt x="710297" y="5520972"/>
                </a:lnTo>
                <a:lnTo>
                  <a:pt x="777654" y="5654875"/>
                </a:lnTo>
                <a:lnTo>
                  <a:pt x="786356" y="5662776"/>
                </a:lnTo>
                <a:cubicBezTo>
                  <a:pt x="791837" y="5659575"/>
                  <a:pt x="798562" y="5657486"/>
                  <a:pt x="805384" y="5655033"/>
                </a:cubicBezTo>
                <a:lnTo>
                  <a:pt x="824949" y="5645134"/>
                </a:lnTo>
                <a:lnTo>
                  <a:pt x="825000" y="5645111"/>
                </a:lnTo>
                <a:cubicBezTo>
                  <a:pt x="891047" y="5743758"/>
                  <a:pt x="962846" y="5843946"/>
                  <a:pt x="1039854" y="5936188"/>
                </a:cubicBezTo>
                <a:cubicBezTo>
                  <a:pt x="1021040" y="5937375"/>
                  <a:pt x="1005105" y="5939332"/>
                  <a:pt x="980539" y="5938976"/>
                </a:cubicBezTo>
                <a:cubicBezTo>
                  <a:pt x="987609" y="5947097"/>
                  <a:pt x="989709" y="5950775"/>
                  <a:pt x="996779" y="5958896"/>
                </a:cubicBezTo>
                <a:cubicBezTo>
                  <a:pt x="968017" y="5951189"/>
                  <a:pt x="944230" y="5947927"/>
                  <a:pt x="915468" y="5940222"/>
                </a:cubicBezTo>
                <a:cubicBezTo>
                  <a:pt x="901326" y="5923977"/>
                  <a:pt x="887182" y="5907733"/>
                  <a:pt x="873038" y="5891490"/>
                </a:cubicBezTo>
                <a:cubicBezTo>
                  <a:pt x="858895" y="5875247"/>
                  <a:pt x="848407" y="5856871"/>
                  <a:pt x="834264" y="5840627"/>
                </a:cubicBezTo>
                <a:cubicBezTo>
                  <a:pt x="803339" y="5794979"/>
                  <a:pt x="768757" y="5751464"/>
                  <a:pt x="740709" y="5706587"/>
                </a:cubicBezTo>
                <a:cubicBezTo>
                  <a:pt x="712659" y="5661709"/>
                  <a:pt x="684611" y="5616832"/>
                  <a:pt x="655781" y="5574860"/>
                </a:cubicBezTo>
                <a:cubicBezTo>
                  <a:pt x="627733" y="5529984"/>
                  <a:pt x="605434" y="5486648"/>
                  <a:pt x="579484" y="5445444"/>
                </a:cubicBezTo>
                <a:cubicBezTo>
                  <a:pt x="566897" y="5423392"/>
                  <a:pt x="554310" y="5401338"/>
                  <a:pt x="543822" y="5382962"/>
                </a:cubicBezTo>
                <a:cubicBezTo>
                  <a:pt x="534111" y="5361679"/>
                  <a:pt x="521523" y="5339626"/>
                  <a:pt x="511815" y="5318344"/>
                </a:cubicBezTo>
                <a:cubicBezTo>
                  <a:pt x="516246" y="5313304"/>
                  <a:pt x="540337" y="5338440"/>
                  <a:pt x="535299" y="5299729"/>
                </a:cubicBezTo>
                <a:cubicBezTo>
                  <a:pt x="550760" y="5322552"/>
                  <a:pt x="566224" y="5345376"/>
                  <a:pt x="578811" y="5367430"/>
                </a:cubicBezTo>
                <a:cubicBezTo>
                  <a:pt x="597149" y="5391024"/>
                  <a:pt x="612611" y="5413848"/>
                  <a:pt x="628854" y="5433765"/>
                </a:cubicBezTo>
                <a:cubicBezTo>
                  <a:pt x="646954" y="5469751"/>
                  <a:pt x="665835" y="5502832"/>
                  <a:pt x="683935" y="5538817"/>
                </a:cubicBezTo>
                <a:lnTo>
                  <a:pt x="689004" y="5546303"/>
                </a:lnTo>
                <a:lnTo>
                  <a:pt x="628854" y="5433765"/>
                </a:lnTo>
                <a:cubicBezTo>
                  <a:pt x="613390" y="5410941"/>
                  <a:pt x="597149" y="5391024"/>
                  <a:pt x="581686" y="5368200"/>
                </a:cubicBezTo>
                <a:cubicBezTo>
                  <a:pt x="566224" y="5345376"/>
                  <a:pt x="553637" y="5323323"/>
                  <a:pt x="538174" y="5300498"/>
                </a:cubicBezTo>
                <a:cubicBezTo>
                  <a:pt x="525048" y="5268958"/>
                  <a:pt x="509043" y="5236651"/>
                  <a:pt x="495914" y="5205110"/>
                </a:cubicBezTo>
                <a:cubicBezTo>
                  <a:pt x="482789" y="5173573"/>
                  <a:pt x="470437" y="5139130"/>
                  <a:pt x="457312" y="5107590"/>
                </a:cubicBezTo>
                <a:close/>
                <a:moveTo>
                  <a:pt x="869428" y="1149768"/>
                </a:moveTo>
                <a:lnTo>
                  <a:pt x="870666" y="1150875"/>
                </a:lnTo>
                <a:lnTo>
                  <a:pt x="870910" y="1150505"/>
                </a:lnTo>
                <a:close/>
                <a:moveTo>
                  <a:pt x="1154519" y="779895"/>
                </a:moveTo>
                <a:cubicBezTo>
                  <a:pt x="1088263" y="843092"/>
                  <a:pt x="1073407" y="864020"/>
                  <a:pt x="1059331" y="882040"/>
                </a:cubicBezTo>
                <a:lnTo>
                  <a:pt x="1030096" y="899115"/>
                </a:lnTo>
                <a:lnTo>
                  <a:pt x="1026538" y="900885"/>
                </a:lnTo>
                <a:lnTo>
                  <a:pt x="1026381" y="900955"/>
                </a:lnTo>
                <a:lnTo>
                  <a:pt x="995885" y="911744"/>
                </a:lnTo>
                <a:lnTo>
                  <a:pt x="995016" y="914492"/>
                </a:lnTo>
                <a:lnTo>
                  <a:pt x="960212" y="1024357"/>
                </a:lnTo>
                <a:lnTo>
                  <a:pt x="960428" y="1024130"/>
                </a:lnTo>
                <a:lnTo>
                  <a:pt x="995107" y="914646"/>
                </a:lnTo>
                <a:lnTo>
                  <a:pt x="1026381" y="900955"/>
                </a:lnTo>
                <a:lnTo>
                  <a:pt x="1027811" y="900448"/>
                </a:lnTo>
                <a:lnTo>
                  <a:pt x="1030096" y="899115"/>
                </a:lnTo>
                <a:lnTo>
                  <a:pt x="1058554" y="884944"/>
                </a:lnTo>
                <a:cubicBezTo>
                  <a:pt x="1072629" y="866923"/>
                  <a:pt x="1090360" y="846766"/>
                  <a:pt x="1153741" y="782799"/>
                </a:cubicBezTo>
                <a:lnTo>
                  <a:pt x="1155508" y="784829"/>
                </a:lnTo>
                <a:lnTo>
                  <a:pt x="1157170" y="782939"/>
                </a:lnTo>
                <a:close/>
                <a:moveTo>
                  <a:pt x="1256748" y="536415"/>
                </a:moveTo>
                <a:cubicBezTo>
                  <a:pt x="1242907" y="542049"/>
                  <a:pt x="1226194" y="546909"/>
                  <a:pt x="1208698" y="554675"/>
                </a:cubicBezTo>
                <a:cubicBezTo>
                  <a:pt x="1178448" y="587047"/>
                  <a:pt x="1155504" y="615144"/>
                  <a:pt x="1114053" y="666307"/>
                </a:cubicBezTo>
                <a:lnTo>
                  <a:pt x="1124878" y="681175"/>
                </a:lnTo>
                <a:lnTo>
                  <a:pt x="1125854" y="679334"/>
                </a:lnTo>
                <a:lnTo>
                  <a:pt x="1116931" y="667078"/>
                </a:lnTo>
                <a:cubicBezTo>
                  <a:pt x="1158381" y="615915"/>
                  <a:pt x="1181326" y="587814"/>
                  <a:pt x="1211575" y="555446"/>
                </a:cubicBezTo>
                <a:lnTo>
                  <a:pt x="1254123" y="539278"/>
                </a:lnTo>
                <a:close/>
                <a:moveTo>
                  <a:pt x="1522578" y="430179"/>
                </a:moveTo>
                <a:lnTo>
                  <a:pt x="1518158" y="432143"/>
                </a:lnTo>
                <a:lnTo>
                  <a:pt x="1486693" y="487893"/>
                </a:lnTo>
                <a:cubicBezTo>
                  <a:pt x="1479137" y="500266"/>
                  <a:pt x="1474121" y="507487"/>
                  <a:pt x="1468909" y="515429"/>
                </a:cubicBezTo>
                <a:cubicBezTo>
                  <a:pt x="1319920" y="634293"/>
                  <a:pt x="1203715" y="814870"/>
                  <a:pt x="1073539" y="932551"/>
                </a:cubicBezTo>
                <a:cubicBezTo>
                  <a:pt x="1051916" y="967231"/>
                  <a:pt x="1029514" y="1004816"/>
                  <a:pt x="1004235" y="1041631"/>
                </a:cubicBezTo>
                <a:cubicBezTo>
                  <a:pt x="978959" y="1078447"/>
                  <a:pt x="959433" y="1116803"/>
                  <a:pt x="937031" y="1154389"/>
                </a:cubicBezTo>
                <a:cubicBezTo>
                  <a:pt x="884918" y="1233829"/>
                  <a:pt x="816870" y="1315226"/>
                  <a:pt x="793754" y="1389983"/>
                </a:cubicBezTo>
                <a:cubicBezTo>
                  <a:pt x="760931" y="1443456"/>
                  <a:pt x="728107" y="1496930"/>
                  <a:pt x="698160" y="1551175"/>
                </a:cubicBezTo>
                <a:cubicBezTo>
                  <a:pt x="677855" y="1592439"/>
                  <a:pt x="660427" y="1634469"/>
                  <a:pt x="640124" y="1675732"/>
                </a:cubicBezTo>
                <a:lnTo>
                  <a:pt x="610718" y="1739460"/>
                </a:lnTo>
                <a:cubicBezTo>
                  <a:pt x="601614" y="1761928"/>
                  <a:pt x="593290" y="1781494"/>
                  <a:pt x="584185" y="1803962"/>
                </a:cubicBezTo>
                <a:cubicBezTo>
                  <a:pt x="559213" y="1862652"/>
                  <a:pt x="532141" y="1917667"/>
                  <a:pt x="510043" y="1977130"/>
                </a:cubicBezTo>
                <a:cubicBezTo>
                  <a:pt x="497047" y="2014122"/>
                  <a:pt x="485609" y="2045307"/>
                  <a:pt x="471836" y="2085204"/>
                </a:cubicBezTo>
                <a:cubicBezTo>
                  <a:pt x="466930" y="2115024"/>
                  <a:pt x="464898" y="2145614"/>
                  <a:pt x="455083" y="2205254"/>
                </a:cubicBezTo>
                <a:lnTo>
                  <a:pt x="478787" y="2143746"/>
                </a:lnTo>
                <a:lnTo>
                  <a:pt x="483408" y="2122551"/>
                </a:lnTo>
                <a:cubicBezTo>
                  <a:pt x="497179" y="2082653"/>
                  <a:pt x="514609" y="2040619"/>
                  <a:pt x="527603" y="2003628"/>
                </a:cubicBezTo>
                <a:cubicBezTo>
                  <a:pt x="549702" y="1944165"/>
                  <a:pt x="576774" y="1889150"/>
                  <a:pt x="601746" y="1830460"/>
                </a:cubicBezTo>
                <a:lnTo>
                  <a:pt x="628944" y="1811079"/>
                </a:lnTo>
                <a:lnTo>
                  <a:pt x="712748" y="1617563"/>
                </a:lnTo>
                <a:lnTo>
                  <a:pt x="720695" y="1582121"/>
                </a:lnTo>
                <a:lnTo>
                  <a:pt x="771153" y="1507462"/>
                </a:lnTo>
                <a:lnTo>
                  <a:pt x="806568" y="1442918"/>
                </a:lnTo>
                <a:lnTo>
                  <a:pt x="798322" y="1453475"/>
                </a:lnTo>
                <a:cubicBezTo>
                  <a:pt x="793348" y="1449030"/>
                  <a:pt x="788374" y="1444583"/>
                  <a:pt x="782622" y="1443042"/>
                </a:cubicBezTo>
                <a:cubicBezTo>
                  <a:pt x="758121" y="1476953"/>
                  <a:pt x="732067" y="1516673"/>
                  <a:pt x="706008" y="1556393"/>
                </a:cubicBezTo>
                <a:cubicBezTo>
                  <a:pt x="700560" y="1576726"/>
                  <a:pt x="694333" y="1599966"/>
                  <a:pt x="690205" y="1626882"/>
                </a:cubicBezTo>
                <a:cubicBezTo>
                  <a:pt x="669122" y="1671048"/>
                  <a:pt x="652472" y="1710175"/>
                  <a:pt x="634266" y="1755113"/>
                </a:cubicBezTo>
                <a:cubicBezTo>
                  <a:pt x="632710" y="1760922"/>
                  <a:pt x="627501" y="1768865"/>
                  <a:pt x="625165" y="1777582"/>
                </a:cubicBezTo>
                <a:cubicBezTo>
                  <a:pt x="610546" y="1786118"/>
                  <a:pt x="601681" y="1796196"/>
                  <a:pt x="587063" y="1804734"/>
                </a:cubicBezTo>
                <a:cubicBezTo>
                  <a:pt x="596165" y="1782265"/>
                  <a:pt x="604491" y="1762699"/>
                  <a:pt x="613593" y="1740230"/>
                </a:cubicBezTo>
                <a:lnTo>
                  <a:pt x="642999" y="1676502"/>
                </a:lnTo>
                <a:cubicBezTo>
                  <a:pt x="663304" y="1635240"/>
                  <a:pt x="680732" y="1593210"/>
                  <a:pt x="701035" y="1551945"/>
                </a:cubicBezTo>
                <a:cubicBezTo>
                  <a:pt x="733860" y="1498472"/>
                  <a:pt x="766683" y="1444997"/>
                  <a:pt x="796633" y="1390754"/>
                </a:cubicBezTo>
                <a:cubicBezTo>
                  <a:pt x="819745" y="1315996"/>
                  <a:pt x="887017" y="1237506"/>
                  <a:pt x="939908" y="1155160"/>
                </a:cubicBezTo>
                <a:cubicBezTo>
                  <a:pt x="962310" y="1117574"/>
                  <a:pt x="981834" y="1079217"/>
                  <a:pt x="1007113" y="1042402"/>
                </a:cubicBezTo>
                <a:cubicBezTo>
                  <a:pt x="1029514" y="1004816"/>
                  <a:pt x="1054012" y="970907"/>
                  <a:pt x="1076414" y="933321"/>
                </a:cubicBezTo>
                <a:cubicBezTo>
                  <a:pt x="1206590" y="815641"/>
                  <a:pt x="1319920" y="634293"/>
                  <a:pt x="1471783" y="516199"/>
                </a:cubicBezTo>
                <a:cubicBezTo>
                  <a:pt x="1482985" y="497404"/>
                  <a:pt x="1491851" y="487327"/>
                  <a:pt x="1522578" y="430179"/>
                </a:cubicBezTo>
                <a:close/>
                <a:moveTo>
                  <a:pt x="1652184" y="153561"/>
                </a:moveTo>
                <a:lnTo>
                  <a:pt x="1663450" y="169033"/>
                </a:lnTo>
                <a:lnTo>
                  <a:pt x="1663451" y="169031"/>
                </a:lnTo>
                <a:lnTo>
                  <a:pt x="1652188" y="153562"/>
                </a:lnTo>
                <a:close/>
                <a:moveTo>
                  <a:pt x="1691382" y="0"/>
                </a:moveTo>
                <a:lnTo>
                  <a:pt x="1855113" y="0"/>
                </a:lnTo>
                <a:lnTo>
                  <a:pt x="1804830" y="32563"/>
                </a:lnTo>
                <a:lnTo>
                  <a:pt x="1814541" y="53842"/>
                </a:lnTo>
                <a:lnTo>
                  <a:pt x="1814880" y="53671"/>
                </a:lnTo>
                <a:lnTo>
                  <a:pt x="1806927" y="36236"/>
                </a:lnTo>
                <a:lnTo>
                  <a:pt x="1864372" y="0"/>
                </a:lnTo>
                <a:lnTo>
                  <a:pt x="2008202" y="0"/>
                </a:lnTo>
                <a:lnTo>
                  <a:pt x="1899931" y="71664"/>
                </a:lnTo>
                <a:cubicBezTo>
                  <a:pt x="1790875" y="147911"/>
                  <a:pt x="1685782" y="229501"/>
                  <a:pt x="1584031" y="315877"/>
                </a:cubicBezTo>
                <a:cubicBezTo>
                  <a:pt x="1524541" y="365321"/>
                  <a:pt x="1478353" y="399644"/>
                  <a:pt x="1446004" y="428338"/>
                </a:cubicBezTo>
                <a:cubicBezTo>
                  <a:pt x="1413654" y="457032"/>
                  <a:pt x="1392269" y="479324"/>
                  <a:pt x="1377413" y="500251"/>
                </a:cubicBezTo>
                <a:cubicBezTo>
                  <a:pt x="1356029" y="522541"/>
                  <a:pt x="1331766" y="544063"/>
                  <a:pt x="1310379" y="566352"/>
                </a:cubicBezTo>
                <a:cubicBezTo>
                  <a:pt x="1266828" y="613840"/>
                  <a:pt x="1223279" y="661324"/>
                  <a:pt x="1180507" y="705906"/>
                </a:cubicBezTo>
                <a:lnTo>
                  <a:pt x="1046624" y="830137"/>
                </a:lnTo>
                <a:lnTo>
                  <a:pt x="1044341" y="834435"/>
                </a:lnTo>
                <a:cubicBezTo>
                  <a:pt x="1025831" y="857499"/>
                  <a:pt x="1008640" y="887139"/>
                  <a:pt x="989352" y="913105"/>
                </a:cubicBezTo>
                <a:cubicBezTo>
                  <a:pt x="976055" y="928222"/>
                  <a:pt x="967189" y="938301"/>
                  <a:pt x="955446" y="947608"/>
                </a:cubicBezTo>
                <a:lnTo>
                  <a:pt x="948137" y="951876"/>
                </a:lnTo>
                <a:lnTo>
                  <a:pt x="899650" y="1030733"/>
                </a:lnTo>
                <a:cubicBezTo>
                  <a:pt x="889141" y="1051269"/>
                  <a:pt x="883420" y="1066860"/>
                  <a:pt x="879917" y="1079932"/>
                </a:cubicBezTo>
                <a:cubicBezTo>
                  <a:pt x="872913" y="1106074"/>
                  <a:pt x="871117" y="1124274"/>
                  <a:pt x="854707" y="1151011"/>
                </a:cubicBezTo>
                <a:cubicBezTo>
                  <a:pt x="829427" y="1187826"/>
                  <a:pt x="807803" y="1222508"/>
                  <a:pt x="782527" y="1259324"/>
                </a:cubicBezTo>
                <a:cubicBezTo>
                  <a:pt x="760126" y="1296910"/>
                  <a:pt x="735625" y="1330818"/>
                  <a:pt x="713223" y="1368405"/>
                </a:cubicBezTo>
                <a:cubicBezTo>
                  <a:pt x="682498" y="1425556"/>
                  <a:pt x="656205" y="1477664"/>
                  <a:pt x="626256" y="1531909"/>
                </a:cubicBezTo>
                <a:cubicBezTo>
                  <a:pt x="602840" y="1584792"/>
                  <a:pt x="583076" y="1635539"/>
                  <a:pt x="560436" y="1685514"/>
                </a:cubicBezTo>
                <a:cubicBezTo>
                  <a:pt x="537798" y="1735491"/>
                  <a:pt x="520133" y="1789912"/>
                  <a:pt x="503247" y="1841429"/>
                </a:cubicBezTo>
                <a:cubicBezTo>
                  <a:pt x="522771" y="1803072"/>
                  <a:pt x="538642" y="1766851"/>
                  <a:pt x="552956" y="1736437"/>
                </a:cubicBezTo>
                <a:lnTo>
                  <a:pt x="557264" y="1727827"/>
                </a:lnTo>
                <a:lnTo>
                  <a:pt x="572719" y="1685690"/>
                </a:lnTo>
                <a:cubicBezTo>
                  <a:pt x="595360" y="1635714"/>
                  <a:pt x="615901" y="1582065"/>
                  <a:pt x="638538" y="1532088"/>
                </a:cubicBezTo>
                <a:lnTo>
                  <a:pt x="645092" y="1536446"/>
                </a:lnTo>
                <a:lnTo>
                  <a:pt x="646440" y="1533915"/>
                </a:lnTo>
                <a:lnTo>
                  <a:pt x="639320" y="1529182"/>
                </a:lnTo>
                <a:cubicBezTo>
                  <a:pt x="670045" y="1472031"/>
                  <a:pt x="696338" y="1419922"/>
                  <a:pt x="726288" y="1365678"/>
                </a:cubicBezTo>
                <a:cubicBezTo>
                  <a:pt x="748689" y="1328092"/>
                  <a:pt x="771091" y="1290506"/>
                  <a:pt x="795590" y="1256593"/>
                </a:cubicBezTo>
                <a:lnTo>
                  <a:pt x="867437" y="1148780"/>
                </a:lnTo>
                <a:lnTo>
                  <a:pt x="864893" y="1147514"/>
                </a:lnTo>
                <a:cubicBezTo>
                  <a:pt x="881303" y="1120776"/>
                  <a:pt x="883099" y="1102576"/>
                  <a:pt x="890104" y="1076434"/>
                </a:cubicBezTo>
                <a:cubicBezTo>
                  <a:pt x="897109" y="1050289"/>
                  <a:pt x="910102" y="1013296"/>
                  <a:pt x="958323" y="948379"/>
                </a:cubicBezTo>
                <a:cubicBezTo>
                  <a:pt x="967189" y="938301"/>
                  <a:pt x="976832" y="925319"/>
                  <a:pt x="992230" y="913876"/>
                </a:cubicBezTo>
                <a:lnTo>
                  <a:pt x="993571" y="911960"/>
                </a:lnTo>
                <a:lnTo>
                  <a:pt x="1047220" y="835207"/>
                </a:lnTo>
                <a:cubicBezTo>
                  <a:pt x="1092866" y="791395"/>
                  <a:pt x="1134860" y="749720"/>
                  <a:pt x="1182605" y="709583"/>
                </a:cubicBezTo>
                <a:cubicBezTo>
                  <a:pt x="1226155" y="662098"/>
                  <a:pt x="1266831" y="613841"/>
                  <a:pt x="1312478" y="570029"/>
                </a:cubicBezTo>
                <a:cubicBezTo>
                  <a:pt x="1333087" y="550643"/>
                  <a:pt x="1358128" y="526218"/>
                  <a:pt x="1379511" y="503928"/>
                </a:cubicBezTo>
                <a:cubicBezTo>
                  <a:pt x="1394368" y="483002"/>
                  <a:pt x="1415753" y="460710"/>
                  <a:pt x="1448103" y="432016"/>
                </a:cubicBezTo>
                <a:cubicBezTo>
                  <a:pt x="1480451" y="403323"/>
                  <a:pt x="1526641" y="368998"/>
                  <a:pt x="1586130" y="319554"/>
                </a:cubicBezTo>
                <a:cubicBezTo>
                  <a:pt x="1688271" y="231725"/>
                  <a:pt x="1793363" y="150135"/>
                  <a:pt x="1902322" y="74252"/>
                </a:cubicBezTo>
                <a:lnTo>
                  <a:pt x="2015076" y="0"/>
                </a:lnTo>
                <a:lnTo>
                  <a:pt x="2107911" y="0"/>
                </a:lnTo>
                <a:lnTo>
                  <a:pt x="2096656" y="7624"/>
                </a:lnTo>
                <a:cubicBezTo>
                  <a:pt x="2057932" y="34220"/>
                  <a:pt x="2018917" y="61906"/>
                  <a:pt x="1980037" y="91963"/>
                </a:cubicBezTo>
                <a:cubicBezTo>
                  <a:pt x="1957333" y="107672"/>
                  <a:pt x="1935405" y="120477"/>
                  <a:pt x="1915575" y="136959"/>
                </a:cubicBezTo>
                <a:cubicBezTo>
                  <a:pt x="1892869" y="152668"/>
                  <a:pt x="1873041" y="169151"/>
                  <a:pt x="1850336" y="184860"/>
                </a:cubicBezTo>
                <a:lnTo>
                  <a:pt x="1569461" y="368283"/>
                </a:lnTo>
                <a:lnTo>
                  <a:pt x="1853989" y="182727"/>
                </a:lnTo>
                <a:cubicBezTo>
                  <a:pt x="1876695" y="167015"/>
                  <a:pt x="1896522" y="150535"/>
                  <a:pt x="1919227" y="134823"/>
                </a:cubicBezTo>
                <a:cubicBezTo>
                  <a:pt x="1941933" y="119114"/>
                  <a:pt x="1963859" y="106309"/>
                  <a:pt x="1983691" y="89827"/>
                </a:cubicBezTo>
                <a:cubicBezTo>
                  <a:pt x="2022571" y="59769"/>
                  <a:pt x="2061391" y="32810"/>
                  <a:pt x="2100017" y="6576"/>
                </a:cubicBezTo>
                <a:lnTo>
                  <a:pt x="2109616" y="0"/>
                </a:lnTo>
                <a:lnTo>
                  <a:pt x="6058348" y="0"/>
                </a:lnTo>
                <a:lnTo>
                  <a:pt x="6058348" y="6619162"/>
                </a:lnTo>
                <a:lnTo>
                  <a:pt x="6031323" y="6635392"/>
                </a:lnTo>
                <a:cubicBezTo>
                  <a:pt x="5985371" y="6657328"/>
                  <a:pt x="5939420" y="6679262"/>
                  <a:pt x="5893467" y="6701198"/>
                </a:cubicBezTo>
                <a:lnTo>
                  <a:pt x="5880490" y="6706580"/>
                </a:lnTo>
                <a:lnTo>
                  <a:pt x="5874578" y="6710082"/>
                </a:lnTo>
                <a:lnTo>
                  <a:pt x="5817324" y="6736133"/>
                </a:lnTo>
                <a:lnTo>
                  <a:pt x="5767118" y="6770087"/>
                </a:lnTo>
                <a:cubicBezTo>
                  <a:pt x="5710980" y="6795521"/>
                  <a:pt x="5655622" y="6818049"/>
                  <a:pt x="5597386" y="6839806"/>
                </a:cubicBezTo>
                <a:lnTo>
                  <a:pt x="5571528" y="6847980"/>
                </a:lnTo>
                <a:lnTo>
                  <a:pt x="5549506" y="6858000"/>
                </a:lnTo>
                <a:lnTo>
                  <a:pt x="2319827" y="6858000"/>
                </a:lnTo>
                <a:lnTo>
                  <a:pt x="2291561" y="6844461"/>
                </a:lnTo>
                <a:cubicBezTo>
                  <a:pt x="2192691" y="6799289"/>
                  <a:pt x="2103225" y="6753522"/>
                  <a:pt x="1999855" y="6679123"/>
                </a:cubicBezTo>
                <a:cubicBezTo>
                  <a:pt x="1929746" y="6641656"/>
                  <a:pt x="1891276" y="6612668"/>
                  <a:pt x="1854123" y="6590259"/>
                </a:cubicBezTo>
                <a:cubicBezTo>
                  <a:pt x="1839980" y="6574015"/>
                  <a:pt x="1829490" y="6555635"/>
                  <a:pt x="1819002" y="6537259"/>
                </a:cubicBezTo>
                <a:cubicBezTo>
                  <a:pt x="1786045" y="6522202"/>
                  <a:pt x="1753088" y="6507144"/>
                  <a:pt x="1718032" y="6488410"/>
                </a:cubicBezTo>
                <a:cubicBezTo>
                  <a:pt x="1670392" y="6447625"/>
                  <a:pt x="1628502" y="6408377"/>
                  <a:pt x="1581641" y="6364686"/>
                </a:cubicBezTo>
                <a:cubicBezTo>
                  <a:pt x="1564384" y="6360062"/>
                  <a:pt x="1552101" y="6359886"/>
                  <a:pt x="1534844" y="6355262"/>
                </a:cubicBezTo>
                <a:cubicBezTo>
                  <a:pt x="1485105" y="6310800"/>
                  <a:pt x="1440339" y="6270782"/>
                  <a:pt x="1393476" y="6227090"/>
                </a:cubicBezTo>
                <a:cubicBezTo>
                  <a:pt x="1389519" y="6207349"/>
                  <a:pt x="1382684" y="6186837"/>
                  <a:pt x="1378725" y="6167095"/>
                </a:cubicBezTo>
                <a:cubicBezTo>
                  <a:pt x="1378725" y="6167095"/>
                  <a:pt x="1381603" y="6167866"/>
                  <a:pt x="1385255" y="6165734"/>
                </a:cubicBezTo>
                <a:cubicBezTo>
                  <a:pt x="1411446" y="6194544"/>
                  <a:pt x="1441290" y="6221222"/>
                  <a:pt x="1471133" y="6247899"/>
                </a:cubicBezTo>
                <a:cubicBezTo>
                  <a:pt x="1500977" y="6274576"/>
                  <a:pt x="1527942" y="6300482"/>
                  <a:pt x="1557007" y="6330066"/>
                </a:cubicBezTo>
                <a:cubicBezTo>
                  <a:pt x="1570068" y="6327339"/>
                  <a:pt x="1580255" y="6323841"/>
                  <a:pt x="1590439" y="6320343"/>
                </a:cubicBezTo>
                <a:cubicBezTo>
                  <a:pt x="1542799" y="6279556"/>
                  <a:pt x="1516069" y="6241259"/>
                  <a:pt x="1493535" y="6210313"/>
                </a:cubicBezTo>
                <a:cubicBezTo>
                  <a:pt x="1471000" y="6179367"/>
                  <a:pt x="1446130" y="6157138"/>
                  <a:pt x="1407421" y="6140538"/>
                </a:cubicBezTo>
                <a:cubicBezTo>
                  <a:pt x="1342456" y="6060863"/>
                  <a:pt x="1316570" y="6053925"/>
                  <a:pt x="1293257" y="6025884"/>
                </a:cubicBezTo>
                <a:cubicBezTo>
                  <a:pt x="1259996" y="5988952"/>
                  <a:pt x="1228835" y="5955694"/>
                  <a:pt x="1198449" y="5919530"/>
                </a:cubicBezTo>
                <a:cubicBezTo>
                  <a:pt x="1120423" y="5842581"/>
                  <a:pt x="1131521" y="5904711"/>
                  <a:pt x="1038270" y="5792548"/>
                </a:cubicBezTo>
                <a:cubicBezTo>
                  <a:pt x="1019931" y="5768953"/>
                  <a:pt x="1004467" y="5746129"/>
                  <a:pt x="984810" y="5715956"/>
                </a:cubicBezTo>
                <a:cubicBezTo>
                  <a:pt x="990562" y="5717497"/>
                  <a:pt x="997094" y="5716131"/>
                  <a:pt x="1000746" y="5713998"/>
                </a:cubicBezTo>
                <a:cubicBezTo>
                  <a:pt x="1024298" y="5729648"/>
                  <a:pt x="1042872" y="5740850"/>
                  <a:pt x="1064325" y="5752826"/>
                </a:cubicBezTo>
                <a:cubicBezTo>
                  <a:pt x="1030221" y="5684534"/>
                  <a:pt x="1027818" y="5658982"/>
                  <a:pt x="960994" y="5563239"/>
                </a:cubicBezTo>
                <a:cubicBezTo>
                  <a:pt x="938459" y="5532293"/>
                  <a:pt x="918802" y="5502118"/>
                  <a:pt x="898364" y="5474850"/>
                </a:cubicBezTo>
                <a:cubicBezTo>
                  <a:pt x="878707" y="5444675"/>
                  <a:pt x="858269" y="5417402"/>
                  <a:pt x="841486" y="5387998"/>
                </a:cubicBezTo>
                <a:cubicBezTo>
                  <a:pt x="828900" y="5365945"/>
                  <a:pt x="787553" y="5336185"/>
                  <a:pt x="767591" y="5284136"/>
                </a:cubicBezTo>
                <a:cubicBezTo>
                  <a:pt x="732706" y="5218746"/>
                  <a:pt x="705672" y="5158572"/>
                  <a:pt x="670791" y="5093183"/>
                </a:cubicBezTo>
                <a:lnTo>
                  <a:pt x="669329" y="5060745"/>
                </a:lnTo>
                <a:lnTo>
                  <a:pt x="648966" y="5025066"/>
                </a:lnTo>
                <a:cubicBezTo>
                  <a:pt x="625893" y="4984637"/>
                  <a:pt x="603594" y="4941301"/>
                  <a:pt x="582077" y="4895059"/>
                </a:cubicBezTo>
                <a:cubicBezTo>
                  <a:pt x="581773" y="4873185"/>
                  <a:pt x="553419" y="4806430"/>
                  <a:pt x="584583" y="4839688"/>
                </a:cubicBezTo>
                <a:cubicBezTo>
                  <a:pt x="574871" y="4818406"/>
                  <a:pt x="568814" y="4794990"/>
                  <a:pt x="561202" y="4777381"/>
                </a:cubicBezTo>
                <a:lnTo>
                  <a:pt x="558638" y="4769134"/>
                </a:lnTo>
                <a:lnTo>
                  <a:pt x="522425" y="4726514"/>
                </a:lnTo>
                <a:cubicBezTo>
                  <a:pt x="498809" y="4676598"/>
                  <a:pt x="481722" y="4625320"/>
                  <a:pt x="469610" y="4578485"/>
                </a:cubicBezTo>
                <a:cubicBezTo>
                  <a:pt x="458278" y="4528746"/>
                  <a:pt x="451918" y="4483452"/>
                  <a:pt x="451853" y="4449188"/>
                </a:cubicBezTo>
                <a:lnTo>
                  <a:pt x="446100" y="4447648"/>
                </a:lnTo>
                <a:cubicBezTo>
                  <a:pt x="433988" y="4400815"/>
                  <a:pt x="422654" y="4351077"/>
                  <a:pt x="414199" y="4302108"/>
                </a:cubicBezTo>
                <a:cubicBezTo>
                  <a:pt x="405739" y="4253141"/>
                  <a:pt x="393627" y="4206307"/>
                  <a:pt x="385172" y="4157338"/>
                </a:cubicBezTo>
                <a:cubicBezTo>
                  <a:pt x="375395" y="4101791"/>
                  <a:pt x="365618" y="4046240"/>
                  <a:pt x="358715" y="3991463"/>
                </a:cubicBezTo>
                <a:cubicBezTo>
                  <a:pt x="351817" y="3936685"/>
                  <a:pt x="345693" y="3879001"/>
                  <a:pt x="338794" y="3824226"/>
                </a:cubicBezTo>
                <a:lnTo>
                  <a:pt x="358106" y="3881535"/>
                </a:lnTo>
                <a:lnTo>
                  <a:pt x="358116" y="3881570"/>
                </a:lnTo>
                <a:lnTo>
                  <a:pt x="371948" y="3942079"/>
                </a:lnTo>
                <a:cubicBezTo>
                  <a:pt x="379085" y="3984469"/>
                  <a:pt x="385446" y="4029761"/>
                  <a:pt x="398101" y="4086079"/>
                </a:cubicBezTo>
                <a:cubicBezTo>
                  <a:pt x="404935" y="4106591"/>
                  <a:pt x="400026" y="4136409"/>
                  <a:pt x="399551" y="4161191"/>
                </a:cubicBezTo>
                <a:lnTo>
                  <a:pt x="404571" y="4175745"/>
                </a:lnTo>
                <a:lnTo>
                  <a:pt x="408739" y="4119217"/>
                </a:lnTo>
                <a:lnTo>
                  <a:pt x="395150" y="4063104"/>
                </a:lnTo>
                <a:lnTo>
                  <a:pt x="378130" y="3952715"/>
                </a:lnTo>
                <a:lnTo>
                  <a:pt x="358116" y="3881570"/>
                </a:lnTo>
                <a:lnTo>
                  <a:pt x="358111" y="3881552"/>
                </a:lnTo>
                <a:lnTo>
                  <a:pt x="358106" y="3881535"/>
                </a:lnTo>
                <a:lnTo>
                  <a:pt x="349821" y="3852086"/>
                </a:lnTo>
                <a:cubicBezTo>
                  <a:pt x="345256" y="3788592"/>
                  <a:pt x="337815" y="3724330"/>
                  <a:pt x="333248" y="3660837"/>
                </a:cubicBezTo>
                <a:lnTo>
                  <a:pt x="326912" y="3467641"/>
                </a:lnTo>
                <a:lnTo>
                  <a:pt x="323068" y="3410788"/>
                </a:lnTo>
                <a:cubicBezTo>
                  <a:pt x="320345" y="3300298"/>
                  <a:pt x="322371" y="3189096"/>
                  <a:pt x="329288" y="3077450"/>
                </a:cubicBezTo>
                <a:lnTo>
                  <a:pt x="355800" y="2841358"/>
                </a:lnTo>
                <a:lnTo>
                  <a:pt x="353884" y="2847530"/>
                </a:lnTo>
                <a:cubicBezTo>
                  <a:pt x="349992" y="2862055"/>
                  <a:pt x="346879" y="2873675"/>
                  <a:pt x="344308" y="2894778"/>
                </a:cubicBezTo>
                <a:cubicBezTo>
                  <a:pt x="340720" y="2931178"/>
                  <a:pt x="337132" y="2967578"/>
                  <a:pt x="329888" y="3006114"/>
                </a:cubicBezTo>
                <a:cubicBezTo>
                  <a:pt x="325522" y="3045418"/>
                  <a:pt x="321155" y="3084724"/>
                  <a:pt x="317566" y="3121124"/>
                </a:cubicBezTo>
                <a:cubicBezTo>
                  <a:pt x="310193" y="3091125"/>
                  <a:pt x="313782" y="3054726"/>
                  <a:pt x="314491" y="3017554"/>
                </a:cubicBezTo>
                <a:cubicBezTo>
                  <a:pt x="318858" y="2978251"/>
                  <a:pt x="324002" y="2936042"/>
                  <a:pt x="327052" y="2890155"/>
                </a:cubicBezTo>
                <a:cubicBezTo>
                  <a:pt x="312669" y="2886301"/>
                  <a:pt x="309795" y="2885531"/>
                  <a:pt x="304043" y="2883989"/>
                </a:cubicBezTo>
                <a:cubicBezTo>
                  <a:pt x="309727" y="2851266"/>
                  <a:pt x="314636" y="2821447"/>
                  <a:pt x="319238" y="2769750"/>
                </a:cubicBezTo>
                <a:cubicBezTo>
                  <a:pt x="319713" y="2744969"/>
                  <a:pt x="317313" y="2719418"/>
                  <a:pt x="317788" y="2694638"/>
                </a:cubicBezTo>
                <a:cubicBezTo>
                  <a:pt x="318261" y="2669858"/>
                  <a:pt x="318736" y="2645077"/>
                  <a:pt x="318432" y="2623203"/>
                </a:cubicBezTo>
                <a:cubicBezTo>
                  <a:pt x="306624" y="2598244"/>
                  <a:pt x="296134" y="2579867"/>
                  <a:pt x="283547" y="2557812"/>
                </a:cubicBezTo>
                <a:cubicBezTo>
                  <a:pt x="277796" y="2556272"/>
                  <a:pt x="274920" y="2555502"/>
                  <a:pt x="269168" y="2553961"/>
                </a:cubicBezTo>
                <a:cubicBezTo>
                  <a:pt x="268087" y="2534990"/>
                  <a:pt x="269340" y="2507303"/>
                  <a:pt x="274246" y="2477483"/>
                </a:cubicBezTo>
                <a:cubicBezTo>
                  <a:pt x="279155" y="2447663"/>
                  <a:pt x="284838" y="2414940"/>
                  <a:pt x="293401" y="2382985"/>
                </a:cubicBezTo>
                <a:cubicBezTo>
                  <a:pt x="309747" y="2321983"/>
                  <a:pt x="327414" y="2267560"/>
                  <a:pt x="339932" y="2255348"/>
                </a:cubicBezTo>
                <a:cubicBezTo>
                  <a:pt x="347479" y="2238691"/>
                  <a:pt x="351371" y="2224164"/>
                  <a:pt x="358137" y="2210412"/>
                </a:cubicBezTo>
                <a:lnTo>
                  <a:pt x="376475" y="2181158"/>
                </a:lnTo>
                <a:lnTo>
                  <a:pt x="391192" y="2107184"/>
                </a:lnTo>
                <a:cubicBezTo>
                  <a:pt x="401640" y="2071066"/>
                  <a:pt x="414634" y="2034072"/>
                  <a:pt x="426464" y="2001436"/>
                </a:cubicBezTo>
                <a:lnTo>
                  <a:pt x="443805" y="1982734"/>
                </a:lnTo>
                <a:lnTo>
                  <a:pt x="447309" y="1969660"/>
                </a:lnTo>
                <a:cubicBezTo>
                  <a:pt x="436886" y="1985547"/>
                  <a:pt x="425145" y="1994856"/>
                  <a:pt x="412623" y="2007069"/>
                </a:cubicBezTo>
                <a:cubicBezTo>
                  <a:pt x="409984" y="1993908"/>
                  <a:pt x="402913" y="1985787"/>
                  <a:pt x="400275" y="1972625"/>
                </a:cubicBezTo>
                <a:cubicBezTo>
                  <a:pt x="393441" y="1952114"/>
                  <a:pt x="438347" y="1796020"/>
                  <a:pt x="376895" y="1910318"/>
                </a:cubicBezTo>
                <a:lnTo>
                  <a:pt x="381156" y="1867094"/>
                </a:lnTo>
                <a:lnTo>
                  <a:pt x="378387" y="1870242"/>
                </a:lnTo>
                <a:cubicBezTo>
                  <a:pt x="365390" y="1907236"/>
                  <a:pt x="348740" y="1946363"/>
                  <a:pt x="335749" y="1983355"/>
                </a:cubicBezTo>
                <a:cubicBezTo>
                  <a:pt x="322751" y="2020349"/>
                  <a:pt x="306102" y="2059477"/>
                  <a:pt x="295983" y="2097239"/>
                </a:cubicBezTo>
                <a:cubicBezTo>
                  <a:pt x="285325" y="2125518"/>
                  <a:pt x="273885" y="2156702"/>
                  <a:pt x="263226" y="2184981"/>
                </a:cubicBezTo>
                <a:lnTo>
                  <a:pt x="213412" y="2370890"/>
                </a:lnTo>
                <a:cubicBezTo>
                  <a:pt x="204850" y="2402845"/>
                  <a:pt x="196289" y="2434798"/>
                  <a:pt x="190600" y="2467525"/>
                </a:cubicBezTo>
                <a:cubicBezTo>
                  <a:pt x="184917" y="2500247"/>
                  <a:pt x="179228" y="2532973"/>
                  <a:pt x="170667" y="2564926"/>
                </a:cubicBezTo>
                <a:cubicBezTo>
                  <a:pt x="158384" y="2564749"/>
                  <a:pt x="132462" y="2672999"/>
                  <a:pt x="120653" y="2648044"/>
                </a:cubicBezTo>
                <a:cubicBezTo>
                  <a:pt x="117775" y="2647272"/>
                  <a:pt x="117775" y="2647272"/>
                  <a:pt x="114901" y="2646502"/>
                </a:cubicBezTo>
                <a:cubicBezTo>
                  <a:pt x="114769" y="2577971"/>
                  <a:pt x="129559" y="2522775"/>
                  <a:pt x="144347" y="2467584"/>
                </a:cubicBezTo>
                <a:cubicBezTo>
                  <a:pt x="159136" y="2412390"/>
                  <a:pt x="182551" y="2359509"/>
                  <a:pt x="192605" y="2287480"/>
                </a:cubicBezTo>
                <a:cubicBezTo>
                  <a:pt x="208712" y="2238866"/>
                  <a:pt x="226140" y="2196835"/>
                  <a:pt x="244346" y="2151898"/>
                </a:cubicBezTo>
                <a:lnTo>
                  <a:pt x="263219" y="2184962"/>
                </a:lnTo>
                <a:lnTo>
                  <a:pt x="248001" y="2149765"/>
                </a:lnTo>
                <a:cubicBezTo>
                  <a:pt x="250032" y="2119176"/>
                  <a:pt x="258595" y="2087221"/>
                  <a:pt x="270270" y="2043648"/>
                </a:cubicBezTo>
                <a:cubicBezTo>
                  <a:pt x="281946" y="2000074"/>
                  <a:pt x="298831" y="1948555"/>
                  <a:pt x="318832" y="1885419"/>
                </a:cubicBezTo>
                <a:cubicBezTo>
                  <a:pt x="322724" y="1870896"/>
                  <a:pt x="329491" y="1857140"/>
                  <a:pt x="333382" y="1842618"/>
                </a:cubicBezTo>
                <a:cubicBezTo>
                  <a:pt x="342487" y="1820149"/>
                  <a:pt x="352367" y="1794774"/>
                  <a:pt x="361472" y="1772306"/>
                </a:cubicBezTo>
                <a:cubicBezTo>
                  <a:pt x="383874" y="1734720"/>
                  <a:pt x="408609" y="1688421"/>
                  <a:pt x="431012" y="1650835"/>
                </a:cubicBezTo>
                <a:lnTo>
                  <a:pt x="471476" y="1568604"/>
                </a:lnTo>
                <a:lnTo>
                  <a:pt x="471316" y="1546435"/>
                </a:lnTo>
                <a:cubicBezTo>
                  <a:pt x="455444" y="1582659"/>
                  <a:pt x="437474" y="1615205"/>
                  <a:pt x="420047" y="1657236"/>
                </a:cubicBezTo>
                <a:cubicBezTo>
                  <a:pt x="397645" y="1694822"/>
                  <a:pt x="372908" y="1741124"/>
                  <a:pt x="350508" y="1778710"/>
                </a:cubicBezTo>
                <a:cubicBezTo>
                  <a:pt x="341404" y="1801179"/>
                  <a:pt x="331523" y="1826550"/>
                  <a:pt x="322421" y="1849019"/>
                </a:cubicBezTo>
                <a:cubicBezTo>
                  <a:pt x="318529" y="1863545"/>
                  <a:pt x="311760" y="1877297"/>
                  <a:pt x="307868" y="1891822"/>
                </a:cubicBezTo>
                <a:cubicBezTo>
                  <a:pt x="290743" y="1955731"/>
                  <a:pt x="273858" y="2007248"/>
                  <a:pt x="259306" y="2050050"/>
                </a:cubicBezTo>
                <a:cubicBezTo>
                  <a:pt x="247630" y="2093624"/>
                  <a:pt x="241946" y="2126348"/>
                  <a:pt x="237037" y="2156167"/>
                </a:cubicBezTo>
                <a:cubicBezTo>
                  <a:pt x="218052" y="2204011"/>
                  <a:pt x="200625" y="2246041"/>
                  <a:pt x="185296" y="2291749"/>
                </a:cubicBezTo>
                <a:cubicBezTo>
                  <a:pt x="175243" y="2363779"/>
                  <a:pt x="151826" y="2416660"/>
                  <a:pt x="137037" y="2471852"/>
                </a:cubicBezTo>
                <a:cubicBezTo>
                  <a:pt x="122247" y="2527047"/>
                  <a:pt x="107459" y="2582238"/>
                  <a:pt x="107592" y="2650771"/>
                </a:cubicBezTo>
                <a:cubicBezTo>
                  <a:pt x="107592" y="2650771"/>
                  <a:pt x="110467" y="2651541"/>
                  <a:pt x="113344" y="2652312"/>
                </a:cubicBezTo>
                <a:cubicBezTo>
                  <a:pt x="110060" y="2710589"/>
                  <a:pt x="107554" y="2765959"/>
                  <a:pt x="106365" y="2827910"/>
                </a:cubicBezTo>
                <a:cubicBezTo>
                  <a:pt x="99126" y="2866443"/>
                  <a:pt x="98412" y="2903614"/>
                  <a:pt x="89917" y="2969833"/>
                </a:cubicBezTo>
                <a:cubicBezTo>
                  <a:pt x="91064" y="3023072"/>
                  <a:pt x="92992" y="3073404"/>
                  <a:pt x="95697" y="3120829"/>
                </a:cubicBezTo>
                <a:cubicBezTo>
                  <a:pt x="79984" y="3205351"/>
                  <a:pt x="88347" y="3348866"/>
                  <a:pt x="83304" y="3438876"/>
                </a:cubicBezTo>
                <a:lnTo>
                  <a:pt x="73836" y="3497928"/>
                </a:lnTo>
                <a:lnTo>
                  <a:pt x="86244" y="3501252"/>
                </a:lnTo>
                <a:cubicBezTo>
                  <a:pt x="96086" y="3591066"/>
                  <a:pt x="104545" y="3640033"/>
                  <a:pt x="108266" y="3672165"/>
                </a:cubicBezTo>
                <a:cubicBezTo>
                  <a:pt x="114862" y="3705066"/>
                  <a:pt x="115165" y="3726944"/>
                  <a:pt x="110260" y="3756763"/>
                </a:cubicBezTo>
                <a:cubicBezTo>
                  <a:pt x="99533" y="3750775"/>
                  <a:pt x="92934" y="3717872"/>
                  <a:pt x="85019" y="3678390"/>
                </a:cubicBezTo>
                <a:cubicBezTo>
                  <a:pt x="77102" y="3638906"/>
                  <a:pt x="73620" y="3594385"/>
                  <a:pt x="67021" y="3561482"/>
                </a:cubicBezTo>
                <a:cubicBezTo>
                  <a:pt x="62761" y="3519868"/>
                  <a:pt x="60623" y="3631380"/>
                  <a:pt x="56363" y="3589761"/>
                </a:cubicBezTo>
                <a:lnTo>
                  <a:pt x="52331" y="3504715"/>
                </a:lnTo>
                <a:lnTo>
                  <a:pt x="33457" y="3502673"/>
                </a:lnTo>
                <a:cubicBezTo>
                  <a:pt x="31054" y="3477122"/>
                  <a:pt x="31528" y="3452342"/>
                  <a:pt x="31225" y="3430468"/>
                </a:cubicBezTo>
                <a:cubicBezTo>
                  <a:pt x="8151" y="3390035"/>
                  <a:pt x="3044" y="3317059"/>
                  <a:pt x="5008" y="3252201"/>
                </a:cubicBezTo>
                <a:cubicBezTo>
                  <a:pt x="6974" y="3187347"/>
                  <a:pt x="11037" y="3126166"/>
                  <a:pt x="7" y="3098303"/>
                </a:cubicBezTo>
                <a:cubicBezTo>
                  <a:pt x="-365" y="3042161"/>
                  <a:pt x="14425" y="2986968"/>
                  <a:pt x="29042" y="2978430"/>
                </a:cubicBezTo>
                <a:cubicBezTo>
                  <a:pt x="35744" y="2930411"/>
                  <a:pt x="39571" y="2881621"/>
                  <a:pt x="46273" y="2833601"/>
                </a:cubicBezTo>
                <a:cubicBezTo>
                  <a:pt x="52974" y="2785581"/>
                  <a:pt x="62551" y="2738332"/>
                  <a:pt x="69252" y="2690312"/>
                </a:cubicBezTo>
                <a:cubicBezTo>
                  <a:pt x="67088" y="2652371"/>
                  <a:pt x="63366" y="2620239"/>
                  <a:pt x="64858" y="2580166"/>
                </a:cubicBezTo>
                <a:cubicBezTo>
                  <a:pt x="100530" y="2378009"/>
                  <a:pt x="159144" y="2147750"/>
                  <a:pt x="229766" y="2045249"/>
                </a:cubicBezTo>
                <a:cubicBezTo>
                  <a:pt x="245876" y="1996635"/>
                  <a:pt x="265095" y="1936404"/>
                  <a:pt x="287261" y="1911209"/>
                </a:cubicBezTo>
                <a:cubicBezTo>
                  <a:pt x="288515" y="1883522"/>
                  <a:pt x="288990" y="1858742"/>
                  <a:pt x="290242" y="1831058"/>
                </a:cubicBezTo>
                <a:cubicBezTo>
                  <a:pt x="309227" y="1783214"/>
                  <a:pt x="333830" y="1668384"/>
                  <a:pt x="380798" y="1631153"/>
                </a:cubicBezTo>
                <a:cubicBezTo>
                  <a:pt x="389122" y="1611587"/>
                  <a:pt x="395890" y="1597836"/>
                  <a:pt x="402657" y="1584080"/>
                </a:cubicBezTo>
                <a:cubicBezTo>
                  <a:pt x="427868" y="1513000"/>
                  <a:pt x="446854" y="1465158"/>
                  <a:pt x="470811" y="1421761"/>
                </a:cubicBezTo>
                <a:cubicBezTo>
                  <a:pt x="501843" y="1386488"/>
                  <a:pt x="545628" y="1326612"/>
                  <a:pt x="563903" y="1315940"/>
                </a:cubicBezTo>
                <a:cubicBezTo>
                  <a:pt x="569719" y="1351748"/>
                  <a:pt x="513412" y="1423838"/>
                  <a:pt x="505154" y="1477668"/>
                </a:cubicBezTo>
                <a:lnTo>
                  <a:pt x="527135" y="1453138"/>
                </a:lnTo>
                <a:lnTo>
                  <a:pt x="553946" y="1387606"/>
                </a:lnTo>
                <a:cubicBezTo>
                  <a:pt x="567970" y="1358281"/>
                  <a:pt x="579873" y="1331118"/>
                  <a:pt x="576965" y="1313213"/>
                </a:cubicBezTo>
                <a:cubicBezTo>
                  <a:pt x="594932" y="1280666"/>
                  <a:pt x="610567" y="1256833"/>
                  <a:pt x="628534" y="1224285"/>
                </a:cubicBezTo>
                <a:cubicBezTo>
                  <a:pt x="655371" y="1181660"/>
                  <a:pt x="680107" y="1135362"/>
                  <a:pt x="707719" y="1089830"/>
                </a:cubicBezTo>
                <a:cubicBezTo>
                  <a:pt x="735332" y="1044302"/>
                  <a:pt x="765821" y="999541"/>
                  <a:pt x="796310" y="954784"/>
                </a:cubicBezTo>
                <a:lnTo>
                  <a:pt x="801089" y="951601"/>
                </a:lnTo>
                <a:lnTo>
                  <a:pt x="854888" y="839714"/>
                </a:lnTo>
                <a:cubicBezTo>
                  <a:pt x="872620" y="819557"/>
                  <a:pt x="892687" y="790685"/>
                  <a:pt x="909097" y="763947"/>
                </a:cubicBezTo>
                <a:cubicBezTo>
                  <a:pt x="928386" y="737981"/>
                  <a:pt x="948995" y="718595"/>
                  <a:pt x="965169" y="704249"/>
                </a:cubicBezTo>
                <a:cubicBezTo>
                  <a:pt x="1004285" y="661803"/>
                  <a:pt x="1037652" y="617812"/>
                  <a:pt x="1078867" y="579041"/>
                </a:cubicBezTo>
                <a:cubicBezTo>
                  <a:pt x="1111452" y="537956"/>
                  <a:pt x="1141705" y="505590"/>
                  <a:pt x="1174291" y="464506"/>
                </a:cubicBezTo>
                <a:cubicBezTo>
                  <a:pt x="1188066" y="424608"/>
                  <a:pt x="1265825" y="364494"/>
                  <a:pt x="1305719" y="319141"/>
                </a:cubicBezTo>
                <a:cubicBezTo>
                  <a:pt x="1324772" y="305566"/>
                  <a:pt x="1346699" y="292760"/>
                  <a:pt x="1388454" y="263472"/>
                </a:cubicBezTo>
                <a:cubicBezTo>
                  <a:pt x="1420263" y="225295"/>
                  <a:pt x="1446083" y="197964"/>
                  <a:pt x="1467467" y="175674"/>
                </a:cubicBezTo>
                <a:cubicBezTo>
                  <a:pt x="1488855" y="153382"/>
                  <a:pt x="1507904" y="139805"/>
                  <a:pt x="1527735" y="123327"/>
                </a:cubicBezTo>
                <a:cubicBezTo>
                  <a:pt x="1549661" y="110521"/>
                  <a:pt x="1583329" y="88408"/>
                  <a:pt x="1579979" y="112418"/>
                </a:cubicBezTo>
                <a:cubicBezTo>
                  <a:pt x="1583633" y="110282"/>
                  <a:pt x="1591719" y="103110"/>
                  <a:pt x="1596155" y="98071"/>
                </a:cubicBezTo>
                <a:cubicBezTo>
                  <a:pt x="1619096" y="69968"/>
                  <a:pt x="1641261" y="44773"/>
                  <a:pt x="1667080" y="1744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>
              <a:solidFill>
                <a:schemeClr val="tx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7C5A92-3AAD-4F33-9F39-62B825B0F02C}"/>
              </a:ext>
            </a:extLst>
          </p:cNvPr>
          <p:cNvSpPr>
            <a:spLocks noGrp="1"/>
          </p:cNvSpPr>
          <p:nvPr>
            <p:ph type="ftr" sz="quarter" idx="55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F8C556-B80F-421B-8F80-332CBFCE257B}"/>
              </a:ext>
            </a:extLst>
          </p:cNvPr>
          <p:cNvSpPr>
            <a:spLocks noGrp="1"/>
          </p:cNvSpPr>
          <p:nvPr>
            <p:ph type="sldNum" sz="quarter" idx="56"/>
          </p:nvPr>
        </p:nvSpPr>
        <p:spPr>
          <a:solidFill>
            <a:schemeClr val="tx1"/>
          </a:solidFill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51" name="Title 1">
            <a:extLst>
              <a:ext uri="{FF2B5EF4-FFF2-40B4-BE49-F238E27FC236}">
                <a16:creationId xmlns:a16="http://schemas.microsoft.com/office/drawing/2014/main" id="{28D6001F-5A07-40AD-9813-6EB9D708DC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59469" y="2774487"/>
            <a:ext cx="3863221" cy="72000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Slide Title</a:t>
            </a:r>
          </a:p>
        </p:txBody>
      </p:sp>
      <p:sp>
        <p:nvSpPr>
          <p:cNvPr id="52" name="Subtitle 2">
            <a:extLst>
              <a:ext uri="{FF2B5EF4-FFF2-40B4-BE49-F238E27FC236}">
                <a16:creationId xmlns:a16="http://schemas.microsoft.com/office/drawing/2014/main" id="{3F5D994D-B125-4628-9E39-49308819F2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9469" y="3708115"/>
            <a:ext cx="3863221" cy="1415429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E4D5DCE-5505-E798-D9E9-C90940BE6798}"/>
              </a:ext>
            </a:extLst>
          </p:cNvPr>
          <p:cNvSpPr txBox="1">
            <a:spLocks/>
          </p:cNvSpPr>
          <p:nvPr userDrawn="1"/>
        </p:nvSpPr>
        <p:spPr>
          <a:xfrm>
            <a:off x="8924420" y="6626269"/>
            <a:ext cx="2741612" cy="22596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ru-RU"/>
            </a:defPPr>
            <a:lvl1pPr marL="0" algn="l" defTabSz="914400" rtl="0" eaLnBrk="1" latinLnBrk="0" hangingPunct="1">
              <a:defRPr sz="1050" i="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FLORIDA DEPARTMENT OF TRANSPORTATION – DISTRICT SIX 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4389AF0-5F2E-35BD-86B2-745BF4F9A494}"/>
              </a:ext>
            </a:extLst>
          </p:cNvPr>
          <p:cNvSpPr txBox="1">
            <a:spLocks/>
          </p:cNvSpPr>
          <p:nvPr userDrawn="1"/>
        </p:nvSpPr>
        <p:spPr>
          <a:xfrm>
            <a:off x="8775865" y="6385551"/>
            <a:ext cx="2890167" cy="22597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ru-RU"/>
            </a:defPPr>
            <a:lvl1pPr marL="0" algn="l" defTabSz="914400" rtl="0" eaLnBrk="1" latinLnBrk="0" hangingPunct="1">
              <a:defRPr sz="1100" b="1" i="0" kern="1200" spc="3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>
                <a:solidFill>
                  <a:schemeClr val="bg1"/>
                </a:solidFill>
                <a:latin typeface="+mj-lt"/>
              </a:rPr>
              <a:t>GEC INDUSTRY FORUM</a:t>
            </a:r>
          </a:p>
        </p:txBody>
      </p:sp>
    </p:spTree>
    <p:extLst>
      <p:ext uri="{BB962C8B-B14F-4D97-AF65-F5344CB8AC3E}">
        <p14:creationId xmlns:p14="http://schemas.microsoft.com/office/powerpoint/2010/main" val="2645866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gital Product">
    <p:bg>
      <p:bgPr>
        <a:gradFill>
          <a:gsLst>
            <a:gs pos="0">
              <a:schemeClr val="accent3">
                <a:lumMod val="50000"/>
              </a:schemeClr>
            </a:gs>
            <a:gs pos="100000">
              <a:schemeClr val="accent3">
                <a:lumMod val="75000"/>
              </a:schemeClr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FD7BC34-5181-4965-B18D-8ADC0B46C39A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50979953-9B60-4FF2-9166-2CBE3FECFF8A}"/>
              </a:ext>
            </a:extLst>
          </p:cNvPr>
          <p:cNvSpPr/>
          <p:nvPr userDrawn="1"/>
        </p:nvSpPr>
        <p:spPr>
          <a:xfrm rot="10800000">
            <a:off x="2255" y="454055"/>
            <a:ext cx="6029428" cy="594989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3">
                  <a:lumMod val="50000"/>
                </a:schemeClr>
              </a:gs>
              <a:gs pos="100000">
                <a:schemeClr val="accent4">
                  <a:lumMod val="50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18B5B4-8849-45B8-B629-6EE5A679216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781777-9B67-4E3C-847D-B426B68CB6E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solidFill>
            <a:schemeClr val="tx1"/>
          </a:solidFill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C76363F-BFA2-4E2A-B304-6282FD6A121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78276" y="3429000"/>
            <a:ext cx="3863221" cy="72000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Slide Title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0345838A-C221-4A96-A471-11032B0E2D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78276" y="4362628"/>
            <a:ext cx="3863221" cy="1415429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78C72E08-7056-40F8-B0FE-C8DD826BF5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457201"/>
            <a:ext cx="10705833" cy="6195852"/>
          </a:xfrm>
          <a:prstGeom prst="rect">
            <a:avLst/>
          </a:prstGeom>
        </p:spPr>
      </p:pic>
      <p:sp>
        <p:nvSpPr>
          <p:cNvPr id="32" name="Picture Placeholder 10">
            <a:extLst>
              <a:ext uri="{FF2B5EF4-FFF2-40B4-BE49-F238E27FC236}">
                <a16:creationId xmlns:a16="http://schemas.microsoft.com/office/drawing/2014/main" id="{C556A4B9-7599-4B11-B687-2C429C7968E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947452"/>
            <a:ext cx="5703889" cy="4320000"/>
          </a:xfrm>
          <a:solidFill>
            <a:schemeClr val="bg1">
              <a:lumMod val="85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Insert or Drag and Drop your Screen Design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B91B12-B33E-6209-13C1-70185711A68A}"/>
              </a:ext>
            </a:extLst>
          </p:cNvPr>
          <p:cNvSpPr txBox="1">
            <a:spLocks/>
          </p:cNvSpPr>
          <p:nvPr userDrawn="1"/>
        </p:nvSpPr>
        <p:spPr>
          <a:xfrm>
            <a:off x="8924420" y="6626269"/>
            <a:ext cx="2741612" cy="22596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ru-RU"/>
            </a:defPPr>
            <a:lvl1pPr marL="0" algn="l" defTabSz="914400" rtl="0" eaLnBrk="1" latinLnBrk="0" hangingPunct="1">
              <a:defRPr sz="1050" i="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FLORIDA DEPARTMENT OF TRANSPORTATION – DISTRICT SIX 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736D0EED-F9AB-19A4-C717-684D1999ECE2}"/>
              </a:ext>
            </a:extLst>
          </p:cNvPr>
          <p:cNvSpPr txBox="1">
            <a:spLocks/>
          </p:cNvSpPr>
          <p:nvPr userDrawn="1"/>
        </p:nvSpPr>
        <p:spPr>
          <a:xfrm>
            <a:off x="8775865" y="6385551"/>
            <a:ext cx="2890167" cy="22597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ru-RU"/>
            </a:defPPr>
            <a:lvl1pPr marL="0" algn="l" defTabSz="914400" rtl="0" eaLnBrk="1" latinLnBrk="0" hangingPunct="1">
              <a:defRPr sz="1100" b="1" i="0" kern="1200" spc="3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>
                <a:solidFill>
                  <a:schemeClr val="bg1"/>
                </a:solidFill>
                <a:latin typeface="+mj-lt"/>
              </a:rPr>
              <a:t>GEC INDUSTRY FORUM</a:t>
            </a:r>
          </a:p>
        </p:txBody>
      </p:sp>
    </p:spTree>
    <p:extLst>
      <p:ext uri="{BB962C8B-B14F-4D97-AF65-F5344CB8AC3E}">
        <p14:creationId xmlns:p14="http://schemas.microsoft.com/office/powerpoint/2010/main" val="77873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Numbers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616210" y="2143124"/>
            <a:ext cx="3069500" cy="997168"/>
          </a:xfrm>
        </p:spPr>
        <p:txBody>
          <a:bodyPr anchor="t"/>
          <a:lstStyle>
            <a:lvl1pPr marL="0" indent="0">
              <a:lnSpc>
                <a:spcPts val="7200"/>
              </a:lnSpc>
              <a:buNone/>
              <a:defRPr sz="72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631968" y="3314505"/>
            <a:ext cx="3069500" cy="305190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53360" y="2143124"/>
            <a:ext cx="3069500" cy="1008000"/>
          </a:xfrm>
        </p:spPr>
        <p:txBody>
          <a:bodyPr anchor="t"/>
          <a:lstStyle>
            <a:lvl1pPr marL="0" indent="0">
              <a:lnSpc>
                <a:spcPts val="7200"/>
              </a:lnSpc>
              <a:buNone/>
              <a:defRPr sz="72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3360" y="3314701"/>
            <a:ext cx="3069500" cy="3051192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11B9E7-33BC-464B-B75C-73154C197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2C8C3B3-A8FF-408F-9A44-0B71B3E7DB51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FBC80459-908C-4B30-9B90-735E3DE748A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BCDD160-4456-4859-BEAC-1D44AF4DAF99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A7CAD11-1D75-38AD-5E73-6A833C35C353}"/>
              </a:ext>
            </a:extLst>
          </p:cNvPr>
          <p:cNvSpPr txBox="1">
            <a:spLocks/>
          </p:cNvSpPr>
          <p:nvPr userDrawn="1"/>
        </p:nvSpPr>
        <p:spPr>
          <a:xfrm>
            <a:off x="8924420" y="6626269"/>
            <a:ext cx="2741612" cy="22596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ru-RU"/>
            </a:defPPr>
            <a:lvl1pPr marL="0" algn="l" defTabSz="914400" rtl="0" eaLnBrk="1" latinLnBrk="0" hangingPunct="1">
              <a:defRPr sz="1050" i="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/>
              <a:t>FLORIDA DEPARTMENT OF TRANSPORTATION – DISTRICT SIX 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E03EE974-5017-D057-DB25-04B18FC52D70}"/>
              </a:ext>
            </a:extLst>
          </p:cNvPr>
          <p:cNvSpPr txBox="1">
            <a:spLocks/>
          </p:cNvSpPr>
          <p:nvPr userDrawn="1"/>
        </p:nvSpPr>
        <p:spPr>
          <a:xfrm>
            <a:off x="8793678" y="6385551"/>
            <a:ext cx="2872354" cy="22597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ru-RU"/>
            </a:defPPr>
            <a:lvl1pPr marL="0" algn="l" defTabSz="914400" rtl="0" eaLnBrk="1" latinLnBrk="0" hangingPunct="1">
              <a:defRPr sz="1100" b="1" i="0" kern="1200" spc="3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>
                <a:latin typeface="+mj-lt"/>
              </a:rPr>
              <a:t>GEC INDUSTRY FORUM</a:t>
            </a:r>
          </a:p>
        </p:txBody>
      </p:sp>
    </p:spTree>
    <p:extLst>
      <p:ext uri="{BB962C8B-B14F-4D97-AF65-F5344CB8AC3E}">
        <p14:creationId xmlns:p14="http://schemas.microsoft.com/office/powerpoint/2010/main" val="472371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11329200" cy="503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365893"/>
            <a:ext cx="4114800" cy="22671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5F7E44-8ABB-4ABE-998C-AFEFE7AA05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lIns="0" tIns="0" rIns="0" bIns="0" anchor="ctr"/>
          <a:lstStyle>
            <a:lvl1pPr algn="ctr">
              <a:defRPr lang="en-ZA" sz="1000" b="1" smtClean="0">
                <a:solidFill>
                  <a:schemeClr val="bg1"/>
                </a:solidFill>
              </a:defRPr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7" r:id="rId3"/>
    <p:sldLayoutId id="2147483664" r:id="rId4"/>
    <p:sldLayoutId id="2147483665" r:id="rId5"/>
    <p:sldLayoutId id="2147483685" r:id="rId6"/>
    <p:sldLayoutId id="2147483686" r:id="rId7"/>
    <p:sldLayoutId id="2147483666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81" r:id="rId16"/>
    <p:sldLayoutId id="2147483675" r:id="rId17"/>
    <p:sldLayoutId id="2147483679" r:id="rId18"/>
    <p:sldLayoutId id="2147483676" r:id="rId19"/>
    <p:sldLayoutId id="2147483680" r:id="rId20"/>
    <p:sldLayoutId id="2147483653" r:id="rId21"/>
    <p:sldLayoutId id="2147483654" r:id="rId22"/>
    <p:sldLayoutId id="2147483677" r:id="rId23"/>
    <p:sldLayoutId id="2147483678" r:id="rId2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ZA" sz="3200" b="1" kern="1200" spc="-150" dirty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3.xml"/><Relationship Id="rId13" Type="http://schemas.openxmlformats.org/officeDocument/2006/relationships/image" Target="../media/image25.jpe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12" Type="http://schemas.microsoft.com/office/2007/relationships/diagramDrawing" Target="../diagrams/drawing13.xml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11" Type="http://schemas.openxmlformats.org/officeDocument/2006/relationships/diagramColors" Target="../diagrams/colors13.xml"/><Relationship Id="rId5" Type="http://schemas.openxmlformats.org/officeDocument/2006/relationships/diagramQuickStyle" Target="../diagrams/quickStyle12.xml"/><Relationship Id="rId15" Type="http://schemas.openxmlformats.org/officeDocument/2006/relationships/image" Target="../media/image27.jpeg"/><Relationship Id="rId10" Type="http://schemas.openxmlformats.org/officeDocument/2006/relationships/diagramQuickStyle" Target="../diagrams/quickStyle13.xml"/><Relationship Id="rId4" Type="http://schemas.openxmlformats.org/officeDocument/2006/relationships/diagramLayout" Target="../diagrams/layout12.xml"/><Relationship Id="rId9" Type="http://schemas.openxmlformats.org/officeDocument/2006/relationships/diagramLayout" Target="../diagrams/layout13.xml"/><Relationship Id="rId1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10" Type="http://schemas.openxmlformats.org/officeDocument/2006/relationships/image" Target="../media/image31.jpeg"/><Relationship Id="rId4" Type="http://schemas.openxmlformats.org/officeDocument/2006/relationships/diagramLayout" Target="../diagrams/layout14.xml"/><Relationship Id="rId9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svg"/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5.xml"/><Relationship Id="rId11" Type="http://schemas.openxmlformats.org/officeDocument/2006/relationships/image" Target="../media/image35.svg"/><Relationship Id="rId5" Type="http://schemas.openxmlformats.org/officeDocument/2006/relationships/diagramQuickStyle" Target="../diagrams/quickStyle15.xml"/><Relationship Id="rId10" Type="http://schemas.openxmlformats.org/officeDocument/2006/relationships/image" Target="../media/image34.png"/><Relationship Id="rId4" Type="http://schemas.openxmlformats.org/officeDocument/2006/relationships/diagramLayout" Target="../diagrams/layout15.xml"/><Relationship Id="rId9" Type="http://schemas.openxmlformats.org/officeDocument/2006/relationships/image" Target="../media/image33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Felix.Hernandez@dot.state.fl.us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Relationship Id="rId4" Type="http://schemas.openxmlformats.org/officeDocument/2006/relationships/hyperlink" Target="mailto:Kereisha.ottey@dot.state.fl.us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diagramData" Target="../diagrams/data5.xml"/><Relationship Id="rId18" Type="http://schemas.openxmlformats.org/officeDocument/2006/relationships/diagramData" Target="../diagrams/data6.xml"/><Relationship Id="rId26" Type="http://schemas.openxmlformats.org/officeDocument/2006/relationships/diagramColors" Target="../diagrams/colors7.xml"/><Relationship Id="rId39" Type="http://schemas.openxmlformats.org/officeDocument/2006/relationships/image" Target="../media/image20.jpeg"/><Relationship Id="rId21" Type="http://schemas.openxmlformats.org/officeDocument/2006/relationships/diagramColors" Target="../diagrams/colors6.xml"/><Relationship Id="rId34" Type="http://schemas.openxmlformats.org/officeDocument/2006/relationships/image" Target="../media/image15.jpeg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17" Type="http://schemas.microsoft.com/office/2007/relationships/diagramDrawing" Target="../diagrams/drawing5.xml"/><Relationship Id="rId25" Type="http://schemas.openxmlformats.org/officeDocument/2006/relationships/diagramQuickStyle" Target="../diagrams/quickStyle7.xml"/><Relationship Id="rId33" Type="http://schemas.openxmlformats.org/officeDocument/2006/relationships/image" Target="../media/image14.jpeg"/><Relationship Id="rId38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6" Type="http://schemas.openxmlformats.org/officeDocument/2006/relationships/diagramColors" Target="../diagrams/colors5.xml"/><Relationship Id="rId20" Type="http://schemas.openxmlformats.org/officeDocument/2006/relationships/diagramQuickStyle" Target="../diagrams/quickStyle6.xml"/><Relationship Id="rId29" Type="http://schemas.openxmlformats.org/officeDocument/2006/relationships/diagramLayout" Target="../diagrams/layout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24" Type="http://schemas.openxmlformats.org/officeDocument/2006/relationships/diagramLayout" Target="../diagrams/layout7.xml"/><Relationship Id="rId32" Type="http://schemas.microsoft.com/office/2007/relationships/diagramDrawing" Target="../diagrams/drawing8.xml"/><Relationship Id="rId37" Type="http://schemas.openxmlformats.org/officeDocument/2006/relationships/image" Target="../media/image18.jpeg"/><Relationship Id="rId5" Type="http://schemas.openxmlformats.org/officeDocument/2006/relationships/diagramQuickStyle" Target="../diagrams/quickStyle3.xml"/><Relationship Id="rId15" Type="http://schemas.openxmlformats.org/officeDocument/2006/relationships/diagramQuickStyle" Target="../diagrams/quickStyle5.xml"/><Relationship Id="rId23" Type="http://schemas.openxmlformats.org/officeDocument/2006/relationships/diagramData" Target="../diagrams/data7.xml"/><Relationship Id="rId28" Type="http://schemas.openxmlformats.org/officeDocument/2006/relationships/diagramData" Target="../diagrams/data8.xml"/><Relationship Id="rId36" Type="http://schemas.openxmlformats.org/officeDocument/2006/relationships/image" Target="../media/image17.jpeg"/><Relationship Id="rId10" Type="http://schemas.openxmlformats.org/officeDocument/2006/relationships/diagramQuickStyle" Target="../diagrams/quickStyle4.xml"/><Relationship Id="rId19" Type="http://schemas.openxmlformats.org/officeDocument/2006/relationships/diagramLayout" Target="../diagrams/layout6.xml"/><Relationship Id="rId31" Type="http://schemas.openxmlformats.org/officeDocument/2006/relationships/diagramColors" Target="../diagrams/colors8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Relationship Id="rId14" Type="http://schemas.openxmlformats.org/officeDocument/2006/relationships/diagramLayout" Target="../diagrams/layout5.xml"/><Relationship Id="rId22" Type="http://schemas.microsoft.com/office/2007/relationships/diagramDrawing" Target="../diagrams/drawing6.xml"/><Relationship Id="rId27" Type="http://schemas.microsoft.com/office/2007/relationships/diagramDrawing" Target="../diagrams/drawing7.xml"/><Relationship Id="rId30" Type="http://schemas.openxmlformats.org/officeDocument/2006/relationships/diagramQuickStyle" Target="../diagrams/quickStyle8.xml"/><Relationship Id="rId35" Type="http://schemas.openxmlformats.org/officeDocument/2006/relationships/image" Target="../media/image16.jpeg"/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13" Type="http://schemas.openxmlformats.org/officeDocument/2006/relationships/diagramData" Target="../diagrams/data11.xml"/><Relationship Id="rId18" Type="http://schemas.openxmlformats.org/officeDocument/2006/relationships/image" Target="../media/image21.jpeg"/><Relationship Id="rId3" Type="http://schemas.openxmlformats.org/officeDocument/2006/relationships/diagramData" Target="../diagrams/data9.xml"/><Relationship Id="rId21" Type="http://schemas.openxmlformats.org/officeDocument/2006/relationships/image" Target="../media/image24.jpeg"/><Relationship Id="rId7" Type="http://schemas.microsoft.com/office/2007/relationships/diagramDrawing" Target="../diagrams/drawing9.xml"/><Relationship Id="rId12" Type="http://schemas.microsoft.com/office/2007/relationships/diagramDrawing" Target="../diagrams/drawing10.xml"/><Relationship Id="rId17" Type="http://schemas.microsoft.com/office/2007/relationships/diagramDrawing" Target="../diagrams/drawing11.xml"/><Relationship Id="rId2" Type="http://schemas.openxmlformats.org/officeDocument/2006/relationships/notesSlide" Target="../notesSlides/notesSlide8.xml"/><Relationship Id="rId16" Type="http://schemas.openxmlformats.org/officeDocument/2006/relationships/diagramColors" Target="../diagrams/colors11.xml"/><Relationship Id="rId20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11" Type="http://schemas.openxmlformats.org/officeDocument/2006/relationships/diagramColors" Target="../diagrams/colors10.xml"/><Relationship Id="rId5" Type="http://schemas.openxmlformats.org/officeDocument/2006/relationships/diagramQuickStyle" Target="../diagrams/quickStyle9.xml"/><Relationship Id="rId15" Type="http://schemas.openxmlformats.org/officeDocument/2006/relationships/diagramQuickStyle" Target="../diagrams/quickStyle11.xml"/><Relationship Id="rId10" Type="http://schemas.openxmlformats.org/officeDocument/2006/relationships/diagramQuickStyle" Target="../diagrams/quickStyle10.xml"/><Relationship Id="rId19" Type="http://schemas.openxmlformats.org/officeDocument/2006/relationships/image" Target="../media/image22.jpeg"/><Relationship Id="rId4" Type="http://schemas.openxmlformats.org/officeDocument/2006/relationships/diagramLayout" Target="../diagrams/layout9.xml"/><Relationship Id="rId9" Type="http://schemas.openxmlformats.org/officeDocument/2006/relationships/diagramLayout" Target="../diagrams/layout10.xml"/><Relationship Id="rId14" Type="http://schemas.openxmlformats.org/officeDocument/2006/relationships/diagramLayout" Target="../diagrams/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76000">
              <a:schemeClr val="accent3">
                <a:lumMod val="75000"/>
              </a:schemeClr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aphic 4" descr="A curved brushstroke">
            <a:extLst>
              <a:ext uri="{FF2B5EF4-FFF2-40B4-BE49-F238E27FC236}">
                <a16:creationId xmlns:a16="http://schemas.microsoft.com/office/drawing/2014/main" id="{3EFCDE9D-E754-C5F3-8F10-A4B7B3605269}"/>
              </a:ext>
            </a:extLst>
          </p:cNvPr>
          <p:cNvGrpSpPr/>
          <p:nvPr/>
        </p:nvGrpSpPr>
        <p:grpSpPr>
          <a:xfrm rot="9858036">
            <a:off x="9741060" y="528023"/>
            <a:ext cx="2019208" cy="1484326"/>
            <a:chOff x="3040836" y="401089"/>
            <a:chExt cx="2019208" cy="1484326"/>
          </a:xfrm>
          <a:solidFill>
            <a:schemeClr val="bg1"/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A9193D0-9285-AC19-AB63-3615DF683ACF}"/>
                </a:ext>
              </a:extLst>
            </p:cNvPr>
            <p:cNvSpPr/>
            <p:nvPr/>
          </p:nvSpPr>
          <p:spPr>
            <a:xfrm>
              <a:off x="3146664" y="1316730"/>
              <a:ext cx="19272" cy="14570"/>
            </a:xfrm>
            <a:custGeom>
              <a:avLst/>
              <a:gdLst>
                <a:gd name="connsiteX0" fmla="*/ 0 w 19272"/>
                <a:gd name="connsiteY0" fmla="*/ 4007 h 14570"/>
                <a:gd name="connsiteX1" fmla="*/ 19273 w 19272"/>
                <a:gd name="connsiteY1" fmla="*/ 8963 h 14570"/>
                <a:gd name="connsiteX2" fmla="*/ 0 w 19272"/>
                <a:gd name="connsiteY2" fmla="*/ 4007 h 14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272" h="14570">
                  <a:moveTo>
                    <a:pt x="0" y="4007"/>
                  </a:moveTo>
                  <a:cubicBezTo>
                    <a:pt x="6072" y="16639"/>
                    <a:pt x="12530" y="17492"/>
                    <a:pt x="19273" y="8963"/>
                  </a:cubicBezTo>
                  <a:cubicBezTo>
                    <a:pt x="12774" y="8861"/>
                    <a:pt x="6763" y="-7284"/>
                    <a:pt x="0" y="4007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7E57002-63B4-8CE8-5C07-1FD30DF6DD6C}"/>
                </a:ext>
              </a:extLst>
            </p:cNvPr>
            <p:cNvSpPr/>
            <p:nvPr/>
          </p:nvSpPr>
          <p:spPr>
            <a:xfrm>
              <a:off x="3164921" y="1280534"/>
              <a:ext cx="19272" cy="15419"/>
            </a:xfrm>
            <a:custGeom>
              <a:avLst/>
              <a:gdLst>
                <a:gd name="connsiteX0" fmla="*/ 0 w 19272"/>
                <a:gd name="connsiteY0" fmla="*/ 7141 h 15419"/>
                <a:gd name="connsiteX1" fmla="*/ 19273 w 19272"/>
                <a:gd name="connsiteY1" fmla="*/ 12035 h 15419"/>
                <a:gd name="connsiteX2" fmla="*/ 0 w 19272"/>
                <a:gd name="connsiteY2" fmla="*/ 7141 h 15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272" h="15419">
                  <a:moveTo>
                    <a:pt x="0" y="7141"/>
                  </a:moveTo>
                  <a:cubicBezTo>
                    <a:pt x="6580" y="3770"/>
                    <a:pt x="12469" y="22921"/>
                    <a:pt x="19273" y="12035"/>
                  </a:cubicBezTo>
                  <a:cubicBezTo>
                    <a:pt x="12937" y="7364"/>
                    <a:pt x="6966" y="-9411"/>
                    <a:pt x="0" y="7141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912EEE0-8327-4C66-A57C-2F8E97722C1D}"/>
                </a:ext>
              </a:extLst>
            </p:cNvPr>
            <p:cNvSpPr/>
            <p:nvPr/>
          </p:nvSpPr>
          <p:spPr>
            <a:xfrm>
              <a:off x="3214717" y="1336902"/>
              <a:ext cx="17424" cy="19928"/>
            </a:xfrm>
            <a:custGeom>
              <a:avLst/>
              <a:gdLst>
                <a:gd name="connsiteX0" fmla="*/ 0 w 17424"/>
                <a:gd name="connsiteY0" fmla="*/ 16734 h 19928"/>
                <a:gd name="connsiteX1" fmla="*/ 17425 w 17424"/>
                <a:gd name="connsiteY1" fmla="*/ 11190 h 19928"/>
                <a:gd name="connsiteX2" fmla="*/ 7006 w 17424"/>
                <a:gd name="connsiteY2" fmla="*/ 0 h 19928"/>
                <a:gd name="connsiteX3" fmla="*/ 0 w 17424"/>
                <a:gd name="connsiteY3" fmla="*/ 16734 h 19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24" h="19928">
                  <a:moveTo>
                    <a:pt x="0" y="16734"/>
                  </a:moveTo>
                  <a:cubicBezTo>
                    <a:pt x="6742" y="25386"/>
                    <a:pt x="7189" y="14033"/>
                    <a:pt x="17425" y="11190"/>
                  </a:cubicBezTo>
                  <a:cubicBezTo>
                    <a:pt x="14094" y="2214"/>
                    <a:pt x="10479" y="3879"/>
                    <a:pt x="7006" y="0"/>
                  </a:cubicBezTo>
                  <a:cubicBezTo>
                    <a:pt x="2681" y="5423"/>
                    <a:pt x="4712" y="11332"/>
                    <a:pt x="0" y="16734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EF3655E-682F-206F-A63B-EE79EBEB2AFE}"/>
                </a:ext>
              </a:extLst>
            </p:cNvPr>
            <p:cNvSpPr/>
            <p:nvPr/>
          </p:nvSpPr>
          <p:spPr>
            <a:xfrm>
              <a:off x="3403809" y="1656060"/>
              <a:ext cx="21526" cy="23405"/>
            </a:xfrm>
            <a:custGeom>
              <a:avLst/>
              <a:gdLst>
                <a:gd name="connsiteX0" fmla="*/ 0 w 21526"/>
                <a:gd name="connsiteY0" fmla="*/ 8986 h 23405"/>
                <a:gd name="connsiteX1" fmla="*/ 8184 w 21526"/>
                <a:gd name="connsiteY1" fmla="*/ 23405 h 23405"/>
                <a:gd name="connsiteX2" fmla="*/ 21527 w 21526"/>
                <a:gd name="connsiteY2" fmla="*/ 10652 h 23405"/>
                <a:gd name="connsiteX3" fmla="*/ 0 w 21526"/>
                <a:gd name="connsiteY3" fmla="*/ 8986 h 23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526" h="23405">
                  <a:moveTo>
                    <a:pt x="0" y="8986"/>
                  </a:moveTo>
                  <a:cubicBezTo>
                    <a:pt x="2721" y="13698"/>
                    <a:pt x="5463" y="18592"/>
                    <a:pt x="8184" y="23405"/>
                  </a:cubicBezTo>
                  <a:cubicBezTo>
                    <a:pt x="12875" y="11159"/>
                    <a:pt x="16917" y="20034"/>
                    <a:pt x="21527" y="10652"/>
                  </a:cubicBezTo>
                  <a:cubicBezTo>
                    <a:pt x="14764" y="-2975"/>
                    <a:pt x="7575" y="-3524"/>
                    <a:pt x="0" y="8986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9195E11-7F77-69E9-B8D3-46110BD5A73C}"/>
                </a:ext>
              </a:extLst>
            </p:cNvPr>
            <p:cNvSpPr/>
            <p:nvPr/>
          </p:nvSpPr>
          <p:spPr>
            <a:xfrm>
              <a:off x="3200839" y="1287309"/>
              <a:ext cx="15335" cy="22258"/>
            </a:xfrm>
            <a:custGeom>
              <a:avLst/>
              <a:gdLst>
                <a:gd name="connsiteX0" fmla="*/ 556 w 15335"/>
                <a:gd name="connsiteY0" fmla="*/ 6641 h 22258"/>
                <a:gd name="connsiteX1" fmla="*/ 15320 w 15335"/>
                <a:gd name="connsiteY1" fmla="*/ 18156 h 22258"/>
                <a:gd name="connsiteX2" fmla="*/ 5105 w 15335"/>
                <a:gd name="connsiteY2" fmla="*/ 0 h 22258"/>
                <a:gd name="connsiteX3" fmla="*/ 556 w 15335"/>
                <a:gd name="connsiteY3" fmla="*/ 6641 h 2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335" h="22258">
                  <a:moveTo>
                    <a:pt x="556" y="6641"/>
                  </a:moveTo>
                  <a:cubicBezTo>
                    <a:pt x="-2958" y="16551"/>
                    <a:pt x="11177" y="28777"/>
                    <a:pt x="15320" y="18156"/>
                  </a:cubicBezTo>
                  <a:cubicBezTo>
                    <a:pt x="15665" y="5057"/>
                    <a:pt x="10304" y="13546"/>
                    <a:pt x="5105" y="0"/>
                  </a:cubicBezTo>
                  <a:cubicBezTo>
                    <a:pt x="4353" y="5199"/>
                    <a:pt x="3480" y="10296"/>
                    <a:pt x="556" y="6641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D5102A7-2E32-E4DE-AD3D-26812884342C}"/>
                </a:ext>
              </a:extLst>
            </p:cNvPr>
            <p:cNvSpPr/>
            <p:nvPr/>
          </p:nvSpPr>
          <p:spPr>
            <a:xfrm>
              <a:off x="3433744" y="1661148"/>
              <a:ext cx="14375" cy="34727"/>
            </a:xfrm>
            <a:custGeom>
              <a:avLst/>
              <a:gdLst>
                <a:gd name="connsiteX0" fmla="*/ 0 w 14375"/>
                <a:gd name="connsiteY0" fmla="*/ 13099 h 34727"/>
                <a:gd name="connsiteX1" fmla="*/ 12307 w 14375"/>
                <a:gd name="connsiteY1" fmla="*/ 34727 h 34727"/>
                <a:gd name="connsiteX2" fmla="*/ 9037 w 14375"/>
                <a:gd name="connsiteY2" fmla="*/ 0 h 34727"/>
                <a:gd name="connsiteX3" fmla="*/ 0 w 14375"/>
                <a:gd name="connsiteY3" fmla="*/ 13099 h 34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75" h="34727">
                  <a:moveTo>
                    <a:pt x="0" y="13099"/>
                  </a:moveTo>
                  <a:cubicBezTo>
                    <a:pt x="8286" y="13423"/>
                    <a:pt x="8205" y="25324"/>
                    <a:pt x="12307" y="34727"/>
                  </a:cubicBezTo>
                  <a:cubicBezTo>
                    <a:pt x="16125" y="23537"/>
                    <a:pt x="14439" y="11921"/>
                    <a:pt x="9037" y="0"/>
                  </a:cubicBezTo>
                  <a:cubicBezTo>
                    <a:pt x="6052" y="4325"/>
                    <a:pt x="3026" y="8732"/>
                    <a:pt x="0" y="13099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28AA724-3147-79B8-F422-A828D8B4F8DA}"/>
                </a:ext>
              </a:extLst>
            </p:cNvPr>
            <p:cNvSpPr/>
            <p:nvPr/>
          </p:nvSpPr>
          <p:spPr>
            <a:xfrm>
              <a:off x="3327511" y="1389561"/>
              <a:ext cx="17606" cy="15551"/>
            </a:xfrm>
            <a:custGeom>
              <a:avLst/>
              <a:gdLst>
                <a:gd name="connsiteX0" fmla="*/ 385 w 17606"/>
                <a:gd name="connsiteY0" fmla="*/ 3921 h 15551"/>
                <a:gd name="connsiteX1" fmla="*/ 17607 w 17606"/>
                <a:gd name="connsiteY1" fmla="*/ 5241 h 15551"/>
                <a:gd name="connsiteX2" fmla="*/ 385 w 17606"/>
                <a:gd name="connsiteY2" fmla="*/ 3921 h 15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606" h="15551">
                  <a:moveTo>
                    <a:pt x="385" y="3921"/>
                  </a:moveTo>
                  <a:cubicBezTo>
                    <a:pt x="-2600" y="16066"/>
                    <a:pt x="12591" y="21915"/>
                    <a:pt x="17607" y="5241"/>
                  </a:cubicBezTo>
                  <a:cubicBezTo>
                    <a:pt x="12306" y="-11005"/>
                    <a:pt x="5747" y="16919"/>
                    <a:pt x="385" y="3921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6A62CEE-BD91-58F3-0AB7-6751A368AE89}"/>
                </a:ext>
              </a:extLst>
            </p:cNvPr>
            <p:cNvSpPr/>
            <p:nvPr/>
          </p:nvSpPr>
          <p:spPr>
            <a:xfrm>
              <a:off x="3514714" y="1680704"/>
              <a:ext cx="65251" cy="44191"/>
            </a:xfrm>
            <a:custGeom>
              <a:avLst/>
              <a:gdLst>
                <a:gd name="connsiteX0" fmla="*/ 0 w 65251"/>
                <a:gd name="connsiteY0" fmla="*/ 27477 h 44191"/>
                <a:gd name="connsiteX1" fmla="*/ 6356 w 65251"/>
                <a:gd name="connsiteY1" fmla="*/ 31417 h 44191"/>
                <a:gd name="connsiteX2" fmla="*/ 19699 w 65251"/>
                <a:gd name="connsiteY2" fmla="*/ 18623 h 44191"/>
                <a:gd name="connsiteX3" fmla="*/ 38363 w 65251"/>
                <a:gd name="connsiteY3" fmla="*/ 44191 h 44191"/>
                <a:gd name="connsiteX4" fmla="*/ 65251 w 65251"/>
                <a:gd name="connsiteY4" fmla="*/ 11820 h 44191"/>
                <a:gd name="connsiteX5" fmla="*/ 46202 w 65251"/>
                <a:gd name="connsiteY5" fmla="*/ 0 h 44191"/>
                <a:gd name="connsiteX6" fmla="*/ 32636 w 65251"/>
                <a:gd name="connsiteY6" fmla="*/ 19638 h 44191"/>
                <a:gd name="connsiteX7" fmla="*/ 28736 w 65251"/>
                <a:gd name="connsiteY7" fmla="*/ 5544 h 44191"/>
                <a:gd name="connsiteX8" fmla="*/ 11515 w 65251"/>
                <a:gd name="connsiteY8" fmla="*/ 4204 h 44191"/>
                <a:gd name="connsiteX9" fmla="*/ 0 w 65251"/>
                <a:gd name="connsiteY9" fmla="*/ 27477 h 44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5251" h="44191">
                  <a:moveTo>
                    <a:pt x="0" y="27477"/>
                  </a:moveTo>
                  <a:cubicBezTo>
                    <a:pt x="3229" y="28960"/>
                    <a:pt x="9423" y="23782"/>
                    <a:pt x="6356" y="31417"/>
                  </a:cubicBezTo>
                  <a:cubicBezTo>
                    <a:pt x="10439" y="39744"/>
                    <a:pt x="15313" y="21425"/>
                    <a:pt x="19699" y="18623"/>
                  </a:cubicBezTo>
                  <a:cubicBezTo>
                    <a:pt x="22746" y="31925"/>
                    <a:pt x="29772" y="37754"/>
                    <a:pt x="38363" y="44191"/>
                  </a:cubicBezTo>
                  <a:cubicBezTo>
                    <a:pt x="38931" y="16389"/>
                    <a:pt x="53574" y="19801"/>
                    <a:pt x="65251" y="11820"/>
                  </a:cubicBezTo>
                  <a:cubicBezTo>
                    <a:pt x="58793" y="10439"/>
                    <a:pt x="52193" y="14460"/>
                    <a:pt x="46202" y="0"/>
                  </a:cubicBezTo>
                  <a:cubicBezTo>
                    <a:pt x="45796" y="19029"/>
                    <a:pt x="42160" y="10946"/>
                    <a:pt x="32636" y="19638"/>
                  </a:cubicBezTo>
                  <a:cubicBezTo>
                    <a:pt x="32169" y="14967"/>
                    <a:pt x="31661" y="10297"/>
                    <a:pt x="28736" y="5544"/>
                  </a:cubicBezTo>
                  <a:cubicBezTo>
                    <a:pt x="22766" y="13404"/>
                    <a:pt x="16998" y="12977"/>
                    <a:pt x="11515" y="4204"/>
                  </a:cubicBezTo>
                  <a:cubicBezTo>
                    <a:pt x="5686" y="11738"/>
                    <a:pt x="325" y="19435"/>
                    <a:pt x="0" y="27477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98D34584-AF2B-37C6-FAFD-831F81D3334B}"/>
                </a:ext>
              </a:extLst>
            </p:cNvPr>
            <p:cNvSpPr/>
            <p:nvPr/>
          </p:nvSpPr>
          <p:spPr>
            <a:xfrm>
              <a:off x="3355557" y="1398525"/>
              <a:ext cx="15522" cy="21844"/>
            </a:xfrm>
            <a:custGeom>
              <a:avLst/>
              <a:gdLst>
                <a:gd name="connsiteX0" fmla="*/ 0 w 15522"/>
                <a:gd name="connsiteY0" fmla="*/ 7426 h 21844"/>
                <a:gd name="connsiteX1" fmla="*/ 8205 w 15522"/>
                <a:gd name="connsiteY1" fmla="*/ 21845 h 21844"/>
                <a:gd name="connsiteX2" fmla="*/ 14947 w 15522"/>
                <a:gd name="connsiteY2" fmla="*/ 12036 h 21844"/>
                <a:gd name="connsiteX3" fmla="*/ 0 w 15522"/>
                <a:gd name="connsiteY3" fmla="*/ 7426 h 21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21844">
                  <a:moveTo>
                    <a:pt x="0" y="7426"/>
                  </a:moveTo>
                  <a:cubicBezTo>
                    <a:pt x="2762" y="12218"/>
                    <a:pt x="5463" y="17072"/>
                    <a:pt x="8205" y="21845"/>
                  </a:cubicBezTo>
                  <a:cubicBezTo>
                    <a:pt x="8611" y="16747"/>
                    <a:pt x="11190" y="7243"/>
                    <a:pt x="14947" y="12036"/>
                  </a:cubicBezTo>
                  <a:cubicBezTo>
                    <a:pt x="18542" y="2409"/>
                    <a:pt x="4285" y="-7013"/>
                    <a:pt x="0" y="7426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DE13F84F-05C8-B69B-2D4C-573BA951A6E7}"/>
                </a:ext>
              </a:extLst>
            </p:cNvPr>
            <p:cNvSpPr/>
            <p:nvPr/>
          </p:nvSpPr>
          <p:spPr>
            <a:xfrm>
              <a:off x="3384313" y="1299469"/>
              <a:ext cx="19719" cy="14138"/>
            </a:xfrm>
            <a:custGeom>
              <a:avLst/>
              <a:gdLst>
                <a:gd name="connsiteX0" fmla="*/ 0 w 19719"/>
                <a:gd name="connsiteY0" fmla="*/ 12129 h 14138"/>
                <a:gd name="connsiteX1" fmla="*/ 19719 w 19719"/>
                <a:gd name="connsiteY1" fmla="*/ 3274 h 14138"/>
                <a:gd name="connsiteX2" fmla="*/ 0 w 19719"/>
                <a:gd name="connsiteY2" fmla="*/ 12129 h 14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19" h="14138">
                  <a:moveTo>
                    <a:pt x="0" y="12129"/>
                  </a:moveTo>
                  <a:cubicBezTo>
                    <a:pt x="6356" y="16678"/>
                    <a:pt x="12916" y="13408"/>
                    <a:pt x="19719" y="3274"/>
                  </a:cubicBezTo>
                  <a:cubicBezTo>
                    <a:pt x="13058" y="228"/>
                    <a:pt x="792" y="-5214"/>
                    <a:pt x="0" y="12129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BE8EAEF-7D3D-2E32-285A-705EDC4E31C1}"/>
                </a:ext>
              </a:extLst>
            </p:cNvPr>
            <p:cNvSpPr/>
            <p:nvPr/>
          </p:nvSpPr>
          <p:spPr>
            <a:xfrm>
              <a:off x="3693286" y="1792315"/>
              <a:ext cx="17444" cy="12535"/>
            </a:xfrm>
            <a:custGeom>
              <a:avLst/>
              <a:gdLst>
                <a:gd name="connsiteX0" fmla="*/ 0 w 17444"/>
                <a:gd name="connsiteY0" fmla="*/ 5630 h 12535"/>
                <a:gd name="connsiteX1" fmla="*/ 17445 w 17444"/>
                <a:gd name="connsiteY1" fmla="*/ 25 h 12535"/>
                <a:gd name="connsiteX2" fmla="*/ 0 w 17444"/>
                <a:gd name="connsiteY2" fmla="*/ 5630 h 12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444" h="12535">
                  <a:moveTo>
                    <a:pt x="0" y="5630"/>
                  </a:moveTo>
                  <a:cubicBezTo>
                    <a:pt x="5971" y="16637"/>
                    <a:pt x="17039" y="14282"/>
                    <a:pt x="17445" y="25"/>
                  </a:cubicBezTo>
                  <a:cubicBezTo>
                    <a:pt x="11677" y="736"/>
                    <a:pt x="6011" y="-2372"/>
                    <a:pt x="0" y="5630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AE500BA-A560-C516-468F-59A653B5CE68}"/>
                </a:ext>
              </a:extLst>
            </p:cNvPr>
            <p:cNvSpPr/>
            <p:nvPr/>
          </p:nvSpPr>
          <p:spPr>
            <a:xfrm>
              <a:off x="3448711" y="1318912"/>
              <a:ext cx="21526" cy="14599"/>
            </a:xfrm>
            <a:custGeom>
              <a:avLst/>
              <a:gdLst>
                <a:gd name="connsiteX0" fmla="*/ 0 w 21526"/>
                <a:gd name="connsiteY0" fmla="*/ 4547 h 14599"/>
                <a:gd name="connsiteX1" fmla="*/ 21527 w 21526"/>
                <a:gd name="connsiteY1" fmla="*/ 6232 h 14599"/>
                <a:gd name="connsiteX2" fmla="*/ 0 w 21526"/>
                <a:gd name="connsiteY2" fmla="*/ 4547 h 14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526" h="14599">
                  <a:moveTo>
                    <a:pt x="0" y="4547"/>
                  </a:moveTo>
                  <a:cubicBezTo>
                    <a:pt x="7088" y="6882"/>
                    <a:pt x="13769" y="24875"/>
                    <a:pt x="21527" y="6232"/>
                  </a:cubicBezTo>
                  <a:cubicBezTo>
                    <a:pt x="14500" y="1196"/>
                    <a:pt x="7453" y="-3983"/>
                    <a:pt x="0" y="4547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B06D1D0C-45A9-87AC-ABF8-586B3CF895F8}"/>
                </a:ext>
              </a:extLst>
            </p:cNvPr>
            <p:cNvSpPr/>
            <p:nvPr/>
          </p:nvSpPr>
          <p:spPr>
            <a:xfrm>
              <a:off x="3667534" y="1541470"/>
              <a:ext cx="20390" cy="24990"/>
            </a:xfrm>
            <a:custGeom>
              <a:avLst/>
              <a:gdLst>
                <a:gd name="connsiteX0" fmla="*/ 448 w 20390"/>
                <a:gd name="connsiteY0" fmla="*/ 23294 h 24990"/>
                <a:gd name="connsiteX1" fmla="*/ 20391 w 20390"/>
                <a:gd name="connsiteY1" fmla="*/ 7616 h 24990"/>
                <a:gd name="connsiteX2" fmla="*/ 11983 w 20390"/>
                <a:gd name="connsiteY2" fmla="*/ 0 h 24990"/>
                <a:gd name="connsiteX3" fmla="*/ 448 w 20390"/>
                <a:gd name="connsiteY3" fmla="*/ 23294 h 2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390" h="24990">
                  <a:moveTo>
                    <a:pt x="448" y="23294"/>
                  </a:moveTo>
                  <a:cubicBezTo>
                    <a:pt x="9647" y="30158"/>
                    <a:pt x="8876" y="14419"/>
                    <a:pt x="20391" y="7616"/>
                  </a:cubicBezTo>
                  <a:cubicBezTo>
                    <a:pt x="17547" y="6437"/>
                    <a:pt x="14684" y="5138"/>
                    <a:pt x="11983" y="0"/>
                  </a:cubicBezTo>
                  <a:cubicBezTo>
                    <a:pt x="8145" y="22623"/>
                    <a:pt x="-2274" y="3331"/>
                    <a:pt x="448" y="23294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00EF18B-A9A4-A4F6-0185-803E4B45494F}"/>
                </a:ext>
              </a:extLst>
            </p:cNvPr>
            <p:cNvSpPr/>
            <p:nvPr/>
          </p:nvSpPr>
          <p:spPr>
            <a:xfrm>
              <a:off x="3505402" y="1252054"/>
              <a:ext cx="18337" cy="28919"/>
            </a:xfrm>
            <a:custGeom>
              <a:avLst/>
              <a:gdLst>
                <a:gd name="connsiteX0" fmla="*/ 17964 w 18337"/>
                <a:gd name="connsiteY0" fmla="*/ 28919 h 28919"/>
                <a:gd name="connsiteX1" fmla="*/ 1595 w 18337"/>
                <a:gd name="connsiteY1" fmla="*/ 0 h 28919"/>
                <a:gd name="connsiteX2" fmla="*/ 17964 w 18337"/>
                <a:gd name="connsiteY2" fmla="*/ 28919 h 28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337" h="28919">
                  <a:moveTo>
                    <a:pt x="17964" y="28919"/>
                  </a:moveTo>
                  <a:cubicBezTo>
                    <a:pt x="20908" y="17912"/>
                    <a:pt x="5616" y="16592"/>
                    <a:pt x="1595" y="0"/>
                  </a:cubicBezTo>
                  <a:cubicBezTo>
                    <a:pt x="-5269" y="14947"/>
                    <a:pt x="11871" y="22055"/>
                    <a:pt x="17964" y="28919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9D6A33AD-9B19-851C-73C4-CC1DCFBB0F62}"/>
                </a:ext>
              </a:extLst>
            </p:cNvPr>
            <p:cNvSpPr/>
            <p:nvPr/>
          </p:nvSpPr>
          <p:spPr>
            <a:xfrm>
              <a:off x="3592489" y="1289909"/>
              <a:ext cx="27260" cy="22201"/>
            </a:xfrm>
            <a:custGeom>
              <a:avLst/>
              <a:gdLst>
                <a:gd name="connsiteX0" fmla="*/ 5530 w 27260"/>
                <a:gd name="connsiteY0" fmla="*/ 20979 h 22201"/>
                <a:gd name="connsiteX1" fmla="*/ 27260 w 27260"/>
                <a:gd name="connsiteY1" fmla="*/ 15759 h 22201"/>
                <a:gd name="connsiteX2" fmla="*/ 1855 w 27260"/>
                <a:gd name="connsiteY2" fmla="*/ 0 h 22201"/>
                <a:gd name="connsiteX3" fmla="*/ 5530 w 27260"/>
                <a:gd name="connsiteY3" fmla="*/ 20979 h 22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260" h="22201">
                  <a:moveTo>
                    <a:pt x="5530" y="20979"/>
                  </a:moveTo>
                  <a:cubicBezTo>
                    <a:pt x="12760" y="20146"/>
                    <a:pt x="19726" y="26767"/>
                    <a:pt x="27260" y="15759"/>
                  </a:cubicBezTo>
                  <a:cubicBezTo>
                    <a:pt x="18792" y="9809"/>
                    <a:pt x="10161" y="9606"/>
                    <a:pt x="1855" y="0"/>
                  </a:cubicBezTo>
                  <a:cubicBezTo>
                    <a:pt x="-5781" y="6296"/>
                    <a:pt x="13126" y="14663"/>
                    <a:pt x="5530" y="20979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556087B4-4F74-7314-EF88-15CD5AE0BCBA}"/>
                </a:ext>
              </a:extLst>
            </p:cNvPr>
            <p:cNvSpPr/>
            <p:nvPr/>
          </p:nvSpPr>
          <p:spPr>
            <a:xfrm>
              <a:off x="3831354" y="1714213"/>
              <a:ext cx="17857" cy="12252"/>
            </a:xfrm>
            <a:custGeom>
              <a:avLst/>
              <a:gdLst>
                <a:gd name="connsiteX0" fmla="*/ 435 w 17857"/>
                <a:gd name="connsiteY0" fmla="*/ 1259 h 12252"/>
                <a:gd name="connsiteX1" fmla="*/ 17454 w 17857"/>
                <a:gd name="connsiteY1" fmla="*/ 9484 h 12252"/>
                <a:gd name="connsiteX2" fmla="*/ 435 w 17857"/>
                <a:gd name="connsiteY2" fmla="*/ 1259 h 12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7" h="12252">
                  <a:moveTo>
                    <a:pt x="435" y="1259"/>
                  </a:moveTo>
                  <a:cubicBezTo>
                    <a:pt x="-2814" y="22380"/>
                    <a:pt x="13047" y="5910"/>
                    <a:pt x="17454" y="9484"/>
                  </a:cubicBezTo>
                  <a:cubicBezTo>
                    <a:pt x="20561" y="-7616"/>
                    <a:pt x="4842" y="4245"/>
                    <a:pt x="435" y="1259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3361841-5C52-EA86-F5F4-7F9EF60B7963}"/>
                </a:ext>
              </a:extLst>
            </p:cNvPr>
            <p:cNvSpPr/>
            <p:nvPr/>
          </p:nvSpPr>
          <p:spPr>
            <a:xfrm>
              <a:off x="3830940" y="1632878"/>
              <a:ext cx="18070" cy="27517"/>
            </a:xfrm>
            <a:custGeom>
              <a:avLst/>
              <a:gdLst>
                <a:gd name="connsiteX0" fmla="*/ 18071 w 18070"/>
                <a:gd name="connsiteY0" fmla="*/ 11494 h 27517"/>
                <a:gd name="connsiteX1" fmla="*/ 3307 w 18070"/>
                <a:gd name="connsiteY1" fmla="*/ 0 h 27517"/>
                <a:gd name="connsiteX2" fmla="*/ 2494 w 18070"/>
                <a:gd name="connsiteY2" fmla="*/ 27518 h 27517"/>
                <a:gd name="connsiteX3" fmla="*/ 18071 w 18070"/>
                <a:gd name="connsiteY3" fmla="*/ 11494 h 27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70" h="27517">
                  <a:moveTo>
                    <a:pt x="18071" y="11494"/>
                  </a:moveTo>
                  <a:cubicBezTo>
                    <a:pt x="13441" y="-2112"/>
                    <a:pt x="7815" y="18399"/>
                    <a:pt x="3307" y="0"/>
                  </a:cubicBezTo>
                  <a:cubicBezTo>
                    <a:pt x="-816" y="8874"/>
                    <a:pt x="-1080" y="18054"/>
                    <a:pt x="2494" y="27518"/>
                  </a:cubicBezTo>
                  <a:cubicBezTo>
                    <a:pt x="8973" y="10824"/>
                    <a:pt x="17766" y="28634"/>
                    <a:pt x="18071" y="11494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F59CA4C-6B58-E314-E13C-9833711A0EDF}"/>
                </a:ext>
              </a:extLst>
            </p:cNvPr>
            <p:cNvSpPr/>
            <p:nvPr/>
          </p:nvSpPr>
          <p:spPr>
            <a:xfrm>
              <a:off x="3967836" y="1852301"/>
              <a:ext cx="23618" cy="11948"/>
            </a:xfrm>
            <a:custGeom>
              <a:avLst/>
              <a:gdLst>
                <a:gd name="connsiteX0" fmla="*/ 0 w 23618"/>
                <a:gd name="connsiteY0" fmla="*/ 1492 h 11948"/>
                <a:gd name="connsiteX1" fmla="*/ 23619 w 23618"/>
                <a:gd name="connsiteY1" fmla="*/ 6671 h 11948"/>
                <a:gd name="connsiteX2" fmla="*/ 0 w 23618"/>
                <a:gd name="connsiteY2" fmla="*/ 1492 h 11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618" h="11948">
                  <a:moveTo>
                    <a:pt x="0" y="1492"/>
                  </a:moveTo>
                  <a:cubicBezTo>
                    <a:pt x="7636" y="10224"/>
                    <a:pt x="15353" y="17150"/>
                    <a:pt x="23619" y="6671"/>
                  </a:cubicBezTo>
                  <a:cubicBezTo>
                    <a:pt x="15780" y="3868"/>
                    <a:pt x="8103" y="-3017"/>
                    <a:pt x="0" y="1492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E69AD7B7-A768-53C1-C30E-8BCE74C662CE}"/>
                </a:ext>
              </a:extLst>
            </p:cNvPr>
            <p:cNvSpPr/>
            <p:nvPr/>
          </p:nvSpPr>
          <p:spPr>
            <a:xfrm>
              <a:off x="3550152" y="1097344"/>
              <a:ext cx="16581" cy="27903"/>
            </a:xfrm>
            <a:custGeom>
              <a:avLst/>
              <a:gdLst>
                <a:gd name="connsiteX0" fmla="*/ 0 w 16581"/>
                <a:gd name="connsiteY0" fmla="*/ 13140 h 27903"/>
                <a:gd name="connsiteX1" fmla="*/ 12510 w 16581"/>
                <a:gd name="connsiteY1" fmla="*/ 27904 h 27903"/>
                <a:gd name="connsiteX2" fmla="*/ 9037 w 16581"/>
                <a:gd name="connsiteY2" fmla="*/ 0 h 27903"/>
                <a:gd name="connsiteX3" fmla="*/ 0 w 16581"/>
                <a:gd name="connsiteY3" fmla="*/ 13140 h 27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581" h="27903">
                  <a:moveTo>
                    <a:pt x="0" y="13140"/>
                  </a:moveTo>
                  <a:cubicBezTo>
                    <a:pt x="3919" y="26035"/>
                    <a:pt x="8489" y="17831"/>
                    <a:pt x="12510" y="27904"/>
                  </a:cubicBezTo>
                  <a:cubicBezTo>
                    <a:pt x="20491" y="19313"/>
                    <a:pt x="15333" y="9748"/>
                    <a:pt x="9037" y="0"/>
                  </a:cubicBezTo>
                  <a:cubicBezTo>
                    <a:pt x="6052" y="4468"/>
                    <a:pt x="3026" y="8773"/>
                    <a:pt x="0" y="13140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4" name="Freeform: Shape 1023">
              <a:extLst>
                <a:ext uri="{FF2B5EF4-FFF2-40B4-BE49-F238E27FC236}">
                  <a16:creationId xmlns:a16="http://schemas.microsoft.com/office/drawing/2014/main" id="{BF9A613D-8BDD-17A8-3231-9469279927D0}"/>
                </a:ext>
              </a:extLst>
            </p:cNvPr>
            <p:cNvSpPr/>
            <p:nvPr/>
          </p:nvSpPr>
          <p:spPr>
            <a:xfrm>
              <a:off x="3605675" y="1195370"/>
              <a:ext cx="17186" cy="20778"/>
            </a:xfrm>
            <a:custGeom>
              <a:avLst/>
              <a:gdLst>
                <a:gd name="connsiteX0" fmla="*/ 0 w 17186"/>
                <a:gd name="connsiteY0" fmla="*/ 5710 h 20778"/>
                <a:gd name="connsiteX1" fmla="*/ 16815 w 17186"/>
                <a:gd name="connsiteY1" fmla="*/ 20779 h 20778"/>
                <a:gd name="connsiteX2" fmla="*/ 0 w 17186"/>
                <a:gd name="connsiteY2" fmla="*/ 5710 h 20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186" h="20778">
                  <a:moveTo>
                    <a:pt x="0" y="5710"/>
                  </a:moveTo>
                  <a:cubicBezTo>
                    <a:pt x="5301" y="20738"/>
                    <a:pt x="11170" y="17266"/>
                    <a:pt x="16815" y="20779"/>
                  </a:cubicBezTo>
                  <a:cubicBezTo>
                    <a:pt x="19699" y="10462"/>
                    <a:pt x="4996" y="-9948"/>
                    <a:pt x="0" y="5710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5" name="Freeform: Shape 1024">
              <a:extLst>
                <a:ext uri="{FF2B5EF4-FFF2-40B4-BE49-F238E27FC236}">
                  <a16:creationId xmlns:a16="http://schemas.microsoft.com/office/drawing/2014/main" id="{15C1B056-78EE-EE2E-6E11-0EF011C54CF1}"/>
                </a:ext>
              </a:extLst>
            </p:cNvPr>
            <p:cNvSpPr/>
            <p:nvPr/>
          </p:nvSpPr>
          <p:spPr>
            <a:xfrm>
              <a:off x="3595054" y="1099822"/>
              <a:ext cx="65210" cy="42647"/>
            </a:xfrm>
            <a:custGeom>
              <a:avLst/>
              <a:gdLst>
                <a:gd name="connsiteX0" fmla="*/ 0 w 65210"/>
                <a:gd name="connsiteY0" fmla="*/ 24512 h 42647"/>
                <a:gd name="connsiteX1" fmla="*/ 4326 w 65210"/>
                <a:gd name="connsiteY1" fmla="*/ 24878 h 42647"/>
                <a:gd name="connsiteX2" fmla="*/ 55584 w 65210"/>
                <a:gd name="connsiteY2" fmla="*/ 42648 h 42647"/>
                <a:gd name="connsiteX3" fmla="*/ 65210 w 65210"/>
                <a:gd name="connsiteY3" fmla="*/ 8895 h 42647"/>
                <a:gd name="connsiteX4" fmla="*/ 49837 w 65210"/>
                <a:gd name="connsiteY4" fmla="*/ 18014 h 42647"/>
                <a:gd name="connsiteX5" fmla="*/ 39622 w 65210"/>
                <a:gd name="connsiteY5" fmla="*/ 0 h 42647"/>
                <a:gd name="connsiteX6" fmla="*/ 19516 w 65210"/>
                <a:gd name="connsiteY6" fmla="*/ 22542 h 42647"/>
                <a:gd name="connsiteX7" fmla="*/ 4955 w 65210"/>
                <a:gd name="connsiteY7" fmla="*/ 4184 h 42647"/>
                <a:gd name="connsiteX8" fmla="*/ 0 w 65210"/>
                <a:gd name="connsiteY8" fmla="*/ 24512 h 42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210" h="42647">
                  <a:moveTo>
                    <a:pt x="0" y="24512"/>
                  </a:moveTo>
                  <a:cubicBezTo>
                    <a:pt x="1340" y="28209"/>
                    <a:pt x="2803" y="26645"/>
                    <a:pt x="4326" y="24878"/>
                  </a:cubicBezTo>
                  <a:cubicBezTo>
                    <a:pt x="21019" y="43622"/>
                    <a:pt x="38769" y="27802"/>
                    <a:pt x="55584" y="42648"/>
                  </a:cubicBezTo>
                  <a:cubicBezTo>
                    <a:pt x="65434" y="31905"/>
                    <a:pt x="59646" y="19963"/>
                    <a:pt x="65210" y="8895"/>
                  </a:cubicBezTo>
                  <a:cubicBezTo>
                    <a:pt x="55787" y="-2072"/>
                    <a:pt x="57229" y="20105"/>
                    <a:pt x="49837" y="18014"/>
                  </a:cubicBezTo>
                  <a:cubicBezTo>
                    <a:pt x="41998" y="8448"/>
                    <a:pt x="47745" y="711"/>
                    <a:pt x="39622" y="0"/>
                  </a:cubicBezTo>
                  <a:cubicBezTo>
                    <a:pt x="38809" y="18765"/>
                    <a:pt x="26563" y="12774"/>
                    <a:pt x="19516" y="22542"/>
                  </a:cubicBezTo>
                  <a:cubicBezTo>
                    <a:pt x="14845" y="9159"/>
                    <a:pt x="9748" y="12774"/>
                    <a:pt x="4955" y="4184"/>
                  </a:cubicBezTo>
                  <a:cubicBezTo>
                    <a:pt x="-4915" y="10317"/>
                    <a:pt x="9850" y="18359"/>
                    <a:pt x="0" y="24512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7" name="Freeform: Shape 1026">
              <a:extLst>
                <a:ext uri="{FF2B5EF4-FFF2-40B4-BE49-F238E27FC236}">
                  <a16:creationId xmlns:a16="http://schemas.microsoft.com/office/drawing/2014/main" id="{1F55A618-23C5-6770-2600-798CD94E8968}"/>
                </a:ext>
              </a:extLst>
            </p:cNvPr>
            <p:cNvSpPr/>
            <p:nvPr/>
          </p:nvSpPr>
          <p:spPr>
            <a:xfrm>
              <a:off x="3945009" y="1659279"/>
              <a:ext cx="18768" cy="38728"/>
            </a:xfrm>
            <a:custGeom>
              <a:avLst/>
              <a:gdLst>
                <a:gd name="connsiteX0" fmla="*/ 6560 w 18768"/>
                <a:gd name="connsiteY0" fmla="*/ 20613 h 38728"/>
                <a:gd name="connsiteX1" fmla="*/ 17648 w 18768"/>
                <a:gd name="connsiteY1" fmla="*/ 11088 h 38728"/>
                <a:gd name="connsiteX2" fmla="*/ 7210 w 18768"/>
                <a:gd name="connsiteY2" fmla="*/ 0 h 38728"/>
                <a:gd name="connsiteX3" fmla="*/ 0 w 18768"/>
                <a:gd name="connsiteY3" fmla="*/ 23619 h 38728"/>
                <a:gd name="connsiteX4" fmla="*/ 16815 w 18768"/>
                <a:gd name="connsiteY4" fmla="*/ 38728 h 38728"/>
                <a:gd name="connsiteX5" fmla="*/ 6560 w 18768"/>
                <a:gd name="connsiteY5" fmla="*/ 20613 h 38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768" h="38728">
                  <a:moveTo>
                    <a:pt x="6560" y="20613"/>
                  </a:moveTo>
                  <a:cubicBezTo>
                    <a:pt x="2193" y="16064"/>
                    <a:pt x="15130" y="8712"/>
                    <a:pt x="17648" y="11088"/>
                  </a:cubicBezTo>
                  <a:cubicBezTo>
                    <a:pt x="22664" y="-6519"/>
                    <a:pt x="9342" y="13363"/>
                    <a:pt x="7210" y="0"/>
                  </a:cubicBezTo>
                  <a:cubicBezTo>
                    <a:pt x="-1767" y="7352"/>
                    <a:pt x="3432" y="15780"/>
                    <a:pt x="0" y="23619"/>
                  </a:cubicBezTo>
                  <a:cubicBezTo>
                    <a:pt x="5524" y="30930"/>
                    <a:pt x="11190" y="34585"/>
                    <a:pt x="16815" y="38728"/>
                  </a:cubicBezTo>
                  <a:cubicBezTo>
                    <a:pt x="22989" y="28107"/>
                    <a:pt x="12287" y="20776"/>
                    <a:pt x="6560" y="20613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8" name="Freeform: Shape 1027">
              <a:extLst>
                <a:ext uri="{FF2B5EF4-FFF2-40B4-BE49-F238E27FC236}">
                  <a16:creationId xmlns:a16="http://schemas.microsoft.com/office/drawing/2014/main" id="{7BB61691-4C41-3F5A-16F1-E4BB93656DA5}"/>
                </a:ext>
              </a:extLst>
            </p:cNvPr>
            <p:cNvSpPr/>
            <p:nvPr/>
          </p:nvSpPr>
          <p:spPr>
            <a:xfrm>
              <a:off x="3453728" y="800372"/>
              <a:ext cx="21344" cy="17862"/>
            </a:xfrm>
            <a:custGeom>
              <a:avLst/>
              <a:gdLst>
                <a:gd name="connsiteX0" fmla="*/ 0 w 21344"/>
                <a:gd name="connsiteY0" fmla="*/ 2500 h 17862"/>
                <a:gd name="connsiteX1" fmla="*/ 21344 w 21344"/>
                <a:gd name="connsiteY1" fmla="*/ 11009 h 17862"/>
                <a:gd name="connsiteX2" fmla="*/ 0 w 21344"/>
                <a:gd name="connsiteY2" fmla="*/ 2500 h 17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344" h="17862">
                  <a:moveTo>
                    <a:pt x="0" y="2500"/>
                  </a:moveTo>
                  <a:cubicBezTo>
                    <a:pt x="6945" y="10704"/>
                    <a:pt x="13647" y="27195"/>
                    <a:pt x="21344" y="11009"/>
                  </a:cubicBezTo>
                  <a:cubicBezTo>
                    <a:pt x="14256" y="6764"/>
                    <a:pt x="7453" y="-5136"/>
                    <a:pt x="0" y="2500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9" name="Freeform: Shape 1028">
              <a:extLst>
                <a:ext uri="{FF2B5EF4-FFF2-40B4-BE49-F238E27FC236}">
                  <a16:creationId xmlns:a16="http://schemas.microsoft.com/office/drawing/2014/main" id="{25BE0A4D-1D66-4F21-428A-5DD570D14158}"/>
                </a:ext>
              </a:extLst>
            </p:cNvPr>
            <p:cNvSpPr/>
            <p:nvPr/>
          </p:nvSpPr>
          <p:spPr>
            <a:xfrm>
              <a:off x="3451752" y="774666"/>
              <a:ext cx="15541" cy="14080"/>
            </a:xfrm>
            <a:custGeom>
              <a:avLst/>
              <a:gdLst>
                <a:gd name="connsiteX0" fmla="*/ 575 w 15541"/>
                <a:gd name="connsiteY0" fmla="*/ 3876 h 14080"/>
                <a:gd name="connsiteX1" fmla="*/ 15542 w 15541"/>
                <a:gd name="connsiteY1" fmla="*/ 8527 h 14080"/>
                <a:gd name="connsiteX2" fmla="*/ 575 w 15541"/>
                <a:gd name="connsiteY2" fmla="*/ 3876 h 14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541" h="14080">
                  <a:moveTo>
                    <a:pt x="575" y="3876"/>
                  </a:moveTo>
                  <a:cubicBezTo>
                    <a:pt x="-3040" y="15737"/>
                    <a:pt x="11419" y="17219"/>
                    <a:pt x="15542" y="8527"/>
                  </a:cubicBezTo>
                  <a:cubicBezTo>
                    <a:pt x="11054" y="-10786"/>
                    <a:pt x="5428" y="9563"/>
                    <a:pt x="575" y="3876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0" name="Freeform: Shape 1029">
              <a:extLst>
                <a:ext uri="{FF2B5EF4-FFF2-40B4-BE49-F238E27FC236}">
                  <a16:creationId xmlns:a16="http://schemas.microsoft.com/office/drawing/2014/main" id="{588FDCF2-3ABD-E516-EF22-60BFA7E7ADE8}"/>
                </a:ext>
              </a:extLst>
            </p:cNvPr>
            <p:cNvSpPr/>
            <p:nvPr/>
          </p:nvSpPr>
          <p:spPr>
            <a:xfrm>
              <a:off x="3476784" y="780532"/>
              <a:ext cx="12016" cy="27883"/>
            </a:xfrm>
            <a:custGeom>
              <a:avLst/>
              <a:gdLst>
                <a:gd name="connsiteX0" fmla="*/ 4827 w 12016"/>
                <a:gd name="connsiteY0" fmla="*/ 27884 h 27883"/>
                <a:gd name="connsiteX1" fmla="*/ 12016 w 12016"/>
                <a:gd name="connsiteY1" fmla="*/ 4306 h 27883"/>
                <a:gd name="connsiteX2" fmla="*/ 1354 w 12016"/>
                <a:gd name="connsiteY2" fmla="*/ 0 h 27883"/>
                <a:gd name="connsiteX3" fmla="*/ 4827 w 12016"/>
                <a:gd name="connsiteY3" fmla="*/ 27884 h 27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16" h="27883">
                  <a:moveTo>
                    <a:pt x="4827" y="27884"/>
                  </a:moveTo>
                  <a:cubicBezTo>
                    <a:pt x="10757" y="20288"/>
                    <a:pt x="8605" y="12104"/>
                    <a:pt x="12016" y="4306"/>
                  </a:cubicBezTo>
                  <a:cubicBezTo>
                    <a:pt x="8483" y="711"/>
                    <a:pt x="4827" y="4427"/>
                    <a:pt x="1354" y="0"/>
                  </a:cubicBezTo>
                  <a:cubicBezTo>
                    <a:pt x="-1692" y="8997"/>
                    <a:pt x="806" y="18420"/>
                    <a:pt x="4827" y="27884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1" name="Freeform: Shape 1030">
              <a:extLst>
                <a:ext uri="{FF2B5EF4-FFF2-40B4-BE49-F238E27FC236}">
                  <a16:creationId xmlns:a16="http://schemas.microsoft.com/office/drawing/2014/main" id="{CE09C6DA-2DAA-35DC-0CED-CC94F639F933}"/>
                </a:ext>
              </a:extLst>
            </p:cNvPr>
            <p:cNvSpPr/>
            <p:nvPr/>
          </p:nvSpPr>
          <p:spPr>
            <a:xfrm>
              <a:off x="3977564" y="1674248"/>
              <a:ext cx="24380" cy="19859"/>
            </a:xfrm>
            <a:custGeom>
              <a:avLst/>
              <a:gdLst>
                <a:gd name="connsiteX0" fmla="*/ 60 w 24380"/>
                <a:gd name="connsiteY0" fmla="*/ 831 h 19859"/>
                <a:gd name="connsiteX1" fmla="*/ 23212 w 24380"/>
                <a:gd name="connsiteY1" fmla="*/ 19860 h 19859"/>
                <a:gd name="connsiteX2" fmla="*/ 60 w 24380"/>
                <a:gd name="connsiteY2" fmla="*/ 831 h 19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380" h="19859">
                  <a:moveTo>
                    <a:pt x="60" y="831"/>
                  </a:moveTo>
                  <a:cubicBezTo>
                    <a:pt x="-1178" y="22114"/>
                    <a:pt x="16977" y="8650"/>
                    <a:pt x="23212" y="19860"/>
                  </a:cubicBezTo>
                  <a:cubicBezTo>
                    <a:pt x="29670" y="-2540"/>
                    <a:pt x="7595" y="-713"/>
                    <a:pt x="60" y="831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2" name="Freeform: Shape 1031">
              <a:extLst>
                <a:ext uri="{FF2B5EF4-FFF2-40B4-BE49-F238E27FC236}">
                  <a16:creationId xmlns:a16="http://schemas.microsoft.com/office/drawing/2014/main" id="{190BE10A-2349-E364-CE39-9A50EA2621A6}"/>
                </a:ext>
              </a:extLst>
            </p:cNvPr>
            <p:cNvSpPr/>
            <p:nvPr/>
          </p:nvSpPr>
          <p:spPr>
            <a:xfrm>
              <a:off x="3408744" y="556611"/>
              <a:ext cx="28695" cy="23047"/>
            </a:xfrm>
            <a:custGeom>
              <a:avLst/>
              <a:gdLst>
                <a:gd name="connsiteX0" fmla="*/ 0 w 28695"/>
                <a:gd name="connsiteY0" fmla="*/ 21893 h 23047"/>
                <a:gd name="connsiteX1" fmla="*/ 28696 w 28695"/>
                <a:gd name="connsiteY1" fmla="*/ 0 h 23047"/>
                <a:gd name="connsiteX2" fmla="*/ 0 w 28695"/>
                <a:gd name="connsiteY2" fmla="*/ 21893 h 23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695" h="23047">
                  <a:moveTo>
                    <a:pt x="0" y="21893"/>
                  </a:moveTo>
                  <a:cubicBezTo>
                    <a:pt x="6397" y="26422"/>
                    <a:pt x="16409" y="17323"/>
                    <a:pt x="28696" y="0"/>
                  </a:cubicBezTo>
                  <a:cubicBezTo>
                    <a:pt x="19191" y="6539"/>
                    <a:pt x="9911" y="3879"/>
                    <a:pt x="0" y="21893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3" name="Freeform: Shape 1032">
              <a:extLst>
                <a:ext uri="{FF2B5EF4-FFF2-40B4-BE49-F238E27FC236}">
                  <a16:creationId xmlns:a16="http://schemas.microsoft.com/office/drawing/2014/main" id="{E086D899-2D87-FEB0-97A6-96B42364CE27}"/>
                </a:ext>
              </a:extLst>
            </p:cNvPr>
            <p:cNvSpPr/>
            <p:nvPr/>
          </p:nvSpPr>
          <p:spPr>
            <a:xfrm>
              <a:off x="4041993" y="1682843"/>
              <a:ext cx="16812" cy="24860"/>
            </a:xfrm>
            <a:custGeom>
              <a:avLst/>
              <a:gdLst>
                <a:gd name="connsiteX0" fmla="*/ 16805 w 16812"/>
                <a:gd name="connsiteY0" fmla="*/ 19206 h 24860"/>
                <a:gd name="connsiteX1" fmla="*/ 9 w 16812"/>
                <a:gd name="connsiteY1" fmla="*/ 4076 h 24860"/>
                <a:gd name="connsiteX2" fmla="*/ 16805 w 16812"/>
                <a:gd name="connsiteY2" fmla="*/ 19206 h 24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812" h="24860">
                  <a:moveTo>
                    <a:pt x="16805" y="19206"/>
                  </a:moveTo>
                  <a:cubicBezTo>
                    <a:pt x="17150" y="7955"/>
                    <a:pt x="6630" y="-7439"/>
                    <a:pt x="9" y="4076"/>
                  </a:cubicBezTo>
                  <a:cubicBezTo>
                    <a:pt x="-356" y="14616"/>
                    <a:pt x="10001" y="34681"/>
                    <a:pt x="16805" y="19206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4" name="Freeform: Shape 1033">
              <a:extLst>
                <a:ext uri="{FF2B5EF4-FFF2-40B4-BE49-F238E27FC236}">
                  <a16:creationId xmlns:a16="http://schemas.microsoft.com/office/drawing/2014/main" id="{32662439-380E-F1DA-5422-17553CA943A0}"/>
                </a:ext>
              </a:extLst>
            </p:cNvPr>
            <p:cNvSpPr/>
            <p:nvPr/>
          </p:nvSpPr>
          <p:spPr>
            <a:xfrm>
              <a:off x="3609940" y="902728"/>
              <a:ext cx="22894" cy="22372"/>
            </a:xfrm>
            <a:custGeom>
              <a:avLst/>
              <a:gdLst>
                <a:gd name="connsiteX0" fmla="*/ 0 w 22894"/>
                <a:gd name="connsiteY0" fmla="*/ 15719 h 22372"/>
                <a:gd name="connsiteX1" fmla="*/ 19902 w 22894"/>
                <a:gd name="connsiteY1" fmla="*/ 0 h 22372"/>
                <a:gd name="connsiteX2" fmla="*/ 0 w 22894"/>
                <a:gd name="connsiteY2" fmla="*/ 15719 h 22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894" h="22372">
                  <a:moveTo>
                    <a:pt x="0" y="15719"/>
                  </a:moveTo>
                  <a:cubicBezTo>
                    <a:pt x="6702" y="29691"/>
                    <a:pt x="31356" y="20329"/>
                    <a:pt x="19902" y="0"/>
                  </a:cubicBezTo>
                  <a:cubicBezTo>
                    <a:pt x="12876" y="18156"/>
                    <a:pt x="6702" y="8570"/>
                    <a:pt x="0" y="15719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5" name="Freeform: Shape 1034">
              <a:extLst>
                <a:ext uri="{FF2B5EF4-FFF2-40B4-BE49-F238E27FC236}">
                  <a16:creationId xmlns:a16="http://schemas.microsoft.com/office/drawing/2014/main" id="{1148D1BE-C3C7-F9B0-B990-851FC4A46E5E}"/>
                </a:ext>
              </a:extLst>
            </p:cNvPr>
            <p:cNvSpPr/>
            <p:nvPr/>
          </p:nvSpPr>
          <p:spPr>
            <a:xfrm>
              <a:off x="3753947" y="1134705"/>
              <a:ext cx="30584" cy="30654"/>
            </a:xfrm>
            <a:custGeom>
              <a:avLst/>
              <a:gdLst>
                <a:gd name="connsiteX0" fmla="*/ 0 w 30584"/>
                <a:gd name="connsiteY0" fmla="*/ 15745 h 30654"/>
                <a:gd name="connsiteX1" fmla="*/ 30138 w 30584"/>
                <a:gd name="connsiteY1" fmla="*/ 18142 h 30654"/>
                <a:gd name="connsiteX2" fmla="*/ 30584 w 30584"/>
                <a:gd name="connsiteY2" fmla="*/ 4332 h 30654"/>
                <a:gd name="connsiteX3" fmla="*/ 0 w 30584"/>
                <a:gd name="connsiteY3" fmla="*/ 15745 h 30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584" h="30654">
                  <a:moveTo>
                    <a:pt x="0" y="15745"/>
                  </a:moveTo>
                  <a:cubicBezTo>
                    <a:pt x="1015" y="34388"/>
                    <a:pt x="20897" y="35952"/>
                    <a:pt x="30138" y="18142"/>
                  </a:cubicBezTo>
                  <a:cubicBezTo>
                    <a:pt x="25853" y="13146"/>
                    <a:pt x="28046" y="8719"/>
                    <a:pt x="30584" y="4332"/>
                  </a:cubicBezTo>
                  <a:cubicBezTo>
                    <a:pt x="21019" y="-12747"/>
                    <a:pt x="9768" y="26956"/>
                    <a:pt x="0" y="15745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6" name="Freeform: Shape 1035">
              <a:extLst>
                <a:ext uri="{FF2B5EF4-FFF2-40B4-BE49-F238E27FC236}">
                  <a16:creationId xmlns:a16="http://schemas.microsoft.com/office/drawing/2014/main" id="{24A1CAD9-3403-5566-C810-2DABA326360D}"/>
                </a:ext>
              </a:extLst>
            </p:cNvPr>
            <p:cNvSpPr/>
            <p:nvPr/>
          </p:nvSpPr>
          <p:spPr>
            <a:xfrm>
              <a:off x="3521659" y="694266"/>
              <a:ext cx="25629" cy="17867"/>
            </a:xfrm>
            <a:custGeom>
              <a:avLst/>
              <a:gdLst>
                <a:gd name="connsiteX0" fmla="*/ 0 w 25629"/>
                <a:gd name="connsiteY0" fmla="*/ 3407 h 17867"/>
                <a:gd name="connsiteX1" fmla="*/ 25629 w 25629"/>
                <a:gd name="connsiteY1" fmla="*/ 12303 h 17867"/>
                <a:gd name="connsiteX2" fmla="*/ 0 w 25629"/>
                <a:gd name="connsiteY2" fmla="*/ 3407 h 1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629" h="17867">
                  <a:moveTo>
                    <a:pt x="0" y="3407"/>
                  </a:moveTo>
                  <a:cubicBezTo>
                    <a:pt x="8103" y="20792"/>
                    <a:pt x="16775" y="20832"/>
                    <a:pt x="25629" y="12303"/>
                  </a:cubicBezTo>
                  <a:cubicBezTo>
                    <a:pt x="16896" y="15511"/>
                    <a:pt x="9037" y="-8676"/>
                    <a:pt x="0" y="3407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7" name="Freeform: Shape 1036">
              <a:extLst>
                <a:ext uri="{FF2B5EF4-FFF2-40B4-BE49-F238E27FC236}">
                  <a16:creationId xmlns:a16="http://schemas.microsoft.com/office/drawing/2014/main" id="{5B5E4EE3-10A1-E51A-1163-10E397BBB820}"/>
                </a:ext>
              </a:extLst>
            </p:cNvPr>
            <p:cNvSpPr/>
            <p:nvPr/>
          </p:nvSpPr>
          <p:spPr>
            <a:xfrm>
              <a:off x="4099394" y="1697938"/>
              <a:ext cx="45348" cy="24845"/>
            </a:xfrm>
            <a:custGeom>
              <a:avLst/>
              <a:gdLst>
                <a:gd name="connsiteX0" fmla="*/ 0 w 45348"/>
                <a:gd name="connsiteY0" fmla="*/ 17636 h 24845"/>
                <a:gd name="connsiteX1" fmla="*/ 4123 w 45348"/>
                <a:gd name="connsiteY1" fmla="*/ 24845 h 24845"/>
                <a:gd name="connsiteX2" fmla="*/ 45349 w 45348"/>
                <a:gd name="connsiteY2" fmla="*/ 17677 h 24845"/>
                <a:gd name="connsiteX3" fmla="*/ 0 w 45348"/>
                <a:gd name="connsiteY3" fmla="*/ 17636 h 24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348" h="24845">
                  <a:moveTo>
                    <a:pt x="0" y="17636"/>
                  </a:moveTo>
                  <a:cubicBezTo>
                    <a:pt x="3229" y="18794"/>
                    <a:pt x="6397" y="20134"/>
                    <a:pt x="4123" y="24845"/>
                  </a:cubicBezTo>
                  <a:cubicBezTo>
                    <a:pt x="18217" y="10264"/>
                    <a:pt x="31194" y="32989"/>
                    <a:pt x="45349" y="17677"/>
                  </a:cubicBezTo>
                  <a:cubicBezTo>
                    <a:pt x="25101" y="18286"/>
                    <a:pt x="16308" y="-22371"/>
                    <a:pt x="0" y="17636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8" name="Freeform: Shape 1037">
              <a:extLst>
                <a:ext uri="{FF2B5EF4-FFF2-40B4-BE49-F238E27FC236}">
                  <a16:creationId xmlns:a16="http://schemas.microsoft.com/office/drawing/2014/main" id="{7BB6D591-CF80-1D4F-7AE7-5AC09BBD7785}"/>
                </a:ext>
              </a:extLst>
            </p:cNvPr>
            <p:cNvSpPr/>
            <p:nvPr/>
          </p:nvSpPr>
          <p:spPr>
            <a:xfrm>
              <a:off x="3704273" y="922834"/>
              <a:ext cx="15373" cy="22530"/>
            </a:xfrm>
            <a:custGeom>
              <a:avLst/>
              <a:gdLst>
                <a:gd name="connsiteX0" fmla="*/ 0 w 15373"/>
                <a:gd name="connsiteY0" fmla="*/ 16734 h 22530"/>
                <a:gd name="connsiteX1" fmla="*/ 15373 w 15373"/>
                <a:gd name="connsiteY1" fmla="*/ 7575 h 22530"/>
                <a:gd name="connsiteX2" fmla="*/ 6966 w 15373"/>
                <a:gd name="connsiteY2" fmla="*/ 0 h 22530"/>
                <a:gd name="connsiteX3" fmla="*/ 0 w 15373"/>
                <a:gd name="connsiteY3" fmla="*/ 16734 h 22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373" h="22530">
                  <a:moveTo>
                    <a:pt x="0" y="16734"/>
                  </a:moveTo>
                  <a:cubicBezTo>
                    <a:pt x="4569" y="32270"/>
                    <a:pt x="10195" y="12165"/>
                    <a:pt x="15373" y="7575"/>
                  </a:cubicBezTo>
                  <a:cubicBezTo>
                    <a:pt x="12530" y="6458"/>
                    <a:pt x="9667" y="5179"/>
                    <a:pt x="6966" y="0"/>
                  </a:cubicBezTo>
                  <a:cubicBezTo>
                    <a:pt x="6539" y="5747"/>
                    <a:pt x="4062" y="11312"/>
                    <a:pt x="0" y="16734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9" name="Freeform: Shape 1038">
              <a:extLst>
                <a:ext uri="{FF2B5EF4-FFF2-40B4-BE49-F238E27FC236}">
                  <a16:creationId xmlns:a16="http://schemas.microsoft.com/office/drawing/2014/main" id="{3488B081-69F7-1944-CD49-BD374B470DF5}"/>
                </a:ext>
              </a:extLst>
            </p:cNvPr>
            <p:cNvSpPr/>
            <p:nvPr/>
          </p:nvSpPr>
          <p:spPr>
            <a:xfrm>
              <a:off x="4147619" y="1708424"/>
              <a:ext cx="25170" cy="21974"/>
            </a:xfrm>
            <a:custGeom>
              <a:avLst/>
              <a:gdLst>
                <a:gd name="connsiteX0" fmla="*/ 1409 w 25170"/>
                <a:gd name="connsiteY0" fmla="*/ 7556 h 21974"/>
                <a:gd name="connsiteX1" fmla="*/ 9594 w 25170"/>
                <a:gd name="connsiteY1" fmla="*/ 21975 h 21974"/>
                <a:gd name="connsiteX2" fmla="*/ 25170 w 25170"/>
                <a:gd name="connsiteY2" fmla="*/ 5952 h 21974"/>
                <a:gd name="connsiteX3" fmla="*/ 10243 w 25170"/>
                <a:gd name="connsiteY3" fmla="*/ 1260 h 21974"/>
                <a:gd name="connsiteX4" fmla="*/ 1409 w 25170"/>
                <a:gd name="connsiteY4" fmla="*/ 7556 h 21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70" h="21974">
                  <a:moveTo>
                    <a:pt x="1409" y="7556"/>
                  </a:moveTo>
                  <a:cubicBezTo>
                    <a:pt x="-4034" y="19700"/>
                    <a:pt x="7928" y="12105"/>
                    <a:pt x="9594" y="21975"/>
                  </a:cubicBezTo>
                  <a:cubicBezTo>
                    <a:pt x="6040" y="570"/>
                    <a:pt x="17128" y="21061"/>
                    <a:pt x="25170" y="5952"/>
                  </a:cubicBezTo>
                  <a:cubicBezTo>
                    <a:pt x="20723" y="-12590"/>
                    <a:pt x="14671" y="19843"/>
                    <a:pt x="10243" y="1260"/>
                  </a:cubicBezTo>
                  <a:cubicBezTo>
                    <a:pt x="7197" y="6277"/>
                    <a:pt x="4151" y="11171"/>
                    <a:pt x="1409" y="7556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0" name="Freeform: Shape 1039">
              <a:extLst>
                <a:ext uri="{FF2B5EF4-FFF2-40B4-BE49-F238E27FC236}">
                  <a16:creationId xmlns:a16="http://schemas.microsoft.com/office/drawing/2014/main" id="{0A4997BB-DB82-6984-7858-0B88A5A0D249}"/>
                </a:ext>
              </a:extLst>
            </p:cNvPr>
            <p:cNvSpPr/>
            <p:nvPr/>
          </p:nvSpPr>
          <p:spPr>
            <a:xfrm>
              <a:off x="4174657" y="1709136"/>
              <a:ext cx="27497" cy="39246"/>
            </a:xfrm>
            <a:custGeom>
              <a:avLst/>
              <a:gdLst>
                <a:gd name="connsiteX0" fmla="*/ 0 w 27497"/>
                <a:gd name="connsiteY0" fmla="*/ 15740 h 39246"/>
                <a:gd name="connsiteX1" fmla="*/ 27498 w 27497"/>
                <a:gd name="connsiteY1" fmla="*/ 35093 h 39246"/>
                <a:gd name="connsiteX2" fmla="*/ 19882 w 27497"/>
                <a:gd name="connsiteY2" fmla="*/ 0 h 39246"/>
                <a:gd name="connsiteX3" fmla="*/ 0 w 27497"/>
                <a:gd name="connsiteY3" fmla="*/ 15740 h 39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497" h="39246">
                  <a:moveTo>
                    <a:pt x="0" y="15740"/>
                  </a:moveTo>
                  <a:cubicBezTo>
                    <a:pt x="13688" y="22279"/>
                    <a:pt x="15983" y="49512"/>
                    <a:pt x="27498" y="35093"/>
                  </a:cubicBezTo>
                  <a:cubicBezTo>
                    <a:pt x="14480" y="22583"/>
                    <a:pt x="31823" y="12409"/>
                    <a:pt x="19882" y="0"/>
                  </a:cubicBezTo>
                  <a:cubicBezTo>
                    <a:pt x="18907" y="24188"/>
                    <a:pt x="7108" y="3595"/>
                    <a:pt x="0" y="15740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1" name="Freeform: Shape 1040">
              <a:extLst>
                <a:ext uri="{FF2B5EF4-FFF2-40B4-BE49-F238E27FC236}">
                  <a16:creationId xmlns:a16="http://schemas.microsoft.com/office/drawing/2014/main" id="{7363E507-DCDB-D265-BDAC-553489968E5E}"/>
                </a:ext>
              </a:extLst>
            </p:cNvPr>
            <p:cNvSpPr/>
            <p:nvPr/>
          </p:nvSpPr>
          <p:spPr>
            <a:xfrm>
              <a:off x="3715199" y="769180"/>
              <a:ext cx="18394" cy="24071"/>
            </a:xfrm>
            <a:custGeom>
              <a:avLst/>
              <a:gdLst>
                <a:gd name="connsiteX0" fmla="*/ 0 w 18394"/>
                <a:gd name="connsiteY0" fmla="*/ 22908 h 24071"/>
                <a:gd name="connsiteX1" fmla="*/ 15800 w 18394"/>
                <a:gd name="connsiteY1" fmla="*/ 0 h 24071"/>
                <a:gd name="connsiteX2" fmla="*/ 0 w 18394"/>
                <a:gd name="connsiteY2" fmla="*/ 22908 h 2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394" h="24071">
                  <a:moveTo>
                    <a:pt x="0" y="22908"/>
                  </a:moveTo>
                  <a:cubicBezTo>
                    <a:pt x="9931" y="27538"/>
                    <a:pt x="24329" y="18034"/>
                    <a:pt x="15800" y="0"/>
                  </a:cubicBezTo>
                  <a:cubicBezTo>
                    <a:pt x="7331" y="10195"/>
                    <a:pt x="4123" y="6945"/>
                    <a:pt x="0" y="22908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2" name="Freeform: Shape 1041">
              <a:extLst>
                <a:ext uri="{FF2B5EF4-FFF2-40B4-BE49-F238E27FC236}">
                  <a16:creationId xmlns:a16="http://schemas.microsoft.com/office/drawing/2014/main" id="{BEA9685B-1414-81EC-C60D-479F7150DC15}"/>
                </a:ext>
              </a:extLst>
            </p:cNvPr>
            <p:cNvSpPr/>
            <p:nvPr/>
          </p:nvSpPr>
          <p:spPr>
            <a:xfrm>
              <a:off x="4247869" y="1723413"/>
              <a:ext cx="53512" cy="41583"/>
            </a:xfrm>
            <a:custGeom>
              <a:avLst/>
              <a:gdLst>
                <a:gd name="connsiteX0" fmla="*/ 0 w 53512"/>
                <a:gd name="connsiteY0" fmla="*/ 7149 h 41583"/>
                <a:gd name="connsiteX1" fmla="*/ 25629 w 53512"/>
                <a:gd name="connsiteY1" fmla="*/ 16044 h 41583"/>
                <a:gd name="connsiteX2" fmla="*/ 18440 w 53512"/>
                <a:gd name="connsiteY2" fmla="*/ 39602 h 41583"/>
                <a:gd name="connsiteX3" fmla="*/ 53513 w 53512"/>
                <a:gd name="connsiteY3" fmla="*/ 21588 h 41583"/>
                <a:gd name="connsiteX4" fmla="*/ 41206 w 53512"/>
                <a:gd name="connsiteY4" fmla="*/ 0 h 41583"/>
                <a:gd name="connsiteX5" fmla="*/ 47136 w 53512"/>
                <a:gd name="connsiteY5" fmla="*/ 17668 h 41583"/>
                <a:gd name="connsiteX6" fmla="*/ 0 w 53512"/>
                <a:gd name="connsiteY6" fmla="*/ 7149 h 41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512" h="41583">
                  <a:moveTo>
                    <a:pt x="0" y="7149"/>
                  </a:moveTo>
                  <a:cubicBezTo>
                    <a:pt x="8123" y="23436"/>
                    <a:pt x="17140" y="10865"/>
                    <a:pt x="25629" y="16044"/>
                  </a:cubicBezTo>
                  <a:cubicBezTo>
                    <a:pt x="29772" y="24370"/>
                    <a:pt x="24329" y="32026"/>
                    <a:pt x="18440" y="39602"/>
                  </a:cubicBezTo>
                  <a:cubicBezTo>
                    <a:pt x="33245" y="50040"/>
                    <a:pt x="33326" y="15557"/>
                    <a:pt x="53513" y="21588"/>
                  </a:cubicBezTo>
                  <a:cubicBezTo>
                    <a:pt x="49593" y="6560"/>
                    <a:pt x="49045" y="13181"/>
                    <a:pt x="41206" y="0"/>
                  </a:cubicBezTo>
                  <a:cubicBezTo>
                    <a:pt x="31377" y="12266"/>
                    <a:pt x="44435" y="4387"/>
                    <a:pt x="47136" y="17668"/>
                  </a:cubicBezTo>
                  <a:cubicBezTo>
                    <a:pt x="31336" y="17912"/>
                    <a:pt x="16186" y="-5117"/>
                    <a:pt x="0" y="7149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3" name="Freeform: Shape 1042">
              <a:extLst>
                <a:ext uri="{FF2B5EF4-FFF2-40B4-BE49-F238E27FC236}">
                  <a16:creationId xmlns:a16="http://schemas.microsoft.com/office/drawing/2014/main" id="{DE149FC2-D313-6657-2AD1-3499BD55DFC7}"/>
                </a:ext>
              </a:extLst>
            </p:cNvPr>
            <p:cNvSpPr/>
            <p:nvPr/>
          </p:nvSpPr>
          <p:spPr>
            <a:xfrm>
              <a:off x="4042673" y="1221730"/>
              <a:ext cx="24207" cy="20460"/>
            </a:xfrm>
            <a:custGeom>
              <a:avLst/>
              <a:gdLst>
                <a:gd name="connsiteX0" fmla="*/ 0 w 24207"/>
                <a:gd name="connsiteY0" fmla="*/ 16717 h 20460"/>
                <a:gd name="connsiteX1" fmla="*/ 24208 w 24207"/>
                <a:gd name="connsiteY1" fmla="*/ 1303 h 20460"/>
                <a:gd name="connsiteX2" fmla="*/ 0 w 24207"/>
                <a:gd name="connsiteY2" fmla="*/ 16717 h 2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207" h="20460">
                  <a:moveTo>
                    <a:pt x="0" y="16717"/>
                  </a:moveTo>
                  <a:cubicBezTo>
                    <a:pt x="9078" y="27359"/>
                    <a:pt x="20227" y="13123"/>
                    <a:pt x="24208" y="1303"/>
                  </a:cubicBezTo>
                  <a:cubicBezTo>
                    <a:pt x="14845" y="-1256"/>
                    <a:pt x="4163" y="-1804"/>
                    <a:pt x="0" y="16717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4" name="Freeform: Shape 1043">
              <a:extLst>
                <a:ext uri="{FF2B5EF4-FFF2-40B4-BE49-F238E27FC236}">
                  <a16:creationId xmlns:a16="http://schemas.microsoft.com/office/drawing/2014/main" id="{52B4CEAD-A6E3-53CB-F41F-AADACD16B2B9}"/>
                </a:ext>
              </a:extLst>
            </p:cNvPr>
            <p:cNvSpPr/>
            <p:nvPr/>
          </p:nvSpPr>
          <p:spPr>
            <a:xfrm>
              <a:off x="3910140" y="972747"/>
              <a:ext cx="11068" cy="24821"/>
            </a:xfrm>
            <a:custGeom>
              <a:avLst/>
              <a:gdLst>
                <a:gd name="connsiteX0" fmla="*/ 0 w 11068"/>
                <a:gd name="connsiteY0" fmla="*/ 10423 h 24821"/>
                <a:gd name="connsiteX1" fmla="*/ 8184 w 11068"/>
                <a:gd name="connsiteY1" fmla="*/ 24822 h 24821"/>
                <a:gd name="connsiteX2" fmla="*/ 11068 w 11068"/>
                <a:gd name="connsiteY2" fmla="*/ 959 h 24821"/>
                <a:gd name="connsiteX3" fmla="*/ 0 w 11068"/>
                <a:gd name="connsiteY3" fmla="*/ 10423 h 24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68" h="24821">
                  <a:moveTo>
                    <a:pt x="0" y="10423"/>
                  </a:moveTo>
                  <a:cubicBezTo>
                    <a:pt x="7839" y="12149"/>
                    <a:pt x="2396" y="15297"/>
                    <a:pt x="8184" y="24822"/>
                  </a:cubicBezTo>
                  <a:cubicBezTo>
                    <a:pt x="12144" y="17084"/>
                    <a:pt x="10073" y="8880"/>
                    <a:pt x="11068" y="959"/>
                  </a:cubicBezTo>
                  <a:cubicBezTo>
                    <a:pt x="7595" y="-2960"/>
                    <a:pt x="3716" y="6118"/>
                    <a:pt x="0" y="10423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5" name="Freeform: Shape 1044">
              <a:extLst>
                <a:ext uri="{FF2B5EF4-FFF2-40B4-BE49-F238E27FC236}">
                  <a16:creationId xmlns:a16="http://schemas.microsoft.com/office/drawing/2014/main" id="{B528A97E-A041-A7B7-C213-2B07AABD4FDC}"/>
                </a:ext>
              </a:extLst>
            </p:cNvPr>
            <p:cNvSpPr/>
            <p:nvPr/>
          </p:nvSpPr>
          <p:spPr>
            <a:xfrm>
              <a:off x="4106949" y="1031001"/>
              <a:ext cx="28309" cy="11815"/>
            </a:xfrm>
            <a:custGeom>
              <a:avLst/>
              <a:gdLst>
                <a:gd name="connsiteX0" fmla="*/ 0 w 28309"/>
                <a:gd name="connsiteY0" fmla="*/ 8850 h 11815"/>
                <a:gd name="connsiteX1" fmla="*/ 28310 w 28309"/>
                <a:gd name="connsiteY1" fmla="*/ 665 h 11815"/>
                <a:gd name="connsiteX2" fmla="*/ 0 w 28309"/>
                <a:gd name="connsiteY2" fmla="*/ 8850 h 11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309" h="11815">
                  <a:moveTo>
                    <a:pt x="0" y="8850"/>
                  </a:moveTo>
                  <a:cubicBezTo>
                    <a:pt x="9261" y="12586"/>
                    <a:pt x="18521" y="15328"/>
                    <a:pt x="28310" y="665"/>
                  </a:cubicBezTo>
                  <a:cubicBezTo>
                    <a:pt x="19232" y="6352"/>
                    <a:pt x="2660" y="-8758"/>
                    <a:pt x="0" y="8850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6" name="Freeform: Shape 1045">
              <a:extLst>
                <a:ext uri="{FF2B5EF4-FFF2-40B4-BE49-F238E27FC236}">
                  <a16:creationId xmlns:a16="http://schemas.microsoft.com/office/drawing/2014/main" id="{8056CB5D-71CB-89C2-C999-7B95012BADF5}"/>
                </a:ext>
              </a:extLst>
            </p:cNvPr>
            <p:cNvSpPr/>
            <p:nvPr/>
          </p:nvSpPr>
          <p:spPr>
            <a:xfrm>
              <a:off x="3983514" y="616136"/>
              <a:ext cx="16622" cy="21871"/>
            </a:xfrm>
            <a:custGeom>
              <a:avLst/>
              <a:gdLst>
                <a:gd name="connsiteX0" fmla="*/ 0 w 16622"/>
                <a:gd name="connsiteY0" fmla="*/ 10377 h 21871"/>
                <a:gd name="connsiteX1" fmla="*/ 14764 w 16622"/>
                <a:gd name="connsiteY1" fmla="*/ 21872 h 21871"/>
                <a:gd name="connsiteX2" fmla="*/ 11129 w 16622"/>
                <a:gd name="connsiteY2" fmla="*/ 954 h 21871"/>
                <a:gd name="connsiteX3" fmla="*/ 0 w 16622"/>
                <a:gd name="connsiteY3" fmla="*/ 10377 h 21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622" h="21871">
                  <a:moveTo>
                    <a:pt x="0" y="10377"/>
                  </a:moveTo>
                  <a:cubicBezTo>
                    <a:pt x="4772" y="19881"/>
                    <a:pt x="9911" y="16429"/>
                    <a:pt x="14764" y="21872"/>
                  </a:cubicBezTo>
                  <a:cubicBezTo>
                    <a:pt x="22400" y="15556"/>
                    <a:pt x="3534" y="7189"/>
                    <a:pt x="11129" y="954"/>
                  </a:cubicBezTo>
                  <a:cubicBezTo>
                    <a:pt x="7595" y="-2945"/>
                    <a:pt x="3777" y="6092"/>
                    <a:pt x="0" y="10377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7" name="Freeform: Shape 1046">
              <a:extLst>
                <a:ext uri="{FF2B5EF4-FFF2-40B4-BE49-F238E27FC236}">
                  <a16:creationId xmlns:a16="http://schemas.microsoft.com/office/drawing/2014/main" id="{B6E2219B-E478-30C0-36BA-4D821DB326C1}"/>
                </a:ext>
              </a:extLst>
            </p:cNvPr>
            <p:cNvSpPr/>
            <p:nvPr/>
          </p:nvSpPr>
          <p:spPr>
            <a:xfrm>
              <a:off x="3877240" y="420179"/>
              <a:ext cx="26258" cy="15905"/>
            </a:xfrm>
            <a:custGeom>
              <a:avLst/>
              <a:gdLst>
                <a:gd name="connsiteX0" fmla="*/ 0 w 26258"/>
                <a:gd name="connsiteY0" fmla="*/ 11799 h 15905"/>
                <a:gd name="connsiteX1" fmla="*/ 26259 w 26258"/>
                <a:gd name="connsiteY1" fmla="*/ 0 h 15905"/>
                <a:gd name="connsiteX2" fmla="*/ 0 w 26258"/>
                <a:gd name="connsiteY2" fmla="*/ 11799 h 15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258" h="15905">
                  <a:moveTo>
                    <a:pt x="0" y="11799"/>
                  </a:moveTo>
                  <a:cubicBezTo>
                    <a:pt x="8327" y="20999"/>
                    <a:pt x="17161" y="13729"/>
                    <a:pt x="26259" y="0"/>
                  </a:cubicBezTo>
                  <a:cubicBezTo>
                    <a:pt x="17810" y="2803"/>
                    <a:pt x="2011" y="-2884"/>
                    <a:pt x="0" y="11799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8" name="Freeform: Shape 1047">
              <a:extLst>
                <a:ext uri="{FF2B5EF4-FFF2-40B4-BE49-F238E27FC236}">
                  <a16:creationId xmlns:a16="http://schemas.microsoft.com/office/drawing/2014/main" id="{8AD30C6F-9099-FE29-B44F-D2E4EDD67DD3}"/>
                </a:ext>
              </a:extLst>
            </p:cNvPr>
            <p:cNvSpPr/>
            <p:nvPr/>
          </p:nvSpPr>
          <p:spPr>
            <a:xfrm>
              <a:off x="4327783" y="1154895"/>
              <a:ext cx="13469" cy="19986"/>
            </a:xfrm>
            <a:custGeom>
              <a:avLst/>
              <a:gdLst>
                <a:gd name="connsiteX0" fmla="*/ 0 w 13469"/>
                <a:gd name="connsiteY0" fmla="*/ 5588 h 19986"/>
                <a:gd name="connsiteX1" fmla="*/ 8144 w 13469"/>
                <a:gd name="connsiteY1" fmla="*/ 19986 h 19986"/>
                <a:gd name="connsiteX2" fmla="*/ 12652 w 13469"/>
                <a:gd name="connsiteY2" fmla="*/ 13508 h 19986"/>
                <a:gd name="connsiteX3" fmla="*/ 0 w 13469"/>
                <a:gd name="connsiteY3" fmla="*/ 5588 h 19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69" h="19986">
                  <a:moveTo>
                    <a:pt x="0" y="5588"/>
                  </a:moveTo>
                  <a:cubicBezTo>
                    <a:pt x="2701" y="10401"/>
                    <a:pt x="5463" y="15254"/>
                    <a:pt x="8144" y="19986"/>
                  </a:cubicBezTo>
                  <a:cubicBezTo>
                    <a:pt x="8936" y="14889"/>
                    <a:pt x="9728" y="9812"/>
                    <a:pt x="12652" y="13508"/>
                  </a:cubicBezTo>
                  <a:cubicBezTo>
                    <a:pt x="16876" y="3252"/>
                    <a:pt x="3534" y="-6476"/>
                    <a:pt x="0" y="5588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9" name="Freeform: Shape 1048">
              <a:extLst>
                <a:ext uri="{FF2B5EF4-FFF2-40B4-BE49-F238E27FC236}">
                  <a16:creationId xmlns:a16="http://schemas.microsoft.com/office/drawing/2014/main" id="{0B85DD99-3F84-326A-BD2D-E5F99A21CF28}"/>
                </a:ext>
              </a:extLst>
            </p:cNvPr>
            <p:cNvSpPr/>
            <p:nvPr/>
          </p:nvSpPr>
          <p:spPr>
            <a:xfrm>
              <a:off x="4037494" y="536181"/>
              <a:ext cx="41429" cy="38017"/>
            </a:xfrm>
            <a:custGeom>
              <a:avLst/>
              <a:gdLst>
                <a:gd name="connsiteX0" fmla="*/ 0 w 41429"/>
                <a:gd name="connsiteY0" fmla="*/ 18643 h 38017"/>
                <a:gd name="connsiteX1" fmla="*/ 27457 w 41429"/>
                <a:gd name="connsiteY1" fmla="*/ 38017 h 38017"/>
                <a:gd name="connsiteX2" fmla="*/ 26056 w 41429"/>
                <a:gd name="connsiteY2" fmla="*/ 13769 h 38017"/>
                <a:gd name="connsiteX3" fmla="*/ 41429 w 41429"/>
                <a:gd name="connsiteY3" fmla="*/ 4610 h 38017"/>
                <a:gd name="connsiteX4" fmla="*/ 26442 w 41429"/>
                <a:gd name="connsiteY4" fmla="*/ 0 h 38017"/>
                <a:gd name="connsiteX5" fmla="*/ 0 w 41429"/>
                <a:gd name="connsiteY5" fmla="*/ 18643 h 38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429" h="38017">
                  <a:moveTo>
                    <a:pt x="0" y="18643"/>
                  </a:moveTo>
                  <a:cubicBezTo>
                    <a:pt x="8997" y="30625"/>
                    <a:pt x="18745" y="18054"/>
                    <a:pt x="27457" y="38017"/>
                  </a:cubicBezTo>
                  <a:cubicBezTo>
                    <a:pt x="31539" y="30300"/>
                    <a:pt x="26503" y="21872"/>
                    <a:pt x="26056" y="13769"/>
                  </a:cubicBezTo>
                  <a:cubicBezTo>
                    <a:pt x="32209" y="7737"/>
                    <a:pt x="41145" y="20958"/>
                    <a:pt x="41429" y="4610"/>
                  </a:cubicBezTo>
                  <a:cubicBezTo>
                    <a:pt x="36576" y="-975"/>
                    <a:pt x="31052" y="14500"/>
                    <a:pt x="26442" y="0"/>
                  </a:cubicBezTo>
                  <a:cubicBezTo>
                    <a:pt x="21933" y="24065"/>
                    <a:pt x="10317" y="3534"/>
                    <a:pt x="0" y="18643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0" name="Freeform: Shape 1049">
              <a:extLst>
                <a:ext uri="{FF2B5EF4-FFF2-40B4-BE49-F238E27FC236}">
                  <a16:creationId xmlns:a16="http://schemas.microsoft.com/office/drawing/2014/main" id="{D1907FFC-7EA5-A3F6-06C0-63994077111F}"/>
                </a:ext>
              </a:extLst>
            </p:cNvPr>
            <p:cNvSpPr/>
            <p:nvPr/>
          </p:nvSpPr>
          <p:spPr>
            <a:xfrm>
              <a:off x="4371080" y="1064119"/>
              <a:ext cx="13770" cy="25643"/>
            </a:xfrm>
            <a:custGeom>
              <a:avLst/>
              <a:gdLst>
                <a:gd name="connsiteX0" fmla="*/ 0 w 13770"/>
                <a:gd name="connsiteY0" fmla="*/ 20329 h 25643"/>
                <a:gd name="connsiteX1" fmla="*/ 10642 w 13770"/>
                <a:gd name="connsiteY1" fmla="*/ 24695 h 25643"/>
                <a:gd name="connsiteX2" fmla="*/ 4935 w 13770"/>
                <a:gd name="connsiteY2" fmla="*/ 0 h 25643"/>
                <a:gd name="connsiteX3" fmla="*/ 0 w 13770"/>
                <a:gd name="connsiteY3" fmla="*/ 20329 h 2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70" h="25643">
                  <a:moveTo>
                    <a:pt x="0" y="20329"/>
                  </a:moveTo>
                  <a:cubicBezTo>
                    <a:pt x="3595" y="20430"/>
                    <a:pt x="6946" y="28310"/>
                    <a:pt x="10642" y="24695"/>
                  </a:cubicBezTo>
                  <a:cubicBezTo>
                    <a:pt x="17790" y="15638"/>
                    <a:pt x="11312" y="223"/>
                    <a:pt x="4935" y="0"/>
                  </a:cubicBezTo>
                  <a:cubicBezTo>
                    <a:pt x="-4894" y="6174"/>
                    <a:pt x="9850" y="14196"/>
                    <a:pt x="0" y="20329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1" name="Freeform: Shape 1050">
              <a:extLst>
                <a:ext uri="{FF2B5EF4-FFF2-40B4-BE49-F238E27FC236}">
                  <a16:creationId xmlns:a16="http://schemas.microsoft.com/office/drawing/2014/main" id="{0C296D8C-193F-7750-D8BE-74F703B79075}"/>
                </a:ext>
              </a:extLst>
            </p:cNvPr>
            <p:cNvSpPr/>
            <p:nvPr/>
          </p:nvSpPr>
          <p:spPr>
            <a:xfrm>
              <a:off x="4162797" y="550722"/>
              <a:ext cx="30178" cy="16084"/>
            </a:xfrm>
            <a:custGeom>
              <a:avLst/>
              <a:gdLst>
                <a:gd name="connsiteX0" fmla="*/ 0 w 30178"/>
                <a:gd name="connsiteY0" fmla="*/ 0 h 16084"/>
                <a:gd name="connsiteX1" fmla="*/ 30178 w 30178"/>
                <a:gd name="connsiteY1" fmla="*/ 2396 h 16084"/>
                <a:gd name="connsiteX2" fmla="*/ 0 w 30178"/>
                <a:gd name="connsiteY2" fmla="*/ 0 h 16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178" h="16084">
                  <a:moveTo>
                    <a:pt x="0" y="0"/>
                  </a:moveTo>
                  <a:cubicBezTo>
                    <a:pt x="305" y="17323"/>
                    <a:pt x="28452" y="24228"/>
                    <a:pt x="30178" y="2396"/>
                  </a:cubicBezTo>
                  <a:cubicBezTo>
                    <a:pt x="20044" y="4224"/>
                    <a:pt x="9707" y="13404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2" name="Freeform: Shape 1051">
              <a:extLst>
                <a:ext uri="{FF2B5EF4-FFF2-40B4-BE49-F238E27FC236}">
                  <a16:creationId xmlns:a16="http://schemas.microsoft.com/office/drawing/2014/main" id="{F57BD4BC-31A3-4EB0-1E53-34A5A0AE1689}"/>
                </a:ext>
              </a:extLst>
            </p:cNvPr>
            <p:cNvSpPr/>
            <p:nvPr/>
          </p:nvSpPr>
          <p:spPr>
            <a:xfrm>
              <a:off x="4147099" y="423530"/>
              <a:ext cx="21750" cy="12163"/>
            </a:xfrm>
            <a:custGeom>
              <a:avLst/>
              <a:gdLst>
                <a:gd name="connsiteX0" fmla="*/ 0 w 21750"/>
                <a:gd name="connsiteY0" fmla="*/ 5260 h 12163"/>
                <a:gd name="connsiteX1" fmla="*/ 21750 w 21750"/>
                <a:gd name="connsiteY1" fmla="*/ 0 h 12163"/>
                <a:gd name="connsiteX2" fmla="*/ 0 w 21750"/>
                <a:gd name="connsiteY2" fmla="*/ 5260 h 12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750" h="12163">
                  <a:moveTo>
                    <a:pt x="0" y="5260"/>
                  </a:moveTo>
                  <a:cubicBezTo>
                    <a:pt x="6864" y="16348"/>
                    <a:pt x="14135" y="13708"/>
                    <a:pt x="21750" y="0"/>
                  </a:cubicBezTo>
                  <a:cubicBezTo>
                    <a:pt x="14460" y="2539"/>
                    <a:pt x="7473" y="-4082"/>
                    <a:pt x="0" y="5260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3" name="Freeform: Shape 1052">
              <a:extLst>
                <a:ext uri="{FF2B5EF4-FFF2-40B4-BE49-F238E27FC236}">
                  <a16:creationId xmlns:a16="http://schemas.microsoft.com/office/drawing/2014/main" id="{F6FC5101-962A-DD03-9D4E-2C80182DFDA9}"/>
                </a:ext>
              </a:extLst>
            </p:cNvPr>
            <p:cNvSpPr/>
            <p:nvPr/>
          </p:nvSpPr>
          <p:spPr>
            <a:xfrm>
              <a:off x="4268787" y="609646"/>
              <a:ext cx="21527" cy="11584"/>
            </a:xfrm>
            <a:custGeom>
              <a:avLst/>
              <a:gdLst>
                <a:gd name="connsiteX0" fmla="*/ 0 w 21527"/>
                <a:gd name="connsiteY0" fmla="*/ 4520 h 11584"/>
                <a:gd name="connsiteX1" fmla="*/ 21527 w 21527"/>
                <a:gd name="connsiteY1" fmla="*/ 6225 h 11584"/>
                <a:gd name="connsiteX2" fmla="*/ 0 w 21527"/>
                <a:gd name="connsiteY2" fmla="*/ 4520 h 11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527" h="11584">
                  <a:moveTo>
                    <a:pt x="0" y="4520"/>
                  </a:moveTo>
                  <a:cubicBezTo>
                    <a:pt x="7128" y="7769"/>
                    <a:pt x="14013" y="17639"/>
                    <a:pt x="21527" y="6225"/>
                  </a:cubicBezTo>
                  <a:cubicBezTo>
                    <a:pt x="14500" y="1230"/>
                    <a:pt x="7453" y="-3989"/>
                    <a:pt x="0" y="4520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4" name="Freeform: Shape 1053">
              <a:extLst>
                <a:ext uri="{FF2B5EF4-FFF2-40B4-BE49-F238E27FC236}">
                  <a16:creationId xmlns:a16="http://schemas.microsoft.com/office/drawing/2014/main" id="{216ACF1B-D3E9-62B2-470A-705A018ED0B5}"/>
                </a:ext>
              </a:extLst>
            </p:cNvPr>
            <p:cNvSpPr/>
            <p:nvPr/>
          </p:nvSpPr>
          <p:spPr>
            <a:xfrm>
              <a:off x="4345492" y="634616"/>
              <a:ext cx="15541" cy="17708"/>
            </a:xfrm>
            <a:custGeom>
              <a:avLst/>
              <a:gdLst>
                <a:gd name="connsiteX0" fmla="*/ 0 w 15541"/>
                <a:gd name="connsiteY0" fmla="*/ 13099 h 17708"/>
                <a:gd name="connsiteX1" fmla="*/ 14947 w 15541"/>
                <a:gd name="connsiteY1" fmla="*/ 17709 h 17708"/>
                <a:gd name="connsiteX2" fmla="*/ 9017 w 15541"/>
                <a:gd name="connsiteY2" fmla="*/ 0 h 17708"/>
                <a:gd name="connsiteX3" fmla="*/ 0 w 15541"/>
                <a:gd name="connsiteY3" fmla="*/ 13099 h 17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41" h="17708">
                  <a:moveTo>
                    <a:pt x="0" y="13099"/>
                  </a:moveTo>
                  <a:cubicBezTo>
                    <a:pt x="4833" y="19516"/>
                    <a:pt x="10134" y="11271"/>
                    <a:pt x="14947" y="17709"/>
                  </a:cubicBezTo>
                  <a:cubicBezTo>
                    <a:pt x="17384" y="12205"/>
                    <a:pt x="11718" y="6011"/>
                    <a:pt x="9017" y="0"/>
                  </a:cubicBezTo>
                  <a:cubicBezTo>
                    <a:pt x="6011" y="4407"/>
                    <a:pt x="2985" y="8773"/>
                    <a:pt x="0" y="13099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5" name="Freeform: Shape 1054">
              <a:extLst>
                <a:ext uri="{FF2B5EF4-FFF2-40B4-BE49-F238E27FC236}">
                  <a16:creationId xmlns:a16="http://schemas.microsoft.com/office/drawing/2014/main" id="{EAB221A7-DEC9-2109-2F3A-12E193226239}"/>
                </a:ext>
              </a:extLst>
            </p:cNvPr>
            <p:cNvSpPr/>
            <p:nvPr/>
          </p:nvSpPr>
          <p:spPr>
            <a:xfrm>
              <a:off x="4378107" y="633054"/>
              <a:ext cx="17357" cy="15087"/>
            </a:xfrm>
            <a:custGeom>
              <a:avLst/>
              <a:gdLst>
                <a:gd name="connsiteX0" fmla="*/ 0 w 17357"/>
                <a:gd name="connsiteY0" fmla="*/ 6883 h 15087"/>
                <a:gd name="connsiteX1" fmla="*/ 16998 w 17357"/>
                <a:gd name="connsiteY1" fmla="*/ 15088 h 15087"/>
                <a:gd name="connsiteX2" fmla="*/ 0 w 17357"/>
                <a:gd name="connsiteY2" fmla="*/ 6883 h 15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357" h="15087">
                  <a:moveTo>
                    <a:pt x="0" y="6883"/>
                  </a:moveTo>
                  <a:cubicBezTo>
                    <a:pt x="5361" y="19718"/>
                    <a:pt x="11494" y="7594"/>
                    <a:pt x="16998" y="15088"/>
                  </a:cubicBezTo>
                  <a:cubicBezTo>
                    <a:pt x="19841" y="7634"/>
                    <a:pt x="5016" y="-9547"/>
                    <a:pt x="0" y="6883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6" name="Freeform: Shape 1055">
              <a:extLst>
                <a:ext uri="{FF2B5EF4-FFF2-40B4-BE49-F238E27FC236}">
                  <a16:creationId xmlns:a16="http://schemas.microsoft.com/office/drawing/2014/main" id="{5D578A39-910C-2718-14B6-94617B5FD065}"/>
                </a:ext>
              </a:extLst>
            </p:cNvPr>
            <p:cNvSpPr/>
            <p:nvPr/>
          </p:nvSpPr>
          <p:spPr>
            <a:xfrm>
              <a:off x="4674723" y="1109529"/>
              <a:ext cx="25088" cy="30483"/>
            </a:xfrm>
            <a:custGeom>
              <a:avLst/>
              <a:gdLst>
                <a:gd name="connsiteX0" fmla="*/ 3300 w 25088"/>
                <a:gd name="connsiteY0" fmla="*/ 29833 h 30483"/>
                <a:gd name="connsiteX1" fmla="*/ 3523 w 25088"/>
                <a:gd name="connsiteY1" fmla="*/ 22908 h 30483"/>
                <a:gd name="connsiteX2" fmla="*/ 11931 w 25088"/>
                <a:gd name="connsiteY2" fmla="*/ 30483 h 30483"/>
                <a:gd name="connsiteX3" fmla="*/ 23222 w 25088"/>
                <a:gd name="connsiteY3" fmla="*/ 14094 h 30483"/>
                <a:gd name="connsiteX4" fmla="*/ 19323 w 25088"/>
                <a:gd name="connsiteY4" fmla="*/ 0 h 30483"/>
                <a:gd name="connsiteX5" fmla="*/ 3300 w 25088"/>
                <a:gd name="connsiteY5" fmla="*/ 29833 h 30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088" h="30483">
                  <a:moveTo>
                    <a:pt x="3300" y="29833"/>
                  </a:moveTo>
                  <a:cubicBezTo>
                    <a:pt x="5615" y="27721"/>
                    <a:pt x="4620" y="25304"/>
                    <a:pt x="3523" y="22908"/>
                  </a:cubicBezTo>
                  <a:cubicBezTo>
                    <a:pt x="6488" y="19659"/>
                    <a:pt x="9128" y="26767"/>
                    <a:pt x="11931" y="30483"/>
                  </a:cubicBezTo>
                  <a:cubicBezTo>
                    <a:pt x="17170" y="26807"/>
                    <a:pt x="15282" y="6357"/>
                    <a:pt x="23222" y="14094"/>
                  </a:cubicBezTo>
                  <a:cubicBezTo>
                    <a:pt x="30960" y="2133"/>
                    <a:pt x="11646" y="9159"/>
                    <a:pt x="19323" y="0"/>
                  </a:cubicBezTo>
                  <a:cubicBezTo>
                    <a:pt x="12560" y="1381"/>
                    <a:pt x="-7931" y="12977"/>
                    <a:pt x="3300" y="29833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7" name="Freeform: Shape 1056">
              <a:extLst>
                <a:ext uri="{FF2B5EF4-FFF2-40B4-BE49-F238E27FC236}">
                  <a16:creationId xmlns:a16="http://schemas.microsoft.com/office/drawing/2014/main" id="{EC010C0C-FE66-8492-9216-3741B8AB59BA}"/>
                </a:ext>
              </a:extLst>
            </p:cNvPr>
            <p:cNvSpPr/>
            <p:nvPr/>
          </p:nvSpPr>
          <p:spPr>
            <a:xfrm>
              <a:off x="4702474" y="1104310"/>
              <a:ext cx="23557" cy="28480"/>
            </a:xfrm>
            <a:custGeom>
              <a:avLst/>
              <a:gdLst>
                <a:gd name="connsiteX0" fmla="*/ 0 w 23557"/>
                <a:gd name="connsiteY0" fmla="*/ 12794 h 28480"/>
                <a:gd name="connsiteX1" fmla="*/ 8631 w 23557"/>
                <a:gd name="connsiteY1" fmla="*/ 13464 h 28480"/>
                <a:gd name="connsiteX2" fmla="*/ 12490 w 23557"/>
                <a:gd name="connsiteY2" fmla="*/ 27538 h 28480"/>
                <a:gd name="connsiteX3" fmla="*/ 23558 w 23557"/>
                <a:gd name="connsiteY3" fmla="*/ 18034 h 28480"/>
                <a:gd name="connsiteX4" fmla="*/ 13343 w 23557"/>
                <a:gd name="connsiteY4" fmla="*/ 0 h 28480"/>
                <a:gd name="connsiteX5" fmla="*/ 0 w 23557"/>
                <a:gd name="connsiteY5" fmla="*/ 12794 h 28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557" h="28480">
                  <a:moveTo>
                    <a:pt x="0" y="12794"/>
                  </a:moveTo>
                  <a:cubicBezTo>
                    <a:pt x="2681" y="20126"/>
                    <a:pt x="5605" y="17018"/>
                    <a:pt x="8631" y="13464"/>
                  </a:cubicBezTo>
                  <a:cubicBezTo>
                    <a:pt x="11698" y="18318"/>
                    <a:pt x="14784" y="23131"/>
                    <a:pt x="12490" y="27538"/>
                  </a:cubicBezTo>
                  <a:cubicBezTo>
                    <a:pt x="15983" y="31417"/>
                    <a:pt x="19841" y="22339"/>
                    <a:pt x="23558" y="18034"/>
                  </a:cubicBezTo>
                  <a:cubicBezTo>
                    <a:pt x="20126" y="12023"/>
                    <a:pt x="16714" y="6072"/>
                    <a:pt x="13343" y="0"/>
                  </a:cubicBezTo>
                  <a:cubicBezTo>
                    <a:pt x="8631" y="12287"/>
                    <a:pt x="4610" y="3452"/>
                    <a:pt x="0" y="12794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8" name="Freeform: Shape 1057">
              <a:extLst>
                <a:ext uri="{FF2B5EF4-FFF2-40B4-BE49-F238E27FC236}">
                  <a16:creationId xmlns:a16="http://schemas.microsoft.com/office/drawing/2014/main" id="{F15593AC-10DE-6053-0C55-3B7C935A6890}"/>
                </a:ext>
              </a:extLst>
            </p:cNvPr>
            <p:cNvSpPr/>
            <p:nvPr/>
          </p:nvSpPr>
          <p:spPr>
            <a:xfrm>
              <a:off x="4749996" y="1174278"/>
              <a:ext cx="17445" cy="14243"/>
            </a:xfrm>
            <a:custGeom>
              <a:avLst/>
              <a:gdLst>
                <a:gd name="connsiteX0" fmla="*/ 0 w 17445"/>
                <a:gd name="connsiteY0" fmla="*/ 12078 h 14243"/>
                <a:gd name="connsiteX1" fmla="*/ 17445 w 17445"/>
                <a:gd name="connsiteY1" fmla="*/ 6534 h 14243"/>
                <a:gd name="connsiteX2" fmla="*/ 0 w 17445"/>
                <a:gd name="connsiteY2" fmla="*/ 12078 h 14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445" h="14243">
                  <a:moveTo>
                    <a:pt x="0" y="12078"/>
                  </a:moveTo>
                  <a:cubicBezTo>
                    <a:pt x="5605" y="16932"/>
                    <a:pt x="11454" y="12992"/>
                    <a:pt x="17445" y="6534"/>
                  </a:cubicBezTo>
                  <a:cubicBezTo>
                    <a:pt x="12063" y="-6260"/>
                    <a:pt x="6052" y="1985"/>
                    <a:pt x="0" y="12078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9" name="Freeform: Shape 1058">
              <a:extLst>
                <a:ext uri="{FF2B5EF4-FFF2-40B4-BE49-F238E27FC236}">
                  <a16:creationId xmlns:a16="http://schemas.microsoft.com/office/drawing/2014/main" id="{87D497C6-4E91-8C51-C39E-E5066B392F2E}"/>
                </a:ext>
              </a:extLst>
            </p:cNvPr>
            <p:cNvSpPr/>
            <p:nvPr/>
          </p:nvSpPr>
          <p:spPr>
            <a:xfrm>
              <a:off x="4494338" y="666650"/>
              <a:ext cx="8487" cy="27873"/>
            </a:xfrm>
            <a:custGeom>
              <a:avLst/>
              <a:gdLst>
                <a:gd name="connsiteX0" fmla="*/ 847 w 8487"/>
                <a:gd name="connsiteY0" fmla="*/ 27247 h 27873"/>
                <a:gd name="connsiteX1" fmla="*/ 5986 w 8487"/>
                <a:gd name="connsiteY1" fmla="*/ 33 h 27873"/>
                <a:gd name="connsiteX2" fmla="*/ 847 w 8487"/>
                <a:gd name="connsiteY2" fmla="*/ 27247 h 27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487" h="27873">
                  <a:moveTo>
                    <a:pt x="847" y="27247"/>
                  </a:moveTo>
                  <a:cubicBezTo>
                    <a:pt x="10027" y="32080"/>
                    <a:pt x="9844" y="7588"/>
                    <a:pt x="5986" y="33"/>
                  </a:cubicBezTo>
                  <a:cubicBezTo>
                    <a:pt x="-4879" y="-881"/>
                    <a:pt x="2756" y="17255"/>
                    <a:pt x="847" y="27247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0" name="Freeform: Shape 1059">
              <a:extLst>
                <a:ext uri="{FF2B5EF4-FFF2-40B4-BE49-F238E27FC236}">
                  <a16:creationId xmlns:a16="http://schemas.microsoft.com/office/drawing/2014/main" id="{EC407ED6-E029-548B-6A73-A7FDCE6D8DA5}"/>
                </a:ext>
              </a:extLst>
            </p:cNvPr>
            <p:cNvSpPr/>
            <p:nvPr/>
          </p:nvSpPr>
          <p:spPr>
            <a:xfrm>
              <a:off x="4479203" y="639840"/>
              <a:ext cx="32594" cy="19504"/>
            </a:xfrm>
            <a:custGeom>
              <a:avLst/>
              <a:gdLst>
                <a:gd name="connsiteX0" fmla="*/ 0 w 32594"/>
                <a:gd name="connsiteY0" fmla="*/ 11388 h 19504"/>
                <a:gd name="connsiteX1" fmla="*/ 32595 w 32594"/>
                <a:gd name="connsiteY1" fmla="*/ 3509 h 19504"/>
                <a:gd name="connsiteX2" fmla="*/ 0 w 32594"/>
                <a:gd name="connsiteY2" fmla="*/ 11388 h 19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594" h="19504">
                  <a:moveTo>
                    <a:pt x="0" y="11388"/>
                  </a:moveTo>
                  <a:cubicBezTo>
                    <a:pt x="11089" y="17907"/>
                    <a:pt x="26929" y="29057"/>
                    <a:pt x="32595" y="3509"/>
                  </a:cubicBezTo>
                  <a:cubicBezTo>
                    <a:pt x="21608" y="9825"/>
                    <a:pt x="11495" y="-12637"/>
                    <a:pt x="0" y="11388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1" name="Freeform: Shape 1060">
              <a:extLst>
                <a:ext uri="{FF2B5EF4-FFF2-40B4-BE49-F238E27FC236}">
                  <a16:creationId xmlns:a16="http://schemas.microsoft.com/office/drawing/2014/main" id="{900EE761-9D62-C433-01E0-318D38153A9C}"/>
                </a:ext>
              </a:extLst>
            </p:cNvPr>
            <p:cNvSpPr/>
            <p:nvPr/>
          </p:nvSpPr>
          <p:spPr>
            <a:xfrm>
              <a:off x="4510247" y="677792"/>
              <a:ext cx="21818" cy="13769"/>
            </a:xfrm>
            <a:custGeom>
              <a:avLst/>
              <a:gdLst>
                <a:gd name="connsiteX0" fmla="*/ 89 w 21818"/>
                <a:gd name="connsiteY0" fmla="*/ 13769 h 13769"/>
                <a:gd name="connsiteX1" fmla="*/ 21819 w 21818"/>
                <a:gd name="connsiteY1" fmla="*/ 8550 h 13769"/>
                <a:gd name="connsiteX2" fmla="*/ 515 w 21818"/>
                <a:gd name="connsiteY2" fmla="*/ 0 h 13769"/>
                <a:gd name="connsiteX3" fmla="*/ 89 w 21818"/>
                <a:gd name="connsiteY3" fmla="*/ 13769 h 13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818" h="13769">
                  <a:moveTo>
                    <a:pt x="89" y="13769"/>
                  </a:moveTo>
                  <a:cubicBezTo>
                    <a:pt x="7359" y="11251"/>
                    <a:pt x="14325" y="17871"/>
                    <a:pt x="21819" y="8550"/>
                  </a:cubicBezTo>
                  <a:cubicBezTo>
                    <a:pt x="14751" y="4386"/>
                    <a:pt x="7481" y="7494"/>
                    <a:pt x="515" y="0"/>
                  </a:cubicBezTo>
                  <a:cubicBezTo>
                    <a:pt x="-1455" y="4447"/>
                    <a:pt x="3074" y="9403"/>
                    <a:pt x="89" y="13769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2" name="Freeform: Shape 1061">
              <a:extLst>
                <a:ext uri="{FF2B5EF4-FFF2-40B4-BE49-F238E27FC236}">
                  <a16:creationId xmlns:a16="http://schemas.microsoft.com/office/drawing/2014/main" id="{263F8F2E-84B7-0210-6EC5-61B181D82491}"/>
                </a:ext>
              </a:extLst>
            </p:cNvPr>
            <p:cNvSpPr/>
            <p:nvPr/>
          </p:nvSpPr>
          <p:spPr>
            <a:xfrm>
              <a:off x="4545165" y="722816"/>
              <a:ext cx="18112" cy="30178"/>
            </a:xfrm>
            <a:custGeom>
              <a:avLst/>
              <a:gdLst>
                <a:gd name="connsiteX0" fmla="*/ 0 w 18112"/>
                <a:gd name="connsiteY0" fmla="*/ 30178 h 30178"/>
                <a:gd name="connsiteX1" fmla="*/ 11718 w 18112"/>
                <a:gd name="connsiteY1" fmla="*/ 0 h 30178"/>
                <a:gd name="connsiteX2" fmla="*/ 0 w 18112"/>
                <a:gd name="connsiteY2" fmla="*/ 30178 h 3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12" h="30178">
                  <a:moveTo>
                    <a:pt x="0" y="30178"/>
                  </a:moveTo>
                  <a:cubicBezTo>
                    <a:pt x="19049" y="24817"/>
                    <a:pt x="23273" y="36677"/>
                    <a:pt x="11718" y="0"/>
                  </a:cubicBezTo>
                  <a:cubicBezTo>
                    <a:pt x="2396" y="9565"/>
                    <a:pt x="3148" y="20044"/>
                    <a:pt x="0" y="30178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3" name="Freeform: Shape 1062">
              <a:extLst>
                <a:ext uri="{FF2B5EF4-FFF2-40B4-BE49-F238E27FC236}">
                  <a16:creationId xmlns:a16="http://schemas.microsoft.com/office/drawing/2014/main" id="{9D25AC10-8D00-8EC3-8414-DD701E2C938E}"/>
                </a:ext>
              </a:extLst>
            </p:cNvPr>
            <p:cNvSpPr/>
            <p:nvPr/>
          </p:nvSpPr>
          <p:spPr>
            <a:xfrm>
              <a:off x="4814800" y="1179119"/>
              <a:ext cx="21526" cy="13844"/>
            </a:xfrm>
            <a:custGeom>
              <a:avLst/>
              <a:gdLst>
                <a:gd name="connsiteX0" fmla="*/ 0 w 21526"/>
                <a:gd name="connsiteY0" fmla="*/ 5388 h 13844"/>
                <a:gd name="connsiteX1" fmla="*/ 21527 w 21526"/>
                <a:gd name="connsiteY1" fmla="*/ 7054 h 13844"/>
                <a:gd name="connsiteX2" fmla="*/ 0 w 21526"/>
                <a:gd name="connsiteY2" fmla="*/ 5388 h 1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526" h="13844">
                  <a:moveTo>
                    <a:pt x="0" y="5388"/>
                  </a:moveTo>
                  <a:cubicBezTo>
                    <a:pt x="6844" y="16071"/>
                    <a:pt x="14033" y="16639"/>
                    <a:pt x="21527" y="7054"/>
                  </a:cubicBezTo>
                  <a:cubicBezTo>
                    <a:pt x="14439" y="3804"/>
                    <a:pt x="7555" y="-6065"/>
                    <a:pt x="0" y="5388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4" name="Freeform: Shape 1063">
              <a:extLst>
                <a:ext uri="{FF2B5EF4-FFF2-40B4-BE49-F238E27FC236}">
                  <a16:creationId xmlns:a16="http://schemas.microsoft.com/office/drawing/2014/main" id="{E979C7D5-1461-86B6-C330-74065A387447}"/>
                </a:ext>
              </a:extLst>
            </p:cNvPr>
            <p:cNvSpPr/>
            <p:nvPr/>
          </p:nvSpPr>
          <p:spPr>
            <a:xfrm>
              <a:off x="4914348" y="1189642"/>
              <a:ext cx="55466" cy="34020"/>
            </a:xfrm>
            <a:custGeom>
              <a:avLst/>
              <a:gdLst>
                <a:gd name="connsiteX0" fmla="*/ 5000 w 55466"/>
                <a:gd name="connsiteY0" fmla="*/ 34021 h 34020"/>
                <a:gd name="connsiteX1" fmla="*/ 55467 w 55466"/>
                <a:gd name="connsiteY1" fmla="*/ 6828 h 34020"/>
                <a:gd name="connsiteX2" fmla="*/ 7681 w 55466"/>
                <a:gd name="connsiteY2" fmla="*/ 16962 h 34020"/>
                <a:gd name="connsiteX3" fmla="*/ 12413 w 55466"/>
                <a:gd name="connsiteY3" fmla="*/ 3518 h 34020"/>
                <a:gd name="connsiteX4" fmla="*/ 5000 w 55466"/>
                <a:gd name="connsiteY4" fmla="*/ 34021 h 3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466" h="34020">
                  <a:moveTo>
                    <a:pt x="5000" y="34021"/>
                  </a:moveTo>
                  <a:cubicBezTo>
                    <a:pt x="25796" y="15987"/>
                    <a:pt x="43079" y="33188"/>
                    <a:pt x="55467" y="6828"/>
                  </a:cubicBezTo>
                  <a:cubicBezTo>
                    <a:pt x="39646" y="6686"/>
                    <a:pt x="23806" y="7396"/>
                    <a:pt x="7681" y="16962"/>
                  </a:cubicBezTo>
                  <a:cubicBezTo>
                    <a:pt x="5650" y="12189"/>
                    <a:pt x="10057" y="7965"/>
                    <a:pt x="12413" y="3518"/>
                  </a:cubicBezTo>
                  <a:cubicBezTo>
                    <a:pt x="-1884" y="-9784"/>
                    <a:pt x="-3082" y="17774"/>
                    <a:pt x="5000" y="34021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5" name="Freeform: Shape 1064">
              <a:extLst>
                <a:ext uri="{FF2B5EF4-FFF2-40B4-BE49-F238E27FC236}">
                  <a16:creationId xmlns:a16="http://schemas.microsoft.com/office/drawing/2014/main" id="{593836E2-A6A8-0ACD-45EE-E5A2EBDC4659}"/>
                </a:ext>
              </a:extLst>
            </p:cNvPr>
            <p:cNvSpPr/>
            <p:nvPr/>
          </p:nvSpPr>
          <p:spPr>
            <a:xfrm>
              <a:off x="4674918" y="704138"/>
              <a:ext cx="11844" cy="26264"/>
            </a:xfrm>
            <a:custGeom>
              <a:avLst/>
              <a:gdLst>
                <a:gd name="connsiteX0" fmla="*/ 485 w 11844"/>
                <a:gd name="connsiteY0" fmla="*/ 24425 h 26264"/>
                <a:gd name="connsiteX1" fmla="*/ 11776 w 11844"/>
                <a:gd name="connsiteY1" fmla="*/ 8036 h 26264"/>
                <a:gd name="connsiteX2" fmla="*/ 485 w 11844"/>
                <a:gd name="connsiteY2" fmla="*/ 24425 h 26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44" h="26264">
                  <a:moveTo>
                    <a:pt x="485" y="24425"/>
                  </a:moveTo>
                  <a:cubicBezTo>
                    <a:pt x="11573" y="34701"/>
                    <a:pt x="5176" y="-1894"/>
                    <a:pt x="11776" y="8036"/>
                  </a:cubicBezTo>
                  <a:cubicBezTo>
                    <a:pt x="13015" y="-14364"/>
                    <a:pt x="-2947" y="16322"/>
                    <a:pt x="485" y="24425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6" name="Freeform: Shape 1065">
              <a:extLst>
                <a:ext uri="{FF2B5EF4-FFF2-40B4-BE49-F238E27FC236}">
                  <a16:creationId xmlns:a16="http://schemas.microsoft.com/office/drawing/2014/main" id="{ADD37794-AEDC-76BC-F9CB-2F220E6BEDB2}"/>
                </a:ext>
              </a:extLst>
            </p:cNvPr>
            <p:cNvSpPr/>
            <p:nvPr/>
          </p:nvSpPr>
          <p:spPr>
            <a:xfrm>
              <a:off x="4686491" y="708210"/>
              <a:ext cx="19678" cy="13796"/>
            </a:xfrm>
            <a:custGeom>
              <a:avLst/>
              <a:gdLst>
                <a:gd name="connsiteX0" fmla="*/ 0 w 19678"/>
                <a:gd name="connsiteY0" fmla="*/ 10828 h 13796"/>
                <a:gd name="connsiteX1" fmla="*/ 19679 w 19678"/>
                <a:gd name="connsiteY1" fmla="*/ 2014 h 13796"/>
                <a:gd name="connsiteX2" fmla="*/ 0 w 19678"/>
                <a:gd name="connsiteY2" fmla="*/ 10828 h 13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678" h="13796">
                  <a:moveTo>
                    <a:pt x="0" y="10828"/>
                  </a:moveTo>
                  <a:cubicBezTo>
                    <a:pt x="6316" y="15824"/>
                    <a:pt x="12774" y="15519"/>
                    <a:pt x="19679" y="2014"/>
                  </a:cubicBezTo>
                  <a:cubicBezTo>
                    <a:pt x="13343" y="-2535"/>
                    <a:pt x="6763" y="714"/>
                    <a:pt x="0" y="10828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7" name="Freeform: Shape 1066">
              <a:extLst>
                <a:ext uri="{FF2B5EF4-FFF2-40B4-BE49-F238E27FC236}">
                  <a16:creationId xmlns:a16="http://schemas.microsoft.com/office/drawing/2014/main" id="{63619F0E-1F0E-7521-C058-D9870D332FB1}"/>
                </a:ext>
              </a:extLst>
            </p:cNvPr>
            <p:cNvSpPr/>
            <p:nvPr/>
          </p:nvSpPr>
          <p:spPr>
            <a:xfrm>
              <a:off x="5019245" y="1199820"/>
              <a:ext cx="15190" cy="18399"/>
            </a:xfrm>
            <a:custGeom>
              <a:avLst/>
              <a:gdLst>
                <a:gd name="connsiteX0" fmla="*/ 0 w 15190"/>
                <a:gd name="connsiteY0" fmla="*/ 4021 h 18399"/>
                <a:gd name="connsiteX1" fmla="*/ 8184 w 15190"/>
                <a:gd name="connsiteY1" fmla="*/ 18400 h 18399"/>
                <a:gd name="connsiteX2" fmla="*/ 15191 w 15190"/>
                <a:gd name="connsiteY2" fmla="*/ 1706 h 18399"/>
                <a:gd name="connsiteX3" fmla="*/ 0 w 15190"/>
                <a:gd name="connsiteY3" fmla="*/ 4021 h 18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90" h="18399">
                  <a:moveTo>
                    <a:pt x="0" y="4021"/>
                  </a:moveTo>
                  <a:cubicBezTo>
                    <a:pt x="2721" y="8814"/>
                    <a:pt x="5483" y="13607"/>
                    <a:pt x="8184" y="18400"/>
                  </a:cubicBezTo>
                  <a:cubicBezTo>
                    <a:pt x="12510" y="12977"/>
                    <a:pt x="10459" y="7129"/>
                    <a:pt x="15191" y="1706"/>
                  </a:cubicBezTo>
                  <a:cubicBezTo>
                    <a:pt x="10073" y="4123"/>
                    <a:pt x="5301" y="-4874"/>
                    <a:pt x="0" y="4021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8" name="Freeform: Shape 1067">
              <a:extLst>
                <a:ext uri="{FF2B5EF4-FFF2-40B4-BE49-F238E27FC236}">
                  <a16:creationId xmlns:a16="http://schemas.microsoft.com/office/drawing/2014/main" id="{3A7AFFD9-2B74-1378-8634-8D38288FB408}"/>
                </a:ext>
              </a:extLst>
            </p:cNvPr>
            <p:cNvSpPr/>
            <p:nvPr/>
          </p:nvSpPr>
          <p:spPr>
            <a:xfrm>
              <a:off x="4820819" y="792130"/>
              <a:ext cx="14533" cy="24226"/>
            </a:xfrm>
            <a:custGeom>
              <a:avLst/>
              <a:gdLst>
                <a:gd name="connsiteX0" fmla="*/ 7344 w 14533"/>
                <a:gd name="connsiteY0" fmla="*/ 24226 h 24226"/>
                <a:gd name="connsiteX1" fmla="*/ 14533 w 14533"/>
                <a:gd name="connsiteY1" fmla="*/ 587 h 24226"/>
                <a:gd name="connsiteX2" fmla="*/ 7344 w 14533"/>
                <a:gd name="connsiteY2" fmla="*/ 24226 h 24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33" h="24226">
                  <a:moveTo>
                    <a:pt x="7344" y="24226"/>
                  </a:moveTo>
                  <a:cubicBezTo>
                    <a:pt x="10776" y="16387"/>
                    <a:pt x="5557" y="7939"/>
                    <a:pt x="14533" y="587"/>
                  </a:cubicBezTo>
                  <a:cubicBezTo>
                    <a:pt x="4460" y="-4125"/>
                    <a:pt x="-8334" y="20977"/>
                    <a:pt x="7344" y="24226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9" name="Freeform: Shape 1068">
              <a:extLst>
                <a:ext uri="{FF2B5EF4-FFF2-40B4-BE49-F238E27FC236}">
                  <a16:creationId xmlns:a16="http://schemas.microsoft.com/office/drawing/2014/main" id="{DB630B4B-A444-AE26-12F3-DD7561D586BA}"/>
                </a:ext>
              </a:extLst>
            </p:cNvPr>
            <p:cNvSpPr/>
            <p:nvPr/>
          </p:nvSpPr>
          <p:spPr>
            <a:xfrm>
              <a:off x="3040836" y="1235076"/>
              <a:ext cx="109909" cy="60376"/>
            </a:xfrm>
            <a:custGeom>
              <a:avLst/>
              <a:gdLst>
                <a:gd name="connsiteX0" fmla="*/ 12510 w 109909"/>
                <a:gd name="connsiteY0" fmla="*/ 30097 h 60376"/>
                <a:gd name="connsiteX1" fmla="*/ 11109 w 109909"/>
                <a:gd name="connsiteY1" fmla="*/ 5829 h 60376"/>
                <a:gd name="connsiteX2" fmla="*/ 0 w 109909"/>
                <a:gd name="connsiteY2" fmla="*/ 15353 h 60376"/>
                <a:gd name="connsiteX3" fmla="*/ 10276 w 109909"/>
                <a:gd name="connsiteY3" fmla="*/ 33407 h 60376"/>
                <a:gd name="connsiteX4" fmla="*/ 65820 w 109909"/>
                <a:gd name="connsiteY4" fmla="*/ 51502 h 60376"/>
                <a:gd name="connsiteX5" fmla="*/ 80807 w 109909"/>
                <a:gd name="connsiteY5" fmla="*/ 56092 h 60376"/>
                <a:gd name="connsiteX6" fmla="*/ 81234 w 109909"/>
                <a:gd name="connsiteY6" fmla="*/ 42343 h 60376"/>
                <a:gd name="connsiteX7" fmla="*/ 91449 w 109909"/>
                <a:gd name="connsiteY7" fmla="*/ 60377 h 60376"/>
                <a:gd name="connsiteX8" fmla="*/ 109909 w 109909"/>
                <a:gd name="connsiteY8" fmla="*/ 20410 h 60376"/>
                <a:gd name="connsiteX9" fmla="*/ 85722 w 109909"/>
                <a:gd name="connsiteY9" fmla="*/ 35783 h 60376"/>
                <a:gd name="connsiteX10" fmla="*/ 66469 w 109909"/>
                <a:gd name="connsiteY10" fmla="*/ 30848 h 60376"/>
                <a:gd name="connsiteX11" fmla="*/ 24228 w 109909"/>
                <a:gd name="connsiteY11" fmla="*/ 0 h 60376"/>
                <a:gd name="connsiteX12" fmla="*/ 38566 w 109909"/>
                <a:gd name="connsiteY12" fmla="*/ 25284 h 60376"/>
                <a:gd name="connsiteX13" fmla="*/ 12510 w 109909"/>
                <a:gd name="connsiteY13" fmla="*/ 30097 h 60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9909" h="60376">
                  <a:moveTo>
                    <a:pt x="12510" y="30097"/>
                  </a:moveTo>
                  <a:cubicBezTo>
                    <a:pt x="9484" y="21811"/>
                    <a:pt x="19659" y="14561"/>
                    <a:pt x="11109" y="5829"/>
                  </a:cubicBezTo>
                  <a:cubicBezTo>
                    <a:pt x="7331" y="12144"/>
                    <a:pt x="3818" y="8306"/>
                    <a:pt x="0" y="15353"/>
                  </a:cubicBezTo>
                  <a:cubicBezTo>
                    <a:pt x="17425" y="18603"/>
                    <a:pt x="-8936" y="76421"/>
                    <a:pt x="10276" y="33407"/>
                  </a:cubicBezTo>
                  <a:cubicBezTo>
                    <a:pt x="28838" y="37693"/>
                    <a:pt x="47684" y="32757"/>
                    <a:pt x="65820" y="51502"/>
                  </a:cubicBezTo>
                  <a:cubicBezTo>
                    <a:pt x="74613" y="37043"/>
                    <a:pt x="77335" y="42627"/>
                    <a:pt x="80807" y="56092"/>
                  </a:cubicBezTo>
                  <a:cubicBezTo>
                    <a:pt x="82737" y="51726"/>
                    <a:pt x="78248" y="46770"/>
                    <a:pt x="81234" y="42343"/>
                  </a:cubicBezTo>
                  <a:cubicBezTo>
                    <a:pt x="89560" y="35824"/>
                    <a:pt x="83468" y="55665"/>
                    <a:pt x="91449" y="60377"/>
                  </a:cubicBezTo>
                  <a:cubicBezTo>
                    <a:pt x="93764" y="44029"/>
                    <a:pt x="98171" y="46364"/>
                    <a:pt x="109909" y="20410"/>
                  </a:cubicBezTo>
                  <a:cubicBezTo>
                    <a:pt x="102233" y="13668"/>
                    <a:pt x="93866" y="28696"/>
                    <a:pt x="85722" y="35783"/>
                  </a:cubicBezTo>
                  <a:cubicBezTo>
                    <a:pt x="79853" y="15962"/>
                    <a:pt x="72989" y="28412"/>
                    <a:pt x="66469" y="30848"/>
                  </a:cubicBezTo>
                  <a:cubicBezTo>
                    <a:pt x="53249" y="-1482"/>
                    <a:pt x="31316" y="14520"/>
                    <a:pt x="24228" y="0"/>
                  </a:cubicBezTo>
                  <a:cubicBezTo>
                    <a:pt x="14196" y="14033"/>
                    <a:pt x="34504" y="26462"/>
                    <a:pt x="38566" y="25284"/>
                  </a:cubicBezTo>
                  <a:cubicBezTo>
                    <a:pt x="29467" y="40596"/>
                    <a:pt x="21649" y="13302"/>
                    <a:pt x="12510" y="30097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0" name="Freeform: Shape 1069">
              <a:extLst>
                <a:ext uri="{FF2B5EF4-FFF2-40B4-BE49-F238E27FC236}">
                  <a16:creationId xmlns:a16="http://schemas.microsoft.com/office/drawing/2014/main" id="{805F1988-3D5D-8EC6-31A8-BD242ACC983C}"/>
                </a:ext>
              </a:extLst>
            </p:cNvPr>
            <p:cNvSpPr/>
            <p:nvPr/>
          </p:nvSpPr>
          <p:spPr>
            <a:xfrm>
              <a:off x="3236813" y="1388466"/>
              <a:ext cx="34463" cy="25139"/>
            </a:xfrm>
            <a:custGeom>
              <a:avLst/>
              <a:gdLst>
                <a:gd name="connsiteX0" fmla="*/ 0 w 34463"/>
                <a:gd name="connsiteY0" fmla="*/ 18562 h 25139"/>
                <a:gd name="connsiteX1" fmla="*/ 34463 w 34463"/>
                <a:gd name="connsiteY1" fmla="*/ 21283 h 25139"/>
                <a:gd name="connsiteX2" fmla="*/ 26482 w 34463"/>
                <a:gd name="connsiteY2" fmla="*/ 0 h 25139"/>
                <a:gd name="connsiteX3" fmla="*/ 0 w 34463"/>
                <a:gd name="connsiteY3" fmla="*/ 18562 h 25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463" h="25139">
                  <a:moveTo>
                    <a:pt x="0" y="18562"/>
                  </a:moveTo>
                  <a:cubicBezTo>
                    <a:pt x="11230" y="28148"/>
                    <a:pt x="22806" y="25609"/>
                    <a:pt x="34463" y="21283"/>
                  </a:cubicBezTo>
                  <a:cubicBezTo>
                    <a:pt x="26787" y="13810"/>
                    <a:pt x="32331" y="7311"/>
                    <a:pt x="26482" y="0"/>
                  </a:cubicBezTo>
                  <a:cubicBezTo>
                    <a:pt x="21771" y="28757"/>
                    <a:pt x="10154" y="8144"/>
                    <a:pt x="0" y="18562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1" name="Freeform: Shape 1070">
              <a:extLst>
                <a:ext uri="{FF2B5EF4-FFF2-40B4-BE49-F238E27FC236}">
                  <a16:creationId xmlns:a16="http://schemas.microsoft.com/office/drawing/2014/main" id="{87B4E284-A2F0-3797-A4AA-8641270C5B14}"/>
                </a:ext>
              </a:extLst>
            </p:cNvPr>
            <p:cNvSpPr/>
            <p:nvPr/>
          </p:nvSpPr>
          <p:spPr>
            <a:xfrm>
              <a:off x="3493634" y="1684101"/>
              <a:ext cx="21750" cy="11641"/>
            </a:xfrm>
            <a:custGeom>
              <a:avLst/>
              <a:gdLst>
                <a:gd name="connsiteX0" fmla="*/ 0 w 21750"/>
                <a:gd name="connsiteY0" fmla="*/ 8606 h 11641"/>
                <a:gd name="connsiteX1" fmla="*/ 21750 w 21750"/>
                <a:gd name="connsiteY1" fmla="*/ 3387 h 11641"/>
                <a:gd name="connsiteX2" fmla="*/ 0 w 21750"/>
                <a:gd name="connsiteY2" fmla="*/ 8606 h 1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750" h="11641">
                  <a:moveTo>
                    <a:pt x="0" y="8606"/>
                  </a:moveTo>
                  <a:cubicBezTo>
                    <a:pt x="6905" y="17988"/>
                    <a:pt x="14582" y="2554"/>
                    <a:pt x="21750" y="3387"/>
                  </a:cubicBezTo>
                  <a:cubicBezTo>
                    <a:pt x="14602" y="1295"/>
                    <a:pt x="7575" y="-5265"/>
                    <a:pt x="0" y="8606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2" name="Freeform: Shape 1071">
              <a:extLst>
                <a:ext uri="{FF2B5EF4-FFF2-40B4-BE49-F238E27FC236}">
                  <a16:creationId xmlns:a16="http://schemas.microsoft.com/office/drawing/2014/main" id="{BFA2C32B-502D-16D9-29A8-31E36A40889E}"/>
                </a:ext>
              </a:extLst>
            </p:cNvPr>
            <p:cNvSpPr/>
            <p:nvPr/>
          </p:nvSpPr>
          <p:spPr>
            <a:xfrm>
              <a:off x="3876753" y="1640148"/>
              <a:ext cx="16848" cy="21344"/>
            </a:xfrm>
            <a:custGeom>
              <a:avLst/>
              <a:gdLst>
                <a:gd name="connsiteX0" fmla="*/ 6966 w 16848"/>
                <a:gd name="connsiteY0" fmla="*/ 0 h 21344"/>
                <a:gd name="connsiteX1" fmla="*/ 0 w 16848"/>
                <a:gd name="connsiteY1" fmla="*/ 16674 h 21344"/>
                <a:gd name="connsiteX2" fmla="*/ 11068 w 16848"/>
                <a:gd name="connsiteY2" fmla="*/ 7270 h 21344"/>
                <a:gd name="connsiteX3" fmla="*/ 14947 w 16848"/>
                <a:gd name="connsiteY3" fmla="*/ 21345 h 21344"/>
                <a:gd name="connsiteX4" fmla="*/ 6966 w 16848"/>
                <a:gd name="connsiteY4" fmla="*/ 0 h 2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48" h="21344">
                  <a:moveTo>
                    <a:pt x="6966" y="0"/>
                  </a:moveTo>
                  <a:cubicBezTo>
                    <a:pt x="1381" y="5301"/>
                    <a:pt x="2376" y="11129"/>
                    <a:pt x="0" y="16674"/>
                  </a:cubicBezTo>
                  <a:cubicBezTo>
                    <a:pt x="3473" y="20654"/>
                    <a:pt x="7352" y="11495"/>
                    <a:pt x="11068" y="7270"/>
                  </a:cubicBezTo>
                  <a:cubicBezTo>
                    <a:pt x="11474" y="11860"/>
                    <a:pt x="12043" y="16511"/>
                    <a:pt x="14947" y="21345"/>
                  </a:cubicBezTo>
                  <a:cubicBezTo>
                    <a:pt x="20572" y="8550"/>
                    <a:pt x="12449" y="7453"/>
                    <a:pt x="6966" y="0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3" name="Freeform: Shape 1072">
              <a:extLst>
                <a:ext uri="{FF2B5EF4-FFF2-40B4-BE49-F238E27FC236}">
                  <a16:creationId xmlns:a16="http://schemas.microsoft.com/office/drawing/2014/main" id="{6C658564-5C7E-43CE-52E9-9C7A6CD461FB}"/>
                </a:ext>
              </a:extLst>
            </p:cNvPr>
            <p:cNvSpPr/>
            <p:nvPr/>
          </p:nvSpPr>
          <p:spPr>
            <a:xfrm>
              <a:off x="3571845" y="1103599"/>
              <a:ext cx="17238" cy="26949"/>
            </a:xfrm>
            <a:custGeom>
              <a:avLst/>
              <a:gdLst>
                <a:gd name="connsiteX0" fmla="*/ 2108 w 17238"/>
                <a:gd name="connsiteY0" fmla="*/ 5260 h 26949"/>
                <a:gd name="connsiteX1" fmla="*/ 14354 w 17238"/>
                <a:gd name="connsiteY1" fmla="*/ 26949 h 26949"/>
                <a:gd name="connsiteX2" fmla="*/ 17238 w 17238"/>
                <a:gd name="connsiteY2" fmla="*/ 2986 h 26949"/>
                <a:gd name="connsiteX3" fmla="*/ 2108 w 17238"/>
                <a:gd name="connsiteY3" fmla="*/ 5260 h 26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38" h="26949">
                  <a:moveTo>
                    <a:pt x="2108" y="5260"/>
                  </a:moveTo>
                  <a:cubicBezTo>
                    <a:pt x="-6828" y="8794"/>
                    <a:pt x="15613" y="8631"/>
                    <a:pt x="14354" y="26949"/>
                  </a:cubicBezTo>
                  <a:cubicBezTo>
                    <a:pt x="18355" y="19212"/>
                    <a:pt x="16263" y="10967"/>
                    <a:pt x="17238" y="2986"/>
                  </a:cubicBezTo>
                  <a:cubicBezTo>
                    <a:pt x="8079" y="-8225"/>
                    <a:pt x="11287" y="16572"/>
                    <a:pt x="2108" y="5260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4" name="Freeform: Shape 1073">
              <a:extLst>
                <a:ext uri="{FF2B5EF4-FFF2-40B4-BE49-F238E27FC236}">
                  <a16:creationId xmlns:a16="http://schemas.microsoft.com/office/drawing/2014/main" id="{5C5E1042-319A-0941-A150-3D61ED0BA0E4}"/>
                </a:ext>
              </a:extLst>
            </p:cNvPr>
            <p:cNvSpPr/>
            <p:nvPr/>
          </p:nvSpPr>
          <p:spPr>
            <a:xfrm>
              <a:off x="3705653" y="1326505"/>
              <a:ext cx="15641" cy="20592"/>
            </a:xfrm>
            <a:custGeom>
              <a:avLst/>
              <a:gdLst>
                <a:gd name="connsiteX0" fmla="*/ 4124 w 15641"/>
                <a:gd name="connsiteY0" fmla="*/ 0 h 20592"/>
                <a:gd name="connsiteX1" fmla="*/ 3535 w 15641"/>
                <a:gd name="connsiteY1" fmla="*/ 20593 h 20592"/>
                <a:gd name="connsiteX2" fmla="*/ 14603 w 15641"/>
                <a:gd name="connsiteY2" fmla="*/ 11170 h 20592"/>
                <a:gd name="connsiteX3" fmla="*/ 4124 w 15641"/>
                <a:gd name="connsiteY3" fmla="*/ 0 h 20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41" h="20592">
                  <a:moveTo>
                    <a:pt x="4124" y="0"/>
                  </a:moveTo>
                  <a:cubicBezTo>
                    <a:pt x="-1157" y="6458"/>
                    <a:pt x="-1380" y="13343"/>
                    <a:pt x="3535" y="20593"/>
                  </a:cubicBezTo>
                  <a:cubicBezTo>
                    <a:pt x="3839" y="11576"/>
                    <a:pt x="9038" y="8489"/>
                    <a:pt x="14603" y="11170"/>
                  </a:cubicBezTo>
                  <a:cubicBezTo>
                    <a:pt x="19335" y="2336"/>
                    <a:pt x="6500" y="5239"/>
                    <a:pt x="4124" y="0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5" name="Freeform: Shape 1074">
              <a:extLst>
                <a:ext uri="{FF2B5EF4-FFF2-40B4-BE49-F238E27FC236}">
                  <a16:creationId xmlns:a16="http://schemas.microsoft.com/office/drawing/2014/main" id="{5A9EC61F-C5D6-AC5B-BD73-B465F2075B2D}"/>
                </a:ext>
              </a:extLst>
            </p:cNvPr>
            <p:cNvSpPr/>
            <p:nvPr/>
          </p:nvSpPr>
          <p:spPr>
            <a:xfrm>
              <a:off x="3675577" y="1224475"/>
              <a:ext cx="13686" cy="21658"/>
            </a:xfrm>
            <a:custGeom>
              <a:avLst/>
              <a:gdLst>
                <a:gd name="connsiteX0" fmla="*/ 10865 w 13686"/>
                <a:gd name="connsiteY0" fmla="*/ 17343 h 21658"/>
                <a:gd name="connsiteX1" fmla="*/ 9220 w 13686"/>
                <a:gd name="connsiteY1" fmla="*/ 0 h 21658"/>
                <a:gd name="connsiteX2" fmla="*/ 0 w 13686"/>
                <a:gd name="connsiteY2" fmla="*/ 19984 h 21658"/>
                <a:gd name="connsiteX3" fmla="*/ 12916 w 13686"/>
                <a:gd name="connsiteY3" fmla="*/ 20958 h 21658"/>
                <a:gd name="connsiteX4" fmla="*/ 10865 w 13686"/>
                <a:gd name="connsiteY4" fmla="*/ 17343 h 21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86" h="21658">
                  <a:moveTo>
                    <a:pt x="10865" y="17343"/>
                  </a:moveTo>
                  <a:cubicBezTo>
                    <a:pt x="10215" y="11617"/>
                    <a:pt x="13932" y="6093"/>
                    <a:pt x="9220" y="0"/>
                  </a:cubicBezTo>
                  <a:cubicBezTo>
                    <a:pt x="3310" y="6458"/>
                    <a:pt x="894" y="13119"/>
                    <a:pt x="0" y="19984"/>
                  </a:cubicBezTo>
                  <a:cubicBezTo>
                    <a:pt x="4102" y="26401"/>
                    <a:pt x="8875" y="11637"/>
                    <a:pt x="12916" y="20958"/>
                  </a:cubicBezTo>
                  <a:cubicBezTo>
                    <a:pt x="15089" y="16612"/>
                    <a:pt x="12104" y="15556"/>
                    <a:pt x="10865" y="17343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6" name="Freeform: Shape 1075">
              <a:extLst>
                <a:ext uri="{FF2B5EF4-FFF2-40B4-BE49-F238E27FC236}">
                  <a16:creationId xmlns:a16="http://schemas.microsoft.com/office/drawing/2014/main" id="{18507F5C-B223-87F3-47E6-292FA3EFA481}"/>
                </a:ext>
              </a:extLst>
            </p:cNvPr>
            <p:cNvSpPr/>
            <p:nvPr/>
          </p:nvSpPr>
          <p:spPr>
            <a:xfrm>
              <a:off x="3983920" y="1728206"/>
              <a:ext cx="56823" cy="28752"/>
            </a:xfrm>
            <a:custGeom>
              <a:avLst/>
              <a:gdLst>
                <a:gd name="connsiteX0" fmla="*/ 0 w 56823"/>
                <a:gd name="connsiteY0" fmla="*/ 23253 h 28752"/>
                <a:gd name="connsiteX1" fmla="*/ 9037 w 56823"/>
                <a:gd name="connsiteY1" fmla="*/ 10134 h 28752"/>
                <a:gd name="connsiteX2" fmla="*/ 17222 w 56823"/>
                <a:gd name="connsiteY2" fmla="*/ 24634 h 28752"/>
                <a:gd name="connsiteX3" fmla="*/ 51908 w 56823"/>
                <a:gd name="connsiteY3" fmla="*/ 20369 h 28752"/>
                <a:gd name="connsiteX4" fmla="*/ 56823 w 56823"/>
                <a:gd name="connsiteY4" fmla="*/ 61 h 28752"/>
                <a:gd name="connsiteX5" fmla="*/ 11515 w 56823"/>
                <a:gd name="connsiteY5" fmla="*/ 0 h 28752"/>
                <a:gd name="connsiteX6" fmla="*/ 0 w 56823"/>
                <a:gd name="connsiteY6" fmla="*/ 23253 h 28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823" h="28752">
                  <a:moveTo>
                    <a:pt x="0" y="23253"/>
                  </a:moveTo>
                  <a:cubicBezTo>
                    <a:pt x="7311" y="39540"/>
                    <a:pt x="5605" y="14926"/>
                    <a:pt x="9037" y="10134"/>
                  </a:cubicBezTo>
                  <a:cubicBezTo>
                    <a:pt x="15353" y="2558"/>
                    <a:pt x="9484" y="20877"/>
                    <a:pt x="17222" y="24634"/>
                  </a:cubicBezTo>
                  <a:cubicBezTo>
                    <a:pt x="29325" y="5341"/>
                    <a:pt x="40678" y="10905"/>
                    <a:pt x="51908" y="20369"/>
                  </a:cubicBezTo>
                  <a:cubicBezTo>
                    <a:pt x="54163" y="13647"/>
                    <a:pt x="54528" y="6783"/>
                    <a:pt x="56823" y="61"/>
                  </a:cubicBezTo>
                  <a:cubicBezTo>
                    <a:pt x="47095" y="10093"/>
                    <a:pt x="26868" y="12246"/>
                    <a:pt x="11515" y="0"/>
                  </a:cubicBezTo>
                  <a:cubicBezTo>
                    <a:pt x="6255" y="15251"/>
                    <a:pt x="427" y="11454"/>
                    <a:pt x="0" y="23253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7" name="Freeform: Shape 1076">
              <a:extLst>
                <a:ext uri="{FF2B5EF4-FFF2-40B4-BE49-F238E27FC236}">
                  <a16:creationId xmlns:a16="http://schemas.microsoft.com/office/drawing/2014/main" id="{8D61DE47-06ED-012A-E42A-D4E3FFE0625F}"/>
                </a:ext>
              </a:extLst>
            </p:cNvPr>
            <p:cNvSpPr/>
            <p:nvPr/>
          </p:nvSpPr>
          <p:spPr>
            <a:xfrm>
              <a:off x="3667454" y="1118335"/>
              <a:ext cx="69495" cy="39202"/>
            </a:xfrm>
            <a:custGeom>
              <a:avLst/>
              <a:gdLst>
                <a:gd name="connsiteX0" fmla="*/ 0 w 69495"/>
                <a:gd name="connsiteY0" fmla="*/ 39203 h 39202"/>
                <a:gd name="connsiteX1" fmla="*/ 69496 w 69495"/>
                <a:gd name="connsiteY1" fmla="*/ 23931 h 39202"/>
                <a:gd name="connsiteX2" fmla="*/ 63342 w 69495"/>
                <a:gd name="connsiteY2" fmla="*/ 13086 h 39202"/>
                <a:gd name="connsiteX3" fmla="*/ 47969 w 69495"/>
                <a:gd name="connsiteY3" fmla="*/ 22205 h 39202"/>
                <a:gd name="connsiteX4" fmla="*/ 24817 w 69495"/>
                <a:gd name="connsiteY4" fmla="*/ 3155 h 39202"/>
                <a:gd name="connsiteX5" fmla="*/ 0 w 69495"/>
                <a:gd name="connsiteY5" fmla="*/ 39203 h 39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495" h="39202">
                  <a:moveTo>
                    <a:pt x="0" y="39203"/>
                  </a:moveTo>
                  <a:cubicBezTo>
                    <a:pt x="26340" y="36238"/>
                    <a:pt x="43643" y="42859"/>
                    <a:pt x="69496" y="23931"/>
                  </a:cubicBezTo>
                  <a:cubicBezTo>
                    <a:pt x="66470" y="17067"/>
                    <a:pt x="60336" y="20154"/>
                    <a:pt x="63342" y="13086"/>
                  </a:cubicBezTo>
                  <a:cubicBezTo>
                    <a:pt x="54041" y="5999"/>
                    <a:pt x="57615" y="18021"/>
                    <a:pt x="47969" y="22205"/>
                  </a:cubicBezTo>
                  <a:cubicBezTo>
                    <a:pt x="50121" y="4882"/>
                    <a:pt x="15638" y="16397"/>
                    <a:pt x="24817" y="3155"/>
                  </a:cubicBezTo>
                  <a:cubicBezTo>
                    <a:pt x="19699" y="-10268"/>
                    <a:pt x="4610" y="22448"/>
                    <a:pt x="0" y="39203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8" name="Freeform: Shape 1077">
              <a:extLst>
                <a:ext uri="{FF2B5EF4-FFF2-40B4-BE49-F238E27FC236}">
                  <a16:creationId xmlns:a16="http://schemas.microsoft.com/office/drawing/2014/main" id="{FF3A86F7-0BD8-20DE-A0B8-151B5BE50072}"/>
                </a:ext>
              </a:extLst>
            </p:cNvPr>
            <p:cNvSpPr/>
            <p:nvPr/>
          </p:nvSpPr>
          <p:spPr>
            <a:xfrm>
              <a:off x="4094581" y="1873919"/>
              <a:ext cx="45125" cy="11496"/>
            </a:xfrm>
            <a:custGeom>
              <a:avLst/>
              <a:gdLst>
                <a:gd name="connsiteX0" fmla="*/ 0 w 45125"/>
                <a:gd name="connsiteY0" fmla="*/ 0 h 11496"/>
                <a:gd name="connsiteX1" fmla="*/ 45125 w 45125"/>
                <a:gd name="connsiteY1" fmla="*/ 6966 h 11496"/>
                <a:gd name="connsiteX2" fmla="*/ 0 w 45125"/>
                <a:gd name="connsiteY2" fmla="*/ 0 h 11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125" h="11496">
                  <a:moveTo>
                    <a:pt x="0" y="0"/>
                  </a:moveTo>
                  <a:cubicBezTo>
                    <a:pt x="6153" y="13870"/>
                    <a:pt x="31214" y="13870"/>
                    <a:pt x="45125" y="6966"/>
                  </a:cubicBezTo>
                  <a:cubicBezTo>
                    <a:pt x="30056" y="5504"/>
                    <a:pt x="15109" y="1422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9" name="Freeform: Shape 1078">
              <a:extLst>
                <a:ext uri="{FF2B5EF4-FFF2-40B4-BE49-F238E27FC236}">
                  <a16:creationId xmlns:a16="http://schemas.microsoft.com/office/drawing/2014/main" id="{98D54F1A-78C2-4080-3565-D994CFC62285}"/>
                </a:ext>
              </a:extLst>
            </p:cNvPr>
            <p:cNvSpPr/>
            <p:nvPr/>
          </p:nvSpPr>
          <p:spPr>
            <a:xfrm>
              <a:off x="3380638" y="560104"/>
              <a:ext cx="20279" cy="22308"/>
            </a:xfrm>
            <a:custGeom>
              <a:avLst/>
              <a:gdLst>
                <a:gd name="connsiteX0" fmla="*/ 13546 w 20279"/>
                <a:gd name="connsiteY0" fmla="*/ 0 h 22308"/>
                <a:gd name="connsiteX1" fmla="*/ 0 w 20279"/>
                <a:gd name="connsiteY1" fmla="*/ 19679 h 22308"/>
                <a:gd name="connsiteX2" fmla="*/ 19699 w 20279"/>
                <a:gd name="connsiteY2" fmla="*/ 10845 h 22308"/>
                <a:gd name="connsiteX3" fmla="*/ 13546 w 20279"/>
                <a:gd name="connsiteY3" fmla="*/ 0 h 2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79" h="22308">
                  <a:moveTo>
                    <a:pt x="13546" y="0"/>
                  </a:moveTo>
                  <a:cubicBezTo>
                    <a:pt x="13343" y="12591"/>
                    <a:pt x="6153" y="5443"/>
                    <a:pt x="0" y="19679"/>
                  </a:cubicBezTo>
                  <a:cubicBezTo>
                    <a:pt x="13688" y="27640"/>
                    <a:pt x="13444" y="15414"/>
                    <a:pt x="19699" y="10845"/>
                  </a:cubicBezTo>
                  <a:cubicBezTo>
                    <a:pt x="22156" y="4407"/>
                    <a:pt x="16186" y="7514"/>
                    <a:pt x="13546" y="0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0" name="Freeform: Shape 1079">
              <a:extLst>
                <a:ext uri="{FF2B5EF4-FFF2-40B4-BE49-F238E27FC236}">
                  <a16:creationId xmlns:a16="http://schemas.microsoft.com/office/drawing/2014/main" id="{071E4043-0CE5-6107-C67B-235B83E249DF}"/>
                </a:ext>
              </a:extLst>
            </p:cNvPr>
            <p:cNvSpPr/>
            <p:nvPr/>
          </p:nvSpPr>
          <p:spPr>
            <a:xfrm>
              <a:off x="3723424" y="1147375"/>
              <a:ext cx="23984" cy="14558"/>
            </a:xfrm>
            <a:custGeom>
              <a:avLst/>
              <a:gdLst>
                <a:gd name="connsiteX0" fmla="*/ 0 w 23984"/>
                <a:gd name="connsiteY0" fmla="*/ 14550 h 14558"/>
                <a:gd name="connsiteX1" fmla="*/ 23984 w 23984"/>
                <a:gd name="connsiteY1" fmla="*/ 6041 h 14558"/>
                <a:gd name="connsiteX2" fmla="*/ 0 w 23984"/>
                <a:gd name="connsiteY2" fmla="*/ 14550 h 14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984" h="14558">
                  <a:moveTo>
                    <a:pt x="0" y="14550"/>
                  </a:moveTo>
                  <a:cubicBezTo>
                    <a:pt x="7981" y="11280"/>
                    <a:pt x="15637" y="20663"/>
                    <a:pt x="23984" y="6041"/>
                  </a:cubicBezTo>
                  <a:cubicBezTo>
                    <a:pt x="16572" y="-10450"/>
                    <a:pt x="7981" y="11747"/>
                    <a:pt x="0" y="14550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1" name="Freeform: Shape 1080">
              <a:extLst>
                <a:ext uri="{FF2B5EF4-FFF2-40B4-BE49-F238E27FC236}">
                  <a16:creationId xmlns:a16="http://schemas.microsoft.com/office/drawing/2014/main" id="{9B918B7F-6057-DE4E-3A22-FC0E0C09CF35}"/>
                </a:ext>
              </a:extLst>
            </p:cNvPr>
            <p:cNvSpPr/>
            <p:nvPr/>
          </p:nvSpPr>
          <p:spPr>
            <a:xfrm>
              <a:off x="4069459" y="1689254"/>
              <a:ext cx="15963" cy="19600"/>
            </a:xfrm>
            <a:custGeom>
              <a:avLst/>
              <a:gdLst>
                <a:gd name="connsiteX0" fmla="*/ 2681 w 15963"/>
                <a:gd name="connsiteY0" fmla="*/ 0 h 19600"/>
                <a:gd name="connsiteX1" fmla="*/ 1 w 15963"/>
                <a:gd name="connsiteY1" fmla="*/ 17059 h 19600"/>
                <a:gd name="connsiteX2" fmla="*/ 15191 w 15963"/>
                <a:gd name="connsiteY2" fmla="*/ 14784 h 19600"/>
                <a:gd name="connsiteX3" fmla="*/ 2681 w 15963"/>
                <a:gd name="connsiteY3" fmla="*/ 0 h 1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63" h="19600">
                  <a:moveTo>
                    <a:pt x="2681" y="0"/>
                  </a:moveTo>
                  <a:cubicBezTo>
                    <a:pt x="-3472" y="5300"/>
                    <a:pt x="3372" y="11555"/>
                    <a:pt x="1" y="17059"/>
                  </a:cubicBezTo>
                  <a:cubicBezTo>
                    <a:pt x="4834" y="23578"/>
                    <a:pt x="10114" y="15596"/>
                    <a:pt x="15191" y="14784"/>
                  </a:cubicBezTo>
                  <a:cubicBezTo>
                    <a:pt x="19375" y="4752"/>
                    <a:pt x="5321" y="18968"/>
                    <a:pt x="2681" y="0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2" name="Freeform: Shape 1081">
              <a:extLst>
                <a:ext uri="{FF2B5EF4-FFF2-40B4-BE49-F238E27FC236}">
                  <a16:creationId xmlns:a16="http://schemas.microsoft.com/office/drawing/2014/main" id="{A3A4EA1D-8709-9FD1-5B12-172C5FAD176E}"/>
                </a:ext>
              </a:extLst>
            </p:cNvPr>
            <p:cNvSpPr/>
            <p:nvPr/>
          </p:nvSpPr>
          <p:spPr>
            <a:xfrm>
              <a:off x="3595887" y="730166"/>
              <a:ext cx="26035" cy="29590"/>
            </a:xfrm>
            <a:custGeom>
              <a:avLst/>
              <a:gdLst>
                <a:gd name="connsiteX0" fmla="*/ 14541 w 26035"/>
                <a:gd name="connsiteY0" fmla="*/ 29590 h 29590"/>
                <a:gd name="connsiteX1" fmla="*/ 12713 w 26035"/>
                <a:gd name="connsiteY1" fmla="*/ 19111 h 29590"/>
                <a:gd name="connsiteX2" fmla="*/ 26035 w 26035"/>
                <a:gd name="connsiteY2" fmla="*/ 6337 h 29590"/>
                <a:gd name="connsiteX3" fmla="*/ 0 w 26035"/>
                <a:gd name="connsiteY3" fmla="*/ 11211 h 29590"/>
                <a:gd name="connsiteX4" fmla="*/ 14541 w 26035"/>
                <a:gd name="connsiteY4" fmla="*/ 29590 h 29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35" h="29590">
                  <a:moveTo>
                    <a:pt x="14541" y="29590"/>
                  </a:moveTo>
                  <a:cubicBezTo>
                    <a:pt x="16673" y="26341"/>
                    <a:pt x="13789" y="22665"/>
                    <a:pt x="12713" y="19111"/>
                  </a:cubicBezTo>
                  <a:cubicBezTo>
                    <a:pt x="17323" y="9749"/>
                    <a:pt x="21344" y="18542"/>
                    <a:pt x="26035" y="6337"/>
                  </a:cubicBezTo>
                  <a:cubicBezTo>
                    <a:pt x="17567" y="773"/>
                    <a:pt x="9179" y="-6559"/>
                    <a:pt x="0" y="11211"/>
                  </a:cubicBezTo>
                  <a:cubicBezTo>
                    <a:pt x="8103" y="19517"/>
                    <a:pt x="11271" y="10663"/>
                    <a:pt x="14541" y="29590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3" name="Freeform: Shape 1082">
              <a:extLst>
                <a:ext uri="{FF2B5EF4-FFF2-40B4-BE49-F238E27FC236}">
                  <a16:creationId xmlns:a16="http://schemas.microsoft.com/office/drawing/2014/main" id="{B63C81EC-539C-947B-18CB-543602394578}"/>
                </a:ext>
              </a:extLst>
            </p:cNvPr>
            <p:cNvSpPr/>
            <p:nvPr/>
          </p:nvSpPr>
          <p:spPr>
            <a:xfrm>
              <a:off x="3845539" y="959856"/>
              <a:ext cx="30746" cy="26827"/>
            </a:xfrm>
            <a:custGeom>
              <a:avLst/>
              <a:gdLst>
                <a:gd name="connsiteX0" fmla="*/ 0 w 30746"/>
                <a:gd name="connsiteY0" fmla="*/ 18318 h 26827"/>
                <a:gd name="connsiteX1" fmla="*/ 21303 w 30746"/>
                <a:gd name="connsiteY1" fmla="*/ 26827 h 26827"/>
                <a:gd name="connsiteX2" fmla="*/ 30747 w 30746"/>
                <a:gd name="connsiteY2" fmla="*/ 0 h 26827"/>
                <a:gd name="connsiteX3" fmla="*/ 0 w 30746"/>
                <a:gd name="connsiteY3" fmla="*/ 18318 h 26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46" h="26827">
                  <a:moveTo>
                    <a:pt x="0" y="18318"/>
                  </a:moveTo>
                  <a:cubicBezTo>
                    <a:pt x="11332" y="9707"/>
                    <a:pt x="9362" y="26462"/>
                    <a:pt x="21303" y="26827"/>
                  </a:cubicBezTo>
                  <a:cubicBezTo>
                    <a:pt x="26767" y="11048"/>
                    <a:pt x="25731" y="10825"/>
                    <a:pt x="30747" y="0"/>
                  </a:cubicBezTo>
                  <a:cubicBezTo>
                    <a:pt x="20958" y="8530"/>
                    <a:pt x="3067" y="5646"/>
                    <a:pt x="0" y="18318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4" name="Freeform: Shape 1083">
              <a:extLst>
                <a:ext uri="{FF2B5EF4-FFF2-40B4-BE49-F238E27FC236}">
                  <a16:creationId xmlns:a16="http://schemas.microsoft.com/office/drawing/2014/main" id="{8DBC09CC-2C71-ECD3-7F64-9E58E17A2F95}"/>
                </a:ext>
              </a:extLst>
            </p:cNvPr>
            <p:cNvSpPr/>
            <p:nvPr/>
          </p:nvSpPr>
          <p:spPr>
            <a:xfrm>
              <a:off x="4303467" y="1735212"/>
              <a:ext cx="21920" cy="41327"/>
            </a:xfrm>
            <a:custGeom>
              <a:avLst/>
              <a:gdLst>
                <a:gd name="connsiteX0" fmla="*/ 10425 w 21920"/>
                <a:gd name="connsiteY0" fmla="*/ 24594 h 41327"/>
                <a:gd name="connsiteX1" fmla="*/ 19645 w 21920"/>
                <a:gd name="connsiteY1" fmla="*/ 4610 h 41327"/>
                <a:gd name="connsiteX2" fmla="*/ 4718 w 21920"/>
                <a:gd name="connsiteY2" fmla="*/ 0 h 41327"/>
                <a:gd name="connsiteX3" fmla="*/ 3418 w 21920"/>
                <a:gd name="connsiteY3" fmla="*/ 41328 h 41327"/>
                <a:gd name="connsiteX4" fmla="*/ 20863 w 21920"/>
                <a:gd name="connsiteY4" fmla="*/ 35743 h 41327"/>
                <a:gd name="connsiteX5" fmla="*/ 10425 w 21920"/>
                <a:gd name="connsiteY5" fmla="*/ 24594 h 41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920" h="41327">
                  <a:moveTo>
                    <a:pt x="10425" y="24594"/>
                  </a:moveTo>
                  <a:cubicBezTo>
                    <a:pt x="6851" y="11719"/>
                    <a:pt x="21940" y="19517"/>
                    <a:pt x="19645" y="4610"/>
                  </a:cubicBezTo>
                  <a:cubicBezTo>
                    <a:pt x="14933" y="-5869"/>
                    <a:pt x="9267" y="14521"/>
                    <a:pt x="4718" y="0"/>
                  </a:cubicBezTo>
                  <a:cubicBezTo>
                    <a:pt x="6302" y="14440"/>
                    <a:pt x="-5619" y="20410"/>
                    <a:pt x="3418" y="41328"/>
                  </a:cubicBezTo>
                  <a:cubicBezTo>
                    <a:pt x="9369" y="34870"/>
                    <a:pt x="15258" y="30890"/>
                    <a:pt x="20863" y="35743"/>
                  </a:cubicBezTo>
                  <a:cubicBezTo>
                    <a:pt x="25636" y="26990"/>
                    <a:pt x="12842" y="29853"/>
                    <a:pt x="10425" y="24594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5" name="Freeform: Shape 1084">
              <a:extLst>
                <a:ext uri="{FF2B5EF4-FFF2-40B4-BE49-F238E27FC236}">
                  <a16:creationId xmlns:a16="http://schemas.microsoft.com/office/drawing/2014/main" id="{FC85A150-FDDD-95EE-8CAA-AAA5962ADB9F}"/>
                </a:ext>
              </a:extLst>
            </p:cNvPr>
            <p:cNvSpPr/>
            <p:nvPr/>
          </p:nvSpPr>
          <p:spPr>
            <a:xfrm>
              <a:off x="4352255" y="1768416"/>
              <a:ext cx="32151" cy="17404"/>
            </a:xfrm>
            <a:custGeom>
              <a:avLst/>
              <a:gdLst>
                <a:gd name="connsiteX0" fmla="*/ 0 w 32151"/>
                <a:gd name="connsiteY0" fmla="*/ 8144 h 17404"/>
                <a:gd name="connsiteX1" fmla="*/ 29894 w 32151"/>
                <a:gd name="connsiteY1" fmla="*/ 17404 h 17404"/>
                <a:gd name="connsiteX2" fmla="*/ 28290 w 32151"/>
                <a:gd name="connsiteY2" fmla="*/ 0 h 17404"/>
                <a:gd name="connsiteX3" fmla="*/ 0 w 32151"/>
                <a:gd name="connsiteY3" fmla="*/ 8144 h 17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151" h="17404">
                  <a:moveTo>
                    <a:pt x="0" y="8144"/>
                  </a:moveTo>
                  <a:cubicBezTo>
                    <a:pt x="9708" y="20105"/>
                    <a:pt x="20512" y="-5117"/>
                    <a:pt x="29894" y="17404"/>
                  </a:cubicBezTo>
                  <a:cubicBezTo>
                    <a:pt x="37164" y="4956"/>
                    <a:pt x="24187" y="7921"/>
                    <a:pt x="28290" y="0"/>
                  </a:cubicBezTo>
                  <a:cubicBezTo>
                    <a:pt x="18826" y="3249"/>
                    <a:pt x="9565" y="508"/>
                    <a:pt x="0" y="8144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6" name="Freeform: Shape 1085">
              <a:extLst>
                <a:ext uri="{FF2B5EF4-FFF2-40B4-BE49-F238E27FC236}">
                  <a16:creationId xmlns:a16="http://schemas.microsoft.com/office/drawing/2014/main" id="{3943BE19-9204-8224-A635-502D2921E1A5}"/>
                </a:ext>
              </a:extLst>
            </p:cNvPr>
            <p:cNvSpPr/>
            <p:nvPr/>
          </p:nvSpPr>
          <p:spPr>
            <a:xfrm>
              <a:off x="4355524" y="1738888"/>
              <a:ext cx="77090" cy="42059"/>
            </a:xfrm>
            <a:custGeom>
              <a:avLst/>
              <a:gdLst>
                <a:gd name="connsiteX0" fmla="*/ 42424 w 77090"/>
                <a:gd name="connsiteY0" fmla="*/ 23985 h 42059"/>
                <a:gd name="connsiteX1" fmla="*/ 36515 w 77090"/>
                <a:gd name="connsiteY1" fmla="*/ 6316 h 42059"/>
                <a:gd name="connsiteX2" fmla="*/ 0 w 77090"/>
                <a:gd name="connsiteY2" fmla="*/ 0 h 42059"/>
                <a:gd name="connsiteX3" fmla="*/ 31356 w 77090"/>
                <a:gd name="connsiteY3" fmla="*/ 33469 h 42059"/>
                <a:gd name="connsiteX4" fmla="*/ 52660 w 77090"/>
                <a:gd name="connsiteY4" fmla="*/ 42059 h 42059"/>
                <a:gd name="connsiteX5" fmla="*/ 77091 w 77090"/>
                <a:gd name="connsiteY5" fmla="*/ 19740 h 42059"/>
                <a:gd name="connsiteX6" fmla="*/ 64398 w 77090"/>
                <a:gd name="connsiteY6" fmla="*/ 11881 h 42059"/>
                <a:gd name="connsiteX7" fmla="*/ 61717 w 77090"/>
                <a:gd name="connsiteY7" fmla="*/ 28899 h 42059"/>
                <a:gd name="connsiteX8" fmla="*/ 55137 w 77090"/>
                <a:gd name="connsiteY8" fmla="*/ 31884 h 42059"/>
                <a:gd name="connsiteX9" fmla="*/ 51441 w 77090"/>
                <a:gd name="connsiteY9" fmla="*/ 10845 h 42059"/>
                <a:gd name="connsiteX10" fmla="*/ 42424 w 77090"/>
                <a:gd name="connsiteY10" fmla="*/ 23985 h 42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090" h="42059">
                  <a:moveTo>
                    <a:pt x="42424" y="23985"/>
                  </a:moveTo>
                  <a:cubicBezTo>
                    <a:pt x="38505" y="17912"/>
                    <a:pt x="40881" y="12368"/>
                    <a:pt x="36515" y="6316"/>
                  </a:cubicBezTo>
                  <a:cubicBezTo>
                    <a:pt x="24025" y="14399"/>
                    <a:pt x="11921" y="10540"/>
                    <a:pt x="0" y="0"/>
                  </a:cubicBezTo>
                  <a:cubicBezTo>
                    <a:pt x="1361" y="29001"/>
                    <a:pt x="22725" y="7534"/>
                    <a:pt x="31356" y="33469"/>
                  </a:cubicBezTo>
                  <a:cubicBezTo>
                    <a:pt x="39094" y="16247"/>
                    <a:pt x="45917" y="28127"/>
                    <a:pt x="52660" y="42059"/>
                  </a:cubicBezTo>
                  <a:cubicBezTo>
                    <a:pt x="65535" y="37632"/>
                    <a:pt x="65677" y="29427"/>
                    <a:pt x="77091" y="19740"/>
                  </a:cubicBezTo>
                  <a:cubicBezTo>
                    <a:pt x="72867" y="16064"/>
                    <a:pt x="68582" y="15516"/>
                    <a:pt x="64398" y="11881"/>
                  </a:cubicBezTo>
                  <a:cubicBezTo>
                    <a:pt x="58245" y="17141"/>
                    <a:pt x="65089" y="23436"/>
                    <a:pt x="61717" y="28899"/>
                  </a:cubicBezTo>
                  <a:cubicBezTo>
                    <a:pt x="59483" y="30869"/>
                    <a:pt x="57371" y="28595"/>
                    <a:pt x="55137" y="31884"/>
                  </a:cubicBezTo>
                  <a:cubicBezTo>
                    <a:pt x="52883" y="24736"/>
                    <a:pt x="60499" y="18440"/>
                    <a:pt x="51441" y="10845"/>
                  </a:cubicBezTo>
                  <a:cubicBezTo>
                    <a:pt x="45755" y="11576"/>
                    <a:pt x="43399" y="14988"/>
                    <a:pt x="42424" y="23985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7" name="Freeform: Shape 1086">
              <a:extLst>
                <a:ext uri="{FF2B5EF4-FFF2-40B4-BE49-F238E27FC236}">
                  <a16:creationId xmlns:a16="http://schemas.microsoft.com/office/drawing/2014/main" id="{C44F985D-6CB3-AF23-4436-E739099309EA}"/>
                </a:ext>
              </a:extLst>
            </p:cNvPr>
            <p:cNvSpPr/>
            <p:nvPr/>
          </p:nvSpPr>
          <p:spPr>
            <a:xfrm>
              <a:off x="3834233" y="401089"/>
              <a:ext cx="17783" cy="18658"/>
            </a:xfrm>
            <a:custGeom>
              <a:avLst/>
              <a:gdLst>
                <a:gd name="connsiteX0" fmla="*/ 785 w 17783"/>
                <a:gd name="connsiteY0" fmla="*/ 0 h 18658"/>
                <a:gd name="connsiteX1" fmla="*/ 2816 w 17783"/>
                <a:gd name="connsiteY1" fmla="*/ 3655 h 18658"/>
                <a:gd name="connsiteX2" fmla="*/ 6695 w 17783"/>
                <a:gd name="connsiteY2" fmla="*/ 17709 h 18658"/>
                <a:gd name="connsiteX3" fmla="*/ 17784 w 17783"/>
                <a:gd name="connsiteY3" fmla="*/ 8245 h 18658"/>
                <a:gd name="connsiteX4" fmla="*/ 785 w 17783"/>
                <a:gd name="connsiteY4" fmla="*/ 0 h 18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783" h="18658">
                  <a:moveTo>
                    <a:pt x="785" y="0"/>
                  </a:moveTo>
                  <a:cubicBezTo>
                    <a:pt x="-1408" y="4427"/>
                    <a:pt x="1557" y="5463"/>
                    <a:pt x="2816" y="3655"/>
                  </a:cubicBezTo>
                  <a:cubicBezTo>
                    <a:pt x="5924" y="8489"/>
                    <a:pt x="8990" y="13302"/>
                    <a:pt x="6695" y="17709"/>
                  </a:cubicBezTo>
                  <a:cubicBezTo>
                    <a:pt x="10168" y="21608"/>
                    <a:pt x="14047" y="12510"/>
                    <a:pt x="17784" y="8245"/>
                  </a:cubicBezTo>
                  <a:cubicBezTo>
                    <a:pt x="12199" y="2599"/>
                    <a:pt x="6411" y="3452"/>
                    <a:pt x="785" y="0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8" name="Freeform: Shape 1087">
              <a:extLst>
                <a:ext uri="{FF2B5EF4-FFF2-40B4-BE49-F238E27FC236}">
                  <a16:creationId xmlns:a16="http://schemas.microsoft.com/office/drawing/2014/main" id="{8DED49CC-8AAD-9FA2-138F-9E5856A16D57}"/>
                </a:ext>
              </a:extLst>
            </p:cNvPr>
            <p:cNvSpPr/>
            <p:nvPr/>
          </p:nvSpPr>
          <p:spPr>
            <a:xfrm>
              <a:off x="4040706" y="510206"/>
              <a:ext cx="38846" cy="17666"/>
            </a:xfrm>
            <a:custGeom>
              <a:avLst/>
              <a:gdLst>
                <a:gd name="connsiteX0" fmla="*/ 322 w 38846"/>
                <a:gd name="connsiteY0" fmla="*/ 0 h 17666"/>
                <a:gd name="connsiteX1" fmla="*/ 38847 w 38846"/>
                <a:gd name="connsiteY1" fmla="*/ 9972 h 17666"/>
                <a:gd name="connsiteX2" fmla="*/ 26154 w 38846"/>
                <a:gd name="connsiteY2" fmla="*/ 2031 h 17666"/>
                <a:gd name="connsiteX3" fmla="*/ 322 w 38846"/>
                <a:gd name="connsiteY3" fmla="*/ 0 h 17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46" h="17666">
                  <a:moveTo>
                    <a:pt x="322" y="0"/>
                  </a:moveTo>
                  <a:cubicBezTo>
                    <a:pt x="-3496" y="8611"/>
                    <a:pt x="27718" y="28615"/>
                    <a:pt x="38847" y="9972"/>
                  </a:cubicBezTo>
                  <a:cubicBezTo>
                    <a:pt x="35760" y="6661"/>
                    <a:pt x="21788" y="18176"/>
                    <a:pt x="26154" y="2031"/>
                  </a:cubicBezTo>
                  <a:cubicBezTo>
                    <a:pt x="17828" y="-6763"/>
                    <a:pt x="8384" y="18643"/>
                    <a:pt x="322" y="0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9" name="Freeform: Shape 1088">
              <a:extLst>
                <a:ext uri="{FF2B5EF4-FFF2-40B4-BE49-F238E27FC236}">
                  <a16:creationId xmlns:a16="http://schemas.microsoft.com/office/drawing/2014/main" id="{36C063FB-166A-FE7C-F6D3-A8727D2D52E6}"/>
                </a:ext>
              </a:extLst>
            </p:cNvPr>
            <p:cNvSpPr/>
            <p:nvPr/>
          </p:nvSpPr>
          <p:spPr>
            <a:xfrm>
              <a:off x="4149251" y="550113"/>
              <a:ext cx="25405" cy="41751"/>
            </a:xfrm>
            <a:custGeom>
              <a:avLst/>
              <a:gdLst>
                <a:gd name="connsiteX0" fmla="*/ 0 w 25405"/>
                <a:gd name="connsiteY0" fmla="*/ 20308 h 41751"/>
                <a:gd name="connsiteX1" fmla="*/ 25406 w 25405"/>
                <a:gd name="connsiteY1" fmla="*/ 36108 h 41751"/>
                <a:gd name="connsiteX2" fmla="*/ 4955 w 25405"/>
                <a:gd name="connsiteY2" fmla="*/ 0 h 41751"/>
                <a:gd name="connsiteX3" fmla="*/ 0 w 25405"/>
                <a:gd name="connsiteY3" fmla="*/ 20308 h 41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05" h="41751">
                  <a:moveTo>
                    <a:pt x="0" y="20308"/>
                  </a:moveTo>
                  <a:cubicBezTo>
                    <a:pt x="8773" y="27233"/>
                    <a:pt x="12246" y="53005"/>
                    <a:pt x="25406" y="36108"/>
                  </a:cubicBezTo>
                  <a:cubicBezTo>
                    <a:pt x="23659" y="8692"/>
                    <a:pt x="1787" y="30036"/>
                    <a:pt x="4955" y="0"/>
                  </a:cubicBezTo>
                  <a:cubicBezTo>
                    <a:pt x="-4894" y="6092"/>
                    <a:pt x="9870" y="14155"/>
                    <a:pt x="0" y="20308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0" name="Freeform: Shape 1089">
              <a:extLst>
                <a:ext uri="{FF2B5EF4-FFF2-40B4-BE49-F238E27FC236}">
                  <a16:creationId xmlns:a16="http://schemas.microsoft.com/office/drawing/2014/main" id="{28414C91-29AB-4CC9-CDB1-926F39C421AA}"/>
                </a:ext>
              </a:extLst>
            </p:cNvPr>
            <p:cNvSpPr/>
            <p:nvPr/>
          </p:nvSpPr>
          <p:spPr>
            <a:xfrm>
              <a:off x="4556776" y="1103497"/>
              <a:ext cx="19769" cy="23903"/>
            </a:xfrm>
            <a:custGeom>
              <a:avLst/>
              <a:gdLst>
                <a:gd name="connsiteX0" fmla="*/ 1102 w 19769"/>
                <a:gd name="connsiteY0" fmla="*/ 12754 h 23903"/>
                <a:gd name="connsiteX1" fmla="*/ 11581 w 19769"/>
                <a:gd name="connsiteY1" fmla="*/ 23903 h 23903"/>
                <a:gd name="connsiteX2" fmla="*/ 18364 w 19769"/>
                <a:gd name="connsiteY2" fmla="*/ 14094 h 23903"/>
                <a:gd name="connsiteX3" fmla="*/ 18567 w 19769"/>
                <a:gd name="connsiteY3" fmla="*/ 7189 h 23903"/>
                <a:gd name="connsiteX4" fmla="*/ 14465 w 19769"/>
                <a:gd name="connsiteY4" fmla="*/ 0 h 23903"/>
                <a:gd name="connsiteX5" fmla="*/ 7722 w 19769"/>
                <a:gd name="connsiteY5" fmla="*/ 9829 h 23903"/>
                <a:gd name="connsiteX6" fmla="*/ 1102 w 19769"/>
                <a:gd name="connsiteY6" fmla="*/ 12754 h 23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769" h="23903">
                  <a:moveTo>
                    <a:pt x="1102" y="12754"/>
                  </a:moveTo>
                  <a:cubicBezTo>
                    <a:pt x="-3813" y="26360"/>
                    <a:pt x="9164" y="18664"/>
                    <a:pt x="11581" y="23903"/>
                  </a:cubicBezTo>
                  <a:cubicBezTo>
                    <a:pt x="15866" y="19131"/>
                    <a:pt x="13916" y="9261"/>
                    <a:pt x="18364" y="14094"/>
                  </a:cubicBezTo>
                  <a:cubicBezTo>
                    <a:pt x="20679" y="12002"/>
                    <a:pt x="19684" y="9565"/>
                    <a:pt x="18567" y="7189"/>
                  </a:cubicBezTo>
                  <a:cubicBezTo>
                    <a:pt x="17186" y="4834"/>
                    <a:pt x="15805" y="2396"/>
                    <a:pt x="14465" y="0"/>
                  </a:cubicBezTo>
                  <a:cubicBezTo>
                    <a:pt x="16699" y="5199"/>
                    <a:pt x="3295" y="24634"/>
                    <a:pt x="7722" y="9829"/>
                  </a:cubicBezTo>
                  <a:cubicBezTo>
                    <a:pt x="3640" y="5321"/>
                    <a:pt x="5488" y="18704"/>
                    <a:pt x="1102" y="12754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1" name="Freeform: Shape 1090">
              <a:extLst>
                <a:ext uri="{FF2B5EF4-FFF2-40B4-BE49-F238E27FC236}">
                  <a16:creationId xmlns:a16="http://schemas.microsoft.com/office/drawing/2014/main" id="{4FD7BA5E-28CB-0C7A-762F-E0D98EDDBB64}"/>
                </a:ext>
              </a:extLst>
            </p:cNvPr>
            <p:cNvSpPr/>
            <p:nvPr/>
          </p:nvSpPr>
          <p:spPr>
            <a:xfrm>
              <a:off x="4391651" y="614036"/>
              <a:ext cx="45696" cy="64933"/>
            </a:xfrm>
            <a:custGeom>
              <a:avLst/>
              <a:gdLst>
                <a:gd name="connsiteX0" fmla="*/ 2 w 45696"/>
                <a:gd name="connsiteY0" fmla="*/ 6181 h 64933"/>
                <a:gd name="connsiteX1" fmla="*/ 25408 w 45696"/>
                <a:gd name="connsiteY1" fmla="*/ 22022 h 64933"/>
                <a:gd name="connsiteX2" fmla="*/ 45696 w 45696"/>
                <a:gd name="connsiteY2" fmla="*/ 64933 h 64933"/>
                <a:gd name="connsiteX3" fmla="*/ 36720 w 45696"/>
                <a:gd name="connsiteY3" fmla="*/ 5633 h 64933"/>
                <a:gd name="connsiteX4" fmla="*/ 8837 w 45696"/>
                <a:gd name="connsiteY4" fmla="*/ 7 h 64933"/>
                <a:gd name="connsiteX5" fmla="*/ 2 w 45696"/>
                <a:gd name="connsiteY5" fmla="*/ 6181 h 64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696" h="64933">
                  <a:moveTo>
                    <a:pt x="2" y="6181"/>
                  </a:moveTo>
                  <a:cubicBezTo>
                    <a:pt x="-241" y="18935"/>
                    <a:pt x="18280" y="16559"/>
                    <a:pt x="25408" y="22022"/>
                  </a:cubicBezTo>
                  <a:cubicBezTo>
                    <a:pt x="22403" y="42330"/>
                    <a:pt x="39584" y="58069"/>
                    <a:pt x="45696" y="64933"/>
                  </a:cubicBezTo>
                  <a:cubicBezTo>
                    <a:pt x="45696" y="45458"/>
                    <a:pt x="40193" y="25474"/>
                    <a:pt x="36720" y="5633"/>
                  </a:cubicBezTo>
                  <a:cubicBezTo>
                    <a:pt x="34182" y="40238"/>
                    <a:pt x="23174" y="-622"/>
                    <a:pt x="8837" y="7"/>
                  </a:cubicBezTo>
                  <a:cubicBezTo>
                    <a:pt x="7821" y="8760"/>
                    <a:pt x="5506" y="11867"/>
                    <a:pt x="2" y="6181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2" name="Freeform: Shape 1091">
              <a:extLst>
                <a:ext uri="{FF2B5EF4-FFF2-40B4-BE49-F238E27FC236}">
                  <a16:creationId xmlns:a16="http://schemas.microsoft.com/office/drawing/2014/main" id="{3FD71290-B1B1-993B-9D60-4277E7EE22F8}"/>
                </a:ext>
              </a:extLst>
            </p:cNvPr>
            <p:cNvSpPr/>
            <p:nvPr/>
          </p:nvSpPr>
          <p:spPr>
            <a:xfrm>
              <a:off x="4460722" y="686321"/>
              <a:ext cx="35369" cy="21323"/>
            </a:xfrm>
            <a:custGeom>
              <a:avLst/>
              <a:gdLst>
                <a:gd name="connsiteX0" fmla="*/ 0 w 35369"/>
                <a:gd name="connsiteY0" fmla="*/ 4874 h 21323"/>
                <a:gd name="connsiteX1" fmla="*/ 34017 w 35369"/>
                <a:gd name="connsiteY1" fmla="*/ 21324 h 21323"/>
                <a:gd name="connsiteX2" fmla="*/ 26036 w 35369"/>
                <a:gd name="connsiteY2" fmla="*/ 0 h 21323"/>
                <a:gd name="connsiteX3" fmla="*/ 0 w 35369"/>
                <a:gd name="connsiteY3" fmla="*/ 4874 h 21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369" h="21323">
                  <a:moveTo>
                    <a:pt x="0" y="4874"/>
                  </a:moveTo>
                  <a:cubicBezTo>
                    <a:pt x="2539" y="19191"/>
                    <a:pt x="24106" y="14561"/>
                    <a:pt x="34017" y="21324"/>
                  </a:cubicBezTo>
                  <a:cubicBezTo>
                    <a:pt x="40861" y="9261"/>
                    <a:pt x="19151" y="14195"/>
                    <a:pt x="26036" y="0"/>
                  </a:cubicBezTo>
                  <a:cubicBezTo>
                    <a:pt x="22075" y="4122"/>
                    <a:pt x="9464" y="16287"/>
                    <a:pt x="0" y="4874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3" name="Freeform: Shape 1092">
              <a:extLst>
                <a:ext uri="{FF2B5EF4-FFF2-40B4-BE49-F238E27FC236}">
                  <a16:creationId xmlns:a16="http://schemas.microsoft.com/office/drawing/2014/main" id="{EC7338D3-ACF0-E9E0-68B4-FE2415F2F751}"/>
                </a:ext>
              </a:extLst>
            </p:cNvPr>
            <p:cNvSpPr/>
            <p:nvPr/>
          </p:nvSpPr>
          <p:spPr>
            <a:xfrm>
              <a:off x="4437138" y="634392"/>
              <a:ext cx="27474" cy="28939"/>
            </a:xfrm>
            <a:custGeom>
              <a:avLst/>
              <a:gdLst>
                <a:gd name="connsiteX0" fmla="*/ 3702 w 27474"/>
                <a:gd name="connsiteY0" fmla="*/ 0 h 28939"/>
                <a:gd name="connsiteX1" fmla="*/ 7804 w 27474"/>
                <a:gd name="connsiteY1" fmla="*/ 7230 h 28939"/>
                <a:gd name="connsiteX2" fmla="*/ 9449 w 27474"/>
                <a:gd name="connsiteY2" fmla="*/ 24614 h 28939"/>
                <a:gd name="connsiteX3" fmla="*/ 20111 w 27474"/>
                <a:gd name="connsiteY3" fmla="*/ 28940 h 28939"/>
                <a:gd name="connsiteX4" fmla="*/ 26874 w 27474"/>
                <a:gd name="connsiteY4" fmla="*/ 19090 h 28939"/>
                <a:gd name="connsiteX5" fmla="*/ 20964 w 27474"/>
                <a:gd name="connsiteY5" fmla="*/ 1381 h 28939"/>
                <a:gd name="connsiteX6" fmla="*/ 3702 w 27474"/>
                <a:gd name="connsiteY6" fmla="*/ 0 h 28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474" h="28939">
                  <a:moveTo>
                    <a:pt x="3702" y="0"/>
                  </a:moveTo>
                  <a:cubicBezTo>
                    <a:pt x="-5213" y="8184"/>
                    <a:pt x="4332" y="12226"/>
                    <a:pt x="7804" y="7230"/>
                  </a:cubicBezTo>
                  <a:cubicBezTo>
                    <a:pt x="11399" y="13282"/>
                    <a:pt x="11460" y="19070"/>
                    <a:pt x="9449" y="24614"/>
                  </a:cubicBezTo>
                  <a:cubicBezTo>
                    <a:pt x="12922" y="28188"/>
                    <a:pt x="16639" y="24553"/>
                    <a:pt x="20111" y="28940"/>
                  </a:cubicBezTo>
                  <a:cubicBezTo>
                    <a:pt x="16293" y="22766"/>
                    <a:pt x="13958" y="-305"/>
                    <a:pt x="26874" y="19090"/>
                  </a:cubicBezTo>
                  <a:cubicBezTo>
                    <a:pt x="29331" y="13505"/>
                    <a:pt x="23625" y="7332"/>
                    <a:pt x="20964" y="1381"/>
                  </a:cubicBezTo>
                  <a:cubicBezTo>
                    <a:pt x="14953" y="9301"/>
                    <a:pt x="9185" y="8814"/>
                    <a:pt x="3702" y="0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4" name="Freeform: Shape 1093">
              <a:extLst>
                <a:ext uri="{FF2B5EF4-FFF2-40B4-BE49-F238E27FC236}">
                  <a16:creationId xmlns:a16="http://schemas.microsoft.com/office/drawing/2014/main" id="{A939B3A1-53D4-0B35-C56D-845667E89FB7}"/>
                </a:ext>
              </a:extLst>
            </p:cNvPr>
            <p:cNvSpPr/>
            <p:nvPr/>
          </p:nvSpPr>
          <p:spPr>
            <a:xfrm>
              <a:off x="4532289" y="655879"/>
              <a:ext cx="17871" cy="23598"/>
            </a:xfrm>
            <a:custGeom>
              <a:avLst/>
              <a:gdLst>
                <a:gd name="connsiteX0" fmla="*/ 17872 w 17871"/>
                <a:gd name="connsiteY0" fmla="*/ 4265 h 23598"/>
                <a:gd name="connsiteX1" fmla="*/ 7169 w 17871"/>
                <a:gd name="connsiteY1" fmla="*/ 0 h 23598"/>
                <a:gd name="connsiteX2" fmla="*/ 0 w 17871"/>
                <a:gd name="connsiteY2" fmla="*/ 23598 h 23598"/>
                <a:gd name="connsiteX3" fmla="*/ 17872 w 17871"/>
                <a:gd name="connsiteY3" fmla="*/ 4265 h 23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871" h="23598">
                  <a:moveTo>
                    <a:pt x="17872" y="4265"/>
                  </a:moveTo>
                  <a:cubicBezTo>
                    <a:pt x="14358" y="751"/>
                    <a:pt x="10642" y="4407"/>
                    <a:pt x="7169" y="0"/>
                  </a:cubicBezTo>
                  <a:cubicBezTo>
                    <a:pt x="-1259" y="7413"/>
                    <a:pt x="8469" y="16186"/>
                    <a:pt x="0" y="23598"/>
                  </a:cubicBezTo>
                  <a:cubicBezTo>
                    <a:pt x="7027" y="22888"/>
                    <a:pt x="7372" y="14358"/>
                    <a:pt x="17872" y="4265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5" name="Freeform: Shape 1094">
              <a:extLst>
                <a:ext uri="{FF2B5EF4-FFF2-40B4-BE49-F238E27FC236}">
                  <a16:creationId xmlns:a16="http://schemas.microsoft.com/office/drawing/2014/main" id="{ABC9143A-B90F-3544-6376-9E7D70B11D19}"/>
                </a:ext>
              </a:extLst>
            </p:cNvPr>
            <p:cNvSpPr/>
            <p:nvPr/>
          </p:nvSpPr>
          <p:spPr>
            <a:xfrm>
              <a:off x="4640431" y="516055"/>
              <a:ext cx="18598" cy="37692"/>
            </a:xfrm>
            <a:custGeom>
              <a:avLst/>
              <a:gdLst>
                <a:gd name="connsiteX0" fmla="*/ 9058 w 18598"/>
                <a:gd name="connsiteY0" fmla="*/ 0 h 37692"/>
                <a:gd name="connsiteX1" fmla="*/ 0 w 18598"/>
                <a:gd name="connsiteY1" fmla="*/ 13099 h 37692"/>
                <a:gd name="connsiteX2" fmla="*/ 5747 w 18598"/>
                <a:gd name="connsiteY2" fmla="*/ 37693 h 37692"/>
                <a:gd name="connsiteX3" fmla="*/ 12530 w 18598"/>
                <a:gd name="connsiteY3" fmla="*/ 27924 h 37692"/>
                <a:gd name="connsiteX4" fmla="*/ 17242 w 18598"/>
                <a:gd name="connsiteY4" fmla="*/ 14439 h 37692"/>
                <a:gd name="connsiteX5" fmla="*/ 9058 w 18598"/>
                <a:gd name="connsiteY5" fmla="*/ 0 h 37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598" h="37692">
                  <a:moveTo>
                    <a:pt x="9058" y="0"/>
                  </a:moveTo>
                  <a:cubicBezTo>
                    <a:pt x="7961" y="12571"/>
                    <a:pt x="5951" y="3859"/>
                    <a:pt x="0" y="13099"/>
                  </a:cubicBezTo>
                  <a:cubicBezTo>
                    <a:pt x="8022" y="21770"/>
                    <a:pt x="-5280" y="28818"/>
                    <a:pt x="5747" y="37693"/>
                  </a:cubicBezTo>
                  <a:cubicBezTo>
                    <a:pt x="7981" y="34443"/>
                    <a:pt x="10256" y="31194"/>
                    <a:pt x="12530" y="27924"/>
                  </a:cubicBezTo>
                  <a:cubicBezTo>
                    <a:pt x="8692" y="18521"/>
                    <a:pt x="5219" y="8265"/>
                    <a:pt x="17242" y="14439"/>
                  </a:cubicBezTo>
                  <a:cubicBezTo>
                    <a:pt x="22563" y="5138"/>
                    <a:pt x="10622" y="12672"/>
                    <a:pt x="9058" y="0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6" name="Freeform: Shape 1095">
              <a:extLst>
                <a:ext uri="{FF2B5EF4-FFF2-40B4-BE49-F238E27FC236}">
                  <a16:creationId xmlns:a16="http://schemas.microsoft.com/office/drawing/2014/main" id="{BB0E05A3-F2F7-F6D9-D203-79E5982326D4}"/>
                </a:ext>
              </a:extLst>
            </p:cNvPr>
            <p:cNvSpPr/>
            <p:nvPr/>
          </p:nvSpPr>
          <p:spPr>
            <a:xfrm>
              <a:off x="4798614" y="766438"/>
              <a:ext cx="11989" cy="27471"/>
            </a:xfrm>
            <a:custGeom>
              <a:avLst/>
              <a:gdLst>
                <a:gd name="connsiteX0" fmla="*/ 2884 w 11989"/>
                <a:gd name="connsiteY0" fmla="*/ 2924 h 27471"/>
                <a:gd name="connsiteX1" fmla="*/ 4915 w 11989"/>
                <a:gd name="connsiteY1" fmla="*/ 6539 h 27471"/>
                <a:gd name="connsiteX2" fmla="*/ 0 w 11989"/>
                <a:gd name="connsiteY2" fmla="*/ 26868 h 27471"/>
                <a:gd name="connsiteX3" fmla="*/ 9423 w 11989"/>
                <a:gd name="connsiteY3" fmla="*/ 0 h 27471"/>
                <a:gd name="connsiteX4" fmla="*/ 2884 w 11989"/>
                <a:gd name="connsiteY4" fmla="*/ 2924 h 2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89" h="27471">
                  <a:moveTo>
                    <a:pt x="2884" y="2924"/>
                  </a:moveTo>
                  <a:cubicBezTo>
                    <a:pt x="-2599" y="-1685"/>
                    <a:pt x="1584" y="11941"/>
                    <a:pt x="4915" y="6539"/>
                  </a:cubicBezTo>
                  <a:cubicBezTo>
                    <a:pt x="6154" y="13566"/>
                    <a:pt x="3920" y="20268"/>
                    <a:pt x="0" y="26868"/>
                  </a:cubicBezTo>
                  <a:cubicBezTo>
                    <a:pt x="6905" y="31539"/>
                    <a:pt x="16694" y="7799"/>
                    <a:pt x="9423" y="0"/>
                  </a:cubicBezTo>
                  <a:cubicBezTo>
                    <a:pt x="7169" y="4366"/>
                    <a:pt x="4976" y="5037"/>
                    <a:pt x="2884" y="2924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7" name="Freeform: Shape 1096">
              <a:extLst>
                <a:ext uri="{FF2B5EF4-FFF2-40B4-BE49-F238E27FC236}">
                  <a16:creationId xmlns:a16="http://schemas.microsoft.com/office/drawing/2014/main" id="{7D0F680A-6DDF-E141-CCEE-56771488C038}"/>
                </a:ext>
              </a:extLst>
            </p:cNvPr>
            <p:cNvSpPr/>
            <p:nvPr/>
          </p:nvSpPr>
          <p:spPr>
            <a:xfrm>
              <a:off x="5038224" y="1200522"/>
              <a:ext cx="21820" cy="17424"/>
            </a:xfrm>
            <a:custGeom>
              <a:avLst/>
              <a:gdLst>
                <a:gd name="connsiteX0" fmla="*/ 70 w 21820"/>
                <a:gd name="connsiteY0" fmla="*/ 15078 h 17424"/>
                <a:gd name="connsiteX1" fmla="*/ 2345 w 21820"/>
                <a:gd name="connsiteY1" fmla="*/ 11849 h 17424"/>
                <a:gd name="connsiteX2" fmla="*/ 21821 w 21820"/>
                <a:gd name="connsiteY2" fmla="*/ 9879 h 17424"/>
                <a:gd name="connsiteX3" fmla="*/ 517 w 21820"/>
                <a:gd name="connsiteY3" fmla="*/ 1288 h 17424"/>
                <a:gd name="connsiteX4" fmla="*/ 70 w 21820"/>
                <a:gd name="connsiteY4" fmla="*/ 15078 h 1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820" h="17424">
                  <a:moveTo>
                    <a:pt x="70" y="15078"/>
                  </a:moveTo>
                  <a:cubicBezTo>
                    <a:pt x="2853" y="18632"/>
                    <a:pt x="3503" y="13798"/>
                    <a:pt x="2345" y="11849"/>
                  </a:cubicBezTo>
                  <a:cubicBezTo>
                    <a:pt x="9128" y="943"/>
                    <a:pt x="14753" y="30573"/>
                    <a:pt x="21821" y="9879"/>
                  </a:cubicBezTo>
                  <a:cubicBezTo>
                    <a:pt x="15180" y="-7972"/>
                    <a:pt x="7585" y="4477"/>
                    <a:pt x="517" y="1288"/>
                  </a:cubicBezTo>
                  <a:cubicBezTo>
                    <a:pt x="-1453" y="5776"/>
                    <a:pt x="3056" y="10691"/>
                    <a:pt x="70" y="15078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98" name="Graphic 4" descr="A curved brushstroke">
            <a:extLst>
              <a:ext uri="{FF2B5EF4-FFF2-40B4-BE49-F238E27FC236}">
                <a16:creationId xmlns:a16="http://schemas.microsoft.com/office/drawing/2014/main" id="{BCE89FD9-1328-41F6-933D-BBBD19FF3CDB}"/>
              </a:ext>
            </a:extLst>
          </p:cNvPr>
          <p:cNvGrpSpPr/>
          <p:nvPr/>
        </p:nvGrpSpPr>
        <p:grpSpPr>
          <a:xfrm rot="9858036">
            <a:off x="6312384" y="484829"/>
            <a:ext cx="212873" cy="53333"/>
            <a:chOff x="8275847" y="1875276"/>
            <a:chExt cx="212873" cy="53333"/>
          </a:xfrm>
          <a:solidFill>
            <a:schemeClr val="bg1"/>
          </a:solidFill>
        </p:grpSpPr>
        <p:sp>
          <p:nvSpPr>
            <p:cNvPr id="1099" name="Freeform: Shape 1098">
              <a:extLst>
                <a:ext uri="{FF2B5EF4-FFF2-40B4-BE49-F238E27FC236}">
                  <a16:creationId xmlns:a16="http://schemas.microsoft.com/office/drawing/2014/main" id="{84169432-720D-D6C7-115A-59C081B5A906}"/>
                </a:ext>
              </a:extLst>
            </p:cNvPr>
            <p:cNvSpPr/>
            <p:nvPr/>
          </p:nvSpPr>
          <p:spPr>
            <a:xfrm>
              <a:off x="8412422" y="1880612"/>
              <a:ext cx="52070" cy="23455"/>
            </a:xfrm>
            <a:custGeom>
              <a:avLst/>
              <a:gdLst>
                <a:gd name="connsiteX0" fmla="*/ 0 w 52070"/>
                <a:gd name="connsiteY0" fmla="*/ 21312 h 23455"/>
                <a:gd name="connsiteX1" fmla="*/ 52071 w 52070"/>
                <a:gd name="connsiteY1" fmla="*/ 11483 h 23455"/>
                <a:gd name="connsiteX2" fmla="*/ 0 w 52070"/>
                <a:gd name="connsiteY2" fmla="*/ 21312 h 23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070" h="23455">
                  <a:moveTo>
                    <a:pt x="0" y="21312"/>
                  </a:moveTo>
                  <a:cubicBezTo>
                    <a:pt x="16938" y="31548"/>
                    <a:pt x="35154" y="1247"/>
                    <a:pt x="52071" y="11483"/>
                  </a:cubicBezTo>
                  <a:cubicBezTo>
                    <a:pt x="44212" y="-14918"/>
                    <a:pt x="16145" y="11077"/>
                    <a:pt x="0" y="21312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0" name="Freeform: Shape 1099">
              <a:extLst>
                <a:ext uri="{FF2B5EF4-FFF2-40B4-BE49-F238E27FC236}">
                  <a16:creationId xmlns:a16="http://schemas.microsoft.com/office/drawing/2014/main" id="{41D68145-CCEB-43F7-B8A6-CE6C77F4AADB}"/>
                </a:ext>
              </a:extLst>
            </p:cNvPr>
            <p:cNvSpPr/>
            <p:nvPr/>
          </p:nvSpPr>
          <p:spPr>
            <a:xfrm>
              <a:off x="8466991" y="1875276"/>
              <a:ext cx="21730" cy="13598"/>
            </a:xfrm>
            <a:custGeom>
              <a:avLst/>
              <a:gdLst>
                <a:gd name="connsiteX0" fmla="*/ 0 w 21730"/>
                <a:gd name="connsiteY0" fmla="*/ 6644 h 13598"/>
                <a:gd name="connsiteX1" fmla="*/ 21730 w 21730"/>
                <a:gd name="connsiteY1" fmla="*/ 1466 h 13598"/>
                <a:gd name="connsiteX2" fmla="*/ 0 w 21730"/>
                <a:gd name="connsiteY2" fmla="*/ 6644 h 13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730" h="13598">
                  <a:moveTo>
                    <a:pt x="0" y="6644"/>
                  </a:moveTo>
                  <a:cubicBezTo>
                    <a:pt x="6844" y="17793"/>
                    <a:pt x="14134" y="15153"/>
                    <a:pt x="21730" y="1466"/>
                  </a:cubicBezTo>
                  <a:cubicBezTo>
                    <a:pt x="14622" y="-1520"/>
                    <a:pt x="7392" y="-17"/>
                    <a:pt x="0" y="6644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1" name="Freeform: Shape 1100">
              <a:extLst>
                <a:ext uri="{FF2B5EF4-FFF2-40B4-BE49-F238E27FC236}">
                  <a16:creationId xmlns:a16="http://schemas.microsoft.com/office/drawing/2014/main" id="{E7174BF4-CD72-1298-FE74-D77D6FAD30EA}"/>
                </a:ext>
              </a:extLst>
            </p:cNvPr>
            <p:cNvSpPr/>
            <p:nvPr/>
          </p:nvSpPr>
          <p:spPr>
            <a:xfrm>
              <a:off x="8275847" y="1903752"/>
              <a:ext cx="71750" cy="24857"/>
            </a:xfrm>
            <a:custGeom>
              <a:avLst/>
              <a:gdLst>
                <a:gd name="connsiteX0" fmla="*/ 0 w 71750"/>
                <a:gd name="connsiteY0" fmla="*/ 18562 h 24857"/>
                <a:gd name="connsiteX1" fmla="*/ 36495 w 71750"/>
                <a:gd name="connsiteY1" fmla="*/ 24858 h 24857"/>
                <a:gd name="connsiteX2" fmla="*/ 69090 w 71750"/>
                <a:gd name="connsiteY2" fmla="*/ 16998 h 24857"/>
                <a:gd name="connsiteX3" fmla="*/ 71547 w 71750"/>
                <a:gd name="connsiteY3" fmla="*/ 6865 h 24857"/>
                <a:gd name="connsiteX4" fmla="*/ 71750 w 71750"/>
                <a:gd name="connsiteY4" fmla="*/ 0 h 24857"/>
                <a:gd name="connsiteX5" fmla="*/ 0 w 71750"/>
                <a:gd name="connsiteY5" fmla="*/ 18562 h 2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750" h="24857">
                  <a:moveTo>
                    <a:pt x="0" y="18562"/>
                  </a:moveTo>
                  <a:cubicBezTo>
                    <a:pt x="12104" y="22055"/>
                    <a:pt x="24452" y="17404"/>
                    <a:pt x="36495" y="24858"/>
                  </a:cubicBezTo>
                  <a:cubicBezTo>
                    <a:pt x="42059" y="4752"/>
                    <a:pt x="57859" y="15577"/>
                    <a:pt x="69090" y="16998"/>
                  </a:cubicBezTo>
                  <a:cubicBezTo>
                    <a:pt x="70532" y="13688"/>
                    <a:pt x="69313" y="10154"/>
                    <a:pt x="71547" y="6865"/>
                  </a:cubicBezTo>
                  <a:cubicBezTo>
                    <a:pt x="69414" y="4387"/>
                    <a:pt x="70511" y="2193"/>
                    <a:pt x="71750" y="0"/>
                  </a:cubicBezTo>
                  <a:cubicBezTo>
                    <a:pt x="47623" y="12977"/>
                    <a:pt x="24167" y="3919"/>
                    <a:pt x="0" y="18562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02" name="Graphic 4" descr="A curved brushstroke">
            <a:extLst>
              <a:ext uri="{FF2B5EF4-FFF2-40B4-BE49-F238E27FC236}">
                <a16:creationId xmlns:a16="http://schemas.microsoft.com/office/drawing/2014/main" id="{4C2723B6-F8FE-0DEE-8CC0-56083CD3F757}"/>
              </a:ext>
            </a:extLst>
          </p:cNvPr>
          <p:cNvGrpSpPr/>
          <p:nvPr/>
        </p:nvGrpSpPr>
        <p:grpSpPr>
          <a:xfrm rot="9858036">
            <a:off x="5487373" y="1693893"/>
            <a:ext cx="4458781" cy="335665"/>
            <a:chOff x="4854950" y="383880"/>
            <a:chExt cx="4458781" cy="335665"/>
          </a:xfrm>
          <a:solidFill>
            <a:schemeClr val="bg1"/>
          </a:solidFill>
        </p:grpSpPr>
        <p:sp>
          <p:nvSpPr>
            <p:cNvPr id="1103" name="Freeform: Shape 1102">
              <a:extLst>
                <a:ext uri="{FF2B5EF4-FFF2-40B4-BE49-F238E27FC236}">
                  <a16:creationId xmlns:a16="http://schemas.microsoft.com/office/drawing/2014/main" id="{54100455-AA11-B189-3EAD-97F688F9C32D}"/>
                </a:ext>
              </a:extLst>
            </p:cNvPr>
            <p:cNvSpPr/>
            <p:nvPr/>
          </p:nvSpPr>
          <p:spPr>
            <a:xfrm>
              <a:off x="5134658" y="513828"/>
              <a:ext cx="19942" cy="24255"/>
            </a:xfrm>
            <a:custGeom>
              <a:avLst/>
              <a:gdLst>
                <a:gd name="connsiteX0" fmla="*/ 0 w 19942"/>
                <a:gd name="connsiteY0" fmla="*/ 15691 h 24255"/>
                <a:gd name="connsiteX1" fmla="*/ 19943 w 19942"/>
                <a:gd name="connsiteY1" fmla="*/ 13 h 24255"/>
                <a:gd name="connsiteX2" fmla="*/ 0 w 19942"/>
                <a:gd name="connsiteY2" fmla="*/ 15691 h 2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942" h="24255">
                  <a:moveTo>
                    <a:pt x="0" y="15691"/>
                  </a:moveTo>
                  <a:cubicBezTo>
                    <a:pt x="10012" y="36995"/>
                    <a:pt x="18765" y="13478"/>
                    <a:pt x="19943" y="13"/>
                  </a:cubicBezTo>
                  <a:cubicBezTo>
                    <a:pt x="13464" y="-393"/>
                    <a:pt x="6702" y="8584"/>
                    <a:pt x="0" y="15691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4" name="Freeform: Shape 1103">
              <a:extLst>
                <a:ext uri="{FF2B5EF4-FFF2-40B4-BE49-F238E27FC236}">
                  <a16:creationId xmlns:a16="http://schemas.microsoft.com/office/drawing/2014/main" id="{9C1252B6-1E5B-D10D-AD55-D49DD06C0552}"/>
                </a:ext>
              </a:extLst>
            </p:cNvPr>
            <p:cNvSpPr/>
            <p:nvPr/>
          </p:nvSpPr>
          <p:spPr>
            <a:xfrm>
              <a:off x="5351837" y="519041"/>
              <a:ext cx="48212" cy="55388"/>
            </a:xfrm>
            <a:custGeom>
              <a:avLst/>
              <a:gdLst>
                <a:gd name="connsiteX0" fmla="*/ 0 w 48212"/>
                <a:gd name="connsiteY0" fmla="*/ 37733 h 55388"/>
                <a:gd name="connsiteX1" fmla="*/ 19476 w 48212"/>
                <a:gd name="connsiteY1" fmla="*/ 35783 h 55388"/>
                <a:gd name="connsiteX2" fmla="*/ 8184 w 48212"/>
                <a:gd name="connsiteY2" fmla="*/ 52111 h 55388"/>
                <a:gd name="connsiteX3" fmla="*/ 28087 w 48212"/>
                <a:gd name="connsiteY3" fmla="*/ 36454 h 55388"/>
                <a:gd name="connsiteX4" fmla="*/ 19902 w 48212"/>
                <a:gd name="connsiteY4" fmla="*/ 22014 h 55388"/>
                <a:gd name="connsiteX5" fmla="*/ 48212 w 48212"/>
                <a:gd name="connsiteY5" fmla="*/ 13850 h 55388"/>
                <a:gd name="connsiteX6" fmla="*/ 33448 w 48212"/>
                <a:gd name="connsiteY6" fmla="*/ 2335 h 55388"/>
                <a:gd name="connsiteX7" fmla="*/ 3270 w 48212"/>
                <a:gd name="connsiteY7" fmla="*/ 0 h 55388"/>
                <a:gd name="connsiteX8" fmla="*/ 0 w 48212"/>
                <a:gd name="connsiteY8" fmla="*/ 37733 h 55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212" h="55388">
                  <a:moveTo>
                    <a:pt x="0" y="37733"/>
                  </a:moveTo>
                  <a:cubicBezTo>
                    <a:pt x="8935" y="51340"/>
                    <a:pt x="8631" y="20735"/>
                    <a:pt x="19476" y="35783"/>
                  </a:cubicBezTo>
                  <a:cubicBezTo>
                    <a:pt x="23578" y="49126"/>
                    <a:pt x="10946" y="44150"/>
                    <a:pt x="8184" y="52111"/>
                  </a:cubicBezTo>
                  <a:cubicBezTo>
                    <a:pt x="16673" y="60743"/>
                    <a:pt x="24207" y="51218"/>
                    <a:pt x="28087" y="36454"/>
                  </a:cubicBezTo>
                  <a:cubicBezTo>
                    <a:pt x="22461" y="34829"/>
                    <a:pt x="20288" y="31051"/>
                    <a:pt x="19902" y="22014"/>
                  </a:cubicBezTo>
                  <a:cubicBezTo>
                    <a:pt x="29731" y="5260"/>
                    <a:pt x="38301" y="32412"/>
                    <a:pt x="48212" y="13850"/>
                  </a:cubicBezTo>
                  <a:cubicBezTo>
                    <a:pt x="43196" y="13221"/>
                    <a:pt x="38017" y="16673"/>
                    <a:pt x="33448" y="2335"/>
                  </a:cubicBezTo>
                  <a:cubicBezTo>
                    <a:pt x="20796" y="18724"/>
                    <a:pt x="9707" y="10662"/>
                    <a:pt x="3270" y="0"/>
                  </a:cubicBezTo>
                  <a:cubicBezTo>
                    <a:pt x="2782" y="12652"/>
                    <a:pt x="12307" y="26035"/>
                    <a:pt x="0" y="37733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5" name="Freeform: Shape 1104">
              <a:extLst>
                <a:ext uri="{FF2B5EF4-FFF2-40B4-BE49-F238E27FC236}">
                  <a16:creationId xmlns:a16="http://schemas.microsoft.com/office/drawing/2014/main" id="{87B5499E-1660-5B61-EEFF-9A0AEE7C5990}"/>
                </a:ext>
              </a:extLst>
            </p:cNvPr>
            <p:cNvSpPr/>
            <p:nvPr/>
          </p:nvSpPr>
          <p:spPr>
            <a:xfrm>
              <a:off x="5433862" y="540908"/>
              <a:ext cx="21730" cy="29756"/>
            </a:xfrm>
            <a:custGeom>
              <a:avLst/>
              <a:gdLst>
                <a:gd name="connsiteX0" fmla="*/ 0 w 21730"/>
                <a:gd name="connsiteY0" fmla="*/ 15297 h 29756"/>
                <a:gd name="connsiteX1" fmla="*/ 8184 w 21730"/>
                <a:gd name="connsiteY1" fmla="*/ 29756 h 29756"/>
                <a:gd name="connsiteX2" fmla="*/ 21730 w 21730"/>
                <a:gd name="connsiteY2" fmla="*/ 10057 h 29756"/>
                <a:gd name="connsiteX3" fmla="*/ 9037 w 21730"/>
                <a:gd name="connsiteY3" fmla="*/ 2198 h 29756"/>
                <a:gd name="connsiteX4" fmla="*/ 0 w 21730"/>
                <a:gd name="connsiteY4" fmla="*/ 15297 h 29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30" h="29756">
                  <a:moveTo>
                    <a:pt x="0" y="15297"/>
                  </a:moveTo>
                  <a:cubicBezTo>
                    <a:pt x="2721" y="20130"/>
                    <a:pt x="5443" y="24943"/>
                    <a:pt x="8184" y="29756"/>
                  </a:cubicBezTo>
                  <a:cubicBezTo>
                    <a:pt x="16775" y="17835"/>
                    <a:pt x="16917" y="24456"/>
                    <a:pt x="21730" y="10057"/>
                  </a:cubicBezTo>
                  <a:cubicBezTo>
                    <a:pt x="14277" y="-2412"/>
                    <a:pt x="1462" y="26649"/>
                    <a:pt x="9037" y="2198"/>
                  </a:cubicBezTo>
                  <a:cubicBezTo>
                    <a:pt x="3574" y="-6271"/>
                    <a:pt x="792" y="12251"/>
                    <a:pt x="0" y="15297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6" name="Freeform: Shape 1105">
              <a:extLst>
                <a:ext uri="{FF2B5EF4-FFF2-40B4-BE49-F238E27FC236}">
                  <a16:creationId xmlns:a16="http://schemas.microsoft.com/office/drawing/2014/main" id="{CA273203-D747-3F18-2AF0-42D191218F12}"/>
                </a:ext>
              </a:extLst>
            </p:cNvPr>
            <p:cNvSpPr/>
            <p:nvPr/>
          </p:nvSpPr>
          <p:spPr>
            <a:xfrm>
              <a:off x="5459715" y="538598"/>
              <a:ext cx="19678" cy="37347"/>
            </a:xfrm>
            <a:custGeom>
              <a:avLst/>
              <a:gdLst>
                <a:gd name="connsiteX0" fmla="*/ 5950 w 19678"/>
                <a:gd name="connsiteY0" fmla="*/ 37347 h 37347"/>
                <a:gd name="connsiteX1" fmla="*/ 19679 w 19678"/>
                <a:gd name="connsiteY1" fmla="*/ 10784 h 37347"/>
                <a:gd name="connsiteX2" fmla="*/ 13546 w 19678"/>
                <a:gd name="connsiteY2" fmla="*/ 0 h 37347"/>
                <a:gd name="connsiteX3" fmla="*/ 6945 w 19678"/>
                <a:gd name="connsiteY3" fmla="*/ 2904 h 37347"/>
                <a:gd name="connsiteX4" fmla="*/ 0 w 19678"/>
                <a:gd name="connsiteY4" fmla="*/ 19598 h 37347"/>
                <a:gd name="connsiteX5" fmla="*/ 5950 w 19678"/>
                <a:gd name="connsiteY5" fmla="*/ 37347 h 37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678" h="37347">
                  <a:moveTo>
                    <a:pt x="5950" y="37347"/>
                  </a:moveTo>
                  <a:cubicBezTo>
                    <a:pt x="6011" y="28168"/>
                    <a:pt x="13688" y="19557"/>
                    <a:pt x="19679" y="10784"/>
                  </a:cubicBezTo>
                  <a:cubicBezTo>
                    <a:pt x="17648" y="7209"/>
                    <a:pt x="15577" y="3615"/>
                    <a:pt x="13546" y="0"/>
                  </a:cubicBezTo>
                  <a:cubicBezTo>
                    <a:pt x="11230" y="4366"/>
                    <a:pt x="9058" y="4996"/>
                    <a:pt x="6945" y="2904"/>
                  </a:cubicBezTo>
                  <a:cubicBezTo>
                    <a:pt x="6417" y="15962"/>
                    <a:pt x="8915" y="12124"/>
                    <a:pt x="0" y="19598"/>
                  </a:cubicBezTo>
                  <a:cubicBezTo>
                    <a:pt x="3919" y="25710"/>
                    <a:pt x="1523" y="31255"/>
                    <a:pt x="5950" y="37347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7" name="Freeform: Shape 1106">
              <a:extLst>
                <a:ext uri="{FF2B5EF4-FFF2-40B4-BE49-F238E27FC236}">
                  <a16:creationId xmlns:a16="http://schemas.microsoft.com/office/drawing/2014/main" id="{A33E5C38-3578-02B0-2F96-C979EE534D98}"/>
                </a:ext>
              </a:extLst>
            </p:cNvPr>
            <p:cNvSpPr/>
            <p:nvPr/>
          </p:nvSpPr>
          <p:spPr>
            <a:xfrm>
              <a:off x="5492575" y="567781"/>
              <a:ext cx="29060" cy="24573"/>
            </a:xfrm>
            <a:custGeom>
              <a:avLst/>
              <a:gdLst>
                <a:gd name="connsiteX0" fmla="*/ 7087 w 29060"/>
                <a:gd name="connsiteY0" fmla="*/ 24573 h 24573"/>
                <a:gd name="connsiteX1" fmla="*/ 29061 w 29060"/>
                <a:gd name="connsiteY1" fmla="*/ 12510 h 24573"/>
                <a:gd name="connsiteX2" fmla="*/ 1380 w 29060"/>
                <a:gd name="connsiteY2" fmla="*/ 0 h 24573"/>
                <a:gd name="connsiteX3" fmla="*/ 7087 w 29060"/>
                <a:gd name="connsiteY3" fmla="*/ 24573 h 24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60" h="24573">
                  <a:moveTo>
                    <a:pt x="7087" y="24573"/>
                  </a:moveTo>
                  <a:cubicBezTo>
                    <a:pt x="14682" y="11901"/>
                    <a:pt x="21506" y="23477"/>
                    <a:pt x="29061" y="12510"/>
                  </a:cubicBezTo>
                  <a:cubicBezTo>
                    <a:pt x="19983" y="3818"/>
                    <a:pt x="10113" y="19293"/>
                    <a:pt x="1380" y="0"/>
                  </a:cubicBezTo>
                  <a:cubicBezTo>
                    <a:pt x="-3067" y="14947"/>
                    <a:pt x="4427" y="9159"/>
                    <a:pt x="7087" y="24573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8" name="Freeform: Shape 1107">
              <a:extLst>
                <a:ext uri="{FF2B5EF4-FFF2-40B4-BE49-F238E27FC236}">
                  <a16:creationId xmlns:a16="http://schemas.microsoft.com/office/drawing/2014/main" id="{14F251A7-859A-B0F0-70BC-DA10CBA27985}"/>
                </a:ext>
              </a:extLst>
            </p:cNvPr>
            <p:cNvSpPr/>
            <p:nvPr/>
          </p:nvSpPr>
          <p:spPr>
            <a:xfrm>
              <a:off x="5528805" y="560653"/>
              <a:ext cx="12306" cy="23923"/>
            </a:xfrm>
            <a:custGeom>
              <a:avLst/>
              <a:gdLst>
                <a:gd name="connsiteX0" fmla="*/ 6377 w 12306"/>
                <a:gd name="connsiteY0" fmla="*/ 0 h 23923"/>
                <a:gd name="connsiteX1" fmla="*/ 3473 w 12306"/>
                <a:gd name="connsiteY1" fmla="*/ 23923 h 23923"/>
                <a:gd name="connsiteX2" fmla="*/ 12307 w 12306"/>
                <a:gd name="connsiteY2" fmla="*/ 17648 h 23923"/>
                <a:gd name="connsiteX3" fmla="*/ 6377 w 12306"/>
                <a:gd name="connsiteY3" fmla="*/ 0 h 23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06" h="23923">
                  <a:moveTo>
                    <a:pt x="6377" y="0"/>
                  </a:moveTo>
                  <a:cubicBezTo>
                    <a:pt x="-122" y="7514"/>
                    <a:pt x="-2599" y="15414"/>
                    <a:pt x="3473" y="23923"/>
                  </a:cubicBezTo>
                  <a:cubicBezTo>
                    <a:pt x="6377" y="23213"/>
                    <a:pt x="9261" y="22380"/>
                    <a:pt x="12307" y="17648"/>
                  </a:cubicBezTo>
                  <a:cubicBezTo>
                    <a:pt x="12246" y="11962"/>
                    <a:pt x="10114" y="5991"/>
                    <a:pt x="6377" y="0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9" name="Freeform: Shape 1108">
              <a:extLst>
                <a:ext uri="{FF2B5EF4-FFF2-40B4-BE49-F238E27FC236}">
                  <a16:creationId xmlns:a16="http://schemas.microsoft.com/office/drawing/2014/main" id="{F1682E0A-A706-1532-312B-AE898C08B349}"/>
                </a:ext>
              </a:extLst>
            </p:cNvPr>
            <p:cNvSpPr/>
            <p:nvPr/>
          </p:nvSpPr>
          <p:spPr>
            <a:xfrm>
              <a:off x="5541294" y="561648"/>
              <a:ext cx="13287" cy="27497"/>
            </a:xfrm>
            <a:custGeom>
              <a:avLst/>
              <a:gdLst>
                <a:gd name="connsiteX0" fmla="*/ 0 w 13287"/>
                <a:gd name="connsiteY0" fmla="*/ 9829 h 27497"/>
                <a:gd name="connsiteX1" fmla="*/ 5950 w 13287"/>
                <a:gd name="connsiteY1" fmla="*/ 27498 h 27497"/>
                <a:gd name="connsiteX2" fmla="*/ 12693 w 13287"/>
                <a:gd name="connsiteY2" fmla="*/ 17750 h 27497"/>
                <a:gd name="connsiteX3" fmla="*/ 6783 w 13287"/>
                <a:gd name="connsiteY3" fmla="*/ 0 h 27497"/>
                <a:gd name="connsiteX4" fmla="*/ 0 w 13287"/>
                <a:gd name="connsiteY4" fmla="*/ 9829 h 27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87" h="27497">
                  <a:moveTo>
                    <a:pt x="0" y="9829"/>
                  </a:moveTo>
                  <a:cubicBezTo>
                    <a:pt x="3960" y="15841"/>
                    <a:pt x="1584" y="21446"/>
                    <a:pt x="5950" y="27498"/>
                  </a:cubicBezTo>
                  <a:cubicBezTo>
                    <a:pt x="10276" y="22624"/>
                    <a:pt x="8327" y="12876"/>
                    <a:pt x="12693" y="17750"/>
                  </a:cubicBezTo>
                  <a:cubicBezTo>
                    <a:pt x="15130" y="12145"/>
                    <a:pt x="9464" y="5930"/>
                    <a:pt x="6783" y="0"/>
                  </a:cubicBezTo>
                  <a:cubicBezTo>
                    <a:pt x="4529" y="3270"/>
                    <a:pt x="2275" y="6519"/>
                    <a:pt x="0" y="9829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0" name="Freeform: Shape 1109">
              <a:extLst>
                <a:ext uri="{FF2B5EF4-FFF2-40B4-BE49-F238E27FC236}">
                  <a16:creationId xmlns:a16="http://schemas.microsoft.com/office/drawing/2014/main" id="{7DA99F6F-19D3-A985-99AF-E012B0BB2B0E}"/>
                </a:ext>
              </a:extLst>
            </p:cNvPr>
            <p:cNvSpPr/>
            <p:nvPr/>
          </p:nvSpPr>
          <p:spPr>
            <a:xfrm>
              <a:off x="5554989" y="544383"/>
              <a:ext cx="21175" cy="20633"/>
            </a:xfrm>
            <a:custGeom>
              <a:avLst/>
              <a:gdLst>
                <a:gd name="connsiteX0" fmla="*/ 95 w 21175"/>
                <a:gd name="connsiteY0" fmla="*/ 551 h 20633"/>
                <a:gd name="connsiteX1" fmla="*/ 21175 w 21175"/>
                <a:gd name="connsiteY1" fmla="*/ 16006 h 20633"/>
                <a:gd name="connsiteX2" fmla="*/ 95 w 21175"/>
                <a:gd name="connsiteY2" fmla="*/ 551 h 20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175" h="20633">
                  <a:moveTo>
                    <a:pt x="95" y="551"/>
                  </a:moveTo>
                  <a:cubicBezTo>
                    <a:pt x="-1387" y="7619"/>
                    <a:pt x="14859" y="30283"/>
                    <a:pt x="21175" y="16006"/>
                  </a:cubicBezTo>
                  <a:cubicBezTo>
                    <a:pt x="14209" y="9040"/>
                    <a:pt x="7366" y="-2678"/>
                    <a:pt x="95" y="551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1" name="Freeform: Shape 1110">
              <a:extLst>
                <a:ext uri="{FF2B5EF4-FFF2-40B4-BE49-F238E27FC236}">
                  <a16:creationId xmlns:a16="http://schemas.microsoft.com/office/drawing/2014/main" id="{47D1B927-7B06-C7FB-8C85-DC10D7C6C670}"/>
                </a:ext>
              </a:extLst>
            </p:cNvPr>
            <p:cNvSpPr/>
            <p:nvPr/>
          </p:nvSpPr>
          <p:spPr>
            <a:xfrm>
              <a:off x="5674260" y="561485"/>
              <a:ext cx="20241" cy="27578"/>
            </a:xfrm>
            <a:custGeom>
              <a:avLst/>
              <a:gdLst>
                <a:gd name="connsiteX0" fmla="*/ 4645 w 20241"/>
                <a:gd name="connsiteY0" fmla="*/ 27579 h 27578"/>
                <a:gd name="connsiteX1" fmla="*/ 20242 w 20241"/>
                <a:gd name="connsiteY1" fmla="*/ 11494 h 27578"/>
                <a:gd name="connsiteX2" fmla="*/ 5457 w 20241"/>
                <a:gd name="connsiteY2" fmla="*/ 0 h 27578"/>
                <a:gd name="connsiteX3" fmla="*/ 4645 w 20241"/>
                <a:gd name="connsiteY3" fmla="*/ 27579 h 27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41" h="27578">
                  <a:moveTo>
                    <a:pt x="4645" y="27579"/>
                  </a:moveTo>
                  <a:cubicBezTo>
                    <a:pt x="10047" y="14947"/>
                    <a:pt x="14941" y="19334"/>
                    <a:pt x="20242" y="11494"/>
                  </a:cubicBezTo>
                  <a:cubicBezTo>
                    <a:pt x="15591" y="-2051"/>
                    <a:pt x="10067" y="13586"/>
                    <a:pt x="5457" y="0"/>
                  </a:cubicBezTo>
                  <a:cubicBezTo>
                    <a:pt x="949" y="8834"/>
                    <a:pt x="-3763" y="17729"/>
                    <a:pt x="4645" y="27579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2" name="Freeform: Shape 1111">
              <a:extLst>
                <a:ext uri="{FF2B5EF4-FFF2-40B4-BE49-F238E27FC236}">
                  <a16:creationId xmlns:a16="http://schemas.microsoft.com/office/drawing/2014/main" id="{F3E4FD38-AED4-C0A3-EC58-84812BAA47D9}"/>
                </a:ext>
              </a:extLst>
            </p:cNvPr>
            <p:cNvSpPr/>
            <p:nvPr/>
          </p:nvSpPr>
          <p:spPr>
            <a:xfrm>
              <a:off x="5745963" y="570766"/>
              <a:ext cx="17221" cy="20045"/>
            </a:xfrm>
            <a:custGeom>
              <a:avLst/>
              <a:gdLst>
                <a:gd name="connsiteX0" fmla="*/ 0 w 17221"/>
                <a:gd name="connsiteY0" fmla="*/ 13140 h 20045"/>
                <a:gd name="connsiteX1" fmla="*/ 17221 w 17221"/>
                <a:gd name="connsiteY1" fmla="*/ 14459 h 20045"/>
                <a:gd name="connsiteX2" fmla="*/ 9037 w 17221"/>
                <a:gd name="connsiteY2" fmla="*/ 0 h 20045"/>
                <a:gd name="connsiteX3" fmla="*/ 0 w 17221"/>
                <a:gd name="connsiteY3" fmla="*/ 13140 h 20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21" h="20045">
                  <a:moveTo>
                    <a:pt x="0" y="13140"/>
                  </a:moveTo>
                  <a:cubicBezTo>
                    <a:pt x="5524" y="21913"/>
                    <a:pt x="11271" y="22299"/>
                    <a:pt x="17221" y="14459"/>
                  </a:cubicBezTo>
                  <a:cubicBezTo>
                    <a:pt x="14500" y="9687"/>
                    <a:pt x="11758" y="4833"/>
                    <a:pt x="9037" y="0"/>
                  </a:cubicBezTo>
                  <a:cubicBezTo>
                    <a:pt x="6032" y="4407"/>
                    <a:pt x="3046" y="8773"/>
                    <a:pt x="0" y="13140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3" name="Freeform: Shape 1112">
              <a:extLst>
                <a:ext uri="{FF2B5EF4-FFF2-40B4-BE49-F238E27FC236}">
                  <a16:creationId xmlns:a16="http://schemas.microsoft.com/office/drawing/2014/main" id="{77893000-FE71-2012-81AC-B3B569632B49}"/>
                </a:ext>
              </a:extLst>
            </p:cNvPr>
            <p:cNvSpPr/>
            <p:nvPr/>
          </p:nvSpPr>
          <p:spPr>
            <a:xfrm>
              <a:off x="5786783" y="573816"/>
              <a:ext cx="27205" cy="25565"/>
            </a:xfrm>
            <a:custGeom>
              <a:avLst/>
              <a:gdLst>
                <a:gd name="connsiteX0" fmla="*/ 0 w 27205"/>
                <a:gd name="connsiteY0" fmla="*/ 16670 h 25565"/>
                <a:gd name="connsiteX1" fmla="*/ 25629 w 27205"/>
                <a:gd name="connsiteY1" fmla="*/ 25565 h 25565"/>
                <a:gd name="connsiteX2" fmla="*/ 19902 w 27205"/>
                <a:gd name="connsiteY2" fmla="*/ 972 h 25565"/>
                <a:gd name="connsiteX3" fmla="*/ 13119 w 27205"/>
                <a:gd name="connsiteY3" fmla="*/ 10781 h 25565"/>
                <a:gd name="connsiteX4" fmla="*/ 0 w 27205"/>
                <a:gd name="connsiteY4" fmla="*/ 16670 h 25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205" h="25565">
                  <a:moveTo>
                    <a:pt x="0" y="16670"/>
                  </a:moveTo>
                  <a:cubicBezTo>
                    <a:pt x="8489" y="21422"/>
                    <a:pt x="17100" y="22295"/>
                    <a:pt x="25629" y="25565"/>
                  </a:cubicBezTo>
                  <a:cubicBezTo>
                    <a:pt x="32818" y="18031"/>
                    <a:pt x="12673" y="8445"/>
                    <a:pt x="19902" y="972"/>
                  </a:cubicBezTo>
                  <a:cubicBezTo>
                    <a:pt x="14622" y="-3050"/>
                    <a:pt x="15475" y="6434"/>
                    <a:pt x="13119" y="10781"/>
                  </a:cubicBezTo>
                  <a:cubicBezTo>
                    <a:pt x="8712" y="14416"/>
                    <a:pt x="4732" y="2292"/>
                    <a:pt x="0" y="16670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4" name="Freeform: Shape 1113">
              <a:extLst>
                <a:ext uri="{FF2B5EF4-FFF2-40B4-BE49-F238E27FC236}">
                  <a16:creationId xmlns:a16="http://schemas.microsoft.com/office/drawing/2014/main" id="{6F0D141D-C80E-BF7A-13FB-B81324B198FD}"/>
                </a:ext>
              </a:extLst>
            </p:cNvPr>
            <p:cNvSpPr/>
            <p:nvPr/>
          </p:nvSpPr>
          <p:spPr>
            <a:xfrm>
              <a:off x="5815483" y="534130"/>
              <a:ext cx="15613" cy="22327"/>
            </a:xfrm>
            <a:custGeom>
              <a:avLst/>
              <a:gdLst>
                <a:gd name="connsiteX0" fmla="*/ 423 w 15613"/>
                <a:gd name="connsiteY0" fmla="*/ 20694 h 22327"/>
                <a:gd name="connsiteX1" fmla="*/ 15613 w 15613"/>
                <a:gd name="connsiteY1" fmla="*/ 18379 h 22327"/>
                <a:gd name="connsiteX2" fmla="*/ 1052 w 15613"/>
                <a:gd name="connsiteY2" fmla="*/ 0 h 22327"/>
                <a:gd name="connsiteX3" fmla="*/ 423 w 15613"/>
                <a:gd name="connsiteY3" fmla="*/ 20694 h 2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13" h="22327">
                  <a:moveTo>
                    <a:pt x="423" y="20694"/>
                  </a:moveTo>
                  <a:cubicBezTo>
                    <a:pt x="5256" y="27173"/>
                    <a:pt x="10780" y="11840"/>
                    <a:pt x="15613" y="18379"/>
                  </a:cubicBezTo>
                  <a:cubicBezTo>
                    <a:pt x="14903" y="5402"/>
                    <a:pt x="9196" y="3209"/>
                    <a:pt x="1052" y="0"/>
                  </a:cubicBezTo>
                  <a:cubicBezTo>
                    <a:pt x="-2969" y="6621"/>
                    <a:pt x="6251" y="14216"/>
                    <a:pt x="423" y="20694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5" name="Freeform: Shape 1114">
              <a:extLst>
                <a:ext uri="{FF2B5EF4-FFF2-40B4-BE49-F238E27FC236}">
                  <a16:creationId xmlns:a16="http://schemas.microsoft.com/office/drawing/2014/main" id="{F3D1D16D-722A-BED6-1D93-07C19CBED6ED}"/>
                </a:ext>
              </a:extLst>
            </p:cNvPr>
            <p:cNvSpPr/>
            <p:nvPr/>
          </p:nvSpPr>
          <p:spPr>
            <a:xfrm>
              <a:off x="5849424" y="570299"/>
              <a:ext cx="55187" cy="42993"/>
            </a:xfrm>
            <a:custGeom>
              <a:avLst/>
              <a:gdLst>
                <a:gd name="connsiteX0" fmla="*/ 14450 w 55187"/>
                <a:gd name="connsiteY0" fmla="*/ 39967 h 42993"/>
                <a:gd name="connsiteX1" fmla="*/ 53198 w 55187"/>
                <a:gd name="connsiteY1" fmla="*/ 42993 h 42993"/>
                <a:gd name="connsiteX2" fmla="*/ 32971 w 55187"/>
                <a:gd name="connsiteY2" fmla="*/ 0 h 42993"/>
                <a:gd name="connsiteX3" fmla="*/ 19182 w 55187"/>
                <a:gd name="connsiteY3" fmla="*/ 26523 h 42993"/>
                <a:gd name="connsiteX4" fmla="*/ 579 w 55187"/>
                <a:gd name="connsiteY4" fmla="*/ 874 h 42993"/>
                <a:gd name="connsiteX5" fmla="*/ 14450 w 55187"/>
                <a:gd name="connsiteY5" fmla="*/ 39967 h 42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187" h="42993">
                  <a:moveTo>
                    <a:pt x="14450" y="39967"/>
                  </a:moveTo>
                  <a:cubicBezTo>
                    <a:pt x="27975" y="21182"/>
                    <a:pt x="40323" y="41389"/>
                    <a:pt x="53198" y="42993"/>
                  </a:cubicBezTo>
                  <a:cubicBezTo>
                    <a:pt x="62215" y="22278"/>
                    <a:pt x="37947" y="18054"/>
                    <a:pt x="32971" y="0"/>
                  </a:cubicBezTo>
                  <a:cubicBezTo>
                    <a:pt x="30473" y="19395"/>
                    <a:pt x="33722" y="21283"/>
                    <a:pt x="19182" y="26523"/>
                  </a:cubicBezTo>
                  <a:cubicBezTo>
                    <a:pt x="10327" y="11007"/>
                    <a:pt x="11891" y="325"/>
                    <a:pt x="579" y="874"/>
                  </a:cubicBezTo>
                  <a:cubicBezTo>
                    <a:pt x="-1797" y="20390"/>
                    <a:pt x="3199" y="24655"/>
                    <a:pt x="14450" y="39967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6" name="Freeform: Shape 1115">
              <a:extLst>
                <a:ext uri="{FF2B5EF4-FFF2-40B4-BE49-F238E27FC236}">
                  <a16:creationId xmlns:a16="http://schemas.microsoft.com/office/drawing/2014/main" id="{CDE5CBB2-3DC9-2909-8C04-B124AF25710B}"/>
                </a:ext>
              </a:extLst>
            </p:cNvPr>
            <p:cNvSpPr/>
            <p:nvPr/>
          </p:nvSpPr>
          <p:spPr>
            <a:xfrm>
              <a:off x="5867387" y="556282"/>
              <a:ext cx="27883" cy="15032"/>
            </a:xfrm>
            <a:custGeom>
              <a:avLst/>
              <a:gdLst>
                <a:gd name="connsiteX0" fmla="*/ 0 w 27883"/>
                <a:gd name="connsiteY0" fmla="*/ 9448 h 15032"/>
                <a:gd name="connsiteX1" fmla="*/ 27884 w 27883"/>
                <a:gd name="connsiteY1" fmla="*/ 15032 h 15032"/>
                <a:gd name="connsiteX2" fmla="*/ 0 w 27883"/>
                <a:gd name="connsiteY2" fmla="*/ 9448 h 15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883" h="15032">
                  <a:moveTo>
                    <a:pt x="0" y="9448"/>
                  </a:moveTo>
                  <a:cubicBezTo>
                    <a:pt x="9180" y="14911"/>
                    <a:pt x="18765" y="6869"/>
                    <a:pt x="27884" y="15032"/>
                  </a:cubicBezTo>
                  <a:cubicBezTo>
                    <a:pt x="27355" y="5366"/>
                    <a:pt x="8591" y="-10190"/>
                    <a:pt x="0" y="9448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7" name="Freeform: Shape 1116">
              <a:extLst>
                <a:ext uri="{FF2B5EF4-FFF2-40B4-BE49-F238E27FC236}">
                  <a16:creationId xmlns:a16="http://schemas.microsoft.com/office/drawing/2014/main" id="{7C836EC2-FA15-706A-BCA9-84D829473573}"/>
                </a:ext>
              </a:extLst>
            </p:cNvPr>
            <p:cNvSpPr/>
            <p:nvPr/>
          </p:nvSpPr>
          <p:spPr>
            <a:xfrm>
              <a:off x="5913142" y="531323"/>
              <a:ext cx="13525" cy="31868"/>
            </a:xfrm>
            <a:custGeom>
              <a:avLst/>
              <a:gdLst>
                <a:gd name="connsiteX0" fmla="*/ 0 w 13525"/>
                <a:gd name="connsiteY0" fmla="*/ 20658 h 31868"/>
                <a:gd name="connsiteX1" fmla="*/ 10418 w 13525"/>
                <a:gd name="connsiteY1" fmla="*/ 31869 h 31868"/>
                <a:gd name="connsiteX2" fmla="*/ 13525 w 13525"/>
                <a:gd name="connsiteY2" fmla="*/ 1000 h 31868"/>
                <a:gd name="connsiteX3" fmla="*/ 406 w 13525"/>
                <a:gd name="connsiteY3" fmla="*/ 6869 h 31868"/>
                <a:gd name="connsiteX4" fmla="*/ 0 w 13525"/>
                <a:gd name="connsiteY4" fmla="*/ 20658 h 31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25" h="31868">
                  <a:moveTo>
                    <a:pt x="0" y="20658"/>
                  </a:moveTo>
                  <a:cubicBezTo>
                    <a:pt x="3392" y="27583"/>
                    <a:pt x="7067" y="24314"/>
                    <a:pt x="10418" y="31869"/>
                  </a:cubicBezTo>
                  <a:cubicBezTo>
                    <a:pt x="16673" y="21998"/>
                    <a:pt x="5605" y="10788"/>
                    <a:pt x="13525" y="1000"/>
                  </a:cubicBezTo>
                  <a:cubicBezTo>
                    <a:pt x="9301" y="-1681"/>
                    <a:pt x="4894" y="1284"/>
                    <a:pt x="406" y="6869"/>
                  </a:cubicBezTo>
                  <a:cubicBezTo>
                    <a:pt x="9159" y="18627"/>
                    <a:pt x="9423" y="10342"/>
                    <a:pt x="0" y="20658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8" name="Freeform: Shape 1117">
              <a:extLst>
                <a:ext uri="{FF2B5EF4-FFF2-40B4-BE49-F238E27FC236}">
                  <a16:creationId xmlns:a16="http://schemas.microsoft.com/office/drawing/2014/main" id="{D51FE67C-5A9A-D1DE-92AB-93A9BDAA0331}"/>
                </a:ext>
              </a:extLst>
            </p:cNvPr>
            <p:cNvSpPr/>
            <p:nvPr/>
          </p:nvSpPr>
          <p:spPr>
            <a:xfrm>
              <a:off x="5975672" y="540242"/>
              <a:ext cx="11523" cy="24370"/>
            </a:xfrm>
            <a:custGeom>
              <a:avLst/>
              <a:gdLst>
                <a:gd name="connsiteX0" fmla="*/ 0 w 11523"/>
                <a:gd name="connsiteY0" fmla="*/ 13140 h 24370"/>
                <a:gd name="connsiteX1" fmla="*/ 10459 w 11523"/>
                <a:gd name="connsiteY1" fmla="*/ 24370 h 24370"/>
                <a:gd name="connsiteX2" fmla="*/ 9017 w 11523"/>
                <a:gd name="connsiteY2" fmla="*/ 0 h 24370"/>
                <a:gd name="connsiteX3" fmla="*/ 0 w 11523"/>
                <a:gd name="connsiteY3" fmla="*/ 13140 h 24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23" h="24370">
                  <a:moveTo>
                    <a:pt x="0" y="13140"/>
                  </a:moveTo>
                  <a:cubicBezTo>
                    <a:pt x="3310" y="22075"/>
                    <a:pt x="6986" y="20512"/>
                    <a:pt x="10459" y="24370"/>
                  </a:cubicBezTo>
                  <a:cubicBezTo>
                    <a:pt x="8956" y="16186"/>
                    <a:pt x="14561" y="8570"/>
                    <a:pt x="9017" y="0"/>
                  </a:cubicBezTo>
                  <a:cubicBezTo>
                    <a:pt x="7981" y="12571"/>
                    <a:pt x="5971" y="3879"/>
                    <a:pt x="0" y="13140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9" name="Freeform: Shape 1118">
              <a:extLst>
                <a:ext uri="{FF2B5EF4-FFF2-40B4-BE49-F238E27FC236}">
                  <a16:creationId xmlns:a16="http://schemas.microsoft.com/office/drawing/2014/main" id="{7518C0DD-0139-1DC4-90C0-F583C5C41D9F}"/>
                </a:ext>
              </a:extLst>
            </p:cNvPr>
            <p:cNvSpPr/>
            <p:nvPr/>
          </p:nvSpPr>
          <p:spPr>
            <a:xfrm>
              <a:off x="6718595" y="652873"/>
              <a:ext cx="32635" cy="33012"/>
            </a:xfrm>
            <a:custGeom>
              <a:avLst/>
              <a:gdLst>
                <a:gd name="connsiteX0" fmla="*/ 0 w 32635"/>
                <a:gd name="connsiteY0" fmla="*/ 27173 h 33012"/>
                <a:gd name="connsiteX1" fmla="*/ 32636 w 32635"/>
                <a:gd name="connsiteY1" fmla="*/ 19395 h 33012"/>
                <a:gd name="connsiteX2" fmla="*/ 5138 w 32635"/>
                <a:gd name="connsiteY2" fmla="*/ 0 h 33012"/>
                <a:gd name="connsiteX3" fmla="*/ 0 w 32635"/>
                <a:gd name="connsiteY3" fmla="*/ 27173 h 33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635" h="33012">
                  <a:moveTo>
                    <a:pt x="0" y="27173"/>
                  </a:moveTo>
                  <a:cubicBezTo>
                    <a:pt x="10418" y="39033"/>
                    <a:pt x="21466" y="30991"/>
                    <a:pt x="32636" y="19395"/>
                  </a:cubicBezTo>
                  <a:cubicBezTo>
                    <a:pt x="23436" y="13180"/>
                    <a:pt x="14419" y="2498"/>
                    <a:pt x="5138" y="0"/>
                  </a:cubicBezTo>
                  <a:cubicBezTo>
                    <a:pt x="1665" y="8915"/>
                    <a:pt x="2112" y="18176"/>
                    <a:pt x="0" y="27173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0" name="Freeform: Shape 1119">
              <a:extLst>
                <a:ext uri="{FF2B5EF4-FFF2-40B4-BE49-F238E27FC236}">
                  <a16:creationId xmlns:a16="http://schemas.microsoft.com/office/drawing/2014/main" id="{E040FECF-5933-4E6C-CF4B-79547F33996E}"/>
                </a:ext>
              </a:extLst>
            </p:cNvPr>
            <p:cNvSpPr/>
            <p:nvPr/>
          </p:nvSpPr>
          <p:spPr>
            <a:xfrm>
              <a:off x="6929418" y="623463"/>
              <a:ext cx="15537" cy="13770"/>
            </a:xfrm>
            <a:custGeom>
              <a:avLst/>
              <a:gdLst>
                <a:gd name="connsiteX0" fmla="*/ 0 w 15537"/>
                <a:gd name="connsiteY0" fmla="*/ 7416 h 13770"/>
                <a:gd name="connsiteX1" fmla="*/ 14967 w 15537"/>
                <a:gd name="connsiteY1" fmla="*/ 12006 h 13770"/>
                <a:gd name="connsiteX2" fmla="*/ 0 w 15537"/>
                <a:gd name="connsiteY2" fmla="*/ 7416 h 13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537" h="13770">
                  <a:moveTo>
                    <a:pt x="0" y="7416"/>
                  </a:moveTo>
                  <a:cubicBezTo>
                    <a:pt x="4610" y="21835"/>
                    <a:pt x="10134" y="6401"/>
                    <a:pt x="14967" y="12006"/>
                  </a:cubicBezTo>
                  <a:cubicBezTo>
                    <a:pt x="18542" y="2441"/>
                    <a:pt x="4305" y="-7023"/>
                    <a:pt x="0" y="7416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1" name="Freeform: Shape 1120">
              <a:extLst>
                <a:ext uri="{FF2B5EF4-FFF2-40B4-BE49-F238E27FC236}">
                  <a16:creationId xmlns:a16="http://schemas.microsoft.com/office/drawing/2014/main" id="{7DAE6855-E7F2-6EAE-E6A3-8A6F8AC321E8}"/>
                </a:ext>
              </a:extLst>
            </p:cNvPr>
            <p:cNvSpPr/>
            <p:nvPr/>
          </p:nvSpPr>
          <p:spPr>
            <a:xfrm>
              <a:off x="7148643" y="660742"/>
              <a:ext cx="25836" cy="12039"/>
            </a:xfrm>
            <a:custGeom>
              <a:avLst/>
              <a:gdLst>
                <a:gd name="connsiteX0" fmla="*/ 4 w 25836"/>
                <a:gd name="connsiteY0" fmla="*/ 945 h 12039"/>
                <a:gd name="connsiteX1" fmla="*/ 25837 w 25836"/>
                <a:gd name="connsiteY1" fmla="*/ 2976 h 12039"/>
                <a:gd name="connsiteX2" fmla="*/ 4 w 25836"/>
                <a:gd name="connsiteY2" fmla="*/ 945 h 1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836" h="12039">
                  <a:moveTo>
                    <a:pt x="4" y="945"/>
                  </a:moveTo>
                  <a:cubicBezTo>
                    <a:pt x="-321" y="14633"/>
                    <a:pt x="18140" y="16054"/>
                    <a:pt x="25837" y="2976"/>
                  </a:cubicBezTo>
                  <a:cubicBezTo>
                    <a:pt x="17368" y="-2772"/>
                    <a:pt x="8595" y="1717"/>
                    <a:pt x="4" y="945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2" name="Freeform: Shape 1121">
              <a:extLst>
                <a:ext uri="{FF2B5EF4-FFF2-40B4-BE49-F238E27FC236}">
                  <a16:creationId xmlns:a16="http://schemas.microsoft.com/office/drawing/2014/main" id="{EDAE1F6F-0029-CCEE-0235-F2347E5D8110}"/>
                </a:ext>
              </a:extLst>
            </p:cNvPr>
            <p:cNvSpPr/>
            <p:nvPr/>
          </p:nvSpPr>
          <p:spPr>
            <a:xfrm>
              <a:off x="7254028" y="651439"/>
              <a:ext cx="33042" cy="21904"/>
            </a:xfrm>
            <a:custGeom>
              <a:avLst/>
              <a:gdLst>
                <a:gd name="connsiteX0" fmla="*/ 0 w 33042"/>
                <a:gd name="connsiteY0" fmla="*/ 21905 h 21904"/>
                <a:gd name="connsiteX1" fmla="*/ 33042 w 33042"/>
                <a:gd name="connsiteY1" fmla="*/ 276 h 21904"/>
                <a:gd name="connsiteX2" fmla="*/ 0 w 33042"/>
                <a:gd name="connsiteY2" fmla="*/ 21905 h 2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42" h="21904">
                  <a:moveTo>
                    <a:pt x="0" y="21905"/>
                  </a:moveTo>
                  <a:cubicBezTo>
                    <a:pt x="10480" y="12949"/>
                    <a:pt x="29366" y="13701"/>
                    <a:pt x="33042" y="276"/>
                  </a:cubicBezTo>
                  <a:cubicBezTo>
                    <a:pt x="22908" y="-1064"/>
                    <a:pt x="3900" y="1901"/>
                    <a:pt x="0" y="21905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3" name="Freeform: Shape 1122">
              <a:extLst>
                <a:ext uri="{FF2B5EF4-FFF2-40B4-BE49-F238E27FC236}">
                  <a16:creationId xmlns:a16="http://schemas.microsoft.com/office/drawing/2014/main" id="{2A830F98-C970-50BC-727D-D22ED29A7644}"/>
                </a:ext>
              </a:extLst>
            </p:cNvPr>
            <p:cNvSpPr/>
            <p:nvPr/>
          </p:nvSpPr>
          <p:spPr>
            <a:xfrm>
              <a:off x="7466089" y="647430"/>
              <a:ext cx="23611" cy="13079"/>
            </a:xfrm>
            <a:custGeom>
              <a:avLst/>
              <a:gdLst>
                <a:gd name="connsiteX0" fmla="*/ 0 w 23611"/>
                <a:gd name="connsiteY0" fmla="*/ 7820 h 13079"/>
                <a:gd name="connsiteX1" fmla="*/ 23578 w 23611"/>
                <a:gd name="connsiteY1" fmla="*/ 13079 h 13079"/>
                <a:gd name="connsiteX2" fmla="*/ 0 w 23611"/>
                <a:gd name="connsiteY2" fmla="*/ 7820 h 13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611" h="13079">
                  <a:moveTo>
                    <a:pt x="0" y="7820"/>
                  </a:moveTo>
                  <a:cubicBezTo>
                    <a:pt x="7697" y="16288"/>
                    <a:pt x="15820" y="8936"/>
                    <a:pt x="23578" y="13079"/>
                  </a:cubicBezTo>
                  <a:cubicBezTo>
                    <a:pt x="24471" y="2296"/>
                    <a:pt x="7088" y="-7290"/>
                    <a:pt x="0" y="7820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4" name="Freeform: Shape 1123">
              <a:extLst>
                <a:ext uri="{FF2B5EF4-FFF2-40B4-BE49-F238E27FC236}">
                  <a16:creationId xmlns:a16="http://schemas.microsoft.com/office/drawing/2014/main" id="{13E38CD2-0CCE-7DC2-82F1-E2C81A4FD904}"/>
                </a:ext>
              </a:extLst>
            </p:cNvPr>
            <p:cNvSpPr/>
            <p:nvPr/>
          </p:nvSpPr>
          <p:spPr>
            <a:xfrm>
              <a:off x="7682841" y="689355"/>
              <a:ext cx="13159" cy="24565"/>
            </a:xfrm>
            <a:custGeom>
              <a:avLst/>
              <a:gdLst>
                <a:gd name="connsiteX0" fmla="*/ 5909 w 13159"/>
                <a:gd name="connsiteY0" fmla="*/ 24566 h 24565"/>
                <a:gd name="connsiteX1" fmla="*/ 13159 w 13159"/>
                <a:gd name="connsiteY1" fmla="*/ 988 h 24565"/>
                <a:gd name="connsiteX2" fmla="*/ 0 w 13159"/>
                <a:gd name="connsiteY2" fmla="*/ 6877 h 24565"/>
                <a:gd name="connsiteX3" fmla="*/ 5909 w 13159"/>
                <a:gd name="connsiteY3" fmla="*/ 24566 h 24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59" h="24565">
                  <a:moveTo>
                    <a:pt x="5909" y="24566"/>
                  </a:moveTo>
                  <a:cubicBezTo>
                    <a:pt x="6824" y="16584"/>
                    <a:pt x="12266" y="9009"/>
                    <a:pt x="13159" y="988"/>
                  </a:cubicBezTo>
                  <a:cubicBezTo>
                    <a:pt x="8915" y="-1673"/>
                    <a:pt x="4508" y="1292"/>
                    <a:pt x="0" y="6877"/>
                  </a:cubicBezTo>
                  <a:cubicBezTo>
                    <a:pt x="3960" y="12949"/>
                    <a:pt x="1564" y="18494"/>
                    <a:pt x="5909" y="24566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5" name="Freeform: Shape 1124">
              <a:extLst>
                <a:ext uri="{FF2B5EF4-FFF2-40B4-BE49-F238E27FC236}">
                  <a16:creationId xmlns:a16="http://schemas.microsoft.com/office/drawing/2014/main" id="{DC4540FF-6F83-FB0C-51A1-75B252EC7C22}"/>
                </a:ext>
              </a:extLst>
            </p:cNvPr>
            <p:cNvSpPr/>
            <p:nvPr/>
          </p:nvSpPr>
          <p:spPr>
            <a:xfrm>
              <a:off x="8083771" y="636241"/>
              <a:ext cx="43053" cy="29771"/>
            </a:xfrm>
            <a:custGeom>
              <a:avLst/>
              <a:gdLst>
                <a:gd name="connsiteX0" fmla="*/ 10053 w 43053"/>
                <a:gd name="connsiteY0" fmla="*/ 29771 h 29771"/>
                <a:gd name="connsiteX1" fmla="*/ 8428 w 43053"/>
                <a:gd name="connsiteY1" fmla="*/ 12387 h 29771"/>
                <a:gd name="connsiteX2" fmla="*/ 43054 w 43053"/>
                <a:gd name="connsiteY2" fmla="*/ 8204 h 29771"/>
                <a:gd name="connsiteX3" fmla="*/ 0 w 43053"/>
                <a:gd name="connsiteY3" fmla="*/ 4853 h 29771"/>
                <a:gd name="connsiteX4" fmla="*/ 10053 w 43053"/>
                <a:gd name="connsiteY4" fmla="*/ 29771 h 29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053" h="29771">
                  <a:moveTo>
                    <a:pt x="10053" y="29771"/>
                  </a:moveTo>
                  <a:cubicBezTo>
                    <a:pt x="11941" y="24186"/>
                    <a:pt x="12043" y="18419"/>
                    <a:pt x="8428" y="12387"/>
                  </a:cubicBezTo>
                  <a:cubicBezTo>
                    <a:pt x="22908" y="13443"/>
                    <a:pt x="26543" y="15231"/>
                    <a:pt x="43054" y="8204"/>
                  </a:cubicBezTo>
                  <a:cubicBezTo>
                    <a:pt x="28960" y="-1483"/>
                    <a:pt x="14622" y="-2580"/>
                    <a:pt x="0" y="4853"/>
                  </a:cubicBezTo>
                  <a:cubicBezTo>
                    <a:pt x="7920" y="13545"/>
                    <a:pt x="5179" y="21364"/>
                    <a:pt x="10053" y="29771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6" name="Freeform: Shape 1125">
              <a:extLst>
                <a:ext uri="{FF2B5EF4-FFF2-40B4-BE49-F238E27FC236}">
                  <a16:creationId xmlns:a16="http://schemas.microsoft.com/office/drawing/2014/main" id="{3A6F9AA9-92D7-2BF4-5883-E3301813C72F}"/>
                </a:ext>
              </a:extLst>
            </p:cNvPr>
            <p:cNvSpPr/>
            <p:nvPr/>
          </p:nvSpPr>
          <p:spPr>
            <a:xfrm>
              <a:off x="8157010" y="688695"/>
              <a:ext cx="9828" cy="30851"/>
            </a:xfrm>
            <a:custGeom>
              <a:avLst/>
              <a:gdLst>
                <a:gd name="connsiteX0" fmla="*/ 4257 w 9828"/>
                <a:gd name="connsiteY0" fmla="*/ 30851 h 30851"/>
                <a:gd name="connsiteX1" fmla="*/ 7324 w 9828"/>
                <a:gd name="connsiteY1" fmla="*/ 2 h 30851"/>
                <a:gd name="connsiteX2" fmla="*/ 4257 w 9828"/>
                <a:gd name="connsiteY2" fmla="*/ 30851 h 30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828" h="30851">
                  <a:moveTo>
                    <a:pt x="4257" y="30851"/>
                  </a:moveTo>
                  <a:cubicBezTo>
                    <a:pt x="4257" y="20473"/>
                    <a:pt x="14392" y="10949"/>
                    <a:pt x="7324" y="2"/>
                  </a:cubicBezTo>
                  <a:cubicBezTo>
                    <a:pt x="-1388" y="-241"/>
                    <a:pt x="-2221" y="19560"/>
                    <a:pt x="4257" y="30851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7" name="Freeform: Shape 1126">
              <a:extLst>
                <a:ext uri="{FF2B5EF4-FFF2-40B4-BE49-F238E27FC236}">
                  <a16:creationId xmlns:a16="http://schemas.microsoft.com/office/drawing/2014/main" id="{3276E832-E75C-9824-2AA7-D90383A021C2}"/>
                </a:ext>
              </a:extLst>
            </p:cNvPr>
            <p:cNvSpPr/>
            <p:nvPr/>
          </p:nvSpPr>
          <p:spPr>
            <a:xfrm>
              <a:off x="8143271" y="649008"/>
              <a:ext cx="15782" cy="21350"/>
            </a:xfrm>
            <a:custGeom>
              <a:avLst/>
              <a:gdLst>
                <a:gd name="connsiteX0" fmla="*/ 592 w 15782"/>
                <a:gd name="connsiteY0" fmla="*/ 3561 h 21350"/>
                <a:gd name="connsiteX1" fmla="*/ 6522 w 15782"/>
                <a:gd name="connsiteY1" fmla="*/ 21351 h 21350"/>
                <a:gd name="connsiteX2" fmla="*/ 15783 w 15782"/>
                <a:gd name="connsiteY2" fmla="*/ 1327 h 21350"/>
                <a:gd name="connsiteX3" fmla="*/ 592 w 15782"/>
                <a:gd name="connsiteY3" fmla="*/ 3561 h 2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782" h="21350">
                  <a:moveTo>
                    <a:pt x="592" y="3561"/>
                  </a:moveTo>
                  <a:cubicBezTo>
                    <a:pt x="-1845" y="9146"/>
                    <a:pt x="3862" y="15401"/>
                    <a:pt x="6522" y="21351"/>
                  </a:cubicBezTo>
                  <a:cubicBezTo>
                    <a:pt x="12391" y="14873"/>
                    <a:pt x="14889" y="8212"/>
                    <a:pt x="15783" y="1327"/>
                  </a:cubicBezTo>
                  <a:cubicBezTo>
                    <a:pt x="10949" y="-5192"/>
                    <a:pt x="5303" y="15035"/>
                    <a:pt x="592" y="3561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8" name="Freeform: Shape 1127">
              <a:extLst>
                <a:ext uri="{FF2B5EF4-FFF2-40B4-BE49-F238E27FC236}">
                  <a16:creationId xmlns:a16="http://schemas.microsoft.com/office/drawing/2014/main" id="{A8EABABA-3148-7576-DDD6-26C20C60262C}"/>
                </a:ext>
              </a:extLst>
            </p:cNvPr>
            <p:cNvSpPr/>
            <p:nvPr/>
          </p:nvSpPr>
          <p:spPr>
            <a:xfrm>
              <a:off x="8659068" y="585854"/>
              <a:ext cx="15596" cy="18765"/>
            </a:xfrm>
            <a:custGeom>
              <a:avLst/>
              <a:gdLst>
                <a:gd name="connsiteX0" fmla="*/ 0 w 15596"/>
                <a:gd name="connsiteY0" fmla="*/ 17081 h 18765"/>
                <a:gd name="connsiteX1" fmla="*/ 15596 w 15596"/>
                <a:gd name="connsiteY1" fmla="*/ 1017 h 18765"/>
                <a:gd name="connsiteX2" fmla="*/ 2477 w 15596"/>
                <a:gd name="connsiteY2" fmla="*/ 6906 h 18765"/>
                <a:gd name="connsiteX3" fmla="*/ 0 w 15596"/>
                <a:gd name="connsiteY3" fmla="*/ 17081 h 18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96" h="18765">
                  <a:moveTo>
                    <a:pt x="0" y="17081"/>
                  </a:moveTo>
                  <a:cubicBezTo>
                    <a:pt x="7940" y="23864"/>
                    <a:pt x="11697" y="8470"/>
                    <a:pt x="15596" y="1017"/>
                  </a:cubicBezTo>
                  <a:cubicBezTo>
                    <a:pt x="11352" y="-1705"/>
                    <a:pt x="6945" y="1301"/>
                    <a:pt x="2477" y="6906"/>
                  </a:cubicBezTo>
                  <a:cubicBezTo>
                    <a:pt x="4386" y="10460"/>
                    <a:pt x="1279" y="13669"/>
                    <a:pt x="0" y="17081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9" name="Freeform: Shape 1128">
              <a:extLst>
                <a:ext uri="{FF2B5EF4-FFF2-40B4-BE49-F238E27FC236}">
                  <a16:creationId xmlns:a16="http://schemas.microsoft.com/office/drawing/2014/main" id="{8A9AD0FB-3B72-1E14-1A01-54B5712FFE91}"/>
                </a:ext>
              </a:extLst>
            </p:cNvPr>
            <p:cNvSpPr/>
            <p:nvPr/>
          </p:nvSpPr>
          <p:spPr>
            <a:xfrm>
              <a:off x="8692699" y="540885"/>
              <a:ext cx="13546" cy="21089"/>
            </a:xfrm>
            <a:custGeom>
              <a:avLst/>
              <a:gdLst>
                <a:gd name="connsiteX0" fmla="*/ 0 w 13546"/>
                <a:gd name="connsiteY0" fmla="*/ 19829 h 21089"/>
                <a:gd name="connsiteX1" fmla="*/ 13546 w 13546"/>
                <a:gd name="connsiteY1" fmla="*/ 109 h 21089"/>
                <a:gd name="connsiteX2" fmla="*/ 0 w 13546"/>
                <a:gd name="connsiteY2" fmla="*/ 19829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46" h="21089">
                  <a:moveTo>
                    <a:pt x="0" y="19829"/>
                  </a:moveTo>
                  <a:cubicBezTo>
                    <a:pt x="5504" y="26429"/>
                    <a:pt x="13586" y="5207"/>
                    <a:pt x="13546" y="109"/>
                  </a:cubicBezTo>
                  <a:cubicBezTo>
                    <a:pt x="4326" y="-1048"/>
                    <a:pt x="183" y="7095"/>
                    <a:pt x="0" y="19829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0" name="Freeform: Shape 1129">
              <a:extLst>
                <a:ext uri="{FF2B5EF4-FFF2-40B4-BE49-F238E27FC236}">
                  <a16:creationId xmlns:a16="http://schemas.microsoft.com/office/drawing/2014/main" id="{24C8764B-3DEA-31ED-013C-DC50CB4E84C1}"/>
                </a:ext>
              </a:extLst>
            </p:cNvPr>
            <p:cNvSpPr/>
            <p:nvPr/>
          </p:nvSpPr>
          <p:spPr>
            <a:xfrm>
              <a:off x="8730818" y="558864"/>
              <a:ext cx="72013" cy="29752"/>
            </a:xfrm>
            <a:custGeom>
              <a:avLst/>
              <a:gdLst>
                <a:gd name="connsiteX0" fmla="*/ 0 w 72013"/>
                <a:gd name="connsiteY0" fmla="*/ 25447 h 29752"/>
                <a:gd name="connsiteX1" fmla="*/ 56214 w 72013"/>
                <a:gd name="connsiteY1" fmla="*/ 22909 h 29752"/>
                <a:gd name="connsiteX2" fmla="*/ 72014 w 72013"/>
                <a:gd name="connsiteY2" fmla="*/ 1 h 29752"/>
                <a:gd name="connsiteX3" fmla="*/ 0 w 72013"/>
                <a:gd name="connsiteY3" fmla="*/ 25447 h 29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013" h="29752">
                  <a:moveTo>
                    <a:pt x="0" y="25447"/>
                  </a:moveTo>
                  <a:cubicBezTo>
                    <a:pt x="18440" y="35256"/>
                    <a:pt x="37408" y="25610"/>
                    <a:pt x="56214" y="22909"/>
                  </a:cubicBezTo>
                  <a:cubicBezTo>
                    <a:pt x="52497" y="6378"/>
                    <a:pt x="64094" y="10277"/>
                    <a:pt x="72014" y="1"/>
                  </a:cubicBezTo>
                  <a:cubicBezTo>
                    <a:pt x="46039" y="-162"/>
                    <a:pt x="28574" y="19599"/>
                    <a:pt x="0" y="25447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1" name="Freeform: Shape 1130">
              <a:extLst>
                <a:ext uri="{FF2B5EF4-FFF2-40B4-BE49-F238E27FC236}">
                  <a16:creationId xmlns:a16="http://schemas.microsoft.com/office/drawing/2014/main" id="{E68D409F-B656-CF0E-0065-D3123C3149E2}"/>
                </a:ext>
              </a:extLst>
            </p:cNvPr>
            <p:cNvSpPr/>
            <p:nvPr/>
          </p:nvSpPr>
          <p:spPr>
            <a:xfrm>
              <a:off x="8795866" y="562408"/>
              <a:ext cx="23984" cy="16427"/>
            </a:xfrm>
            <a:custGeom>
              <a:avLst/>
              <a:gdLst>
                <a:gd name="connsiteX0" fmla="*/ 0 w 23984"/>
                <a:gd name="connsiteY0" fmla="*/ 13151 h 16427"/>
                <a:gd name="connsiteX1" fmla="*/ 23984 w 23984"/>
                <a:gd name="connsiteY1" fmla="*/ 4581 h 16427"/>
                <a:gd name="connsiteX2" fmla="*/ 0 w 23984"/>
                <a:gd name="connsiteY2" fmla="*/ 13151 h 16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984" h="16427">
                  <a:moveTo>
                    <a:pt x="0" y="13151"/>
                  </a:moveTo>
                  <a:cubicBezTo>
                    <a:pt x="7616" y="22879"/>
                    <a:pt x="15982" y="8196"/>
                    <a:pt x="23984" y="4581"/>
                  </a:cubicBezTo>
                  <a:cubicBezTo>
                    <a:pt x="16267" y="-2730"/>
                    <a:pt x="8327" y="-2263"/>
                    <a:pt x="0" y="13151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2" name="Freeform: Shape 1131">
              <a:extLst>
                <a:ext uri="{FF2B5EF4-FFF2-40B4-BE49-F238E27FC236}">
                  <a16:creationId xmlns:a16="http://schemas.microsoft.com/office/drawing/2014/main" id="{BA68D433-E7C4-0A77-44D5-783FE4217223}"/>
                </a:ext>
              </a:extLst>
            </p:cNvPr>
            <p:cNvSpPr/>
            <p:nvPr/>
          </p:nvSpPr>
          <p:spPr>
            <a:xfrm>
              <a:off x="8828441" y="557665"/>
              <a:ext cx="25872" cy="14742"/>
            </a:xfrm>
            <a:custGeom>
              <a:avLst/>
              <a:gdLst>
                <a:gd name="connsiteX0" fmla="*/ 0 w 25872"/>
                <a:gd name="connsiteY0" fmla="*/ 10055 h 14742"/>
                <a:gd name="connsiteX1" fmla="*/ 25873 w 25872"/>
                <a:gd name="connsiteY1" fmla="*/ 12065 h 14742"/>
                <a:gd name="connsiteX2" fmla="*/ 0 w 25872"/>
                <a:gd name="connsiteY2" fmla="*/ 10055 h 14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872" h="14742">
                  <a:moveTo>
                    <a:pt x="0" y="10055"/>
                  </a:moveTo>
                  <a:cubicBezTo>
                    <a:pt x="8631" y="10725"/>
                    <a:pt x="17018" y="18828"/>
                    <a:pt x="25873" y="12065"/>
                  </a:cubicBezTo>
                  <a:cubicBezTo>
                    <a:pt x="24634" y="287"/>
                    <a:pt x="8855" y="-6943"/>
                    <a:pt x="0" y="10055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3" name="Freeform: Shape 1132">
              <a:extLst>
                <a:ext uri="{FF2B5EF4-FFF2-40B4-BE49-F238E27FC236}">
                  <a16:creationId xmlns:a16="http://schemas.microsoft.com/office/drawing/2014/main" id="{98524E4C-380A-5866-DF24-783CC882DC8E}"/>
                </a:ext>
              </a:extLst>
            </p:cNvPr>
            <p:cNvSpPr/>
            <p:nvPr/>
          </p:nvSpPr>
          <p:spPr>
            <a:xfrm>
              <a:off x="8851409" y="574990"/>
              <a:ext cx="28827" cy="34118"/>
            </a:xfrm>
            <a:custGeom>
              <a:avLst/>
              <a:gdLst>
                <a:gd name="connsiteX0" fmla="*/ 0 w 28827"/>
                <a:gd name="connsiteY0" fmla="*/ 18684 h 34118"/>
                <a:gd name="connsiteX1" fmla="*/ 21121 w 28827"/>
                <a:gd name="connsiteY1" fmla="*/ 34118 h 34118"/>
                <a:gd name="connsiteX2" fmla="*/ 26462 w 28827"/>
                <a:gd name="connsiteY2" fmla="*/ 0 h 34118"/>
                <a:gd name="connsiteX3" fmla="*/ 0 w 28827"/>
                <a:gd name="connsiteY3" fmla="*/ 18684 h 34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827" h="34118">
                  <a:moveTo>
                    <a:pt x="0" y="18684"/>
                  </a:moveTo>
                  <a:cubicBezTo>
                    <a:pt x="10703" y="20207"/>
                    <a:pt x="14805" y="27579"/>
                    <a:pt x="21121" y="34118"/>
                  </a:cubicBezTo>
                  <a:cubicBezTo>
                    <a:pt x="27396" y="19923"/>
                    <a:pt x="31742" y="19354"/>
                    <a:pt x="26462" y="0"/>
                  </a:cubicBezTo>
                  <a:cubicBezTo>
                    <a:pt x="24188" y="23172"/>
                    <a:pt x="8672" y="6885"/>
                    <a:pt x="0" y="18684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4" name="Freeform: Shape 1133">
              <a:extLst>
                <a:ext uri="{FF2B5EF4-FFF2-40B4-BE49-F238E27FC236}">
                  <a16:creationId xmlns:a16="http://schemas.microsoft.com/office/drawing/2014/main" id="{7C22F8E1-BA09-289C-E58D-3157D9B87D0D}"/>
                </a:ext>
              </a:extLst>
            </p:cNvPr>
            <p:cNvSpPr/>
            <p:nvPr/>
          </p:nvSpPr>
          <p:spPr>
            <a:xfrm>
              <a:off x="8869797" y="392113"/>
              <a:ext cx="17619" cy="19074"/>
            </a:xfrm>
            <a:custGeom>
              <a:avLst/>
              <a:gdLst>
                <a:gd name="connsiteX0" fmla="*/ 398 w 17619"/>
                <a:gd name="connsiteY0" fmla="*/ 9789 h 19074"/>
                <a:gd name="connsiteX1" fmla="*/ 17619 w 17619"/>
                <a:gd name="connsiteY1" fmla="*/ 11149 h 19074"/>
                <a:gd name="connsiteX2" fmla="*/ 7140 w 17619"/>
                <a:gd name="connsiteY2" fmla="*/ 0 h 19074"/>
                <a:gd name="connsiteX3" fmla="*/ 398 w 17619"/>
                <a:gd name="connsiteY3" fmla="*/ 9789 h 19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619" h="19074">
                  <a:moveTo>
                    <a:pt x="398" y="9789"/>
                  </a:moveTo>
                  <a:cubicBezTo>
                    <a:pt x="-2669" y="25223"/>
                    <a:pt x="12846" y="18339"/>
                    <a:pt x="17619" y="11149"/>
                  </a:cubicBezTo>
                  <a:cubicBezTo>
                    <a:pt x="14268" y="2193"/>
                    <a:pt x="10613" y="3818"/>
                    <a:pt x="7140" y="0"/>
                  </a:cubicBezTo>
                  <a:cubicBezTo>
                    <a:pt x="2875" y="4813"/>
                    <a:pt x="4804" y="14622"/>
                    <a:pt x="398" y="9789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5" name="Freeform: Shape 1134">
              <a:extLst>
                <a:ext uri="{FF2B5EF4-FFF2-40B4-BE49-F238E27FC236}">
                  <a16:creationId xmlns:a16="http://schemas.microsoft.com/office/drawing/2014/main" id="{A8F4653B-6A78-9E46-3EEA-7C11FE67E380}"/>
                </a:ext>
              </a:extLst>
            </p:cNvPr>
            <p:cNvSpPr/>
            <p:nvPr/>
          </p:nvSpPr>
          <p:spPr>
            <a:xfrm>
              <a:off x="8966108" y="508374"/>
              <a:ext cx="46936" cy="42855"/>
            </a:xfrm>
            <a:custGeom>
              <a:avLst/>
              <a:gdLst>
                <a:gd name="connsiteX0" fmla="*/ 1385 w 46936"/>
                <a:gd name="connsiteY0" fmla="*/ 28802 h 42855"/>
                <a:gd name="connsiteX1" fmla="*/ 1223 w 46936"/>
                <a:gd name="connsiteY1" fmla="*/ 35626 h 42855"/>
                <a:gd name="connsiteX2" fmla="*/ 5244 w 46936"/>
                <a:gd name="connsiteY2" fmla="*/ 42856 h 42855"/>
                <a:gd name="connsiteX3" fmla="*/ 46937 w 46936"/>
                <a:gd name="connsiteY3" fmla="*/ 21959 h 42855"/>
                <a:gd name="connsiteX4" fmla="*/ 45109 w 46936"/>
                <a:gd name="connsiteY4" fmla="*/ 11398 h 42855"/>
                <a:gd name="connsiteX5" fmla="*/ 14342 w 46936"/>
                <a:gd name="connsiteY5" fmla="*/ 29716 h 42855"/>
                <a:gd name="connsiteX6" fmla="*/ 19480 w 46936"/>
                <a:gd name="connsiteY6" fmla="*/ 2523 h 42855"/>
                <a:gd name="connsiteX7" fmla="*/ 4106 w 46936"/>
                <a:gd name="connsiteY7" fmla="*/ 11703 h 42855"/>
                <a:gd name="connsiteX8" fmla="*/ 1385 w 46936"/>
                <a:gd name="connsiteY8" fmla="*/ 28802 h 42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936" h="42855">
                  <a:moveTo>
                    <a:pt x="1385" y="28802"/>
                  </a:moveTo>
                  <a:cubicBezTo>
                    <a:pt x="-890" y="30853"/>
                    <a:pt x="65" y="33250"/>
                    <a:pt x="1223" y="35626"/>
                  </a:cubicBezTo>
                  <a:cubicBezTo>
                    <a:pt x="2583" y="38083"/>
                    <a:pt x="3923" y="40459"/>
                    <a:pt x="5244" y="42856"/>
                  </a:cubicBezTo>
                  <a:cubicBezTo>
                    <a:pt x="11560" y="26954"/>
                    <a:pt x="33533" y="42429"/>
                    <a:pt x="46937" y="21959"/>
                  </a:cubicBezTo>
                  <a:cubicBezTo>
                    <a:pt x="44216" y="18262"/>
                    <a:pt x="43810" y="14789"/>
                    <a:pt x="45109" y="11398"/>
                  </a:cubicBezTo>
                  <a:cubicBezTo>
                    <a:pt x="34793" y="19826"/>
                    <a:pt x="24760" y="17836"/>
                    <a:pt x="14342" y="29716"/>
                  </a:cubicBezTo>
                  <a:cubicBezTo>
                    <a:pt x="3964" y="12007"/>
                    <a:pt x="19622" y="17755"/>
                    <a:pt x="19480" y="2523"/>
                  </a:cubicBezTo>
                  <a:cubicBezTo>
                    <a:pt x="14809" y="-8971"/>
                    <a:pt x="8777" y="23197"/>
                    <a:pt x="4106" y="11703"/>
                  </a:cubicBezTo>
                  <a:cubicBezTo>
                    <a:pt x="654" y="15541"/>
                    <a:pt x="13022" y="36845"/>
                    <a:pt x="1385" y="28802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6" name="Freeform: Shape 1135">
              <a:extLst>
                <a:ext uri="{FF2B5EF4-FFF2-40B4-BE49-F238E27FC236}">
                  <a16:creationId xmlns:a16="http://schemas.microsoft.com/office/drawing/2014/main" id="{E443E66F-C202-48A1-6FB6-D8B03B517814}"/>
                </a:ext>
              </a:extLst>
            </p:cNvPr>
            <p:cNvSpPr/>
            <p:nvPr/>
          </p:nvSpPr>
          <p:spPr>
            <a:xfrm>
              <a:off x="8909147" y="383880"/>
              <a:ext cx="41428" cy="14939"/>
            </a:xfrm>
            <a:custGeom>
              <a:avLst/>
              <a:gdLst>
                <a:gd name="connsiteX0" fmla="*/ 0 w 41428"/>
                <a:gd name="connsiteY0" fmla="*/ 14143 h 14939"/>
                <a:gd name="connsiteX1" fmla="*/ 41429 w 41428"/>
                <a:gd name="connsiteY1" fmla="*/ 109 h 14939"/>
                <a:gd name="connsiteX2" fmla="*/ 0 w 41428"/>
                <a:gd name="connsiteY2" fmla="*/ 14143 h 14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428" h="14939">
                  <a:moveTo>
                    <a:pt x="0" y="14143"/>
                  </a:moveTo>
                  <a:cubicBezTo>
                    <a:pt x="13586" y="16356"/>
                    <a:pt x="27335" y="14650"/>
                    <a:pt x="41429" y="109"/>
                  </a:cubicBezTo>
                  <a:cubicBezTo>
                    <a:pt x="27782" y="-926"/>
                    <a:pt x="13911" y="5531"/>
                    <a:pt x="0" y="14143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7" name="Freeform: Shape 1136">
              <a:extLst>
                <a:ext uri="{FF2B5EF4-FFF2-40B4-BE49-F238E27FC236}">
                  <a16:creationId xmlns:a16="http://schemas.microsoft.com/office/drawing/2014/main" id="{2868A633-C1CF-8F34-4A3D-12B5E1173EF4}"/>
                </a:ext>
              </a:extLst>
            </p:cNvPr>
            <p:cNvSpPr/>
            <p:nvPr/>
          </p:nvSpPr>
          <p:spPr>
            <a:xfrm>
              <a:off x="9023910" y="519089"/>
              <a:ext cx="26055" cy="30667"/>
            </a:xfrm>
            <a:custGeom>
              <a:avLst/>
              <a:gdLst>
                <a:gd name="connsiteX0" fmla="*/ 0 w 26055"/>
                <a:gd name="connsiteY0" fmla="*/ 8582 h 30667"/>
                <a:gd name="connsiteX1" fmla="*/ 16592 w 26055"/>
                <a:gd name="connsiteY1" fmla="*/ 30658 h 30667"/>
                <a:gd name="connsiteX2" fmla="*/ 26056 w 26055"/>
                <a:gd name="connsiteY2" fmla="*/ 3728 h 30667"/>
                <a:gd name="connsiteX3" fmla="*/ 0 w 26055"/>
                <a:gd name="connsiteY3" fmla="*/ 8582 h 30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055" h="30667">
                  <a:moveTo>
                    <a:pt x="0" y="8582"/>
                  </a:moveTo>
                  <a:cubicBezTo>
                    <a:pt x="7047" y="7668"/>
                    <a:pt x="6397" y="31226"/>
                    <a:pt x="16592" y="30658"/>
                  </a:cubicBezTo>
                  <a:cubicBezTo>
                    <a:pt x="13159" y="16685"/>
                    <a:pt x="15272" y="8582"/>
                    <a:pt x="26056" y="3728"/>
                  </a:cubicBezTo>
                  <a:cubicBezTo>
                    <a:pt x="17668" y="-4760"/>
                    <a:pt x="8793" y="3160"/>
                    <a:pt x="0" y="8582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8" name="Freeform: Shape 1137">
              <a:extLst>
                <a:ext uri="{FF2B5EF4-FFF2-40B4-BE49-F238E27FC236}">
                  <a16:creationId xmlns:a16="http://schemas.microsoft.com/office/drawing/2014/main" id="{15D9D374-A374-6FB9-0131-5963BB9BB6B9}"/>
                </a:ext>
              </a:extLst>
            </p:cNvPr>
            <p:cNvSpPr/>
            <p:nvPr/>
          </p:nvSpPr>
          <p:spPr>
            <a:xfrm>
              <a:off x="9039730" y="491425"/>
              <a:ext cx="30584" cy="16263"/>
            </a:xfrm>
            <a:custGeom>
              <a:avLst/>
              <a:gdLst>
                <a:gd name="connsiteX0" fmla="*/ 0 w 30584"/>
                <a:gd name="connsiteY0" fmla="*/ 13339 h 16263"/>
                <a:gd name="connsiteX1" fmla="*/ 30585 w 30584"/>
                <a:gd name="connsiteY1" fmla="*/ 1905 h 16263"/>
                <a:gd name="connsiteX2" fmla="*/ 0 w 30584"/>
                <a:gd name="connsiteY2" fmla="*/ 13339 h 1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584" h="16263">
                  <a:moveTo>
                    <a:pt x="0" y="13339"/>
                  </a:moveTo>
                  <a:cubicBezTo>
                    <a:pt x="9809" y="21828"/>
                    <a:pt x="20268" y="9927"/>
                    <a:pt x="30585" y="1905"/>
                  </a:cubicBezTo>
                  <a:cubicBezTo>
                    <a:pt x="15901" y="-4532"/>
                    <a:pt x="13058" y="6881"/>
                    <a:pt x="0" y="13339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9" name="Freeform: Shape 1138">
              <a:extLst>
                <a:ext uri="{FF2B5EF4-FFF2-40B4-BE49-F238E27FC236}">
                  <a16:creationId xmlns:a16="http://schemas.microsoft.com/office/drawing/2014/main" id="{A9992379-C8DF-50BE-2964-470B011AB42E}"/>
                </a:ext>
              </a:extLst>
            </p:cNvPr>
            <p:cNvSpPr/>
            <p:nvPr/>
          </p:nvSpPr>
          <p:spPr>
            <a:xfrm>
              <a:off x="9091567" y="491372"/>
              <a:ext cx="45767" cy="26289"/>
            </a:xfrm>
            <a:custGeom>
              <a:avLst/>
              <a:gdLst>
                <a:gd name="connsiteX0" fmla="*/ 45176 w 45767"/>
                <a:gd name="connsiteY0" fmla="*/ 17514 h 26289"/>
                <a:gd name="connsiteX1" fmla="*/ 43531 w 45767"/>
                <a:gd name="connsiteY1" fmla="*/ 89 h 26289"/>
                <a:gd name="connsiteX2" fmla="*/ 10 w 45767"/>
                <a:gd name="connsiteY2" fmla="*/ 10548 h 26289"/>
                <a:gd name="connsiteX3" fmla="*/ 45176 w 45767"/>
                <a:gd name="connsiteY3" fmla="*/ 17514 h 26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767" h="26289">
                  <a:moveTo>
                    <a:pt x="45176" y="17514"/>
                  </a:moveTo>
                  <a:cubicBezTo>
                    <a:pt x="47958" y="11929"/>
                    <a:pt x="39815" y="5532"/>
                    <a:pt x="43531" y="89"/>
                  </a:cubicBezTo>
                  <a:cubicBezTo>
                    <a:pt x="29173" y="-1942"/>
                    <a:pt x="13779" y="31567"/>
                    <a:pt x="10" y="10548"/>
                  </a:cubicBezTo>
                  <a:cubicBezTo>
                    <a:pt x="-660" y="48565"/>
                    <a:pt x="31488" y="4009"/>
                    <a:pt x="45176" y="17514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0" name="Freeform: Shape 1139">
              <a:extLst>
                <a:ext uri="{FF2B5EF4-FFF2-40B4-BE49-F238E27FC236}">
                  <a16:creationId xmlns:a16="http://schemas.microsoft.com/office/drawing/2014/main" id="{BD613CD7-2B60-53F1-06F5-6A123FEC8A1B}"/>
                </a:ext>
              </a:extLst>
            </p:cNvPr>
            <p:cNvSpPr/>
            <p:nvPr/>
          </p:nvSpPr>
          <p:spPr>
            <a:xfrm>
              <a:off x="9087719" y="463526"/>
              <a:ext cx="45958" cy="27472"/>
            </a:xfrm>
            <a:custGeom>
              <a:avLst/>
              <a:gdLst>
                <a:gd name="connsiteX0" fmla="*/ 0 w 45958"/>
                <a:gd name="connsiteY0" fmla="*/ 24239 h 27472"/>
                <a:gd name="connsiteX1" fmla="*/ 45958 w 45958"/>
                <a:gd name="connsiteY1" fmla="*/ 3667 h 27472"/>
                <a:gd name="connsiteX2" fmla="*/ 0 w 45958"/>
                <a:gd name="connsiteY2" fmla="*/ 24239 h 27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958" h="27472">
                  <a:moveTo>
                    <a:pt x="0" y="24239"/>
                  </a:moveTo>
                  <a:cubicBezTo>
                    <a:pt x="14764" y="35530"/>
                    <a:pt x="30523" y="14471"/>
                    <a:pt x="45958" y="3667"/>
                  </a:cubicBezTo>
                  <a:cubicBezTo>
                    <a:pt x="31234" y="-9209"/>
                    <a:pt x="15394" y="15263"/>
                    <a:pt x="0" y="24239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1" name="Freeform: Shape 1140">
              <a:extLst>
                <a:ext uri="{FF2B5EF4-FFF2-40B4-BE49-F238E27FC236}">
                  <a16:creationId xmlns:a16="http://schemas.microsoft.com/office/drawing/2014/main" id="{C458FB62-FCAA-D433-82DD-4940363C6BA1}"/>
                </a:ext>
              </a:extLst>
            </p:cNvPr>
            <p:cNvSpPr/>
            <p:nvPr/>
          </p:nvSpPr>
          <p:spPr>
            <a:xfrm>
              <a:off x="9123722" y="427523"/>
              <a:ext cx="21875" cy="15660"/>
            </a:xfrm>
            <a:custGeom>
              <a:avLst/>
              <a:gdLst>
                <a:gd name="connsiteX0" fmla="*/ 125 w 21875"/>
                <a:gd name="connsiteY0" fmla="*/ 7806 h 15660"/>
                <a:gd name="connsiteX1" fmla="*/ 21876 w 21875"/>
                <a:gd name="connsiteY1" fmla="*/ 2607 h 15660"/>
                <a:gd name="connsiteX2" fmla="*/ 125 w 21875"/>
                <a:gd name="connsiteY2" fmla="*/ 7806 h 15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875" h="15660">
                  <a:moveTo>
                    <a:pt x="125" y="7806"/>
                  </a:moveTo>
                  <a:cubicBezTo>
                    <a:pt x="-1642" y="26185"/>
                    <a:pt x="15824" y="7156"/>
                    <a:pt x="21876" y="2607"/>
                  </a:cubicBezTo>
                  <a:cubicBezTo>
                    <a:pt x="14950" y="-7364"/>
                    <a:pt x="7131" y="14995"/>
                    <a:pt x="125" y="7806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2" name="Freeform: Shape 1141">
              <a:extLst>
                <a:ext uri="{FF2B5EF4-FFF2-40B4-BE49-F238E27FC236}">
                  <a16:creationId xmlns:a16="http://schemas.microsoft.com/office/drawing/2014/main" id="{2C2BAA50-50DD-6A6F-4613-D38F77ED298A}"/>
                </a:ext>
              </a:extLst>
            </p:cNvPr>
            <p:cNvSpPr/>
            <p:nvPr/>
          </p:nvSpPr>
          <p:spPr>
            <a:xfrm>
              <a:off x="9131829" y="449180"/>
              <a:ext cx="36920" cy="15064"/>
            </a:xfrm>
            <a:custGeom>
              <a:avLst/>
              <a:gdLst>
                <a:gd name="connsiteX0" fmla="*/ 0 w 36920"/>
                <a:gd name="connsiteY0" fmla="*/ 7514 h 15064"/>
                <a:gd name="connsiteX1" fmla="*/ 36921 w 36920"/>
                <a:gd name="connsiteY1" fmla="*/ 0 h 15064"/>
                <a:gd name="connsiteX2" fmla="*/ 0 w 36920"/>
                <a:gd name="connsiteY2" fmla="*/ 7514 h 15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920" h="15064">
                  <a:moveTo>
                    <a:pt x="0" y="7514"/>
                  </a:moveTo>
                  <a:cubicBezTo>
                    <a:pt x="12063" y="12936"/>
                    <a:pt x="23943" y="24594"/>
                    <a:pt x="36921" y="0"/>
                  </a:cubicBezTo>
                  <a:cubicBezTo>
                    <a:pt x="24248" y="15211"/>
                    <a:pt x="12713" y="-8448"/>
                    <a:pt x="0" y="7514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3" name="Freeform: Shape 1142">
              <a:extLst>
                <a:ext uri="{FF2B5EF4-FFF2-40B4-BE49-F238E27FC236}">
                  <a16:creationId xmlns:a16="http://schemas.microsoft.com/office/drawing/2014/main" id="{A1793FDF-22D1-1854-9FE7-F4B1555CA85E}"/>
                </a:ext>
              </a:extLst>
            </p:cNvPr>
            <p:cNvSpPr/>
            <p:nvPr/>
          </p:nvSpPr>
          <p:spPr>
            <a:xfrm>
              <a:off x="9162759" y="410661"/>
              <a:ext cx="95428" cy="97426"/>
            </a:xfrm>
            <a:custGeom>
              <a:avLst/>
              <a:gdLst>
                <a:gd name="connsiteX0" fmla="*/ 30787 w 95428"/>
                <a:gd name="connsiteY0" fmla="*/ 75034 h 97426"/>
                <a:gd name="connsiteX1" fmla="*/ 42282 w 95428"/>
                <a:gd name="connsiteY1" fmla="*/ 51760 h 97426"/>
                <a:gd name="connsiteX2" fmla="*/ 30787 w 95428"/>
                <a:gd name="connsiteY2" fmla="*/ 75034 h 97426"/>
                <a:gd name="connsiteX3" fmla="*/ 47786 w 95428"/>
                <a:gd name="connsiteY3" fmla="*/ 83238 h 97426"/>
                <a:gd name="connsiteX4" fmla="*/ 95429 w 95428"/>
                <a:gd name="connsiteY4" fmla="*/ 7508 h 97426"/>
                <a:gd name="connsiteX5" fmla="*/ 64236 w 95428"/>
                <a:gd name="connsiteY5" fmla="*/ 39575 h 97426"/>
                <a:gd name="connsiteX6" fmla="*/ 54183 w 95428"/>
                <a:gd name="connsiteY6" fmla="*/ 14697 h 97426"/>
                <a:gd name="connsiteX7" fmla="*/ 0 w 95428"/>
                <a:gd name="connsiteY7" fmla="*/ 93270 h 97426"/>
                <a:gd name="connsiteX8" fmla="*/ 30787 w 95428"/>
                <a:gd name="connsiteY8" fmla="*/ 75034 h 97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428" h="97426">
                  <a:moveTo>
                    <a:pt x="30787" y="75034"/>
                  </a:moveTo>
                  <a:cubicBezTo>
                    <a:pt x="18480" y="57974"/>
                    <a:pt x="34037" y="43779"/>
                    <a:pt x="42282" y="51760"/>
                  </a:cubicBezTo>
                  <a:cubicBezTo>
                    <a:pt x="47724" y="65570"/>
                    <a:pt x="36717" y="69246"/>
                    <a:pt x="30787" y="75034"/>
                  </a:cubicBezTo>
                  <a:cubicBezTo>
                    <a:pt x="36027" y="91930"/>
                    <a:pt x="42464" y="68413"/>
                    <a:pt x="47786" y="83238"/>
                  </a:cubicBezTo>
                  <a:cubicBezTo>
                    <a:pt x="52497" y="52674"/>
                    <a:pt x="81965" y="20343"/>
                    <a:pt x="95429" y="7508"/>
                  </a:cubicBezTo>
                  <a:cubicBezTo>
                    <a:pt x="95368" y="-16964"/>
                    <a:pt x="65758" y="24973"/>
                    <a:pt x="64236" y="39575"/>
                  </a:cubicBezTo>
                  <a:cubicBezTo>
                    <a:pt x="63261" y="19205"/>
                    <a:pt x="48029" y="34477"/>
                    <a:pt x="54183" y="14697"/>
                  </a:cubicBezTo>
                  <a:cubicBezTo>
                    <a:pt x="37449" y="35310"/>
                    <a:pt x="23314" y="60736"/>
                    <a:pt x="0" y="93270"/>
                  </a:cubicBezTo>
                  <a:cubicBezTo>
                    <a:pt x="9748" y="104359"/>
                    <a:pt x="20186" y="91544"/>
                    <a:pt x="30787" y="75034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4" name="Freeform: Shape 1143">
              <a:extLst>
                <a:ext uri="{FF2B5EF4-FFF2-40B4-BE49-F238E27FC236}">
                  <a16:creationId xmlns:a16="http://schemas.microsoft.com/office/drawing/2014/main" id="{3F8DC5DE-C828-EDDA-7D3E-92DDDF8C2560}"/>
                </a:ext>
              </a:extLst>
            </p:cNvPr>
            <p:cNvSpPr/>
            <p:nvPr/>
          </p:nvSpPr>
          <p:spPr>
            <a:xfrm>
              <a:off x="9252221" y="432628"/>
              <a:ext cx="26843" cy="37367"/>
            </a:xfrm>
            <a:custGeom>
              <a:avLst/>
              <a:gdLst>
                <a:gd name="connsiteX0" fmla="*/ 585 w 26843"/>
                <a:gd name="connsiteY0" fmla="*/ 19699 h 37367"/>
                <a:gd name="connsiteX1" fmla="*/ 6535 w 26843"/>
                <a:gd name="connsiteY1" fmla="*/ 37367 h 37367"/>
                <a:gd name="connsiteX2" fmla="*/ 24183 w 26843"/>
                <a:gd name="connsiteY2" fmla="*/ 24979 h 37367"/>
                <a:gd name="connsiteX3" fmla="*/ 26844 w 26843"/>
                <a:gd name="connsiteY3" fmla="*/ 7839 h 37367"/>
                <a:gd name="connsiteX4" fmla="*/ 14151 w 26843"/>
                <a:gd name="connsiteY4" fmla="*/ 0 h 37367"/>
                <a:gd name="connsiteX5" fmla="*/ 585 w 26843"/>
                <a:gd name="connsiteY5" fmla="*/ 19699 h 37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843" h="37367">
                  <a:moveTo>
                    <a:pt x="585" y="19699"/>
                  </a:moveTo>
                  <a:cubicBezTo>
                    <a:pt x="-1832" y="25243"/>
                    <a:pt x="3854" y="31397"/>
                    <a:pt x="6535" y="37367"/>
                  </a:cubicBezTo>
                  <a:cubicBezTo>
                    <a:pt x="12343" y="34971"/>
                    <a:pt x="18497" y="22258"/>
                    <a:pt x="24183" y="24979"/>
                  </a:cubicBezTo>
                  <a:cubicBezTo>
                    <a:pt x="25137" y="19232"/>
                    <a:pt x="21827" y="13221"/>
                    <a:pt x="26844" y="7839"/>
                  </a:cubicBezTo>
                  <a:cubicBezTo>
                    <a:pt x="22680" y="4265"/>
                    <a:pt x="18355" y="3676"/>
                    <a:pt x="14151" y="0"/>
                  </a:cubicBezTo>
                  <a:cubicBezTo>
                    <a:pt x="8018" y="8875"/>
                    <a:pt x="12181" y="30503"/>
                    <a:pt x="585" y="19699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5" name="Freeform: Shape 1144">
              <a:extLst>
                <a:ext uri="{FF2B5EF4-FFF2-40B4-BE49-F238E27FC236}">
                  <a16:creationId xmlns:a16="http://schemas.microsoft.com/office/drawing/2014/main" id="{9B9B3090-CCA6-D354-2118-408A5F351BF8}"/>
                </a:ext>
              </a:extLst>
            </p:cNvPr>
            <p:cNvSpPr/>
            <p:nvPr/>
          </p:nvSpPr>
          <p:spPr>
            <a:xfrm>
              <a:off x="9277826" y="458582"/>
              <a:ext cx="15028" cy="23273"/>
            </a:xfrm>
            <a:custGeom>
              <a:avLst/>
              <a:gdLst>
                <a:gd name="connsiteX0" fmla="*/ 0 w 15028"/>
                <a:gd name="connsiteY0" fmla="*/ 23273 h 23273"/>
                <a:gd name="connsiteX1" fmla="*/ 11515 w 15028"/>
                <a:gd name="connsiteY1" fmla="*/ 0 h 23273"/>
                <a:gd name="connsiteX2" fmla="*/ 0 w 15028"/>
                <a:gd name="connsiteY2" fmla="*/ 23273 h 23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28" h="23273">
                  <a:moveTo>
                    <a:pt x="0" y="23273"/>
                  </a:moveTo>
                  <a:cubicBezTo>
                    <a:pt x="6620" y="21994"/>
                    <a:pt x="21893" y="13952"/>
                    <a:pt x="11515" y="0"/>
                  </a:cubicBezTo>
                  <a:cubicBezTo>
                    <a:pt x="3127" y="7413"/>
                    <a:pt x="5362" y="15617"/>
                    <a:pt x="0" y="23273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6" name="Freeform: Shape 1145">
              <a:extLst>
                <a:ext uri="{FF2B5EF4-FFF2-40B4-BE49-F238E27FC236}">
                  <a16:creationId xmlns:a16="http://schemas.microsoft.com/office/drawing/2014/main" id="{BD2B5EA7-5F2F-A513-9B39-37185BB5F371}"/>
                </a:ext>
              </a:extLst>
            </p:cNvPr>
            <p:cNvSpPr/>
            <p:nvPr/>
          </p:nvSpPr>
          <p:spPr>
            <a:xfrm>
              <a:off x="9291160" y="432658"/>
              <a:ext cx="22571" cy="23669"/>
            </a:xfrm>
            <a:custGeom>
              <a:avLst/>
              <a:gdLst>
                <a:gd name="connsiteX0" fmla="*/ 842 w 22571"/>
                <a:gd name="connsiteY0" fmla="*/ 8885 h 23669"/>
                <a:gd name="connsiteX1" fmla="*/ 13311 w 22571"/>
                <a:gd name="connsiteY1" fmla="*/ 23670 h 23669"/>
                <a:gd name="connsiteX2" fmla="*/ 22572 w 22571"/>
                <a:gd name="connsiteY2" fmla="*/ 3707 h 23669"/>
                <a:gd name="connsiteX3" fmla="*/ 842 w 22571"/>
                <a:gd name="connsiteY3" fmla="*/ 8885 h 2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571" h="23669">
                  <a:moveTo>
                    <a:pt x="842" y="8885"/>
                  </a:moveTo>
                  <a:cubicBezTo>
                    <a:pt x="-3545" y="25092"/>
                    <a:pt x="10509" y="10876"/>
                    <a:pt x="13311" y="23670"/>
                  </a:cubicBezTo>
                  <a:cubicBezTo>
                    <a:pt x="15647" y="10612"/>
                    <a:pt x="13189" y="9901"/>
                    <a:pt x="22572" y="3707"/>
                  </a:cubicBezTo>
                  <a:cubicBezTo>
                    <a:pt x="15748" y="-7463"/>
                    <a:pt x="7990" y="10307"/>
                    <a:pt x="842" y="8885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7" name="Freeform: Shape 1146">
              <a:extLst>
                <a:ext uri="{FF2B5EF4-FFF2-40B4-BE49-F238E27FC236}">
                  <a16:creationId xmlns:a16="http://schemas.microsoft.com/office/drawing/2014/main" id="{EC7595DA-3AE9-04EA-F6BC-4F0CD91987FB}"/>
                </a:ext>
              </a:extLst>
            </p:cNvPr>
            <p:cNvSpPr/>
            <p:nvPr/>
          </p:nvSpPr>
          <p:spPr>
            <a:xfrm>
              <a:off x="4980060" y="535135"/>
              <a:ext cx="74197" cy="30919"/>
            </a:xfrm>
            <a:custGeom>
              <a:avLst/>
              <a:gdLst>
                <a:gd name="connsiteX0" fmla="*/ 579 w 74197"/>
                <a:gd name="connsiteY0" fmla="*/ 20359 h 30919"/>
                <a:gd name="connsiteX1" fmla="*/ 2407 w 74197"/>
                <a:gd name="connsiteY1" fmla="*/ 30919 h 30919"/>
                <a:gd name="connsiteX2" fmla="*/ 74197 w 74197"/>
                <a:gd name="connsiteY2" fmla="*/ 12297 h 30919"/>
                <a:gd name="connsiteX3" fmla="*/ 14125 w 74197"/>
                <a:gd name="connsiteY3" fmla="*/ 802 h 30919"/>
                <a:gd name="connsiteX4" fmla="*/ 18004 w 74197"/>
                <a:gd name="connsiteY4" fmla="*/ 14916 h 30919"/>
                <a:gd name="connsiteX5" fmla="*/ 579 w 74197"/>
                <a:gd name="connsiteY5" fmla="*/ 20359 h 30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197" h="30919">
                  <a:moveTo>
                    <a:pt x="579" y="20359"/>
                  </a:moveTo>
                  <a:cubicBezTo>
                    <a:pt x="-2203" y="26817"/>
                    <a:pt x="6144" y="23954"/>
                    <a:pt x="2407" y="30919"/>
                  </a:cubicBezTo>
                  <a:cubicBezTo>
                    <a:pt x="27122" y="-498"/>
                    <a:pt x="50051" y="26797"/>
                    <a:pt x="74197" y="12297"/>
                  </a:cubicBezTo>
                  <a:cubicBezTo>
                    <a:pt x="54498" y="-1858"/>
                    <a:pt x="34332" y="-579"/>
                    <a:pt x="14125" y="802"/>
                  </a:cubicBezTo>
                  <a:cubicBezTo>
                    <a:pt x="11810" y="5229"/>
                    <a:pt x="15932" y="10144"/>
                    <a:pt x="18004" y="14916"/>
                  </a:cubicBezTo>
                  <a:cubicBezTo>
                    <a:pt x="12216" y="15587"/>
                    <a:pt x="6225" y="23771"/>
                    <a:pt x="579" y="20359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8" name="Freeform: Shape 1147">
              <a:extLst>
                <a:ext uri="{FF2B5EF4-FFF2-40B4-BE49-F238E27FC236}">
                  <a16:creationId xmlns:a16="http://schemas.microsoft.com/office/drawing/2014/main" id="{26CE64EE-BDE9-B54E-C69E-5937A0757E6C}"/>
                </a:ext>
              </a:extLst>
            </p:cNvPr>
            <p:cNvSpPr/>
            <p:nvPr/>
          </p:nvSpPr>
          <p:spPr>
            <a:xfrm>
              <a:off x="4854950" y="497219"/>
              <a:ext cx="60113" cy="33599"/>
            </a:xfrm>
            <a:custGeom>
              <a:avLst/>
              <a:gdLst>
                <a:gd name="connsiteX0" fmla="*/ 25650 w 60113"/>
                <a:gd name="connsiteY0" fmla="*/ 12581 h 33599"/>
                <a:gd name="connsiteX1" fmla="*/ 0 w 60113"/>
                <a:gd name="connsiteY1" fmla="*/ 3706 h 33599"/>
                <a:gd name="connsiteX2" fmla="*/ 29305 w 60113"/>
                <a:gd name="connsiteY2" fmla="*/ 33600 h 33599"/>
                <a:gd name="connsiteX3" fmla="*/ 60113 w 60113"/>
                <a:gd name="connsiteY3" fmla="*/ 15282 h 33599"/>
                <a:gd name="connsiteX4" fmla="*/ 25650 w 60113"/>
                <a:gd name="connsiteY4" fmla="*/ 12581 h 33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13" h="33599">
                  <a:moveTo>
                    <a:pt x="25650" y="12581"/>
                  </a:moveTo>
                  <a:cubicBezTo>
                    <a:pt x="17465" y="-2224"/>
                    <a:pt x="8834" y="-2224"/>
                    <a:pt x="0" y="3706"/>
                  </a:cubicBezTo>
                  <a:cubicBezTo>
                    <a:pt x="9504" y="23710"/>
                    <a:pt x="19699" y="18551"/>
                    <a:pt x="29305" y="33600"/>
                  </a:cubicBezTo>
                  <a:cubicBezTo>
                    <a:pt x="34585" y="9575"/>
                    <a:pt x="49045" y="23954"/>
                    <a:pt x="60113" y="15282"/>
                  </a:cubicBezTo>
                  <a:cubicBezTo>
                    <a:pt x="57940" y="16358"/>
                    <a:pt x="28533" y="-6733"/>
                    <a:pt x="25650" y="12581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9" name="Freeform: Shape 1148">
              <a:extLst>
                <a:ext uri="{FF2B5EF4-FFF2-40B4-BE49-F238E27FC236}">
                  <a16:creationId xmlns:a16="http://schemas.microsoft.com/office/drawing/2014/main" id="{8E52E0A3-5FB3-C684-1F1F-4474BFF73A53}"/>
                </a:ext>
              </a:extLst>
            </p:cNvPr>
            <p:cNvSpPr/>
            <p:nvPr/>
          </p:nvSpPr>
          <p:spPr>
            <a:xfrm>
              <a:off x="4907853" y="509353"/>
              <a:ext cx="84314" cy="29427"/>
            </a:xfrm>
            <a:custGeom>
              <a:avLst/>
              <a:gdLst>
                <a:gd name="connsiteX0" fmla="*/ 0 w 84314"/>
                <a:gd name="connsiteY0" fmla="*/ 26766 h 29427"/>
                <a:gd name="connsiteX1" fmla="*/ 34463 w 84314"/>
                <a:gd name="connsiteY1" fmla="*/ 29427 h 29427"/>
                <a:gd name="connsiteX2" fmla="*/ 84300 w 84314"/>
                <a:gd name="connsiteY2" fmla="*/ 22949 h 29427"/>
                <a:gd name="connsiteX3" fmla="*/ 82655 w 84314"/>
                <a:gd name="connsiteY3" fmla="*/ 5544 h 29427"/>
                <a:gd name="connsiteX4" fmla="*/ 54752 w 84314"/>
                <a:gd name="connsiteY4" fmla="*/ 0 h 29427"/>
                <a:gd name="connsiteX5" fmla="*/ 13749 w 84314"/>
                <a:gd name="connsiteY5" fmla="*/ 223 h 29427"/>
                <a:gd name="connsiteX6" fmla="*/ 19719 w 84314"/>
                <a:gd name="connsiteY6" fmla="*/ 17932 h 29427"/>
                <a:gd name="connsiteX7" fmla="*/ 0 w 84314"/>
                <a:gd name="connsiteY7" fmla="*/ 26766 h 29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4314" h="29427">
                  <a:moveTo>
                    <a:pt x="0" y="26766"/>
                  </a:moveTo>
                  <a:cubicBezTo>
                    <a:pt x="11433" y="30239"/>
                    <a:pt x="23416" y="13932"/>
                    <a:pt x="34463" y="29427"/>
                  </a:cubicBezTo>
                  <a:cubicBezTo>
                    <a:pt x="37611" y="-9179"/>
                    <a:pt x="68155" y="40596"/>
                    <a:pt x="84300" y="22949"/>
                  </a:cubicBezTo>
                  <a:cubicBezTo>
                    <a:pt x="84605" y="17262"/>
                    <a:pt x="80035" y="11089"/>
                    <a:pt x="82655" y="5544"/>
                  </a:cubicBezTo>
                  <a:cubicBezTo>
                    <a:pt x="73232" y="8042"/>
                    <a:pt x="63362" y="24776"/>
                    <a:pt x="54752" y="0"/>
                  </a:cubicBezTo>
                  <a:cubicBezTo>
                    <a:pt x="40718" y="12327"/>
                    <a:pt x="27396" y="1503"/>
                    <a:pt x="13749" y="223"/>
                  </a:cubicBezTo>
                  <a:cubicBezTo>
                    <a:pt x="11332" y="5808"/>
                    <a:pt x="17018" y="11982"/>
                    <a:pt x="19719" y="17932"/>
                  </a:cubicBezTo>
                  <a:cubicBezTo>
                    <a:pt x="13018" y="23862"/>
                    <a:pt x="6986" y="10926"/>
                    <a:pt x="0" y="26766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0" name="Freeform: Shape 1149">
              <a:extLst>
                <a:ext uri="{FF2B5EF4-FFF2-40B4-BE49-F238E27FC236}">
                  <a16:creationId xmlns:a16="http://schemas.microsoft.com/office/drawing/2014/main" id="{7EA30AEA-9A76-D128-7F6E-0F0627D8790F}"/>
                </a:ext>
              </a:extLst>
            </p:cNvPr>
            <p:cNvSpPr/>
            <p:nvPr/>
          </p:nvSpPr>
          <p:spPr>
            <a:xfrm>
              <a:off x="4886550" y="455069"/>
              <a:ext cx="61920" cy="31477"/>
            </a:xfrm>
            <a:custGeom>
              <a:avLst/>
              <a:gdLst>
                <a:gd name="connsiteX0" fmla="*/ 0 w 61920"/>
                <a:gd name="connsiteY0" fmla="*/ 0 h 31477"/>
                <a:gd name="connsiteX1" fmla="*/ 61921 w 61920"/>
                <a:gd name="connsiteY1" fmla="*/ 22096 h 31477"/>
                <a:gd name="connsiteX2" fmla="*/ 0 w 61920"/>
                <a:gd name="connsiteY2" fmla="*/ 0 h 31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920" h="31477">
                  <a:moveTo>
                    <a:pt x="0" y="0"/>
                  </a:moveTo>
                  <a:cubicBezTo>
                    <a:pt x="2092" y="36616"/>
                    <a:pt x="51279" y="37367"/>
                    <a:pt x="61921" y="22096"/>
                  </a:cubicBezTo>
                  <a:cubicBezTo>
                    <a:pt x="41937" y="18176"/>
                    <a:pt x="12246" y="32189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1" name="Freeform: Shape 1150">
              <a:extLst>
                <a:ext uri="{FF2B5EF4-FFF2-40B4-BE49-F238E27FC236}">
                  <a16:creationId xmlns:a16="http://schemas.microsoft.com/office/drawing/2014/main" id="{2D89D980-B277-9237-866F-2C3CB4B94CD3}"/>
                </a:ext>
              </a:extLst>
            </p:cNvPr>
            <p:cNvSpPr/>
            <p:nvPr/>
          </p:nvSpPr>
          <p:spPr>
            <a:xfrm>
              <a:off x="5046926" y="503193"/>
              <a:ext cx="25612" cy="11176"/>
            </a:xfrm>
            <a:custGeom>
              <a:avLst/>
              <a:gdLst>
                <a:gd name="connsiteX0" fmla="*/ 0 w 25612"/>
                <a:gd name="connsiteY0" fmla="*/ 2281 h 11176"/>
                <a:gd name="connsiteX1" fmla="*/ 25609 w 25612"/>
                <a:gd name="connsiteY1" fmla="*/ 11176 h 11176"/>
                <a:gd name="connsiteX2" fmla="*/ 0 w 25612"/>
                <a:gd name="connsiteY2" fmla="*/ 2281 h 11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612" h="11176">
                  <a:moveTo>
                    <a:pt x="0" y="2281"/>
                  </a:moveTo>
                  <a:cubicBezTo>
                    <a:pt x="8489" y="7155"/>
                    <a:pt x="17039" y="9592"/>
                    <a:pt x="25609" y="11176"/>
                  </a:cubicBezTo>
                  <a:cubicBezTo>
                    <a:pt x="25914" y="-2918"/>
                    <a:pt x="7372" y="-846"/>
                    <a:pt x="0" y="2281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2" name="Freeform: Shape 1151">
              <a:extLst>
                <a:ext uri="{FF2B5EF4-FFF2-40B4-BE49-F238E27FC236}">
                  <a16:creationId xmlns:a16="http://schemas.microsoft.com/office/drawing/2014/main" id="{1E5746C7-9803-2B52-07C8-D055B7EDA301}"/>
                </a:ext>
              </a:extLst>
            </p:cNvPr>
            <p:cNvSpPr/>
            <p:nvPr/>
          </p:nvSpPr>
          <p:spPr>
            <a:xfrm>
              <a:off x="5162785" y="508622"/>
              <a:ext cx="66408" cy="35939"/>
            </a:xfrm>
            <a:custGeom>
              <a:avLst/>
              <a:gdLst>
                <a:gd name="connsiteX0" fmla="*/ 0 w 66408"/>
                <a:gd name="connsiteY0" fmla="*/ 19598 h 35939"/>
                <a:gd name="connsiteX1" fmla="*/ 66409 w 66408"/>
                <a:gd name="connsiteY1" fmla="*/ 35195 h 35939"/>
                <a:gd name="connsiteX2" fmla="*/ 45491 w 66408"/>
                <a:gd name="connsiteY2" fmla="*/ 12815 h 35939"/>
                <a:gd name="connsiteX3" fmla="*/ 19252 w 66408"/>
                <a:gd name="connsiteY3" fmla="*/ 24573 h 35939"/>
                <a:gd name="connsiteX4" fmla="*/ 13546 w 66408"/>
                <a:gd name="connsiteY4" fmla="*/ 0 h 35939"/>
                <a:gd name="connsiteX5" fmla="*/ 0 w 66408"/>
                <a:gd name="connsiteY5" fmla="*/ 19598 h 35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408" h="35939">
                  <a:moveTo>
                    <a:pt x="0" y="19598"/>
                  </a:moveTo>
                  <a:cubicBezTo>
                    <a:pt x="13221" y="34504"/>
                    <a:pt x="45471" y="37631"/>
                    <a:pt x="66409" y="35195"/>
                  </a:cubicBezTo>
                  <a:cubicBezTo>
                    <a:pt x="57940" y="15130"/>
                    <a:pt x="48273" y="36454"/>
                    <a:pt x="45491" y="12815"/>
                  </a:cubicBezTo>
                  <a:cubicBezTo>
                    <a:pt x="43176" y="37631"/>
                    <a:pt x="28066" y="7514"/>
                    <a:pt x="19252" y="24573"/>
                  </a:cubicBezTo>
                  <a:cubicBezTo>
                    <a:pt x="11413" y="14500"/>
                    <a:pt x="26096" y="650"/>
                    <a:pt x="13546" y="0"/>
                  </a:cubicBezTo>
                  <a:cubicBezTo>
                    <a:pt x="16978" y="18440"/>
                    <a:pt x="10784" y="21994"/>
                    <a:pt x="0" y="19598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3" name="Freeform: Shape 1152">
              <a:extLst>
                <a:ext uri="{FF2B5EF4-FFF2-40B4-BE49-F238E27FC236}">
                  <a16:creationId xmlns:a16="http://schemas.microsoft.com/office/drawing/2014/main" id="{1D2EBA1D-5804-A9AD-09D4-784A42EEF4F2}"/>
                </a:ext>
              </a:extLst>
            </p:cNvPr>
            <p:cNvSpPr/>
            <p:nvPr/>
          </p:nvSpPr>
          <p:spPr>
            <a:xfrm>
              <a:off x="5159488" y="484334"/>
              <a:ext cx="26751" cy="19203"/>
            </a:xfrm>
            <a:custGeom>
              <a:avLst/>
              <a:gdLst>
                <a:gd name="connsiteX0" fmla="*/ 7 w 26751"/>
                <a:gd name="connsiteY0" fmla="*/ 9159 h 19203"/>
                <a:gd name="connsiteX1" fmla="*/ 25657 w 26751"/>
                <a:gd name="connsiteY1" fmla="*/ 18075 h 19203"/>
                <a:gd name="connsiteX2" fmla="*/ 15401 w 26751"/>
                <a:gd name="connsiteY2" fmla="*/ 0 h 19203"/>
                <a:gd name="connsiteX3" fmla="*/ 7 w 26751"/>
                <a:gd name="connsiteY3" fmla="*/ 9159 h 19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751" h="19203">
                  <a:moveTo>
                    <a:pt x="7" y="9159"/>
                  </a:moveTo>
                  <a:cubicBezTo>
                    <a:pt x="-419" y="28046"/>
                    <a:pt x="18488" y="13647"/>
                    <a:pt x="25657" y="18075"/>
                  </a:cubicBezTo>
                  <a:cubicBezTo>
                    <a:pt x="30551" y="5442"/>
                    <a:pt x="17574" y="13241"/>
                    <a:pt x="15401" y="0"/>
                  </a:cubicBezTo>
                  <a:cubicBezTo>
                    <a:pt x="7562" y="13911"/>
                    <a:pt x="9552" y="17770"/>
                    <a:pt x="7" y="9159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4" name="Freeform: Shape 1153">
              <a:extLst>
                <a:ext uri="{FF2B5EF4-FFF2-40B4-BE49-F238E27FC236}">
                  <a16:creationId xmlns:a16="http://schemas.microsoft.com/office/drawing/2014/main" id="{3474E992-97D9-A8B1-5A40-8C1877CEF5F0}"/>
                </a:ext>
              </a:extLst>
            </p:cNvPr>
            <p:cNvSpPr/>
            <p:nvPr/>
          </p:nvSpPr>
          <p:spPr>
            <a:xfrm>
              <a:off x="5233499" y="532486"/>
              <a:ext cx="44901" cy="25888"/>
            </a:xfrm>
            <a:custGeom>
              <a:avLst/>
              <a:gdLst>
                <a:gd name="connsiteX0" fmla="*/ 0 w 44901"/>
                <a:gd name="connsiteY0" fmla="*/ 11636 h 25888"/>
                <a:gd name="connsiteX1" fmla="*/ 44902 w 44901"/>
                <a:gd name="connsiteY1" fmla="*/ 25486 h 25888"/>
                <a:gd name="connsiteX2" fmla="*/ 0 w 44901"/>
                <a:gd name="connsiteY2" fmla="*/ 11636 h 25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901" h="25888">
                  <a:moveTo>
                    <a:pt x="0" y="11636"/>
                  </a:moveTo>
                  <a:cubicBezTo>
                    <a:pt x="14784" y="23536"/>
                    <a:pt x="29752" y="27212"/>
                    <a:pt x="44902" y="25486"/>
                  </a:cubicBezTo>
                  <a:cubicBezTo>
                    <a:pt x="39094" y="-17608"/>
                    <a:pt x="14317" y="5665"/>
                    <a:pt x="0" y="11636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5" name="Freeform: Shape 1154">
              <a:extLst>
                <a:ext uri="{FF2B5EF4-FFF2-40B4-BE49-F238E27FC236}">
                  <a16:creationId xmlns:a16="http://schemas.microsoft.com/office/drawing/2014/main" id="{3080B24A-D2C2-6C05-5E8C-F092597AAAF8}"/>
                </a:ext>
              </a:extLst>
            </p:cNvPr>
            <p:cNvSpPr/>
            <p:nvPr/>
          </p:nvSpPr>
          <p:spPr>
            <a:xfrm>
              <a:off x="5465219" y="577285"/>
              <a:ext cx="23760" cy="13939"/>
            </a:xfrm>
            <a:custGeom>
              <a:avLst/>
              <a:gdLst>
                <a:gd name="connsiteX0" fmla="*/ 0 w 23760"/>
                <a:gd name="connsiteY0" fmla="*/ 12429 h 13939"/>
                <a:gd name="connsiteX1" fmla="*/ 23761 w 23760"/>
                <a:gd name="connsiteY1" fmla="*/ 10845 h 13939"/>
                <a:gd name="connsiteX2" fmla="*/ 17628 w 23760"/>
                <a:gd name="connsiteY2" fmla="*/ 0 h 13939"/>
                <a:gd name="connsiteX3" fmla="*/ 0 w 23760"/>
                <a:gd name="connsiteY3" fmla="*/ 12429 h 1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760" h="13939">
                  <a:moveTo>
                    <a:pt x="0" y="12429"/>
                  </a:moveTo>
                  <a:cubicBezTo>
                    <a:pt x="6296" y="16003"/>
                    <a:pt x="12693" y="12307"/>
                    <a:pt x="23761" y="10845"/>
                  </a:cubicBezTo>
                  <a:cubicBezTo>
                    <a:pt x="21730" y="7250"/>
                    <a:pt x="19699" y="3574"/>
                    <a:pt x="17628" y="0"/>
                  </a:cubicBezTo>
                  <a:cubicBezTo>
                    <a:pt x="11393" y="16084"/>
                    <a:pt x="6133" y="345"/>
                    <a:pt x="0" y="12429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6" name="Freeform: Shape 1155">
              <a:extLst>
                <a:ext uri="{FF2B5EF4-FFF2-40B4-BE49-F238E27FC236}">
                  <a16:creationId xmlns:a16="http://schemas.microsoft.com/office/drawing/2014/main" id="{D5887AAB-74F2-6B9A-A686-DF0EFF77AC84}"/>
                </a:ext>
              </a:extLst>
            </p:cNvPr>
            <p:cNvSpPr/>
            <p:nvPr/>
          </p:nvSpPr>
          <p:spPr>
            <a:xfrm>
              <a:off x="5575981" y="547574"/>
              <a:ext cx="25045" cy="20575"/>
            </a:xfrm>
            <a:custGeom>
              <a:avLst/>
              <a:gdLst>
                <a:gd name="connsiteX0" fmla="*/ 13546 w 25045"/>
                <a:gd name="connsiteY0" fmla="*/ 0 h 20575"/>
                <a:gd name="connsiteX1" fmla="*/ 0 w 25045"/>
                <a:gd name="connsiteY1" fmla="*/ 19699 h 20575"/>
                <a:gd name="connsiteX2" fmla="*/ 23984 w 25045"/>
                <a:gd name="connsiteY2" fmla="*/ 11190 h 20575"/>
                <a:gd name="connsiteX3" fmla="*/ 13546 w 25045"/>
                <a:gd name="connsiteY3" fmla="*/ 0 h 20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045" h="20575">
                  <a:moveTo>
                    <a:pt x="13546" y="0"/>
                  </a:moveTo>
                  <a:cubicBezTo>
                    <a:pt x="9037" y="6560"/>
                    <a:pt x="4508" y="13139"/>
                    <a:pt x="0" y="19699"/>
                  </a:cubicBezTo>
                  <a:cubicBezTo>
                    <a:pt x="10886" y="25751"/>
                    <a:pt x="11657" y="-2011"/>
                    <a:pt x="23984" y="11190"/>
                  </a:cubicBezTo>
                  <a:cubicBezTo>
                    <a:pt x="28777" y="2478"/>
                    <a:pt x="15922" y="5280"/>
                    <a:pt x="13546" y="0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7" name="Freeform: Shape 1156">
              <a:extLst>
                <a:ext uri="{FF2B5EF4-FFF2-40B4-BE49-F238E27FC236}">
                  <a16:creationId xmlns:a16="http://schemas.microsoft.com/office/drawing/2014/main" id="{ED1EDB08-6A66-E87B-BAC5-7D8009299628}"/>
                </a:ext>
              </a:extLst>
            </p:cNvPr>
            <p:cNvSpPr/>
            <p:nvPr/>
          </p:nvSpPr>
          <p:spPr>
            <a:xfrm>
              <a:off x="5713977" y="568549"/>
              <a:ext cx="27903" cy="21591"/>
            </a:xfrm>
            <a:custGeom>
              <a:avLst/>
              <a:gdLst>
                <a:gd name="connsiteX0" fmla="*/ 0 w 27903"/>
                <a:gd name="connsiteY0" fmla="*/ 2542 h 21591"/>
                <a:gd name="connsiteX1" fmla="*/ 23172 w 27903"/>
                <a:gd name="connsiteY1" fmla="*/ 21591 h 21591"/>
                <a:gd name="connsiteX2" fmla="*/ 27904 w 27903"/>
                <a:gd name="connsiteY2" fmla="*/ 8086 h 21591"/>
                <a:gd name="connsiteX3" fmla="*/ 0 w 27903"/>
                <a:gd name="connsiteY3" fmla="*/ 2542 h 21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903" h="21591">
                  <a:moveTo>
                    <a:pt x="0" y="2542"/>
                  </a:moveTo>
                  <a:cubicBezTo>
                    <a:pt x="2884" y="35259"/>
                    <a:pt x="13241" y="-13847"/>
                    <a:pt x="23172" y="21591"/>
                  </a:cubicBezTo>
                  <a:cubicBezTo>
                    <a:pt x="23924" y="17002"/>
                    <a:pt x="24716" y="12534"/>
                    <a:pt x="27904" y="8086"/>
                  </a:cubicBezTo>
                  <a:cubicBezTo>
                    <a:pt x="19049" y="-8161"/>
                    <a:pt x="9281" y="5629"/>
                    <a:pt x="0" y="2542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8" name="Freeform: Shape 1157">
              <a:extLst>
                <a:ext uri="{FF2B5EF4-FFF2-40B4-BE49-F238E27FC236}">
                  <a16:creationId xmlns:a16="http://schemas.microsoft.com/office/drawing/2014/main" id="{3ABBFC98-F4AD-D128-A4A1-2ACB2B67E994}"/>
                </a:ext>
              </a:extLst>
            </p:cNvPr>
            <p:cNvSpPr/>
            <p:nvPr/>
          </p:nvSpPr>
          <p:spPr>
            <a:xfrm>
              <a:off x="5916202" y="560551"/>
              <a:ext cx="61073" cy="45247"/>
            </a:xfrm>
            <a:custGeom>
              <a:avLst/>
              <a:gdLst>
                <a:gd name="connsiteX0" fmla="*/ 2667 w 61073"/>
                <a:gd name="connsiteY0" fmla="*/ 16023 h 45247"/>
                <a:gd name="connsiteX1" fmla="*/ 4677 w 61073"/>
                <a:gd name="connsiteY1" fmla="*/ 19598 h 45247"/>
                <a:gd name="connsiteX2" fmla="*/ 1793 w 61073"/>
                <a:gd name="connsiteY2" fmla="*/ 43562 h 45247"/>
                <a:gd name="connsiteX3" fmla="*/ 23320 w 61073"/>
                <a:gd name="connsiteY3" fmla="*/ 45247 h 45247"/>
                <a:gd name="connsiteX4" fmla="*/ 56139 w 61073"/>
                <a:gd name="connsiteY4" fmla="*/ 30544 h 45247"/>
                <a:gd name="connsiteX5" fmla="*/ 61074 w 61073"/>
                <a:gd name="connsiteY5" fmla="*/ 10215 h 45247"/>
                <a:gd name="connsiteX6" fmla="*/ 24153 w 61073"/>
                <a:gd name="connsiteY6" fmla="*/ 17750 h 45247"/>
                <a:gd name="connsiteX7" fmla="*/ 18182 w 61073"/>
                <a:gd name="connsiteY7" fmla="*/ 0 h 45247"/>
                <a:gd name="connsiteX8" fmla="*/ 2667 w 61073"/>
                <a:gd name="connsiteY8" fmla="*/ 16023 h 45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073" h="45247">
                  <a:moveTo>
                    <a:pt x="2667" y="16023"/>
                  </a:moveTo>
                  <a:cubicBezTo>
                    <a:pt x="-2817" y="11373"/>
                    <a:pt x="1326" y="25020"/>
                    <a:pt x="4677" y="19598"/>
                  </a:cubicBezTo>
                  <a:cubicBezTo>
                    <a:pt x="8272" y="28026"/>
                    <a:pt x="2748" y="35560"/>
                    <a:pt x="1793" y="43562"/>
                  </a:cubicBezTo>
                  <a:cubicBezTo>
                    <a:pt x="8942" y="45572"/>
                    <a:pt x="16639" y="29894"/>
                    <a:pt x="23320" y="45247"/>
                  </a:cubicBezTo>
                  <a:cubicBezTo>
                    <a:pt x="33028" y="11962"/>
                    <a:pt x="44096" y="34464"/>
                    <a:pt x="56139" y="30544"/>
                  </a:cubicBezTo>
                  <a:cubicBezTo>
                    <a:pt x="65988" y="24411"/>
                    <a:pt x="51244" y="16369"/>
                    <a:pt x="61074" y="10215"/>
                  </a:cubicBezTo>
                  <a:cubicBezTo>
                    <a:pt x="48625" y="18664"/>
                    <a:pt x="36805" y="3188"/>
                    <a:pt x="24153" y="17750"/>
                  </a:cubicBezTo>
                  <a:cubicBezTo>
                    <a:pt x="20193" y="11677"/>
                    <a:pt x="22589" y="6093"/>
                    <a:pt x="18182" y="0"/>
                  </a:cubicBezTo>
                  <a:cubicBezTo>
                    <a:pt x="18121" y="11048"/>
                    <a:pt x="8597" y="16877"/>
                    <a:pt x="2667" y="16023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9" name="Freeform: Shape 1158">
              <a:extLst>
                <a:ext uri="{FF2B5EF4-FFF2-40B4-BE49-F238E27FC236}">
                  <a16:creationId xmlns:a16="http://schemas.microsoft.com/office/drawing/2014/main" id="{A6347550-38CB-EB8C-9276-24EAAC2CA27B}"/>
                </a:ext>
              </a:extLst>
            </p:cNvPr>
            <p:cNvSpPr/>
            <p:nvPr/>
          </p:nvSpPr>
          <p:spPr>
            <a:xfrm>
              <a:off x="6269515" y="599137"/>
              <a:ext cx="35034" cy="19684"/>
            </a:xfrm>
            <a:custGeom>
              <a:avLst/>
              <a:gdLst>
                <a:gd name="connsiteX0" fmla="*/ 0 w 35034"/>
                <a:gd name="connsiteY0" fmla="*/ 15028 h 19684"/>
                <a:gd name="connsiteX1" fmla="*/ 34443 w 35034"/>
                <a:gd name="connsiteY1" fmla="*/ 17709 h 19684"/>
                <a:gd name="connsiteX2" fmla="*/ 28533 w 35034"/>
                <a:gd name="connsiteY2" fmla="*/ 0 h 19684"/>
                <a:gd name="connsiteX3" fmla="*/ 0 w 35034"/>
                <a:gd name="connsiteY3" fmla="*/ 15028 h 19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034" h="19684">
                  <a:moveTo>
                    <a:pt x="0" y="15028"/>
                  </a:moveTo>
                  <a:cubicBezTo>
                    <a:pt x="11007" y="31417"/>
                    <a:pt x="23578" y="-2315"/>
                    <a:pt x="34443" y="17709"/>
                  </a:cubicBezTo>
                  <a:cubicBezTo>
                    <a:pt x="36880" y="12124"/>
                    <a:pt x="31174" y="5950"/>
                    <a:pt x="28533" y="0"/>
                  </a:cubicBezTo>
                  <a:cubicBezTo>
                    <a:pt x="18501" y="20369"/>
                    <a:pt x="9951" y="-5402"/>
                    <a:pt x="0" y="15028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0" name="Freeform: Shape 1159">
              <a:extLst>
                <a:ext uri="{FF2B5EF4-FFF2-40B4-BE49-F238E27FC236}">
                  <a16:creationId xmlns:a16="http://schemas.microsoft.com/office/drawing/2014/main" id="{FA3817F9-6B52-54F8-30E4-07B64EA2E2DF}"/>
                </a:ext>
              </a:extLst>
            </p:cNvPr>
            <p:cNvSpPr/>
            <p:nvPr/>
          </p:nvSpPr>
          <p:spPr>
            <a:xfrm>
              <a:off x="6496318" y="607626"/>
              <a:ext cx="27885" cy="11943"/>
            </a:xfrm>
            <a:custGeom>
              <a:avLst/>
              <a:gdLst>
                <a:gd name="connsiteX0" fmla="*/ 2 w 27885"/>
                <a:gd name="connsiteY0" fmla="*/ 0 h 11943"/>
                <a:gd name="connsiteX1" fmla="*/ 27885 w 27885"/>
                <a:gd name="connsiteY1" fmla="*/ 5605 h 11943"/>
                <a:gd name="connsiteX2" fmla="*/ 2 w 27885"/>
                <a:gd name="connsiteY2" fmla="*/ 0 h 11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885" h="11943">
                  <a:moveTo>
                    <a:pt x="2" y="0"/>
                  </a:moveTo>
                  <a:cubicBezTo>
                    <a:pt x="-242" y="13099"/>
                    <a:pt x="27093" y="16105"/>
                    <a:pt x="27885" y="5605"/>
                  </a:cubicBezTo>
                  <a:cubicBezTo>
                    <a:pt x="18645" y="2640"/>
                    <a:pt x="9059" y="9707"/>
                    <a:pt x="2" y="0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1" name="Freeform: Shape 1160">
              <a:extLst>
                <a:ext uri="{FF2B5EF4-FFF2-40B4-BE49-F238E27FC236}">
                  <a16:creationId xmlns:a16="http://schemas.microsoft.com/office/drawing/2014/main" id="{109EB1A1-31F8-F27A-9F52-3ACCECA34E85}"/>
                </a:ext>
              </a:extLst>
            </p:cNvPr>
            <p:cNvSpPr/>
            <p:nvPr/>
          </p:nvSpPr>
          <p:spPr>
            <a:xfrm>
              <a:off x="6697272" y="663775"/>
              <a:ext cx="17444" cy="29390"/>
            </a:xfrm>
            <a:custGeom>
              <a:avLst/>
              <a:gdLst>
                <a:gd name="connsiteX0" fmla="*/ 12327 w 17444"/>
                <a:gd name="connsiteY0" fmla="*/ 29390 h 29390"/>
                <a:gd name="connsiteX1" fmla="*/ 17445 w 17444"/>
                <a:gd name="connsiteY1" fmla="*/ 2177 h 29390"/>
                <a:gd name="connsiteX2" fmla="*/ 0 w 17444"/>
                <a:gd name="connsiteY2" fmla="*/ 7680 h 29390"/>
                <a:gd name="connsiteX3" fmla="*/ 12936 w 17444"/>
                <a:gd name="connsiteY3" fmla="*/ 8757 h 29390"/>
                <a:gd name="connsiteX4" fmla="*/ 12327 w 17444"/>
                <a:gd name="connsiteY4" fmla="*/ 29390 h 29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44" h="29390">
                  <a:moveTo>
                    <a:pt x="12327" y="29390"/>
                  </a:moveTo>
                  <a:cubicBezTo>
                    <a:pt x="15800" y="20495"/>
                    <a:pt x="15272" y="11194"/>
                    <a:pt x="17445" y="2177"/>
                  </a:cubicBezTo>
                  <a:cubicBezTo>
                    <a:pt x="11840" y="-2717"/>
                    <a:pt x="5930" y="1304"/>
                    <a:pt x="0" y="7680"/>
                  </a:cubicBezTo>
                  <a:cubicBezTo>
                    <a:pt x="3940" y="19723"/>
                    <a:pt x="8651" y="7944"/>
                    <a:pt x="12936" y="8757"/>
                  </a:cubicBezTo>
                  <a:cubicBezTo>
                    <a:pt x="16693" y="16027"/>
                    <a:pt x="-1077" y="15154"/>
                    <a:pt x="12327" y="29390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2" name="Freeform: Shape 1161">
              <a:extLst>
                <a:ext uri="{FF2B5EF4-FFF2-40B4-BE49-F238E27FC236}">
                  <a16:creationId xmlns:a16="http://schemas.microsoft.com/office/drawing/2014/main" id="{56ACC3D3-57DD-47EF-149E-B51089B607D8}"/>
                </a:ext>
              </a:extLst>
            </p:cNvPr>
            <p:cNvSpPr/>
            <p:nvPr/>
          </p:nvSpPr>
          <p:spPr>
            <a:xfrm>
              <a:off x="7541444" y="657623"/>
              <a:ext cx="22623" cy="15437"/>
            </a:xfrm>
            <a:custGeom>
              <a:avLst/>
              <a:gdLst>
                <a:gd name="connsiteX0" fmla="*/ 132 w 22623"/>
                <a:gd name="connsiteY0" fmla="*/ 23 h 15437"/>
                <a:gd name="connsiteX1" fmla="*/ 21212 w 22623"/>
                <a:gd name="connsiteY1" fmla="*/ 15437 h 15437"/>
                <a:gd name="connsiteX2" fmla="*/ 21415 w 22623"/>
                <a:gd name="connsiteY2" fmla="*/ 8573 h 15437"/>
                <a:gd name="connsiteX3" fmla="*/ 17353 w 22623"/>
                <a:gd name="connsiteY3" fmla="*/ 1384 h 15437"/>
                <a:gd name="connsiteX4" fmla="*/ 132 w 22623"/>
                <a:gd name="connsiteY4" fmla="*/ 23 h 15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623" h="15437">
                  <a:moveTo>
                    <a:pt x="132" y="23"/>
                  </a:moveTo>
                  <a:cubicBezTo>
                    <a:pt x="-1676" y="18504"/>
                    <a:pt x="15607" y="5872"/>
                    <a:pt x="21212" y="15437"/>
                  </a:cubicBezTo>
                  <a:cubicBezTo>
                    <a:pt x="23527" y="13325"/>
                    <a:pt x="22552" y="10969"/>
                    <a:pt x="21415" y="8573"/>
                  </a:cubicBezTo>
                  <a:cubicBezTo>
                    <a:pt x="20075" y="6197"/>
                    <a:pt x="18734" y="3821"/>
                    <a:pt x="17353" y="1384"/>
                  </a:cubicBezTo>
                  <a:cubicBezTo>
                    <a:pt x="11281" y="11213"/>
                    <a:pt x="5879" y="-586"/>
                    <a:pt x="132" y="23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3" name="Freeform: Shape 1162">
              <a:extLst>
                <a:ext uri="{FF2B5EF4-FFF2-40B4-BE49-F238E27FC236}">
                  <a16:creationId xmlns:a16="http://schemas.microsoft.com/office/drawing/2014/main" id="{8D83FDEC-0B1F-7089-B66A-3EB294609DC2}"/>
                </a:ext>
              </a:extLst>
            </p:cNvPr>
            <p:cNvSpPr/>
            <p:nvPr/>
          </p:nvSpPr>
          <p:spPr>
            <a:xfrm>
              <a:off x="8797597" y="517497"/>
              <a:ext cx="12850" cy="30848"/>
            </a:xfrm>
            <a:custGeom>
              <a:avLst/>
              <a:gdLst>
                <a:gd name="connsiteX0" fmla="*/ 3367 w 12850"/>
                <a:gd name="connsiteY0" fmla="*/ 30848 h 30848"/>
                <a:gd name="connsiteX1" fmla="*/ 12851 w 12850"/>
                <a:gd name="connsiteY1" fmla="*/ 3960 h 30848"/>
                <a:gd name="connsiteX2" fmla="*/ 6494 w 12850"/>
                <a:gd name="connsiteY2" fmla="*/ 0 h 30848"/>
                <a:gd name="connsiteX3" fmla="*/ 1945 w 12850"/>
                <a:gd name="connsiteY3" fmla="*/ 6560 h 30848"/>
                <a:gd name="connsiteX4" fmla="*/ 3367 w 12850"/>
                <a:gd name="connsiteY4" fmla="*/ 30848 h 30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50" h="30848">
                  <a:moveTo>
                    <a:pt x="3367" y="30848"/>
                  </a:moveTo>
                  <a:cubicBezTo>
                    <a:pt x="14983" y="22583"/>
                    <a:pt x="1234" y="12307"/>
                    <a:pt x="12851" y="3960"/>
                  </a:cubicBezTo>
                  <a:cubicBezTo>
                    <a:pt x="10759" y="1726"/>
                    <a:pt x="8525" y="3716"/>
                    <a:pt x="6494" y="0"/>
                  </a:cubicBezTo>
                  <a:cubicBezTo>
                    <a:pt x="4971" y="2234"/>
                    <a:pt x="3468" y="4447"/>
                    <a:pt x="1945" y="6560"/>
                  </a:cubicBezTo>
                  <a:cubicBezTo>
                    <a:pt x="13094" y="15516"/>
                    <a:pt x="-7722" y="21933"/>
                    <a:pt x="3367" y="30848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4" name="Freeform: Shape 1163">
              <a:extLst>
                <a:ext uri="{FF2B5EF4-FFF2-40B4-BE49-F238E27FC236}">
                  <a16:creationId xmlns:a16="http://schemas.microsoft.com/office/drawing/2014/main" id="{081C3087-CC91-053E-142D-AD98786D28A8}"/>
                </a:ext>
              </a:extLst>
            </p:cNvPr>
            <p:cNvSpPr/>
            <p:nvPr/>
          </p:nvSpPr>
          <p:spPr>
            <a:xfrm>
              <a:off x="8895763" y="547101"/>
              <a:ext cx="13712" cy="31238"/>
            </a:xfrm>
            <a:custGeom>
              <a:avLst/>
              <a:gdLst>
                <a:gd name="connsiteX0" fmla="*/ 1624 w 13712"/>
                <a:gd name="connsiteY0" fmla="*/ 26000 h 31238"/>
                <a:gd name="connsiteX1" fmla="*/ 12895 w 13712"/>
                <a:gd name="connsiteY1" fmla="*/ 9612 h 31238"/>
                <a:gd name="connsiteX2" fmla="*/ 0 w 13712"/>
                <a:gd name="connsiteY2" fmla="*/ 8576 h 31238"/>
                <a:gd name="connsiteX3" fmla="*/ 1624 w 13712"/>
                <a:gd name="connsiteY3" fmla="*/ 26000 h 31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12" h="31238">
                  <a:moveTo>
                    <a:pt x="1624" y="26000"/>
                  </a:moveTo>
                  <a:cubicBezTo>
                    <a:pt x="13221" y="46532"/>
                    <a:pt x="934" y="-624"/>
                    <a:pt x="12895" y="9612"/>
                  </a:cubicBezTo>
                  <a:cubicBezTo>
                    <a:pt x="17161" y="-2512"/>
                    <a:pt x="3513" y="-3508"/>
                    <a:pt x="0" y="8576"/>
                  </a:cubicBezTo>
                  <a:cubicBezTo>
                    <a:pt x="4853" y="14729"/>
                    <a:pt x="5909" y="20578"/>
                    <a:pt x="1624" y="26000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178A0520-36DB-4CF2-AE3A-5DFDAF9E6BB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/>
          <a:srcRect l="2179" t="2429" r="35860" b="4629"/>
          <a:stretch/>
        </p:blipFill>
        <p:spPr>
          <a:xfrm>
            <a:off x="1142512" y="909334"/>
            <a:ext cx="5039333" cy="5039333"/>
          </a:xfr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DAE98AA7-EEC8-4349-B75F-8C7B0A80C3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35814" y="555132"/>
            <a:ext cx="2430801" cy="2430801"/>
          </a:xfrm>
          <a:prstGeom prst="ellipse">
            <a:avLst/>
          </a:prstGeom>
          <a:gradFill flip="none" rotWithShape="1">
            <a:gsLst>
              <a:gs pos="1800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330200" dist="304800" dir="5400000" algn="t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Media Kit - TSM&amp;O FDOT District 6">
            <a:extLst>
              <a:ext uri="{FF2B5EF4-FFF2-40B4-BE49-F238E27FC236}">
                <a16:creationId xmlns:a16="http://schemas.microsoft.com/office/drawing/2014/main" id="{D906279C-697D-D87E-B475-AF9162E1A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966" y="1247908"/>
            <a:ext cx="2090496" cy="1045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50E8F8-CBC6-4A56-A60B-FDBF1E1F12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88684" y="1940168"/>
            <a:ext cx="4123979" cy="2558714"/>
          </a:xfrm>
        </p:spPr>
        <p:txBody>
          <a:bodyPr/>
          <a:lstStyle/>
          <a:p>
            <a:r>
              <a:rPr lang="en-US" sz="13800" b="0"/>
              <a:t>GEC</a:t>
            </a:r>
            <a:r>
              <a:rPr lang="en-US" sz="8800" b="0">
                <a:latin typeface="+mn-lt"/>
              </a:rPr>
              <a:t> </a:t>
            </a:r>
            <a:br>
              <a:rPr lang="en-US" sz="8800" b="0">
                <a:latin typeface="+mn-lt"/>
              </a:rPr>
            </a:br>
            <a:endParaRPr lang="en-US" sz="8800" b="0">
              <a:latin typeface="+mn-lt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9EB2728-EF03-8EF4-6148-1CAE4512066F}"/>
              </a:ext>
            </a:extLst>
          </p:cNvPr>
          <p:cNvGrpSpPr/>
          <p:nvPr/>
        </p:nvGrpSpPr>
        <p:grpSpPr>
          <a:xfrm>
            <a:off x="7641009" y="3636916"/>
            <a:ext cx="4517345" cy="1361819"/>
            <a:chOff x="7641009" y="3636916"/>
            <a:chExt cx="4517345" cy="136181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545B83A-E5D0-6FC2-5D51-782CFBE6CB49}"/>
                </a:ext>
              </a:extLst>
            </p:cNvPr>
            <p:cNvSpPr txBox="1"/>
            <p:nvPr/>
          </p:nvSpPr>
          <p:spPr>
            <a:xfrm>
              <a:off x="7641009" y="4352404"/>
              <a:ext cx="43650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>
                  <a:solidFill>
                    <a:schemeClr val="accent2"/>
                  </a:solidFill>
                  <a:latin typeface="+mj-lt"/>
                </a:rPr>
                <a:t>DISTRICT SIX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DD265A5-5D2B-875D-F74F-942287672DB6}"/>
                </a:ext>
              </a:extLst>
            </p:cNvPr>
            <p:cNvSpPr txBox="1"/>
            <p:nvPr/>
          </p:nvSpPr>
          <p:spPr>
            <a:xfrm>
              <a:off x="7648873" y="3636916"/>
              <a:ext cx="4509481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6000" b="1">
                  <a:solidFill>
                    <a:schemeClr val="bg1"/>
                  </a:solidFill>
                  <a:latin typeface="+mn-lt"/>
                </a:rPr>
                <a:t>INDUSTRY FORUM </a:t>
              </a:r>
              <a:endParaRPr lang="en-US" sz="6000" b="1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9263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F1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8">
            <a:extLst>
              <a:ext uri="{FF2B5EF4-FFF2-40B4-BE49-F238E27FC236}">
                <a16:creationId xmlns:a16="http://schemas.microsoft.com/office/drawing/2014/main" id="{88F0358F-BE82-45A3-B12A-8676586AB053}"/>
              </a:ext>
            </a:extLst>
          </p:cNvPr>
          <p:cNvSpPr txBox="1"/>
          <p:nvPr/>
        </p:nvSpPr>
        <p:spPr>
          <a:xfrm>
            <a:off x="536086" y="51601"/>
            <a:ext cx="11119827" cy="115897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4000"/>
              </a:lnSpc>
            </a:pPr>
            <a:r>
              <a:rPr lang="en-US" sz="4000" b="1">
                <a:solidFill>
                  <a:srgbClr val="2C4E86"/>
                </a:solidFill>
                <a:latin typeface="+mj-lt"/>
              </a:rPr>
              <a:t>Planning &amp; Environmental Management Support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8C5984B-1101-1755-AD75-CBCF5464B7EF}"/>
              </a:ext>
            </a:extLst>
          </p:cNvPr>
          <p:cNvGrpSpPr/>
          <p:nvPr/>
        </p:nvGrpSpPr>
        <p:grpSpPr>
          <a:xfrm>
            <a:off x="2019078" y="1691883"/>
            <a:ext cx="7820610" cy="2567495"/>
            <a:chOff x="2053799" y="1573514"/>
            <a:chExt cx="7820610" cy="2567495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0DA1303F-2FCB-1372-9D10-C8D9E0F3CCAE}"/>
                </a:ext>
              </a:extLst>
            </p:cNvPr>
            <p:cNvSpPr/>
            <p:nvPr/>
          </p:nvSpPr>
          <p:spPr>
            <a:xfrm>
              <a:off x="5964104" y="2562073"/>
              <a:ext cx="2802976" cy="58831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94159"/>
                  </a:lnTo>
                  <a:lnTo>
                    <a:pt x="2802976" y="294159"/>
                  </a:lnTo>
                  <a:lnTo>
                    <a:pt x="2802976" y="588319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35E92DBA-26AE-34F7-1D7E-C7097CDCE0DC}"/>
                </a:ext>
              </a:extLst>
            </p:cNvPr>
            <p:cNvSpPr/>
            <p:nvPr/>
          </p:nvSpPr>
          <p:spPr>
            <a:xfrm>
              <a:off x="5918384" y="2562073"/>
              <a:ext cx="91440" cy="58831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588319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CA9B2B5-7DC5-3317-ABAB-BD4F1A9B0632}"/>
                </a:ext>
              </a:extLst>
            </p:cNvPr>
            <p:cNvSpPr/>
            <p:nvPr/>
          </p:nvSpPr>
          <p:spPr>
            <a:xfrm>
              <a:off x="3161127" y="2562073"/>
              <a:ext cx="2802976" cy="58831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2802976" y="0"/>
                  </a:moveTo>
                  <a:lnTo>
                    <a:pt x="2802976" y="294159"/>
                  </a:lnTo>
                  <a:lnTo>
                    <a:pt x="0" y="294159"/>
                  </a:lnTo>
                  <a:lnTo>
                    <a:pt x="0" y="588319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31337402-26A1-0361-66A7-FD54D7D6BB01}"/>
                </a:ext>
              </a:extLst>
            </p:cNvPr>
            <p:cNvSpPr/>
            <p:nvPr/>
          </p:nvSpPr>
          <p:spPr>
            <a:xfrm>
              <a:off x="4805143" y="1573514"/>
              <a:ext cx="2317921" cy="988558"/>
            </a:xfrm>
            <a:custGeom>
              <a:avLst/>
              <a:gdLst>
                <a:gd name="connsiteX0" fmla="*/ 0 w 2317921"/>
                <a:gd name="connsiteY0" fmla="*/ 0 h 988558"/>
                <a:gd name="connsiteX1" fmla="*/ 2317921 w 2317921"/>
                <a:gd name="connsiteY1" fmla="*/ 0 h 988558"/>
                <a:gd name="connsiteX2" fmla="*/ 2317921 w 2317921"/>
                <a:gd name="connsiteY2" fmla="*/ 988558 h 988558"/>
                <a:gd name="connsiteX3" fmla="*/ 0 w 2317921"/>
                <a:gd name="connsiteY3" fmla="*/ 988558 h 988558"/>
                <a:gd name="connsiteX4" fmla="*/ 0 w 2317921"/>
                <a:gd name="connsiteY4" fmla="*/ 0 h 988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17921" h="988558">
                  <a:moveTo>
                    <a:pt x="0" y="0"/>
                  </a:moveTo>
                  <a:lnTo>
                    <a:pt x="2317921" y="0"/>
                  </a:lnTo>
                  <a:lnTo>
                    <a:pt x="2317921" y="988558"/>
                  </a:lnTo>
                  <a:lnTo>
                    <a:pt x="0" y="98855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b="1" kern="1200">
                  <a:latin typeface="+mn-lt"/>
                </a:rPr>
                <a:t>PLEMO</a:t>
              </a:r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b="1" kern="1200">
                  <a:solidFill>
                    <a:srgbClr val="2C4E86"/>
                  </a:solidFill>
                  <a:latin typeface="+mn-lt"/>
                </a:rPr>
                <a:t>Dat Huynh, P.E.</a:t>
              </a: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7CB974A-8CD7-1348-98C7-A2DDCDF77A65}"/>
                </a:ext>
              </a:extLst>
            </p:cNvPr>
            <p:cNvSpPr/>
            <p:nvPr/>
          </p:nvSpPr>
          <p:spPr>
            <a:xfrm>
              <a:off x="2053799" y="3150392"/>
              <a:ext cx="2214657" cy="990617"/>
            </a:xfrm>
            <a:custGeom>
              <a:avLst/>
              <a:gdLst>
                <a:gd name="connsiteX0" fmla="*/ 0 w 2214657"/>
                <a:gd name="connsiteY0" fmla="*/ 0 h 1155584"/>
                <a:gd name="connsiteX1" fmla="*/ 2214657 w 2214657"/>
                <a:gd name="connsiteY1" fmla="*/ 0 h 1155584"/>
                <a:gd name="connsiteX2" fmla="*/ 2214657 w 2214657"/>
                <a:gd name="connsiteY2" fmla="*/ 1155584 h 1155584"/>
                <a:gd name="connsiteX3" fmla="*/ 0 w 2214657"/>
                <a:gd name="connsiteY3" fmla="*/ 1155584 h 1155584"/>
                <a:gd name="connsiteX4" fmla="*/ 0 w 2214657"/>
                <a:gd name="connsiteY4" fmla="*/ 0 h 1155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4657" h="1155584">
                  <a:moveTo>
                    <a:pt x="0" y="0"/>
                  </a:moveTo>
                  <a:lnTo>
                    <a:pt x="2214657" y="0"/>
                  </a:lnTo>
                  <a:lnTo>
                    <a:pt x="2214657" y="1155584"/>
                  </a:lnTo>
                  <a:lnTo>
                    <a:pt x="0" y="11555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C4E8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b="1" kern="1200">
                  <a:solidFill>
                    <a:schemeClr val="accent1"/>
                  </a:solidFill>
                  <a:latin typeface="+mn-lt"/>
                </a:rPr>
                <a:t>Transportation Planning</a:t>
              </a:r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b="1" kern="1200">
                  <a:latin typeface="+mn-lt"/>
                </a:rPr>
                <a:t>Kenneth Jeffries</a:t>
              </a: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307FC206-EBBE-B529-5646-A74152D1AFB1}"/>
                </a:ext>
              </a:extLst>
            </p:cNvPr>
            <p:cNvSpPr/>
            <p:nvPr/>
          </p:nvSpPr>
          <p:spPr>
            <a:xfrm>
              <a:off x="4856775" y="3150392"/>
              <a:ext cx="2214657" cy="990617"/>
            </a:xfrm>
            <a:custGeom>
              <a:avLst/>
              <a:gdLst>
                <a:gd name="connsiteX0" fmla="*/ 0 w 2214657"/>
                <a:gd name="connsiteY0" fmla="*/ 0 h 1155584"/>
                <a:gd name="connsiteX1" fmla="*/ 2214657 w 2214657"/>
                <a:gd name="connsiteY1" fmla="*/ 0 h 1155584"/>
                <a:gd name="connsiteX2" fmla="*/ 2214657 w 2214657"/>
                <a:gd name="connsiteY2" fmla="*/ 1155584 h 1155584"/>
                <a:gd name="connsiteX3" fmla="*/ 0 w 2214657"/>
                <a:gd name="connsiteY3" fmla="*/ 1155584 h 1155584"/>
                <a:gd name="connsiteX4" fmla="*/ 0 w 2214657"/>
                <a:gd name="connsiteY4" fmla="*/ 0 h 1155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4657" h="1155584">
                  <a:moveTo>
                    <a:pt x="0" y="0"/>
                  </a:moveTo>
                  <a:lnTo>
                    <a:pt x="2214657" y="0"/>
                  </a:lnTo>
                  <a:lnTo>
                    <a:pt x="2214657" y="1155584"/>
                  </a:lnTo>
                  <a:lnTo>
                    <a:pt x="0" y="11555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C4E8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7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b="1" kern="1200">
                  <a:solidFill>
                    <a:schemeClr val="accent1"/>
                  </a:solidFill>
                  <a:latin typeface="+mn-lt"/>
                </a:rPr>
                <a:t>Project Development</a:t>
              </a:r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en-US" sz="1600" b="1" kern="1200">
                  <a:latin typeface="+mn-lt"/>
                </a:rPr>
                <a:t>Mark Plass, P.E.</a:t>
              </a: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88D6FE46-98F0-B62A-FE92-E71C7054044D}"/>
                </a:ext>
              </a:extLst>
            </p:cNvPr>
            <p:cNvSpPr/>
            <p:nvPr/>
          </p:nvSpPr>
          <p:spPr>
            <a:xfrm>
              <a:off x="7659752" y="3150392"/>
              <a:ext cx="2214657" cy="990617"/>
            </a:xfrm>
            <a:custGeom>
              <a:avLst/>
              <a:gdLst>
                <a:gd name="connsiteX0" fmla="*/ 0 w 2214657"/>
                <a:gd name="connsiteY0" fmla="*/ 0 h 1155584"/>
                <a:gd name="connsiteX1" fmla="*/ 2214657 w 2214657"/>
                <a:gd name="connsiteY1" fmla="*/ 0 h 1155584"/>
                <a:gd name="connsiteX2" fmla="*/ 2214657 w 2214657"/>
                <a:gd name="connsiteY2" fmla="*/ 1155584 h 1155584"/>
                <a:gd name="connsiteX3" fmla="*/ 0 w 2214657"/>
                <a:gd name="connsiteY3" fmla="*/ 1155584 h 1155584"/>
                <a:gd name="connsiteX4" fmla="*/ 0 w 2214657"/>
                <a:gd name="connsiteY4" fmla="*/ 0 h 1155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4657" h="1155584">
                  <a:moveTo>
                    <a:pt x="0" y="0"/>
                  </a:moveTo>
                  <a:lnTo>
                    <a:pt x="2214657" y="0"/>
                  </a:lnTo>
                  <a:lnTo>
                    <a:pt x="2214657" y="1155584"/>
                  </a:lnTo>
                  <a:lnTo>
                    <a:pt x="0" y="11555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C4E8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b="1" kern="1200">
                  <a:solidFill>
                    <a:schemeClr val="accent1"/>
                  </a:solidFill>
                  <a:latin typeface="+mn-lt"/>
                </a:rPr>
                <a:t>Environmental Management</a:t>
              </a:r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b="1" kern="1200">
                  <a:solidFill>
                    <a:prstClr val="white"/>
                  </a:solidFill>
                  <a:latin typeface="+mn-lt"/>
                  <a:ea typeface="+mn-ea"/>
                  <a:cs typeface="+mn-cs"/>
                </a:rPr>
                <a:t>Steven Craig James, RLA </a:t>
              </a:r>
            </a:p>
          </p:txBody>
        </p:sp>
      </p:grpSp>
      <p:graphicFrame>
        <p:nvGraphicFramePr>
          <p:cNvPr id="28" name="Diagram 27">
            <a:extLst>
              <a:ext uri="{FF2B5EF4-FFF2-40B4-BE49-F238E27FC236}">
                <a16:creationId xmlns:a16="http://schemas.microsoft.com/office/drawing/2014/main" id="{8AE0EF08-9800-7E8B-396C-49ACAB0A01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3906236"/>
              </p:ext>
            </p:extLst>
          </p:nvPr>
        </p:nvGraphicFramePr>
        <p:xfrm>
          <a:off x="4765582" y="4399486"/>
          <a:ext cx="2399711" cy="1323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9" name="Diagram 28">
            <a:extLst>
              <a:ext uri="{FF2B5EF4-FFF2-40B4-BE49-F238E27FC236}">
                <a16:creationId xmlns:a16="http://schemas.microsoft.com/office/drawing/2014/main" id="{86159D7C-4C80-3B7D-CD43-53CA223493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51629054"/>
              </p:ext>
            </p:extLst>
          </p:nvPr>
        </p:nvGraphicFramePr>
        <p:xfrm>
          <a:off x="7625031" y="4432198"/>
          <a:ext cx="2509119" cy="830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" name="Straight Connector 3">
            <a:extLst>
              <a:ext uri="{FF2B5EF4-FFF2-40B4-BE49-F238E27FC236}">
                <a16:creationId xmlns:a16="http://schemas.microsoft.com/office/drawing/2014/main" id="{0B14A758-3400-8220-C973-FDEAC0133396}"/>
              </a:ext>
            </a:extLst>
          </p:cNvPr>
          <p:cNvSpPr/>
          <p:nvPr/>
        </p:nvSpPr>
        <p:spPr>
          <a:xfrm>
            <a:off x="2032356" y="4399681"/>
            <a:ext cx="2313075" cy="0"/>
          </a:xfrm>
          <a:prstGeom prst="lin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sz="150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85069088-3715-4ACC-BEED-ECADE58AC3F1}"/>
              </a:ext>
            </a:extLst>
          </p:cNvPr>
          <p:cNvSpPr/>
          <p:nvPr/>
        </p:nvSpPr>
        <p:spPr>
          <a:xfrm>
            <a:off x="2032356" y="4399681"/>
            <a:ext cx="2313075" cy="320009"/>
          </a:xfrm>
          <a:custGeom>
            <a:avLst/>
            <a:gdLst>
              <a:gd name="connsiteX0" fmla="*/ 0 w 2313075"/>
              <a:gd name="connsiteY0" fmla="*/ 0 h 320009"/>
              <a:gd name="connsiteX1" fmla="*/ 2313075 w 2313075"/>
              <a:gd name="connsiteY1" fmla="*/ 0 h 320009"/>
              <a:gd name="connsiteX2" fmla="*/ 2313075 w 2313075"/>
              <a:gd name="connsiteY2" fmla="*/ 320009 h 320009"/>
              <a:gd name="connsiteX3" fmla="*/ 0 w 2313075"/>
              <a:gd name="connsiteY3" fmla="*/ 320009 h 320009"/>
              <a:gd name="connsiteX4" fmla="*/ 0 w 2313075"/>
              <a:gd name="connsiteY4" fmla="*/ 0 h 320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3075" h="320009">
                <a:moveTo>
                  <a:pt x="0" y="0"/>
                </a:moveTo>
                <a:lnTo>
                  <a:pt x="2313075" y="0"/>
                </a:lnTo>
                <a:lnTo>
                  <a:pt x="2313075" y="320009"/>
                </a:lnTo>
                <a:lnTo>
                  <a:pt x="0" y="32000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0960" tIns="60960" rIns="60960" bIns="60960" numCol="1" spcCol="1270" anchor="t" anchorCtr="0">
            <a:noAutofit/>
          </a:bodyPr>
          <a:lstStyle/>
          <a:p>
            <a:pPr marL="0" lvl="0" indent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500" b="1" kern="1200">
                <a:solidFill>
                  <a:srgbClr val="2C4E86"/>
                </a:solidFill>
              </a:rPr>
              <a:t>Mobility Planning</a:t>
            </a:r>
          </a:p>
        </p:txBody>
      </p:sp>
      <p:sp>
        <p:nvSpPr>
          <p:cNvPr id="6" name="Straight Connector 5">
            <a:extLst>
              <a:ext uri="{FF2B5EF4-FFF2-40B4-BE49-F238E27FC236}">
                <a16:creationId xmlns:a16="http://schemas.microsoft.com/office/drawing/2014/main" id="{6B7FE5A8-2160-636D-EACA-FBD1874B9543}"/>
              </a:ext>
            </a:extLst>
          </p:cNvPr>
          <p:cNvSpPr/>
          <p:nvPr/>
        </p:nvSpPr>
        <p:spPr>
          <a:xfrm>
            <a:off x="2032356" y="4719690"/>
            <a:ext cx="2313075" cy="0"/>
          </a:xfrm>
          <a:prstGeom prst="lin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sz="150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CBFD667-0090-C9A2-DA59-7585461A1760}"/>
              </a:ext>
            </a:extLst>
          </p:cNvPr>
          <p:cNvSpPr/>
          <p:nvPr/>
        </p:nvSpPr>
        <p:spPr>
          <a:xfrm>
            <a:off x="2032356" y="4719690"/>
            <a:ext cx="2313075" cy="320009"/>
          </a:xfrm>
          <a:custGeom>
            <a:avLst/>
            <a:gdLst>
              <a:gd name="connsiteX0" fmla="*/ 0 w 2313075"/>
              <a:gd name="connsiteY0" fmla="*/ 0 h 320009"/>
              <a:gd name="connsiteX1" fmla="*/ 2313075 w 2313075"/>
              <a:gd name="connsiteY1" fmla="*/ 0 h 320009"/>
              <a:gd name="connsiteX2" fmla="*/ 2313075 w 2313075"/>
              <a:gd name="connsiteY2" fmla="*/ 320009 h 320009"/>
              <a:gd name="connsiteX3" fmla="*/ 0 w 2313075"/>
              <a:gd name="connsiteY3" fmla="*/ 320009 h 320009"/>
              <a:gd name="connsiteX4" fmla="*/ 0 w 2313075"/>
              <a:gd name="connsiteY4" fmla="*/ 0 h 320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3075" h="320009">
                <a:moveTo>
                  <a:pt x="0" y="0"/>
                </a:moveTo>
                <a:lnTo>
                  <a:pt x="2313075" y="0"/>
                </a:lnTo>
                <a:lnTo>
                  <a:pt x="2313075" y="320009"/>
                </a:lnTo>
                <a:lnTo>
                  <a:pt x="0" y="32000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0960" tIns="60960" rIns="60960" bIns="60960" numCol="1" spcCol="1270" anchor="t" anchorCtr="0">
            <a:noAutofit/>
          </a:bodyPr>
          <a:lstStyle/>
          <a:p>
            <a:pPr marL="0" lvl="0" indent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500" b="1" kern="1200">
                <a:solidFill>
                  <a:srgbClr val="2C4E86"/>
                </a:solidFill>
              </a:rPr>
              <a:t>Corridor Planning</a:t>
            </a:r>
          </a:p>
        </p:txBody>
      </p:sp>
      <p:sp>
        <p:nvSpPr>
          <p:cNvPr id="8" name="Straight Connector 7">
            <a:extLst>
              <a:ext uri="{FF2B5EF4-FFF2-40B4-BE49-F238E27FC236}">
                <a16:creationId xmlns:a16="http://schemas.microsoft.com/office/drawing/2014/main" id="{5AA9F5C9-8AB6-7928-A50C-6E74EC96D72D}"/>
              </a:ext>
            </a:extLst>
          </p:cNvPr>
          <p:cNvSpPr/>
          <p:nvPr/>
        </p:nvSpPr>
        <p:spPr>
          <a:xfrm>
            <a:off x="2032356" y="5390298"/>
            <a:ext cx="2313075" cy="0"/>
          </a:xfrm>
          <a:prstGeom prst="lin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sz="150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5700A7DB-7E92-B4A0-7E55-1F0C7325C2F9}"/>
              </a:ext>
            </a:extLst>
          </p:cNvPr>
          <p:cNvSpPr/>
          <p:nvPr/>
        </p:nvSpPr>
        <p:spPr>
          <a:xfrm>
            <a:off x="2032356" y="5390298"/>
            <a:ext cx="2313075" cy="320009"/>
          </a:xfrm>
          <a:custGeom>
            <a:avLst/>
            <a:gdLst>
              <a:gd name="connsiteX0" fmla="*/ 0 w 2313075"/>
              <a:gd name="connsiteY0" fmla="*/ 0 h 320009"/>
              <a:gd name="connsiteX1" fmla="*/ 2313075 w 2313075"/>
              <a:gd name="connsiteY1" fmla="*/ 0 h 320009"/>
              <a:gd name="connsiteX2" fmla="*/ 2313075 w 2313075"/>
              <a:gd name="connsiteY2" fmla="*/ 320009 h 320009"/>
              <a:gd name="connsiteX3" fmla="*/ 0 w 2313075"/>
              <a:gd name="connsiteY3" fmla="*/ 320009 h 320009"/>
              <a:gd name="connsiteX4" fmla="*/ 0 w 2313075"/>
              <a:gd name="connsiteY4" fmla="*/ 0 h 320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3075" h="320009">
                <a:moveTo>
                  <a:pt x="0" y="0"/>
                </a:moveTo>
                <a:lnTo>
                  <a:pt x="2313075" y="0"/>
                </a:lnTo>
                <a:lnTo>
                  <a:pt x="2313075" y="320009"/>
                </a:lnTo>
                <a:lnTo>
                  <a:pt x="0" y="32000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0960" tIns="60960" rIns="60960" bIns="60960" numCol="1" spcCol="1270" anchor="t" anchorCtr="0">
            <a:noAutofit/>
          </a:bodyPr>
          <a:lstStyle/>
          <a:p>
            <a:pPr marL="0" lvl="0" indent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500" b="1" kern="1200">
                <a:solidFill>
                  <a:srgbClr val="2C4E86"/>
                </a:solidFill>
              </a:rPr>
              <a:t>Travel Demand Modeling</a:t>
            </a:r>
          </a:p>
        </p:txBody>
      </p:sp>
      <p:sp>
        <p:nvSpPr>
          <p:cNvPr id="10" name="Straight Connector 9">
            <a:extLst>
              <a:ext uri="{FF2B5EF4-FFF2-40B4-BE49-F238E27FC236}">
                <a16:creationId xmlns:a16="http://schemas.microsoft.com/office/drawing/2014/main" id="{5B8D194E-A5D8-F93A-A461-3B7CAC2E553C}"/>
              </a:ext>
            </a:extLst>
          </p:cNvPr>
          <p:cNvSpPr/>
          <p:nvPr/>
        </p:nvSpPr>
        <p:spPr>
          <a:xfrm>
            <a:off x="2032356" y="6034569"/>
            <a:ext cx="2313075" cy="0"/>
          </a:xfrm>
          <a:prstGeom prst="lin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sz="150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6B50BB4-5F0B-74BF-F1FE-542A07A920D7}"/>
              </a:ext>
            </a:extLst>
          </p:cNvPr>
          <p:cNvSpPr/>
          <p:nvPr/>
        </p:nvSpPr>
        <p:spPr>
          <a:xfrm>
            <a:off x="2032356" y="6034569"/>
            <a:ext cx="2313075" cy="320009"/>
          </a:xfrm>
          <a:custGeom>
            <a:avLst/>
            <a:gdLst>
              <a:gd name="connsiteX0" fmla="*/ 0 w 2313075"/>
              <a:gd name="connsiteY0" fmla="*/ 0 h 320009"/>
              <a:gd name="connsiteX1" fmla="*/ 2313075 w 2313075"/>
              <a:gd name="connsiteY1" fmla="*/ 0 h 320009"/>
              <a:gd name="connsiteX2" fmla="*/ 2313075 w 2313075"/>
              <a:gd name="connsiteY2" fmla="*/ 320009 h 320009"/>
              <a:gd name="connsiteX3" fmla="*/ 0 w 2313075"/>
              <a:gd name="connsiteY3" fmla="*/ 320009 h 320009"/>
              <a:gd name="connsiteX4" fmla="*/ 0 w 2313075"/>
              <a:gd name="connsiteY4" fmla="*/ 0 h 320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3075" h="320009">
                <a:moveTo>
                  <a:pt x="0" y="0"/>
                </a:moveTo>
                <a:lnTo>
                  <a:pt x="2313075" y="0"/>
                </a:lnTo>
                <a:lnTo>
                  <a:pt x="2313075" y="320009"/>
                </a:lnTo>
                <a:lnTo>
                  <a:pt x="0" y="32000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0960" tIns="60960" rIns="60960" bIns="60960" numCol="1" spcCol="1270" anchor="t" anchorCtr="0">
            <a:noAutofit/>
          </a:bodyPr>
          <a:lstStyle/>
          <a:p>
            <a:pPr marL="0" lvl="0" indent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500" b="1" kern="1200">
                <a:solidFill>
                  <a:srgbClr val="2C4E86"/>
                </a:solidFill>
              </a:rPr>
              <a:t>Data collection (RCI/TCI)</a:t>
            </a:r>
          </a:p>
        </p:txBody>
      </p:sp>
      <p:sp>
        <p:nvSpPr>
          <p:cNvPr id="12" name="Straight Connector 11">
            <a:extLst>
              <a:ext uri="{FF2B5EF4-FFF2-40B4-BE49-F238E27FC236}">
                <a16:creationId xmlns:a16="http://schemas.microsoft.com/office/drawing/2014/main" id="{9F0953FF-0CF4-0AB5-CF54-C011FAD30962}"/>
              </a:ext>
            </a:extLst>
          </p:cNvPr>
          <p:cNvSpPr/>
          <p:nvPr/>
        </p:nvSpPr>
        <p:spPr>
          <a:xfrm>
            <a:off x="2032356" y="6354579"/>
            <a:ext cx="2313075" cy="0"/>
          </a:xfrm>
          <a:prstGeom prst="lin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sz="150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8116456-07E2-C9BC-332A-B035551C53DB}"/>
              </a:ext>
            </a:extLst>
          </p:cNvPr>
          <p:cNvSpPr/>
          <p:nvPr/>
        </p:nvSpPr>
        <p:spPr>
          <a:xfrm>
            <a:off x="2032356" y="6354579"/>
            <a:ext cx="2313075" cy="320009"/>
          </a:xfrm>
          <a:custGeom>
            <a:avLst/>
            <a:gdLst>
              <a:gd name="connsiteX0" fmla="*/ 0 w 2313075"/>
              <a:gd name="connsiteY0" fmla="*/ 0 h 320009"/>
              <a:gd name="connsiteX1" fmla="*/ 2313075 w 2313075"/>
              <a:gd name="connsiteY1" fmla="*/ 0 h 320009"/>
              <a:gd name="connsiteX2" fmla="*/ 2313075 w 2313075"/>
              <a:gd name="connsiteY2" fmla="*/ 320009 h 320009"/>
              <a:gd name="connsiteX3" fmla="*/ 0 w 2313075"/>
              <a:gd name="connsiteY3" fmla="*/ 320009 h 320009"/>
              <a:gd name="connsiteX4" fmla="*/ 0 w 2313075"/>
              <a:gd name="connsiteY4" fmla="*/ 0 h 320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3075" h="320009">
                <a:moveTo>
                  <a:pt x="0" y="0"/>
                </a:moveTo>
                <a:lnTo>
                  <a:pt x="2313075" y="0"/>
                </a:lnTo>
                <a:lnTo>
                  <a:pt x="2313075" y="320009"/>
                </a:lnTo>
                <a:lnTo>
                  <a:pt x="0" y="32000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0960" tIns="60960" rIns="60960" bIns="60960" numCol="1" spcCol="1270" anchor="t" anchorCtr="0">
            <a:noAutofit/>
          </a:bodyPr>
          <a:lstStyle/>
          <a:p>
            <a:pPr marL="0" lvl="0" indent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500" b="1" kern="1200">
                <a:solidFill>
                  <a:srgbClr val="2C4E86"/>
                </a:solidFill>
              </a:rPr>
              <a:t>MPO Liaison support</a:t>
            </a:r>
          </a:p>
        </p:txBody>
      </p:sp>
      <p:pic>
        <p:nvPicPr>
          <p:cNvPr id="5122" name="Picture 2" descr="Photo Card Info for">
            <a:extLst>
              <a:ext uri="{FF2B5EF4-FFF2-40B4-BE49-F238E27FC236}">
                <a16:creationId xmlns:a16="http://schemas.microsoft.com/office/drawing/2014/main" id="{402B77F6-DAB0-EE0F-5AA7-1CD79527A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398" y="1210573"/>
            <a:ext cx="640080" cy="640080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Photo Card Info for">
            <a:extLst>
              <a:ext uri="{FF2B5EF4-FFF2-40B4-BE49-F238E27FC236}">
                <a16:creationId xmlns:a16="http://schemas.microsoft.com/office/drawing/2014/main" id="{65EC8296-2DBF-C0CA-0B75-FDCA3D13FA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853" y="2862124"/>
            <a:ext cx="640080" cy="640080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Photo Card Info for">
            <a:extLst>
              <a:ext uri="{FF2B5EF4-FFF2-40B4-BE49-F238E27FC236}">
                <a16:creationId xmlns:a16="http://schemas.microsoft.com/office/drawing/2014/main" id="{65926196-0CC6-F4DD-1D6F-B3B821B143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343" y="2803949"/>
            <a:ext cx="640080" cy="640080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Photo Card Info for">
            <a:extLst>
              <a:ext uri="{FF2B5EF4-FFF2-40B4-BE49-F238E27FC236}">
                <a16:creationId xmlns:a16="http://schemas.microsoft.com/office/drawing/2014/main" id="{EA2B69FC-87D4-33DD-6885-C68BF248D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319" y="2809429"/>
            <a:ext cx="640080" cy="640080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traight Connector 13">
            <a:extLst>
              <a:ext uri="{FF2B5EF4-FFF2-40B4-BE49-F238E27FC236}">
                <a16:creationId xmlns:a16="http://schemas.microsoft.com/office/drawing/2014/main" id="{1B7D53B4-35CC-B276-AC26-AEA4A9866E93}"/>
              </a:ext>
            </a:extLst>
          </p:cNvPr>
          <p:cNvSpPr/>
          <p:nvPr/>
        </p:nvSpPr>
        <p:spPr>
          <a:xfrm>
            <a:off x="1920660" y="5063653"/>
            <a:ext cx="2313075" cy="0"/>
          </a:xfrm>
          <a:prstGeom prst="lin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sz="150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C860340-4686-A35E-F5EF-9A32F9583270}"/>
              </a:ext>
            </a:extLst>
          </p:cNvPr>
          <p:cNvSpPr/>
          <p:nvPr/>
        </p:nvSpPr>
        <p:spPr>
          <a:xfrm>
            <a:off x="2043321" y="5063653"/>
            <a:ext cx="2313075" cy="320009"/>
          </a:xfrm>
          <a:custGeom>
            <a:avLst/>
            <a:gdLst>
              <a:gd name="connsiteX0" fmla="*/ 0 w 2313075"/>
              <a:gd name="connsiteY0" fmla="*/ 0 h 320009"/>
              <a:gd name="connsiteX1" fmla="*/ 2313075 w 2313075"/>
              <a:gd name="connsiteY1" fmla="*/ 0 h 320009"/>
              <a:gd name="connsiteX2" fmla="*/ 2313075 w 2313075"/>
              <a:gd name="connsiteY2" fmla="*/ 320009 h 320009"/>
              <a:gd name="connsiteX3" fmla="*/ 0 w 2313075"/>
              <a:gd name="connsiteY3" fmla="*/ 320009 h 320009"/>
              <a:gd name="connsiteX4" fmla="*/ 0 w 2313075"/>
              <a:gd name="connsiteY4" fmla="*/ 0 h 320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3075" h="320009">
                <a:moveTo>
                  <a:pt x="0" y="0"/>
                </a:moveTo>
                <a:lnTo>
                  <a:pt x="2313075" y="0"/>
                </a:lnTo>
                <a:lnTo>
                  <a:pt x="2313075" y="320009"/>
                </a:lnTo>
                <a:lnTo>
                  <a:pt x="0" y="32000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0960" tIns="60960" rIns="60960" bIns="60960" numCol="1" spcCol="1270" anchor="t" anchorCtr="0">
            <a:noAutofit/>
          </a:bodyPr>
          <a:lstStyle/>
          <a:p>
            <a:pPr marL="0" lvl="0" indent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500" b="1" kern="1200">
                <a:solidFill>
                  <a:srgbClr val="2C4E86"/>
                </a:solidFill>
              </a:rPr>
              <a:t>SIS Programming</a:t>
            </a:r>
          </a:p>
        </p:txBody>
      </p:sp>
      <p:sp>
        <p:nvSpPr>
          <p:cNvPr id="16" name="Straight Connector 15">
            <a:extLst>
              <a:ext uri="{FF2B5EF4-FFF2-40B4-BE49-F238E27FC236}">
                <a16:creationId xmlns:a16="http://schemas.microsoft.com/office/drawing/2014/main" id="{3D490947-26DF-2A43-460D-2927B2CDED47}"/>
              </a:ext>
            </a:extLst>
          </p:cNvPr>
          <p:cNvSpPr/>
          <p:nvPr/>
        </p:nvSpPr>
        <p:spPr>
          <a:xfrm>
            <a:off x="2032356" y="5681532"/>
            <a:ext cx="2313075" cy="0"/>
          </a:xfrm>
          <a:prstGeom prst="lin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sz="150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A1D8F87-454A-0AEB-062E-67F1FD7DC12B}"/>
              </a:ext>
            </a:extLst>
          </p:cNvPr>
          <p:cNvSpPr/>
          <p:nvPr/>
        </p:nvSpPr>
        <p:spPr>
          <a:xfrm>
            <a:off x="2032356" y="5703834"/>
            <a:ext cx="2313075" cy="320009"/>
          </a:xfrm>
          <a:custGeom>
            <a:avLst/>
            <a:gdLst>
              <a:gd name="connsiteX0" fmla="*/ 0 w 2313075"/>
              <a:gd name="connsiteY0" fmla="*/ 0 h 320009"/>
              <a:gd name="connsiteX1" fmla="*/ 2313075 w 2313075"/>
              <a:gd name="connsiteY1" fmla="*/ 0 h 320009"/>
              <a:gd name="connsiteX2" fmla="*/ 2313075 w 2313075"/>
              <a:gd name="connsiteY2" fmla="*/ 320009 h 320009"/>
              <a:gd name="connsiteX3" fmla="*/ 0 w 2313075"/>
              <a:gd name="connsiteY3" fmla="*/ 320009 h 320009"/>
              <a:gd name="connsiteX4" fmla="*/ 0 w 2313075"/>
              <a:gd name="connsiteY4" fmla="*/ 0 h 320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3075" h="320009">
                <a:moveTo>
                  <a:pt x="0" y="0"/>
                </a:moveTo>
                <a:lnTo>
                  <a:pt x="2313075" y="0"/>
                </a:lnTo>
                <a:lnTo>
                  <a:pt x="2313075" y="320009"/>
                </a:lnTo>
                <a:lnTo>
                  <a:pt x="0" y="32000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0960" tIns="60960" rIns="60960" bIns="60960" numCol="1" spcCol="1270" anchor="t" anchorCtr="0">
            <a:noAutofit/>
          </a:bodyPr>
          <a:lstStyle/>
          <a:p>
            <a:pPr marL="0" lvl="0" indent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500" b="1" kern="1200">
                <a:solidFill>
                  <a:srgbClr val="2C4E86"/>
                </a:solidFill>
              </a:rPr>
              <a:t>Bike/Ped Support</a:t>
            </a:r>
          </a:p>
        </p:txBody>
      </p:sp>
    </p:spTree>
    <p:extLst>
      <p:ext uri="{BB962C8B-B14F-4D97-AF65-F5344CB8AC3E}">
        <p14:creationId xmlns:p14="http://schemas.microsoft.com/office/powerpoint/2010/main" val="804420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653BAC79-0F34-F45E-7EF0-DD4006AC2D2D}"/>
              </a:ext>
            </a:extLst>
          </p:cNvPr>
          <p:cNvSpPr/>
          <p:nvPr/>
        </p:nvSpPr>
        <p:spPr>
          <a:xfrm>
            <a:off x="6413019" y="5064619"/>
            <a:ext cx="3382831" cy="292387"/>
          </a:xfrm>
          <a:custGeom>
            <a:avLst/>
            <a:gdLst>
              <a:gd name="connsiteX0" fmla="*/ 0 w 3214983"/>
              <a:gd name="connsiteY0" fmla="*/ 0 h 292387"/>
              <a:gd name="connsiteX1" fmla="*/ 3214983 w 3214983"/>
              <a:gd name="connsiteY1" fmla="*/ 0 h 292387"/>
              <a:gd name="connsiteX2" fmla="*/ 3214983 w 3214983"/>
              <a:gd name="connsiteY2" fmla="*/ 292387 h 292387"/>
              <a:gd name="connsiteX3" fmla="*/ 0 w 3214983"/>
              <a:gd name="connsiteY3" fmla="*/ 292387 h 292387"/>
              <a:gd name="connsiteX4" fmla="*/ 0 w 3214983"/>
              <a:gd name="connsiteY4" fmla="*/ 0 h 29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4983" h="292387">
                <a:moveTo>
                  <a:pt x="0" y="0"/>
                </a:moveTo>
                <a:lnTo>
                  <a:pt x="3214983" y="0"/>
                </a:lnTo>
                <a:lnTo>
                  <a:pt x="3214983" y="292387"/>
                </a:lnTo>
                <a:lnTo>
                  <a:pt x="0" y="29238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0960" tIns="60960" rIns="60960" bIns="60960" numCol="1" spcCol="1270" anchor="t" anchorCtr="0">
            <a:noAutofit/>
          </a:bodyPr>
          <a:lstStyle/>
          <a:p>
            <a:pPr marL="0" lvl="0" indent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b="1" kern="1200">
                <a:solidFill>
                  <a:srgbClr val="2C4E86"/>
                </a:solidFill>
              </a:rPr>
              <a:t>Traffic Study Reviews</a:t>
            </a:r>
          </a:p>
          <a:p>
            <a:pPr marL="0" lvl="0" indent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b="1" kern="1200">
                <a:solidFill>
                  <a:srgbClr val="2C4E86"/>
                </a:solidFill>
              </a:rPr>
              <a:t>Smart Work Zone Analysis &amp; TCCP Development</a:t>
            </a:r>
          </a:p>
          <a:p>
            <a:pPr marL="0" lvl="0" indent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b="1" kern="1200">
                <a:solidFill>
                  <a:srgbClr val="2C4E86"/>
                </a:solidFill>
              </a:rPr>
              <a:t>Support for Statewide Safety Implementation Initiatives</a:t>
            </a:r>
          </a:p>
        </p:txBody>
      </p:sp>
      <p:sp>
        <p:nvSpPr>
          <p:cNvPr id="5" name="TextBox 8">
            <a:extLst>
              <a:ext uri="{FF2B5EF4-FFF2-40B4-BE49-F238E27FC236}">
                <a16:creationId xmlns:a16="http://schemas.microsoft.com/office/drawing/2014/main" id="{88F0358F-BE82-45A3-B12A-8676586AB053}"/>
              </a:ext>
            </a:extLst>
          </p:cNvPr>
          <p:cNvSpPr txBox="1"/>
          <p:nvPr/>
        </p:nvSpPr>
        <p:spPr>
          <a:xfrm>
            <a:off x="829848" y="0"/>
            <a:ext cx="10532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>
                <a:solidFill>
                  <a:srgbClr val="2C4E86"/>
                </a:solidFill>
                <a:latin typeface="+mj-lt"/>
              </a:rPr>
              <a:t>Transportation Operations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1AAC213-8EF5-3D26-55F2-9FC75BE7F8C1}"/>
              </a:ext>
            </a:extLst>
          </p:cNvPr>
          <p:cNvGrpSpPr/>
          <p:nvPr/>
        </p:nvGrpSpPr>
        <p:grpSpPr>
          <a:xfrm>
            <a:off x="3164257" y="1853912"/>
            <a:ext cx="5863484" cy="2760566"/>
            <a:chOff x="3164257" y="1853912"/>
            <a:chExt cx="5863484" cy="2760566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C9116CF9-6E70-D35F-859C-26C98CCC2090}"/>
                </a:ext>
              </a:extLst>
            </p:cNvPr>
            <p:cNvSpPr/>
            <p:nvPr/>
          </p:nvSpPr>
          <p:spPr>
            <a:xfrm>
              <a:off x="6095999" y="2911011"/>
              <a:ext cx="1605162" cy="55716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78581"/>
                  </a:lnTo>
                  <a:lnTo>
                    <a:pt x="1605162" y="278581"/>
                  </a:lnTo>
                  <a:lnTo>
                    <a:pt x="1605162" y="557163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351CA35-CCDE-DB03-4D10-2D2C4635FFC9}"/>
                </a:ext>
              </a:extLst>
            </p:cNvPr>
            <p:cNvSpPr/>
            <p:nvPr/>
          </p:nvSpPr>
          <p:spPr>
            <a:xfrm>
              <a:off x="4490837" y="2911011"/>
              <a:ext cx="1605162" cy="55716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605162" y="0"/>
                  </a:moveTo>
                  <a:lnTo>
                    <a:pt x="1605162" y="278581"/>
                  </a:lnTo>
                  <a:lnTo>
                    <a:pt x="0" y="278581"/>
                  </a:lnTo>
                  <a:lnTo>
                    <a:pt x="0" y="557163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03287B2-7221-B0A5-7044-FEF9998B34BC}"/>
                </a:ext>
              </a:extLst>
            </p:cNvPr>
            <p:cNvSpPr/>
            <p:nvPr/>
          </p:nvSpPr>
          <p:spPr>
            <a:xfrm>
              <a:off x="4766399" y="1853912"/>
              <a:ext cx="2653160" cy="1054815"/>
            </a:xfrm>
            <a:custGeom>
              <a:avLst/>
              <a:gdLst>
                <a:gd name="connsiteX0" fmla="*/ 0 w 2653160"/>
                <a:gd name="connsiteY0" fmla="*/ 0 h 1326580"/>
                <a:gd name="connsiteX1" fmla="*/ 2653160 w 2653160"/>
                <a:gd name="connsiteY1" fmla="*/ 0 h 1326580"/>
                <a:gd name="connsiteX2" fmla="*/ 2653160 w 2653160"/>
                <a:gd name="connsiteY2" fmla="*/ 1326580 h 1326580"/>
                <a:gd name="connsiteX3" fmla="*/ 0 w 2653160"/>
                <a:gd name="connsiteY3" fmla="*/ 1326580 h 1326580"/>
                <a:gd name="connsiteX4" fmla="*/ 0 w 2653160"/>
                <a:gd name="connsiteY4" fmla="*/ 0 h 1326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53160" h="1326580">
                  <a:moveTo>
                    <a:pt x="0" y="0"/>
                  </a:moveTo>
                  <a:lnTo>
                    <a:pt x="2653160" y="0"/>
                  </a:lnTo>
                  <a:lnTo>
                    <a:pt x="2653160" y="1326580"/>
                  </a:lnTo>
                  <a:lnTo>
                    <a:pt x="0" y="132658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b="1" i="0" kern="1200"/>
                <a:t>Director of Transportation Operations</a:t>
              </a:r>
              <a:endParaRPr lang="en-US" sz="1600" b="1" kern="1200"/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b="1" i="0" kern="1200">
                  <a:solidFill>
                    <a:srgbClr val="2C4E86"/>
                  </a:solidFill>
                </a:rPr>
                <a:t>Rudy Garcia, P.E</a:t>
              </a:r>
              <a:endParaRPr lang="en-US" sz="1600" b="1" kern="1200">
                <a:solidFill>
                  <a:srgbClr val="2C4E86"/>
                </a:solidFill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AA2557E-5541-A182-308D-E0235A76E157}"/>
                </a:ext>
              </a:extLst>
            </p:cNvPr>
            <p:cNvSpPr/>
            <p:nvPr/>
          </p:nvSpPr>
          <p:spPr>
            <a:xfrm>
              <a:off x="3164257" y="3468174"/>
              <a:ext cx="2653160" cy="1146304"/>
            </a:xfrm>
            <a:custGeom>
              <a:avLst/>
              <a:gdLst>
                <a:gd name="connsiteX0" fmla="*/ 0 w 2653160"/>
                <a:gd name="connsiteY0" fmla="*/ 0 h 1326580"/>
                <a:gd name="connsiteX1" fmla="*/ 2653160 w 2653160"/>
                <a:gd name="connsiteY1" fmla="*/ 0 h 1326580"/>
                <a:gd name="connsiteX2" fmla="*/ 2653160 w 2653160"/>
                <a:gd name="connsiteY2" fmla="*/ 1326580 h 1326580"/>
                <a:gd name="connsiteX3" fmla="*/ 0 w 2653160"/>
                <a:gd name="connsiteY3" fmla="*/ 1326580 h 1326580"/>
                <a:gd name="connsiteX4" fmla="*/ 0 w 2653160"/>
                <a:gd name="connsiteY4" fmla="*/ 0 h 1326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53160" h="1326580">
                  <a:moveTo>
                    <a:pt x="0" y="0"/>
                  </a:moveTo>
                  <a:lnTo>
                    <a:pt x="2653160" y="0"/>
                  </a:lnTo>
                  <a:lnTo>
                    <a:pt x="2653160" y="1326580"/>
                  </a:lnTo>
                  <a:lnTo>
                    <a:pt x="0" y="13265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C4E8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b="1" kern="1200">
                  <a:solidFill>
                    <a:srgbClr val="3EBBF0"/>
                  </a:solidFill>
                </a:rPr>
                <a:t>Maintenance</a:t>
              </a:r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b="1" kern="1200"/>
                <a:t>Renato Marrero, P.E.</a:t>
              </a: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180667A-A595-0FDC-DB7C-14F903A5BD43}"/>
                </a:ext>
              </a:extLst>
            </p:cNvPr>
            <p:cNvSpPr/>
            <p:nvPr/>
          </p:nvSpPr>
          <p:spPr>
            <a:xfrm>
              <a:off x="6374581" y="3468174"/>
              <a:ext cx="2653160" cy="1146304"/>
            </a:xfrm>
            <a:custGeom>
              <a:avLst/>
              <a:gdLst>
                <a:gd name="connsiteX0" fmla="*/ 0 w 2653160"/>
                <a:gd name="connsiteY0" fmla="*/ 0 h 1326580"/>
                <a:gd name="connsiteX1" fmla="*/ 2653160 w 2653160"/>
                <a:gd name="connsiteY1" fmla="*/ 0 h 1326580"/>
                <a:gd name="connsiteX2" fmla="*/ 2653160 w 2653160"/>
                <a:gd name="connsiteY2" fmla="*/ 1326580 h 1326580"/>
                <a:gd name="connsiteX3" fmla="*/ 0 w 2653160"/>
                <a:gd name="connsiteY3" fmla="*/ 1326580 h 1326580"/>
                <a:gd name="connsiteX4" fmla="*/ 0 w 2653160"/>
                <a:gd name="connsiteY4" fmla="*/ 0 h 1326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53160" h="1326580">
                  <a:moveTo>
                    <a:pt x="0" y="0"/>
                  </a:moveTo>
                  <a:lnTo>
                    <a:pt x="2653160" y="0"/>
                  </a:lnTo>
                  <a:lnTo>
                    <a:pt x="2653160" y="1326580"/>
                  </a:lnTo>
                  <a:lnTo>
                    <a:pt x="0" y="13265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C4E8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b="1" kern="1200">
                  <a:solidFill>
                    <a:srgbClr val="3EBBF0"/>
                  </a:solidFill>
                </a:rPr>
                <a:t>Traffic Operations</a:t>
              </a:r>
            </a:p>
            <a:p>
              <a:pPr marL="0" lvl="0" indent="0"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b="1" i="0" kern="1200"/>
                <a:t>Omar Meitin, P.E.</a:t>
              </a:r>
              <a:endParaRPr lang="en-US" sz="1600" b="1" kern="1200">
                <a:latin typeface="+mn-lt"/>
              </a:endParaRPr>
            </a:p>
          </p:txBody>
        </p:sp>
      </p:grp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4D0A00ED-7CB8-CF49-12FD-6818241D96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92151896"/>
              </p:ext>
            </p:extLst>
          </p:nvPr>
        </p:nvGraphicFramePr>
        <p:xfrm>
          <a:off x="3180266" y="4772232"/>
          <a:ext cx="2637151" cy="830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traight Connector 5">
            <a:extLst>
              <a:ext uri="{FF2B5EF4-FFF2-40B4-BE49-F238E27FC236}">
                <a16:creationId xmlns:a16="http://schemas.microsoft.com/office/drawing/2014/main" id="{A6B40DA0-F8D8-8350-9678-73DCCCB896CA}"/>
              </a:ext>
            </a:extLst>
          </p:cNvPr>
          <p:cNvSpPr/>
          <p:nvPr/>
        </p:nvSpPr>
        <p:spPr>
          <a:xfrm>
            <a:off x="6413019" y="4772232"/>
            <a:ext cx="3214983" cy="0"/>
          </a:xfrm>
          <a:prstGeom prst="lin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3CCEB70-31DB-5A56-655B-98AE90BEBB4F}"/>
              </a:ext>
            </a:extLst>
          </p:cNvPr>
          <p:cNvSpPr/>
          <p:nvPr/>
        </p:nvSpPr>
        <p:spPr>
          <a:xfrm>
            <a:off x="6413019" y="4772232"/>
            <a:ext cx="3214983" cy="292387"/>
          </a:xfrm>
          <a:custGeom>
            <a:avLst/>
            <a:gdLst>
              <a:gd name="connsiteX0" fmla="*/ 0 w 3214983"/>
              <a:gd name="connsiteY0" fmla="*/ 0 h 292387"/>
              <a:gd name="connsiteX1" fmla="*/ 3214983 w 3214983"/>
              <a:gd name="connsiteY1" fmla="*/ 0 h 292387"/>
              <a:gd name="connsiteX2" fmla="*/ 3214983 w 3214983"/>
              <a:gd name="connsiteY2" fmla="*/ 292387 h 292387"/>
              <a:gd name="connsiteX3" fmla="*/ 0 w 3214983"/>
              <a:gd name="connsiteY3" fmla="*/ 292387 h 292387"/>
              <a:gd name="connsiteX4" fmla="*/ 0 w 3214983"/>
              <a:gd name="connsiteY4" fmla="*/ 0 h 29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4983" h="292387">
                <a:moveTo>
                  <a:pt x="0" y="0"/>
                </a:moveTo>
                <a:lnTo>
                  <a:pt x="3214983" y="0"/>
                </a:lnTo>
                <a:lnTo>
                  <a:pt x="3214983" y="292387"/>
                </a:lnTo>
                <a:lnTo>
                  <a:pt x="0" y="29238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0960" tIns="60960" rIns="60960" bIns="60960" numCol="1" spcCol="1270" anchor="t" anchorCtr="0">
            <a:noAutofit/>
          </a:bodyPr>
          <a:lstStyle/>
          <a:p>
            <a:pPr marL="0" lvl="0" indent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b="1" kern="1200">
                <a:solidFill>
                  <a:srgbClr val="2C4E86"/>
                </a:solidFill>
              </a:rPr>
              <a:t>Push Button Contract Management Support</a:t>
            </a:r>
          </a:p>
          <a:p>
            <a:pPr marL="0" lvl="0" indent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600" b="1" kern="1200">
              <a:solidFill>
                <a:srgbClr val="2C4E86"/>
              </a:solidFill>
            </a:endParaRPr>
          </a:p>
        </p:txBody>
      </p:sp>
      <p:sp>
        <p:nvSpPr>
          <p:cNvPr id="13" name="Straight Connector 12">
            <a:extLst>
              <a:ext uri="{FF2B5EF4-FFF2-40B4-BE49-F238E27FC236}">
                <a16:creationId xmlns:a16="http://schemas.microsoft.com/office/drawing/2014/main" id="{282DC43F-EDC8-2A5A-DCE9-180862880DD0}"/>
              </a:ext>
            </a:extLst>
          </p:cNvPr>
          <p:cNvSpPr/>
          <p:nvPr/>
        </p:nvSpPr>
        <p:spPr>
          <a:xfrm>
            <a:off x="6413019" y="5064619"/>
            <a:ext cx="3214983" cy="0"/>
          </a:xfrm>
          <a:prstGeom prst="lin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7174" name="Picture 6" descr="Photo Card Info for">
            <a:extLst>
              <a:ext uri="{FF2B5EF4-FFF2-40B4-BE49-F238E27FC236}">
                <a16:creationId xmlns:a16="http://schemas.microsoft.com/office/drawing/2014/main" id="{08A85864-4B55-35DE-5AC1-3CABE8CE4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319" y="3108960"/>
            <a:ext cx="640080" cy="640080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Photo Card Info for">
            <a:extLst>
              <a:ext uri="{FF2B5EF4-FFF2-40B4-BE49-F238E27FC236}">
                <a16:creationId xmlns:a16="http://schemas.microsoft.com/office/drawing/2014/main" id="{174F446B-929C-8C06-2CE9-55CFC293D9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559" y="3108960"/>
            <a:ext cx="640080" cy="640080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Photo Card Info for">
            <a:extLst>
              <a:ext uri="{FF2B5EF4-FFF2-40B4-BE49-F238E27FC236}">
                <a16:creationId xmlns:a16="http://schemas.microsoft.com/office/drawing/2014/main" id="{222474D1-0C26-C60A-6388-17A7B9956D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939" y="1444667"/>
            <a:ext cx="640080" cy="640080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Straight Connector 18">
            <a:extLst>
              <a:ext uri="{FF2B5EF4-FFF2-40B4-BE49-F238E27FC236}">
                <a16:creationId xmlns:a16="http://schemas.microsoft.com/office/drawing/2014/main" id="{C58A0101-D5F8-FE9C-9729-8F59983080AB}"/>
              </a:ext>
            </a:extLst>
          </p:cNvPr>
          <p:cNvSpPr/>
          <p:nvPr/>
        </p:nvSpPr>
        <p:spPr>
          <a:xfrm>
            <a:off x="6452147" y="5696309"/>
            <a:ext cx="3214983" cy="7351"/>
          </a:xfrm>
          <a:prstGeom prst="line">
            <a:avLst/>
          </a:prstGeom>
          <a:ln>
            <a:solidFill>
              <a:srgbClr val="3EBBF0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0" name="Straight Connector 29">
            <a:extLst>
              <a:ext uri="{FF2B5EF4-FFF2-40B4-BE49-F238E27FC236}">
                <a16:creationId xmlns:a16="http://schemas.microsoft.com/office/drawing/2014/main" id="{384A6B29-7C21-2CAF-1068-250EB6354309}"/>
              </a:ext>
            </a:extLst>
          </p:cNvPr>
          <p:cNvSpPr/>
          <p:nvPr/>
        </p:nvSpPr>
        <p:spPr>
          <a:xfrm>
            <a:off x="6452147" y="5374660"/>
            <a:ext cx="3214983" cy="0"/>
          </a:xfrm>
          <a:prstGeom prst="lin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29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3">
                <a:lumMod val="20000"/>
                <a:lumOff val="80000"/>
              </a:schemeClr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90F03-4061-4720-BDF5-D8A879B70D57}"/>
              </a:ext>
            </a:extLst>
          </p:cNvPr>
          <p:cNvSpPr>
            <a:spLocks noGrp="1"/>
          </p:cNvSpPr>
          <p:nvPr/>
        </p:nvSpPr>
        <p:spPr>
          <a:xfrm>
            <a:off x="2327430" y="193411"/>
            <a:ext cx="7537140" cy="129889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b="1">
                <a:solidFill>
                  <a:srgbClr val="C00000"/>
                </a:solidFill>
              </a:rPr>
              <a:t>Procurement Schedule</a:t>
            </a:r>
            <a:br>
              <a:rPr lang="en-US" sz="3600" b="1">
                <a:solidFill>
                  <a:srgbClr val="C00000"/>
                </a:solidFill>
              </a:rPr>
            </a:br>
            <a:r>
              <a:rPr lang="en-US" sz="3600" b="1">
                <a:solidFill>
                  <a:srgbClr val="2C4E86"/>
                </a:solidFill>
              </a:rPr>
              <a:t>AD #25650 &amp; 25651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C9F8A0B-9B28-8C54-09EB-671CBCB1041B}"/>
              </a:ext>
            </a:extLst>
          </p:cNvPr>
          <p:cNvGrpSpPr/>
          <p:nvPr/>
        </p:nvGrpSpPr>
        <p:grpSpPr>
          <a:xfrm>
            <a:off x="1663331" y="1928403"/>
            <a:ext cx="8865338" cy="4292186"/>
            <a:chOff x="2473957" y="2354143"/>
            <a:chExt cx="7984502" cy="3825679"/>
          </a:xfrm>
        </p:grpSpPr>
        <p:sp>
          <p:nvSpPr>
            <p:cNvPr id="6" name="Straight Connector 5">
              <a:extLst>
                <a:ext uri="{FF2B5EF4-FFF2-40B4-BE49-F238E27FC236}">
                  <a16:creationId xmlns:a16="http://schemas.microsoft.com/office/drawing/2014/main" id="{5DC8EFA2-2419-E8F0-C981-87D824A9D63B}"/>
                </a:ext>
              </a:extLst>
            </p:cNvPr>
            <p:cNvSpPr/>
            <p:nvPr/>
          </p:nvSpPr>
          <p:spPr>
            <a:xfrm>
              <a:off x="2473957" y="4266983"/>
              <a:ext cx="7984502" cy="0"/>
            </a:xfrm>
            <a:prstGeom prst="line">
              <a:avLst/>
            </a:prstGeom>
            <a:solidFill>
              <a:schemeClr val="lt1">
                <a:alpha val="90000"/>
                <a:hueOff val="0"/>
                <a:satOff val="0"/>
                <a:lumOff val="0"/>
                <a:alphaOff val="0"/>
              </a:schemeClr>
            </a:solidFill>
            <a:ln w="19050" cap="rnd" cmpd="sng" algn="ctr">
              <a:solidFill>
                <a:schemeClr val="accent1">
                  <a:hueOff val="0"/>
                  <a:satOff val="0"/>
                  <a:lumOff val="0"/>
                  <a:alphaOff val="0"/>
                </a:schemeClr>
              </a:solidFill>
              <a:prstDash val="solid"/>
              <a:tailEnd type="triangle" w="lg" len="lg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" name="Teardrop 6">
              <a:extLst>
                <a:ext uri="{FF2B5EF4-FFF2-40B4-BE49-F238E27FC236}">
                  <a16:creationId xmlns:a16="http://schemas.microsoft.com/office/drawing/2014/main" id="{86186D66-3583-D0B0-E1CE-5A57A0B7A35E}"/>
                </a:ext>
              </a:extLst>
            </p:cNvPr>
            <p:cNvSpPr/>
            <p:nvPr/>
          </p:nvSpPr>
          <p:spPr>
            <a:xfrm rot="8100000">
              <a:off x="2546029" y="2429777"/>
              <a:ext cx="346070" cy="346070"/>
            </a:xfrm>
            <a:prstGeom prst="teardrop">
              <a:avLst>
                <a:gd name="adj" fmla="val 115000"/>
              </a:avLst>
            </a:prstGeom>
            <a:solidFill>
              <a:srgbClr val="C00000"/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5F59EF8-733D-C77F-F22A-DA49B3FE7938}"/>
                </a:ext>
              </a:extLst>
            </p:cNvPr>
            <p:cNvSpPr/>
            <p:nvPr/>
          </p:nvSpPr>
          <p:spPr>
            <a:xfrm>
              <a:off x="2584474" y="2468223"/>
              <a:ext cx="269179" cy="269179"/>
            </a:xfrm>
            <a:prstGeom prst="ellipse">
              <a:avLst/>
            </a:prstGeom>
            <a:solidFill>
              <a:schemeClr val="lt1">
                <a:alpha val="90000"/>
                <a:hueOff val="0"/>
                <a:satOff val="0"/>
                <a:lumOff val="0"/>
                <a:alphaOff val="0"/>
              </a:schemeClr>
            </a:solidFill>
            <a:ln w="15875" cap="rnd" cmpd="sng" algn="ctr">
              <a:noFill/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68F4FDFB-F7B2-0A3A-527D-69091051409A}"/>
                </a:ext>
              </a:extLst>
            </p:cNvPr>
            <p:cNvSpPr/>
            <p:nvPr/>
          </p:nvSpPr>
          <p:spPr>
            <a:xfrm>
              <a:off x="2963773" y="2851481"/>
              <a:ext cx="2181800" cy="1415501"/>
            </a:xfrm>
            <a:custGeom>
              <a:avLst/>
              <a:gdLst>
                <a:gd name="connsiteX0" fmla="*/ 0 w 2181800"/>
                <a:gd name="connsiteY0" fmla="*/ 0 h 1415501"/>
                <a:gd name="connsiteX1" fmla="*/ 2181800 w 2181800"/>
                <a:gd name="connsiteY1" fmla="*/ 0 h 1415501"/>
                <a:gd name="connsiteX2" fmla="*/ 2181800 w 2181800"/>
                <a:gd name="connsiteY2" fmla="*/ 1415501 h 1415501"/>
                <a:gd name="connsiteX3" fmla="*/ 0 w 2181800"/>
                <a:gd name="connsiteY3" fmla="*/ 1415501 h 1415501"/>
                <a:gd name="connsiteX4" fmla="*/ 0 w 2181800"/>
                <a:gd name="connsiteY4" fmla="*/ 0 h 1415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81800" h="1415501">
                  <a:moveTo>
                    <a:pt x="0" y="0"/>
                  </a:moveTo>
                  <a:lnTo>
                    <a:pt x="2181800" y="0"/>
                  </a:lnTo>
                  <a:lnTo>
                    <a:pt x="2181800" y="1415501"/>
                  </a:lnTo>
                  <a:lnTo>
                    <a:pt x="0" y="141550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95250" rIns="95250" bIns="142875" numCol="1" spcCol="1270" anchor="t" anchorCtr="0">
              <a:noAutofit/>
            </a:bodyPr>
            <a:lstStyle/>
            <a:p>
              <a:pPr marL="0" lvl="0" indent="0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b="1" kern="1200">
                  <a:solidFill>
                    <a:srgbClr val="2C4E86"/>
                  </a:solidFill>
                </a:rPr>
                <a:t>Industry Forum</a:t>
              </a: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AD651E6B-5587-E8BE-BA60-E8AE1F3FC2A6}"/>
                </a:ext>
              </a:extLst>
            </p:cNvPr>
            <p:cNvSpPr/>
            <p:nvPr/>
          </p:nvSpPr>
          <p:spPr>
            <a:xfrm>
              <a:off x="2963773" y="2354143"/>
              <a:ext cx="2181800" cy="497338"/>
            </a:xfrm>
            <a:custGeom>
              <a:avLst/>
              <a:gdLst>
                <a:gd name="connsiteX0" fmla="*/ 0 w 2181800"/>
                <a:gd name="connsiteY0" fmla="*/ 0 h 497338"/>
                <a:gd name="connsiteX1" fmla="*/ 2181800 w 2181800"/>
                <a:gd name="connsiteY1" fmla="*/ 0 h 497338"/>
                <a:gd name="connsiteX2" fmla="*/ 2181800 w 2181800"/>
                <a:gd name="connsiteY2" fmla="*/ 497338 h 497338"/>
                <a:gd name="connsiteX3" fmla="*/ 0 w 2181800"/>
                <a:gd name="connsiteY3" fmla="*/ 497338 h 497338"/>
                <a:gd name="connsiteX4" fmla="*/ 0 w 2181800"/>
                <a:gd name="connsiteY4" fmla="*/ 0 h 497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81800" h="497338">
                  <a:moveTo>
                    <a:pt x="0" y="0"/>
                  </a:moveTo>
                  <a:lnTo>
                    <a:pt x="2181800" y="0"/>
                  </a:lnTo>
                  <a:lnTo>
                    <a:pt x="2181800" y="497338"/>
                  </a:lnTo>
                  <a:lnTo>
                    <a:pt x="0" y="49733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127000" bIns="0" numCol="1" spcCol="1270" anchor="ctr" anchorCtr="0">
              <a:noAutofit/>
            </a:bodyPr>
            <a:lstStyle/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  <a:defRPr b="1"/>
              </a:pPr>
              <a:r>
                <a:rPr lang="en-US" sz="2000" kern="1200">
                  <a:solidFill>
                    <a:srgbClr val="3EBBF0"/>
                  </a:solidFill>
                  <a:latin typeface="+mj-lt"/>
                </a:rPr>
                <a:t>October 28</a:t>
              </a:r>
            </a:p>
          </p:txBody>
        </p:sp>
        <p:sp>
          <p:nvSpPr>
            <p:cNvPr id="11" name="Straight Connector 10">
              <a:extLst>
                <a:ext uri="{FF2B5EF4-FFF2-40B4-BE49-F238E27FC236}">
                  <a16:creationId xmlns:a16="http://schemas.microsoft.com/office/drawing/2014/main" id="{D3D82FCF-B5B3-0E5B-AD24-442FE4AE9FDC}"/>
                </a:ext>
              </a:extLst>
            </p:cNvPr>
            <p:cNvSpPr/>
            <p:nvPr/>
          </p:nvSpPr>
          <p:spPr>
            <a:xfrm>
              <a:off x="2719064" y="2851481"/>
              <a:ext cx="0" cy="1415501"/>
            </a:xfrm>
            <a:prstGeom prst="line">
              <a:avLst/>
            </a:prstGeom>
            <a:noFill/>
            <a:ln w="12700" cap="rnd" cmpd="sng" algn="ctr">
              <a:solidFill>
                <a:schemeClr val="accent1">
                  <a:hueOff val="0"/>
                  <a:satOff val="0"/>
                  <a:lumOff val="0"/>
                  <a:alphaOff val="0"/>
                </a:schemeClr>
              </a:solidFill>
              <a:prstDash val="dash"/>
            </a:ln>
            <a:effectLst/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E4B7129-C8A1-B81A-08CC-2923950E23EA}"/>
                </a:ext>
              </a:extLst>
            </p:cNvPr>
            <p:cNvSpPr/>
            <p:nvPr/>
          </p:nvSpPr>
          <p:spPr>
            <a:xfrm>
              <a:off x="2678977" y="4222222"/>
              <a:ext cx="88095" cy="89520"/>
            </a:xfrm>
            <a:prstGeom prst="ellipse">
              <a:avLst/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 w="6350" cap="rnd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Teardrop 12">
              <a:extLst>
                <a:ext uri="{FF2B5EF4-FFF2-40B4-BE49-F238E27FC236}">
                  <a16:creationId xmlns:a16="http://schemas.microsoft.com/office/drawing/2014/main" id="{BEBBC64F-2E9E-4300-8009-D097DAE0C134}"/>
                </a:ext>
              </a:extLst>
            </p:cNvPr>
            <p:cNvSpPr/>
            <p:nvPr/>
          </p:nvSpPr>
          <p:spPr>
            <a:xfrm rot="18900000">
              <a:off x="3874151" y="5758117"/>
              <a:ext cx="346070" cy="346070"/>
            </a:xfrm>
            <a:prstGeom prst="teardrop">
              <a:avLst>
                <a:gd name="adj" fmla="val 115000"/>
              </a:avLst>
            </a:prstGeom>
            <a:solidFill>
              <a:srgbClr val="C00000"/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30065AA-BD5B-CE07-0DBE-8188486A84B7}"/>
                </a:ext>
              </a:extLst>
            </p:cNvPr>
            <p:cNvSpPr/>
            <p:nvPr/>
          </p:nvSpPr>
          <p:spPr>
            <a:xfrm>
              <a:off x="3912596" y="5796563"/>
              <a:ext cx="269179" cy="269179"/>
            </a:xfrm>
            <a:prstGeom prst="ellipse">
              <a:avLst/>
            </a:prstGeom>
            <a:solidFill>
              <a:schemeClr val="lt1">
                <a:alpha val="90000"/>
                <a:hueOff val="0"/>
                <a:satOff val="0"/>
                <a:lumOff val="0"/>
                <a:alphaOff val="0"/>
              </a:schemeClr>
            </a:solidFill>
            <a:ln w="15875" cap="rnd" cmpd="sng" algn="ctr">
              <a:noFill/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7474113-E805-627A-7F50-C06D8F757BBD}"/>
                </a:ext>
              </a:extLst>
            </p:cNvPr>
            <p:cNvSpPr/>
            <p:nvPr/>
          </p:nvSpPr>
          <p:spPr>
            <a:xfrm>
              <a:off x="4291895" y="4266983"/>
              <a:ext cx="2181800" cy="1415501"/>
            </a:xfrm>
            <a:custGeom>
              <a:avLst/>
              <a:gdLst>
                <a:gd name="connsiteX0" fmla="*/ 0 w 2181800"/>
                <a:gd name="connsiteY0" fmla="*/ 0 h 1415501"/>
                <a:gd name="connsiteX1" fmla="*/ 2181800 w 2181800"/>
                <a:gd name="connsiteY1" fmla="*/ 0 h 1415501"/>
                <a:gd name="connsiteX2" fmla="*/ 2181800 w 2181800"/>
                <a:gd name="connsiteY2" fmla="*/ 1415501 h 1415501"/>
                <a:gd name="connsiteX3" fmla="*/ 0 w 2181800"/>
                <a:gd name="connsiteY3" fmla="*/ 1415501 h 1415501"/>
                <a:gd name="connsiteX4" fmla="*/ 0 w 2181800"/>
                <a:gd name="connsiteY4" fmla="*/ 0 h 1415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81800" h="1415501">
                  <a:moveTo>
                    <a:pt x="0" y="0"/>
                  </a:moveTo>
                  <a:lnTo>
                    <a:pt x="2181800" y="0"/>
                  </a:lnTo>
                  <a:lnTo>
                    <a:pt x="2181800" y="1415501"/>
                  </a:lnTo>
                  <a:lnTo>
                    <a:pt x="0" y="141550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142875" rIns="0" bIns="95250" numCol="1" spcCol="1270" anchor="b" anchorCtr="0">
              <a:noAutofit/>
            </a:bodyPr>
            <a:lstStyle/>
            <a:p>
              <a:pPr marL="0" lvl="0" indent="0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b="1" kern="1200">
                  <a:solidFill>
                    <a:srgbClr val="2C4E86"/>
                  </a:solidFill>
                </a:rPr>
                <a:t>Project Advertisement</a:t>
              </a: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B23679B-2F16-8025-A414-CE8C70B25341}"/>
                </a:ext>
              </a:extLst>
            </p:cNvPr>
            <p:cNvSpPr/>
            <p:nvPr/>
          </p:nvSpPr>
          <p:spPr>
            <a:xfrm>
              <a:off x="4291895" y="5682484"/>
              <a:ext cx="2181800" cy="497338"/>
            </a:xfrm>
            <a:custGeom>
              <a:avLst/>
              <a:gdLst>
                <a:gd name="connsiteX0" fmla="*/ 0 w 2181800"/>
                <a:gd name="connsiteY0" fmla="*/ 0 h 497338"/>
                <a:gd name="connsiteX1" fmla="*/ 2181800 w 2181800"/>
                <a:gd name="connsiteY1" fmla="*/ 0 h 497338"/>
                <a:gd name="connsiteX2" fmla="*/ 2181800 w 2181800"/>
                <a:gd name="connsiteY2" fmla="*/ 497338 h 497338"/>
                <a:gd name="connsiteX3" fmla="*/ 0 w 2181800"/>
                <a:gd name="connsiteY3" fmla="*/ 497338 h 497338"/>
                <a:gd name="connsiteX4" fmla="*/ 0 w 2181800"/>
                <a:gd name="connsiteY4" fmla="*/ 0 h 497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81800" h="497338">
                  <a:moveTo>
                    <a:pt x="0" y="0"/>
                  </a:moveTo>
                  <a:lnTo>
                    <a:pt x="2181800" y="0"/>
                  </a:lnTo>
                  <a:lnTo>
                    <a:pt x="2181800" y="497338"/>
                  </a:lnTo>
                  <a:lnTo>
                    <a:pt x="0" y="49733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127000" bIns="0" numCol="1" spcCol="1270" anchor="ctr" anchorCtr="0">
              <a:noAutofit/>
            </a:bodyPr>
            <a:lstStyle/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  <a:defRPr b="1"/>
              </a:pPr>
              <a:r>
                <a:rPr lang="en-US" sz="2000" kern="1200">
                  <a:solidFill>
                    <a:srgbClr val="3EBBF0"/>
                  </a:solidFill>
                  <a:latin typeface="+mj-lt"/>
                </a:rPr>
                <a:t>December 2</a:t>
              </a:r>
            </a:p>
          </p:txBody>
        </p:sp>
        <p:sp>
          <p:nvSpPr>
            <p:cNvPr id="17" name="Straight Connector 16">
              <a:extLst>
                <a:ext uri="{FF2B5EF4-FFF2-40B4-BE49-F238E27FC236}">
                  <a16:creationId xmlns:a16="http://schemas.microsoft.com/office/drawing/2014/main" id="{490EA160-8952-5877-933F-61AD73CCBF82}"/>
                </a:ext>
              </a:extLst>
            </p:cNvPr>
            <p:cNvSpPr/>
            <p:nvPr/>
          </p:nvSpPr>
          <p:spPr>
            <a:xfrm>
              <a:off x="4047186" y="4266983"/>
              <a:ext cx="0" cy="1415501"/>
            </a:xfrm>
            <a:prstGeom prst="line">
              <a:avLst/>
            </a:prstGeom>
            <a:noFill/>
            <a:ln w="12700" cap="rnd" cmpd="sng" algn="ctr">
              <a:solidFill>
                <a:schemeClr val="accent1">
                  <a:hueOff val="0"/>
                  <a:satOff val="0"/>
                  <a:lumOff val="0"/>
                  <a:alphaOff val="0"/>
                </a:schemeClr>
              </a:solidFill>
              <a:prstDash val="dash"/>
            </a:ln>
            <a:effectLst/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6E1AD9D-4663-B3A4-F559-87ED621BDFD2}"/>
                </a:ext>
              </a:extLst>
            </p:cNvPr>
            <p:cNvSpPr/>
            <p:nvPr/>
          </p:nvSpPr>
          <p:spPr>
            <a:xfrm>
              <a:off x="4007099" y="4222222"/>
              <a:ext cx="88095" cy="89520"/>
            </a:xfrm>
            <a:prstGeom prst="ellipse">
              <a:avLst/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 w="6350" cap="rnd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Teardrop 18">
              <a:extLst>
                <a:ext uri="{FF2B5EF4-FFF2-40B4-BE49-F238E27FC236}">
                  <a16:creationId xmlns:a16="http://schemas.microsoft.com/office/drawing/2014/main" id="{7D9BAA7D-4037-2A06-7CE7-E22526BE9295}"/>
                </a:ext>
              </a:extLst>
            </p:cNvPr>
            <p:cNvSpPr/>
            <p:nvPr/>
          </p:nvSpPr>
          <p:spPr>
            <a:xfrm rot="8100000">
              <a:off x="5202272" y="2429777"/>
              <a:ext cx="346070" cy="346070"/>
            </a:xfrm>
            <a:prstGeom prst="teardrop">
              <a:avLst>
                <a:gd name="adj" fmla="val 115000"/>
              </a:avLst>
            </a:prstGeom>
            <a:solidFill>
              <a:srgbClr val="C00000"/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C8313723-C55A-2E00-670B-955D1D53422A}"/>
                </a:ext>
              </a:extLst>
            </p:cNvPr>
            <p:cNvSpPr/>
            <p:nvPr/>
          </p:nvSpPr>
          <p:spPr>
            <a:xfrm>
              <a:off x="5240718" y="2468223"/>
              <a:ext cx="269179" cy="269179"/>
            </a:xfrm>
            <a:prstGeom prst="ellipse">
              <a:avLst/>
            </a:prstGeom>
            <a:solidFill>
              <a:schemeClr val="lt1">
                <a:alpha val="90000"/>
                <a:hueOff val="0"/>
                <a:satOff val="0"/>
                <a:lumOff val="0"/>
                <a:alphaOff val="0"/>
              </a:schemeClr>
            </a:solidFill>
            <a:ln w="15875" cap="rnd" cmpd="sng" algn="ctr">
              <a:noFill/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4F18F51-3F09-5A8D-98C7-64260A241C99}"/>
                </a:ext>
              </a:extLst>
            </p:cNvPr>
            <p:cNvSpPr/>
            <p:nvPr/>
          </p:nvSpPr>
          <p:spPr>
            <a:xfrm>
              <a:off x="5620016" y="2851481"/>
              <a:ext cx="2181800" cy="1415501"/>
            </a:xfrm>
            <a:custGeom>
              <a:avLst/>
              <a:gdLst>
                <a:gd name="connsiteX0" fmla="*/ 0 w 2181800"/>
                <a:gd name="connsiteY0" fmla="*/ 0 h 1415501"/>
                <a:gd name="connsiteX1" fmla="*/ 2181800 w 2181800"/>
                <a:gd name="connsiteY1" fmla="*/ 0 h 1415501"/>
                <a:gd name="connsiteX2" fmla="*/ 2181800 w 2181800"/>
                <a:gd name="connsiteY2" fmla="*/ 1415501 h 1415501"/>
                <a:gd name="connsiteX3" fmla="*/ 0 w 2181800"/>
                <a:gd name="connsiteY3" fmla="*/ 1415501 h 1415501"/>
                <a:gd name="connsiteX4" fmla="*/ 0 w 2181800"/>
                <a:gd name="connsiteY4" fmla="*/ 0 h 1415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81800" h="1415501">
                  <a:moveTo>
                    <a:pt x="0" y="0"/>
                  </a:moveTo>
                  <a:lnTo>
                    <a:pt x="2181800" y="0"/>
                  </a:lnTo>
                  <a:lnTo>
                    <a:pt x="2181800" y="1415501"/>
                  </a:lnTo>
                  <a:lnTo>
                    <a:pt x="0" y="141550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95250" rIns="95250" bIns="142875" numCol="1" spcCol="1270" anchor="t" anchorCtr="0">
              <a:noAutofit/>
            </a:bodyPr>
            <a:lstStyle/>
            <a:p>
              <a:pPr marL="0" lvl="0" indent="0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b="1" kern="1200">
                  <a:solidFill>
                    <a:srgbClr val="2C4E86"/>
                  </a:solidFill>
                </a:rPr>
                <a:t>Shortlist Selection</a:t>
              </a: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F905E69-AAC5-3A98-6681-064A2AD3501B}"/>
                </a:ext>
              </a:extLst>
            </p:cNvPr>
            <p:cNvSpPr/>
            <p:nvPr/>
          </p:nvSpPr>
          <p:spPr>
            <a:xfrm>
              <a:off x="5620016" y="2354143"/>
              <a:ext cx="2181800" cy="497338"/>
            </a:xfrm>
            <a:custGeom>
              <a:avLst/>
              <a:gdLst>
                <a:gd name="connsiteX0" fmla="*/ 0 w 2181800"/>
                <a:gd name="connsiteY0" fmla="*/ 0 h 497338"/>
                <a:gd name="connsiteX1" fmla="*/ 2181800 w 2181800"/>
                <a:gd name="connsiteY1" fmla="*/ 0 h 497338"/>
                <a:gd name="connsiteX2" fmla="*/ 2181800 w 2181800"/>
                <a:gd name="connsiteY2" fmla="*/ 497338 h 497338"/>
                <a:gd name="connsiteX3" fmla="*/ 0 w 2181800"/>
                <a:gd name="connsiteY3" fmla="*/ 497338 h 497338"/>
                <a:gd name="connsiteX4" fmla="*/ 0 w 2181800"/>
                <a:gd name="connsiteY4" fmla="*/ 0 h 497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81800" h="497338">
                  <a:moveTo>
                    <a:pt x="0" y="0"/>
                  </a:moveTo>
                  <a:lnTo>
                    <a:pt x="2181800" y="0"/>
                  </a:lnTo>
                  <a:lnTo>
                    <a:pt x="2181800" y="497338"/>
                  </a:lnTo>
                  <a:lnTo>
                    <a:pt x="0" y="49733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127000" bIns="0" numCol="1" spcCol="1270" anchor="ctr" anchorCtr="0">
              <a:noAutofit/>
            </a:bodyPr>
            <a:lstStyle/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  <a:defRPr b="1"/>
              </a:pPr>
              <a:r>
                <a:rPr lang="en-US" sz="2000" kern="1200">
                  <a:solidFill>
                    <a:srgbClr val="3EBBF0"/>
                  </a:solidFill>
                  <a:latin typeface="+mj-lt"/>
                </a:rPr>
                <a:t>January 14</a:t>
              </a:r>
            </a:p>
          </p:txBody>
        </p:sp>
        <p:sp>
          <p:nvSpPr>
            <p:cNvPr id="23" name="Straight Connector 22">
              <a:extLst>
                <a:ext uri="{FF2B5EF4-FFF2-40B4-BE49-F238E27FC236}">
                  <a16:creationId xmlns:a16="http://schemas.microsoft.com/office/drawing/2014/main" id="{F1A8A780-B1E9-F659-BD1B-535F62891B2F}"/>
                </a:ext>
              </a:extLst>
            </p:cNvPr>
            <p:cNvSpPr/>
            <p:nvPr/>
          </p:nvSpPr>
          <p:spPr>
            <a:xfrm>
              <a:off x="5375307" y="2851481"/>
              <a:ext cx="0" cy="1415501"/>
            </a:xfrm>
            <a:prstGeom prst="line">
              <a:avLst/>
            </a:prstGeom>
            <a:noFill/>
            <a:ln w="12700" cap="rnd" cmpd="sng" algn="ctr">
              <a:solidFill>
                <a:schemeClr val="accent1">
                  <a:hueOff val="0"/>
                  <a:satOff val="0"/>
                  <a:lumOff val="0"/>
                  <a:alphaOff val="0"/>
                </a:schemeClr>
              </a:solidFill>
              <a:prstDash val="dash"/>
            </a:ln>
            <a:effectLst/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EF07784-7668-EFF9-4BF4-4B6821B4E8FC}"/>
                </a:ext>
              </a:extLst>
            </p:cNvPr>
            <p:cNvSpPr/>
            <p:nvPr/>
          </p:nvSpPr>
          <p:spPr>
            <a:xfrm>
              <a:off x="5335220" y="4222222"/>
              <a:ext cx="88095" cy="89520"/>
            </a:xfrm>
            <a:prstGeom prst="ellipse">
              <a:avLst/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 w="6350" cap="rnd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Teardrop 25">
              <a:extLst>
                <a:ext uri="{FF2B5EF4-FFF2-40B4-BE49-F238E27FC236}">
                  <a16:creationId xmlns:a16="http://schemas.microsoft.com/office/drawing/2014/main" id="{07C26361-EA2E-9463-2992-992E2377814E}"/>
                </a:ext>
              </a:extLst>
            </p:cNvPr>
            <p:cNvSpPr/>
            <p:nvPr/>
          </p:nvSpPr>
          <p:spPr>
            <a:xfrm rot="18900000">
              <a:off x="6530394" y="5758117"/>
              <a:ext cx="346070" cy="346070"/>
            </a:xfrm>
            <a:prstGeom prst="teardrop">
              <a:avLst>
                <a:gd name="adj" fmla="val 115000"/>
              </a:avLst>
            </a:prstGeom>
            <a:solidFill>
              <a:srgbClr val="C00000"/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F6F40867-1F95-84EE-8F8E-1D2129DEA818}"/>
                </a:ext>
              </a:extLst>
            </p:cNvPr>
            <p:cNvSpPr/>
            <p:nvPr/>
          </p:nvSpPr>
          <p:spPr>
            <a:xfrm>
              <a:off x="6568839" y="5796563"/>
              <a:ext cx="269179" cy="269179"/>
            </a:xfrm>
            <a:prstGeom prst="ellipse">
              <a:avLst/>
            </a:prstGeom>
            <a:solidFill>
              <a:schemeClr val="lt1">
                <a:alpha val="90000"/>
                <a:hueOff val="0"/>
                <a:satOff val="0"/>
                <a:lumOff val="0"/>
                <a:alphaOff val="0"/>
              </a:schemeClr>
            </a:solidFill>
            <a:ln w="15875" cap="rnd" cmpd="sng" algn="ctr">
              <a:noFill/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96B1D19-CB21-87D0-F026-F287D705CA8F}"/>
                </a:ext>
              </a:extLst>
            </p:cNvPr>
            <p:cNvSpPr/>
            <p:nvPr/>
          </p:nvSpPr>
          <p:spPr>
            <a:xfrm>
              <a:off x="6948137" y="4266983"/>
              <a:ext cx="2536318" cy="1415501"/>
            </a:xfrm>
            <a:custGeom>
              <a:avLst/>
              <a:gdLst>
                <a:gd name="connsiteX0" fmla="*/ 0 w 2181800"/>
                <a:gd name="connsiteY0" fmla="*/ 0 h 1415501"/>
                <a:gd name="connsiteX1" fmla="*/ 2181800 w 2181800"/>
                <a:gd name="connsiteY1" fmla="*/ 0 h 1415501"/>
                <a:gd name="connsiteX2" fmla="*/ 2181800 w 2181800"/>
                <a:gd name="connsiteY2" fmla="*/ 1415501 h 1415501"/>
                <a:gd name="connsiteX3" fmla="*/ 0 w 2181800"/>
                <a:gd name="connsiteY3" fmla="*/ 1415501 h 1415501"/>
                <a:gd name="connsiteX4" fmla="*/ 0 w 2181800"/>
                <a:gd name="connsiteY4" fmla="*/ 0 h 1415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81800" h="1415501">
                  <a:moveTo>
                    <a:pt x="0" y="0"/>
                  </a:moveTo>
                  <a:lnTo>
                    <a:pt x="2181800" y="0"/>
                  </a:lnTo>
                  <a:lnTo>
                    <a:pt x="2181800" y="1415501"/>
                  </a:lnTo>
                  <a:lnTo>
                    <a:pt x="0" y="141550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142875" rIns="0" bIns="95250" numCol="1" spcCol="1270" anchor="b" anchorCtr="0">
              <a:noAutofit/>
            </a:bodyPr>
            <a:lstStyle/>
            <a:p>
              <a:pPr marL="0" lvl="0" indent="0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b="1" kern="1200">
                  <a:solidFill>
                    <a:srgbClr val="2C4E86"/>
                  </a:solidFill>
                </a:rPr>
                <a:t>Final Selection</a:t>
              </a: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61349342-815D-E9A5-D230-203289CF6D6C}"/>
                </a:ext>
              </a:extLst>
            </p:cNvPr>
            <p:cNvSpPr/>
            <p:nvPr/>
          </p:nvSpPr>
          <p:spPr>
            <a:xfrm>
              <a:off x="6948138" y="5682484"/>
              <a:ext cx="2181800" cy="497338"/>
            </a:xfrm>
            <a:custGeom>
              <a:avLst/>
              <a:gdLst>
                <a:gd name="connsiteX0" fmla="*/ 0 w 2181800"/>
                <a:gd name="connsiteY0" fmla="*/ 0 h 497338"/>
                <a:gd name="connsiteX1" fmla="*/ 2181800 w 2181800"/>
                <a:gd name="connsiteY1" fmla="*/ 0 h 497338"/>
                <a:gd name="connsiteX2" fmla="*/ 2181800 w 2181800"/>
                <a:gd name="connsiteY2" fmla="*/ 497338 h 497338"/>
                <a:gd name="connsiteX3" fmla="*/ 0 w 2181800"/>
                <a:gd name="connsiteY3" fmla="*/ 497338 h 497338"/>
                <a:gd name="connsiteX4" fmla="*/ 0 w 2181800"/>
                <a:gd name="connsiteY4" fmla="*/ 0 h 497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81800" h="497338">
                  <a:moveTo>
                    <a:pt x="0" y="0"/>
                  </a:moveTo>
                  <a:lnTo>
                    <a:pt x="2181800" y="0"/>
                  </a:lnTo>
                  <a:lnTo>
                    <a:pt x="2181800" y="497338"/>
                  </a:lnTo>
                  <a:lnTo>
                    <a:pt x="0" y="49733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127000" bIns="0" numCol="1" spcCol="1270" anchor="ctr" anchorCtr="0">
              <a:noAutofit/>
            </a:bodyPr>
            <a:lstStyle/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  <a:defRPr b="1"/>
              </a:pPr>
              <a:r>
                <a:rPr lang="en-US" sz="2000" kern="1200">
                  <a:solidFill>
                    <a:srgbClr val="3EBBF0"/>
                  </a:solidFill>
                  <a:latin typeface="+mj-lt"/>
                </a:rPr>
                <a:t>February 24</a:t>
              </a:r>
            </a:p>
          </p:txBody>
        </p:sp>
        <p:sp>
          <p:nvSpPr>
            <p:cNvPr id="30" name="Straight Connector 29">
              <a:extLst>
                <a:ext uri="{FF2B5EF4-FFF2-40B4-BE49-F238E27FC236}">
                  <a16:creationId xmlns:a16="http://schemas.microsoft.com/office/drawing/2014/main" id="{0F1B6A12-5348-3896-7006-AD64CAFA5990}"/>
                </a:ext>
              </a:extLst>
            </p:cNvPr>
            <p:cNvSpPr/>
            <p:nvPr/>
          </p:nvSpPr>
          <p:spPr>
            <a:xfrm>
              <a:off x="6703429" y="4266983"/>
              <a:ext cx="0" cy="1415501"/>
            </a:xfrm>
            <a:prstGeom prst="line">
              <a:avLst/>
            </a:prstGeom>
            <a:noFill/>
            <a:ln w="12700" cap="rnd" cmpd="sng" algn="ctr">
              <a:solidFill>
                <a:schemeClr val="accent1">
                  <a:hueOff val="0"/>
                  <a:satOff val="0"/>
                  <a:lumOff val="0"/>
                  <a:alphaOff val="0"/>
                </a:schemeClr>
              </a:solidFill>
              <a:prstDash val="dash"/>
            </a:ln>
            <a:effectLst/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99181367-7C40-6843-CDB4-8705847F72AC}"/>
                </a:ext>
              </a:extLst>
            </p:cNvPr>
            <p:cNvSpPr/>
            <p:nvPr/>
          </p:nvSpPr>
          <p:spPr>
            <a:xfrm>
              <a:off x="6663342" y="4222222"/>
              <a:ext cx="88095" cy="89520"/>
            </a:xfrm>
            <a:prstGeom prst="ellipse">
              <a:avLst/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 w="6350" cap="rnd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2" name="Teardrop 31">
              <a:extLst>
                <a:ext uri="{FF2B5EF4-FFF2-40B4-BE49-F238E27FC236}">
                  <a16:creationId xmlns:a16="http://schemas.microsoft.com/office/drawing/2014/main" id="{EC9755BB-5AFA-A74F-2F76-A24F4BFC4979}"/>
                </a:ext>
              </a:extLst>
            </p:cNvPr>
            <p:cNvSpPr/>
            <p:nvPr/>
          </p:nvSpPr>
          <p:spPr>
            <a:xfrm rot="8100000">
              <a:off x="7858515" y="2429777"/>
              <a:ext cx="346070" cy="346070"/>
            </a:xfrm>
            <a:prstGeom prst="teardrop">
              <a:avLst>
                <a:gd name="adj" fmla="val 115000"/>
              </a:avLst>
            </a:prstGeom>
            <a:solidFill>
              <a:srgbClr val="C00000"/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8E3F3FE6-EEE4-A907-6905-29B34634B037}"/>
                </a:ext>
              </a:extLst>
            </p:cNvPr>
            <p:cNvSpPr/>
            <p:nvPr/>
          </p:nvSpPr>
          <p:spPr>
            <a:xfrm>
              <a:off x="7896961" y="2468223"/>
              <a:ext cx="269179" cy="269179"/>
            </a:xfrm>
            <a:prstGeom prst="ellipse">
              <a:avLst/>
            </a:prstGeom>
            <a:solidFill>
              <a:schemeClr val="lt1">
                <a:alpha val="90000"/>
                <a:hueOff val="0"/>
                <a:satOff val="0"/>
                <a:lumOff val="0"/>
                <a:alphaOff val="0"/>
              </a:schemeClr>
            </a:solidFill>
            <a:ln w="15875" cap="rnd" cmpd="sng" algn="ctr">
              <a:noFill/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F6782FA8-FA06-664E-B7CD-D4DF57F40689}"/>
                </a:ext>
              </a:extLst>
            </p:cNvPr>
            <p:cNvSpPr/>
            <p:nvPr/>
          </p:nvSpPr>
          <p:spPr>
            <a:xfrm>
              <a:off x="8276259" y="2851481"/>
              <a:ext cx="2181800" cy="1415501"/>
            </a:xfrm>
            <a:custGeom>
              <a:avLst/>
              <a:gdLst>
                <a:gd name="connsiteX0" fmla="*/ 0 w 2181800"/>
                <a:gd name="connsiteY0" fmla="*/ 0 h 1415501"/>
                <a:gd name="connsiteX1" fmla="*/ 2181800 w 2181800"/>
                <a:gd name="connsiteY1" fmla="*/ 0 h 1415501"/>
                <a:gd name="connsiteX2" fmla="*/ 2181800 w 2181800"/>
                <a:gd name="connsiteY2" fmla="*/ 1415501 h 1415501"/>
                <a:gd name="connsiteX3" fmla="*/ 0 w 2181800"/>
                <a:gd name="connsiteY3" fmla="*/ 1415501 h 1415501"/>
                <a:gd name="connsiteX4" fmla="*/ 0 w 2181800"/>
                <a:gd name="connsiteY4" fmla="*/ 0 h 1415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81800" h="1415501">
                  <a:moveTo>
                    <a:pt x="0" y="0"/>
                  </a:moveTo>
                  <a:lnTo>
                    <a:pt x="2181800" y="0"/>
                  </a:lnTo>
                  <a:lnTo>
                    <a:pt x="2181800" y="1415501"/>
                  </a:lnTo>
                  <a:lnTo>
                    <a:pt x="0" y="141550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95250" rIns="95250" bIns="142875" numCol="1" spcCol="1270" anchor="t" anchorCtr="0">
              <a:noAutofit/>
            </a:bodyPr>
            <a:lstStyle/>
            <a:p>
              <a:pPr marL="0" lvl="0" indent="0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b="1" kern="1200">
                  <a:solidFill>
                    <a:srgbClr val="2C4E86"/>
                  </a:solidFill>
                </a:rPr>
                <a:t>Contract Execution</a:t>
              </a: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8376D193-A1B4-0E45-610D-C5E5FDD6FF47}"/>
                </a:ext>
              </a:extLst>
            </p:cNvPr>
            <p:cNvSpPr/>
            <p:nvPr/>
          </p:nvSpPr>
          <p:spPr>
            <a:xfrm>
              <a:off x="8276259" y="2354143"/>
              <a:ext cx="2181800" cy="497338"/>
            </a:xfrm>
            <a:custGeom>
              <a:avLst/>
              <a:gdLst>
                <a:gd name="connsiteX0" fmla="*/ 0 w 2181800"/>
                <a:gd name="connsiteY0" fmla="*/ 0 h 497338"/>
                <a:gd name="connsiteX1" fmla="*/ 2181800 w 2181800"/>
                <a:gd name="connsiteY1" fmla="*/ 0 h 497338"/>
                <a:gd name="connsiteX2" fmla="*/ 2181800 w 2181800"/>
                <a:gd name="connsiteY2" fmla="*/ 497338 h 497338"/>
                <a:gd name="connsiteX3" fmla="*/ 0 w 2181800"/>
                <a:gd name="connsiteY3" fmla="*/ 497338 h 497338"/>
                <a:gd name="connsiteX4" fmla="*/ 0 w 2181800"/>
                <a:gd name="connsiteY4" fmla="*/ 0 h 497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81800" h="497338">
                  <a:moveTo>
                    <a:pt x="0" y="0"/>
                  </a:moveTo>
                  <a:lnTo>
                    <a:pt x="2181800" y="0"/>
                  </a:lnTo>
                  <a:lnTo>
                    <a:pt x="2181800" y="497338"/>
                  </a:lnTo>
                  <a:lnTo>
                    <a:pt x="0" y="49733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127000" bIns="0" numCol="1" spcCol="1270" anchor="ctr" anchorCtr="0">
              <a:noAutofit/>
            </a:bodyPr>
            <a:lstStyle/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  <a:defRPr b="1"/>
              </a:pPr>
              <a:r>
                <a:rPr lang="en-US" sz="2000" kern="1200">
                  <a:solidFill>
                    <a:srgbClr val="3EBBF0"/>
                  </a:solidFill>
                  <a:latin typeface="+mj-lt"/>
                </a:rPr>
                <a:t>May 30</a:t>
              </a:r>
            </a:p>
          </p:txBody>
        </p:sp>
        <p:sp>
          <p:nvSpPr>
            <p:cNvPr id="36" name="Straight Connector 35">
              <a:extLst>
                <a:ext uri="{FF2B5EF4-FFF2-40B4-BE49-F238E27FC236}">
                  <a16:creationId xmlns:a16="http://schemas.microsoft.com/office/drawing/2014/main" id="{AF429788-BBE6-4798-EC73-751493E2921B}"/>
                </a:ext>
              </a:extLst>
            </p:cNvPr>
            <p:cNvSpPr/>
            <p:nvPr/>
          </p:nvSpPr>
          <p:spPr>
            <a:xfrm>
              <a:off x="8031550" y="2851481"/>
              <a:ext cx="0" cy="1415501"/>
            </a:xfrm>
            <a:prstGeom prst="line">
              <a:avLst/>
            </a:prstGeom>
            <a:noFill/>
            <a:ln w="12700" cap="rnd" cmpd="sng" algn="ctr">
              <a:solidFill>
                <a:schemeClr val="accent1">
                  <a:hueOff val="0"/>
                  <a:satOff val="0"/>
                  <a:lumOff val="0"/>
                  <a:alphaOff val="0"/>
                </a:schemeClr>
              </a:solidFill>
              <a:prstDash val="dash"/>
            </a:ln>
            <a:effectLst/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BE93851F-9A5B-87E1-BAE5-2162FAD0934C}"/>
                </a:ext>
              </a:extLst>
            </p:cNvPr>
            <p:cNvSpPr/>
            <p:nvPr/>
          </p:nvSpPr>
          <p:spPr>
            <a:xfrm>
              <a:off x="7991463" y="4222222"/>
              <a:ext cx="88095" cy="89520"/>
            </a:xfrm>
            <a:prstGeom prst="ellipse">
              <a:avLst/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 w="6350" cap="rnd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25150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C7A0435-D682-50DD-A509-42755BF75B1A}"/>
              </a:ext>
            </a:extLst>
          </p:cNvPr>
          <p:cNvSpPr>
            <a:spLocks noGrp="1"/>
          </p:cNvSpPr>
          <p:nvPr>
            <p:ph type="sldNum" sz="quarter" idx="56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grpSp>
        <p:nvGrpSpPr>
          <p:cNvPr id="33" name="Graphic 4" descr="A curved brushstroke">
            <a:extLst>
              <a:ext uri="{FF2B5EF4-FFF2-40B4-BE49-F238E27FC236}">
                <a16:creationId xmlns:a16="http://schemas.microsoft.com/office/drawing/2014/main" id="{AB293214-1535-E563-7463-05559D867517}"/>
              </a:ext>
            </a:extLst>
          </p:cNvPr>
          <p:cNvGrpSpPr/>
          <p:nvPr/>
        </p:nvGrpSpPr>
        <p:grpSpPr>
          <a:xfrm rot="9858036">
            <a:off x="10176914" y="2223153"/>
            <a:ext cx="1941444" cy="3885355"/>
            <a:chOff x="3040836" y="401089"/>
            <a:chExt cx="2019208" cy="1484326"/>
          </a:xfrm>
          <a:solidFill>
            <a:schemeClr val="bg1"/>
          </a:solidFill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EF48717F-C3EA-ACB6-4AB2-6595F77495A5}"/>
                </a:ext>
              </a:extLst>
            </p:cNvPr>
            <p:cNvSpPr/>
            <p:nvPr/>
          </p:nvSpPr>
          <p:spPr>
            <a:xfrm>
              <a:off x="3146664" y="1316730"/>
              <a:ext cx="19272" cy="14570"/>
            </a:xfrm>
            <a:custGeom>
              <a:avLst/>
              <a:gdLst>
                <a:gd name="connsiteX0" fmla="*/ 0 w 19272"/>
                <a:gd name="connsiteY0" fmla="*/ 4007 h 14570"/>
                <a:gd name="connsiteX1" fmla="*/ 19273 w 19272"/>
                <a:gd name="connsiteY1" fmla="*/ 8963 h 14570"/>
                <a:gd name="connsiteX2" fmla="*/ 0 w 19272"/>
                <a:gd name="connsiteY2" fmla="*/ 4007 h 14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272" h="14570">
                  <a:moveTo>
                    <a:pt x="0" y="4007"/>
                  </a:moveTo>
                  <a:cubicBezTo>
                    <a:pt x="6072" y="16639"/>
                    <a:pt x="12530" y="17492"/>
                    <a:pt x="19273" y="8963"/>
                  </a:cubicBezTo>
                  <a:cubicBezTo>
                    <a:pt x="12774" y="8861"/>
                    <a:pt x="6763" y="-7284"/>
                    <a:pt x="0" y="4007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24B4C74D-B9A0-A18B-4C76-BF239DB2938E}"/>
                </a:ext>
              </a:extLst>
            </p:cNvPr>
            <p:cNvSpPr/>
            <p:nvPr/>
          </p:nvSpPr>
          <p:spPr>
            <a:xfrm>
              <a:off x="3164921" y="1280534"/>
              <a:ext cx="19272" cy="15419"/>
            </a:xfrm>
            <a:custGeom>
              <a:avLst/>
              <a:gdLst>
                <a:gd name="connsiteX0" fmla="*/ 0 w 19272"/>
                <a:gd name="connsiteY0" fmla="*/ 7141 h 15419"/>
                <a:gd name="connsiteX1" fmla="*/ 19273 w 19272"/>
                <a:gd name="connsiteY1" fmla="*/ 12035 h 15419"/>
                <a:gd name="connsiteX2" fmla="*/ 0 w 19272"/>
                <a:gd name="connsiteY2" fmla="*/ 7141 h 15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272" h="15419">
                  <a:moveTo>
                    <a:pt x="0" y="7141"/>
                  </a:moveTo>
                  <a:cubicBezTo>
                    <a:pt x="6580" y="3770"/>
                    <a:pt x="12469" y="22921"/>
                    <a:pt x="19273" y="12035"/>
                  </a:cubicBezTo>
                  <a:cubicBezTo>
                    <a:pt x="12937" y="7364"/>
                    <a:pt x="6966" y="-9411"/>
                    <a:pt x="0" y="7141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F9297A42-2DC4-17EA-9768-CF73623BC610}"/>
                </a:ext>
              </a:extLst>
            </p:cNvPr>
            <p:cNvSpPr/>
            <p:nvPr/>
          </p:nvSpPr>
          <p:spPr>
            <a:xfrm>
              <a:off x="3214717" y="1336902"/>
              <a:ext cx="17424" cy="19928"/>
            </a:xfrm>
            <a:custGeom>
              <a:avLst/>
              <a:gdLst>
                <a:gd name="connsiteX0" fmla="*/ 0 w 17424"/>
                <a:gd name="connsiteY0" fmla="*/ 16734 h 19928"/>
                <a:gd name="connsiteX1" fmla="*/ 17425 w 17424"/>
                <a:gd name="connsiteY1" fmla="*/ 11190 h 19928"/>
                <a:gd name="connsiteX2" fmla="*/ 7006 w 17424"/>
                <a:gd name="connsiteY2" fmla="*/ 0 h 19928"/>
                <a:gd name="connsiteX3" fmla="*/ 0 w 17424"/>
                <a:gd name="connsiteY3" fmla="*/ 16734 h 19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24" h="19928">
                  <a:moveTo>
                    <a:pt x="0" y="16734"/>
                  </a:moveTo>
                  <a:cubicBezTo>
                    <a:pt x="6742" y="25386"/>
                    <a:pt x="7189" y="14033"/>
                    <a:pt x="17425" y="11190"/>
                  </a:cubicBezTo>
                  <a:cubicBezTo>
                    <a:pt x="14094" y="2214"/>
                    <a:pt x="10479" y="3879"/>
                    <a:pt x="7006" y="0"/>
                  </a:cubicBezTo>
                  <a:cubicBezTo>
                    <a:pt x="2681" y="5423"/>
                    <a:pt x="4712" y="11332"/>
                    <a:pt x="0" y="16734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AA924CC9-BD41-3010-259B-6A1128AA87B4}"/>
                </a:ext>
              </a:extLst>
            </p:cNvPr>
            <p:cNvSpPr/>
            <p:nvPr/>
          </p:nvSpPr>
          <p:spPr>
            <a:xfrm>
              <a:off x="3403809" y="1656060"/>
              <a:ext cx="21526" cy="23405"/>
            </a:xfrm>
            <a:custGeom>
              <a:avLst/>
              <a:gdLst>
                <a:gd name="connsiteX0" fmla="*/ 0 w 21526"/>
                <a:gd name="connsiteY0" fmla="*/ 8986 h 23405"/>
                <a:gd name="connsiteX1" fmla="*/ 8184 w 21526"/>
                <a:gd name="connsiteY1" fmla="*/ 23405 h 23405"/>
                <a:gd name="connsiteX2" fmla="*/ 21527 w 21526"/>
                <a:gd name="connsiteY2" fmla="*/ 10652 h 23405"/>
                <a:gd name="connsiteX3" fmla="*/ 0 w 21526"/>
                <a:gd name="connsiteY3" fmla="*/ 8986 h 23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526" h="23405">
                  <a:moveTo>
                    <a:pt x="0" y="8986"/>
                  </a:moveTo>
                  <a:cubicBezTo>
                    <a:pt x="2721" y="13698"/>
                    <a:pt x="5463" y="18592"/>
                    <a:pt x="8184" y="23405"/>
                  </a:cubicBezTo>
                  <a:cubicBezTo>
                    <a:pt x="12875" y="11159"/>
                    <a:pt x="16917" y="20034"/>
                    <a:pt x="21527" y="10652"/>
                  </a:cubicBezTo>
                  <a:cubicBezTo>
                    <a:pt x="14764" y="-2975"/>
                    <a:pt x="7575" y="-3524"/>
                    <a:pt x="0" y="8986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D18FA017-0EC7-925B-5E37-C2AB6DB48F68}"/>
                </a:ext>
              </a:extLst>
            </p:cNvPr>
            <p:cNvSpPr/>
            <p:nvPr/>
          </p:nvSpPr>
          <p:spPr>
            <a:xfrm>
              <a:off x="3200839" y="1287309"/>
              <a:ext cx="15335" cy="22258"/>
            </a:xfrm>
            <a:custGeom>
              <a:avLst/>
              <a:gdLst>
                <a:gd name="connsiteX0" fmla="*/ 556 w 15335"/>
                <a:gd name="connsiteY0" fmla="*/ 6641 h 22258"/>
                <a:gd name="connsiteX1" fmla="*/ 15320 w 15335"/>
                <a:gd name="connsiteY1" fmla="*/ 18156 h 22258"/>
                <a:gd name="connsiteX2" fmla="*/ 5105 w 15335"/>
                <a:gd name="connsiteY2" fmla="*/ 0 h 22258"/>
                <a:gd name="connsiteX3" fmla="*/ 556 w 15335"/>
                <a:gd name="connsiteY3" fmla="*/ 6641 h 2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335" h="22258">
                  <a:moveTo>
                    <a:pt x="556" y="6641"/>
                  </a:moveTo>
                  <a:cubicBezTo>
                    <a:pt x="-2958" y="16551"/>
                    <a:pt x="11177" y="28777"/>
                    <a:pt x="15320" y="18156"/>
                  </a:cubicBezTo>
                  <a:cubicBezTo>
                    <a:pt x="15665" y="5057"/>
                    <a:pt x="10304" y="13546"/>
                    <a:pt x="5105" y="0"/>
                  </a:cubicBezTo>
                  <a:cubicBezTo>
                    <a:pt x="4353" y="5199"/>
                    <a:pt x="3480" y="10296"/>
                    <a:pt x="556" y="6641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8F469B8C-96D0-0255-E213-A1E57054FCE4}"/>
                </a:ext>
              </a:extLst>
            </p:cNvPr>
            <p:cNvSpPr/>
            <p:nvPr/>
          </p:nvSpPr>
          <p:spPr>
            <a:xfrm>
              <a:off x="3433744" y="1661148"/>
              <a:ext cx="14375" cy="34727"/>
            </a:xfrm>
            <a:custGeom>
              <a:avLst/>
              <a:gdLst>
                <a:gd name="connsiteX0" fmla="*/ 0 w 14375"/>
                <a:gd name="connsiteY0" fmla="*/ 13099 h 34727"/>
                <a:gd name="connsiteX1" fmla="*/ 12307 w 14375"/>
                <a:gd name="connsiteY1" fmla="*/ 34727 h 34727"/>
                <a:gd name="connsiteX2" fmla="*/ 9037 w 14375"/>
                <a:gd name="connsiteY2" fmla="*/ 0 h 34727"/>
                <a:gd name="connsiteX3" fmla="*/ 0 w 14375"/>
                <a:gd name="connsiteY3" fmla="*/ 13099 h 34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75" h="34727">
                  <a:moveTo>
                    <a:pt x="0" y="13099"/>
                  </a:moveTo>
                  <a:cubicBezTo>
                    <a:pt x="8286" y="13423"/>
                    <a:pt x="8205" y="25324"/>
                    <a:pt x="12307" y="34727"/>
                  </a:cubicBezTo>
                  <a:cubicBezTo>
                    <a:pt x="16125" y="23537"/>
                    <a:pt x="14439" y="11921"/>
                    <a:pt x="9037" y="0"/>
                  </a:cubicBezTo>
                  <a:cubicBezTo>
                    <a:pt x="6052" y="4325"/>
                    <a:pt x="3026" y="8732"/>
                    <a:pt x="0" y="13099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7F5C4404-85D3-BFC3-1A1B-975A9B52F90B}"/>
                </a:ext>
              </a:extLst>
            </p:cNvPr>
            <p:cNvSpPr/>
            <p:nvPr/>
          </p:nvSpPr>
          <p:spPr>
            <a:xfrm>
              <a:off x="3327511" y="1389561"/>
              <a:ext cx="17606" cy="15551"/>
            </a:xfrm>
            <a:custGeom>
              <a:avLst/>
              <a:gdLst>
                <a:gd name="connsiteX0" fmla="*/ 385 w 17606"/>
                <a:gd name="connsiteY0" fmla="*/ 3921 h 15551"/>
                <a:gd name="connsiteX1" fmla="*/ 17607 w 17606"/>
                <a:gd name="connsiteY1" fmla="*/ 5241 h 15551"/>
                <a:gd name="connsiteX2" fmla="*/ 385 w 17606"/>
                <a:gd name="connsiteY2" fmla="*/ 3921 h 15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606" h="15551">
                  <a:moveTo>
                    <a:pt x="385" y="3921"/>
                  </a:moveTo>
                  <a:cubicBezTo>
                    <a:pt x="-2600" y="16066"/>
                    <a:pt x="12591" y="21915"/>
                    <a:pt x="17607" y="5241"/>
                  </a:cubicBezTo>
                  <a:cubicBezTo>
                    <a:pt x="12306" y="-11005"/>
                    <a:pt x="5747" y="16919"/>
                    <a:pt x="385" y="3921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104473BD-BB80-2D7E-3468-A36E79E72C7E}"/>
                </a:ext>
              </a:extLst>
            </p:cNvPr>
            <p:cNvSpPr/>
            <p:nvPr/>
          </p:nvSpPr>
          <p:spPr>
            <a:xfrm>
              <a:off x="3514714" y="1680704"/>
              <a:ext cx="65251" cy="44191"/>
            </a:xfrm>
            <a:custGeom>
              <a:avLst/>
              <a:gdLst>
                <a:gd name="connsiteX0" fmla="*/ 0 w 65251"/>
                <a:gd name="connsiteY0" fmla="*/ 27477 h 44191"/>
                <a:gd name="connsiteX1" fmla="*/ 6356 w 65251"/>
                <a:gd name="connsiteY1" fmla="*/ 31417 h 44191"/>
                <a:gd name="connsiteX2" fmla="*/ 19699 w 65251"/>
                <a:gd name="connsiteY2" fmla="*/ 18623 h 44191"/>
                <a:gd name="connsiteX3" fmla="*/ 38363 w 65251"/>
                <a:gd name="connsiteY3" fmla="*/ 44191 h 44191"/>
                <a:gd name="connsiteX4" fmla="*/ 65251 w 65251"/>
                <a:gd name="connsiteY4" fmla="*/ 11820 h 44191"/>
                <a:gd name="connsiteX5" fmla="*/ 46202 w 65251"/>
                <a:gd name="connsiteY5" fmla="*/ 0 h 44191"/>
                <a:gd name="connsiteX6" fmla="*/ 32636 w 65251"/>
                <a:gd name="connsiteY6" fmla="*/ 19638 h 44191"/>
                <a:gd name="connsiteX7" fmla="*/ 28736 w 65251"/>
                <a:gd name="connsiteY7" fmla="*/ 5544 h 44191"/>
                <a:gd name="connsiteX8" fmla="*/ 11515 w 65251"/>
                <a:gd name="connsiteY8" fmla="*/ 4204 h 44191"/>
                <a:gd name="connsiteX9" fmla="*/ 0 w 65251"/>
                <a:gd name="connsiteY9" fmla="*/ 27477 h 44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5251" h="44191">
                  <a:moveTo>
                    <a:pt x="0" y="27477"/>
                  </a:moveTo>
                  <a:cubicBezTo>
                    <a:pt x="3229" y="28960"/>
                    <a:pt x="9423" y="23782"/>
                    <a:pt x="6356" y="31417"/>
                  </a:cubicBezTo>
                  <a:cubicBezTo>
                    <a:pt x="10439" y="39744"/>
                    <a:pt x="15313" y="21425"/>
                    <a:pt x="19699" y="18623"/>
                  </a:cubicBezTo>
                  <a:cubicBezTo>
                    <a:pt x="22746" y="31925"/>
                    <a:pt x="29772" y="37754"/>
                    <a:pt x="38363" y="44191"/>
                  </a:cubicBezTo>
                  <a:cubicBezTo>
                    <a:pt x="38931" y="16389"/>
                    <a:pt x="53574" y="19801"/>
                    <a:pt x="65251" y="11820"/>
                  </a:cubicBezTo>
                  <a:cubicBezTo>
                    <a:pt x="58793" y="10439"/>
                    <a:pt x="52193" y="14460"/>
                    <a:pt x="46202" y="0"/>
                  </a:cubicBezTo>
                  <a:cubicBezTo>
                    <a:pt x="45796" y="19029"/>
                    <a:pt x="42160" y="10946"/>
                    <a:pt x="32636" y="19638"/>
                  </a:cubicBezTo>
                  <a:cubicBezTo>
                    <a:pt x="32169" y="14967"/>
                    <a:pt x="31661" y="10297"/>
                    <a:pt x="28736" y="5544"/>
                  </a:cubicBezTo>
                  <a:cubicBezTo>
                    <a:pt x="22766" y="13404"/>
                    <a:pt x="16998" y="12977"/>
                    <a:pt x="11515" y="4204"/>
                  </a:cubicBezTo>
                  <a:cubicBezTo>
                    <a:pt x="5686" y="11738"/>
                    <a:pt x="325" y="19435"/>
                    <a:pt x="0" y="27477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9D7E6FB5-EC8F-DF5A-D296-6A96CC294088}"/>
                </a:ext>
              </a:extLst>
            </p:cNvPr>
            <p:cNvSpPr/>
            <p:nvPr/>
          </p:nvSpPr>
          <p:spPr>
            <a:xfrm>
              <a:off x="3355557" y="1398525"/>
              <a:ext cx="15522" cy="21844"/>
            </a:xfrm>
            <a:custGeom>
              <a:avLst/>
              <a:gdLst>
                <a:gd name="connsiteX0" fmla="*/ 0 w 15522"/>
                <a:gd name="connsiteY0" fmla="*/ 7426 h 21844"/>
                <a:gd name="connsiteX1" fmla="*/ 8205 w 15522"/>
                <a:gd name="connsiteY1" fmla="*/ 21845 h 21844"/>
                <a:gd name="connsiteX2" fmla="*/ 14947 w 15522"/>
                <a:gd name="connsiteY2" fmla="*/ 12036 h 21844"/>
                <a:gd name="connsiteX3" fmla="*/ 0 w 15522"/>
                <a:gd name="connsiteY3" fmla="*/ 7426 h 21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21844">
                  <a:moveTo>
                    <a:pt x="0" y="7426"/>
                  </a:moveTo>
                  <a:cubicBezTo>
                    <a:pt x="2762" y="12218"/>
                    <a:pt x="5463" y="17072"/>
                    <a:pt x="8205" y="21845"/>
                  </a:cubicBezTo>
                  <a:cubicBezTo>
                    <a:pt x="8611" y="16747"/>
                    <a:pt x="11190" y="7243"/>
                    <a:pt x="14947" y="12036"/>
                  </a:cubicBezTo>
                  <a:cubicBezTo>
                    <a:pt x="18542" y="2409"/>
                    <a:pt x="4285" y="-7013"/>
                    <a:pt x="0" y="7426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9EC26548-354F-8111-A5E9-24A5BEF07815}"/>
                </a:ext>
              </a:extLst>
            </p:cNvPr>
            <p:cNvSpPr/>
            <p:nvPr/>
          </p:nvSpPr>
          <p:spPr>
            <a:xfrm>
              <a:off x="3384313" y="1299469"/>
              <a:ext cx="19719" cy="14138"/>
            </a:xfrm>
            <a:custGeom>
              <a:avLst/>
              <a:gdLst>
                <a:gd name="connsiteX0" fmla="*/ 0 w 19719"/>
                <a:gd name="connsiteY0" fmla="*/ 12129 h 14138"/>
                <a:gd name="connsiteX1" fmla="*/ 19719 w 19719"/>
                <a:gd name="connsiteY1" fmla="*/ 3274 h 14138"/>
                <a:gd name="connsiteX2" fmla="*/ 0 w 19719"/>
                <a:gd name="connsiteY2" fmla="*/ 12129 h 14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19" h="14138">
                  <a:moveTo>
                    <a:pt x="0" y="12129"/>
                  </a:moveTo>
                  <a:cubicBezTo>
                    <a:pt x="6356" y="16678"/>
                    <a:pt x="12916" y="13408"/>
                    <a:pt x="19719" y="3274"/>
                  </a:cubicBezTo>
                  <a:cubicBezTo>
                    <a:pt x="13058" y="228"/>
                    <a:pt x="792" y="-5214"/>
                    <a:pt x="0" y="12129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72CD96C6-1DAD-B226-CF6C-8852D9180F43}"/>
                </a:ext>
              </a:extLst>
            </p:cNvPr>
            <p:cNvSpPr/>
            <p:nvPr/>
          </p:nvSpPr>
          <p:spPr>
            <a:xfrm>
              <a:off x="3693286" y="1792315"/>
              <a:ext cx="17444" cy="12535"/>
            </a:xfrm>
            <a:custGeom>
              <a:avLst/>
              <a:gdLst>
                <a:gd name="connsiteX0" fmla="*/ 0 w 17444"/>
                <a:gd name="connsiteY0" fmla="*/ 5630 h 12535"/>
                <a:gd name="connsiteX1" fmla="*/ 17445 w 17444"/>
                <a:gd name="connsiteY1" fmla="*/ 25 h 12535"/>
                <a:gd name="connsiteX2" fmla="*/ 0 w 17444"/>
                <a:gd name="connsiteY2" fmla="*/ 5630 h 12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444" h="12535">
                  <a:moveTo>
                    <a:pt x="0" y="5630"/>
                  </a:moveTo>
                  <a:cubicBezTo>
                    <a:pt x="5971" y="16637"/>
                    <a:pt x="17039" y="14282"/>
                    <a:pt x="17445" y="25"/>
                  </a:cubicBezTo>
                  <a:cubicBezTo>
                    <a:pt x="11677" y="736"/>
                    <a:pt x="6011" y="-2372"/>
                    <a:pt x="0" y="5630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80EAED12-5A1A-ABB7-ED31-C8669AC77B05}"/>
                </a:ext>
              </a:extLst>
            </p:cNvPr>
            <p:cNvSpPr/>
            <p:nvPr/>
          </p:nvSpPr>
          <p:spPr>
            <a:xfrm>
              <a:off x="3448711" y="1318912"/>
              <a:ext cx="21526" cy="14599"/>
            </a:xfrm>
            <a:custGeom>
              <a:avLst/>
              <a:gdLst>
                <a:gd name="connsiteX0" fmla="*/ 0 w 21526"/>
                <a:gd name="connsiteY0" fmla="*/ 4547 h 14599"/>
                <a:gd name="connsiteX1" fmla="*/ 21527 w 21526"/>
                <a:gd name="connsiteY1" fmla="*/ 6232 h 14599"/>
                <a:gd name="connsiteX2" fmla="*/ 0 w 21526"/>
                <a:gd name="connsiteY2" fmla="*/ 4547 h 14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526" h="14599">
                  <a:moveTo>
                    <a:pt x="0" y="4547"/>
                  </a:moveTo>
                  <a:cubicBezTo>
                    <a:pt x="7088" y="6882"/>
                    <a:pt x="13769" y="24875"/>
                    <a:pt x="21527" y="6232"/>
                  </a:cubicBezTo>
                  <a:cubicBezTo>
                    <a:pt x="14500" y="1196"/>
                    <a:pt x="7453" y="-3983"/>
                    <a:pt x="0" y="4547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1632B28A-9270-93B5-1743-C118E46B048F}"/>
                </a:ext>
              </a:extLst>
            </p:cNvPr>
            <p:cNvSpPr/>
            <p:nvPr/>
          </p:nvSpPr>
          <p:spPr>
            <a:xfrm>
              <a:off x="3667534" y="1541470"/>
              <a:ext cx="20390" cy="24990"/>
            </a:xfrm>
            <a:custGeom>
              <a:avLst/>
              <a:gdLst>
                <a:gd name="connsiteX0" fmla="*/ 448 w 20390"/>
                <a:gd name="connsiteY0" fmla="*/ 23294 h 24990"/>
                <a:gd name="connsiteX1" fmla="*/ 20391 w 20390"/>
                <a:gd name="connsiteY1" fmla="*/ 7616 h 24990"/>
                <a:gd name="connsiteX2" fmla="*/ 11983 w 20390"/>
                <a:gd name="connsiteY2" fmla="*/ 0 h 24990"/>
                <a:gd name="connsiteX3" fmla="*/ 448 w 20390"/>
                <a:gd name="connsiteY3" fmla="*/ 23294 h 2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390" h="24990">
                  <a:moveTo>
                    <a:pt x="448" y="23294"/>
                  </a:moveTo>
                  <a:cubicBezTo>
                    <a:pt x="9647" y="30158"/>
                    <a:pt x="8876" y="14419"/>
                    <a:pt x="20391" y="7616"/>
                  </a:cubicBezTo>
                  <a:cubicBezTo>
                    <a:pt x="17547" y="6437"/>
                    <a:pt x="14684" y="5138"/>
                    <a:pt x="11983" y="0"/>
                  </a:cubicBezTo>
                  <a:cubicBezTo>
                    <a:pt x="8145" y="22623"/>
                    <a:pt x="-2274" y="3331"/>
                    <a:pt x="448" y="23294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ECBD387-37CE-BD0E-5A82-E1AFF9931EE2}"/>
                </a:ext>
              </a:extLst>
            </p:cNvPr>
            <p:cNvSpPr/>
            <p:nvPr/>
          </p:nvSpPr>
          <p:spPr>
            <a:xfrm>
              <a:off x="3505402" y="1252054"/>
              <a:ext cx="18337" cy="28919"/>
            </a:xfrm>
            <a:custGeom>
              <a:avLst/>
              <a:gdLst>
                <a:gd name="connsiteX0" fmla="*/ 17964 w 18337"/>
                <a:gd name="connsiteY0" fmla="*/ 28919 h 28919"/>
                <a:gd name="connsiteX1" fmla="*/ 1595 w 18337"/>
                <a:gd name="connsiteY1" fmla="*/ 0 h 28919"/>
                <a:gd name="connsiteX2" fmla="*/ 17964 w 18337"/>
                <a:gd name="connsiteY2" fmla="*/ 28919 h 28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337" h="28919">
                  <a:moveTo>
                    <a:pt x="17964" y="28919"/>
                  </a:moveTo>
                  <a:cubicBezTo>
                    <a:pt x="20908" y="17912"/>
                    <a:pt x="5616" y="16592"/>
                    <a:pt x="1595" y="0"/>
                  </a:cubicBezTo>
                  <a:cubicBezTo>
                    <a:pt x="-5269" y="14947"/>
                    <a:pt x="11871" y="22055"/>
                    <a:pt x="17964" y="28919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0EBC7B92-5F37-482F-9A95-4D982B6ADDE1}"/>
                </a:ext>
              </a:extLst>
            </p:cNvPr>
            <p:cNvSpPr/>
            <p:nvPr/>
          </p:nvSpPr>
          <p:spPr>
            <a:xfrm>
              <a:off x="3592489" y="1289909"/>
              <a:ext cx="27260" cy="22201"/>
            </a:xfrm>
            <a:custGeom>
              <a:avLst/>
              <a:gdLst>
                <a:gd name="connsiteX0" fmla="*/ 5530 w 27260"/>
                <a:gd name="connsiteY0" fmla="*/ 20979 h 22201"/>
                <a:gd name="connsiteX1" fmla="*/ 27260 w 27260"/>
                <a:gd name="connsiteY1" fmla="*/ 15759 h 22201"/>
                <a:gd name="connsiteX2" fmla="*/ 1855 w 27260"/>
                <a:gd name="connsiteY2" fmla="*/ 0 h 22201"/>
                <a:gd name="connsiteX3" fmla="*/ 5530 w 27260"/>
                <a:gd name="connsiteY3" fmla="*/ 20979 h 22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260" h="22201">
                  <a:moveTo>
                    <a:pt x="5530" y="20979"/>
                  </a:moveTo>
                  <a:cubicBezTo>
                    <a:pt x="12760" y="20146"/>
                    <a:pt x="19726" y="26767"/>
                    <a:pt x="27260" y="15759"/>
                  </a:cubicBezTo>
                  <a:cubicBezTo>
                    <a:pt x="18792" y="9809"/>
                    <a:pt x="10161" y="9606"/>
                    <a:pt x="1855" y="0"/>
                  </a:cubicBezTo>
                  <a:cubicBezTo>
                    <a:pt x="-5781" y="6296"/>
                    <a:pt x="13126" y="14663"/>
                    <a:pt x="5530" y="20979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CF206A90-D231-E0A2-8B4F-230546DFC0F0}"/>
                </a:ext>
              </a:extLst>
            </p:cNvPr>
            <p:cNvSpPr/>
            <p:nvPr/>
          </p:nvSpPr>
          <p:spPr>
            <a:xfrm>
              <a:off x="3831354" y="1714213"/>
              <a:ext cx="17857" cy="12252"/>
            </a:xfrm>
            <a:custGeom>
              <a:avLst/>
              <a:gdLst>
                <a:gd name="connsiteX0" fmla="*/ 435 w 17857"/>
                <a:gd name="connsiteY0" fmla="*/ 1259 h 12252"/>
                <a:gd name="connsiteX1" fmla="*/ 17454 w 17857"/>
                <a:gd name="connsiteY1" fmla="*/ 9484 h 12252"/>
                <a:gd name="connsiteX2" fmla="*/ 435 w 17857"/>
                <a:gd name="connsiteY2" fmla="*/ 1259 h 12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7" h="12252">
                  <a:moveTo>
                    <a:pt x="435" y="1259"/>
                  </a:moveTo>
                  <a:cubicBezTo>
                    <a:pt x="-2814" y="22380"/>
                    <a:pt x="13047" y="5910"/>
                    <a:pt x="17454" y="9484"/>
                  </a:cubicBezTo>
                  <a:cubicBezTo>
                    <a:pt x="20561" y="-7616"/>
                    <a:pt x="4842" y="4245"/>
                    <a:pt x="435" y="1259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7A663C08-3079-9876-2194-6C7EEEE8B663}"/>
                </a:ext>
              </a:extLst>
            </p:cNvPr>
            <p:cNvSpPr/>
            <p:nvPr/>
          </p:nvSpPr>
          <p:spPr>
            <a:xfrm>
              <a:off x="3830940" y="1632878"/>
              <a:ext cx="18070" cy="27517"/>
            </a:xfrm>
            <a:custGeom>
              <a:avLst/>
              <a:gdLst>
                <a:gd name="connsiteX0" fmla="*/ 18071 w 18070"/>
                <a:gd name="connsiteY0" fmla="*/ 11494 h 27517"/>
                <a:gd name="connsiteX1" fmla="*/ 3307 w 18070"/>
                <a:gd name="connsiteY1" fmla="*/ 0 h 27517"/>
                <a:gd name="connsiteX2" fmla="*/ 2494 w 18070"/>
                <a:gd name="connsiteY2" fmla="*/ 27518 h 27517"/>
                <a:gd name="connsiteX3" fmla="*/ 18071 w 18070"/>
                <a:gd name="connsiteY3" fmla="*/ 11494 h 27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70" h="27517">
                  <a:moveTo>
                    <a:pt x="18071" y="11494"/>
                  </a:moveTo>
                  <a:cubicBezTo>
                    <a:pt x="13441" y="-2112"/>
                    <a:pt x="7815" y="18399"/>
                    <a:pt x="3307" y="0"/>
                  </a:cubicBezTo>
                  <a:cubicBezTo>
                    <a:pt x="-816" y="8874"/>
                    <a:pt x="-1080" y="18054"/>
                    <a:pt x="2494" y="27518"/>
                  </a:cubicBezTo>
                  <a:cubicBezTo>
                    <a:pt x="8973" y="10824"/>
                    <a:pt x="17766" y="28634"/>
                    <a:pt x="18071" y="11494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FA023E27-0461-1CFC-29E1-6D5446E6CF78}"/>
                </a:ext>
              </a:extLst>
            </p:cNvPr>
            <p:cNvSpPr/>
            <p:nvPr/>
          </p:nvSpPr>
          <p:spPr>
            <a:xfrm>
              <a:off x="3967836" y="1852301"/>
              <a:ext cx="23618" cy="11948"/>
            </a:xfrm>
            <a:custGeom>
              <a:avLst/>
              <a:gdLst>
                <a:gd name="connsiteX0" fmla="*/ 0 w 23618"/>
                <a:gd name="connsiteY0" fmla="*/ 1492 h 11948"/>
                <a:gd name="connsiteX1" fmla="*/ 23619 w 23618"/>
                <a:gd name="connsiteY1" fmla="*/ 6671 h 11948"/>
                <a:gd name="connsiteX2" fmla="*/ 0 w 23618"/>
                <a:gd name="connsiteY2" fmla="*/ 1492 h 11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618" h="11948">
                  <a:moveTo>
                    <a:pt x="0" y="1492"/>
                  </a:moveTo>
                  <a:cubicBezTo>
                    <a:pt x="7636" y="10224"/>
                    <a:pt x="15353" y="17150"/>
                    <a:pt x="23619" y="6671"/>
                  </a:cubicBezTo>
                  <a:cubicBezTo>
                    <a:pt x="15780" y="3868"/>
                    <a:pt x="8103" y="-3017"/>
                    <a:pt x="0" y="1492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88DB3EFC-E4C5-458E-143C-721D60694718}"/>
                </a:ext>
              </a:extLst>
            </p:cNvPr>
            <p:cNvSpPr/>
            <p:nvPr/>
          </p:nvSpPr>
          <p:spPr>
            <a:xfrm>
              <a:off x="3550152" y="1097344"/>
              <a:ext cx="16581" cy="27903"/>
            </a:xfrm>
            <a:custGeom>
              <a:avLst/>
              <a:gdLst>
                <a:gd name="connsiteX0" fmla="*/ 0 w 16581"/>
                <a:gd name="connsiteY0" fmla="*/ 13140 h 27903"/>
                <a:gd name="connsiteX1" fmla="*/ 12510 w 16581"/>
                <a:gd name="connsiteY1" fmla="*/ 27904 h 27903"/>
                <a:gd name="connsiteX2" fmla="*/ 9037 w 16581"/>
                <a:gd name="connsiteY2" fmla="*/ 0 h 27903"/>
                <a:gd name="connsiteX3" fmla="*/ 0 w 16581"/>
                <a:gd name="connsiteY3" fmla="*/ 13140 h 27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581" h="27903">
                  <a:moveTo>
                    <a:pt x="0" y="13140"/>
                  </a:moveTo>
                  <a:cubicBezTo>
                    <a:pt x="3919" y="26035"/>
                    <a:pt x="8489" y="17831"/>
                    <a:pt x="12510" y="27904"/>
                  </a:cubicBezTo>
                  <a:cubicBezTo>
                    <a:pt x="20491" y="19313"/>
                    <a:pt x="15333" y="9748"/>
                    <a:pt x="9037" y="0"/>
                  </a:cubicBezTo>
                  <a:cubicBezTo>
                    <a:pt x="6052" y="4468"/>
                    <a:pt x="3026" y="8773"/>
                    <a:pt x="0" y="13140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7255E77E-7F84-7959-8356-6C5D2119BD55}"/>
                </a:ext>
              </a:extLst>
            </p:cNvPr>
            <p:cNvSpPr/>
            <p:nvPr/>
          </p:nvSpPr>
          <p:spPr>
            <a:xfrm>
              <a:off x="3605675" y="1195370"/>
              <a:ext cx="17186" cy="20778"/>
            </a:xfrm>
            <a:custGeom>
              <a:avLst/>
              <a:gdLst>
                <a:gd name="connsiteX0" fmla="*/ 0 w 17186"/>
                <a:gd name="connsiteY0" fmla="*/ 5710 h 20778"/>
                <a:gd name="connsiteX1" fmla="*/ 16815 w 17186"/>
                <a:gd name="connsiteY1" fmla="*/ 20779 h 20778"/>
                <a:gd name="connsiteX2" fmla="*/ 0 w 17186"/>
                <a:gd name="connsiteY2" fmla="*/ 5710 h 20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186" h="20778">
                  <a:moveTo>
                    <a:pt x="0" y="5710"/>
                  </a:moveTo>
                  <a:cubicBezTo>
                    <a:pt x="5301" y="20738"/>
                    <a:pt x="11170" y="17266"/>
                    <a:pt x="16815" y="20779"/>
                  </a:cubicBezTo>
                  <a:cubicBezTo>
                    <a:pt x="19699" y="10462"/>
                    <a:pt x="4996" y="-9948"/>
                    <a:pt x="0" y="5710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1AB8DBF6-266D-3D00-D81E-6207A3F4420A}"/>
                </a:ext>
              </a:extLst>
            </p:cNvPr>
            <p:cNvSpPr/>
            <p:nvPr/>
          </p:nvSpPr>
          <p:spPr>
            <a:xfrm>
              <a:off x="3595054" y="1099822"/>
              <a:ext cx="65210" cy="42647"/>
            </a:xfrm>
            <a:custGeom>
              <a:avLst/>
              <a:gdLst>
                <a:gd name="connsiteX0" fmla="*/ 0 w 65210"/>
                <a:gd name="connsiteY0" fmla="*/ 24512 h 42647"/>
                <a:gd name="connsiteX1" fmla="*/ 4326 w 65210"/>
                <a:gd name="connsiteY1" fmla="*/ 24878 h 42647"/>
                <a:gd name="connsiteX2" fmla="*/ 55584 w 65210"/>
                <a:gd name="connsiteY2" fmla="*/ 42648 h 42647"/>
                <a:gd name="connsiteX3" fmla="*/ 65210 w 65210"/>
                <a:gd name="connsiteY3" fmla="*/ 8895 h 42647"/>
                <a:gd name="connsiteX4" fmla="*/ 49837 w 65210"/>
                <a:gd name="connsiteY4" fmla="*/ 18014 h 42647"/>
                <a:gd name="connsiteX5" fmla="*/ 39622 w 65210"/>
                <a:gd name="connsiteY5" fmla="*/ 0 h 42647"/>
                <a:gd name="connsiteX6" fmla="*/ 19516 w 65210"/>
                <a:gd name="connsiteY6" fmla="*/ 22542 h 42647"/>
                <a:gd name="connsiteX7" fmla="*/ 4955 w 65210"/>
                <a:gd name="connsiteY7" fmla="*/ 4184 h 42647"/>
                <a:gd name="connsiteX8" fmla="*/ 0 w 65210"/>
                <a:gd name="connsiteY8" fmla="*/ 24512 h 42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210" h="42647">
                  <a:moveTo>
                    <a:pt x="0" y="24512"/>
                  </a:moveTo>
                  <a:cubicBezTo>
                    <a:pt x="1340" y="28209"/>
                    <a:pt x="2803" y="26645"/>
                    <a:pt x="4326" y="24878"/>
                  </a:cubicBezTo>
                  <a:cubicBezTo>
                    <a:pt x="21019" y="43622"/>
                    <a:pt x="38769" y="27802"/>
                    <a:pt x="55584" y="42648"/>
                  </a:cubicBezTo>
                  <a:cubicBezTo>
                    <a:pt x="65434" y="31905"/>
                    <a:pt x="59646" y="19963"/>
                    <a:pt x="65210" y="8895"/>
                  </a:cubicBezTo>
                  <a:cubicBezTo>
                    <a:pt x="55787" y="-2072"/>
                    <a:pt x="57229" y="20105"/>
                    <a:pt x="49837" y="18014"/>
                  </a:cubicBezTo>
                  <a:cubicBezTo>
                    <a:pt x="41998" y="8448"/>
                    <a:pt x="47745" y="711"/>
                    <a:pt x="39622" y="0"/>
                  </a:cubicBezTo>
                  <a:cubicBezTo>
                    <a:pt x="38809" y="18765"/>
                    <a:pt x="26563" y="12774"/>
                    <a:pt x="19516" y="22542"/>
                  </a:cubicBezTo>
                  <a:cubicBezTo>
                    <a:pt x="14845" y="9159"/>
                    <a:pt x="9748" y="12774"/>
                    <a:pt x="4955" y="4184"/>
                  </a:cubicBezTo>
                  <a:cubicBezTo>
                    <a:pt x="-4915" y="10317"/>
                    <a:pt x="9850" y="18359"/>
                    <a:pt x="0" y="24512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20F64768-C5F9-04B0-0685-73447C6CCA90}"/>
                </a:ext>
              </a:extLst>
            </p:cNvPr>
            <p:cNvSpPr/>
            <p:nvPr/>
          </p:nvSpPr>
          <p:spPr>
            <a:xfrm>
              <a:off x="3945009" y="1659279"/>
              <a:ext cx="18768" cy="38728"/>
            </a:xfrm>
            <a:custGeom>
              <a:avLst/>
              <a:gdLst>
                <a:gd name="connsiteX0" fmla="*/ 6560 w 18768"/>
                <a:gd name="connsiteY0" fmla="*/ 20613 h 38728"/>
                <a:gd name="connsiteX1" fmla="*/ 17648 w 18768"/>
                <a:gd name="connsiteY1" fmla="*/ 11088 h 38728"/>
                <a:gd name="connsiteX2" fmla="*/ 7210 w 18768"/>
                <a:gd name="connsiteY2" fmla="*/ 0 h 38728"/>
                <a:gd name="connsiteX3" fmla="*/ 0 w 18768"/>
                <a:gd name="connsiteY3" fmla="*/ 23619 h 38728"/>
                <a:gd name="connsiteX4" fmla="*/ 16815 w 18768"/>
                <a:gd name="connsiteY4" fmla="*/ 38728 h 38728"/>
                <a:gd name="connsiteX5" fmla="*/ 6560 w 18768"/>
                <a:gd name="connsiteY5" fmla="*/ 20613 h 38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768" h="38728">
                  <a:moveTo>
                    <a:pt x="6560" y="20613"/>
                  </a:moveTo>
                  <a:cubicBezTo>
                    <a:pt x="2193" y="16064"/>
                    <a:pt x="15130" y="8712"/>
                    <a:pt x="17648" y="11088"/>
                  </a:cubicBezTo>
                  <a:cubicBezTo>
                    <a:pt x="22664" y="-6519"/>
                    <a:pt x="9342" y="13363"/>
                    <a:pt x="7210" y="0"/>
                  </a:cubicBezTo>
                  <a:cubicBezTo>
                    <a:pt x="-1767" y="7352"/>
                    <a:pt x="3432" y="15780"/>
                    <a:pt x="0" y="23619"/>
                  </a:cubicBezTo>
                  <a:cubicBezTo>
                    <a:pt x="5524" y="30930"/>
                    <a:pt x="11190" y="34585"/>
                    <a:pt x="16815" y="38728"/>
                  </a:cubicBezTo>
                  <a:cubicBezTo>
                    <a:pt x="22989" y="28107"/>
                    <a:pt x="12287" y="20776"/>
                    <a:pt x="6560" y="20613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449F6785-9B66-2A0F-E41F-4769CEA8ACDF}"/>
                </a:ext>
              </a:extLst>
            </p:cNvPr>
            <p:cNvSpPr/>
            <p:nvPr/>
          </p:nvSpPr>
          <p:spPr>
            <a:xfrm>
              <a:off x="3453728" y="800372"/>
              <a:ext cx="21344" cy="17862"/>
            </a:xfrm>
            <a:custGeom>
              <a:avLst/>
              <a:gdLst>
                <a:gd name="connsiteX0" fmla="*/ 0 w 21344"/>
                <a:gd name="connsiteY0" fmla="*/ 2500 h 17862"/>
                <a:gd name="connsiteX1" fmla="*/ 21344 w 21344"/>
                <a:gd name="connsiteY1" fmla="*/ 11009 h 17862"/>
                <a:gd name="connsiteX2" fmla="*/ 0 w 21344"/>
                <a:gd name="connsiteY2" fmla="*/ 2500 h 17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344" h="17862">
                  <a:moveTo>
                    <a:pt x="0" y="2500"/>
                  </a:moveTo>
                  <a:cubicBezTo>
                    <a:pt x="6945" y="10704"/>
                    <a:pt x="13647" y="27195"/>
                    <a:pt x="21344" y="11009"/>
                  </a:cubicBezTo>
                  <a:cubicBezTo>
                    <a:pt x="14256" y="6764"/>
                    <a:pt x="7453" y="-5136"/>
                    <a:pt x="0" y="2500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86459F6-D9DC-B620-EEAE-3EBD302B9A58}"/>
                </a:ext>
              </a:extLst>
            </p:cNvPr>
            <p:cNvSpPr/>
            <p:nvPr/>
          </p:nvSpPr>
          <p:spPr>
            <a:xfrm>
              <a:off x="3451752" y="774666"/>
              <a:ext cx="15541" cy="14080"/>
            </a:xfrm>
            <a:custGeom>
              <a:avLst/>
              <a:gdLst>
                <a:gd name="connsiteX0" fmla="*/ 575 w 15541"/>
                <a:gd name="connsiteY0" fmla="*/ 3876 h 14080"/>
                <a:gd name="connsiteX1" fmla="*/ 15542 w 15541"/>
                <a:gd name="connsiteY1" fmla="*/ 8527 h 14080"/>
                <a:gd name="connsiteX2" fmla="*/ 575 w 15541"/>
                <a:gd name="connsiteY2" fmla="*/ 3876 h 14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541" h="14080">
                  <a:moveTo>
                    <a:pt x="575" y="3876"/>
                  </a:moveTo>
                  <a:cubicBezTo>
                    <a:pt x="-3040" y="15737"/>
                    <a:pt x="11419" y="17219"/>
                    <a:pt x="15542" y="8527"/>
                  </a:cubicBezTo>
                  <a:cubicBezTo>
                    <a:pt x="11054" y="-10786"/>
                    <a:pt x="5428" y="9563"/>
                    <a:pt x="575" y="3876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10AFCE4B-019F-3503-4154-60BEC32C3619}"/>
                </a:ext>
              </a:extLst>
            </p:cNvPr>
            <p:cNvSpPr/>
            <p:nvPr/>
          </p:nvSpPr>
          <p:spPr>
            <a:xfrm>
              <a:off x="3476784" y="780532"/>
              <a:ext cx="12016" cy="27883"/>
            </a:xfrm>
            <a:custGeom>
              <a:avLst/>
              <a:gdLst>
                <a:gd name="connsiteX0" fmla="*/ 4827 w 12016"/>
                <a:gd name="connsiteY0" fmla="*/ 27884 h 27883"/>
                <a:gd name="connsiteX1" fmla="*/ 12016 w 12016"/>
                <a:gd name="connsiteY1" fmla="*/ 4306 h 27883"/>
                <a:gd name="connsiteX2" fmla="*/ 1354 w 12016"/>
                <a:gd name="connsiteY2" fmla="*/ 0 h 27883"/>
                <a:gd name="connsiteX3" fmla="*/ 4827 w 12016"/>
                <a:gd name="connsiteY3" fmla="*/ 27884 h 27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16" h="27883">
                  <a:moveTo>
                    <a:pt x="4827" y="27884"/>
                  </a:moveTo>
                  <a:cubicBezTo>
                    <a:pt x="10757" y="20288"/>
                    <a:pt x="8605" y="12104"/>
                    <a:pt x="12016" y="4306"/>
                  </a:cubicBezTo>
                  <a:cubicBezTo>
                    <a:pt x="8483" y="711"/>
                    <a:pt x="4827" y="4427"/>
                    <a:pt x="1354" y="0"/>
                  </a:cubicBezTo>
                  <a:cubicBezTo>
                    <a:pt x="-1692" y="8997"/>
                    <a:pt x="806" y="18420"/>
                    <a:pt x="4827" y="27884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1C7D2874-115C-18FC-FD4B-0ED9A4BD3CFF}"/>
                </a:ext>
              </a:extLst>
            </p:cNvPr>
            <p:cNvSpPr/>
            <p:nvPr/>
          </p:nvSpPr>
          <p:spPr>
            <a:xfrm>
              <a:off x="3977564" y="1674248"/>
              <a:ext cx="24380" cy="19859"/>
            </a:xfrm>
            <a:custGeom>
              <a:avLst/>
              <a:gdLst>
                <a:gd name="connsiteX0" fmla="*/ 60 w 24380"/>
                <a:gd name="connsiteY0" fmla="*/ 831 h 19859"/>
                <a:gd name="connsiteX1" fmla="*/ 23212 w 24380"/>
                <a:gd name="connsiteY1" fmla="*/ 19860 h 19859"/>
                <a:gd name="connsiteX2" fmla="*/ 60 w 24380"/>
                <a:gd name="connsiteY2" fmla="*/ 831 h 19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380" h="19859">
                  <a:moveTo>
                    <a:pt x="60" y="831"/>
                  </a:moveTo>
                  <a:cubicBezTo>
                    <a:pt x="-1178" y="22114"/>
                    <a:pt x="16977" y="8650"/>
                    <a:pt x="23212" y="19860"/>
                  </a:cubicBezTo>
                  <a:cubicBezTo>
                    <a:pt x="29670" y="-2540"/>
                    <a:pt x="7595" y="-713"/>
                    <a:pt x="60" y="831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2A2B7382-97F3-D73A-05E0-21FD51E0492C}"/>
                </a:ext>
              </a:extLst>
            </p:cNvPr>
            <p:cNvSpPr/>
            <p:nvPr/>
          </p:nvSpPr>
          <p:spPr>
            <a:xfrm>
              <a:off x="3408744" y="556611"/>
              <a:ext cx="28695" cy="23047"/>
            </a:xfrm>
            <a:custGeom>
              <a:avLst/>
              <a:gdLst>
                <a:gd name="connsiteX0" fmla="*/ 0 w 28695"/>
                <a:gd name="connsiteY0" fmla="*/ 21893 h 23047"/>
                <a:gd name="connsiteX1" fmla="*/ 28696 w 28695"/>
                <a:gd name="connsiteY1" fmla="*/ 0 h 23047"/>
                <a:gd name="connsiteX2" fmla="*/ 0 w 28695"/>
                <a:gd name="connsiteY2" fmla="*/ 21893 h 23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695" h="23047">
                  <a:moveTo>
                    <a:pt x="0" y="21893"/>
                  </a:moveTo>
                  <a:cubicBezTo>
                    <a:pt x="6397" y="26422"/>
                    <a:pt x="16409" y="17323"/>
                    <a:pt x="28696" y="0"/>
                  </a:cubicBezTo>
                  <a:cubicBezTo>
                    <a:pt x="19191" y="6539"/>
                    <a:pt x="9911" y="3879"/>
                    <a:pt x="0" y="21893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91917621-FE9E-50AC-7700-4C5B7172A51C}"/>
                </a:ext>
              </a:extLst>
            </p:cNvPr>
            <p:cNvSpPr/>
            <p:nvPr/>
          </p:nvSpPr>
          <p:spPr>
            <a:xfrm>
              <a:off x="4041993" y="1682843"/>
              <a:ext cx="16812" cy="24860"/>
            </a:xfrm>
            <a:custGeom>
              <a:avLst/>
              <a:gdLst>
                <a:gd name="connsiteX0" fmla="*/ 16805 w 16812"/>
                <a:gd name="connsiteY0" fmla="*/ 19206 h 24860"/>
                <a:gd name="connsiteX1" fmla="*/ 9 w 16812"/>
                <a:gd name="connsiteY1" fmla="*/ 4076 h 24860"/>
                <a:gd name="connsiteX2" fmla="*/ 16805 w 16812"/>
                <a:gd name="connsiteY2" fmla="*/ 19206 h 24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812" h="24860">
                  <a:moveTo>
                    <a:pt x="16805" y="19206"/>
                  </a:moveTo>
                  <a:cubicBezTo>
                    <a:pt x="17150" y="7955"/>
                    <a:pt x="6630" y="-7439"/>
                    <a:pt x="9" y="4076"/>
                  </a:cubicBezTo>
                  <a:cubicBezTo>
                    <a:pt x="-356" y="14616"/>
                    <a:pt x="10001" y="34681"/>
                    <a:pt x="16805" y="19206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E9FA0BFE-0870-829A-375B-9B44106568D7}"/>
                </a:ext>
              </a:extLst>
            </p:cNvPr>
            <p:cNvSpPr/>
            <p:nvPr/>
          </p:nvSpPr>
          <p:spPr>
            <a:xfrm>
              <a:off x="3609940" y="902728"/>
              <a:ext cx="22894" cy="22372"/>
            </a:xfrm>
            <a:custGeom>
              <a:avLst/>
              <a:gdLst>
                <a:gd name="connsiteX0" fmla="*/ 0 w 22894"/>
                <a:gd name="connsiteY0" fmla="*/ 15719 h 22372"/>
                <a:gd name="connsiteX1" fmla="*/ 19902 w 22894"/>
                <a:gd name="connsiteY1" fmla="*/ 0 h 22372"/>
                <a:gd name="connsiteX2" fmla="*/ 0 w 22894"/>
                <a:gd name="connsiteY2" fmla="*/ 15719 h 22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894" h="22372">
                  <a:moveTo>
                    <a:pt x="0" y="15719"/>
                  </a:moveTo>
                  <a:cubicBezTo>
                    <a:pt x="6702" y="29691"/>
                    <a:pt x="31356" y="20329"/>
                    <a:pt x="19902" y="0"/>
                  </a:cubicBezTo>
                  <a:cubicBezTo>
                    <a:pt x="12876" y="18156"/>
                    <a:pt x="6702" y="8570"/>
                    <a:pt x="0" y="15719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CE56B667-4624-90C2-ECCB-6C669CE911EB}"/>
                </a:ext>
              </a:extLst>
            </p:cNvPr>
            <p:cNvSpPr/>
            <p:nvPr/>
          </p:nvSpPr>
          <p:spPr>
            <a:xfrm>
              <a:off x="3753947" y="1134705"/>
              <a:ext cx="30584" cy="30654"/>
            </a:xfrm>
            <a:custGeom>
              <a:avLst/>
              <a:gdLst>
                <a:gd name="connsiteX0" fmla="*/ 0 w 30584"/>
                <a:gd name="connsiteY0" fmla="*/ 15745 h 30654"/>
                <a:gd name="connsiteX1" fmla="*/ 30138 w 30584"/>
                <a:gd name="connsiteY1" fmla="*/ 18142 h 30654"/>
                <a:gd name="connsiteX2" fmla="*/ 30584 w 30584"/>
                <a:gd name="connsiteY2" fmla="*/ 4332 h 30654"/>
                <a:gd name="connsiteX3" fmla="*/ 0 w 30584"/>
                <a:gd name="connsiteY3" fmla="*/ 15745 h 30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584" h="30654">
                  <a:moveTo>
                    <a:pt x="0" y="15745"/>
                  </a:moveTo>
                  <a:cubicBezTo>
                    <a:pt x="1015" y="34388"/>
                    <a:pt x="20897" y="35952"/>
                    <a:pt x="30138" y="18142"/>
                  </a:cubicBezTo>
                  <a:cubicBezTo>
                    <a:pt x="25853" y="13146"/>
                    <a:pt x="28046" y="8719"/>
                    <a:pt x="30584" y="4332"/>
                  </a:cubicBezTo>
                  <a:cubicBezTo>
                    <a:pt x="21019" y="-12747"/>
                    <a:pt x="9768" y="26956"/>
                    <a:pt x="0" y="15745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18AEB284-018F-83CA-AEA0-6CDB586707A5}"/>
                </a:ext>
              </a:extLst>
            </p:cNvPr>
            <p:cNvSpPr/>
            <p:nvPr/>
          </p:nvSpPr>
          <p:spPr>
            <a:xfrm>
              <a:off x="3521659" y="694266"/>
              <a:ext cx="25629" cy="17867"/>
            </a:xfrm>
            <a:custGeom>
              <a:avLst/>
              <a:gdLst>
                <a:gd name="connsiteX0" fmla="*/ 0 w 25629"/>
                <a:gd name="connsiteY0" fmla="*/ 3407 h 17867"/>
                <a:gd name="connsiteX1" fmla="*/ 25629 w 25629"/>
                <a:gd name="connsiteY1" fmla="*/ 12303 h 17867"/>
                <a:gd name="connsiteX2" fmla="*/ 0 w 25629"/>
                <a:gd name="connsiteY2" fmla="*/ 3407 h 1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629" h="17867">
                  <a:moveTo>
                    <a:pt x="0" y="3407"/>
                  </a:moveTo>
                  <a:cubicBezTo>
                    <a:pt x="8103" y="20792"/>
                    <a:pt x="16775" y="20832"/>
                    <a:pt x="25629" y="12303"/>
                  </a:cubicBezTo>
                  <a:cubicBezTo>
                    <a:pt x="16896" y="15511"/>
                    <a:pt x="9037" y="-8676"/>
                    <a:pt x="0" y="3407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D0A0C670-6553-3310-4562-3D36B1D7CD80}"/>
                </a:ext>
              </a:extLst>
            </p:cNvPr>
            <p:cNvSpPr/>
            <p:nvPr/>
          </p:nvSpPr>
          <p:spPr>
            <a:xfrm>
              <a:off x="4099394" y="1697938"/>
              <a:ext cx="45348" cy="24845"/>
            </a:xfrm>
            <a:custGeom>
              <a:avLst/>
              <a:gdLst>
                <a:gd name="connsiteX0" fmla="*/ 0 w 45348"/>
                <a:gd name="connsiteY0" fmla="*/ 17636 h 24845"/>
                <a:gd name="connsiteX1" fmla="*/ 4123 w 45348"/>
                <a:gd name="connsiteY1" fmla="*/ 24845 h 24845"/>
                <a:gd name="connsiteX2" fmla="*/ 45349 w 45348"/>
                <a:gd name="connsiteY2" fmla="*/ 17677 h 24845"/>
                <a:gd name="connsiteX3" fmla="*/ 0 w 45348"/>
                <a:gd name="connsiteY3" fmla="*/ 17636 h 24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348" h="24845">
                  <a:moveTo>
                    <a:pt x="0" y="17636"/>
                  </a:moveTo>
                  <a:cubicBezTo>
                    <a:pt x="3229" y="18794"/>
                    <a:pt x="6397" y="20134"/>
                    <a:pt x="4123" y="24845"/>
                  </a:cubicBezTo>
                  <a:cubicBezTo>
                    <a:pt x="18217" y="10264"/>
                    <a:pt x="31194" y="32989"/>
                    <a:pt x="45349" y="17677"/>
                  </a:cubicBezTo>
                  <a:cubicBezTo>
                    <a:pt x="25101" y="18286"/>
                    <a:pt x="16308" y="-22371"/>
                    <a:pt x="0" y="17636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51BA01A9-145F-4BFC-0085-4C1E015BBD35}"/>
                </a:ext>
              </a:extLst>
            </p:cNvPr>
            <p:cNvSpPr/>
            <p:nvPr/>
          </p:nvSpPr>
          <p:spPr>
            <a:xfrm>
              <a:off x="3704273" y="922834"/>
              <a:ext cx="15373" cy="22530"/>
            </a:xfrm>
            <a:custGeom>
              <a:avLst/>
              <a:gdLst>
                <a:gd name="connsiteX0" fmla="*/ 0 w 15373"/>
                <a:gd name="connsiteY0" fmla="*/ 16734 h 22530"/>
                <a:gd name="connsiteX1" fmla="*/ 15373 w 15373"/>
                <a:gd name="connsiteY1" fmla="*/ 7575 h 22530"/>
                <a:gd name="connsiteX2" fmla="*/ 6966 w 15373"/>
                <a:gd name="connsiteY2" fmla="*/ 0 h 22530"/>
                <a:gd name="connsiteX3" fmla="*/ 0 w 15373"/>
                <a:gd name="connsiteY3" fmla="*/ 16734 h 22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373" h="22530">
                  <a:moveTo>
                    <a:pt x="0" y="16734"/>
                  </a:moveTo>
                  <a:cubicBezTo>
                    <a:pt x="4569" y="32270"/>
                    <a:pt x="10195" y="12165"/>
                    <a:pt x="15373" y="7575"/>
                  </a:cubicBezTo>
                  <a:cubicBezTo>
                    <a:pt x="12530" y="6458"/>
                    <a:pt x="9667" y="5179"/>
                    <a:pt x="6966" y="0"/>
                  </a:cubicBezTo>
                  <a:cubicBezTo>
                    <a:pt x="6539" y="5747"/>
                    <a:pt x="4062" y="11312"/>
                    <a:pt x="0" y="16734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6F05239D-E7CF-A8C6-CBCF-5A828608CA76}"/>
                </a:ext>
              </a:extLst>
            </p:cNvPr>
            <p:cNvSpPr/>
            <p:nvPr/>
          </p:nvSpPr>
          <p:spPr>
            <a:xfrm>
              <a:off x="4147619" y="1708424"/>
              <a:ext cx="25170" cy="21974"/>
            </a:xfrm>
            <a:custGeom>
              <a:avLst/>
              <a:gdLst>
                <a:gd name="connsiteX0" fmla="*/ 1409 w 25170"/>
                <a:gd name="connsiteY0" fmla="*/ 7556 h 21974"/>
                <a:gd name="connsiteX1" fmla="*/ 9594 w 25170"/>
                <a:gd name="connsiteY1" fmla="*/ 21975 h 21974"/>
                <a:gd name="connsiteX2" fmla="*/ 25170 w 25170"/>
                <a:gd name="connsiteY2" fmla="*/ 5952 h 21974"/>
                <a:gd name="connsiteX3" fmla="*/ 10243 w 25170"/>
                <a:gd name="connsiteY3" fmla="*/ 1260 h 21974"/>
                <a:gd name="connsiteX4" fmla="*/ 1409 w 25170"/>
                <a:gd name="connsiteY4" fmla="*/ 7556 h 21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70" h="21974">
                  <a:moveTo>
                    <a:pt x="1409" y="7556"/>
                  </a:moveTo>
                  <a:cubicBezTo>
                    <a:pt x="-4034" y="19700"/>
                    <a:pt x="7928" y="12105"/>
                    <a:pt x="9594" y="21975"/>
                  </a:cubicBezTo>
                  <a:cubicBezTo>
                    <a:pt x="6040" y="570"/>
                    <a:pt x="17128" y="21061"/>
                    <a:pt x="25170" y="5952"/>
                  </a:cubicBezTo>
                  <a:cubicBezTo>
                    <a:pt x="20723" y="-12590"/>
                    <a:pt x="14671" y="19843"/>
                    <a:pt x="10243" y="1260"/>
                  </a:cubicBezTo>
                  <a:cubicBezTo>
                    <a:pt x="7197" y="6277"/>
                    <a:pt x="4151" y="11171"/>
                    <a:pt x="1409" y="7556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78E5C2B5-0BD1-81E0-2AE9-F298AB80EB85}"/>
                </a:ext>
              </a:extLst>
            </p:cNvPr>
            <p:cNvSpPr/>
            <p:nvPr/>
          </p:nvSpPr>
          <p:spPr>
            <a:xfrm>
              <a:off x="4174657" y="1709136"/>
              <a:ext cx="27497" cy="39246"/>
            </a:xfrm>
            <a:custGeom>
              <a:avLst/>
              <a:gdLst>
                <a:gd name="connsiteX0" fmla="*/ 0 w 27497"/>
                <a:gd name="connsiteY0" fmla="*/ 15740 h 39246"/>
                <a:gd name="connsiteX1" fmla="*/ 27498 w 27497"/>
                <a:gd name="connsiteY1" fmla="*/ 35093 h 39246"/>
                <a:gd name="connsiteX2" fmla="*/ 19882 w 27497"/>
                <a:gd name="connsiteY2" fmla="*/ 0 h 39246"/>
                <a:gd name="connsiteX3" fmla="*/ 0 w 27497"/>
                <a:gd name="connsiteY3" fmla="*/ 15740 h 39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497" h="39246">
                  <a:moveTo>
                    <a:pt x="0" y="15740"/>
                  </a:moveTo>
                  <a:cubicBezTo>
                    <a:pt x="13688" y="22279"/>
                    <a:pt x="15983" y="49512"/>
                    <a:pt x="27498" y="35093"/>
                  </a:cubicBezTo>
                  <a:cubicBezTo>
                    <a:pt x="14480" y="22583"/>
                    <a:pt x="31823" y="12409"/>
                    <a:pt x="19882" y="0"/>
                  </a:cubicBezTo>
                  <a:cubicBezTo>
                    <a:pt x="18907" y="24188"/>
                    <a:pt x="7108" y="3595"/>
                    <a:pt x="0" y="15740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9A9B8FD7-D2C8-71C8-9D5E-ED6F3312176B}"/>
                </a:ext>
              </a:extLst>
            </p:cNvPr>
            <p:cNvSpPr/>
            <p:nvPr/>
          </p:nvSpPr>
          <p:spPr>
            <a:xfrm>
              <a:off x="3715199" y="769180"/>
              <a:ext cx="18394" cy="24071"/>
            </a:xfrm>
            <a:custGeom>
              <a:avLst/>
              <a:gdLst>
                <a:gd name="connsiteX0" fmla="*/ 0 w 18394"/>
                <a:gd name="connsiteY0" fmla="*/ 22908 h 24071"/>
                <a:gd name="connsiteX1" fmla="*/ 15800 w 18394"/>
                <a:gd name="connsiteY1" fmla="*/ 0 h 24071"/>
                <a:gd name="connsiteX2" fmla="*/ 0 w 18394"/>
                <a:gd name="connsiteY2" fmla="*/ 22908 h 2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394" h="24071">
                  <a:moveTo>
                    <a:pt x="0" y="22908"/>
                  </a:moveTo>
                  <a:cubicBezTo>
                    <a:pt x="9931" y="27538"/>
                    <a:pt x="24329" y="18034"/>
                    <a:pt x="15800" y="0"/>
                  </a:cubicBezTo>
                  <a:cubicBezTo>
                    <a:pt x="7331" y="10195"/>
                    <a:pt x="4123" y="6945"/>
                    <a:pt x="0" y="22908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B0A3A157-DF18-FC7C-125B-D5160943AFF6}"/>
                </a:ext>
              </a:extLst>
            </p:cNvPr>
            <p:cNvSpPr/>
            <p:nvPr/>
          </p:nvSpPr>
          <p:spPr>
            <a:xfrm>
              <a:off x="4247869" y="1723413"/>
              <a:ext cx="53512" cy="41583"/>
            </a:xfrm>
            <a:custGeom>
              <a:avLst/>
              <a:gdLst>
                <a:gd name="connsiteX0" fmla="*/ 0 w 53512"/>
                <a:gd name="connsiteY0" fmla="*/ 7149 h 41583"/>
                <a:gd name="connsiteX1" fmla="*/ 25629 w 53512"/>
                <a:gd name="connsiteY1" fmla="*/ 16044 h 41583"/>
                <a:gd name="connsiteX2" fmla="*/ 18440 w 53512"/>
                <a:gd name="connsiteY2" fmla="*/ 39602 h 41583"/>
                <a:gd name="connsiteX3" fmla="*/ 53513 w 53512"/>
                <a:gd name="connsiteY3" fmla="*/ 21588 h 41583"/>
                <a:gd name="connsiteX4" fmla="*/ 41206 w 53512"/>
                <a:gd name="connsiteY4" fmla="*/ 0 h 41583"/>
                <a:gd name="connsiteX5" fmla="*/ 47136 w 53512"/>
                <a:gd name="connsiteY5" fmla="*/ 17668 h 41583"/>
                <a:gd name="connsiteX6" fmla="*/ 0 w 53512"/>
                <a:gd name="connsiteY6" fmla="*/ 7149 h 41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512" h="41583">
                  <a:moveTo>
                    <a:pt x="0" y="7149"/>
                  </a:moveTo>
                  <a:cubicBezTo>
                    <a:pt x="8123" y="23436"/>
                    <a:pt x="17140" y="10865"/>
                    <a:pt x="25629" y="16044"/>
                  </a:cubicBezTo>
                  <a:cubicBezTo>
                    <a:pt x="29772" y="24370"/>
                    <a:pt x="24329" y="32026"/>
                    <a:pt x="18440" y="39602"/>
                  </a:cubicBezTo>
                  <a:cubicBezTo>
                    <a:pt x="33245" y="50040"/>
                    <a:pt x="33326" y="15557"/>
                    <a:pt x="53513" y="21588"/>
                  </a:cubicBezTo>
                  <a:cubicBezTo>
                    <a:pt x="49593" y="6560"/>
                    <a:pt x="49045" y="13181"/>
                    <a:pt x="41206" y="0"/>
                  </a:cubicBezTo>
                  <a:cubicBezTo>
                    <a:pt x="31377" y="12266"/>
                    <a:pt x="44435" y="4387"/>
                    <a:pt x="47136" y="17668"/>
                  </a:cubicBezTo>
                  <a:cubicBezTo>
                    <a:pt x="31336" y="17912"/>
                    <a:pt x="16186" y="-5117"/>
                    <a:pt x="0" y="7149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51B19603-8980-BF83-2D5C-E8268C8E2823}"/>
                </a:ext>
              </a:extLst>
            </p:cNvPr>
            <p:cNvSpPr/>
            <p:nvPr/>
          </p:nvSpPr>
          <p:spPr>
            <a:xfrm>
              <a:off x="4042673" y="1221730"/>
              <a:ext cx="24207" cy="20460"/>
            </a:xfrm>
            <a:custGeom>
              <a:avLst/>
              <a:gdLst>
                <a:gd name="connsiteX0" fmla="*/ 0 w 24207"/>
                <a:gd name="connsiteY0" fmla="*/ 16717 h 20460"/>
                <a:gd name="connsiteX1" fmla="*/ 24208 w 24207"/>
                <a:gd name="connsiteY1" fmla="*/ 1303 h 20460"/>
                <a:gd name="connsiteX2" fmla="*/ 0 w 24207"/>
                <a:gd name="connsiteY2" fmla="*/ 16717 h 2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207" h="20460">
                  <a:moveTo>
                    <a:pt x="0" y="16717"/>
                  </a:moveTo>
                  <a:cubicBezTo>
                    <a:pt x="9078" y="27359"/>
                    <a:pt x="20227" y="13123"/>
                    <a:pt x="24208" y="1303"/>
                  </a:cubicBezTo>
                  <a:cubicBezTo>
                    <a:pt x="14845" y="-1256"/>
                    <a:pt x="4163" y="-1804"/>
                    <a:pt x="0" y="16717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DBEA18DE-2C0E-BB45-4E72-DB6BC3FDF158}"/>
                </a:ext>
              </a:extLst>
            </p:cNvPr>
            <p:cNvSpPr/>
            <p:nvPr/>
          </p:nvSpPr>
          <p:spPr>
            <a:xfrm>
              <a:off x="3910140" y="972747"/>
              <a:ext cx="11068" cy="24821"/>
            </a:xfrm>
            <a:custGeom>
              <a:avLst/>
              <a:gdLst>
                <a:gd name="connsiteX0" fmla="*/ 0 w 11068"/>
                <a:gd name="connsiteY0" fmla="*/ 10423 h 24821"/>
                <a:gd name="connsiteX1" fmla="*/ 8184 w 11068"/>
                <a:gd name="connsiteY1" fmla="*/ 24822 h 24821"/>
                <a:gd name="connsiteX2" fmla="*/ 11068 w 11068"/>
                <a:gd name="connsiteY2" fmla="*/ 959 h 24821"/>
                <a:gd name="connsiteX3" fmla="*/ 0 w 11068"/>
                <a:gd name="connsiteY3" fmla="*/ 10423 h 24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68" h="24821">
                  <a:moveTo>
                    <a:pt x="0" y="10423"/>
                  </a:moveTo>
                  <a:cubicBezTo>
                    <a:pt x="7839" y="12149"/>
                    <a:pt x="2396" y="15297"/>
                    <a:pt x="8184" y="24822"/>
                  </a:cubicBezTo>
                  <a:cubicBezTo>
                    <a:pt x="12144" y="17084"/>
                    <a:pt x="10073" y="8880"/>
                    <a:pt x="11068" y="959"/>
                  </a:cubicBezTo>
                  <a:cubicBezTo>
                    <a:pt x="7595" y="-2960"/>
                    <a:pt x="3716" y="6118"/>
                    <a:pt x="0" y="10423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9E0ADA77-B9DE-75F3-8FCF-A27D323140C3}"/>
                </a:ext>
              </a:extLst>
            </p:cNvPr>
            <p:cNvSpPr/>
            <p:nvPr/>
          </p:nvSpPr>
          <p:spPr>
            <a:xfrm>
              <a:off x="4106949" y="1031001"/>
              <a:ext cx="28309" cy="11815"/>
            </a:xfrm>
            <a:custGeom>
              <a:avLst/>
              <a:gdLst>
                <a:gd name="connsiteX0" fmla="*/ 0 w 28309"/>
                <a:gd name="connsiteY0" fmla="*/ 8850 h 11815"/>
                <a:gd name="connsiteX1" fmla="*/ 28310 w 28309"/>
                <a:gd name="connsiteY1" fmla="*/ 665 h 11815"/>
                <a:gd name="connsiteX2" fmla="*/ 0 w 28309"/>
                <a:gd name="connsiteY2" fmla="*/ 8850 h 11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309" h="11815">
                  <a:moveTo>
                    <a:pt x="0" y="8850"/>
                  </a:moveTo>
                  <a:cubicBezTo>
                    <a:pt x="9261" y="12586"/>
                    <a:pt x="18521" y="15328"/>
                    <a:pt x="28310" y="665"/>
                  </a:cubicBezTo>
                  <a:cubicBezTo>
                    <a:pt x="19232" y="6352"/>
                    <a:pt x="2660" y="-8758"/>
                    <a:pt x="0" y="8850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87DE9E3C-5327-B0CB-E95B-A93FA40A0B88}"/>
                </a:ext>
              </a:extLst>
            </p:cNvPr>
            <p:cNvSpPr/>
            <p:nvPr/>
          </p:nvSpPr>
          <p:spPr>
            <a:xfrm>
              <a:off x="3983514" y="616136"/>
              <a:ext cx="16622" cy="21871"/>
            </a:xfrm>
            <a:custGeom>
              <a:avLst/>
              <a:gdLst>
                <a:gd name="connsiteX0" fmla="*/ 0 w 16622"/>
                <a:gd name="connsiteY0" fmla="*/ 10377 h 21871"/>
                <a:gd name="connsiteX1" fmla="*/ 14764 w 16622"/>
                <a:gd name="connsiteY1" fmla="*/ 21872 h 21871"/>
                <a:gd name="connsiteX2" fmla="*/ 11129 w 16622"/>
                <a:gd name="connsiteY2" fmla="*/ 954 h 21871"/>
                <a:gd name="connsiteX3" fmla="*/ 0 w 16622"/>
                <a:gd name="connsiteY3" fmla="*/ 10377 h 21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622" h="21871">
                  <a:moveTo>
                    <a:pt x="0" y="10377"/>
                  </a:moveTo>
                  <a:cubicBezTo>
                    <a:pt x="4772" y="19881"/>
                    <a:pt x="9911" y="16429"/>
                    <a:pt x="14764" y="21872"/>
                  </a:cubicBezTo>
                  <a:cubicBezTo>
                    <a:pt x="22400" y="15556"/>
                    <a:pt x="3534" y="7189"/>
                    <a:pt x="11129" y="954"/>
                  </a:cubicBezTo>
                  <a:cubicBezTo>
                    <a:pt x="7595" y="-2945"/>
                    <a:pt x="3777" y="6092"/>
                    <a:pt x="0" y="10377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BB04EFD8-391F-82AD-DCCB-CD18CD873180}"/>
                </a:ext>
              </a:extLst>
            </p:cNvPr>
            <p:cNvSpPr/>
            <p:nvPr/>
          </p:nvSpPr>
          <p:spPr>
            <a:xfrm>
              <a:off x="3877240" y="420179"/>
              <a:ext cx="26258" cy="15905"/>
            </a:xfrm>
            <a:custGeom>
              <a:avLst/>
              <a:gdLst>
                <a:gd name="connsiteX0" fmla="*/ 0 w 26258"/>
                <a:gd name="connsiteY0" fmla="*/ 11799 h 15905"/>
                <a:gd name="connsiteX1" fmla="*/ 26259 w 26258"/>
                <a:gd name="connsiteY1" fmla="*/ 0 h 15905"/>
                <a:gd name="connsiteX2" fmla="*/ 0 w 26258"/>
                <a:gd name="connsiteY2" fmla="*/ 11799 h 15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258" h="15905">
                  <a:moveTo>
                    <a:pt x="0" y="11799"/>
                  </a:moveTo>
                  <a:cubicBezTo>
                    <a:pt x="8327" y="20999"/>
                    <a:pt x="17161" y="13729"/>
                    <a:pt x="26259" y="0"/>
                  </a:cubicBezTo>
                  <a:cubicBezTo>
                    <a:pt x="17810" y="2803"/>
                    <a:pt x="2011" y="-2884"/>
                    <a:pt x="0" y="11799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88E5711F-699E-B291-4E60-5634CAC023D3}"/>
                </a:ext>
              </a:extLst>
            </p:cNvPr>
            <p:cNvSpPr/>
            <p:nvPr/>
          </p:nvSpPr>
          <p:spPr>
            <a:xfrm>
              <a:off x="4327783" y="1154895"/>
              <a:ext cx="13469" cy="19986"/>
            </a:xfrm>
            <a:custGeom>
              <a:avLst/>
              <a:gdLst>
                <a:gd name="connsiteX0" fmla="*/ 0 w 13469"/>
                <a:gd name="connsiteY0" fmla="*/ 5588 h 19986"/>
                <a:gd name="connsiteX1" fmla="*/ 8144 w 13469"/>
                <a:gd name="connsiteY1" fmla="*/ 19986 h 19986"/>
                <a:gd name="connsiteX2" fmla="*/ 12652 w 13469"/>
                <a:gd name="connsiteY2" fmla="*/ 13508 h 19986"/>
                <a:gd name="connsiteX3" fmla="*/ 0 w 13469"/>
                <a:gd name="connsiteY3" fmla="*/ 5588 h 19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69" h="19986">
                  <a:moveTo>
                    <a:pt x="0" y="5588"/>
                  </a:moveTo>
                  <a:cubicBezTo>
                    <a:pt x="2701" y="10401"/>
                    <a:pt x="5463" y="15254"/>
                    <a:pt x="8144" y="19986"/>
                  </a:cubicBezTo>
                  <a:cubicBezTo>
                    <a:pt x="8936" y="14889"/>
                    <a:pt x="9728" y="9812"/>
                    <a:pt x="12652" y="13508"/>
                  </a:cubicBezTo>
                  <a:cubicBezTo>
                    <a:pt x="16876" y="3252"/>
                    <a:pt x="3534" y="-6476"/>
                    <a:pt x="0" y="5588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BF314F4C-826D-B7CF-5D5B-DF976A86AC65}"/>
                </a:ext>
              </a:extLst>
            </p:cNvPr>
            <p:cNvSpPr/>
            <p:nvPr/>
          </p:nvSpPr>
          <p:spPr>
            <a:xfrm>
              <a:off x="4037494" y="536181"/>
              <a:ext cx="41429" cy="38017"/>
            </a:xfrm>
            <a:custGeom>
              <a:avLst/>
              <a:gdLst>
                <a:gd name="connsiteX0" fmla="*/ 0 w 41429"/>
                <a:gd name="connsiteY0" fmla="*/ 18643 h 38017"/>
                <a:gd name="connsiteX1" fmla="*/ 27457 w 41429"/>
                <a:gd name="connsiteY1" fmla="*/ 38017 h 38017"/>
                <a:gd name="connsiteX2" fmla="*/ 26056 w 41429"/>
                <a:gd name="connsiteY2" fmla="*/ 13769 h 38017"/>
                <a:gd name="connsiteX3" fmla="*/ 41429 w 41429"/>
                <a:gd name="connsiteY3" fmla="*/ 4610 h 38017"/>
                <a:gd name="connsiteX4" fmla="*/ 26442 w 41429"/>
                <a:gd name="connsiteY4" fmla="*/ 0 h 38017"/>
                <a:gd name="connsiteX5" fmla="*/ 0 w 41429"/>
                <a:gd name="connsiteY5" fmla="*/ 18643 h 38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429" h="38017">
                  <a:moveTo>
                    <a:pt x="0" y="18643"/>
                  </a:moveTo>
                  <a:cubicBezTo>
                    <a:pt x="8997" y="30625"/>
                    <a:pt x="18745" y="18054"/>
                    <a:pt x="27457" y="38017"/>
                  </a:cubicBezTo>
                  <a:cubicBezTo>
                    <a:pt x="31539" y="30300"/>
                    <a:pt x="26503" y="21872"/>
                    <a:pt x="26056" y="13769"/>
                  </a:cubicBezTo>
                  <a:cubicBezTo>
                    <a:pt x="32209" y="7737"/>
                    <a:pt x="41145" y="20958"/>
                    <a:pt x="41429" y="4610"/>
                  </a:cubicBezTo>
                  <a:cubicBezTo>
                    <a:pt x="36576" y="-975"/>
                    <a:pt x="31052" y="14500"/>
                    <a:pt x="26442" y="0"/>
                  </a:cubicBezTo>
                  <a:cubicBezTo>
                    <a:pt x="21933" y="24065"/>
                    <a:pt x="10317" y="3534"/>
                    <a:pt x="0" y="18643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57009B8F-A2A7-9F77-3ECF-8BF1D26E5874}"/>
                </a:ext>
              </a:extLst>
            </p:cNvPr>
            <p:cNvSpPr/>
            <p:nvPr/>
          </p:nvSpPr>
          <p:spPr>
            <a:xfrm>
              <a:off x="4371080" y="1064119"/>
              <a:ext cx="13770" cy="25643"/>
            </a:xfrm>
            <a:custGeom>
              <a:avLst/>
              <a:gdLst>
                <a:gd name="connsiteX0" fmla="*/ 0 w 13770"/>
                <a:gd name="connsiteY0" fmla="*/ 20329 h 25643"/>
                <a:gd name="connsiteX1" fmla="*/ 10642 w 13770"/>
                <a:gd name="connsiteY1" fmla="*/ 24695 h 25643"/>
                <a:gd name="connsiteX2" fmla="*/ 4935 w 13770"/>
                <a:gd name="connsiteY2" fmla="*/ 0 h 25643"/>
                <a:gd name="connsiteX3" fmla="*/ 0 w 13770"/>
                <a:gd name="connsiteY3" fmla="*/ 20329 h 2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70" h="25643">
                  <a:moveTo>
                    <a:pt x="0" y="20329"/>
                  </a:moveTo>
                  <a:cubicBezTo>
                    <a:pt x="3595" y="20430"/>
                    <a:pt x="6946" y="28310"/>
                    <a:pt x="10642" y="24695"/>
                  </a:cubicBezTo>
                  <a:cubicBezTo>
                    <a:pt x="17790" y="15638"/>
                    <a:pt x="11312" y="223"/>
                    <a:pt x="4935" y="0"/>
                  </a:cubicBezTo>
                  <a:cubicBezTo>
                    <a:pt x="-4894" y="6174"/>
                    <a:pt x="9850" y="14196"/>
                    <a:pt x="0" y="20329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972F89A2-47C8-64A2-F437-718442C5FDB8}"/>
                </a:ext>
              </a:extLst>
            </p:cNvPr>
            <p:cNvSpPr/>
            <p:nvPr/>
          </p:nvSpPr>
          <p:spPr>
            <a:xfrm>
              <a:off x="4162797" y="550722"/>
              <a:ext cx="30178" cy="16084"/>
            </a:xfrm>
            <a:custGeom>
              <a:avLst/>
              <a:gdLst>
                <a:gd name="connsiteX0" fmla="*/ 0 w 30178"/>
                <a:gd name="connsiteY0" fmla="*/ 0 h 16084"/>
                <a:gd name="connsiteX1" fmla="*/ 30178 w 30178"/>
                <a:gd name="connsiteY1" fmla="*/ 2396 h 16084"/>
                <a:gd name="connsiteX2" fmla="*/ 0 w 30178"/>
                <a:gd name="connsiteY2" fmla="*/ 0 h 16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178" h="16084">
                  <a:moveTo>
                    <a:pt x="0" y="0"/>
                  </a:moveTo>
                  <a:cubicBezTo>
                    <a:pt x="305" y="17323"/>
                    <a:pt x="28452" y="24228"/>
                    <a:pt x="30178" y="2396"/>
                  </a:cubicBezTo>
                  <a:cubicBezTo>
                    <a:pt x="20044" y="4224"/>
                    <a:pt x="9707" y="13404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EF178497-52E4-D47E-02AD-0E8AA0A0E82E}"/>
                </a:ext>
              </a:extLst>
            </p:cNvPr>
            <p:cNvSpPr/>
            <p:nvPr/>
          </p:nvSpPr>
          <p:spPr>
            <a:xfrm>
              <a:off x="4147099" y="423530"/>
              <a:ext cx="21750" cy="12163"/>
            </a:xfrm>
            <a:custGeom>
              <a:avLst/>
              <a:gdLst>
                <a:gd name="connsiteX0" fmla="*/ 0 w 21750"/>
                <a:gd name="connsiteY0" fmla="*/ 5260 h 12163"/>
                <a:gd name="connsiteX1" fmla="*/ 21750 w 21750"/>
                <a:gd name="connsiteY1" fmla="*/ 0 h 12163"/>
                <a:gd name="connsiteX2" fmla="*/ 0 w 21750"/>
                <a:gd name="connsiteY2" fmla="*/ 5260 h 12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750" h="12163">
                  <a:moveTo>
                    <a:pt x="0" y="5260"/>
                  </a:moveTo>
                  <a:cubicBezTo>
                    <a:pt x="6864" y="16348"/>
                    <a:pt x="14135" y="13708"/>
                    <a:pt x="21750" y="0"/>
                  </a:cubicBezTo>
                  <a:cubicBezTo>
                    <a:pt x="14460" y="2539"/>
                    <a:pt x="7473" y="-4082"/>
                    <a:pt x="0" y="5260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1FCE3470-FE84-1ACE-09B2-2FF9DA988B6B}"/>
                </a:ext>
              </a:extLst>
            </p:cNvPr>
            <p:cNvSpPr/>
            <p:nvPr/>
          </p:nvSpPr>
          <p:spPr>
            <a:xfrm>
              <a:off x="4268787" y="609646"/>
              <a:ext cx="21527" cy="11584"/>
            </a:xfrm>
            <a:custGeom>
              <a:avLst/>
              <a:gdLst>
                <a:gd name="connsiteX0" fmla="*/ 0 w 21527"/>
                <a:gd name="connsiteY0" fmla="*/ 4520 h 11584"/>
                <a:gd name="connsiteX1" fmla="*/ 21527 w 21527"/>
                <a:gd name="connsiteY1" fmla="*/ 6225 h 11584"/>
                <a:gd name="connsiteX2" fmla="*/ 0 w 21527"/>
                <a:gd name="connsiteY2" fmla="*/ 4520 h 11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527" h="11584">
                  <a:moveTo>
                    <a:pt x="0" y="4520"/>
                  </a:moveTo>
                  <a:cubicBezTo>
                    <a:pt x="7128" y="7769"/>
                    <a:pt x="14013" y="17639"/>
                    <a:pt x="21527" y="6225"/>
                  </a:cubicBezTo>
                  <a:cubicBezTo>
                    <a:pt x="14500" y="1230"/>
                    <a:pt x="7453" y="-3989"/>
                    <a:pt x="0" y="4520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1718423D-4D54-3AD0-2768-1BE8F2B46AA3}"/>
                </a:ext>
              </a:extLst>
            </p:cNvPr>
            <p:cNvSpPr/>
            <p:nvPr/>
          </p:nvSpPr>
          <p:spPr>
            <a:xfrm>
              <a:off x="4345492" y="634616"/>
              <a:ext cx="15541" cy="17708"/>
            </a:xfrm>
            <a:custGeom>
              <a:avLst/>
              <a:gdLst>
                <a:gd name="connsiteX0" fmla="*/ 0 w 15541"/>
                <a:gd name="connsiteY0" fmla="*/ 13099 h 17708"/>
                <a:gd name="connsiteX1" fmla="*/ 14947 w 15541"/>
                <a:gd name="connsiteY1" fmla="*/ 17709 h 17708"/>
                <a:gd name="connsiteX2" fmla="*/ 9017 w 15541"/>
                <a:gd name="connsiteY2" fmla="*/ 0 h 17708"/>
                <a:gd name="connsiteX3" fmla="*/ 0 w 15541"/>
                <a:gd name="connsiteY3" fmla="*/ 13099 h 17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41" h="17708">
                  <a:moveTo>
                    <a:pt x="0" y="13099"/>
                  </a:moveTo>
                  <a:cubicBezTo>
                    <a:pt x="4833" y="19516"/>
                    <a:pt x="10134" y="11271"/>
                    <a:pt x="14947" y="17709"/>
                  </a:cubicBezTo>
                  <a:cubicBezTo>
                    <a:pt x="17384" y="12205"/>
                    <a:pt x="11718" y="6011"/>
                    <a:pt x="9017" y="0"/>
                  </a:cubicBezTo>
                  <a:cubicBezTo>
                    <a:pt x="6011" y="4407"/>
                    <a:pt x="2985" y="8773"/>
                    <a:pt x="0" y="13099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73C6DA23-A98F-CAEF-A148-39A3605708A8}"/>
                </a:ext>
              </a:extLst>
            </p:cNvPr>
            <p:cNvSpPr/>
            <p:nvPr/>
          </p:nvSpPr>
          <p:spPr>
            <a:xfrm>
              <a:off x="4378107" y="633054"/>
              <a:ext cx="17357" cy="15087"/>
            </a:xfrm>
            <a:custGeom>
              <a:avLst/>
              <a:gdLst>
                <a:gd name="connsiteX0" fmla="*/ 0 w 17357"/>
                <a:gd name="connsiteY0" fmla="*/ 6883 h 15087"/>
                <a:gd name="connsiteX1" fmla="*/ 16998 w 17357"/>
                <a:gd name="connsiteY1" fmla="*/ 15088 h 15087"/>
                <a:gd name="connsiteX2" fmla="*/ 0 w 17357"/>
                <a:gd name="connsiteY2" fmla="*/ 6883 h 15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357" h="15087">
                  <a:moveTo>
                    <a:pt x="0" y="6883"/>
                  </a:moveTo>
                  <a:cubicBezTo>
                    <a:pt x="5361" y="19718"/>
                    <a:pt x="11494" y="7594"/>
                    <a:pt x="16998" y="15088"/>
                  </a:cubicBezTo>
                  <a:cubicBezTo>
                    <a:pt x="19841" y="7634"/>
                    <a:pt x="5016" y="-9547"/>
                    <a:pt x="0" y="6883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D42AC232-93FE-1784-2B26-1013C9A76257}"/>
                </a:ext>
              </a:extLst>
            </p:cNvPr>
            <p:cNvSpPr/>
            <p:nvPr/>
          </p:nvSpPr>
          <p:spPr>
            <a:xfrm>
              <a:off x="4674723" y="1109529"/>
              <a:ext cx="25088" cy="30483"/>
            </a:xfrm>
            <a:custGeom>
              <a:avLst/>
              <a:gdLst>
                <a:gd name="connsiteX0" fmla="*/ 3300 w 25088"/>
                <a:gd name="connsiteY0" fmla="*/ 29833 h 30483"/>
                <a:gd name="connsiteX1" fmla="*/ 3523 w 25088"/>
                <a:gd name="connsiteY1" fmla="*/ 22908 h 30483"/>
                <a:gd name="connsiteX2" fmla="*/ 11931 w 25088"/>
                <a:gd name="connsiteY2" fmla="*/ 30483 h 30483"/>
                <a:gd name="connsiteX3" fmla="*/ 23222 w 25088"/>
                <a:gd name="connsiteY3" fmla="*/ 14094 h 30483"/>
                <a:gd name="connsiteX4" fmla="*/ 19323 w 25088"/>
                <a:gd name="connsiteY4" fmla="*/ 0 h 30483"/>
                <a:gd name="connsiteX5" fmla="*/ 3300 w 25088"/>
                <a:gd name="connsiteY5" fmla="*/ 29833 h 30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088" h="30483">
                  <a:moveTo>
                    <a:pt x="3300" y="29833"/>
                  </a:moveTo>
                  <a:cubicBezTo>
                    <a:pt x="5615" y="27721"/>
                    <a:pt x="4620" y="25304"/>
                    <a:pt x="3523" y="22908"/>
                  </a:cubicBezTo>
                  <a:cubicBezTo>
                    <a:pt x="6488" y="19659"/>
                    <a:pt x="9128" y="26767"/>
                    <a:pt x="11931" y="30483"/>
                  </a:cubicBezTo>
                  <a:cubicBezTo>
                    <a:pt x="17170" y="26807"/>
                    <a:pt x="15282" y="6357"/>
                    <a:pt x="23222" y="14094"/>
                  </a:cubicBezTo>
                  <a:cubicBezTo>
                    <a:pt x="30960" y="2133"/>
                    <a:pt x="11646" y="9159"/>
                    <a:pt x="19323" y="0"/>
                  </a:cubicBezTo>
                  <a:cubicBezTo>
                    <a:pt x="12560" y="1381"/>
                    <a:pt x="-7931" y="12977"/>
                    <a:pt x="3300" y="29833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9DD79F39-D3B2-D66D-0CCB-FBDD99030CE2}"/>
                </a:ext>
              </a:extLst>
            </p:cNvPr>
            <p:cNvSpPr/>
            <p:nvPr/>
          </p:nvSpPr>
          <p:spPr>
            <a:xfrm>
              <a:off x="4702474" y="1104310"/>
              <a:ext cx="23557" cy="28480"/>
            </a:xfrm>
            <a:custGeom>
              <a:avLst/>
              <a:gdLst>
                <a:gd name="connsiteX0" fmla="*/ 0 w 23557"/>
                <a:gd name="connsiteY0" fmla="*/ 12794 h 28480"/>
                <a:gd name="connsiteX1" fmla="*/ 8631 w 23557"/>
                <a:gd name="connsiteY1" fmla="*/ 13464 h 28480"/>
                <a:gd name="connsiteX2" fmla="*/ 12490 w 23557"/>
                <a:gd name="connsiteY2" fmla="*/ 27538 h 28480"/>
                <a:gd name="connsiteX3" fmla="*/ 23558 w 23557"/>
                <a:gd name="connsiteY3" fmla="*/ 18034 h 28480"/>
                <a:gd name="connsiteX4" fmla="*/ 13343 w 23557"/>
                <a:gd name="connsiteY4" fmla="*/ 0 h 28480"/>
                <a:gd name="connsiteX5" fmla="*/ 0 w 23557"/>
                <a:gd name="connsiteY5" fmla="*/ 12794 h 28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557" h="28480">
                  <a:moveTo>
                    <a:pt x="0" y="12794"/>
                  </a:moveTo>
                  <a:cubicBezTo>
                    <a:pt x="2681" y="20126"/>
                    <a:pt x="5605" y="17018"/>
                    <a:pt x="8631" y="13464"/>
                  </a:cubicBezTo>
                  <a:cubicBezTo>
                    <a:pt x="11698" y="18318"/>
                    <a:pt x="14784" y="23131"/>
                    <a:pt x="12490" y="27538"/>
                  </a:cubicBezTo>
                  <a:cubicBezTo>
                    <a:pt x="15983" y="31417"/>
                    <a:pt x="19841" y="22339"/>
                    <a:pt x="23558" y="18034"/>
                  </a:cubicBezTo>
                  <a:cubicBezTo>
                    <a:pt x="20126" y="12023"/>
                    <a:pt x="16714" y="6072"/>
                    <a:pt x="13343" y="0"/>
                  </a:cubicBezTo>
                  <a:cubicBezTo>
                    <a:pt x="8631" y="12287"/>
                    <a:pt x="4610" y="3452"/>
                    <a:pt x="0" y="12794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7D49FDCA-BAAD-00EF-AF13-3D5A4222CC22}"/>
                </a:ext>
              </a:extLst>
            </p:cNvPr>
            <p:cNvSpPr/>
            <p:nvPr/>
          </p:nvSpPr>
          <p:spPr>
            <a:xfrm>
              <a:off x="4749996" y="1174278"/>
              <a:ext cx="17445" cy="14243"/>
            </a:xfrm>
            <a:custGeom>
              <a:avLst/>
              <a:gdLst>
                <a:gd name="connsiteX0" fmla="*/ 0 w 17445"/>
                <a:gd name="connsiteY0" fmla="*/ 12078 h 14243"/>
                <a:gd name="connsiteX1" fmla="*/ 17445 w 17445"/>
                <a:gd name="connsiteY1" fmla="*/ 6534 h 14243"/>
                <a:gd name="connsiteX2" fmla="*/ 0 w 17445"/>
                <a:gd name="connsiteY2" fmla="*/ 12078 h 14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445" h="14243">
                  <a:moveTo>
                    <a:pt x="0" y="12078"/>
                  </a:moveTo>
                  <a:cubicBezTo>
                    <a:pt x="5605" y="16932"/>
                    <a:pt x="11454" y="12992"/>
                    <a:pt x="17445" y="6534"/>
                  </a:cubicBezTo>
                  <a:cubicBezTo>
                    <a:pt x="12063" y="-6260"/>
                    <a:pt x="6052" y="1985"/>
                    <a:pt x="0" y="12078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FB570118-01AB-A6B8-B97D-0161AF039157}"/>
                </a:ext>
              </a:extLst>
            </p:cNvPr>
            <p:cNvSpPr/>
            <p:nvPr/>
          </p:nvSpPr>
          <p:spPr>
            <a:xfrm>
              <a:off x="4494338" y="666650"/>
              <a:ext cx="8487" cy="27873"/>
            </a:xfrm>
            <a:custGeom>
              <a:avLst/>
              <a:gdLst>
                <a:gd name="connsiteX0" fmla="*/ 847 w 8487"/>
                <a:gd name="connsiteY0" fmla="*/ 27247 h 27873"/>
                <a:gd name="connsiteX1" fmla="*/ 5986 w 8487"/>
                <a:gd name="connsiteY1" fmla="*/ 33 h 27873"/>
                <a:gd name="connsiteX2" fmla="*/ 847 w 8487"/>
                <a:gd name="connsiteY2" fmla="*/ 27247 h 27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487" h="27873">
                  <a:moveTo>
                    <a:pt x="847" y="27247"/>
                  </a:moveTo>
                  <a:cubicBezTo>
                    <a:pt x="10027" y="32080"/>
                    <a:pt x="9844" y="7588"/>
                    <a:pt x="5986" y="33"/>
                  </a:cubicBezTo>
                  <a:cubicBezTo>
                    <a:pt x="-4879" y="-881"/>
                    <a:pt x="2756" y="17255"/>
                    <a:pt x="847" y="27247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63D478B0-7239-6321-9C65-69C87112A36A}"/>
                </a:ext>
              </a:extLst>
            </p:cNvPr>
            <p:cNvSpPr/>
            <p:nvPr/>
          </p:nvSpPr>
          <p:spPr>
            <a:xfrm>
              <a:off x="4479203" y="639840"/>
              <a:ext cx="32594" cy="19504"/>
            </a:xfrm>
            <a:custGeom>
              <a:avLst/>
              <a:gdLst>
                <a:gd name="connsiteX0" fmla="*/ 0 w 32594"/>
                <a:gd name="connsiteY0" fmla="*/ 11388 h 19504"/>
                <a:gd name="connsiteX1" fmla="*/ 32595 w 32594"/>
                <a:gd name="connsiteY1" fmla="*/ 3509 h 19504"/>
                <a:gd name="connsiteX2" fmla="*/ 0 w 32594"/>
                <a:gd name="connsiteY2" fmla="*/ 11388 h 19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594" h="19504">
                  <a:moveTo>
                    <a:pt x="0" y="11388"/>
                  </a:moveTo>
                  <a:cubicBezTo>
                    <a:pt x="11089" y="17907"/>
                    <a:pt x="26929" y="29057"/>
                    <a:pt x="32595" y="3509"/>
                  </a:cubicBezTo>
                  <a:cubicBezTo>
                    <a:pt x="21608" y="9825"/>
                    <a:pt x="11495" y="-12637"/>
                    <a:pt x="0" y="11388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E7F60307-0588-E69A-51DB-13D9C88D8947}"/>
                </a:ext>
              </a:extLst>
            </p:cNvPr>
            <p:cNvSpPr/>
            <p:nvPr/>
          </p:nvSpPr>
          <p:spPr>
            <a:xfrm>
              <a:off x="4510247" y="677792"/>
              <a:ext cx="21818" cy="13769"/>
            </a:xfrm>
            <a:custGeom>
              <a:avLst/>
              <a:gdLst>
                <a:gd name="connsiteX0" fmla="*/ 89 w 21818"/>
                <a:gd name="connsiteY0" fmla="*/ 13769 h 13769"/>
                <a:gd name="connsiteX1" fmla="*/ 21819 w 21818"/>
                <a:gd name="connsiteY1" fmla="*/ 8550 h 13769"/>
                <a:gd name="connsiteX2" fmla="*/ 515 w 21818"/>
                <a:gd name="connsiteY2" fmla="*/ 0 h 13769"/>
                <a:gd name="connsiteX3" fmla="*/ 89 w 21818"/>
                <a:gd name="connsiteY3" fmla="*/ 13769 h 13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818" h="13769">
                  <a:moveTo>
                    <a:pt x="89" y="13769"/>
                  </a:moveTo>
                  <a:cubicBezTo>
                    <a:pt x="7359" y="11251"/>
                    <a:pt x="14325" y="17871"/>
                    <a:pt x="21819" y="8550"/>
                  </a:cubicBezTo>
                  <a:cubicBezTo>
                    <a:pt x="14751" y="4386"/>
                    <a:pt x="7481" y="7494"/>
                    <a:pt x="515" y="0"/>
                  </a:cubicBezTo>
                  <a:cubicBezTo>
                    <a:pt x="-1455" y="4447"/>
                    <a:pt x="3074" y="9403"/>
                    <a:pt x="89" y="13769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BBB33CC-49AB-6A53-BEDF-547DC6B2A9AF}"/>
                </a:ext>
              </a:extLst>
            </p:cNvPr>
            <p:cNvSpPr/>
            <p:nvPr/>
          </p:nvSpPr>
          <p:spPr>
            <a:xfrm>
              <a:off x="4545165" y="722816"/>
              <a:ext cx="18112" cy="30178"/>
            </a:xfrm>
            <a:custGeom>
              <a:avLst/>
              <a:gdLst>
                <a:gd name="connsiteX0" fmla="*/ 0 w 18112"/>
                <a:gd name="connsiteY0" fmla="*/ 30178 h 30178"/>
                <a:gd name="connsiteX1" fmla="*/ 11718 w 18112"/>
                <a:gd name="connsiteY1" fmla="*/ 0 h 30178"/>
                <a:gd name="connsiteX2" fmla="*/ 0 w 18112"/>
                <a:gd name="connsiteY2" fmla="*/ 30178 h 3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12" h="30178">
                  <a:moveTo>
                    <a:pt x="0" y="30178"/>
                  </a:moveTo>
                  <a:cubicBezTo>
                    <a:pt x="19049" y="24817"/>
                    <a:pt x="23273" y="36677"/>
                    <a:pt x="11718" y="0"/>
                  </a:cubicBezTo>
                  <a:cubicBezTo>
                    <a:pt x="2396" y="9565"/>
                    <a:pt x="3148" y="20044"/>
                    <a:pt x="0" y="30178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67A05E36-CA00-FCBD-2D1E-00E637D14C3E}"/>
                </a:ext>
              </a:extLst>
            </p:cNvPr>
            <p:cNvSpPr/>
            <p:nvPr/>
          </p:nvSpPr>
          <p:spPr>
            <a:xfrm>
              <a:off x="4814800" y="1179119"/>
              <a:ext cx="21526" cy="13844"/>
            </a:xfrm>
            <a:custGeom>
              <a:avLst/>
              <a:gdLst>
                <a:gd name="connsiteX0" fmla="*/ 0 w 21526"/>
                <a:gd name="connsiteY0" fmla="*/ 5388 h 13844"/>
                <a:gd name="connsiteX1" fmla="*/ 21527 w 21526"/>
                <a:gd name="connsiteY1" fmla="*/ 7054 h 13844"/>
                <a:gd name="connsiteX2" fmla="*/ 0 w 21526"/>
                <a:gd name="connsiteY2" fmla="*/ 5388 h 1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526" h="13844">
                  <a:moveTo>
                    <a:pt x="0" y="5388"/>
                  </a:moveTo>
                  <a:cubicBezTo>
                    <a:pt x="6844" y="16071"/>
                    <a:pt x="14033" y="16639"/>
                    <a:pt x="21527" y="7054"/>
                  </a:cubicBezTo>
                  <a:cubicBezTo>
                    <a:pt x="14439" y="3804"/>
                    <a:pt x="7555" y="-6065"/>
                    <a:pt x="0" y="5388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B5EB49D3-87E4-B120-DE51-88EE5D6DA4CC}"/>
                </a:ext>
              </a:extLst>
            </p:cNvPr>
            <p:cNvSpPr/>
            <p:nvPr/>
          </p:nvSpPr>
          <p:spPr>
            <a:xfrm>
              <a:off x="4914348" y="1189642"/>
              <a:ext cx="55466" cy="34020"/>
            </a:xfrm>
            <a:custGeom>
              <a:avLst/>
              <a:gdLst>
                <a:gd name="connsiteX0" fmla="*/ 5000 w 55466"/>
                <a:gd name="connsiteY0" fmla="*/ 34021 h 34020"/>
                <a:gd name="connsiteX1" fmla="*/ 55467 w 55466"/>
                <a:gd name="connsiteY1" fmla="*/ 6828 h 34020"/>
                <a:gd name="connsiteX2" fmla="*/ 7681 w 55466"/>
                <a:gd name="connsiteY2" fmla="*/ 16962 h 34020"/>
                <a:gd name="connsiteX3" fmla="*/ 12413 w 55466"/>
                <a:gd name="connsiteY3" fmla="*/ 3518 h 34020"/>
                <a:gd name="connsiteX4" fmla="*/ 5000 w 55466"/>
                <a:gd name="connsiteY4" fmla="*/ 34021 h 3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466" h="34020">
                  <a:moveTo>
                    <a:pt x="5000" y="34021"/>
                  </a:moveTo>
                  <a:cubicBezTo>
                    <a:pt x="25796" y="15987"/>
                    <a:pt x="43079" y="33188"/>
                    <a:pt x="55467" y="6828"/>
                  </a:cubicBezTo>
                  <a:cubicBezTo>
                    <a:pt x="39646" y="6686"/>
                    <a:pt x="23806" y="7396"/>
                    <a:pt x="7681" y="16962"/>
                  </a:cubicBezTo>
                  <a:cubicBezTo>
                    <a:pt x="5650" y="12189"/>
                    <a:pt x="10057" y="7965"/>
                    <a:pt x="12413" y="3518"/>
                  </a:cubicBezTo>
                  <a:cubicBezTo>
                    <a:pt x="-1884" y="-9784"/>
                    <a:pt x="-3082" y="17774"/>
                    <a:pt x="5000" y="34021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674F3C7C-4809-6E41-9CA4-720D10E80451}"/>
                </a:ext>
              </a:extLst>
            </p:cNvPr>
            <p:cNvSpPr/>
            <p:nvPr/>
          </p:nvSpPr>
          <p:spPr>
            <a:xfrm>
              <a:off x="4674918" y="704138"/>
              <a:ext cx="11844" cy="26264"/>
            </a:xfrm>
            <a:custGeom>
              <a:avLst/>
              <a:gdLst>
                <a:gd name="connsiteX0" fmla="*/ 485 w 11844"/>
                <a:gd name="connsiteY0" fmla="*/ 24425 h 26264"/>
                <a:gd name="connsiteX1" fmla="*/ 11776 w 11844"/>
                <a:gd name="connsiteY1" fmla="*/ 8036 h 26264"/>
                <a:gd name="connsiteX2" fmla="*/ 485 w 11844"/>
                <a:gd name="connsiteY2" fmla="*/ 24425 h 26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44" h="26264">
                  <a:moveTo>
                    <a:pt x="485" y="24425"/>
                  </a:moveTo>
                  <a:cubicBezTo>
                    <a:pt x="11573" y="34701"/>
                    <a:pt x="5176" y="-1894"/>
                    <a:pt x="11776" y="8036"/>
                  </a:cubicBezTo>
                  <a:cubicBezTo>
                    <a:pt x="13015" y="-14364"/>
                    <a:pt x="-2947" y="16322"/>
                    <a:pt x="485" y="24425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6AD1AB83-B97E-C70A-60F7-5DB942CA58AC}"/>
                </a:ext>
              </a:extLst>
            </p:cNvPr>
            <p:cNvSpPr/>
            <p:nvPr/>
          </p:nvSpPr>
          <p:spPr>
            <a:xfrm>
              <a:off x="4686491" y="708210"/>
              <a:ext cx="19678" cy="13796"/>
            </a:xfrm>
            <a:custGeom>
              <a:avLst/>
              <a:gdLst>
                <a:gd name="connsiteX0" fmla="*/ 0 w 19678"/>
                <a:gd name="connsiteY0" fmla="*/ 10828 h 13796"/>
                <a:gd name="connsiteX1" fmla="*/ 19679 w 19678"/>
                <a:gd name="connsiteY1" fmla="*/ 2014 h 13796"/>
                <a:gd name="connsiteX2" fmla="*/ 0 w 19678"/>
                <a:gd name="connsiteY2" fmla="*/ 10828 h 13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678" h="13796">
                  <a:moveTo>
                    <a:pt x="0" y="10828"/>
                  </a:moveTo>
                  <a:cubicBezTo>
                    <a:pt x="6316" y="15824"/>
                    <a:pt x="12774" y="15519"/>
                    <a:pt x="19679" y="2014"/>
                  </a:cubicBezTo>
                  <a:cubicBezTo>
                    <a:pt x="13343" y="-2535"/>
                    <a:pt x="6763" y="714"/>
                    <a:pt x="0" y="10828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BABA59F7-02CC-F4A1-E77D-F9F7561A6C20}"/>
                </a:ext>
              </a:extLst>
            </p:cNvPr>
            <p:cNvSpPr/>
            <p:nvPr/>
          </p:nvSpPr>
          <p:spPr>
            <a:xfrm>
              <a:off x="5019245" y="1199820"/>
              <a:ext cx="15190" cy="18399"/>
            </a:xfrm>
            <a:custGeom>
              <a:avLst/>
              <a:gdLst>
                <a:gd name="connsiteX0" fmla="*/ 0 w 15190"/>
                <a:gd name="connsiteY0" fmla="*/ 4021 h 18399"/>
                <a:gd name="connsiteX1" fmla="*/ 8184 w 15190"/>
                <a:gd name="connsiteY1" fmla="*/ 18400 h 18399"/>
                <a:gd name="connsiteX2" fmla="*/ 15191 w 15190"/>
                <a:gd name="connsiteY2" fmla="*/ 1706 h 18399"/>
                <a:gd name="connsiteX3" fmla="*/ 0 w 15190"/>
                <a:gd name="connsiteY3" fmla="*/ 4021 h 18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90" h="18399">
                  <a:moveTo>
                    <a:pt x="0" y="4021"/>
                  </a:moveTo>
                  <a:cubicBezTo>
                    <a:pt x="2721" y="8814"/>
                    <a:pt x="5483" y="13607"/>
                    <a:pt x="8184" y="18400"/>
                  </a:cubicBezTo>
                  <a:cubicBezTo>
                    <a:pt x="12510" y="12977"/>
                    <a:pt x="10459" y="7129"/>
                    <a:pt x="15191" y="1706"/>
                  </a:cubicBezTo>
                  <a:cubicBezTo>
                    <a:pt x="10073" y="4123"/>
                    <a:pt x="5301" y="-4874"/>
                    <a:pt x="0" y="4021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0D565CFA-0A72-6DE1-7839-3D880287BF7B}"/>
                </a:ext>
              </a:extLst>
            </p:cNvPr>
            <p:cNvSpPr/>
            <p:nvPr/>
          </p:nvSpPr>
          <p:spPr>
            <a:xfrm>
              <a:off x="4820819" y="792130"/>
              <a:ext cx="14533" cy="24226"/>
            </a:xfrm>
            <a:custGeom>
              <a:avLst/>
              <a:gdLst>
                <a:gd name="connsiteX0" fmla="*/ 7344 w 14533"/>
                <a:gd name="connsiteY0" fmla="*/ 24226 h 24226"/>
                <a:gd name="connsiteX1" fmla="*/ 14533 w 14533"/>
                <a:gd name="connsiteY1" fmla="*/ 587 h 24226"/>
                <a:gd name="connsiteX2" fmla="*/ 7344 w 14533"/>
                <a:gd name="connsiteY2" fmla="*/ 24226 h 24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33" h="24226">
                  <a:moveTo>
                    <a:pt x="7344" y="24226"/>
                  </a:moveTo>
                  <a:cubicBezTo>
                    <a:pt x="10776" y="16387"/>
                    <a:pt x="5557" y="7939"/>
                    <a:pt x="14533" y="587"/>
                  </a:cubicBezTo>
                  <a:cubicBezTo>
                    <a:pt x="4460" y="-4125"/>
                    <a:pt x="-8334" y="20977"/>
                    <a:pt x="7344" y="24226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ED17E992-2114-B8AD-F929-A203BBD856D6}"/>
                </a:ext>
              </a:extLst>
            </p:cNvPr>
            <p:cNvSpPr/>
            <p:nvPr/>
          </p:nvSpPr>
          <p:spPr>
            <a:xfrm>
              <a:off x="3040836" y="1235076"/>
              <a:ext cx="109909" cy="60376"/>
            </a:xfrm>
            <a:custGeom>
              <a:avLst/>
              <a:gdLst>
                <a:gd name="connsiteX0" fmla="*/ 12510 w 109909"/>
                <a:gd name="connsiteY0" fmla="*/ 30097 h 60376"/>
                <a:gd name="connsiteX1" fmla="*/ 11109 w 109909"/>
                <a:gd name="connsiteY1" fmla="*/ 5829 h 60376"/>
                <a:gd name="connsiteX2" fmla="*/ 0 w 109909"/>
                <a:gd name="connsiteY2" fmla="*/ 15353 h 60376"/>
                <a:gd name="connsiteX3" fmla="*/ 10276 w 109909"/>
                <a:gd name="connsiteY3" fmla="*/ 33407 h 60376"/>
                <a:gd name="connsiteX4" fmla="*/ 65820 w 109909"/>
                <a:gd name="connsiteY4" fmla="*/ 51502 h 60376"/>
                <a:gd name="connsiteX5" fmla="*/ 80807 w 109909"/>
                <a:gd name="connsiteY5" fmla="*/ 56092 h 60376"/>
                <a:gd name="connsiteX6" fmla="*/ 81234 w 109909"/>
                <a:gd name="connsiteY6" fmla="*/ 42343 h 60376"/>
                <a:gd name="connsiteX7" fmla="*/ 91449 w 109909"/>
                <a:gd name="connsiteY7" fmla="*/ 60377 h 60376"/>
                <a:gd name="connsiteX8" fmla="*/ 109909 w 109909"/>
                <a:gd name="connsiteY8" fmla="*/ 20410 h 60376"/>
                <a:gd name="connsiteX9" fmla="*/ 85722 w 109909"/>
                <a:gd name="connsiteY9" fmla="*/ 35783 h 60376"/>
                <a:gd name="connsiteX10" fmla="*/ 66469 w 109909"/>
                <a:gd name="connsiteY10" fmla="*/ 30848 h 60376"/>
                <a:gd name="connsiteX11" fmla="*/ 24228 w 109909"/>
                <a:gd name="connsiteY11" fmla="*/ 0 h 60376"/>
                <a:gd name="connsiteX12" fmla="*/ 38566 w 109909"/>
                <a:gd name="connsiteY12" fmla="*/ 25284 h 60376"/>
                <a:gd name="connsiteX13" fmla="*/ 12510 w 109909"/>
                <a:gd name="connsiteY13" fmla="*/ 30097 h 60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9909" h="60376">
                  <a:moveTo>
                    <a:pt x="12510" y="30097"/>
                  </a:moveTo>
                  <a:cubicBezTo>
                    <a:pt x="9484" y="21811"/>
                    <a:pt x="19659" y="14561"/>
                    <a:pt x="11109" y="5829"/>
                  </a:cubicBezTo>
                  <a:cubicBezTo>
                    <a:pt x="7331" y="12144"/>
                    <a:pt x="3818" y="8306"/>
                    <a:pt x="0" y="15353"/>
                  </a:cubicBezTo>
                  <a:cubicBezTo>
                    <a:pt x="17425" y="18603"/>
                    <a:pt x="-8936" y="76421"/>
                    <a:pt x="10276" y="33407"/>
                  </a:cubicBezTo>
                  <a:cubicBezTo>
                    <a:pt x="28838" y="37693"/>
                    <a:pt x="47684" y="32757"/>
                    <a:pt x="65820" y="51502"/>
                  </a:cubicBezTo>
                  <a:cubicBezTo>
                    <a:pt x="74613" y="37043"/>
                    <a:pt x="77335" y="42627"/>
                    <a:pt x="80807" y="56092"/>
                  </a:cubicBezTo>
                  <a:cubicBezTo>
                    <a:pt x="82737" y="51726"/>
                    <a:pt x="78248" y="46770"/>
                    <a:pt x="81234" y="42343"/>
                  </a:cubicBezTo>
                  <a:cubicBezTo>
                    <a:pt x="89560" y="35824"/>
                    <a:pt x="83468" y="55665"/>
                    <a:pt x="91449" y="60377"/>
                  </a:cubicBezTo>
                  <a:cubicBezTo>
                    <a:pt x="93764" y="44029"/>
                    <a:pt x="98171" y="46364"/>
                    <a:pt x="109909" y="20410"/>
                  </a:cubicBezTo>
                  <a:cubicBezTo>
                    <a:pt x="102233" y="13668"/>
                    <a:pt x="93866" y="28696"/>
                    <a:pt x="85722" y="35783"/>
                  </a:cubicBezTo>
                  <a:cubicBezTo>
                    <a:pt x="79853" y="15962"/>
                    <a:pt x="72989" y="28412"/>
                    <a:pt x="66469" y="30848"/>
                  </a:cubicBezTo>
                  <a:cubicBezTo>
                    <a:pt x="53249" y="-1482"/>
                    <a:pt x="31316" y="14520"/>
                    <a:pt x="24228" y="0"/>
                  </a:cubicBezTo>
                  <a:cubicBezTo>
                    <a:pt x="14196" y="14033"/>
                    <a:pt x="34504" y="26462"/>
                    <a:pt x="38566" y="25284"/>
                  </a:cubicBezTo>
                  <a:cubicBezTo>
                    <a:pt x="29467" y="40596"/>
                    <a:pt x="21649" y="13302"/>
                    <a:pt x="12510" y="30097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AF7118F9-8A49-D4B6-E5B7-01AEB7957B2A}"/>
                </a:ext>
              </a:extLst>
            </p:cNvPr>
            <p:cNvSpPr/>
            <p:nvPr/>
          </p:nvSpPr>
          <p:spPr>
            <a:xfrm>
              <a:off x="3236813" y="1388466"/>
              <a:ext cx="34463" cy="25139"/>
            </a:xfrm>
            <a:custGeom>
              <a:avLst/>
              <a:gdLst>
                <a:gd name="connsiteX0" fmla="*/ 0 w 34463"/>
                <a:gd name="connsiteY0" fmla="*/ 18562 h 25139"/>
                <a:gd name="connsiteX1" fmla="*/ 34463 w 34463"/>
                <a:gd name="connsiteY1" fmla="*/ 21283 h 25139"/>
                <a:gd name="connsiteX2" fmla="*/ 26482 w 34463"/>
                <a:gd name="connsiteY2" fmla="*/ 0 h 25139"/>
                <a:gd name="connsiteX3" fmla="*/ 0 w 34463"/>
                <a:gd name="connsiteY3" fmla="*/ 18562 h 25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463" h="25139">
                  <a:moveTo>
                    <a:pt x="0" y="18562"/>
                  </a:moveTo>
                  <a:cubicBezTo>
                    <a:pt x="11230" y="28148"/>
                    <a:pt x="22806" y="25609"/>
                    <a:pt x="34463" y="21283"/>
                  </a:cubicBezTo>
                  <a:cubicBezTo>
                    <a:pt x="26787" y="13810"/>
                    <a:pt x="32331" y="7311"/>
                    <a:pt x="26482" y="0"/>
                  </a:cubicBezTo>
                  <a:cubicBezTo>
                    <a:pt x="21771" y="28757"/>
                    <a:pt x="10154" y="8144"/>
                    <a:pt x="0" y="18562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65F006CE-EDFA-D3E2-2FB2-85D3D779D580}"/>
                </a:ext>
              </a:extLst>
            </p:cNvPr>
            <p:cNvSpPr/>
            <p:nvPr/>
          </p:nvSpPr>
          <p:spPr>
            <a:xfrm>
              <a:off x="3493634" y="1684101"/>
              <a:ext cx="21750" cy="11641"/>
            </a:xfrm>
            <a:custGeom>
              <a:avLst/>
              <a:gdLst>
                <a:gd name="connsiteX0" fmla="*/ 0 w 21750"/>
                <a:gd name="connsiteY0" fmla="*/ 8606 h 11641"/>
                <a:gd name="connsiteX1" fmla="*/ 21750 w 21750"/>
                <a:gd name="connsiteY1" fmla="*/ 3387 h 11641"/>
                <a:gd name="connsiteX2" fmla="*/ 0 w 21750"/>
                <a:gd name="connsiteY2" fmla="*/ 8606 h 1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750" h="11641">
                  <a:moveTo>
                    <a:pt x="0" y="8606"/>
                  </a:moveTo>
                  <a:cubicBezTo>
                    <a:pt x="6905" y="17988"/>
                    <a:pt x="14582" y="2554"/>
                    <a:pt x="21750" y="3387"/>
                  </a:cubicBezTo>
                  <a:cubicBezTo>
                    <a:pt x="14602" y="1295"/>
                    <a:pt x="7575" y="-5265"/>
                    <a:pt x="0" y="8606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00291709-C02D-6D43-C6AB-8FB53041DD59}"/>
                </a:ext>
              </a:extLst>
            </p:cNvPr>
            <p:cNvSpPr/>
            <p:nvPr/>
          </p:nvSpPr>
          <p:spPr>
            <a:xfrm>
              <a:off x="3876753" y="1640148"/>
              <a:ext cx="16848" cy="21344"/>
            </a:xfrm>
            <a:custGeom>
              <a:avLst/>
              <a:gdLst>
                <a:gd name="connsiteX0" fmla="*/ 6966 w 16848"/>
                <a:gd name="connsiteY0" fmla="*/ 0 h 21344"/>
                <a:gd name="connsiteX1" fmla="*/ 0 w 16848"/>
                <a:gd name="connsiteY1" fmla="*/ 16674 h 21344"/>
                <a:gd name="connsiteX2" fmla="*/ 11068 w 16848"/>
                <a:gd name="connsiteY2" fmla="*/ 7270 h 21344"/>
                <a:gd name="connsiteX3" fmla="*/ 14947 w 16848"/>
                <a:gd name="connsiteY3" fmla="*/ 21345 h 21344"/>
                <a:gd name="connsiteX4" fmla="*/ 6966 w 16848"/>
                <a:gd name="connsiteY4" fmla="*/ 0 h 2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48" h="21344">
                  <a:moveTo>
                    <a:pt x="6966" y="0"/>
                  </a:moveTo>
                  <a:cubicBezTo>
                    <a:pt x="1381" y="5301"/>
                    <a:pt x="2376" y="11129"/>
                    <a:pt x="0" y="16674"/>
                  </a:cubicBezTo>
                  <a:cubicBezTo>
                    <a:pt x="3473" y="20654"/>
                    <a:pt x="7352" y="11495"/>
                    <a:pt x="11068" y="7270"/>
                  </a:cubicBezTo>
                  <a:cubicBezTo>
                    <a:pt x="11474" y="11860"/>
                    <a:pt x="12043" y="16511"/>
                    <a:pt x="14947" y="21345"/>
                  </a:cubicBezTo>
                  <a:cubicBezTo>
                    <a:pt x="20572" y="8550"/>
                    <a:pt x="12449" y="7453"/>
                    <a:pt x="6966" y="0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3F287E43-BBCA-26BA-0086-5B0F6D458031}"/>
                </a:ext>
              </a:extLst>
            </p:cNvPr>
            <p:cNvSpPr/>
            <p:nvPr/>
          </p:nvSpPr>
          <p:spPr>
            <a:xfrm>
              <a:off x="3571845" y="1103599"/>
              <a:ext cx="17238" cy="26949"/>
            </a:xfrm>
            <a:custGeom>
              <a:avLst/>
              <a:gdLst>
                <a:gd name="connsiteX0" fmla="*/ 2108 w 17238"/>
                <a:gd name="connsiteY0" fmla="*/ 5260 h 26949"/>
                <a:gd name="connsiteX1" fmla="*/ 14354 w 17238"/>
                <a:gd name="connsiteY1" fmla="*/ 26949 h 26949"/>
                <a:gd name="connsiteX2" fmla="*/ 17238 w 17238"/>
                <a:gd name="connsiteY2" fmla="*/ 2986 h 26949"/>
                <a:gd name="connsiteX3" fmla="*/ 2108 w 17238"/>
                <a:gd name="connsiteY3" fmla="*/ 5260 h 26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38" h="26949">
                  <a:moveTo>
                    <a:pt x="2108" y="5260"/>
                  </a:moveTo>
                  <a:cubicBezTo>
                    <a:pt x="-6828" y="8794"/>
                    <a:pt x="15613" y="8631"/>
                    <a:pt x="14354" y="26949"/>
                  </a:cubicBezTo>
                  <a:cubicBezTo>
                    <a:pt x="18355" y="19212"/>
                    <a:pt x="16263" y="10967"/>
                    <a:pt x="17238" y="2986"/>
                  </a:cubicBezTo>
                  <a:cubicBezTo>
                    <a:pt x="8079" y="-8225"/>
                    <a:pt x="11287" y="16572"/>
                    <a:pt x="2108" y="5260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58C886F7-B49D-4590-937A-496B145C3826}"/>
                </a:ext>
              </a:extLst>
            </p:cNvPr>
            <p:cNvSpPr/>
            <p:nvPr/>
          </p:nvSpPr>
          <p:spPr>
            <a:xfrm>
              <a:off x="3705653" y="1326505"/>
              <a:ext cx="15641" cy="20592"/>
            </a:xfrm>
            <a:custGeom>
              <a:avLst/>
              <a:gdLst>
                <a:gd name="connsiteX0" fmla="*/ 4124 w 15641"/>
                <a:gd name="connsiteY0" fmla="*/ 0 h 20592"/>
                <a:gd name="connsiteX1" fmla="*/ 3535 w 15641"/>
                <a:gd name="connsiteY1" fmla="*/ 20593 h 20592"/>
                <a:gd name="connsiteX2" fmla="*/ 14603 w 15641"/>
                <a:gd name="connsiteY2" fmla="*/ 11170 h 20592"/>
                <a:gd name="connsiteX3" fmla="*/ 4124 w 15641"/>
                <a:gd name="connsiteY3" fmla="*/ 0 h 20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41" h="20592">
                  <a:moveTo>
                    <a:pt x="4124" y="0"/>
                  </a:moveTo>
                  <a:cubicBezTo>
                    <a:pt x="-1157" y="6458"/>
                    <a:pt x="-1380" y="13343"/>
                    <a:pt x="3535" y="20593"/>
                  </a:cubicBezTo>
                  <a:cubicBezTo>
                    <a:pt x="3839" y="11576"/>
                    <a:pt x="9038" y="8489"/>
                    <a:pt x="14603" y="11170"/>
                  </a:cubicBezTo>
                  <a:cubicBezTo>
                    <a:pt x="19335" y="2336"/>
                    <a:pt x="6500" y="5239"/>
                    <a:pt x="4124" y="0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A376B10A-F6C6-5217-43E2-5E3157E60ECE}"/>
                </a:ext>
              </a:extLst>
            </p:cNvPr>
            <p:cNvSpPr/>
            <p:nvPr/>
          </p:nvSpPr>
          <p:spPr>
            <a:xfrm>
              <a:off x="3675577" y="1224475"/>
              <a:ext cx="13686" cy="21658"/>
            </a:xfrm>
            <a:custGeom>
              <a:avLst/>
              <a:gdLst>
                <a:gd name="connsiteX0" fmla="*/ 10865 w 13686"/>
                <a:gd name="connsiteY0" fmla="*/ 17343 h 21658"/>
                <a:gd name="connsiteX1" fmla="*/ 9220 w 13686"/>
                <a:gd name="connsiteY1" fmla="*/ 0 h 21658"/>
                <a:gd name="connsiteX2" fmla="*/ 0 w 13686"/>
                <a:gd name="connsiteY2" fmla="*/ 19984 h 21658"/>
                <a:gd name="connsiteX3" fmla="*/ 12916 w 13686"/>
                <a:gd name="connsiteY3" fmla="*/ 20958 h 21658"/>
                <a:gd name="connsiteX4" fmla="*/ 10865 w 13686"/>
                <a:gd name="connsiteY4" fmla="*/ 17343 h 21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86" h="21658">
                  <a:moveTo>
                    <a:pt x="10865" y="17343"/>
                  </a:moveTo>
                  <a:cubicBezTo>
                    <a:pt x="10215" y="11617"/>
                    <a:pt x="13932" y="6093"/>
                    <a:pt x="9220" y="0"/>
                  </a:cubicBezTo>
                  <a:cubicBezTo>
                    <a:pt x="3310" y="6458"/>
                    <a:pt x="894" y="13119"/>
                    <a:pt x="0" y="19984"/>
                  </a:cubicBezTo>
                  <a:cubicBezTo>
                    <a:pt x="4102" y="26401"/>
                    <a:pt x="8875" y="11637"/>
                    <a:pt x="12916" y="20958"/>
                  </a:cubicBezTo>
                  <a:cubicBezTo>
                    <a:pt x="15089" y="16612"/>
                    <a:pt x="12104" y="15556"/>
                    <a:pt x="10865" y="17343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F6002B55-7E86-A55F-94E9-2A02717795D6}"/>
                </a:ext>
              </a:extLst>
            </p:cNvPr>
            <p:cNvSpPr/>
            <p:nvPr/>
          </p:nvSpPr>
          <p:spPr>
            <a:xfrm>
              <a:off x="3983920" y="1728206"/>
              <a:ext cx="56823" cy="28752"/>
            </a:xfrm>
            <a:custGeom>
              <a:avLst/>
              <a:gdLst>
                <a:gd name="connsiteX0" fmla="*/ 0 w 56823"/>
                <a:gd name="connsiteY0" fmla="*/ 23253 h 28752"/>
                <a:gd name="connsiteX1" fmla="*/ 9037 w 56823"/>
                <a:gd name="connsiteY1" fmla="*/ 10134 h 28752"/>
                <a:gd name="connsiteX2" fmla="*/ 17222 w 56823"/>
                <a:gd name="connsiteY2" fmla="*/ 24634 h 28752"/>
                <a:gd name="connsiteX3" fmla="*/ 51908 w 56823"/>
                <a:gd name="connsiteY3" fmla="*/ 20369 h 28752"/>
                <a:gd name="connsiteX4" fmla="*/ 56823 w 56823"/>
                <a:gd name="connsiteY4" fmla="*/ 61 h 28752"/>
                <a:gd name="connsiteX5" fmla="*/ 11515 w 56823"/>
                <a:gd name="connsiteY5" fmla="*/ 0 h 28752"/>
                <a:gd name="connsiteX6" fmla="*/ 0 w 56823"/>
                <a:gd name="connsiteY6" fmla="*/ 23253 h 28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823" h="28752">
                  <a:moveTo>
                    <a:pt x="0" y="23253"/>
                  </a:moveTo>
                  <a:cubicBezTo>
                    <a:pt x="7311" y="39540"/>
                    <a:pt x="5605" y="14926"/>
                    <a:pt x="9037" y="10134"/>
                  </a:cubicBezTo>
                  <a:cubicBezTo>
                    <a:pt x="15353" y="2558"/>
                    <a:pt x="9484" y="20877"/>
                    <a:pt x="17222" y="24634"/>
                  </a:cubicBezTo>
                  <a:cubicBezTo>
                    <a:pt x="29325" y="5341"/>
                    <a:pt x="40678" y="10905"/>
                    <a:pt x="51908" y="20369"/>
                  </a:cubicBezTo>
                  <a:cubicBezTo>
                    <a:pt x="54163" y="13647"/>
                    <a:pt x="54528" y="6783"/>
                    <a:pt x="56823" y="61"/>
                  </a:cubicBezTo>
                  <a:cubicBezTo>
                    <a:pt x="47095" y="10093"/>
                    <a:pt x="26868" y="12246"/>
                    <a:pt x="11515" y="0"/>
                  </a:cubicBezTo>
                  <a:cubicBezTo>
                    <a:pt x="6255" y="15251"/>
                    <a:pt x="427" y="11454"/>
                    <a:pt x="0" y="23253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15033E46-ED6E-B0E0-D571-FFE84201F576}"/>
                </a:ext>
              </a:extLst>
            </p:cNvPr>
            <p:cNvSpPr/>
            <p:nvPr/>
          </p:nvSpPr>
          <p:spPr>
            <a:xfrm>
              <a:off x="3667454" y="1118335"/>
              <a:ext cx="69495" cy="39202"/>
            </a:xfrm>
            <a:custGeom>
              <a:avLst/>
              <a:gdLst>
                <a:gd name="connsiteX0" fmla="*/ 0 w 69495"/>
                <a:gd name="connsiteY0" fmla="*/ 39203 h 39202"/>
                <a:gd name="connsiteX1" fmla="*/ 69496 w 69495"/>
                <a:gd name="connsiteY1" fmla="*/ 23931 h 39202"/>
                <a:gd name="connsiteX2" fmla="*/ 63342 w 69495"/>
                <a:gd name="connsiteY2" fmla="*/ 13086 h 39202"/>
                <a:gd name="connsiteX3" fmla="*/ 47969 w 69495"/>
                <a:gd name="connsiteY3" fmla="*/ 22205 h 39202"/>
                <a:gd name="connsiteX4" fmla="*/ 24817 w 69495"/>
                <a:gd name="connsiteY4" fmla="*/ 3155 h 39202"/>
                <a:gd name="connsiteX5" fmla="*/ 0 w 69495"/>
                <a:gd name="connsiteY5" fmla="*/ 39203 h 39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495" h="39202">
                  <a:moveTo>
                    <a:pt x="0" y="39203"/>
                  </a:moveTo>
                  <a:cubicBezTo>
                    <a:pt x="26340" y="36238"/>
                    <a:pt x="43643" y="42859"/>
                    <a:pt x="69496" y="23931"/>
                  </a:cubicBezTo>
                  <a:cubicBezTo>
                    <a:pt x="66470" y="17067"/>
                    <a:pt x="60336" y="20154"/>
                    <a:pt x="63342" y="13086"/>
                  </a:cubicBezTo>
                  <a:cubicBezTo>
                    <a:pt x="54041" y="5999"/>
                    <a:pt x="57615" y="18021"/>
                    <a:pt x="47969" y="22205"/>
                  </a:cubicBezTo>
                  <a:cubicBezTo>
                    <a:pt x="50121" y="4882"/>
                    <a:pt x="15638" y="16397"/>
                    <a:pt x="24817" y="3155"/>
                  </a:cubicBezTo>
                  <a:cubicBezTo>
                    <a:pt x="19699" y="-10268"/>
                    <a:pt x="4610" y="22448"/>
                    <a:pt x="0" y="39203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E2E99F05-E45F-19A2-540D-3D616C08DA4C}"/>
                </a:ext>
              </a:extLst>
            </p:cNvPr>
            <p:cNvSpPr/>
            <p:nvPr/>
          </p:nvSpPr>
          <p:spPr>
            <a:xfrm>
              <a:off x="4094581" y="1873919"/>
              <a:ext cx="45125" cy="11496"/>
            </a:xfrm>
            <a:custGeom>
              <a:avLst/>
              <a:gdLst>
                <a:gd name="connsiteX0" fmla="*/ 0 w 45125"/>
                <a:gd name="connsiteY0" fmla="*/ 0 h 11496"/>
                <a:gd name="connsiteX1" fmla="*/ 45125 w 45125"/>
                <a:gd name="connsiteY1" fmla="*/ 6966 h 11496"/>
                <a:gd name="connsiteX2" fmla="*/ 0 w 45125"/>
                <a:gd name="connsiteY2" fmla="*/ 0 h 11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125" h="11496">
                  <a:moveTo>
                    <a:pt x="0" y="0"/>
                  </a:moveTo>
                  <a:cubicBezTo>
                    <a:pt x="6153" y="13870"/>
                    <a:pt x="31214" y="13870"/>
                    <a:pt x="45125" y="6966"/>
                  </a:cubicBezTo>
                  <a:cubicBezTo>
                    <a:pt x="30056" y="5504"/>
                    <a:pt x="15109" y="1422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0E972C83-B7EA-BA1D-CACE-9E786AF79BE9}"/>
                </a:ext>
              </a:extLst>
            </p:cNvPr>
            <p:cNvSpPr/>
            <p:nvPr/>
          </p:nvSpPr>
          <p:spPr>
            <a:xfrm>
              <a:off x="3380638" y="560104"/>
              <a:ext cx="20279" cy="22308"/>
            </a:xfrm>
            <a:custGeom>
              <a:avLst/>
              <a:gdLst>
                <a:gd name="connsiteX0" fmla="*/ 13546 w 20279"/>
                <a:gd name="connsiteY0" fmla="*/ 0 h 22308"/>
                <a:gd name="connsiteX1" fmla="*/ 0 w 20279"/>
                <a:gd name="connsiteY1" fmla="*/ 19679 h 22308"/>
                <a:gd name="connsiteX2" fmla="*/ 19699 w 20279"/>
                <a:gd name="connsiteY2" fmla="*/ 10845 h 22308"/>
                <a:gd name="connsiteX3" fmla="*/ 13546 w 20279"/>
                <a:gd name="connsiteY3" fmla="*/ 0 h 2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79" h="22308">
                  <a:moveTo>
                    <a:pt x="13546" y="0"/>
                  </a:moveTo>
                  <a:cubicBezTo>
                    <a:pt x="13343" y="12591"/>
                    <a:pt x="6153" y="5443"/>
                    <a:pt x="0" y="19679"/>
                  </a:cubicBezTo>
                  <a:cubicBezTo>
                    <a:pt x="13688" y="27640"/>
                    <a:pt x="13444" y="15414"/>
                    <a:pt x="19699" y="10845"/>
                  </a:cubicBezTo>
                  <a:cubicBezTo>
                    <a:pt x="22156" y="4407"/>
                    <a:pt x="16186" y="7514"/>
                    <a:pt x="13546" y="0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B1D7FA69-0BF1-0A42-19D3-A83042E18B71}"/>
                </a:ext>
              </a:extLst>
            </p:cNvPr>
            <p:cNvSpPr/>
            <p:nvPr/>
          </p:nvSpPr>
          <p:spPr>
            <a:xfrm>
              <a:off x="3723424" y="1147375"/>
              <a:ext cx="23984" cy="14558"/>
            </a:xfrm>
            <a:custGeom>
              <a:avLst/>
              <a:gdLst>
                <a:gd name="connsiteX0" fmla="*/ 0 w 23984"/>
                <a:gd name="connsiteY0" fmla="*/ 14550 h 14558"/>
                <a:gd name="connsiteX1" fmla="*/ 23984 w 23984"/>
                <a:gd name="connsiteY1" fmla="*/ 6041 h 14558"/>
                <a:gd name="connsiteX2" fmla="*/ 0 w 23984"/>
                <a:gd name="connsiteY2" fmla="*/ 14550 h 14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984" h="14558">
                  <a:moveTo>
                    <a:pt x="0" y="14550"/>
                  </a:moveTo>
                  <a:cubicBezTo>
                    <a:pt x="7981" y="11280"/>
                    <a:pt x="15637" y="20663"/>
                    <a:pt x="23984" y="6041"/>
                  </a:cubicBezTo>
                  <a:cubicBezTo>
                    <a:pt x="16572" y="-10450"/>
                    <a:pt x="7981" y="11747"/>
                    <a:pt x="0" y="14550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65A7B0CE-E124-E5E1-14BD-EDAB09F400ED}"/>
                </a:ext>
              </a:extLst>
            </p:cNvPr>
            <p:cNvSpPr/>
            <p:nvPr/>
          </p:nvSpPr>
          <p:spPr>
            <a:xfrm>
              <a:off x="4069459" y="1689254"/>
              <a:ext cx="15963" cy="19600"/>
            </a:xfrm>
            <a:custGeom>
              <a:avLst/>
              <a:gdLst>
                <a:gd name="connsiteX0" fmla="*/ 2681 w 15963"/>
                <a:gd name="connsiteY0" fmla="*/ 0 h 19600"/>
                <a:gd name="connsiteX1" fmla="*/ 1 w 15963"/>
                <a:gd name="connsiteY1" fmla="*/ 17059 h 19600"/>
                <a:gd name="connsiteX2" fmla="*/ 15191 w 15963"/>
                <a:gd name="connsiteY2" fmla="*/ 14784 h 19600"/>
                <a:gd name="connsiteX3" fmla="*/ 2681 w 15963"/>
                <a:gd name="connsiteY3" fmla="*/ 0 h 1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63" h="19600">
                  <a:moveTo>
                    <a:pt x="2681" y="0"/>
                  </a:moveTo>
                  <a:cubicBezTo>
                    <a:pt x="-3472" y="5300"/>
                    <a:pt x="3372" y="11555"/>
                    <a:pt x="1" y="17059"/>
                  </a:cubicBezTo>
                  <a:cubicBezTo>
                    <a:pt x="4834" y="23578"/>
                    <a:pt x="10114" y="15596"/>
                    <a:pt x="15191" y="14784"/>
                  </a:cubicBezTo>
                  <a:cubicBezTo>
                    <a:pt x="19375" y="4752"/>
                    <a:pt x="5321" y="18968"/>
                    <a:pt x="2681" y="0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C0868DD4-8544-DCEC-FE28-F9878E1CF30F}"/>
                </a:ext>
              </a:extLst>
            </p:cNvPr>
            <p:cNvSpPr/>
            <p:nvPr/>
          </p:nvSpPr>
          <p:spPr>
            <a:xfrm>
              <a:off x="3595887" y="730166"/>
              <a:ext cx="26035" cy="29590"/>
            </a:xfrm>
            <a:custGeom>
              <a:avLst/>
              <a:gdLst>
                <a:gd name="connsiteX0" fmla="*/ 14541 w 26035"/>
                <a:gd name="connsiteY0" fmla="*/ 29590 h 29590"/>
                <a:gd name="connsiteX1" fmla="*/ 12713 w 26035"/>
                <a:gd name="connsiteY1" fmla="*/ 19111 h 29590"/>
                <a:gd name="connsiteX2" fmla="*/ 26035 w 26035"/>
                <a:gd name="connsiteY2" fmla="*/ 6337 h 29590"/>
                <a:gd name="connsiteX3" fmla="*/ 0 w 26035"/>
                <a:gd name="connsiteY3" fmla="*/ 11211 h 29590"/>
                <a:gd name="connsiteX4" fmla="*/ 14541 w 26035"/>
                <a:gd name="connsiteY4" fmla="*/ 29590 h 29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35" h="29590">
                  <a:moveTo>
                    <a:pt x="14541" y="29590"/>
                  </a:moveTo>
                  <a:cubicBezTo>
                    <a:pt x="16673" y="26341"/>
                    <a:pt x="13789" y="22665"/>
                    <a:pt x="12713" y="19111"/>
                  </a:cubicBezTo>
                  <a:cubicBezTo>
                    <a:pt x="17323" y="9749"/>
                    <a:pt x="21344" y="18542"/>
                    <a:pt x="26035" y="6337"/>
                  </a:cubicBezTo>
                  <a:cubicBezTo>
                    <a:pt x="17567" y="773"/>
                    <a:pt x="9179" y="-6559"/>
                    <a:pt x="0" y="11211"/>
                  </a:cubicBezTo>
                  <a:cubicBezTo>
                    <a:pt x="8103" y="19517"/>
                    <a:pt x="11271" y="10663"/>
                    <a:pt x="14541" y="29590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A295B76D-69DF-026F-F329-769C27E9186A}"/>
                </a:ext>
              </a:extLst>
            </p:cNvPr>
            <p:cNvSpPr/>
            <p:nvPr/>
          </p:nvSpPr>
          <p:spPr>
            <a:xfrm>
              <a:off x="3845539" y="959856"/>
              <a:ext cx="30746" cy="26827"/>
            </a:xfrm>
            <a:custGeom>
              <a:avLst/>
              <a:gdLst>
                <a:gd name="connsiteX0" fmla="*/ 0 w 30746"/>
                <a:gd name="connsiteY0" fmla="*/ 18318 h 26827"/>
                <a:gd name="connsiteX1" fmla="*/ 21303 w 30746"/>
                <a:gd name="connsiteY1" fmla="*/ 26827 h 26827"/>
                <a:gd name="connsiteX2" fmla="*/ 30747 w 30746"/>
                <a:gd name="connsiteY2" fmla="*/ 0 h 26827"/>
                <a:gd name="connsiteX3" fmla="*/ 0 w 30746"/>
                <a:gd name="connsiteY3" fmla="*/ 18318 h 26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46" h="26827">
                  <a:moveTo>
                    <a:pt x="0" y="18318"/>
                  </a:moveTo>
                  <a:cubicBezTo>
                    <a:pt x="11332" y="9707"/>
                    <a:pt x="9362" y="26462"/>
                    <a:pt x="21303" y="26827"/>
                  </a:cubicBezTo>
                  <a:cubicBezTo>
                    <a:pt x="26767" y="11048"/>
                    <a:pt x="25731" y="10825"/>
                    <a:pt x="30747" y="0"/>
                  </a:cubicBezTo>
                  <a:cubicBezTo>
                    <a:pt x="20958" y="8530"/>
                    <a:pt x="3067" y="5646"/>
                    <a:pt x="0" y="18318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0A4E2692-5E06-B204-921B-70B9550D2BAE}"/>
                </a:ext>
              </a:extLst>
            </p:cNvPr>
            <p:cNvSpPr/>
            <p:nvPr/>
          </p:nvSpPr>
          <p:spPr>
            <a:xfrm>
              <a:off x="4303467" y="1735212"/>
              <a:ext cx="21920" cy="41327"/>
            </a:xfrm>
            <a:custGeom>
              <a:avLst/>
              <a:gdLst>
                <a:gd name="connsiteX0" fmla="*/ 10425 w 21920"/>
                <a:gd name="connsiteY0" fmla="*/ 24594 h 41327"/>
                <a:gd name="connsiteX1" fmla="*/ 19645 w 21920"/>
                <a:gd name="connsiteY1" fmla="*/ 4610 h 41327"/>
                <a:gd name="connsiteX2" fmla="*/ 4718 w 21920"/>
                <a:gd name="connsiteY2" fmla="*/ 0 h 41327"/>
                <a:gd name="connsiteX3" fmla="*/ 3418 w 21920"/>
                <a:gd name="connsiteY3" fmla="*/ 41328 h 41327"/>
                <a:gd name="connsiteX4" fmla="*/ 20863 w 21920"/>
                <a:gd name="connsiteY4" fmla="*/ 35743 h 41327"/>
                <a:gd name="connsiteX5" fmla="*/ 10425 w 21920"/>
                <a:gd name="connsiteY5" fmla="*/ 24594 h 41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920" h="41327">
                  <a:moveTo>
                    <a:pt x="10425" y="24594"/>
                  </a:moveTo>
                  <a:cubicBezTo>
                    <a:pt x="6851" y="11719"/>
                    <a:pt x="21940" y="19517"/>
                    <a:pt x="19645" y="4610"/>
                  </a:cubicBezTo>
                  <a:cubicBezTo>
                    <a:pt x="14933" y="-5869"/>
                    <a:pt x="9267" y="14521"/>
                    <a:pt x="4718" y="0"/>
                  </a:cubicBezTo>
                  <a:cubicBezTo>
                    <a:pt x="6302" y="14440"/>
                    <a:pt x="-5619" y="20410"/>
                    <a:pt x="3418" y="41328"/>
                  </a:cubicBezTo>
                  <a:cubicBezTo>
                    <a:pt x="9369" y="34870"/>
                    <a:pt x="15258" y="30890"/>
                    <a:pt x="20863" y="35743"/>
                  </a:cubicBezTo>
                  <a:cubicBezTo>
                    <a:pt x="25636" y="26990"/>
                    <a:pt x="12842" y="29853"/>
                    <a:pt x="10425" y="24594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A6844972-2DAE-B24D-56D0-4B537311C34D}"/>
                </a:ext>
              </a:extLst>
            </p:cNvPr>
            <p:cNvSpPr/>
            <p:nvPr/>
          </p:nvSpPr>
          <p:spPr>
            <a:xfrm>
              <a:off x="4352255" y="1768416"/>
              <a:ext cx="32151" cy="17404"/>
            </a:xfrm>
            <a:custGeom>
              <a:avLst/>
              <a:gdLst>
                <a:gd name="connsiteX0" fmla="*/ 0 w 32151"/>
                <a:gd name="connsiteY0" fmla="*/ 8144 h 17404"/>
                <a:gd name="connsiteX1" fmla="*/ 29894 w 32151"/>
                <a:gd name="connsiteY1" fmla="*/ 17404 h 17404"/>
                <a:gd name="connsiteX2" fmla="*/ 28290 w 32151"/>
                <a:gd name="connsiteY2" fmla="*/ 0 h 17404"/>
                <a:gd name="connsiteX3" fmla="*/ 0 w 32151"/>
                <a:gd name="connsiteY3" fmla="*/ 8144 h 17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151" h="17404">
                  <a:moveTo>
                    <a:pt x="0" y="8144"/>
                  </a:moveTo>
                  <a:cubicBezTo>
                    <a:pt x="9708" y="20105"/>
                    <a:pt x="20512" y="-5117"/>
                    <a:pt x="29894" y="17404"/>
                  </a:cubicBezTo>
                  <a:cubicBezTo>
                    <a:pt x="37164" y="4956"/>
                    <a:pt x="24187" y="7921"/>
                    <a:pt x="28290" y="0"/>
                  </a:cubicBezTo>
                  <a:cubicBezTo>
                    <a:pt x="18826" y="3249"/>
                    <a:pt x="9565" y="508"/>
                    <a:pt x="0" y="8144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BF61978D-3D53-062E-861A-1A649CD4C1B1}"/>
                </a:ext>
              </a:extLst>
            </p:cNvPr>
            <p:cNvSpPr/>
            <p:nvPr/>
          </p:nvSpPr>
          <p:spPr>
            <a:xfrm>
              <a:off x="4355524" y="1738888"/>
              <a:ext cx="77090" cy="42059"/>
            </a:xfrm>
            <a:custGeom>
              <a:avLst/>
              <a:gdLst>
                <a:gd name="connsiteX0" fmla="*/ 42424 w 77090"/>
                <a:gd name="connsiteY0" fmla="*/ 23985 h 42059"/>
                <a:gd name="connsiteX1" fmla="*/ 36515 w 77090"/>
                <a:gd name="connsiteY1" fmla="*/ 6316 h 42059"/>
                <a:gd name="connsiteX2" fmla="*/ 0 w 77090"/>
                <a:gd name="connsiteY2" fmla="*/ 0 h 42059"/>
                <a:gd name="connsiteX3" fmla="*/ 31356 w 77090"/>
                <a:gd name="connsiteY3" fmla="*/ 33469 h 42059"/>
                <a:gd name="connsiteX4" fmla="*/ 52660 w 77090"/>
                <a:gd name="connsiteY4" fmla="*/ 42059 h 42059"/>
                <a:gd name="connsiteX5" fmla="*/ 77091 w 77090"/>
                <a:gd name="connsiteY5" fmla="*/ 19740 h 42059"/>
                <a:gd name="connsiteX6" fmla="*/ 64398 w 77090"/>
                <a:gd name="connsiteY6" fmla="*/ 11881 h 42059"/>
                <a:gd name="connsiteX7" fmla="*/ 61717 w 77090"/>
                <a:gd name="connsiteY7" fmla="*/ 28899 h 42059"/>
                <a:gd name="connsiteX8" fmla="*/ 55137 w 77090"/>
                <a:gd name="connsiteY8" fmla="*/ 31884 h 42059"/>
                <a:gd name="connsiteX9" fmla="*/ 51441 w 77090"/>
                <a:gd name="connsiteY9" fmla="*/ 10845 h 42059"/>
                <a:gd name="connsiteX10" fmla="*/ 42424 w 77090"/>
                <a:gd name="connsiteY10" fmla="*/ 23985 h 42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090" h="42059">
                  <a:moveTo>
                    <a:pt x="42424" y="23985"/>
                  </a:moveTo>
                  <a:cubicBezTo>
                    <a:pt x="38505" y="17912"/>
                    <a:pt x="40881" y="12368"/>
                    <a:pt x="36515" y="6316"/>
                  </a:cubicBezTo>
                  <a:cubicBezTo>
                    <a:pt x="24025" y="14399"/>
                    <a:pt x="11921" y="10540"/>
                    <a:pt x="0" y="0"/>
                  </a:cubicBezTo>
                  <a:cubicBezTo>
                    <a:pt x="1361" y="29001"/>
                    <a:pt x="22725" y="7534"/>
                    <a:pt x="31356" y="33469"/>
                  </a:cubicBezTo>
                  <a:cubicBezTo>
                    <a:pt x="39094" y="16247"/>
                    <a:pt x="45917" y="28127"/>
                    <a:pt x="52660" y="42059"/>
                  </a:cubicBezTo>
                  <a:cubicBezTo>
                    <a:pt x="65535" y="37632"/>
                    <a:pt x="65677" y="29427"/>
                    <a:pt x="77091" y="19740"/>
                  </a:cubicBezTo>
                  <a:cubicBezTo>
                    <a:pt x="72867" y="16064"/>
                    <a:pt x="68582" y="15516"/>
                    <a:pt x="64398" y="11881"/>
                  </a:cubicBezTo>
                  <a:cubicBezTo>
                    <a:pt x="58245" y="17141"/>
                    <a:pt x="65089" y="23436"/>
                    <a:pt x="61717" y="28899"/>
                  </a:cubicBezTo>
                  <a:cubicBezTo>
                    <a:pt x="59483" y="30869"/>
                    <a:pt x="57371" y="28595"/>
                    <a:pt x="55137" y="31884"/>
                  </a:cubicBezTo>
                  <a:cubicBezTo>
                    <a:pt x="52883" y="24736"/>
                    <a:pt x="60499" y="18440"/>
                    <a:pt x="51441" y="10845"/>
                  </a:cubicBezTo>
                  <a:cubicBezTo>
                    <a:pt x="45755" y="11576"/>
                    <a:pt x="43399" y="14988"/>
                    <a:pt x="42424" y="23985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59A5B1F2-3317-A6EB-AB71-51E1A3FE88C8}"/>
                </a:ext>
              </a:extLst>
            </p:cNvPr>
            <p:cNvSpPr/>
            <p:nvPr/>
          </p:nvSpPr>
          <p:spPr>
            <a:xfrm>
              <a:off x="3834233" y="401089"/>
              <a:ext cx="17783" cy="18658"/>
            </a:xfrm>
            <a:custGeom>
              <a:avLst/>
              <a:gdLst>
                <a:gd name="connsiteX0" fmla="*/ 785 w 17783"/>
                <a:gd name="connsiteY0" fmla="*/ 0 h 18658"/>
                <a:gd name="connsiteX1" fmla="*/ 2816 w 17783"/>
                <a:gd name="connsiteY1" fmla="*/ 3655 h 18658"/>
                <a:gd name="connsiteX2" fmla="*/ 6695 w 17783"/>
                <a:gd name="connsiteY2" fmla="*/ 17709 h 18658"/>
                <a:gd name="connsiteX3" fmla="*/ 17784 w 17783"/>
                <a:gd name="connsiteY3" fmla="*/ 8245 h 18658"/>
                <a:gd name="connsiteX4" fmla="*/ 785 w 17783"/>
                <a:gd name="connsiteY4" fmla="*/ 0 h 18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783" h="18658">
                  <a:moveTo>
                    <a:pt x="785" y="0"/>
                  </a:moveTo>
                  <a:cubicBezTo>
                    <a:pt x="-1408" y="4427"/>
                    <a:pt x="1557" y="5463"/>
                    <a:pt x="2816" y="3655"/>
                  </a:cubicBezTo>
                  <a:cubicBezTo>
                    <a:pt x="5924" y="8489"/>
                    <a:pt x="8990" y="13302"/>
                    <a:pt x="6695" y="17709"/>
                  </a:cubicBezTo>
                  <a:cubicBezTo>
                    <a:pt x="10168" y="21608"/>
                    <a:pt x="14047" y="12510"/>
                    <a:pt x="17784" y="8245"/>
                  </a:cubicBezTo>
                  <a:cubicBezTo>
                    <a:pt x="12199" y="2599"/>
                    <a:pt x="6411" y="3452"/>
                    <a:pt x="785" y="0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EBE5C590-862E-C8D9-5754-D61B35EA616C}"/>
                </a:ext>
              </a:extLst>
            </p:cNvPr>
            <p:cNvSpPr/>
            <p:nvPr/>
          </p:nvSpPr>
          <p:spPr>
            <a:xfrm>
              <a:off x="4040706" y="510206"/>
              <a:ext cx="38846" cy="17666"/>
            </a:xfrm>
            <a:custGeom>
              <a:avLst/>
              <a:gdLst>
                <a:gd name="connsiteX0" fmla="*/ 322 w 38846"/>
                <a:gd name="connsiteY0" fmla="*/ 0 h 17666"/>
                <a:gd name="connsiteX1" fmla="*/ 38847 w 38846"/>
                <a:gd name="connsiteY1" fmla="*/ 9972 h 17666"/>
                <a:gd name="connsiteX2" fmla="*/ 26154 w 38846"/>
                <a:gd name="connsiteY2" fmla="*/ 2031 h 17666"/>
                <a:gd name="connsiteX3" fmla="*/ 322 w 38846"/>
                <a:gd name="connsiteY3" fmla="*/ 0 h 17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46" h="17666">
                  <a:moveTo>
                    <a:pt x="322" y="0"/>
                  </a:moveTo>
                  <a:cubicBezTo>
                    <a:pt x="-3496" y="8611"/>
                    <a:pt x="27718" y="28615"/>
                    <a:pt x="38847" y="9972"/>
                  </a:cubicBezTo>
                  <a:cubicBezTo>
                    <a:pt x="35760" y="6661"/>
                    <a:pt x="21788" y="18176"/>
                    <a:pt x="26154" y="2031"/>
                  </a:cubicBezTo>
                  <a:cubicBezTo>
                    <a:pt x="17828" y="-6763"/>
                    <a:pt x="8384" y="18643"/>
                    <a:pt x="322" y="0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AE68FED8-A479-E4E8-3B5A-A05D98A2CB76}"/>
                </a:ext>
              </a:extLst>
            </p:cNvPr>
            <p:cNvSpPr/>
            <p:nvPr/>
          </p:nvSpPr>
          <p:spPr>
            <a:xfrm>
              <a:off x="4149251" y="550113"/>
              <a:ext cx="25405" cy="41751"/>
            </a:xfrm>
            <a:custGeom>
              <a:avLst/>
              <a:gdLst>
                <a:gd name="connsiteX0" fmla="*/ 0 w 25405"/>
                <a:gd name="connsiteY0" fmla="*/ 20308 h 41751"/>
                <a:gd name="connsiteX1" fmla="*/ 25406 w 25405"/>
                <a:gd name="connsiteY1" fmla="*/ 36108 h 41751"/>
                <a:gd name="connsiteX2" fmla="*/ 4955 w 25405"/>
                <a:gd name="connsiteY2" fmla="*/ 0 h 41751"/>
                <a:gd name="connsiteX3" fmla="*/ 0 w 25405"/>
                <a:gd name="connsiteY3" fmla="*/ 20308 h 41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05" h="41751">
                  <a:moveTo>
                    <a:pt x="0" y="20308"/>
                  </a:moveTo>
                  <a:cubicBezTo>
                    <a:pt x="8773" y="27233"/>
                    <a:pt x="12246" y="53005"/>
                    <a:pt x="25406" y="36108"/>
                  </a:cubicBezTo>
                  <a:cubicBezTo>
                    <a:pt x="23659" y="8692"/>
                    <a:pt x="1787" y="30036"/>
                    <a:pt x="4955" y="0"/>
                  </a:cubicBezTo>
                  <a:cubicBezTo>
                    <a:pt x="-4894" y="6092"/>
                    <a:pt x="9870" y="14155"/>
                    <a:pt x="0" y="20308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D537A6C6-DBE7-521F-A2DD-F1AB06713777}"/>
                </a:ext>
              </a:extLst>
            </p:cNvPr>
            <p:cNvSpPr/>
            <p:nvPr/>
          </p:nvSpPr>
          <p:spPr>
            <a:xfrm>
              <a:off x="4556776" y="1103497"/>
              <a:ext cx="19769" cy="23903"/>
            </a:xfrm>
            <a:custGeom>
              <a:avLst/>
              <a:gdLst>
                <a:gd name="connsiteX0" fmla="*/ 1102 w 19769"/>
                <a:gd name="connsiteY0" fmla="*/ 12754 h 23903"/>
                <a:gd name="connsiteX1" fmla="*/ 11581 w 19769"/>
                <a:gd name="connsiteY1" fmla="*/ 23903 h 23903"/>
                <a:gd name="connsiteX2" fmla="*/ 18364 w 19769"/>
                <a:gd name="connsiteY2" fmla="*/ 14094 h 23903"/>
                <a:gd name="connsiteX3" fmla="*/ 18567 w 19769"/>
                <a:gd name="connsiteY3" fmla="*/ 7189 h 23903"/>
                <a:gd name="connsiteX4" fmla="*/ 14465 w 19769"/>
                <a:gd name="connsiteY4" fmla="*/ 0 h 23903"/>
                <a:gd name="connsiteX5" fmla="*/ 7722 w 19769"/>
                <a:gd name="connsiteY5" fmla="*/ 9829 h 23903"/>
                <a:gd name="connsiteX6" fmla="*/ 1102 w 19769"/>
                <a:gd name="connsiteY6" fmla="*/ 12754 h 23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769" h="23903">
                  <a:moveTo>
                    <a:pt x="1102" y="12754"/>
                  </a:moveTo>
                  <a:cubicBezTo>
                    <a:pt x="-3813" y="26360"/>
                    <a:pt x="9164" y="18664"/>
                    <a:pt x="11581" y="23903"/>
                  </a:cubicBezTo>
                  <a:cubicBezTo>
                    <a:pt x="15866" y="19131"/>
                    <a:pt x="13916" y="9261"/>
                    <a:pt x="18364" y="14094"/>
                  </a:cubicBezTo>
                  <a:cubicBezTo>
                    <a:pt x="20679" y="12002"/>
                    <a:pt x="19684" y="9565"/>
                    <a:pt x="18567" y="7189"/>
                  </a:cubicBezTo>
                  <a:cubicBezTo>
                    <a:pt x="17186" y="4834"/>
                    <a:pt x="15805" y="2396"/>
                    <a:pt x="14465" y="0"/>
                  </a:cubicBezTo>
                  <a:cubicBezTo>
                    <a:pt x="16699" y="5199"/>
                    <a:pt x="3295" y="24634"/>
                    <a:pt x="7722" y="9829"/>
                  </a:cubicBezTo>
                  <a:cubicBezTo>
                    <a:pt x="3640" y="5321"/>
                    <a:pt x="5488" y="18704"/>
                    <a:pt x="1102" y="12754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76398C30-FE06-1DC5-9AFF-C88EA730E92B}"/>
                </a:ext>
              </a:extLst>
            </p:cNvPr>
            <p:cNvSpPr/>
            <p:nvPr/>
          </p:nvSpPr>
          <p:spPr>
            <a:xfrm>
              <a:off x="4391651" y="614036"/>
              <a:ext cx="45696" cy="64933"/>
            </a:xfrm>
            <a:custGeom>
              <a:avLst/>
              <a:gdLst>
                <a:gd name="connsiteX0" fmla="*/ 2 w 45696"/>
                <a:gd name="connsiteY0" fmla="*/ 6181 h 64933"/>
                <a:gd name="connsiteX1" fmla="*/ 25408 w 45696"/>
                <a:gd name="connsiteY1" fmla="*/ 22022 h 64933"/>
                <a:gd name="connsiteX2" fmla="*/ 45696 w 45696"/>
                <a:gd name="connsiteY2" fmla="*/ 64933 h 64933"/>
                <a:gd name="connsiteX3" fmla="*/ 36720 w 45696"/>
                <a:gd name="connsiteY3" fmla="*/ 5633 h 64933"/>
                <a:gd name="connsiteX4" fmla="*/ 8837 w 45696"/>
                <a:gd name="connsiteY4" fmla="*/ 7 h 64933"/>
                <a:gd name="connsiteX5" fmla="*/ 2 w 45696"/>
                <a:gd name="connsiteY5" fmla="*/ 6181 h 64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696" h="64933">
                  <a:moveTo>
                    <a:pt x="2" y="6181"/>
                  </a:moveTo>
                  <a:cubicBezTo>
                    <a:pt x="-241" y="18935"/>
                    <a:pt x="18280" y="16559"/>
                    <a:pt x="25408" y="22022"/>
                  </a:cubicBezTo>
                  <a:cubicBezTo>
                    <a:pt x="22403" y="42330"/>
                    <a:pt x="39584" y="58069"/>
                    <a:pt x="45696" y="64933"/>
                  </a:cubicBezTo>
                  <a:cubicBezTo>
                    <a:pt x="45696" y="45458"/>
                    <a:pt x="40193" y="25474"/>
                    <a:pt x="36720" y="5633"/>
                  </a:cubicBezTo>
                  <a:cubicBezTo>
                    <a:pt x="34182" y="40238"/>
                    <a:pt x="23174" y="-622"/>
                    <a:pt x="8837" y="7"/>
                  </a:cubicBezTo>
                  <a:cubicBezTo>
                    <a:pt x="7821" y="8760"/>
                    <a:pt x="5506" y="11867"/>
                    <a:pt x="2" y="6181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21460EBA-622F-E948-6867-71DD993B5974}"/>
                </a:ext>
              </a:extLst>
            </p:cNvPr>
            <p:cNvSpPr/>
            <p:nvPr/>
          </p:nvSpPr>
          <p:spPr>
            <a:xfrm>
              <a:off x="4460722" y="686321"/>
              <a:ext cx="35369" cy="21323"/>
            </a:xfrm>
            <a:custGeom>
              <a:avLst/>
              <a:gdLst>
                <a:gd name="connsiteX0" fmla="*/ 0 w 35369"/>
                <a:gd name="connsiteY0" fmla="*/ 4874 h 21323"/>
                <a:gd name="connsiteX1" fmla="*/ 34017 w 35369"/>
                <a:gd name="connsiteY1" fmla="*/ 21324 h 21323"/>
                <a:gd name="connsiteX2" fmla="*/ 26036 w 35369"/>
                <a:gd name="connsiteY2" fmla="*/ 0 h 21323"/>
                <a:gd name="connsiteX3" fmla="*/ 0 w 35369"/>
                <a:gd name="connsiteY3" fmla="*/ 4874 h 21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369" h="21323">
                  <a:moveTo>
                    <a:pt x="0" y="4874"/>
                  </a:moveTo>
                  <a:cubicBezTo>
                    <a:pt x="2539" y="19191"/>
                    <a:pt x="24106" y="14561"/>
                    <a:pt x="34017" y="21324"/>
                  </a:cubicBezTo>
                  <a:cubicBezTo>
                    <a:pt x="40861" y="9261"/>
                    <a:pt x="19151" y="14195"/>
                    <a:pt x="26036" y="0"/>
                  </a:cubicBezTo>
                  <a:cubicBezTo>
                    <a:pt x="22075" y="4122"/>
                    <a:pt x="9464" y="16287"/>
                    <a:pt x="0" y="4874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318A045B-F229-D690-7724-84FE9AE0DA54}"/>
                </a:ext>
              </a:extLst>
            </p:cNvPr>
            <p:cNvSpPr/>
            <p:nvPr/>
          </p:nvSpPr>
          <p:spPr>
            <a:xfrm>
              <a:off x="4437138" y="634392"/>
              <a:ext cx="27474" cy="28939"/>
            </a:xfrm>
            <a:custGeom>
              <a:avLst/>
              <a:gdLst>
                <a:gd name="connsiteX0" fmla="*/ 3702 w 27474"/>
                <a:gd name="connsiteY0" fmla="*/ 0 h 28939"/>
                <a:gd name="connsiteX1" fmla="*/ 7804 w 27474"/>
                <a:gd name="connsiteY1" fmla="*/ 7230 h 28939"/>
                <a:gd name="connsiteX2" fmla="*/ 9449 w 27474"/>
                <a:gd name="connsiteY2" fmla="*/ 24614 h 28939"/>
                <a:gd name="connsiteX3" fmla="*/ 20111 w 27474"/>
                <a:gd name="connsiteY3" fmla="*/ 28940 h 28939"/>
                <a:gd name="connsiteX4" fmla="*/ 26874 w 27474"/>
                <a:gd name="connsiteY4" fmla="*/ 19090 h 28939"/>
                <a:gd name="connsiteX5" fmla="*/ 20964 w 27474"/>
                <a:gd name="connsiteY5" fmla="*/ 1381 h 28939"/>
                <a:gd name="connsiteX6" fmla="*/ 3702 w 27474"/>
                <a:gd name="connsiteY6" fmla="*/ 0 h 28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474" h="28939">
                  <a:moveTo>
                    <a:pt x="3702" y="0"/>
                  </a:moveTo>
                  <a:cubicBezTo>
                    <a:pt x="-5213" y="8184"/>
                    <a:pt x="4332" y="12226"/>
                    <a:pt x="7804" y="7230"/>
                  </a:cubicBezTo>
                  <a:cubicBezTo>
                    <a:pt x="11399" y="13282"/>
                    <a:pt x="11460" y="19070"/>
                    <a:pt x="9449" y="24614"/>
                  </a:cubicBezTo>
                  <a:cubicBezTo>
                    <a:pt x="12922" y="28188"/>
                    <a:pt x="16639" y="24553"/>
                    <a:pt x="20111" y="28940"/>
                  </a:cubicBezTo>
                  <a:cubicBezTo>
                    <a:pt x="16293" y="22766"/>
                    <a:pt x="13958" y="-305"/>
                    <a:pt x="26874" y="19090"/>
                  </a:cubicBezTo>
                  <a:cubicBezTo>
                    <a:pt x="29331" y="13505"/>
                    <a:pt x="23625" y="7332"/>
                    <a:pt x="20964" y="1381"/>
                  </a:cubicBezTo>
                  <a:cubicBezTo>
                    <a:pt x="14953" y="9301"/>
                    <a:pt x="9185" y="8814"/>
                    <a:pt x="3702" y="0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F1A4166F-E830-24F0-608C-AEA5434EA72E}"/>
                </a:ext>
              </a:extLst>
            </p:cNvPr>
            <p:cNvSpPr/>
            <p:nvPr/>
          </p:nvSpPr>
          <p:spPr>
            <a:xfrm>
              <a:off x="4532289" y="655879"/>
              <a:ext cx="17871" cy="23598"/>
            </a:xfrm>
            <a:custGeom>
              <a:avLst/>
              <a:gdLst>
                <a:gd name="connsiteX0" fmla="*/ 17872 w 17871"/>
                <a:gd name="connsiteY0" fmla="*/ 4265 h 23598"/>
                <a:gd name="connsiteX1" fmla="*/ 7169 w 17871"/>
                <a:gd name="connsiteY1" fmla="*/ 0 h 23598"/>
                <a:gd name="connsiteX2" fmla="*/ 0 w 17871"/>
                <a:gd name="connsiteY2" fmla="*/ 23598 h 23598"/>
                <a:gd name="connsiteX3" fmla="*/ 17872 w 17871"/>
                <a:gd name="connsiteY3" fmla="*/ 4265 h 23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871" h="23598">
                  <a:moveTo>
                    <a:pt x="17872" y="4265"/>
                  </a:moveTo>
                  <a:cubicBezTo>
                    <a:pt x="14358" y="751"/>
                    <a:pt x="10642" y="4407"/>
                    <a:pt x="7169" y="0"/>
                  </a:cubicBezTo>
                  <a:cubicBezTo>
                    <a:pt x="-1259" y="7413"/>
                    <a:pt x="8469" y="16186"/>
                    <a:pt x="0" y="23598"/>
                  </a:cubicBezTo>
                  <a:cubicBezTo>
                    <a:pt x="7027" y="22888"/>
                    <a:pt x="7372" y="14358"/>
                    <a:pt x="17872" y="4265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280295EF-F822-5252-4902-3448400290EB}"/>
                </a:ext>
              </a:extLst>
            </p:cNvPr>
            <p:cNvSpPr/>
            <p:nvPr/>
          </p:nvSpPr>
          <p:spPr>
            <a:xfrm>
              <a:off x="4640431" y="516055"/>
              <a:ext cx="18598" cy="37692"/>
            </a:xfrm>
            <a:custGeom>
              <a:avLst/>
              <a:gdLst>
                <a:gd name="connsiteX0" fmla="*/ 9058 w 18598"/>
                <a:gd name="connsiteY0" fmla="*/ 0 h 37692"/>
                <a:gd name="connsiteX1" fmla="*/ 0 w 18598"/>
                <a:gd name="connsiteY1" fmla="*/ 13099 h 37692"/>
                <a:gd name="connsiteX2" fmla="*/ 5747 w 18598"/>
                <a:gd name="connsiteY2" fmla="*/ 37693 h 37692"/>
                <a:gd name="connsiteX3" fmla="*/ 12530 w 18598"/>
                <a:gd name="connsiteY3" fmla="*/ 27924 h 37692"/>
                <a:gd name="connsiteX4" fmla="*/ 17242 w 18598"/>
                <a:gd name="connsiteY4" fmla="*/ 14439 h 37692"/>
                <a:gd name="connsiteX5" fmla="*/ 9058 w 18598"/>
                <a:gd name="connsiteY5" fmla="*/ 0 h 37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598" h="37692">
                  <a:moveTo>
                    <a:pt x="9058" y="0"/>
                  </a:moveTo>
                  <a:cubicBezTo>
                    <a:pt x="7961" y="12571"/>
                    <a:pt x="5951" y="3859"/>
                    <a:pt x="0" y="13099"/>
                  </a:cubicBezTo>
                  <a:cubicBezTo>
                    <a:pt x="8022" y="21770"/>
                    <a:pt x="-5280" y="28818"/>
                    <a:pt x="5747" y="37693"/>
                  </a:cubicBezTo>
                  <a:cubicBezTo>
                    <a:pt x="7981" y="34443"/>
                    <a:pt x="10256" y="31194"/>
                    <a:pt x="12530" y="27924"/>
                  </a:cubicBezTo>
                  <a:cubicBezTo>
                    <a:pt x="8692" y="18521"/>
                    <a:pt x="5219" y="8265"/>
                    <a:pt x="17242" y="14439"/>
                  </a:cubicBezTo>
                  <a:cubicBezTo>
                    <a:pt x="22563" y="5138"/>
                    <a:pt x="10622" y="12672"/>
                    <a:pt x="9058" y="0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E70C53F7-29C9-17F0-5438-E1058F0B03AD}"/>
                </a:ext>
              </a:extLst>
            </p:cNvPr>
            <p:cNvSpPr/>
            <p:nvPr/>
          </p:nvSpPr>
          <p:spPr>
            <a:xfrm>
              <a:off x="4798614" y="766438"/>
              <a:ext cx="11989" cy="27471"/>
            </a:xfrm>
            <a:custGeom>
              <a:avLst/>
              <a:gdLst>
                <a:gd name="connsiteX0" fmla="*/ 2884 w 11989"/>
                <a:gd name="connsiteY0" fmla="*/ 2924 h 27471"/>
                <a:gd name="connsiteX1" fmla="*/ 4915 w 11989"/>
                <a:gd name="connsiteY1" fmla="*/ 6539 h 27471"/>
                <a:gd name="connsiteX2" fmla="*/ 0 w 11989"/>
                <a:gd name="connsiteY2" fmla="*/ 26868 h 27471"/>
                <a:gd name="connsiteX3" fmla="*/ 9423 w 11989"/>
                <a:gd name="connsiteY3" fmla="*/ 0 h 27471"/>
                <a:gd name="connsiteX4" fmla="*/ 2884 w 11989"/>
                <a:gd name="connsiteY4" fmla="*/ 2924 h 2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89" h="27471">
                  <a:moveTo>
                    <a:pt x="2884" y="2924"/>
                  </a:moveTo>
                  <a:cubicBezTo>
                    <a:pt x="-2599" y="-1685"/>
                    <a:pt x="1584" y="11941"/>
                    <a:pt x="4915" y="6539"/>
                  </a:cubicBezTo>
                  <a:cubicBezTo>
                    <a:pt x="6154" y="13566"/>
                    <a:pt x="3920" y="20268"/>
                    <a:pt x="0" y="26868"/>
                  </a:cubicBezTo>
                  <a:cubicBezTo>
                    <a:pt x="6905" y="31539"/>
                    <a:pt x="16694" y="7799"/>
                    <a:pt x="9423" y="0"/>
                  </a:cubicBezTo>
                  <a:cubicBezTo>
                    <a:pt x="7169" y="4366"/>
                    <a:pt x="4976" y="5037"/>
                    <a:pt x="2884" y="2924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AF44B551-726F-7D86-D208-3031DEC72B9A}"/>
                </a:ext>
              </a:extLst>
            </p:cNvPr>
            <p:cNvSpPr/>
            <p:nvPr/>
          </p:nvSpPr>
          <p:spPr>
            <a:xfrm>
              <a:off x="5038224" y="1200522"/>
              <a:ext cx="21820" cy="17424"/>
            </a:xfrm>
            <a:custGeom>
              <a:avLst/>
              <a:gdLst>
                <a:gd name="connsiteX0" fmla="*/ 70 w 21820"/>
                <a:gd name="connsiteY0" fmla="*/ 15078 h 17424"/>
                <a:gd name="connsiteX1" fmla="*/ 2345 w 21820"/>
                <a:gd name="connsiteY1" fmla="*/ 11849 h 17424"/>
                <a:gd name="connsiteX2" fmla="*/ 21821 w 21820"/>
                <a:gd name="connsiteY2" fmla="*/ 9879 h 17424"/>
                <a:gd name="connsiteX3" fmla="*/ 517 w 21820"/>
                <a:gd name="connsiteY3" fmla="*/ 1288 h 17424"/>
                <a:gd name="connsiteX4" fmla="*/ 70 w 21820"/>
                <a:gd name="connsiteY4" fmla="*/ 15078 h 1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820" h="17424">
                  <a:moveTo>
                    <a:pt x="70" y="15078"/>
                  </a:moveTo>
                  <a:cubicBezTo>
                    <a:pt x="2853" y="18632"/>
                    <a:pt x="3503" y="13798"/>
                    <a:pt x="2345" y="11849"/>
                  </a:cubicBezTo>
                  <a:cubicBezTo>
                    <a:pt x="9128" y="943"/>
                    <a:pt x="14753" y="30573"/>
                    <a:pt x="21821" y="9879"/>
                  </a:cubicBezTo>
                  <a:cubicBezTo>
                    <a:pt x="15180" y="-7972"/>
                    <a:pt x="7585" y="4477"/>
                    <a:pt x="517" y="1288"/>
                  </a:cubicBezTo>
                  <a:cubicBezTo>
                    <a:pt x="-1453" y="5776"/>
                    <a:pt x="3056" y="10691"/>
                    <a:pt x="70" y="15078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6" name="Graphic 4" descr="A curved brushstroke">
            <a:extLst>
              <a:ext uri="{FF2B5EF4-FFF2-40B4-BE49-F238E27FC236}">
                <a16:creationId xmlns:a16="http://schemas.microsoft.com/office/drawing/2014/main" id="{918E4832-37BA-978B-F5B9-8839FF245210}"/>
              </a:ext>
            </a:extLst>
          </p:cNvPr>
          <p:cNvGrpSpPr/>
          <p:nvPr/>
        </p:nvGrpSpPr>
        <p:grpSpPr>
          <a:xfrm rot="9858036">
            <a:off x="7135179" y="660280"/>
            <a:ext cx="4287063" cy="878633"/>
            <a:chOff x="4854950" y="383880"/>
            <a:chExt cx="4458781" cy="335665"/>
          </a:xfrm>
          <a:solidFill>
            <a:schemeClr val="bg1"/>
          </a:solidFill>
        </p:grpSpPr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54F2CA0A-FE6E-49B9-D25A-433558C444D6}"/>
                </a:ext>
              </a:extLst>
            </p:cNvPr>
            <p:cNvSpPr/>
            <p:nvPr/>
          </p:nvSpPr>
          <p:spPr>
            <a:xfrm>
              <a:off x="5134658" y="513828"/>
              <a:ext cx="19942" cy="24255"/>
            </a:xfrm>
            <a:custGeom>
              <a:avLst/>
              <a:gdLst>
                <a:gd name="connsiteX0" fmla="*/ 0 w 19942"/>
                <a:gd name="connsiteY0" fmla="*/ 15691 h 24255"/>
                <a:gd name="connsiteX1" fmla="*/ 19943 w 19942"/>
                <a:gd name="connsiteY1" fmla="*/ 13 h 24255"/>
                <a:gd name="connsiteX2" fmla="*/ 0 w 19942"/>
                <a:gd name="connsiteY2" fmla="*/ 15691 h 2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942" h="24255">
                  <a:moveTo>
                    <a:pt x="0" y="15691"/>
                  </a:moveTo>
                  <a:cubicBezTo>
                    <a:pt x="10012" y="36995"/>
                    <a:pt x="18765" y="13478"/>
                    <a:pt x="19943" y="13"/>
                  </a:cubicBezTo>
                  <a:cubicBezTo>
                    <a:pt x="13464" y="-393"/>
                    <a:pt x="6702" y="8584"/>
                    <a:pt x="0" y="15691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FF688FFD-48CB-DFD9-2BDD-BE4413F470ED}"/>
                </a:ext>
              </a:extLst>
            </p:cNvPr>
            <p:cNvSpPr/>
            <p:nvPr/>
          </p:nvSpPr>
          <p:spPr>
            <a:xfrm>
              <a:off x="5351837" y="519041"/>
              <a:ext cx="48212" cy="55388"/>
            </a:xfrm>
            <a:custGeom>
              <a:avLst/>
              <a:gdLst>
                <a:gd name="connsiteX0" fmla="*/ 0 w 48212"/>
                <a:gd name="connsiteY0" fmla="*/ 37733 h 55388"/>
                <a:gd name="connsiteX1" fmla="*/ 19476 w 48212"/>
                <a:gd name="connsiteY1" fmla="*/ 35783 h 55388"/>
                <a:gd name="connsiteX2" fmla="*/ 8184 w 48212"/>
                <a:gd name="connsiteY2" fmla="*/ 52111 h 55388"/>
                <a:gd name="connsiteX3" fmla="*/ 28087 w 48212"/>
                <a:gd name="connsiteY3" fmla="*/ 36454 h 55388"/>
                <a:gd name="connsiteX4" fmla="*/ 19902 w 48212"/>
                <a:gd name="connsiteY4" fmla="*/ 22014 h 55388"/>
                <a:gd name="connsiteX5" fmla="*/ 48212 w 48212"/>
                <a:gd name="connsiteY5" fmla="*/ 13850 h 55388"/>
                <a:gd name="connsiteX6" fmla="*/ 33448 w 48212"/>
                <a:gd name="connsiteY6" fmla="*/ 2335 h 55388"/>
                <a:gd name="connsiteX7" fmla="*/ 3270 w 48212"/>
                <a:gd name="connsiteY7" fmla="*/ 0 h 55388"/>
                <a:gd name="connsiteX8" fmla="*/ 0 w 48212"/>
                <a:gd name="connsiteY8" fmla="*/ 37733 h 55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212" h="55388">
                  <a:moveTo>
                    <a:pt x="0" y="37733"/>
                  </a:moveTo>
                  <a:cubicBezTo>
                    <a:pt x="8935" y="51340"/>
                    <a:pt x="8631" y="20735"/>
                    <a:pt x="19476" y="35783"/>
                  </a:cubicBezTo>
                  <a:cubicBezTo>
                    <a:pt x="23578" y="49126"/>
                    <a:pt x="10946" y="44150"/>
                    <a:pt x="8184" y="52111"/>
                  </a:cubicBezTo>
                  <a:cubicBezTo>
                    <a:pt x="16673" y="60743"/>
                    <a:pt x="24207" y="51218"/>
                    <a:pt x="28087" y="36454"/>
                  </a:cubicBezTo>
                  <a:cubicBezTo>
                    <a:pt x="22461" y="34829"/>
                    <a:pt x="20288" y="31051"/>
                    <a:pt x="19902" y="22014"/>
                  </a:cubicBezTo>
                  <a:cubicBezTo>
                    <a:pt x="29731" y="5260"/>
                    <a:pt x="38301" y="32412"/>
                    <a:pt x="48212" y="13850"/>
                  </a:cubicBezTo>
                  <a:cubicBezTo>
                    <a:pt x="43196" y="13221"/>
                    <a:pt x="38017" y="16673"/>
                    <a:pt x="33448" y="2335"/>
                  </a:cubicBezTo>
                  <a:cubicBezTo>
                    <a:pt x="20796" y="18724"/>
                    <a:pt x="9707" y="10662"/>
                    <a:pt x="3270" y="0"/>
                  </a:cubicBezTo>
                  <a:cubicBezTo>
                    <a:pt x="2782" y="12652"/>
                    <a:pt x="12307" y="26035"/>
                    <a:pt x="0" y="37733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51A82497-205A-200C-1F96-63E938485250}"/>
                </a:ext>
              </a:extLst>
            </p:cNvPr>
            <p:cNvSpPr/>
            <p:nvPr/>
          </p:nvSpPr>
          <p:spPr>
            <a:xfrm>
              <a:off x="5433862" y="540908"/>
              <a:ext cx="21730" cy="29756"/>
            </a:xfrm>
            <a:custGeom>
              <a:avLst/>
              <a:gdLst>
                <a:gd name="connsiteX0" fmla="*/ 0 w 21730"/>
                <a:gd name="connsiteY0" fmla="*/ 15297 h 29756"/>
                <a:gd name="connsiteX1" fmla="*/ 8184 w 21730"/>
                <a:gd name="connsiteY1" fmla="*/ 29756 h 29756"/>
                <a:gd name="connsiteX2" fmla="*/ 21730 w 21730"/>
                <a:gd name="connsiteY2" fmla="*/ 10057 h 29756"/>
                <a:gd name="connsiteX3" fmla="*/ 9037 w 21730"/>
                <a:gd name="connsiteY3" fmla="*/ 2198 h 29756"/>
                <a:gd name="connsiteX4" fmla="*/ 0 w 21730"/>
                <a:gd name="connsiteY4" fmla="*/ 15297 h 29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30" h="29756">
                  <a:moveTo>
                    <a:pt x="0" y="15297"/>
                  </a:moveTo>
                  <a:cubicBezTo>
                    <a:pt x="2721" y="20130"/>
                    <a:pt x="5443" y="24943"/>
                    <a:pt x="8184" y="29756"/>
                  </a:cubicBezTo>
                  <a:cubicBezTo>
                    <a:pt x="16775" y="17835"/>
                    <a:pt x="16917" y="24456"/>
                    <a:pt x="21730" y="10057"/>
                  </a:cubicBezTo>
                  <a:cubicBezTo>
                    <a:pt x="14277" y="-2412"/>
                    <a:pt x="1462" y="26649"/>
                    <a:pt x="9037" y="2198"/>
                  </a:cubicBezTo>
                  <a:cubicBezTo>
                    <a:pt x="3574" y="-6271"/>
                    <a:pt x="792" y="12251"/>
                    <a:pt x="0" y="15297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14BFEDBD-9EA7-F78E-0399-E71F28410DC2}"/>
                </a:ext>
              </a:extLst>
            </p:cNvPr>
            <p:cNvSpPr/>
            <p:nvPr/>
          </p:nvSpPr>
          <p:spPr>
            <a:xfrm>
              <a:off x="5459715" y="538598"/>
              <a:ext cx="19678" cy="37347"/>
            </a:xfrm>
            <a:custGeom>
              <a:avLst/>
              <a:gdLst>
                <a:gd name="connsiteX0" fmla="*/ 5950 w 19678"/>
                <a:gd name="connsiteY0" fmla="*/ 37347 h 37347"/>
                <a:gd name="connsiteX1" fmla="*/ 19679 w 19678"/>
                <a:gd name="connsiteY1" fmla="*/ 10784 h 37347"/>
                <a:gd name="connsiteX2" fmla="*/ 13546 w 19678"/>
                <a:gd name="connsiteY2" fmla="*/ 0 h 37347"/>
                <a:gd name="connsiteX3" fmla="*/ 6945 w 19678"/>
                <a:gd name="connsiteY3" fmla="*/ 2904 h 37347"/>
                <a:gd name="connsiteX4" fmla="*/ 0 w 19678"/>
                <a:gd name="connsiteY4" fmla="*/ 19598 h 37347"/>
                <a:gd name="connsiteX5" fmla="*/ 5950 w 19678"/>
                <a:gd name="connsiteY5" fmla="*/ 37347 h 37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678" h="37347">
                  <a:moveTo>
                    <a:pt x="5950" y="37347"/>
                  </a:moveTo>
                  <a:cubicBezTo>
                    <a:pt x="6011" y="28168"/>
                    <a:pt x="13688" y="19557"/>
                    <a:pt x="19679" y="10784"/>
                  </a:cubicBezTo>
                  <a:cubicBezTo>
                    <a:pt x="17648" y="7209"/>
                    <a:pt x="15577" y="3615"/>
                    <a:pt x="13546" y="0"/>
                  </a:cubicBezTo>
                  <a:cubicBezTo>
                    <a:pt x="11230" y="4366"/>
                    <a:pt x="9058" y="4996"/>
                    <a:pt x="6945" y="2904"/>
                  </a:cubicBezTo>
                  <a:cubicBezTo>
                    <a:pt x="6417" y="15962"/>
                    <a:pt x="8915" y="12124"/>
                    <a:pt x="0" y="19598"/>
                  </a:cubicBezTo>
                  <a:cubicBezTo>
                    <a:pt x="3919" y="25710"/>
                    <a:pt x="1523" y="31255"/>
                    <a:pt x="5950" y="37347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FB93E87F-715B-D41A-1189-8E789C09B4CE}"/>
                </a:ext>
              </a:extLst>
            </p:cNvPr>
            <p:cNvSpPr/>
            <p:nvPr/>
          </p:nvSpPr>
          <p:spPr>
            <a:xfrm>
              <a:off x="5492575" y="567781"/>
              <a:ext cx="29060" cy="24573"/>
            </a:xfrm>
            <a:custGeom>
              <a:avLst/>
              <a:gdLst>
                <a:gd name="connsiteX0" fmla="*/ 7087 w 29060"/>
                <a:gd name="connsiteY0" fmla="*/ 24573 h 24573"/>
                <a:gd name="connsiteX1" fmla="*/ 29061 w 29060"/>
                <a:gd name="connsiteY1" fmla="*/ 12510 h 24573"/>
                <a:gd name="connsiteX2" fmla="*/ 1380 w 29060"/>
                <a:gd name="connsiteY2" fmla="*/ 0 h 24573"/>
                <a:gd name="connsiteX3" fmla="*/ 7087 w 29060"/>
                <a:gd name="connsiteY3" fmla="*/ 24573 h 24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60" h="24573">
                  <a:moveTo>
                    <a:pt x="7087" y="24573"/>
                  </a:moveTo>
                  <a:cubicBezTo>
                    <a:pt x="14682" y="11901"/>
                    <a:pt x="21506" y="23477"/>
                    <a:pt x="29061" y="12510"/>
                  </a:cubicBezTo>
                  <a:cubicBezTo>
                    <a:pt x="19983" y="3818"/>
                    <a:pt x="10113" y="19293"/>
                    <a:pt x="1380" y="0"/>
                  </a:cubicBezTo>
                  <a:cubicBezTo>
                    <a:pt x="-3067" y="14947"/>
                    <a:pt x="4427" y="9159"/>
                    <a:pt x="7087" y="24573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6B002F27-995A-398F-5F05-E209C0FC835C}"/>
                </a:ext>
              </a:extLst>
            </p:cNvPr>
            <p:cNvSpPr/>
            <p:nvPr/>
          </p:nvSpPr>
          <p:spPr>
            <a:xfrm>
              <a:off x="5528805" y="560653"/>
              <a:ext cx="12306" cy="23923"/>
            </a:xfrm>
            <a:custGeom>
              <a:avLst/>
              <a:gdLst>
                <a:gd name="connsiteX0" fmla="*/ 6377 w 12306"/>
                <a:gd name="connsiteY0" fmla="*/ 0 h 23923"/>
                <a:gd name="connsiteX1" fmla="*/ 3473 w 12306"/>
                <a:gd name="connsiteY1" fmla="*/ 23923 h 23923"/>
                <a:gd name="connsiteX2" fmla="*/ 12307 w 12306"/>
                <a:gd name="connsiteY2" fmla="*/ 17648 h 23923"/>
                <a:gd name="connsiteX3" fmla="*/ 6377 w 12306"/>
                <a:gd name="connsiteY3" fmla="*/ 0 h 23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06" h="23923">
                  <a:moveTo>
                    <a:pt x="6377" y="0"/>
                  </a:moveTo>
                  <a:cubicBezTo>
                    <a:pt x="-122" y="7514"/>
                    <a:pt x="-2599" y="15414"/>
                    <a:pt x="3473" y="23923"/>
                  </a:cubicBezTo>
                  <a:cubicBezTo>
                    <a:pt x="6377" y="23213"/>
                    <a:pt x="9261" y="22380"/>
                    <a:pt x="12307" y="17648"/>
                  </a:cubicBezTo>
                  <a:cubicBezTo>
                    <a:pt x="12246" y="11962"/>
                    <a:pt x="10114" y="5991"/>
                    <a:pt x="6377" y="0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A674FEA3-6A92-8BD9-9A5F-861F92893058}"/>
                </a:ext>
              </a:extLst>
            </p:cNvPr>
            <p:cNvSpPr/>
            <p:nvPr/>
          </p:nvSpPr>
          <p:spPr>
            <a:xfrm>
              <a:off x="5541294" y="561648"/>
              <a:ext cx="13287" cy="27497"/>
            </a:xfrm>
            <a:custGeom>
              <a:avLst/>
              <a:gdLst>
                <a:gd name="connsiteX0" fmla="*/ 0 w 13287"/>
                <a:gd name="connsiteY0" fmla="*/ 9829 h 27497"/>
                <a:gd name="connsiteX1" fmla="*/ 5950 w 13287"/>
                <a:gd name="connsiteY1" fmla="*/ 27498 h 27497"/>
                <a:gd name="connsiteX2" fmla="*/ 12693 w 13287"/>
                <a:gd name="connsiteY2" fmla="*/ 17750 h 27497"/>
                <a:gd name="connsiteX3" fmla="*/ 6783 w 13287"/>
                <a:gd name="connsiteY3" fmla="*/ 0 h 27497"/>
                <a:gd name="connsiteX4" fmla="*/ 0 w 13287"/>
                <a:gd name="connsiteY4" fmla="*/ 9829 h 27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87" h="27497">
                  <a:moveTo>
                    <a:pt x="0" y="9829"/>
                  </a:moveTo>
                  <a:cubicBezTo>
                    <a:pt x="3960" y="15841"/>
                    <a:pt x="1584" y="21446"/>
                    <a:pt x="5950" y="27498"/>
                  </a:cubicBezTo>
                  <a:cubicBezTo>
                    <a:pt x="10276" y="22624"/>
                    <a:pt x="8327" y="12876"/>
                    <a:pt x="12693" y="17750"/>
                  </a:cubicBezTo>
                  <a:cubicBezTo>
                    <a:pt x="15130" y="12145"/>
                    <a:pt x="9464" y="5930"/>
                    <a:pt x="6783" y="0"/>
                  </a:cubicBezTo>
                  <a:cubicBezTo>
                    <a:pt x="4529" y="3270"/>
                    <a:pt x="2275" y="6519"/>
                    <a:pt x="0" y="9829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55B2824C-FAA4-91D0-DDE5-C3227988AAF7}"/>
                </a:ext>
              </a:extLst>
            </p:cNvPr>
            <p:cNvSpPr/>
            <p:nvPr/>
          </p:nvSpPr>
          <p:spPr>
            <a:xfrm>
              <a:off x="5554989" y="544383"/>
              <a:ext cx="21175" cy="20633"/>
            </a:xfrm>
            <a:custGeom>
              <a:avLst/>
              <a:gdLst>
                <a:gd name="connsiteX0" fmla="*/ 95 w 21175"/>
                <a:gd name="connsiteY0" fmla="*/ 551 h 20633"/>
                <a:gd name="connsiteX1" fmla="*/ 21175 w 21175"/>
                <a:gd name="connsiteY1" fmla="*/ 16006 h 20633"/>
                <a:gd name="connsiteX2" fmla="*/ 95 w 21175"/>
                <a:gd name="connsiteY2" fmla="*/ 551 h 20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175" h="20633">
                  <a:moveTo>
                    <a:pt x="95" y="551"/>
                  </a:moveTo>
                  <a:cubicBezTo>
                    <a:pt x="-1387" y="7619"/>
                    <a:pt x="14859" y="30283"/>
                    <a:pt x="21175" y="16006"/>
                  </a:cubicBezTo>
                  <a:cubicBezTo>
                    <a:pt x="14209" y="9040"/>
                    <a:pt x="7366" y="-2678"/>
                    <a:pt x="95" y="551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065716BC-707F-2104-0C0D-C9E48A8ACAC6}"/>
                </a:ext>
              </a:extLst>
            </p:cNvPr>
            <p:cNvSpPr/>
            <p:nvPr/>
          </p:nvSpPr>
          <p:spPr>
            <a:xfrm>
              <a:off x="5674260" y="561485"/>
              <a:ext cx="20241" cy="27578"/>
            </a:xfrm>
            <a:custGeom>
              <a:avLst/>
              <a:gdLst>
                <a:gd name="connsiteX0" fmla="*/ 4645 w 20241"/>
                <a:gd name="connsiteY0" fmla="*/ 27579 h 27578"/>
                <a:gd name="connsiteX1" fmla="*/ 20242 w 20241"/>
                <a:gd name="connsiteY1" fmla="*/ 11494 h 27578"/>
                <a:gd name="connsiteX2" fmla="*/ 5457 w 20241"/>
                <a:gd name="connsiteY2" fmla="*/ 0 h 27578"/>
                <a:gd name="connsiteX3" fmla="*/ 4645 w 20241"/>
                <a:gd name="connsiteY3" fmla="*/ 27579 h 27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41" h="27578">
                  <a:moveTo>
                    <a:pt x="4645" y="27579"/>
                  </a:moveTo>
                  <a:cubicBezTo>
                    <a:pt x="10047" y="14947"/>
                    <a:pt x="14941" y="19334"/>
                    <a:pt x="20242" y="11494"/>
                  </a:cubicBezTo>
                  <a:cubicBezTo>
                    <a:pt x="15591" y="-2051"/>
                    <a:pt x="10067" y="13586"/>
                    <a:pt x="5457" y="0"/>
                  </a:cubicBezTo>
                  <a:cubicBezTo>
                    <a:pt x="949" y="8834"/>
                    <a:pt x="-3763" y="17729"/>
                    <a:pt x="4645" y="27579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E615ECA6-8982-BAB1-4241-8C775D164608}"/>
                </a:ext>
              </a:extLst>
            </p:cNvPr>
            <p:cNvSpPr/>
            <p:nvPr/>
          </p:nvSpPr>
          <p:spPr>
            <a:xfrm>
              <a:off x="5745963" y="570766"/>
              <a:ext cx="17221" cy="20045"/>
            </a:xfrm>
            <a:custGeom>
              <a:avLst/>
              <a:gdLst>
                <a:gd name="connsiteX0" fmla="*/ 0 w 17221"/>
                <a:gd name="connsiteY0" fmla="*/ 13140 h 20045"/>
                <a:gd name="connsiteX1" fmla="*/ 17221 w 17221"/>
                <a:gd name="connsiteY1" fmla="*/ 14459 h 20045"/>
                <a:gd name="connsiteX2" fmla="*/ 9037 w 17221"/>
                <a:gd name="connsiteY2" fmla="*/ 0 h 20045"/>
                <a:gd name="connsiteX3" fmla="*/ 0 w 17221"/>
                <a:gd name="connsiteY3" fmla="*/ 13140 h 20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21" h="20045">
                  <a:moveTo>
                    <a:pt x="0" y="13140"/>
                  </a:moveTo>
                  <a:cubicBezTo>
                    <a:pt x="5524" y="21913"/>
                    <a:pt x="11271" y="22299"/>
                    <a:pt x="17221" y="14459"/>
                  </a:cubicBezTo>
                  <a:cubicBezTo>
                    <a:pt x="14500" y="9687"/>
                    <a:pt x="11758" y="4833"/>
                    <a:pt x="9037" y="0"/>
                  </a:cubicBezTo>
                  <a:cubicBezTo>
                    <a:pt x="6032" y="4407"/>
                    <a:pt x="3046" y="8773"/>
                    <a:pt x="0" y="13140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491F2F42-D038-1CAE-A8F5-EFCC48CF06D6}"/>
                </a:ext>
              </a:extLst>
            </p:cNvPr>
            <p:cNvSpPr/>
            <p:nvPr/>
          </p:nvSpPr>
          <p:spPr>
            <a:xfrm>
              <a:off x="5786783" y="573816"/>
              <a:ext cx="27205" cy="25565"/>
            </a:xfrm>
            <a:custGeom>
              <a:avLst/>
              <a:gdLst>
                <a:gd name="connsiteX0" fmla="*/ 0 w 27205"/>
                <a:gd name="connsiteY0" fmla="*/ 16670 h 25565"/>
                <a:gd name="connsiteX1" fmla="*/ 25629 w 27205"/>
                <a:gd name="connsiteY1" fmla="*/ 25565 h 25565"/>
                <a:gd name="connsiteX2" fmla="*/ 19902 w 27205"/>
                <a:gd name="connsiteY2" fmla="*/ 972 h 25565"/>
                <a:gd name="connsiteX3" fmla="*/ 13119 w 27205"/>
                <a:gd name="connsiteY3" fmla="*/ 10781 h 25565"/>
                <a:gd name="connsiteX4" fmla="*/ 0 w 27205"/>
                <a:gd name="connsiteY4" fmla="*/ 16670 h 25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205" h="25565">
                  <a:moveTo>
                    <a:pt x="0" y="16670"/>
                  </a:moveTo>
                  <a:cubicBezTo>
                    <a:pt x="8489" y="21422"/>
                    <a:pt x="17100" y="22295"/>
                    <a:pt x="25629" y="25565"/>
                  </a:cubicBezTo>
                  <a:cubicBezTo>
                    <a:pt x="32818" y="18031"/>
                    <a:pt x="12673" y="8445"/>
                    <a:pt x="19902" y="972"/>
                  </a:cubicBezTo>
                  <a:cubicBezTo>
                    <a:pt x="14622" y="-3050"/>
                    <a:pt x="15475" y="6434"/>
                    <a:pt x="13119" y="10781"/>
                  </a:cubicBezTo>
                  <a:cubicBezTo>
                    <a:pt x="8712" y="14416"/>
                    <a:pt x="4732" y="2292"/>
                    <a:pt x="0" y="16670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BDC3AC1A-8DA4-BE41-3E50-49007DB45B95}"/>
                </a:ext>
              </a:extLst>
            </p:cNvPr>
            <p:cNvSpPr/>
            <p:nvPr/>
          </p:nvSpPr>
          <p:spPr>
            <a:xfrm>
              <a:off x="5815483" y="534130"/>
              <a:ext cx="15613" cy="22327"/>
            </a:xfrm>
            <a:custGeom>
              <a:avLst/>
              <a:gdLst>
                <a:gd name="connsiteX0" fmla="*/ 423 w 15613"/>
                <a:gd name="connsiteY0" fmla="*/ 20694 h 22327"/>
                <a:gd name="connsiteX1" fmla="*/ 15613 w 15613"/>
                <a:gd name="connsiteY1" fmla="*/ 18379 h 22327"/>
                <a:gd name="connsiteX2" fmla="*/ 1052 w 15613"/>
                <a:gd name="connsiteY2" fmla="*/ 0 h 22327"/>
                <a:gd name="connsiteX3" fmla="*/ 423 w 15613"/>
                <a:gd name="connsiteY3" fmla="*/ 20694 h 2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13" h="22327">
                  <a:moveTo>
                    <a:pt x="423" y="20694"/>
                  </a:moveTo>
                  <a:cubicBezTo>
                    <a:pt x="5256" y="27173"/>
                    <a:pt x="10780" y="11840"/>
                    <a:pt x="15613" y="18379"/>
                  </a:cubicBezTo>
                  <a:cubicBezTo>
                    <a:pt x="14903" y="5402"/>
                    <a:pt x="9196" y="3209"/>
                    <a:pt x="1052" y="0"/>
                  </a:cubicBezTo>
                  <a:cubicBezTo>
                    <a:pt x="-2969" y="6621"/>
                    <a:pt x="6251" y="14216"/>
                    <a:pt x="423" y="20694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750921D4-935C-A2F2-1DD8-984B4CC79201}"/>
                </a:ext>
              </a:extLst>
            </p:cNvPr>
            <p:cNvSpPr/>
            <p:nvPr/>
          </p:nvSpPr>
          <p:spPr>
            <a:xfrm>
              <a:off x="5849424" y="570299"/>
              <a:ext cx="55187" cy="42993"/>
            </a:xfrm>
            <a:custGeom>
              <a:avLst/>
              <a:gdLst>
                <a:gd name="connsiteX0" fmla="*/ 14450 w 55187"/>
                <a:gd name="connsiteY0" fmla="*/ 39967 h 42993"/>
                <a:gd name="connsiteX1" fmla="*/ 53198 w 55187"/>
                <a:gd name="connsiteY1" fmla="*/ 42993 h 42993"/>
                <a:gd name="connsiteX2" fmla="*/ 32971 w 55187"/>
                <a:gd name="connsiteY2" fmla="*/ 0 h 42993"/>
                <a:gd name="connsiteX3" fmla="*/ 19182 w 55187"/>
                <a:gd name="connsiteY3" fmla="*/ 26523 h 42993"/>
                <a:gd name="connsiteX4" fmla="*/ 579 w 55187"/>
                <a:gd name="connsiteY4" fmla="*/ 874 h 42993"/>
                <a:gd name="connsiteX5" fmla="*/ 14450 w 55187"/>
                <a:gd name="connsiteY5" fmla="*/ 39967 h 42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187" h="42993">
                  <a:moveTo>
                    <a:pt x="14450" y="39967"/>
                  </a:moveTo>
                  <a:cubicBezTo>
                    <a:pt x="27975" y="21182"/>
                    <a:pt x="40323" y="41389"/>
                    <a:pt x="53198" y="42993"/>
                  </a:cubicBezTo>
                  <a:cubicBezTo>
                    <a:pt x="62215" y="22278"/>
                    <a:pt x="37947" y="18054"/>
                    <a:pt x="32971" y="0"/>
                  </a:cubicBezTo>
                  <a:cubicBezTo>
                    <a:pt x="30473" y="19395"/>
                    <a:pt x="33722" y="21283"/>
                    <a:pt x="19182" y="26523"/>
                  </a:cubicBezTo>
                  <a:cubicBezTo>
                    <a:pt x="10327" y="11007"/>
                    <a:pt x="11891" y="325"/>
                    <a:pt x="579" y="874"/>
                  </a:cubicBezTo>
                  <a:cubicBezTo>
                    <a:pt x="-1797" y="20390"/>
                    <a:pt x="3199" y="24655"/>
                    <a:pt x="14450" y="39967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BCB114A0-2F37-FA52-6640-AF6ABEE864E4}"/>
                </a:ext>
              </a:extLst>
            </p:cNvPr>
            <p:cNvSpPr/>
            <p:nvPr/>
          </p:nvSpPr>
          <p:spPr>
            <a:xfrm>
              <a:off x="5867387" y="556282"/>
              <a:ext cx="27883" cy="15032"/>
            </a:xfrm>
            <a:custGeom>
              <a:avLst/>
              <a:gdLst>
                <a:gd name="connsiteX0" fmla="*/ 0 w 27883"/>
                <a:gd name="connsiteY0" fmla="*/ 9448 h 15032"/>
                <a:gd name="connsiteX1" fmla="*/ 27884 w 27883"/>
                <a:gd name="connsiteY1" fmla="*/ 15032 h 15032"/>
                <a:gd name="connsiteX2" fmla="*/ 0 w 27883"/>
                <a:gd name="connsiteY2" fmla="*/ 9448 h 15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883" h="15032">
                  <a:moveTo>
                    <a:pt x="0" y="9448"/>
                  </a:moveTo>
                  <a:cubicBezTo>
                    <a:pt x="9180" y="14911"/>
                    <a:pt x="18765" y="6869"/>
                    <a:pt x="27884" y="15032"/>
                  </a:cubicBezTo>
                  <a:cubicBezTo>
                    <a:pt x="27355" y="5366"/>
                    <a:pt x="8591" y="-10190"/>
                    <a:pt x="0" y="9448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CBB236D5-3D34-08CD-AAEA-5BF3CC011515}"/>
                </a:ext>
              </a:extLst>
            </p:cNvPr>
            <p:cNvSpPr/>
            <p:nvPr/>
          </p:nvSpPr>
          <p:spPr>
            <a:xfrm>
              <a:off x="5913142" y="531323"/>
              <a:ext cx="13525" cy="31868"/>
            </a:xfrm>
            <a:custGeom>
              <a:avLst/>
              <a:gdLst>
                <a:gd name="connsiteX0" fmla="*/ 0 w 13525"/>
                <a:gd name="connsiteY0" fmla="*/ 20658 h 31868"/>
                <a:gd name="connsiteX1" fmla="*/ 10418 w 13525"/>
                <a:gd name="connsiteY1" fmla="*/ 31869 h 31868"/>
                <a:gd name="connsiteX2" fmla="*/ 13525 w 13525"/>
                <a:gd name="connsiteY2" fmla="*/ 1000 h 31868"/>
                <a:gd name="connsiteX3" fmla="*/ 406 w 13525"/>
                <a:gd name="connsiteY3" fmla="*/ 6869 h 31868"/>
                <a:gd name="connsiteX4" fmla="*/ 0 w 13525"/>
                <a:gd name="connsiteY4" fmla="*/ 20658 h 31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25" h="31868">
                  <a:moveTo>
                    <a:pt x="0" y="20658"/>
                  </a:moveTo>
                  <a:cubicBezTo>
                    <a:pt x="3392" y="27583"/>
                    <a:pt x="7067" y="24314"/>
                    <a:pt x="10418" y="31869"/>
                  </a:cubicBezTo>
                  <a:cubicBezTo>
                    <a:pt x="16673" y="21998"/>
                    <a:pt x="5605" y="10788"/>
                    <a:pt x="13525" y="1000"/>
                  </a:cubicBezTo>
                  <a:cubicBezTo>
                    <a:pt x="9301" y="-1681"/>
                    <a:pt x="4894" y="1284"/>
                    <a:pt x="406" y="6869"/>
                  </a:cubicBezTo>
                  <a:cubicBezTo>
                    <a:pt x="9159" y="18627"/>
                    <a:pt x="9423" y="10342"/>
                    <a:pt x="0" y="20658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F7980A3D-EB02-E722-42B5-1273F913C677}"/>
                </a:ext>
              </a:extLst>
            </p:cNvPr>
            <p:cNvSpPr/>
            <p:nvPr/>
          </p:nvSpPr>
          <p:spPr>
            <a:xfrm>
              <a:off x="5975672" y="540242"/>
              <a:ext cx="11523" cy="24370"/>
            </a:xfrm>
            <a:custGeom>
              <a:avLst/>
              <a:gdLst>
                <a:gd name="connsiteX0" fmla="*/ 0 w 11523"/>
                <a:gd name="connsiteY0" fmla="*/ 13140 h 24370"/>
                <a:gd name="connsiteX1" fmla="*/ 10459 w 11523"/>
                <a:gd name="connsiteY1" fmla="*/ 24370 h 24370"/>
                <a:gd name="connsiteX2" fmla="*/ 9017 w 11523"/>
                <a:gd name="connsiteY2" fmla="*/ 0 h 24370"/>
                <a:gd name="connsiteX3" fmla="*/ 0 w 11523"/>
                <a:gd name="connsiteY3" fmla="*/ 13140 h 24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23" h="24370">
                  <a:moveTo>
                    <a:pt x="0" y="13140"/>
                  </a:moveTo>
                  <a:cubicBezTo>
                    <a:pt x="3310" y="22075"/>
                    <a:pt x="6986" y="20512"/>
                    <a:pt x="10459" y="24370"/>
                  </a:cubicBezTo>
                  <a:cubicBezTo>
                    <a:pt x="8956" y="16186"/>
                    <a:pt x="14561" y="8570"/>
                    <a:pt x="9017" y="0"/>
                  </a:cubicBezTo>
                  <a:cubicBezTo>
                    <a:pt x="7981" y="12571"/>
                    <a:pt x="5971" y="3879"/>
                    <a:pt x="0" y="13140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6C565F79-35F5-A0BF-0487-128A1134BF69}"/>
                </a:ext>
              </a:extLst>
            </p:cNvPr>
            <p:cNvSpPr/>
            <p:nvPr/>
          </p:nvSpPr>
          <p:spPr>
            <a:xfrm>
              <a:off x="6718595" y="652873"/>
              <a:ext cx="32635" cy="33012"/>
            </a:xfrm>
            <a:custGeom>
              <a:avLst/>
              <a:gdLst>
                <a:gd name="connsiteX0" fmla="*/ 0 w 32635"/>
                <a:gd name="connsiteY0" fmla="*/ 27173 h 33012"/>
                <a:gd name="connsiteX1" fmla="*/ 32636 w 32635"/>
                <a:gd name="connsiteY1" fmla="*/ 19395 h 33012"/>
                <a:gd name="connsiteX2" fmla="*/ 5138 w 32635"/>
                <a:gd name="connsiteY2" fmla="*/ 0 h 33012"/>
                <a:gd name="connsiteX3" fmla="*/ 0 w 32635"/>
                <a:gd name="connsiteY3" fmla="*/ 27173 h 33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635" h="33012">
                  <a:moveTo>
                    <a:pt x="0" y="27173"/>
                  </a:moveTo>
                  <a:cubicBezTo>
                    <a:pt x="10418" y="39033"/>
                    <a:pt x="21466" y="30991"/>
                    <a:pt x="32636" y="19395"/>
                  </a:cubicBezTo>
                  <a:cubicBezTo>
                    <a:pt x="23436" y="13180"/>
                    <a:pt x="14419" y="2498"/>
                    <a:pt x="5138" y="0"/>
                  </a:cubicBezTo>
                  <a:cubicBezTo>
                    <a:pt x="1665" y="8915"/>
                    <a:pt x="2112" y="18176"/>
                    <a:pt x="0" y="27173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ECE546FE-5950-6735-1965-FD050D5609F4}"/>
                </a:ext>
              </a:extLst>
            </p:cNvPr>
            <p:cNvSpPr/>
            <p:nvPr/>
          </p:nvSpPr>
          <p:spPr>
            <a:xfrm>
              <a:off x="6929418" y="623463"/>
              <a:ext cx="15537" cy="13770"/>
            </a:xfrm>
            <a:custGeom>
              <a:avLst/>
              <a:gdLst>
                <a:gd name="connsiteX0" fmla="*/ 0 w 15537"/>
                <a:gd name="connsiteY0" fmla="*/ 7416 h 13770"/>
                <a:gd name="connsiteX1" fmla="*/ 14967 w 15537"/>
                <a:gd name="connsiteY1" fmla="*/ 12006 h 13770"/>
                <a:gd name="connsiteX2" fmla="*/ 0 w 15537"/>
                <a:gd name="connsiteY2" fmla="*/ 7416 h 13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537" h="13770">
                  <a:moveTo>
                    <a:pt x="0" y="7416"/>
                  </a:moveTo>
                  <a:cubicBezTo>
                    <a:pt x="4610" y="21835"/>
                    <a:pt x="10134" y="6401"/>
                    <a:pt x="14967" y="12006"/>
                  </a:cubicBezTo>
                  <a:cubicBezTo>
                    <a:pt x="18542" y="2441"/>
                    <a:pt x="4305" y="-7023"/>
                    <a:pt x="0" y="7416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E6BB6F9D-C21A-44CB-A53D-030B629D40B6}"/>
                </a:ext>
              </a:extLst>
            </p:cNvPr>
            <p:cNvSpPr/>
            <p:nvPr/>
          </p:nvSpPr>
          <p:spPr>
            <a:xfrm>
              <a:off x="7148643" y="660742"/>
              <a:ext cx="25836" cy="12039"/>
            </a:xfrm>
            <a:custGeom>
              <a:avLst/>
              <a:gdLst>
                <a:gd name="connsiteX0" fmla="*/ 4 w 25836"/>
                <a:gd name="connsiteY0" fmla="*/ 945 h 12039"/>
                <a:gd name="connsiteX1" fmla="*/ 25837 w 25836"/>
                <a:gd name="connsiteY1" fmla="*/ 2976 h 12039"/>
                <a:gd name="connsiteX2" fmla="*/ 4 w 25836"/>
                <a:gd name="connsiteY2" fmla="*/ 945 h 1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836" h="12039">
                  <a:moveTo>
                    <a:pt x="4" y="945"/>
                  </a:moveTo>
                  <a:cubicBezTo>
                    <a:pt x="-321" y="14633"/>
                    <a:pt x="18140" y="16054"/>
                    <a:pt x="25837" y="2976"/>
                  </a:cubicBezTo>
                  <a:cubicBezTo>
                    <a:pt x="17368" y="-2772"/>
                    <a:pt x="8595" y="1717"/>
                    <a:pt x="4" y="945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4B53C00C-31BA-387A-AC11-86C213FD3518}"/>
                </a:ext>
              </a:extLst>
            </p:cNvPr>
            <p:cNvSpPr/>
            <p:nvPr/>
          </p:nvSpPr>
          <p:spPr>
            <a:xfrm>
              <a:off x="7254028" y="651439"/>
              <a:ext cx="33042" cy="21904"/>
            </a:xfrm>
            <a:custGeom>
              <a:avLst/>
              <a:gdLst>
                <a:gd name="connsiteX0" fmla="*/ 0 w 33042"/>
                <a:gd name="connsiteY0" fmla="*/ 21905 h 21904"/>
                <a:gd name="connsiteX1" fmla="*/ 33042 w 33042"/>
                <a:gd name="connsiteY1" fmla="*/ 276 h 21904"/>
                <a:gd name="connsiteX2" fmla="*/ 0 w 33042"/>
                <a:gd name="connsiteY2" fmla="*/ 21905 h 2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42" h="21904">
                  <a:moveTo>
                    <a:pt x="0" y="21905"/>
                  </a:moveTo>
                  <a:cubicBezTo>
                    <a:pt x="10480" y="12949"/>
                    <a:pt x="29366" y="13701"/>
                    <a:pt x="33042" y="276"/>
                  </a:cubicBezTo>
                  <a:cubicBezTo>
                    <a:pt x="22908" y="-1064"/>
                    <a:pt x="3900" y="1901"/>
                    <a:pt x="0" y="21905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C30181AA-8EAB-880A-0196-BF050014C046}"/>
                </a:ext>
              </a:extLst>
            </p:cNvPr>
            <p:cNvSpPr/>
            <p:nvPr/>
          </p:nvSpPr>
          <p:spPr>
            <a:xfrm>
              <a:off x="7466089" y="647430"/>
              <a:ext cx="23611" cy="13079"/>
            </a:xfrm>
            <a:custGeom>
              <a:avLst/>
              <a:gdLst>
                <a:gd name="connsiteX0" fmla="*/ 0 w 23611"/>
                <a:gd name="connsiteY0" fmla="*/ 7820 h 13079"/>
                <a:gd name="connsiteX1" fmla="*/ 23578 w 23611"/>
                <a:gd name="connsiteY1" fmla="*/ 13079 h 13079"/>
                <a:gd name="connsiteX2" fmla="*/ 0 w 23611"/>
                <a:gd name="connsiteY2" fmla="*/ 7820 h 13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611" h="13079">
                  <a:moveTo>
                    <a:pt x="0" y="7820"/>
                  </a:moveTo>
                  <a:cubicBezTo>
                    <a:pt x="7697" y="16288"/>
                    <a:pt x="15820" y="8936"/>
                    <a:pt x="23578" y="13079"/>
                  </a:cubicBezTo>
                  <a:cubicBezTo>
                    <a:pt x="24471" y="2296"/>
                    <a:pt x="7088" y="-7290"/>
                    <a:pt x="0" y="7820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316189CB-CE77-F846-C573-D947ECF2F97F}"/>
                </a:ext>
              </a:extLst>
            </p:cNvPr>
            <p:cNvSpPr/>
            <p:nvPr/>
          </p:nvSpPr>
          <p:spPr>
            <a:xfrm>
              <a:off x="7682841" y="689355"/>
              <a:ext cx="13159" cy="24565"/>
            </a:xfrm>
            <a:custGeom>
              <a:avLst/>
              <a:gdLst>
                <a:gd name="connsiteX0" fmla="*/ 5909 w 13159"/>
                <a:gd name="connsiteY0" fmla="*/ 24566 h 24565"/>
                <a:gd name="connsiteX1" fmla="*/ 13159 w 13159"/>
                <a:gd name="connsiteY1" fmla="*/ 988 h 24565"/>
                <a:gd name="connsiteX2" fmla="*/ 0 w 13159"/>
                <a:gd name="connsiteY2" fmla="*/ 6877 h 24565"/>
                <a:gd name="connsiteX3" fmla="*/ 5909 w 13159"/>
                <a:gd name="connsiteY3" fmla="*/ 24566 h 24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59" h="24565">
                  <a:moveTo>
                    <a:pt x="5909" y="24566"/>
                  </a:moveTo>
                  <a:cubicBezTo>
                    <a:pt x="6824" y="16584"/>
                    <a:pt x="12266" y="9009"/>
                    <a:pt x="13159" y="988"/>
                  </a:cubicBezTo>
                  <a:cubicBezTo>
                    <a:pt x="8915" y="-1673"/>
                    <a:pt x="4508" y="1292"/>
                    <a:pt x="0" y="6877"/>
                  </a:cubicBezTo>
                  <a:cubicBezTo>
                    <a:pt x="3960" y="12949"/>
                    <a:pt x="1564" y="18494"/>
                    <a:pt x="5909" y="24566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F20F3A6E-7897-40F7-5445-CB1ABB3E770B}"/>
                </a:ext>
              </a:extLst>
            </p:cNvPr>
            <p:cNvSpPr/>
            <p:nvPr/>
          </p:nvSpPr>
          <p:spPr>
            <a:xfrm>
              <a:off x="8083771" y="636241"/>
              <a:ext cx="43053" cy="29771"/>
            </a:xfrm>
            <a:custGeom>
              <a:avLst/>
              <a:gdLst>
                <a:gd name="connsiteX0" fmla="*/ 10053 w 43053"/>
                <a:gd name="connsiteY0" fmla="*/ 29771 h 29771"/>
                <a:gd name="connsiteX1" fmla="*/ 8428 w 43053"/>
                <a:gd name="connsiteY1" fmla="*/ 12387 h 29771"/>
                <a:gd name="connsiteX2" fmla="*/ 43054 w 43053"/>
                <a:gd name="connsiteY2" fmla="*/ 8204 h 29771"/>
                <a:gd name="connsiteX3" fmla="*/ 0 w 43053"/>
                <a:gd name="connsiteY3" fmla="*/ 4853 h 29771"/>
                <a:gd name="connsiteX4" fmla="*/ 10053 w 43053"/>
                <a:gd name="connsiteY4" fmla="*/ 29771 h 29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053" h="29771">
                  <a:moveTo>
                    <a:pt x="10053" y="29771"/>
                  </a:moveTo>
                  <a:cubicBezTo>
                    <a:pt x="11941" y="24186"/>
                    <a:pt x="12043" y="18419"/>
                    <a:pt x="8428" y="12387"/>
                  </a:cubicBezTo>
                  <a:cubicBezTo>
                    <a:pt x="22908" y="13443"/>
                    <a:pt x="26543" y="15231"/>
                    <a:pt x="43054" y="8204"/>
                  </a:cubicBezTo>
                  <a:cubicBezTo>
                    <a:pt x="28960" y="-1483"/>
                    <a:pt x="14622" y="-2580"/>
                    <a:pt x="0" y="4853"/>
                  </a:cubicBezTo>
                  <a:cubicBezTo>
                    <a:pt x="7920" y="13545"/>
                    <a:pt x="5179" y="21364"/>
                    <a:pt x="10053" y="29771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37C0005A-2624-8CF6-AB36-F707953F5819}"/>
                </a:ext>
              </a:extLst>
            </p:cNvPr>
            <p:cNvSpPr/>
            <p:nvPr/>
          </p:nvSpPr>
          <p:spPr>
            <a:xfrm>
              <a:off x="8157010" y="688695"/>
              <a:ext cx="9828" cy="30851"/>
            </a:xfrm>
            <a:custGeom>
              <a:avLst/>
              <a:gdLst>
                <a:gd name="connsiteX0" fmla="*/ 4257 w 9828"/>
                <a:gd name="connsiteY0" fmla="*/ 30851 h 30851"/>
                <a:gd name="connsiteX1" fmla="*/ 7324 w 9828"/>
                <a:gd name="connsiteY1" fmla="*/ 2 h 30851"/>
                <a:gd name="connsiteX2" fmla="*/ 4257 w 9828"/>
                <a:gd name="connsiteY2" fmla="*/ 30851 h 30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828" h="30851">
                  <a:moveTo>
                    <a:pt x="4257" y="30851"/>
                  </a:moveTo>
                  <a:cubicBezTo>
                    <a:pt x="4257" y="20473"/>
                    <a:pt x="14392" y="10949"/>
                    <a:pt x="7324" y="2"/>
                  </a:cubicBezTo>
                  <a:cubicBezTo>
                    <a:pt x="-1388" y="-241"/>
                    <a:pt x="-2221" y="19560"/>
                    <a:pt x="4257" y="30851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C7D0DBA6-D393-10C7-DCFE-4B25EEDA3A79}"/>
                </a:ext>
              </a:extLst>
            </p:cNvPr>
            <p:cNvSpPr/>
            <p:nvPr/>
          </p:nvSpPr>
          <p:spPr>
            <a:xfrm>
              <a:off x="8143271" y="649008"/>
              <a:ext cx="15782" cy="21350"/>
            </a:xfrm>
            <a:custGeom>
              <a:avLst/>
              <a:gdLst>
                <a:gd name="connsiteX0" fmla="*/ 592 w 15782"/>
                <a:gd name="connsiteY0" fmla="*/ 3561 h 21350"/>
                <a:gd name="connsiteX1" fmla="*/ 6522 w 15782"/>
                <a:gd name="connsiteY1" fmla="*/ 21351 h 21350"/>
                <a:gd name="connsiteX2" fmla="*/ 15783 w 15782"/>
                <a:gd name="connsiteY2" fmla="*/ 1327 h 21350"/>
                <a:gd name="connsiteX3" fmla="*/ 592 w 15782"/>
                <a:gd name="connsiteY3" fmla="*/ 3561 h 2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782" h="21350">
                  <a:moveTo>
                    <a:pt x="592" y="3561"/>
                  </a:moveTo>
                  <a:cubicBezTo>
                    <a:pt x="-1845" y="9146"/>
                    <a:pt x="3862" y="15401"/>
                    <a:pt x="6522" y="21351"/>
                  </a:cubicBezTo>
                  <a:cubicBezTo>
                    <a:pt x="12391" y="14873"/>
                    <a:pt x="14889" y="8212"/>
                    <a:pt x="15783" y="1327"/>
                  </a:cubicBezTo>
                  <a:cubicBezTo>
                    <a:pt x="10949" y="-5192"/>
                    <a:pt x="5303" y="15035"/>
                    <a:pt x="592" y="3561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2570C5F0-52C7-DA80-E3B6-89DB9E253B0A}"/>
                </a:ext>
              </a:extLst>
            </p:cNvPr>
            <p:cNvSpPr/>
            <p:nvPr/>
          </p:nvSpPr>
          <p:spPr>
            <a:xfrm>
              <a:off x="8659068" y="585854"/>
              <a:ext cx="15596" cy="18765"/>
            </a:xfrm>
            <a:custGeom>
              <a:avLst/>
              <a:gdLst>
                <a:gd name="connsiteX0" fmla="*/ 0 w 15596"/>
                <a:gd name="connsiteY0" fmla="*/ 17081 h 18765"/>
                <a:gd name="connsiteX1" fmla="*/ 15596 w 15596"/>
                <a:gd name="connsiteY1" fmla="*/ 1017 h 18765"/>
                <a:gd name="connsiteX2" fmla="*/ 2477 w 15596"/>
                <a:gd name="connsiteY2" fmla="*/ 6906 h 18765"/>
                <a:gd name="connsiteX3" fmla="*/ 0 w 15596"/>
                <a:gd name="connsiteY3" fmla="*/ 17081 h 18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96" h="18765">
                  <a:moveTo>
                    <a:pt x="0" y="17081"/>
                  </a:moveTo>
                  <a:cubicBezTo>
                    <a:pt x="7940" y="23864"/>
                    <a:pt x="11697" y="8470"/>
                    <a:pt x="15596" y="1017"/>
                  </a:cubicBezTo>
                  <a:cubicBezTo>
                    <a:pt x="11352" y="-1705"/>
                    <a:pt x="6945" y="1301"/>
                    <a:pt x="2477" y="6906"/>
                  </a:cubicBezTo>
                  <a:cubicBezTo>
                    <a:pt x="4386" y="10460"/>
                    <a:pt x="1279" y="13669"/>
                    <a:pt x="0" y="17081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C26B22AB-8DE2-8717-B5D0-6606FA4BC920}"/>
                </a:ext>
              </a:extLst>
            </p:cNvPr>
            <p:cNvSpPr/>
            <p:nvPr/>
          </p:nvSpPr>
          <p:spPr>
            <a:xfrm>
              <a:off x="8692699" y="540885"/>
              <a:ext cx="13546" cy="21089"/>
            </a:xfrm>
            <a:custGeom>
              <a:avLst/>
              <a:gdLst>
                <a:gd name="connsiteX0" fmla="*/ 0 w 13546"/>
                <a:gd name="connsiteY0" fmla="*/ 19829 h 21089"/>
                <a:gd name="connsiteX1" fmla="*/ 13546 w 13546"/>
                <a:gd name="connsiteY1" fmla="*/ 109 h 21089"/>
                <a:gd name="connsiteX2" fmla="*/ 0 w 13546"/>
                <a:gd name="connsiteY2" fmla="*/ 19829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46" h="21089">
                  <a:moveTo>
                    <a:pt x="0" y="19829"/>
                  </a:moveTo>
                  <a:cubicBezTo>
                    <a:pt x="5504" y="26429"/>
                    <a:pt x="13586" y="5207"/>
                    <a:pt x="13546" y="109"/>
                  </a:cubicBezTo>
                  <a:cubicBezTo>
                    <a:pt x="4326" y="-1048"/>
                    <a:pt x="183" y="7095"/>
                    <a:pt x="0" y="19829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244C52A8-3825-22B2-8EB1-DC65590590F0}"/>
                </a:ext>
              </a:extLst>
            </p:cNvPr>
            <p:cNvSpPr/>
            <p:nvPr/>
          </p:nvSpPr>
          <p:spPr>
            <a:xfrm>
              <a:off x="8730818" y="558864"/>
              <a:ext cx="72013" cy="29752"/>
            </a:xfrm>
            <a:custGeom>
              <a:avLst/>
              <a:gdLst>
                <a:gd name="connsiteX0" fmla="*/ 0 w 72013"/>
                <a:gd name="connsiteY0" fmla="*/ 25447 h 29752"/>
                <a:gd name="connsiteX1" fmla="*/ 56214 w 72013"/>
                <a:gd name="connsiteY1" fmla="*/ 22909 h 29752"/>
                <a:gd name="connsiteX2" fmla="*/ 72014 w 72013"/>
                <a:gd name="connsiteY2" fmla="*/ 1 h 29752"/>
                <a:gd name="connsiteX3" fmla="*/ 0 w 72013"/>
                <a:gd name="connsiteY3" fmla="*/ 25447 h 29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013" h="29752">
                  <a:moveTo>
                    <a:pt x="0" y="25447"/>
                  </a:moveTo>
                  <a:cubicBezTo>
                    <a:pt x="18440" y="35256"/>
                    <a:pt x="37408" y="25610"/>
                    <a:pt x="56214" y="22909"/>
                  </a:cubicBezTo>
                  <a:cubicBezTo>
                    <a:pt x="52497" y="6378"/>
                    <a:pt x="64094" y="10277"/>
                    <a:pt x="72014" y="1"/>
                  </a:cubicBezTo>
                  <a:cubicBezTo>
                    <a:pt x="46039" y="-162"/>
                    <a:pt x="28574" y="19599"/>
                    <a:pt x="0" y="25447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2ACD23CD-1809-D524-5FA2-8C67CB3CE76B}"/>
                </a:ext>
              </a:extLst>
            </p:cNvPr>
            <p:cNvSpPr/>
            <p:nvPr/>
          </p:nvSpPr>
          <p:spPr>
            <a:xfrm>
              <a:off x="8795866" y="562408"/>
              <a:ext cx="23984" cy="16427"/>
            </a:xfrm>
            <a:custGeom>
              <a:avLst/>
              <a:gdLst>
                <a:gd name="connsiteX0" fmla="*/ 0 w 23984"/>
                <a:gd name="connsiteY0" fmla="*/ 13151 h 16427"/>
                <a:gd name="connsiteX1" fmla="*/ 23984 w 23984"/>
                <a:gd name="connsiteY1" fmla="*/ 4581 h 16427"/>
                <a:gd name="connsiteX2" fmla="*/ 0 w 23984"/>
                <a:gd name="connsiteY2" fmla="*/ 13151 h 16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984" h="16427">
                  <a:moveTo>
                    <a:pt x="0" y="13151"/>
                  </a:moveTo>
                  <a:cubicBezTo>
                    <a:pt x="7616" y="22879"/>
                    <a:pt x="15982" y="8196"/>
                    <a:pt x="23984" y="4581"/>
                  </a:cubicBezTo>
                  <a:cubicBezTo>
                    <a:pt x="16267" y="-2730"/>
                    <a:pt x="8327" y="-2263"/>
                    <a:pt x="0" y="13151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8B1A2C3A-67B6-008D-9A3F-30BF1DBF9F44}"/>
                </a:ext>
              </a:extLst>
            </p:cNvPr>
            <p:cNvSpPr/>
            <p:nvPr/>
          </p:nvSpPr>
          <p:spPr>
            <a:xfrm>
              <a:off x="8828441" y="557665"/>
              <a:ext cx="25872" cy="14742"/>
            </a:xfrm>
            <a:custGeom>
              <a:avLst/>
              <a:gdLst>
                <a:gd name="connsiteX0" fmla="*/ 0 w 25872"/>
                <a:gd name="connsiteY0" fmla="*/ 10055 h 14742"/>
                <a:gd name="connsiteX1" fmla="*/ 25873 w 25872"/>
                <a:gd name="connsiteY1" fmla="*/ 12065 h 14742"/>
                <a:gd name="connsiteX2" fmla="*/ 0 w 25872"/>
                <a:gd name="connsiteY2" fmla="*/ 10055 h 14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872" h="14742">
                  <a:moveTo>
                    <a:pt x="0" y="10055"/>
                  </a:moveTo>
                  <a:cubicBezTo>
                    <a:pt x="8631" y="10725"/>
                    <a:pt x="17018" y="18828"/>
                    <a:pt x="25873" y="12065"/>
                  </a:cubicBezTo>
                  <a:cubicBezTo>
                    <a:pt x="24634" y="287"/>
                    <a:pt x="8855" y="-6943"/>
                    <a:pt x="0" y="10055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FBD0B6B2-A778-4BA0-A17B-00E9D4827EA3}"/>
                </a:ext>
              </a:extLst>
            </p:cNvPr>
            <p:cNvSpPr/>
            <p:nvPr/>
          </p:nvSpPr>
          <p:spPr>
            <a:xfrm>
              <a:off x="8851409" y="574990"/>
              <a:ext cx="28827" cy="34118"/>
            </a:xfrm>
            <a:custGeom>
              <a:avLst/>
              <a:gdLst>
                <a:gd name="connsiteX0" fmla="*/ 0 w 28827"/>
                <a:gd name="connsiteY0" fmla="*/ 18684 h 34118"/>
                <a:gd name="connsiteX1" fmla="*/ 21121 w 28827"/>
                <a:gd name="connsiteY1" fmla="*/ 34118 h 34118"/>
                <a:gd name="connsiteX2" fmla="*/ 26462 w 28827"/>
                <a:gd name="connsiteY2" fmla="*/ 0 h 34118"/>
                <a:gd name="connsiteX3" fmla="*/ 0 w 28827"/>
                <a:gd name="connsiteY3" fmla="*/ 18684 h 34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827" h="34118">
                  <a:moveTo>
                    <a:pt x="0" y="18684"/>
                  </a:moveTo>
                  <a:cubicBezTo>
                    <a:pt x="10703" y="20207"/>
                    <a:pt x="14805" y="27579"/>
                    <a:pt x="21121" y="34118"/>
                  </a:cubicBezTo>
                  <a:cubicBezTo>
                    <a:pt x="27396" y="19923"/>
                    <a:pt x="31742" y="19354"/>
                    <a:pt x="26462" y="0"/>
                  </a:cubicBezTo>
                  <a:cubicBezTo>
                    <a:pt x="24188" y="23172"/>
                    <a:pt x="8672" y="6885"/>
                    <a:pt x="0" y="18684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60A05A2D-922B-BB99-2D7C-4E98C79B1A67}"/>
                </a:ext>
              </a:extLst>
            </p:cNvPr>
            <p:cNvSpPr/>
            <p:nvPr/>
          </p:nvSpPr>
          <p:spPr>
            <a:xfrm>
              <a:off x="8869797" y="392113"/>
              <a:ext cx="17619" cy="19074"/>
            </a:xfrm>
            <a:custGeom>
              <a:avLst/>
              <a:gdLst>
                <a:gd name="connsiteX0" fmla="*/ 398 w 17619"/>
                <a:gd name="connsiteY0" fmla="*/ 9789 h 19074"/>
                <a:gd name="connsiteX1" fmla="*/ 17619 w 17619"/>
                <a:gd name="connsiteY1" fmla="*/ 11149 h 19074"/>
                <a:gd name="connsiteX2" fmla="*/ 7140 w 17619"/>
                <a:gd name="connsiteY2" fmla="*/ 0 h 19074"/>
                <a:gd name="connsiteX3" fmla="*/ 398 w 17619"/>
                <a:gd name="connsiteY3" fmla="*/ 9789 h 19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619" h="19074">
                  <a:moveTo>
                    <a:pt x="398" y="9789"/>
                  </a:moveTo>
                  <a:cubicBezTo>
                    <a:pt x="-2669" y="25223"/>
                    <a:pt x="12846" y="18339"/>
                    <a:pt x="17619" y="11149"/>
                  </a:cubicBezTo>
                  <a:cubicBezTo>
                    <a:pt x="14268" y="2193"/>
                    <a:pt x="10613" y="3818"/>
                    <a:pt x="7140" y="0"/>
                  </a:cubicBezTo>
                  <a:cubicBezTo>
                    <a:pt x="2875" y="4813"/>
                    <a:pt x="4804" y="14622"/>
                    <a:pt x="398" y="9789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710CA75D-CED6-0B48-D370-822BB68A2385}"/>
                </a:ext>
              </a:extLst>
            </p:cNvPr>
            <p:cNvSpPr/>
            <p:nvPr/>
          </p:nvSpPr>
          <p:spPr>
            <a:xfrm>
              <a:off x="8966108" y="508374"/>
              <a:ext cx="46936" cy="42855"/>
            </a:xfrm>
            <a:custGeom>
              <a:avLst/>
              <a:gdLst>
                <a:gd name="connsiteX0" fmla="*/ 1385 w 46936"/>
                <a:gd name="connsiteY0" fmla="*/ 28802 h 42855"/>
                <a:gd name="connsiteX1" fmla="*/ 1223 w 46936"/>
                <a:gd name="connsiteY1" fmla="*/ 35626 h 42855"/>
                <a:gd name="connsiteX2" fmla="*/ 5244 w 46936"/>
                <a:gd name="connsiteY2" fmla="*/ 42856 h 42855"/>
                <a:gd name="connsiteX3" fmla="*/ 46937 w 46936"/>
                <a:gd name="connsiteY3" fmla="*/ 21959 h 42855"/>
                <a:gd name="connsiteX4" fmla="*/ 45109 w 46936"/>
                <a:gd name="connsiteY4" fmla="*/ 11398 h 42855"/>
                <a:gd name="connsiteX5" fmla="*/ 14342 w 46936"/>
                <a:gd name="connsiteY5" fmla="*/ 29716 h 42855"/>
                <a:gd name="connsiteX6" fmla="*/ 19480 w 46936"/>
                <a:gd name="connsiteY6" fmla="*/ 2523 h 42855"/>
                <a:gd name="connsiteX7" fmla="*/ 4106 w 46936"/>
                <a:gd name="connsiteY7" fmla="*/ 11703 h 42855"/>
                <a:gd name="connsiteX8" fmla="*/ 1385 w 46936"/>
                <a:gd name="connsiteY8" fmla="*/ 28802 h 42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936" h="42855">
                  <a:moveTo>
                    <a:pt x="1385" y="28802"/>
                  </a:moveTo>
                  <a:cubicBezTo>
                    <a:pt x="-890" y="30853"/>
                    <a:pt x="65" y="33250"/>
                    <a:pt x="1223" y="35626"/>
                  </a:cubicBezTo>
                  <a:cubicBezTo>
                    <a:pt x="2583" y="38083"/>
                    <a:pt x="3923" y="40459"/>
                    <a:pt x="5244" y="42856"/>
                  </a:cubicBezTo>
                  <a:cubicBezTo>
                    <a:pt x="11560" y="26954"/>
                    <a:pt x="33533" y="42429"/>
                    <a:pt x="46937" y="21959"/>
                  </a:cubicBezTo>
                  <a:cubicBezTo>
                    <a:pt x="44216" y="18262"/>
                    <a:pt x="43810" y="14789"/>
                    <a:pt x="45109" y="11398"/>
                  </a:cubicBezTo>
                  <a:cubicBezTo>
                    <a:pt x="34793" y="19826"/>
                    <a:pt x="24760" y="17836"/>
                    <a:pt x="14342" y="29716"/>
                  </a:cubicBezTo>
                  <a:cubicBezTo>
                    <a:pt x="3964" y="12007"/>
                    <a:pt x="19622" y="17755"/>
                    <a:pt x="19480" y="2523"/>
                  </a:cubicBezTo>
                  <a:cubicBezTo>
                    <a:pt x="14809" y="-8971"/>
                    <a:pt x="8777" y="23197"/>
                    <a:pt x="4106" y="11703"/>
                  </a:cubicBezTo>
                  <a:cubicBezTo>
                    <a:pt x="654" y="15541"/>
                    <a:pt x="13022" y="36845"/>
                    <a:pt x="1385" y="28802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9300B1C9-5D62-8578-4795-4DCF542FE5E5}"/>
                </a:ext>
              </a:extLst>
            </p:cNvPr>
            <p:cNvSpPr/>
            <p:nvPr/>
          </p:nvSpPr>
          <p:spPr>
            <a:xfrm>
              <a:off x="8909147" y="383880"/>
              <a:ext cx="41428" cy="14939"/>
            </a:xfrm>
            <a:custGeom>
              <a:avLst/>
              <a:gdLst>
                <a:gd name="connsiteX0" fmla="*/ 0 w 41428"/>
                <a:gd name="connsiteY0" fmla="*/ 14143 h 14939"/>
                <a:gd name="connsiteX1" fmla="*/ 41429 w 41428"/>
                <a:gd name="connsiteY1" fmla="*/ 109 h 14939"/>
                <a:gd name="connsiteX2" fmla="*/ 0 w 41428"/>
                <a:gd name="connsiteY2" fmla="*/ 14143 h 14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428" h="14939">
                  <a:moveTo>
                    <a:pt x="0" y="14143"/>
                  </a:moveTo>
                  <a:cubicBezTo>
                    <a:pt x="13586" y="16356"/>
                    <a:pt x="27335" y="14650"/>
                    <a:pt x="41429" y="109"/>
                  </a:cubicBezTo>
                  <a:cubicBezTo>
                    <a:pt x="27782" y="-926"/>
                    <a:pt x="13911" y="5531"/>
                    <a:pt x="0" y="14143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67611223-66BA-132C-4100-F7FC2179C325}"/>
                </a:ext>
              </a:extLst>
            </p:cNvPr>
            <p:cNvSpPr/>
            <p:nvPr/>
          </p:nvSpPr>
          <p:spPr>
            <a:xfrm>
              <a:off x="9023910" y="519089"/>
              <a:ext cx="26055" cy="30667"/>
            </a:xfrm>
            <a:custGeom>
              <a:avLst/>
              <a:gdLst>
                <a:gd name="connsiteX0" fmla="*/ 0 w 26055"/>
                <a:gd name="connsiteY0" fmla="*/ 8582 h 30667"/>
                <a:gd name="connsiteX1" fmla="*/ 16592 w 26055"/>
                <a:gd name="connsiteY1" fmla="*/ 30658 h 30667"/>
                <a:gd name="connsiteX2" fmla="*/ 26056 w 26055"/>
                <a:gd name="connsiteY2" fmla="*/ 3728 h 30667"/>
                <a:gd name="connsiteX3" fmla="*/ 0 w 26055"/>
                <a:gd name="connsiteY3" fmla="*/ 8582 h 30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055" h="30667">
                  <a:moveTo>
                    <a:pt x="0" y="8582"/>
                  </a:moveTo>
                  <a:cubicBezTo>
                    <a:pt x="7047" y="7668"/>
                    <a:pt x="6397" y="31226"/>
                    <a:pt x="16592" y="30658"/>
                  </a:cubicBezTo>
                  <a:cubicBezTo>
                    <a:pt x="13159" y="16685"/>
                    <a:pt x="15272" y="8582"/>
                    <a:pt x="26056" y="3728"/>
                  </a:cubicBezTo>
                  <a:cubicBezTo>
                    <a:pt x="17668" y="-4760"/>
                    <a:pt x="8793" y="3160"/>
                    <a:pt x="0" y="8582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2B7D2788-9954-A98E-72E8-E8A1B6264E62}"/>
                </a:ext>
              </a:extLst>
            </p:cNvPr>
            <p:cNvSpPr/>
            <p:nvPr/>
          </p:nvSpPr>
          <p:spPr>
            <a:xfrm>
              <a:off x="9039730" y="491425"/>
              <a:ext cx="30584" cy="16263"/>
            </a:xfrm>
            <a:custGeom>
              <a:avLst/>
              <a:gdLst>
                <a:gd name="connsiteX0" fmla="*/ 0 w 30584"/>
                <a:gd name="connsiteY0" fmla="*/ 13339 h 16263"/>
                <a:gd name="connsiteX1" fmla="*/ 30585 w 30584"/>
                <a:gd name="connsiteY1" fmla="*/ 1905 h 16263"/>
                <a:gd name="connsiteX2" fmla="*/ 0 w 30584"/>
                <a:gd name="connsiteY2" fmla="*/ 13339 h 1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584" h="16263">
                  <a:moveTo>
                    <a:pt x="0" y="13339"/>
                  </a:moveTo>
                  <a:cubicBezTo>
                    <a:pt x="9809" y="21828"/>
                    <a:pt x="20268" y="9927"/>
                    <a:pt x="30585" y="1905"/>
                  </a:cubicBezTo>
                  <a:cubicBezTo>
                    <a:pt x="15901" y="-4532"/>
                    <a:pt x="13058" y="6881"/>
                    <a:pt x="0" y="13339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F46308C4-D74F-5EBC-ED34-029846FFE269}"/>
                </a:ext>
              </a:extLst>
            </p:cNvPr>
            <p:cNvSpPr/>
            <p:nvPr/>
          </p:nvSpPr>
          <p:spPr>
            <a:xfrm>
              <a:off x="9091567" y="491372"/>
              <a:ext cx="45767" cy="26289"/>
            </a:xfrm>
            <a:custGeom>
              <a:avLst/>
              <a:gdLst>
                <a:gd name="connsiteX0" fmla="*/ 45176 w 45767"/>
                <a:gd name="connsiteY0" fmla="*/ 17514 h 26289"/>
                <a:gd name="connsiteX1" fmla="*/ 43531 w 45767"/>
                <a:gd name="connsiteY1" fmla="*/ 89 h 26289"/>
                <a:gd name="connsiteX2" fmla="*/ 10 w 45767"/>
                <a:gd name="connsiteY2" fmla="*/ 10548 h 26289"/>
                <a:gd name="connsiteX3" fmla="*/ 45176 w 45767"/>
                <a:gd name="connsiteY3" fmla="*/ 17514 h 26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767" h="26289">
                  <a:moveTo>
                    <a:pt x="45176" y="17514"/>
                  </a:moveTo>
                  <a:cubicBezTo>
                    <a:pt x="47958" y="11929"/>
                    <a:pt x="39815" y="5532"/>
                    <a:pt x="43531" y="89"/>
                  </a:cubicBezTo>
                  <a:cubicBezTo>
                    <a:pt x="29173" y="-1942"/>
                    <a:pt x="13779" y="31567"/>
                    <a:pt x="10" y="10548"/>
                  </a:cubicBezTo>
                  <a:cubicBezTo>
                    <a:pt x="-660" y="48565"/>
                    <a:pt x="31488" y="4009"/>
                    <a:pt x="45176" y="17514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1068B8B8-D5A9-E7C7-DCAA-76D9C6ACE107}"/>
                </a:ext>
              </a:extLst>
            </p:cNvPr>
            <p:cNvSpPr/>
            <p:nvPr/>
          </p:nvSpPr>
          <p:spPr>
            <a:xfrm>
              <a:off x="9087719" y="463526"/>
              <a:ext cx="45958" cy="27472"/>
            </a:xfrm>
            <a:custGeom>
              <a:avLst/>
              <a:gdLst>
                <a:gd name="connsiteX0" fmla="*/ 0 w 45958"/>
                <a:gd name="connsiteY0" fmla="*/ 24239 h 27472"/>
                <a:gd name="connsiteX1" fmla="*/ 45958 w 45958"/>
                <a:gd name="connsiteY1" fmla="*/ 3667 h 27472"/>
                <a:gd name="connsiteX2" fmla="*/ 0 w 45958"/>
                <a:gd name="connsiteY2" fmla="*/ 24239 h 27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958" h="27472">
                  <a:moveTo>
                    <a:pt x="0" y="24239"/>
                  </a:moveTo>
                  <a:cubicBezTo>
                    <a:pt x="14764" y="35530"/>
                    <a:pt x="30523" y="14471"/>
                    <a:pt x="45958" y="3667"/>
                  </a:cubicBezTo>
                  <a:cubicBezTo>
                    <a:pt x="31234" y="-9209"/>
                    <a:pt x="15394" y="15263"/>
                    <a:pt x="0" y="24239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669C5B22-83AD-C748-E886-D303EDA53D59}"/>
                </a:ext>
              </a:extLst>
            </p:cNvPr>
            <p:cNvSpPr/>
            <p:nvPr/>
          </p:nvSpPr>
          <p:spPr>
            <a:xfrm>
              <a:off x="9123722" y="427523"/>
              <a:ext cx="21875" cy="15660"/>
            </a:xfrm>
            <a:custGeom>
              <a:avLst/>
              <a:gdLst>
                <a:gd name="connsiteX0" fmla="*/ 125 w 21875"/>
                <a:gd name="connsiteY0" fmla="*/ 7806 h 15660"/>
                <a:gd name="connsiteX1" fmla="*/ 21876 w 21875"/>
                <a:gd name="connsiteY1" fmla="*/ 2607 h 15660"/>
                <a:gd name="connsiteX2" fmla="*/ 125 w 21875"/>
                <a:gd name="connsiteY2" fmla="*/ 7806 h 15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875" h="15660">
                  <a:moveTo>
                    <a:pt x="125" y="7806"/>
                  </a:moveTo>
                  <a:cubicBezTo>
                    <a:pt x="-1642" y="26185"/>
                    <a:pt x="15824" y="7156"/>
                    <a:pt x="21876" y="2607"/>
                  </a:cubicBezTo>
                  <a:cubicBezTo>
                    <a:pt x="14950" y="-7364"/>
                    <a:pt x="7131" y="14995"/>
                    <a:pt x="125" y="7806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32339032-6FEA-5A58-A074-0BFE5EC01E0F}"/>
                </a:ext>
              </a:extLst>
            </p:cNvPr>
            <p:cNvSpPr/>
            <p:nvPr/>
          </p:nvSpPr>
          <p:spPr>
            <a:xfrm>
              <a:off x="9131829" y="449180"/>
              <a:ext cx="36920" cy="15064"/>
            </a:xfrm>
            <a:custGeom>
              <a:avLst/>
              <a:gdLst>
                <a:gd name="connsiteX0" fmla="*/ 0 w 36920"/>
                <a:gd name="connsiteY0" fmla="*/ 7514 h 15064"/>
                <a:gd name="connsiteX1" fmla="*/ 36921 w 36920"/>
                <a:gd name="connsiteY1" fmla="*/ 0 h 15064"/>
                <a:gd name="connsiteX2" fmla="*/ 0 w 36920"/>
                <a:gd name="connsiteY2" fmla="*/ 7514 h 15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920" h="15064">
                  <a:moveTo>
                    <a:pt x="0" y="7514"/>
                  </a:moveTo>
                  <a:cubicBezTo>
                    <a:pt x="12063" y="12936"/>
                    <a:pt x="23943" y="24594"/>
                    <a:pt x="36921" y="0"/>
                  </a:cubicBezTo>
                  <a:cubicBezTo>
                    <a:pt x="24248" y="15211"/>
                    <a:pt x="12713" y="-8448"/>
                    <a:pt x="0" y="7514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C1A3985C-9E46-EF2E-8BF3-383821BA03B0}"/>
                </a:ext>
              </a:extLst>
            </p:cNvPr>
            <p:cNvSpPr/>
            <p:nvPr/>
          </p:nvSpPr>
          <p:spPr>
            <a:xfrm>
              <a:off x="9162759" y="410661"/>
              <a:ext cx="95428" cy="97426"/>
            </a:xfrm>
            <a:custGeom>
              <a:avLst/>
              <a:gdLst>
                <a:gd name="connsiteX0" fmla="*/ 30787 w 95428"/>
                <a:gd name="connsiteY0" fmla="*/ 75034 h 97426"/>
                <a:gd name="connsiteX1" fmla="*/ 42282 w 95428"/>
                <a:gd name="connsiteY1" fmla="*/ 51760 h 97426"/>
                <a:gd name="connsiteX2" fmla="*/ 30787 w 95428"/>
                <a:gd name="connsiteY2" fmla="*/ 75034 h 97426"/>
                <a:gd name="connsiteX3" fmla="*/ 47786 w 95428"/>
                <a:gd name="connsiteY3" fmla="*/ 83238 h 97426"/>
                <a:gd name="connsiteX4" fmla="*/ 95429 w 95428"/>
                <a:gd name="connsiteY4" fmla="*/ 7508 h 97426"/>
                <a:gd name="connsiteX5" fmla="*/ 64236 w 95428"/>
                <a:gd name="connsiteY5" fmla="*/ 39575 h 97426"/>
                <a:gd name="connsiteX6" fmla="*/ 54183 w 95428"/>
                <a:gd name="connsiteY6" fmla="*/ 14697 h 97426"/>
                <a:gd name="connsiteX7" fmla="*/ 0 w 95428"/>
                <a:gd name="connsiteY7" fmla="*/ 93270 h 97426"/>
                <a:gd name="connsiteX8" fmla="*/ 30787 w 95428"/>
                <a:gd name="connsiteY8" fmla="*/ 75034 h 97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428" h="97426">
                  <a:moveTo>
                    <a:pt x="30787" y="75034"/>
                  </a:moveTo>
                  <a:cubicBezTo>
                    <a:pt x="18480" y="57974"/>
                    <a:pt x="34037" y="43779"/>
                    <a:pt x="42282" y="51760"/>
                  </a:cubicBezTo>
                  <a:cubicBezTo>
                    <a:pt x="47724" y="65570"/>
                    <a:pt x="36717" y="69246"/>
                    <a:pt x="30787" y="75034"/>
                  </a:cubicBezTo>
                  <a:cubicBezTo>
                    <a:pt x="36027" y="91930"/>
                    <a:pt x="42464" y="68413"/>
                    <a:pt x="47786" y="83238"/>
                  </a:cubicBezTo>
                  <a:cubicBezTo>
                    <a:pt x="52497" y="52674"/>
                    <a:pt x="81965" y="20343"/>
                    <a:pt x="95429" y="7508"/>
                  </a:cubicBezTo>
                  <a:cubicBezTo>
                    <a:pt x="95368" y="-16964"/>
                    <a:pt x="65758" y="24973"/>
                    <a:pt x="64236" y="39575"/>
                  </a:cubicBezTo>
                  <a:cubicBezTo>
                    <a:pt x="63261" y="19205"/>
                    <a:pt x="48029" y="34477"/>
                    <a:pt x="54183" y="14697"/>
                  </a:cubicBezTo>
                  <a:cubicBezTo>
                    <a:pt x="37449" y="35310"/>
                    <a:pt x="23314" y="60736"/>
                    <a:pt x="0" y="93270"/>
                  </a:cubicBezTo>
                  <a:cubicBezTo>
                    <a:pt x="9748" y="104359"/>
                    <a:pt x="20186" y="91544"/>
                    <a:pt x="30787" y="75034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151F2016-8C29-BE1C-C904-F2F8B768B076}"/>
                </a:ext>
              </a:extLst>
            </p:cNvPr>
            <p:cNvSpPr/>
            <p:nvPr/>
          </p:nvSpPr>
          <p:spPr>
            <a:xfrm>
              <a:off x="9252221" y="432628"/>
              <a:ext cx="26843" cy="37367"/>
            </a:xfrm>
            <a:custGeom>
              <a:avLst/>
              <a:gdLst>
                <a:gd name="connsiteX0" fmla="*/ 585 w 26843"/>
                <a:gd name="connsiteY0" fmla="*/ 19699 h 37367"/>
                <a:gd name="connsiteX1" fmla="*/ 6535 w 26843"/>
                <a:gd name="connsiteY1" fmla="*/ 37367 h 37367"/>
                <a:gd name="connsiteX2" fmla="*/ 24183 w 26843"/>
                <a:gd name="connsiteY2" fmla="*/ 24979 h 37367"/>
                <a:gd name="connsiteX3" fmla="*/ 26844 w 26843"/>
                <a:gd name="connsiteY3" fmla="*/ 7839 h 37367"/>
                <a:gd name="connsiteX4" fmla="*/ 14151 w 26843"/>
                <a:gd name="connsiteY4" fmla="*/ 0 h 37367"/>
                <a:gd name="connsiteX5" fmla="*/ 585 w 26843"/>
                <a:gd name="connsiteY5" fmla="*/ 19699 h 37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843" h="37367">
                  <a:moveTo>
                    <a:pt x="585" y="19699"/>
                  </a:moveTo>
                  <a:cubicBezTo>
                    <a:pt x="-1832" y="25243"/>
                    <a:pt x="3854" y="31397"/>
                    <a:pt x="6535" y="37367"/>
                  </a:cubicBezTo>
                  <a:cubicBezTo>
                    <a:pt x="12343" y="34971"/>
                    <a:pt x="18497" y="22258"/>
                    <a:pt x="24183" y="24979"/>
                  </a:cubicBezTo>
                  <a:cubicBezTo>
                    <a:pt x="25137" y="19232"/>
                    <a:pt x="21827" y="13221"/>
                    <a:pt x="26844" y="7839"/>
                  </a:cubicBezTo>
                  <a:cubicBezTo>
                    <a:pt x="22680" y="4265"/>
                    <a:pt x="18355" y="3676"/>
                    <a:pt x="14151" y="0"/>
                  </a:cubicBezTo>
                  <a:cubicBezTo>
                    <a:pt x="8018" y="8875"/>
                    <a:pt x="12181" y="30503"/>
                    <a:pt x="585" y="19699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AC86F183-3ADD-96A2-DC74-B047A85741D3}"/>
                </a:ext>
              </a:extLst>
            </p:cNvPr>
            <p:cNvSpPr/>
            <p:nvPr/>
          </p:nvSpPr>
          <p:spPr>
            <a:xfrm>
              <a:off x="9277826" y="458582"/>
              <a:ext cx="15028" cy="23273"/>
            </a:xfrm>
            <a:custGeom>
              <a:avLst/>
              <a:gdLst>
                <a:gd name="connsiteX0" fmla="*/ 0 w 15028"/>
                <a:gd name="connsiteY0" fmla="*/ 23273 h 23273"/>
                <a:gd name="connsiteX1" fmla="*/ 11515 w 15028"/>
                <a:gd name="connsiteY1" fmla="*/ 0 h 23273"/>
                <a:gd name="connsiteX2" fmla="*/ 0 w 15028"/>
                <a:gd name="connsiteY2" fmla="*/ 23273 h 23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28" h="23273">
                  <a:moveTo>
                    <a:pt x="0" y="23273"/>
                  </a:moveTo>
                  <a:cubicBezTo>
                    <a:pt x="6620" y="21994"/>
                    <a:pt x="21893" y="13952"/>
                    <a:pt x="11515" y="0"/>
                  </a:cubicBezTo>
                  <a:cubicBezTo>
                    <a:pt x="3127" y="7413"/>
                    <a:pt x="5362" y="15617"/>
                    <a:pt x="0" y="23273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941B2D9C-114D-8F7F-6F33-464C8A27D287}"/>
                </a:ext>
              </a:extLst>
            </p:cNvPr>
            <p:cNvSpPr/>
            <p:nvPr/>
          </p:nvSpPr>
          <p:spPr>
            <a:xfrm>
              <a:off x="9291160" y="432658"/>
              <a:ext cx="22571" cy="23669"/>
            </a:xfrm>
            <a:custGeom>
              <a:avLst/>
              <a:gdLst>
                <a:gd name="connsiteX0" fmla="*/ 842 w 22571"/>
                <a:gd name="connsiteY0" fmla="*/ 8885 h 23669"/>
                <a:gd name="connsiteX1" fmla="*/ 13311 w 22571"/>
                <a:gd name="connsiteY1" fmla="*/ 23670 h 23669"/>
                <a:gd name="connsiteX2" fmla="*/ 22572 w 22571"/>
                <a:gd name="connsiteY2" fmla="*/ 3707 h 23669"/>
                <a:gd name="connsiteX3" fmla="*/ 842 w 22571"/>
                <a:gd name="connsiteY3" fmla="*/ 8885 h 2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571" h="23669">
                  <a:moveTo>
                    <a:pt x="842" y="8885"/>
                  </a:moveTo>
                  <a:cubicBezTo>
                    <a:pt x="-3545" y="25092"/>
                    <a:pt x="10509" y="10876"/>
                    <a:pt x="13311" y="23670"/>
                  </a:cubicBezTo>
                  <a:cubicBezTo>
                    <a:pt x="15647" y="10612"/>
                    <a:pt x="13189" y="9901"/>
                    <a:pt x="22572" y="3707"/>
                  </a:cubicBezTo>
                  <a:cubicBezTo>
                    <a:pt x="15748" y="-7463"/>
                    <a:pt x="7990" y="10307"/>
                    <a:pt x="842" y="8885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06F4C7B2-C9E5-FE61-16DD-F6BA43AFD59A}"/>
                </a:ext>
              </a:extLst>
            </p:cNvPr>
            <p:cNvSpPr/>
            <p:nvPr/>
          </p:nvSpPr>
          <p:spPr>
            <a:xfrm>
              <a:off x="4980060" y="535135"/>
              <a:ext cx="74197" cy="30919"/>
            </a:xfrm>
            <a:custGeom>
              <a:avLst/>
              <a:gdLst>
                <a:gd name="connsiteX0" fmla="*/ 579 w 74197"/>
                <a:gd name="connsiteY0" fmla="*/ 20359 h 30919"/>
                <a:gd name="connsiteX1" fmla="*/ 2407 w 74197"/>
                <a:gd name="connsiteY1" fmla="*/ 30919 h 30919"/>
                <a:gd name="connsiteX2" fmla="*/ 74197 w 74197"/>
                <a:gd name="connsiteY2" fmla="*/ 12297 h 30919"/>
                <a:gd name="connsiteX3" fmla="*/ 14125 w 74197"/>
                <a:gd name="connsiteY3" fmla="*/ 802 h 30919"/>
                <a:gd name="connsiteX4" fmla="*/ 18004 w 74197"/>
                <a:gd name="connsiteY4" fmla="*/ 14916 h 30919"/>
                <a:gd name="connsiteX5" fmla="*/ 579 w 74197"/>
                <a:gd name="connsiteY5" fmla="*/ 20359 h 30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197" h="30919">
                  <a:moveTo>
                    <a:pt x="579" y="20359"/>
                  </a:moveTo>
                  <a:cubicBezTo>
                    <a:pt x="-2203" y="26817"/>
                    <a:pt x="6144" y="23954"/>
                    <a:pt x="2407" y="30919"/>
                  </a:cubicBezTo>
                  <a:cubicBezTo>
                    <a:pt x="27122" y="-498"/>
                    <a:pt x="50051" y="26797"/>
                    <a:pt x="74197" y="12297"/>
                  </a:cubicBezTo>
                  <a:cubicBezTo>
                    <a:pt x="54498" y="-1858"/>
                    <a:pt x="34332" y="-579"/>
                    <a:pt x="14125" y="802"/>
                  </a:cubicBezTo>
                  <a:cubicBezTo>
                    <a:pt x="11810" y="5229"/>
                    <a:pt x="15932" y="10144"/>
                    <a:pt x="18004" y="14916"/>
                  </a:cubicBezTo>
                  <a:cubicBezTo>
                    <a:pt x="12216" y="15587"/>
                    <a:pt x="6225" y="23771"/>
                    <a:pt x="579" y="20359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185EFB63-D462-1377-0BC2-02CC0B460741}"/>
                </a:ext>
              </a:extLst>
            </p:cNvPr>
            <p:cNvSpPr/>
            <p:nvPr/>
          </p:nvSpPr>
          <p:spPr>
            <a:xfrm>
              <a:off x="4854950" y="497219"/>
              <a:ext cx="60113" cy="33599"/>
            </a:xfrm>
            <a:custGeom>
              <a:avLst/>
              <a:gdLst>
                <a:gd name="connsiteX0" fmla="*/ 25650 w 60113"/>
                <a:gd name="connsiteY0" fmla="*/ 12581 h 33599"/>
                <a:gd name="connsiteX1" fmla="*/ 0 w 60113"/>
                <a:gd name="connsiteY1" fmla="*/ 3706 h 33599"/>
                <a:gd name="connsiteX2" fmla="*/ 29305 w 60113"/>
                <a:gd name="connsiteY2" fmla="*/ 33600 h 33599"/>
                <a:gd name="connsiteX3" fmla="*/ 60113 w 60113"/>
                <a:gd name="connsiteY3" fmla="*/ 15282 h 33599"/>
                <a:gd name="connsiteX4" fmla="*/ 25650 w 60113"/>
                <a:gd name="connsiteY4" fmla="*/ 12581 h 33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13" h="33599">
                  <a:moveTo>
                    <a:pt x="25650" y="12581"/>
                  </a:moveTo>
                  <a:cubicBezTo>
                    <a:pt x="17465" y="-2224"/>
                    <a:pt x="8834" y="-2224"/>
                    <a:pt x="0" y="3706"/>
                  </a:cubicBezTo>
                  <a:cubicBezTo>
                    <a:pt x="9504" y="23710"/>
                    <a:pt x="19699" y="18551"/>
                    <a:pt x="29305" y="33600"/>
                  </a:cubicBezTo>
                  <a:cubicBezTo>
                    <a:pt x="34585" y="9575"/>
                    <a:pt x="49045" y="23954"/>
                    <a:pt x="60113" y="15282"/>
                  </a:cubicBezTo>
                  <a:cubicBezTo>
                    <a:pt x="57940" y="16358"/>
                    <a:pt x="28533" y="-6733"/>
                    <a:pt x="25650" y="12581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6EAF0088-6F79-FEEB-213A-8F2BE8576A9E}"/>
                </a:ext>
              </a:extLst>
            </p:cNvPr>
            <p:cNvSpPr/>
            <p:nvPr/>
          </p:nvSpPr>
          <p:spPr>
            <a:xfrm>
              <a:off x="4907853" y="509353"/>
              <a:ext cx="84314" cy="29427"/>
            </a:xfrm>
            <a:custGeom>
              <a:avLst/>
              <a:gdLst>
                <a:gd name="connsiteX0" fmla="*/ 0 w 84314"/>
                <a:gd name="connsiteY0" fmla="*/ 26766 h 29427"/>
                <a:gd name="connsiteX1" fmla="*/ 34463 w 84314"/>
                <a:gd name="connsiteY1" fmla="*/ 29427 h 29427"/>
                <a:gd name="connsiteX2" fmla="*/ 84300 w 84314"/>
                <a:gd name="connsiteY2" fmla="*/ 22949 h 29427"/>
                <a:gd name="connsiteX3" fmla="*/ 82655 w 84314"/>
                <a:gd name="connsiteY3" fmla="*/ 5544 h 29427"/>
                <a:gd name="connsiteX4" fmla="*/ 54752 w 84314"/>
                <a:gd name="connsiteY4" fmla="*/ 0 h 29427"/>
                <a:gd name="connsiteX5" fmla="*/ 13749 w 84314"/>
                <a:gd name="connsiteY5" fmla="*/ 223 h 29427"/>
                <a:gd name="connsiteX6" fmla="*/ 19719 w 84314"/>
                <a:gd name="connsiteY6" fmla="*/ 17932 h 29427"/>
                <a:gd name="connsiteX7" fmla="*/ 0 w 84314"/>
                <a:gd name="connsiteY7" fmla="*/ 26766 h 29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4314" h="29427">
                  <a:moveTo>
                    <a:pt x="0" y="26766"/>
                  </a:moveTo>
                  <a:cubicBezTo>
                    <a:pt x="11433" y="30239"/>
                    <a:pt x="23416" y="13932"/>
                    <a:pt x="34463" y="29427"/>
                  </a:cubicBezTo>
                  <a:cubicBezTo>
                    <a:pt x="37611" y="-9179"/>
                    <a:pt x="68155" y="40596"/>
                    <a:pt x="84300" y="22949"/>
                  </a:cubicBezTo>
                  <a:cubicBezTo>
                    <a:pt x="84605" y="17262"/>
                    <a:pt x="80035" y="11089"/>
                    <a:pt x="82655" y="5544"/>
                  </a:cubicBezTo>
                  <a:cubicBezTo>
                    <a:pt x="73232" y="8042"/>
                    <a:pt x="63362" y="24776"/>
                    <a:pt x="54752" y="0"/>
                  </a:cubicBezTo>
                  <a:cubicBezTo>
                    <a:pt x="40718" y="12327"/>
                    <a:pt x="27396" y="1503"/>
                    <a:pt x="13749" y="223"/>
                  </a:cubicBezTo>
                  <a:cubicBezTo>
                    <a:pt x="11332" y="5808"/>
                    <a:pt x="17018" y="11982"/>
                    <a:pt x="19719" y="17932"/>
                  </a:cubicBezTo>
                  <a:cubicBezTo>
                    <a:pt x="13018" y="23862"/>
                    <a:pt x="6986" y="10926"/>
                    <a:pt x="0" y="26766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D3881D07-B6FF-577F-43F1-B30514D51A9A}"/>
                </a:ext>
              </a:extLst>
            </p:cNvPr>
            <p:cNvSpPr/>
            <p:nvPr/>
          </p:nvSpPr>
          <p:spPr>
            <a:xfrm>
              <a:off x="4886550" y="455069"/>
              <a:ext cx="61920" cy="31477"/>
            </a:xfrm>
            <a:custGeom>
              <a:avLst/>
              <a:gdLst>
                <a:gd name="connsiteX0" fmla="*/ 0 w 61920"/>
                <a:gd name="connsiteY0" fmla="*/ 0 h 31477"/>
                <a:gd name="connsiteX1" fmla="*/ 61921 w 61920"/>
                <a:gd name="connsiteY1" fmla="*/ 22096 h 31477"/>
                <a:gd name="connsiteX2" fmla="*/ 0 w 61920"/>
                <a:gd name="connsiteY2" fmla="*/ 0 h 31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920" h="31477">
                  <a:moveTo>
                    <a:pt x="0" y="0"/>
                  </a:moveTo>
                  <a:cubicBezTo>
                    <a:pt x="2092" y="36616"/>
                    <a:pt x="51279" y="37367"/>
                    <a:pt x="61921" y="22096"/>
                  </a:cubicBezTo>
                  <a:cubicBezTo>
                    <a:pt x="41937" y="18176"/>
                    <a:pt x="12246" y="32189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8A936A9D-2AE0-DB69-054F-FE8DEC1977CE}"/>
                </a:ext>
              </a:extLst>
            </p:cNvPr>
            <p:cNvSpPr/>
            <p:nvPr/>
          </p:nvSpPr>
          <p:spPr>
            <a:xfrm>
              <a:off x="5046926" y="503193"/>
              <a:ext cx="25612" cy="11176"/>
            </a:xfrm>
            <a:custGeom>
              <a:avLst/>
              <a:gdLst>
                <a:gd name="connsiteX0" fmla="*/ 0 w 25612"/>
                <a:gd name="connsiteY0" fmla="*/ 2281 h 11176"/>
                <a:gd name="connsiteX1" fmla="*/ 25609 w 25612"/>
                <a:gd name="connsiteY1" fmla="*/ 11176 h 11176"/>
                <a:gd name="connsiteX2" fmla="*/ 0 w 25612"/>
                <a:gd name="connsiteY2" fmla="*/ 2281 h 11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612" h="11176">
                  <a:moveTo>
                    <a:pt x="0" y="2281"/>
                  </a:moveTo>
                  <a:cubicBezTo>
                    <a:pt x="8489" y="7155"/>
                    <a:pt x="17039" y="9592"/>
                    <a:pt x="25609" y="11176"/>
                  </a:cubicBezTo>
                  <a:cubicBezTo>
                    <a:pt x="25914" y="-2918"/>
                    <a:pt x="7372" y="-846"/>
                    <a:pt x="0" y="2281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54EEAA5C-6720-F9AC-4C2E-151917BA3E37}"/>
                </a:ext>
              </a:extLst>
            </p:cNvPr>
            <p:cNvSpPr/>
            <p:nvPr/>
          </p:nvSpPr>
          <p:spPr>
            <a:xfrm>
              <a:off x="5162785" y="508622"/>
              <a:ext cx="66408" cy="35939"/>
            </a:xfrm>
            <a:custGeom>
              <a:avLst/>
              <a:gdLst>
                <a:gd name="connsiteX0" fmla="*/ 0 w 66408"/>
                <a:gd name="connsiteY0" fmla="*/ 19598 h 35939"/>
                <a:gd name="connsiteX1" fmla="*/ 66409 w 66408"/>
                <a:gd name="connsiteY1" fmla="*/ 35195 h 35939"/>
                <a:gd name="connsiteX2" fmla="*/ 45491 w 66408"/>
                <a:gd name="connsiteY2" fmla="*/ 12815 h 35939"/>
                <a:gd name="connsiteX3" fmla="*/ 19252 w 66408"/>
                <a:gd name="connsiteY3" fmla="*/ 24573 h 35939"/>
                <a:gd name="connsiteX4" fmla="*/ 13546 w 66408"/>
                <a:gd name="connsiteY4" fmla="*/ 0 h 35939"/>
                <a:gd name="connsiteX5" fmla="*/ 0 w 66408"/>
                <a:gd name="connsiteY5" fmla="*/ 19598 h 35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408" h="35939">
                  <a:moveTo>
                    <a:pt x="0" y="19598"/>
                  </a:moveTo>
                  <a:cubicBezTo>
                    <a:pt x="13221" y="34504"/>
                    <a:pt x="45471" y="37631"/>
                    <a:pt x="66409" y="35195"/>
                  </a:cubicBezTo>
                  <a:cubicBezTo>
                    <a:pt x="57940" y="15130"/>
                    <a:pt x="48273" y="36454"/>
                    <a:pt x="45491" y="12815"/>
                  </a:cubicBezTo>
                  <a:cubicBezTo>
                    <a:pt x="43176" y="37631"/>
                    <a:pt x="28066" y="7514"/>
                    <a:pt x="19252" y="24573"/>
                  </a:cubicBezTo>
                  <a:cubicBezTo>
                    <a:pt x="11413" y="14500"/>
                    <a:pt x="26096" y="650"/>
                    <a:pt x="13546" y="0"/>
                  </a:cubicBezTo>
                  <a:cubicBezTo>
                    <a:pt x="16978" y="18440"/>
                    <a:pt x="10784" y="21994"/>
                    <a:pt x="0" y="19598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7A6947AA-FDD2-AC03-0839-D4DB8C9A48FF}"/>
                </a:ext>
              </a:extLst>
            </p:cNvPr>
            <p:cNvSpPr/>
            <p:nvPr/>
          </p:nvSpPr>
          <p:spPr>
            <a:xfrm>
              <a:off x="5159488" y="484334"/>
              <a:ext cx="26751" cy="19203"/>
            </a:xfrm>
            <a:custGeom>
              <a:avLst/>
              <a:gdLst>
                <a:gd name="connsiteX0" fmla="*/ 7 w 26751"/>
                <a:gd name="connsiteY0" fmla="*/ 9159 h 19203"/>
                <a:gd name="connsiteX1" fmla="*/ 25657 w 26751"/>
                <a:gd name="connsiteY1" fmla="*/ 18075 h 19203"/>
                <a:gd name="connsiteX2" fmla="*/ 15401 w 26751"/>
                <a:gd name="connsiteY2" fmla="*/ 0 h 19203"/>
                <a:gd name="connsiteX3" fmla="*/ 7 w 26751"/>
                <a:gd name="connsiteY3" fmla="*/ 9159 h 19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751" h="19203">
                  <a:moveTo>
                    <a:pt x="7" y="9159"/>
                  </a:moveTo>
                  <a:cubicBezTo>
                    <a:pt x="-419" y="28046"/>
                    <a:pt x="18488" y="13647"/>
                    <a:pt x="25657" y="18075"/>
                  </a:cubicBezTo>
                  <a:cubicBezTo>
                    <a:pt x="30551" y="5442"/>
                    <a:pt x="17574" y="13241"/>
                    <a:pt x="15401" y="0"/>
                  </a:cubicBezTo>
                  <a:cubicBezTo>
                    <a:pt x="7562" y="13911"/>
                    <a:pt x="9552" y="17770"/>
                    <a:pt x="7" y="9159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FF065C90-C6B9-083F-7321-5C8FB12E88B7}"/>
                </a:ext>
              </a:extLst>
            </p:cNvPr>
            <p:cNvSpPr/>
            <p:nvPr/>
          </p:nvSpPr>
          <p:spPr>
            <a:xfrm>
              <a:off x="5233499" y="532486"/>
              <a:ext cx="44901" cy="25888"/>
            </a:xfrm>
            <a:custGeom>
              <a:avLst/>
              <a:gdLst>
                <a:gd name="connsiteX0" fmla="*/ 0 w 44901"/>
                <a:gd name="connsiteY0" fmla="*/ 11636 h 25888"/>
                <a:gd name="connsiteX1" fmla="*/ 44902 w 44901"/>
                <a:gd name="connsiteY1" fmla="*/ 25486 h 25888"/>
                <a:gd name="connsiteX2" fmla="*/ 0 w 44901"/>
                <a:gd name="connsiteY2" fmla="*/ 11636 h 25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901" h="25888">
                  <a:moveTo>
                    <a:pt x="0" y="11636"/>
                  </a:moveTo>
                  <a:cubicBezTo>
                    <a:pt x="14784" y="23536"/>
                    <a:pt x="29752" y="27212"/>
                    <a:pt x="44902" y="25486"/>
                  </a:cubicBezTo>
                  <a:cubicBezTo>
                    <a:pt x="39094" y="-17608"/>
                    <a:pt x="14317" y="5665"/>
                    <a:pt x="0" y="11636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9ADFFE76-BF54-2E56-BF50-81FEBA69ABDE}"/>
                </a:ext>
              </a:extLst>
            </p:cNvPr>
            <p:cNvSpPr/>
            <p:nvPr/>
          </p:nvSpPr>
          <p:spPr>
            <a:xfrm>
              <a:off x="5465219" y="577285"/>
              <a:ext cx="23760" cy="13939"/>
            </a:xfrm>
            <a:custGeom>
              <a:avLst/>
              <a:gdLst>
                <a:gd name="connsiteX0" fmla="*/ 0 w 23760"/>
                <a:gd name="connsiteY0" fmla="*/ 12429 h 13939"/>
                <a:gd name="connsiteX1" fmla="*/ 23761 w 23760"/>
                <a:gd name="connsiteY1" fmla="*/ 10845 h 13939"/>
                <a:gd name="connsiteX2" fmla="*/ 17628 w 23760"/>
                <a:gd name="connsiteY2" fmla="*/ 0 h 13939"/>
                <a:gd name="connsiteX3" fmla="*/ 0 w 23760"/>
                <a:gd name="connsiteY3" fmla="*/ 12429 h 1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760" h="13939">
                  <a:moveTo>
                    <a:pt x="0" y="12429"/>
                  </a:moveTo>
                  <a:cubicBezTo>
                    <a:pt x="6296" y="16003"/>
                    <a:pt x="12693" y="12307"/>
                    <a:pt x="23761" y="10845"/>
                  </a:cubicBezTo>
                  <a:cubicBezTo>
                    <a:pt x="21730" y="7250"/>
                    <a:pt x="19699" y="3574"/>
                    <a:pt x="17628" y="0"/>
                  </a:cubicBezTo>
                  <a:cubicBezTo>
                    <a:pt x="11393" y="16084"/>
                    <a:pt x="6133" y="345"/>
                    <a:pt x="0" y="12429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C8E8B089-7A9A-FAA6-5ACA-92EB303A898B}"/>
                </a:ext>
              </a:extLst>
            </p:cNvPr>
            <p:cNvSpPr/>
            <p:nvPr/>
          </p:nvSpPr>
          <p:spPr>
            <a:xfrm>
              <a:off x="5575981" y="547574"/>
              <a:ext cx="25045" cy="20575"/>
            </a:xfrm>
            <a:custGeom>
              <a:avLst/>
              <a:gdLst>
                <a:gd name="connsiteX0" fmla="*/ 13546 w 25045"/>
                <a:gd name="connsiteY0" fmla="*/ 0 h 20575"/>
                <a:gd name="connsiteX1" fmla="*/ 0 w 25045"/>
                <a:gd name="connsiteY1" fmla="*/ 19699 h 20575"/>
                <a:gd name="connsiteX2" fmla="*/ 23984 w 25045"/>
                <a:gd name="connsiteY2" fmla="*/ 11190 h 20575"/>
                <a:gd name="connsiteX3" fmla="*/ 13546 w 25045"/>
                <a:gd name="connsiteY3" fmla="*/ 0 h 20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045" h="20575">
                  <a:moveTo>
                    <a:pt x="13546" y="0"/>
                  </a:moveTo>
                  <a:cubicBezTo>
                    <a:pt x="9037" y="6560"/>
                    <a:pt x="4508" y="13139"/>
                    <a:pt x="0" y="19699"/>
                  </a:cubicBezTo>
                  <a:cubicBezTo>
                    <a:pt x="10886" y="25751"/>
                    <a:pt x="11657" y="-2011"/>
                    <a:pt x="23984" y="11190"/>
                  </a:cubicBezTo>
                  <a:cubicBezTo>
                    <a:pt x="28777" y="2478"/>
                    <a:pt x="15922" y="5280"/>
                    <a:pt x="13546" y="0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0427B91E-89BA-AFB0-CA9C-11CC907C1918}"/>
                </a:ext>
              </a:extLst>
            </p:cNvPr>
            <p:cNvSpPr/>
            <p:nvPr/>
          </p:nvSpPr>
          <p:spPr>
            <a:xfrm>
              <a:off x="5713977" y="568549"/>
              <a:ext cx="27903" cy="21591"/>
            </a:xfrm>
            <a:custGeom>
              <a:avLst/>
              <a:gdLst>
                <a:gd name="connsiteX0" fmla="*/ 0 w 27903"/>
                <a:gd name="connsiteY0" fmla="*/ 2542 h 21591"/>
                <a:gd name="connsiteX1" fmla="*/ 23172 w 27903"/>
                <a:gd name="connsiteY1" fmla="*/ 21591 h 21591"/>
                <a:gd name="connsiteX2" fmla="*/ 27904 w 27903"/>
                <a:gd name="connsiteY2" fmla="*/ 8086 h 21591"/>
                <a:gd name="connsiteX3" fmla="*/ 0 w 27903"/>
                <a:gd name="connsiteY3" fmla="*/ 2542 h 21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903" h="21591">
                  <a:moveTo>
                    <a:pt x="0" y="2542"/>
                  </a:moveTo>
                  <a:cubicBezTo>
                    <a:pt x="2884" y="35259"/>
                    <a:pt x="13241" y="-13847"/>
                    <a:pt x="23172" y="21591"/>
                  </a:cubicBezTo>
                  <a:cubicBezTo>
                    <a:pt x="23924" y="17002"/>
                    <a:pt x="24716" y="12534"/>
                    <a:pt x="27904" y="8086"/>
                  </a:cubicBezTo>
                  <a:cubicBezTo>
                    <a:pt x="19049" y="-8161"/>
                    <a:pt x="9281" y="5629"/>
                    <a:pt x="0" y="2542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E7EE1E7E-1A9F-28B6-E067-B1A5CF8EE976}"/>
                </a:ext>
              </a:extLst>
            </p:cNvPr>
            <p:cNvSpPr/>
            <p:nvPr/>
          </p:nvSpPr>
          <p:spPr>
            <a:xfrm>
              <a:off x="5916202" y="560551"/>
              <a:ext cx="61073" cy="45247"/>
            </a:xfrm>
            <a:custGeom>
              <a:avLst/>
              <a:gdLst>
                <a:gd name="connsiteX0" fmla="*/ 2667 w 61073"/>
                <a:gd name="connsiteY0" fmla="*/ 16023 h 45247"/>
                <a:gd name="connsiteX1" fmla="*/ 4677 w 61073"/>
                <a:gd name="connsiteY1" fmla="*/ 19598 h 45247"/>
                <a:gd name="connsiteX2" fmla="*/ 1793 w 61073"/>
                <a:gd name="connsiteY2" fmla="*/ 43562 h 45247"/>
                <a:gd name="connsiteX3" fmla="*/ 23320 w 61073"/>
                <a:gd name="connsiteY3" fmla="*/ 45247 h 45247"/>
                <a:gd name="connsiteX4" fmla="*/ 56139 w 61073"/>
                <a:gd name="connsiteY4" fmla="*/ 30544 h 45247"/>
                <a:gd name="connsiteX5" fmla="*/ 61074 w 61073"/>
                <a:gd name="connsiteY5" fmla="*/ 10215 h 45247"/>
                <a:gd name="connsiteX6" fmla="*/ 24153 w 61073"/>
                <a:gd name="connsiteY6" fmla="*/ 17750 h 45247"/>
                <a:gd name="connsiteX7" fmla="*/ 18182 w 61073"/>
                <a:gd name="connsiteY7" fmla="*/ 0 h 45247"/>
                <a:gd name="connsiteX8" fmla="*/ 2667 w 61073"/>
                <a:gd name="connsiteY8" fmla="*/ 16023 h 45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073" h="45247">
                  <a:moveTo>
                    <a:pt x="2667" y="16023"/>
                  </a:moveTo>
                  <a:cubicBezTo>
                    <a:pt x="-2817" y="11373"/>
                    <a:pt x="1326" y="25020"/>
                    <a:pt x="4677" y="19598"/>
                  </a:cubicBezTo>
                  <a:cubicBezTo>
                    <a:pt x="8272" y="28026"/>
                    <a:pt x="2748" y="35560"/>
                    <a:pt x="1793" y="43562"/>
                  </a:cubicBezTo>
                  <a:cubicBezTo>
                    <a:pt x="8942" y="45572"/>
                    <a:pt x="16639" y="29894"/>
                    <a:pt x="23320" y="45247"/>
                  </a:cubicBezTo>
                  <a:cubicBezTo>
                    <a:pt x="33028" y="11962"/>
                    <a:pt x="44096" y="34464"/>
                    <a:pt x="56139" y="30544"/>
                  </a:cubicBezTo>
                  <a:cubicBezTo>
                    <a:pt x="65988" y="24411"/>
                    <a:pt x="51244" y="16369"/>
                    <a:pt x="61074" y="10215"/>
                  </a:cubicBezTo>
                  <a:cubicBezTo>
                    <a:pt x="48625" y="18664"/>
                    <a:pt x="36805" y="3188"/>
                    <a:pt x="24153" y="17750"/>
                  </a:cubicBezTo>
                  <a:cubicBezTo>
                    <a:pt x="20193" y="11677"/>
                    <a:pt x="22589" y="6093"/>
                    <a:pt x="18182" y="0"/>
                  </a:cubicBezTo>
                  <a:cubicBezTo>
                    <a:pt x="18121" y="11048"/>
                    <a:pt x="8597" y="16877"/>
                    <a:pt x="2667" y="16023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40C49180-BD92-AFA2-DADC-B9112207F105}"/>
                </a:ext>
              </a:extLst>
            </p:cNvPr>
            <p:cNvSpPr/>
            <p:nvPr/>
          </p:nvSpPr>
          <p:spPr>
            <a:xfrm>
              <a:off x="6269515" y="599137"/>
              <a:ext cx="35034" cy="19684"/>
            </a:xfrm>
            <a:custGeom>
              <a:avLst/>
              <a:gdLst>
                <a:gd name="connsiteX0" fmla="*/ 0 w 35034"/>
                <a:gd name="connsiteY0" fmla="*/ 15028 h 19684"/>
                <a:gd name="connsiteX1" fmla="*/ 34443 w 35034"/>
                <a:gd name="connsiteY1" fmla="*/ 17709 h 19684"/>
                <a:gd name="connsiteX2" fmla="*/ 28533 w 35034"/>
                <a:gd name="connsiteY2" fmla="*/ 0 h 19684"/>
                <a:gd name="connsiteX3" fmla="*/ 0 w 35034"/>
                <a:gd name="connsiteY3" fmla="*/ 15028 h 19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034" h="19684">
                  <a:moveTo>
                    <a:pt x="0" y="15028"/>
                  </a:moveTo>
                  <a:cubicBezTo>
                    <a:pt x="11007" y="31417"/>
                    <a:pt x="23578" y="-2315"/>
                    <a:pt x="34443" y="17709"/>
                  </a:cubicBezTo>
                  <a:cubicBezTo>
                    <a:pt x="36880" y="12124"/>
                    <a:pt x="31174" y="5950"/>
                    <a:pt x="28533" y="0"/>
                  </a:cubicBezTo>
                  <a:cubicBezTo>
                    <a:pt x="18501" y="20369"/>
                    <a:pt x="9951" y="-5402"/>
                    <a:pt x="0" y="15028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BA72395F-3F63-66C9-580D-318016486001}"/>
                </a:ext>
              </a:extLst>
            </p:cNvPr>
            <p:cNvSpPr/>
            <p:nvPr/>
          </p:nvSpPr>
          <p:spPr>
            <a:xfrm>
              <a:off x="6496318" y="607626"/>
              <a:ext cx="27885" cy="11943"/>
            </a:xfrm>
            <a:custGeom>
              <a:avLst/>
              <a:gdLst>
                <a:gd name="connsiteX0" fmla="*/ 2 w 27885"/>
                <a:gd name="connsiteY0" fmla="*/ 0 h 11943"/>
                <a:gd name="connsiteX1" fmla="*/ 27885 w 27885"/>
                <a:gd name="connsiteY1" fmla="*/ 5605 h 11943"/>
                <a:gd name="connsiteX2" fmla="*/ 2 w 27885"/>
                <a:gd name="connsiteY2" fmla="*/ 0 h 11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885" h="11943">
                  <a:moveTo>
                    <a:pt x="2" y="0"/>
                  </a:moveTo>
                  <a:cubicBezTo>
                    <a:pt x="-242" y="13099"/>
                    <a:pt x="27093" y="16105"/>
                    <a:pt x="27885" y="5605"/>
                  </a:cubicBezTo>
                  <a:cubicBezTo>
                    <a:pt x="18645" y="2640"/>
                    <a:pt x="9059" y="9707"/>
                    <a:pt x="2" y="0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959F6839-ED7D-AF7F-E238-2F33D8F2E42E}"/>
                </a:ext>
              </a:extLst>
            </p:cNvPr>
            <p:cNvSpPr/>
            <p:nvPr/>
          </p:nvSpPr>
          <p:spPr>
            <a:xfrm>
              <a:off x="6697272" y="663775"/>
              <a:ext cx="17444" cy="29390"/>
            </a:xfrm>
            <a:custGeom>
              <a:avLst/>
              <a:gdLst>
                <a:gd name="connsiteX0" fmla="*/ 12327 w 17444"/>
                <a:gd name="connsiteY0" fmla="*/ 29390 h 29390"/>
                <a:gd name="connsiteX1" fmla="*/ 17445 w 17444"/>
                <a:gd name="connsiteY1" fmla="*/ 2177 h 29390"/>
                <a:gd name="connsiteX2" fmla="*/ 0 w 17444"/>
                <a:gd name="connsiteY2" fmla="*/ 7680 h 29390"/>
                <a:gd name="connsiteX3" fmla="*/ 12936 w 17444"/>
                <a:gd name="connsiteY3" fmla="*/ 8757 h 29390"/>
                <a:gd name="connsiteX4" fmla="*/ 12327 w 17444"/>
                <a:gd name="connsiteY4" fmla="*/ 29390 h 29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44" h="29390">
                  <a:moveTo>
                    <a:pt x="12327" y="29390"/>
                  </a:moveTo>
                  <a:cubicBezTo>
                    <a:pt x="15800" y="20495"/>
                    <a:pt x="15272" y="11194"/>
                    <a:pt x="17445" y="2177"/>
                  </a:cubicBezTo>
                  <a:cubicBezTo>
                    <a:pt x="11840" y="-2717"/>
                    <a:pt x="5930" y="1304"/>
                    <a:pt x="0" y="7680"/>
                  </a:cubicBezTo>
                  <a:cubicBezTo>
                    <a:pt x="3940" y="19723"/>
                    <a:pt x="8651" y="7944"/>
                    <a:pt x="12936" y="8757"/>
                  </a:cubicBezTo>
                  <a:cubicBezTo>
                    <a:pt x="16693" y="16027"/>
                    <a:pt x="-1077" y="15154"/>
                    <a:pt x="12327" y="29390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0D7C66D0-D0D9-5CB3-0C00-02F7C2322EAF}"/>
                </a:ext>
              </a:extLst>
            </p:cNvPr>
            <p:cNvSpPr/>
            <p:nvPr/>
          </p:nvSpPr>
          <p:spPr>
            <a:xfrm>
              <a:off x="7541444" y="657623"/>
              <a:ext cx="22623" cy="15437"/>
            </a:xfrm>
            <a:custGeom>
              <a:avLst/>
              <a:gdLst>
                <a:gd name="connsiteX0" fmla="*/ 132 w 22623"/>
                <a:gd name="connsiteY0" fmla="*/ 23 h 15437"/>
                <a:gd name="connsiteX1" fmla="*/ 21212 w 22623"/>
                <a:gd name="connsiteY1" fmla="*/ 15437 h 15437"/>
                <a:gd name="connsiteX2" fmla="*/ 21415 w 22623"/>
                <a:gd name="connsiteY2" fmla="*/ 8573 h 15437"/>
                <a:gd name="connsiteX3" fmla="*/ 17353 w 22623"/>
                <a:gd name="connsiteY3" fmla="*/ 1384 h 15437"/>
                <a:gd name="connsiteX4" fmla="*/ 132 w 22623"/>
                <a:gd name="connsiteY4" fmla="*/ 23 h 15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623" h="15437">
                  <a:moveTo>
                    <a:pt x="132" y="23"/>
                  </a:moveTo>
                  <a:cubicBezTo>
                    <a:pt x="-1676" y="18504"/>
                    <a:pt x="15607" y="5872"/>
                    <a:pt x="21212" y="15437"/>
                  </a:cubicBezTo>
                  <a:cubicBezTo>
                    <a:pt x="23527" y="13325"/>
                    <a:pt x="22552" y="10969"/>
                    <a:pt x="21415" y="8573"/>
                  </a:cubicBezTo>
                  <a:cubicBezTo>
                    <a:pt x="20075" y="6197"/>
                    <a:pt x="18734" y="3821"/>
                    <a:pt x="17353" y="1384"/>
                  </a:cubicBezTo>
                  <a:cubicBezTo>
                    <a:pt x="11281" y="11213"/>
                    <a:pt x="5879" y="-586"/>
                    <a:pt x="132" y="23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FA85923E-3A36-3B70-A15E-997703608ACB}"/>
                </a:ext>
              </a:extLst>
            </p:cNvPr>
            <p:cNvSpPr/>
            <p:nvPr/>
          </p:nvSpPr>
          <p:spPr>
            <a:xfrm>
              <a:off x="8797597" y="517497"/>
              <a:ext cx="12850" cy="30848"/>
            </a:xfrm>
            <a:custGeom>
              <a:avLst/>
              <a:gdLst>
                <a:gd name="connsiteX0" fmla="*/ 3367 w 12850"/>
                <a:gd name="connsiteY0" fmla="*/ 30848 h 30848"/>
                <a:gd name="connsiteX1" fmla="*/ 12851 w 12850"/>
                <a:gd name="connsiteY1" fmla="*/ 3960 h 30848"/>
                <a:gd name="connsiteX2" fmla="*/ 6494 w 12850"/>
                <a:gd name="connsiteY2" fmla="*/ 0 h 30848"/>
                <a:gd name="connsiteX3" fmla="*/ 1945 w 12850"/>
                <a:gd name="connsiteY3" fmla="*/ 6560 h 30848"/>
                <a:gd name="connsiteX4" fmla="*/ 3367 w 12850"/>
                <a:gd name="connsiteY4" fmla="*/ 30848 h 30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50" h="30848">
                  <a:moveTo>
                    <a:pt x="3367" y="30848"/>
                  </a:moveTo>
                  <a:cubicBezTo>
                    <a:pt x="14983" y="22583"/>
                    <a:pt x="1234" y="12307"/>
                    <a:pt x="12851" y="3960"/>
                  </a:cubicBezTo>
                  <a:cubicBezTo>
                    <a:pt x="10759" y="1726"/>
                    <a:pt x="8525" y="3716"/>
                    <a:pt x="6494" y="0"/>
                  </a:cubicBezTo>
                  <a:cubicBezTo>
                    <a:pt x="4971" y="2234"/>
                    <a:pt x="3468" y="4447"/>
                    <a:pt x="1945" y="6560"/>
                  </a:cubicBezTo>
                  <a:cubicBezTo>
                    <a:pt x="13094" y="15516"/>
                    <a:pt x="-7722" y="21933"/>
                    <a:pt x="3367" y="30848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F1F319A6-484A-E129-95AD-A99B73289B1B}"/>
                </a:ext>
              </a:extLst>
            </p:cNvPr>
            <p:cNvSpPr/>
            <p:nvPr/>
          </p:nvSpPr>
          <p:spPr>
            <a:xfrm>
              <a:off x="8895763" y="547101"/>
              <a:ext cx="13712" cy="31238"/>
            </a:xfrm>
            <a:custGeom>
              <a:avLst/>
              <a:gdLst>
                <a:gd name="connsiteX0" fmla="*/ 1624 w 13712"/>
                <a:gd name="connsiteY0" fmla="*/ 26000 h 31238"/>
                <a:gd name="connsiteX1" fmla="*/ 12895 w 13712"/>
                <a:gd name="connsiteY1" fmla="*/ 9612 h 31238"/>
                <a:gd name="connsiteX2" fmla="*/ 0 w 13712"/>
                <a:gd name="connsiteY2" fmla="*/ 8576 h 31238"/>
                <a:gd name="connsiteX3" fmla="*/ 1624 w 13712"/>
                <a:gd name="connsiteY3" fmla="*/ 26000 h 31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12" h="31238">
                  <a:moveTo>
                    <a:pt x="1624" y="26000"/>
                  </a:moveTo>
                  <a:cubicBezTo>
                    <a:pt x="13221" y="46532"/>
                    <a:pt x="934" y="-624"/>
                    <a:pt x="12895" y="9612"/>
                  </a:cubicBezTo>
                  <a:cubicBezTo>
                    <a:pt x="17161" y="-2512"/>
                    <a:pt x="3513" y="-3508"/>
                    <a:pt x="0" y="8576"/>
                  </a:cubicBezTo>
                  <a:cubicBezTo>
                    <a:pt x="4853" y="14729"/>
                    <a:pt x="5909" y="20578"/>
                    <a:pt x="1624" y="26000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34" name="Freeform: Shape 233">
            <a:extLst>
              <a:ext uri="{FF2B5EF4-FFF2-40B4-BE49-F238E27FC236}">
                <a16:creationId xmlns:a16="http://schemas.microsoft.com/office/drawing/2014/main" id="{EFFE23BD-B298-6B12-7FCA-D7ABBF482C3A}"/>
              </a:ext>
            </a:extLst>
          </p:cNvPr>
          <p:cNvSpPr>
            <a:spLocks noChangeAspect="1"/>
          </p:cNvSpPr>
          <p:nvPr/>
        </p:nvSpPr>
        <p:spPr>
          <a:xfrm>
            <a:off x="113855" y="-14795"/>
            <a:ext cx="4293169" cy="4299452"/>
          </a:xfrm>
          <a:custGeom>
            <a:avLst/>
            <a:gdLst>
              <a:gd name="connsiteX0" fmla="*/ 1083945 w 2480310"/>
              <a:gd name="connsiteY0" fmla="*/ 2463312 h 2483940"/>
              <a:gd name="connsiteX1" fmla="*/ 1110615 w 2480310"/>
              <a:gd name="connsiteY1" fmla="*/ 2466169 h 2483940"/>
              <a:gd name="connsiteX2" fmla="*/ 1108710 w 2480310"/>
              <a:gd name="connsiteY2" fmla="*/ 2466169 h 2483940"/>
              <a:gd name="connsiteX3" fmla="*/ 1083945 w 2480310"/>
              <a:gd name="connsiteY3" fmla="*/ 2463312 h 2483940"/>
              <a:gd name="connsiteX4" fmla="*/ 947931 w 2480310"/>
              <a:gd name="connsiteY4" fmla="*/ 2446896 h 2483940"/>
              <a:gd name="connsiteX5" fmla="*/ 968692 w 2480310"/>
              <a:gd name="connsiteY5" fmla="*/ 2449977 h 2483940"/>
              <a:gd name="connsiteX6" fmla="*/ 949642 w 2480310"/>
              <a:gd name="connsiteY6" fmla="*/ 2448072 h 2483940"/>
              <a:gd name="connsiteX7" fmla="*/ 947931 w 2480310"/>
              <a:gd name="connsiteY7" fmla="*/ 2446896 h 2483940"/>
              <a:gd name="connsiteX8" fmla="*/ 1617344 w 2480310"/>
              <a:gd name="connsiteY8" fmla="*/ 2426165 h 2483940"/>
              <a:gd name="connsiteX9" fmla="*/ 1555432 w 2480310"/>
              <a:gd name="connsiteY9" fmla="*/ 2441405 h 2483940"/>
              <a:gd name="connsiteX10" fmla="*/ 1617344 w 2480310"/>
              <a:gd name="connsiteY10" fmla="*/ 2426165 h 2483940"/>
              <a:gd name="connsiteX11" fmla="*/ 1641487 w 2480310"/>
              <a:gd name="connsiteY11" fmla="*/ 2384177 h 2483940"/>
              <a:gd name="connsiteX12" fmla="*/ 1603660 w 2480310"/>
              <a:gd name="connsiteY12" fmla="*/ 2398022 h 2483940"/>
              <a:gd name="connsiteX13" fmla="*/ 1514788 w 2480310"/>
              <a:gd name="connsiteY13" fmla="*/ 2420874 h 2483940"/>
              <a:gd name="connsiteX14" fmla="*/ 1510962 w 2480310"/>
              <a:gd name="connsiteY14" fmla="*/ 2423292 h 2483940"/>
              <a:gd name="connsiteX15" fmla="*/ 1489709 w 2480310"/>
              <a:gd name="connsiteY15" fmla="*/ 2429974 h 2483940"/>
              <a:gd name="connsiteX16" fmla="*/ 1550669 w 2480310"/>
              <a:gd name="connsiteY16" fmla="*/ 2413782 h 2483940"/>
              <a:gd name="connsiteX17" fmla="*/ 1589722 w 2480310"/>
              <a:gd name="connsiteY17" fmla="*/ 2406162 h 2483940"/>
              <a:gd name="connsiteX18" fmla="*/ 1625917 w 2480310"/>
              <a:gd name="connsiteY18" fmla="*/ 2392827 h 2483940"/>
              <a:gd name="connsiteX19" fmla="*/ 822070 w 2480310"/>
              <a:gd name="connsiteY19" fmla="*/ 2377356 h 2483940"/>
              <a:gd name="connsiteX20" fmla="*/ 821412 w 2480310"/>
              <a:gd name="connsiteY20" fmla="*/ 2377706 h 2483940"/>
              <a:gd name="connsiteX21" fmla="*/ 828674 w 2480310"/>
              <a:gd name="connsiteY21" fmla="*/ 2389017 h 2483940"/>
              <a:gd name="connsiteX22" fmla="*/ 904874 w 2480310"/>
              <a:gd name="connsiteY22" fmla="*/ 2405209 h 2483940"/>
              <a:gd name="connsiteX23" fmla="*/ 912021 w 2480310"/>
              <a:gd name="connsiteY23" fmla="*/ 2406539 h 2483940"/>
              <a:gd name="connsiteX24" fmla="*/ 559117 w 2480310"/>
              <a:gd name="connsiteY24" fmla="*/ 2270907 h 2483940"/>
              <a:gd name="connsiteX25" fmla="*/ 568533 w 2480310"/>
              <a:gd name="connsiteY25" fmla="*/ 2276766 h 2483940"/>
              <a:gd name="connsiteX26" fmla="*/ 568523 w 2480310"/>
              <a:gd name="connsiteY26" fmla="*/ 2276860 h 2483940"/>
              <a:gd name="connsiteX27" fmla="*/ 559117 w 2480310"/>
              <a:gd name="connsiteY27" fmla="*/ 2270907 h 2483940"/>
              <a:gd name="connsiteX28" fmla="*/ 561166 w 2480310"/>
              <a:gd name="connsiteY28" fmla="*/ 2245663 h 2483940"/>
              <a:gd name="connsiteX29" fmla="*/ 581025 w 2480310"/>
              <a:gd name="connsiteY29" fmla="*/ 2260430 h 2483940"/>
              <a:gd name="connsiteX30" fmla="*/ 606157 w 2480310"/>
              <a:gd name="connsiteY30" fmla="*/ 2272996 h 2483940"/>
              <a:gd name="connsiteX31" fmla="*/ 2125027 w 2480310"/>
              <a:gd name="connsiteY31" fmla="*/ 2079454 h 2483940"/>
              <a:gd name="connsiteX32" fmla="*/ 2110635 w 2480310"/>
              <a:gd name="connsiteY32" fmla="*/ 2091226 h 2483940"/>
              <a:gd name="connsiteX33" fmla="*/ 2107125 w 2480310"/>
              <a:gd name="connsiteY33" fmla="*/ 2091433 h 2483940"/>
              <a:gd name="connsiteX34" fmla="*/ 2103211 w 2480310"/>
              <a:gd name="connsiteY34" fmla="*/ 2095739 h 2483940"/>
              <a:gd name="connsiteX35" fmla="*/ 1922773 w 2480310"/>
              <a:gd name="connsiteY35" fmla="*/ 2244615 h 2483940"/>
              <a:gd name="connsiteX36" fmla="*/ 1901057 w 2480310"/>
              <a:gd name="connsiteY36" fmla="*/ 2257808 h 2483940"/>
              <a:gd name="connsiteX37" fmla="*/ 1882139 w 2480310"/>
              <a:gd name="connsiteY37" fmla="*/ 2278527 h 2483940"/>
              <a:gd name="connsiteX38" fmla="*/ 1905952 w 2480310"/>
              <a:gd name="connsiteY38" fmla="*/ 2261382 h 2483940"/>
              <a:gd name="connsiteX39" fmla="*/ 1898332 w 2480310"/>
              <a:gd name="connsiteY39" fmla="*/ 2272812 h 2483940"/>
              <a:gd name="connsiteX40" fmla="*/ 1880234 w 2480310"/>
              <a:gd name="connsiteY40" fmla="*/ 2286147 h 2483940"/>
              <a:gd name="connsiteX41" fmla="*/ 1859279 w 2480310"/>
              <a:gd name="connsiteY41" fmla="*/ 2299482 h 2483940"/>
              <a:gd name="connsiteX42" fmla="*/ 1859279 w 2480310"/>
              <a:gd name="connsiteY42" fmla="*/ 2306149 h 2483940"/>
              <a:gd name="connsiteX43" fmla="*/ 1915477 w 2480310"/>
              <a:gd name="connsiteY43" fmla="*/ 2269002 h 2483940"/>
              <a:gd name="connsiteX44" fmla="*/ 1975484 w 2480310"/>
              <a:gd name="connsiteY44" fmla="*/ 2226139 h 2483940"/>
              <a:gd name="connsiteX45" fmla="*/ 1973579 w 2480310"/>
              <a:gd name="connsiteY45" fmla="*/ 2232807 h 2483940"/>
              <a:gd name="connsiteX46" fmla="*/ 1994534 w 2480310"/>
              <a:gd name="connsiteY46" fmla="*/ 2214709 h 2483940"/>
              <a:gd name="connsiteX47" fmla="*/ 2010727 w 2480310"/>
              <a:gd name="connsiteY47" fmla="*/ 2197564 h 2483940"/>
              <a:gd name="connsiteX48" fmla="*/ 2025967 w 2480310"/>
              <a:gd name="connsiteY48" fmla="*/ 2181372 h 2483940"/>
              <a:gd name="connsiteX49" fmla="*/ 2040254 w 2480310"/>
              <a:gd name="connsiteY49" fmla="*/ 2164227 h 2483940"/>
              <a:gd name="connsiteX50" fmla="*/ 2125027 w 2480310"/>
              <a:gd name="connsiteY50" fmla="*/ 2079454 h 2483940"/>
              <a:gd name="connsiteX51" fmla="*/ 261750 w 2480310"/>
              <a:gd name="connsiteY51" fmla="*/ 1957590 h 2483940"/>
              <a:gd name="connsiteX52" fmla="*/ 266700 w 2480310"/>
              <a:gd name="connsiteY52" fmla="*/ 1965155 h 2483940"/>
              <a:gd name="connsiteX53" fmla="*/ 267353 w 2480310"/>
              <a:gd name="connsiteY53" fmla="*/ 1965083 h 2483940"/>
              <a:gd name="connsiteX54" fmla="*/ 194310 w 2480310"/>
              <a:gd name="connsiteY54" fmla="*/ 1887050 h 2483940"/>
              <a:gd name="connsiteX55" fmla="*/ 196810 w 2480310"/>
              <a:gd name="connsiteY55" fmla="*/ 1887914 h 2483940"/>
              <a:gd name="connsiteX56" fmla="*/ 212349 w 2480310"/>
              <a:gd name="connsiteY56" fmla="*/ 1912516 h 2483940"/>
              <a:gd name="connsiteX57" fmla="*/ 146686 w 2480310"/>
              <a:gd name="connsiteY57" fmla="*/ 1768337 h 2483940"/>
              <a:gd name="connsiteX58" fmla="*/ 147637 w 2480310"/>
              <a:gd name="connsiteY58" fmla="*/ 1772750 h 2483940"/>
              <a:gd name="connsiteX59" fmla="*/ 156210 w 2480310"/>
              <a:gd name="connsiteY59" fmla="*/ 1803230 h 2483940"/>
              <a:gd name="connsiteX60" fmla="*/ 182880 w 2480310"/>
              <a:gd name="connsiteY60" fmla="*/ 1838472 h 2483940"/>
              <a:gd name="connsiteX61" fmla="*/ 187237 w 2480310"/>
              <a:gd name="connsiteY61" fmla="*/ 1844702 h 2483940"/>
              <a:gd name="connsiteX62" fmla="*/ 169058 w 2480310"/>
              <a:gd name="connsiteY62" fmla="*/ 1814778 h 2483940"/>
              <a:gd name="connsiteX63" fmla="*/ 2396212 w 2480310"/>
              <a:gd name="connsiteY63" fmla="*/ 1621548 h 2483940"/>
              <a:gd name="connsiteX64" fmla="*/ 2379554 w 2480310"/>
              <a:gd name="connsiteY64" fmla="*/ 1667061 h 2483940"/>
              <a:gd name="connsiteX65" fmla="*/ 2379225 w 2480310"/>
              <a:gd name="connsiteY65" fmla="*/ 1670118 h 2483940"/>
              <a:gd name="connsiteX66" fmla="*/ 2388869 w 2480310"/>
              <a:gd name="connsiteY66" fmla="*/ 1655592 h 2483940"/>
              <a:gd name="connsiteX67" fmla="*/ 26670 w 2480310"/>
              <a:gd name="connsiteY67" fmla="*/ 1472712 h 2483940"/>
              <a:gd name="connsiteX68" fmla="*/ 33337 w 2480310"/>
              <a:gd name="connsiteY68" fmla="*/ 1491762 h 2483940"/>
              <a:gd name="connsiteX69" fmla="*/ 26670 w 2480310"/>
              <a:gd name="connsiteY69" fmla="*/ 1472712 h 2483940"/>
              <a:gd name="connsiteX70" fmla="*/ 25360 w 2480310"/>
              <a:gd name="connsiteY70" fmla="*/ 1468188 h 2483940"/>
              <a:gd name="connsiteX71" fmla="*/ 26670 w 2480310"/>
              <a:gd name="connsiteY71" fmla="*/ 1471760 h 2483940"/>
              <a:gd name="connsiteX72" fmla="*/ 24765 w 2480310"/>
              <a:gd name="connsiteY72" fmla="*/ 1468902 h 2483940"/>
              <a:gd name="connsiteX73" fmla="*/ 25360 w 2480310"/>
              <a:gd name="connsiteY73" fmla="*/ 1468188 h 2483940"/>
              <a:gd name="connsiteX74" fmla="*/ 31432 w 2480310"/>
              <a:gd name="connsiteY74" fmla="*/ 1442232 h 2483940"/>
              <a:gd name="connsiteX75" fmla="*/ 41910 w 2480310"/>
              <a:gd name="connsiteY75" fmla="*/ 1485095 h 2483940"/>
              <a:gd name="connsiteX76" fmla="*/ 54292 w 2480310"/>
              <a:gd name="connsiteY76" fmla="*/ 1517480 h 2483940"/>
              <a:gd name="connsiteX77" fmla="*/ 52387 w 2480310"/>
              <a:gd name="connsiteY77" fmla="*/ 1515575 h 2483940"/>
              <a:gd name="connsiteX78" fmla="*/ 80010 w 2480310"/>
              <a:gd name="connsiteY78" fmla="*/ 1609872 h 2483940"/>
              <a:gd name="connsiteX79" fmla="*/ 75247 w 2480310"/>
              <a:gd name="connsiteY79" fmla="*/ 1597490 h 2483940"/>
              <a:gd name="connsiteX80" fmla="*/ 85725 w 2480310"/>
              <a:gd name="connsiteY80" fmla="*/ 1648925 h 2483940"/>
              <a:gd name="connsiteX81" fmla="*/ 103822 w 2480310"/>
              <a:gd name="connsiteY81" fmla="*/ 1694645 h 2483940"/>
              <a:gd name="connsiteX82" fmla="*/ 118110 w 2480310"/>
              <a:gd name="connsiteY82" fmla="*/ 1714647 h 2483940"/>
              <a:gd name="connsiteX83" fmla="*/ 114300 w 2480310"/>
              <a:gd name="connsiteY83" fmla="*/ 1706075 h 2483940"/>
              <a:gd name="connsiteX84" fmla="*/ 132383 w 2480310"/>
              <a:gd name="connsiteY84" fmla="*/ 1739695 h 2483940"/>
              <a:gd name="connsiteX85" fmla="*/ 133078 w 2480310"/>
              <a:gd name="connsiteY85" fmla="*/ 1740088 h 2483940"/>
              <a:gd name="connsiteX86" fmla="*/ 117718 w 2480310"/>
              <a:gd name="connsiteY86" fmla="*/ 1708203 h 2483940"/>
              <a:gd name="connsiteX87" fmla="*/ 46677 w 2480310"/>
              <a:gd name="connsiteY87" fmla="*/ 1479346 h 2483940"/>
              <a:gd name="connsiteX88" fmla="*/ 42483 w 2480310"/>
              <a:gd name="connsiteY88" fmla="*/ 1451864 h 2483940"/>
              <a:gd name="connsiteX89" fmla="*/ 40957 w 2480310"/>
              <a:gd name="connsiteY89" fmla="*/ 1447947 h 2483940"/>
              <a:gd name="connsiteX90" fmla="*/ 31432 w 2480310"/>
              <a:gd name="connsiteY90" fmla="*/ 1442232 h 2483940"/>
              <a:gd name="connsiteX91" fmla="*/ 2480310 w 2480310"/>
              <a:gd name="connsiteY91" fmla="*/ 1233635 h 2483940"/>
              <a:gd name="connsiteX92" fmla="*/ 2475547 w 2480310"/>
              <a:gd name="connsiteY92" fmla="*/ 1288880 h 2483940"/>
              <a:gd name="connsiteX93" fmla="*/ 2480310 w 2480310"/>
              <a:gd name="connsiteY93" fmla="*/ 1233635 h 2483940"/>
              <a:gd name="connsiteX94" fmla="*/ 40005 w 2480310"/>
              <a:gd name="connsiteY94" fmla="*/ 952647 h 2483940"/>
              <a:gd name="connsiteX95" fmla="*/ 32385 w 2480310"/>
              <a:gd name="connsiteY95" fmla="*/ 989795 h 2483940"/>
              <a:gd name="connsiteX96" fmla="*/ 27622 w 2480310"/>
              <a:gd name="connsiteY96" fmla="*/ 1025990 h 2483940"/>
              <a:gd name="connsiteX97" fmla="*/ 20955 w 2480310"/>
              <a:gd name="connsiteY97" fmla="*/ 1095522 h 2483940"/>
              <a:gd name="connsiteX98" fmla="*/ 20002 w 2480310"/>
              <a:gd name="connsiteY98" fmla="*/ 1112667 h 2483940"/>
              <a:gd name="connsiteX99" fmla="*/ 19050 w 2480310"/>
              <a:gd name="connsiteY99" fmla="*/ 1129812 h 2483940"/>
              <a:gd name="connsiteX100" fmla="*/ 17145 w 2480310"/>
              <a:gd name="connsiteY100" fmla="*/ 1164102 h 2483940"/>
              <a:gd name="connsiteX101" fmla="*/ 15240 w 2480310"/>
              <a:gd name="connsiteY101" fmla="*/ 1236492 h 2483940"/>
              <a:gd name="connsiteX102" fmla="*/ 20002 w 2480310"/>
              <a:gd name="connsiteY102" fmla="*/ 1219347 h 2483940"/>
              <a:gd name="connsiteX103" fmla="*/ 20002 w 2480310"/>
              <a:gd name="connsiteY103" fmla="*/ 1296500 h 2483940"/>
              <a:gd name="connsiteX104" fmla="*/ 24765 w 2480310"/>
              <a:gd name="connsiteY104" fmla="*/ 1342220 h 2483940"/>
              <a:gd name="connsiteX105" fmla="*/ 25717 w 2480310"/>
              <a:gd name="connsiteY105" fmla="*/ 1360317 h 2483940"/>
              <a:gd name="connsiteX106" fmla="*/ 24765 w 2480310"/>
              <a:gd name="connsiteY106" fmla="*/ 1372700 h 2483940"/>
              <a:gd name="connsiteX107" fmla="*/ 31909 w 2480310"/>
              <a:gd name="connsiteY107" fmla="*/ 1384606 h 2483940"/>
              <a:gd name="connsiteX108" fmla="*/ 32500 w 2480310"/>
              <a:gd name="connsiteY108" fmla="*/ 1386455 h 2483940"/>
              <a:gd name="connsiteX109" fmla="*/ 28202 w 2480310"/>
              <a:gd name="connsiteY109" fmla="*/ 1358291 h 2483940"/>
              <a:gd name="connsiteX110" fmla="*/ 21907 w 2480310"/>
              <a:gd name="connsiteY110" fmla="*/ 1233635 h 2483940"/>
              <a:gd name="connsiteX111" fmla="*/ 28202 w 2480310"/>
              <a:gd name="connsiteY111" fmla="*/ 1108979 h 2483940"/>
              <a:gd name="connsiteX112" fmla="*/ 44706 w 2480310"/>
              <a:gd name="connsiteY112" fmla="*/ 1000837 h 2483940"/>
              <a:gd name="connsiteX113" fmla="*/ 43696 w 2480310"/>
              <a:gd name="connsiteY113" fmla="*/ 999439 h 2483940"/>
              <a:gd name="connsiteX114" fmla="*/ 28575 w 2480310"/>
              <a:gd name="connsiteY114" fmla="*/ 1050755 h 2483940"/>
              <a:gd name="connsiteX115" fmla="*/ 37147 w 2480310"/>
              <a:gd name="connsiteY115" fmla="*/ 990747 h 2483940"/>
              <a:gd name="connsiteX116" fmla="*/ 40005 w 2480310"/>
              <a:gd name="connsiteY116" fmla="*/ 952647 h 2483940"/>
              <a:gd name="connsiteX117" fmla="*/ 195382 w 2480310"/>
              <a:gd name="connsiteY117" fmla="*/ 603199 h 2483940"/>
              <a:gd name="connsiteX118" fmla="*/ 184785 w 2480310"/>
              <a:gd name="connsiteY118" fmla="*/ 615462 h 2483940"/>
              <a:gd name="connsiteX119" fmla="*/ 150495 w 2480310"/>
              <a:gd name="connsiteY119" fmla="*/ 672612 h 2483940"/>
              <a:gd name="connsiteX120" fmla="*/ 121920 w 2480310"/>
              <a:gd name="connsiteY120" fmla="*/ 739287 h 2483940"/>
              <a:gd name="connsiteX121" fmla="*/ 133350 w 2480310"/>
              <a:gd name="connsiteY121" fmla="*/ 706902 h 2483940"/>
              <a:gd name="connsiteX122" fmla="*/ 103822 w 2480310"/>
              <a:gd name="connsiteY122" fmla="*/ 781197 h 2483940"/>
              <a:gd name="connsiteX123" fmla="*/ 88582 w 2480310"/>
              <a:gd name="connsiteY123" fmla="*/ 819297 h 2483940"/>
              <a:gd name="connsiteX124" fmla="*/ 75247 w 2480310"/>
              <a:gd name="connsiteY124" fmla="*/ 856445 h 2483940"/>
              <a:gd name="connsiteX125" fmla="*/ 63817 w 2480310"/>
              <a:gd name="connsiteY125" fmla="*/ 892640 h 2483940"/>
              <a:gd name="connsiteX126" fmla="*/ 54292 w 2480310"/>
              <a:gd name="connsiteY126" fmla="*/ 926930 h 2483940"/>
              <a:gd name="connsiteX127" fmla="*/ 44767 w 2480310"/>
              <a:gd name="connsiteY127" fmla="*/ 985985 h 2483940"/>
              <a:gd name="connsiteX128" fmla="*/ 54292 w 2480310"/>
              <a:gd name="connsiteY128" fmla="*/ 935502 h 2483940"/>
              <a:gd name="connsiteX129" fmla="*/ 55870 w 2480310"/>
              <a:gd name="connsiteY129" fmla="*/ 944908 h 2483940"/>
              <a:gd name="connsiteX130" fmla="*/ 57372 w 2480310"/>
              <a:gd name="connsiteY130" fmla="*/ 946330 h 2483940"/>
              <a:gd name="connsiteX131" fmla="*/ 76720 w 2480310"/>
              <a:gd name="connsiteY131" fmla="*/ 871082 h 2483940"/>
              <a:gd name="connsiteX132" fmla="*/ 169058 w 2480310"/>
              <a:gd name="connsiteY132" fmla="*/ 652492 h 2483940"/>
              <a:gd name="connsiteX133" fmla="*/ 195295 w 2480310"/>
              <a:gd name="connsiteY133" fmla="*/ 609304 h 2483940"/>
              <a:gd name="connsiteX134" fmla="*/ 310236 w 2480310"/>
              <a:gd name="connsiteY134" fmla="*/ 447193 h 2483940"/>
              <a:gd name="connsiteX135" fmla="*/ 297180 w 2480310"/>
              <a:gd name="connsiteY135" fmla="*/ 457347 h 2483940"/>
              <a:gd name="connsiteX136" fmla="*/ 276225 w 2480310"/>
              <a:gd name="connsiteY136" fmla="*/ 478302 h 2483940"/>
              <a:gd name="connsiteX137" fmla="*/ 253365 w 2480310"/>
              <a:gd name="connsiteY137" fmla="*/ 504020 h 2483940"/>
              <a:gd name="connsiteX138" fmla="*/ 231457 w 2480310"/>
              <a:gd name="connsiteY138" fmla="*/ 531642 h 2483940"/>
              <a:gd name="connsiteX139" fmla="*/ 207645 w 2480310"/>
              <a:gd name="connsiteY139" fmla="*/ 582125 h 2483940"/>
              <a:gd name="connsiteX140" fmla="*/ 200977 w 2480310"/>
              <a:gd name="connsiteY140" fmla="*/ 589745 h 2483940"/>
              <a:gd name="connsiteX141" fmla="*/ 204192 w 2480310"/>
              <a:gd name="connsiteY141" fmla="*/ 593555 h 2483940"/>
              <a:gd name="connsiteX142" fmla="*/ 204874 w 2480310"/>
              <a:gd name="connsiteY142" fmla="*/ 593537 h 2483940"/>
              <a:gd name="connsiteX143" fmla="*/ 230058 w 2480310"/>
              <a:gd name="connsiteY143" fmla="*/ 552083 h 2483940"/>
              <a:gd name="connsiteX144" fmla="*/ 227647 w 2480310"/>
              <a:gd name="connsiteY144" fmla="*/ 551644 h 2483940"/>
              <a:gd name="connsiteX145" fmla="*/ 241935 w 2480310"/>
              <a:gd name="connsiteY145" fmla="*/ 527832 h 2483940"/>
              <a:gd name="connsiteX146" fmla="*/ 241935 w 2480310"/>
              <a:gd name="connsiteY146" fmla="*/ 536178 h 2483940"/>
              <a:gd name="connsiteX147" fmla="*/ 300313 w 2480310"/>
              <a:gd name="connsiteY147" fmla="*/ 458111 h 2483940"/>
              <a:gd name="connsiteX148" fmla="*/ 423862 w 2480310"/>
              <a:gd name="connsiteY148" fmla="*/ 316377 h 2483940"/>
              <a:gd name="connsiteX149" fmla="*/ 399097 w 2480310"/>
              <a:gd name="connsiteY149" fmla="*/ 340190 h 2483940"/>
              <a:gd name="connsiteX150" fmla="*/ 374332 w 2480310"/>
              <a:gd name="connsiteY150" fmla="*/ 364002 h 2483940"/>
              <a:gd name="connsiteX151" fmla="*/ 378142 w 2480310"/>
              <a:gd name="connsiteY151" fmla="*/ 349715 h 2483940"/>
              <a:gd name="connsiteX152" fmla="*/ 355282 w 2480310"/>
              <a:gd name="connsiteY152" fmla="*/ 377337 h 2483940"/>
              <a:gd name="connsiteX153" fmla="*/ 352425 w 2480310"/>
              <a:gd name="connsiteY153" fmla="*/ 388767 h 2483940"/>
              <a:gd name="connsiteX154" fmla="*/ 345757 w 2480310"/>
              <a:gd name="connsiteY154" fmla="*/ 404007 h 2483940"/>
              <a:gd name="connsiteX155" fmla="*/ 334328 w 2480310"/>
              <a:gd name="connsiteY155" fmla="*/ 419366 h 2483940"/>
              <a:gd name="connsiteX156" fmla="*/ 324326 w 2480310"/>
              <a:gd name="connsiteY156" fmla="*/ 431690 h 2483940"/>
              <a:gd name="connsiteX157" fmla="*/ 378909 w 2480310"/>
              <a:gd name="connsiteY157" fmla="*/ 371634 h 2483940"/>
              <a:gd name="connsiteX158" fmla="*/ 379214 w 2480310"/>
              <a:gd name="connsiteY158" fmla="*/ 369360 h 2483940"/>
              <a:gd name="connsiteX159" fmla="*/ 392430 w 2480310"/>
              <a:gd name="connsiteY159" fmla="*/ 353525 h 2483940"/>
              <a:gd name="connsiteX160" fmla="*/ 423862 w 2480310"/>
              <a:gd name="connsiteY160" fmla="*/ 316377 h 2483940"/>
              <a:gd name="connsiteX161" fmla="*/ 681037 w 2480310"/>
              <a:gd name="connsiteY161" fmla="*/ 132545 h 2483940"/>
              <a:gd name="connsiteX162" fmla="*/ 669609 w 2480310"/>
              <a:gd name="connsiteY162" fmla="*/ 142069 h 2483940"/>
              <a:gd name="connsiteX163" fmla="*/ 673417 w 2480310"/>
              <a:gd name="connsiteY163" fmla="*/ 141117 h 2483940"/>
              <a:gd name="connsiteX164" fmla="*/ 666750 w 2480310"/>
              <a:gd name="connsiteY164" fmla="*/ 144927 h 2483940"/>
              <a:gd name="connsiteX165" fmla="*/ 669606 w 2480310"/>
              <a:gd name="connsiteY165" fmla="*/ 142070 h 2483940"/>
              <a:gd name="connsiteX166" fmla="*/ 666035 w 2480310"/>
              <a:gd name="connsiteY166" fmla="*/ 142308 h 2483940"/>
              <a:gd name="connsiteX167" fmla="*/ 681037 w 2480310"/>
              <a:gd name="connsiteY167" fmla="*/ 132545 h 2483940"/>
              <a:gd name="connsiteX168" fmla="*/ 1563171 w 2480310"/>
              <a:gd name="connsiteY168" fmla="*/ 55035 h 2483940"/>
              <a:gd name="connsiteX169" fmla="*/ 1564957 w 2480310"/>
              <a:gd name="connsiteY169" fmla="*/ 59202 h 2483940"/>
              <a:gd name="connsiteX170" fmla="*/ 1557542 w 2480310"/>
              <a:gd name="connsiteY170" fmla="*/ 57283 h 2483940"/>
              <a:gd name="connsiteX171" fmla="*/ 1666237 w 2480310"/>
              <a:gd name="connsiteY171" fmla="*/ 90604 h 2483940"/>
              <a:gd name="connsiteX172" fmla="*/ 1715320 w 2480310"/>
              <a:gd name="connsiteY172" fmla="*/ 112183 h 2483940"/>
              <a:gd name="connsiteX173" fmla="*/ 1714500 w 2480310"/>
              <a:gd name="connsiteY173" fmla="*/ 111589 h 2483940"/>
              <a:gd name="connsiteX174" fmla="*/ 1659255 w 2480310"/>
              <a:gd name="connsiteY174" fmla="*/ 84919 h 2483940"/>
              <a:gd name="connsiteX175" fmla="*/ 1628775 w 2480310"/>
              <a:gd name="connsiteY175" fmla="*/ 76347 h 2483940"/>
              <a:gd name="connsiteX176" fmla="*/ 1590675 w 2480310"/>
              <a:gd name="connsiteY176" fmla="*/ 63012 h 2483940"/>
              <a:gd name="connsiteX177" fmla="*/ 1563171 w 2480310"/>
              <a:gd name="connsiteY177" fmla="*/ 55035 h 2483940"/>
              <a:gd name="connsiteX178" fmla="*/ 1439551 w 2480310"/>
              <a:gd name="connsiteY178" fmla="*/ 32509 h 2483940"/>
              <a:gd name="connsiteX179" fmla="*/ 1530415 w 2480310"/>
              <a:gd name="connsiteY179" fmla="*/ 48967 h 2483940"/>
              <a:gd name="connsiteX180" fmla="*/ 1532077 w 2480310"/>
              <a:gd name="connsiteY180" fmla="*/ 49476 h 2483940"/>
              <a:gd name="connsiteX181" fmla="*/ 1534596 w 2480310"/>
              <a:gd name="connsiteY181" fmla="*/ 48367 h 2483940"/>
              <a:gd name="connsiteX182" fmla="*/ 1521142 w 2480310"/>
              <a:gd name="connsiteY182" fmla="*/ 42057 h 2483940"/>
              <a:gd name="connsiteX183" fmla="*/ 1483995 w 2480310"/>
              <a:gd name="connsiteY183" fmla="*/ 34437 h 2483940"/>
              <a:gd name="connsiteX184" fmla="*/ 1460182 w 2480310"/>
              <a:gd name="connsiteY184" fmla="*/ 32532 h 2483940"/>
              <a:gd name="connsiteX185" fmla="*/ 1440180 w 2480310"/>
              <a:gd name="connsiteY185" fmla="*/ 32532 h 2483940"/>
              <a:gd name="connsiteX186" fmla="*/ 1390072 w 2480310"/>
              <a:gd name="connsiteY186" fmla="*/ 23547 h 2483940"/>
              <a:gd name="connsiteX187" fmla="*/ 1413055 w 2480310"/>
              <a:gd name="connsiteY187" fmla="*/ 27710 h 2483940"/>
              <a:gd name="connsiteX188" fmla="*/ 1413034 w 2480310"/>
              <a:gd name="connsiteY188" fmla="*/ 27650 h 2483940"/>
              <a:gd name="connsiteX189" fmla="*/ 1405622 w 2480310"/>
              <a:gd name="connsiteY189" fmla="*/ 25552 h 2483940"/>
              <a:gd name="connsiteX190" fmla="*/ 1385887 w 2480310"/>
              <a:gd name="connsiteY190" fmla="*/ 23007 h 2483940"/>
              <a:gd name="connsiteX191" fmla="*/ 1385311 w 2480310"/>
              <a:gd name="connsiteY191" fmla="*/ 23055 h 2483940"/>
              <a:gd name="connsiteX192" fmla="*/ 1387079 w 2480310"/>
              <a:gd name="connsiteY192" fmla="*/ 23161 h 2483940"/>
              <a:gd name="connsiteX193" fmla="*/ 1334810 w 2480310"/>
              <a:gd name="connsiteY193" fmla="*/ 17530 h 2483940"/>
              <a:gd name="connsiteX194" fmla="*/ 1323022 w 2480310"/>
              <a:gd name="connsiteY194" fmla="*/ 18244 h 2483940"/>
              <a:gd name="connsiteX195" fmla="*/ 1314170 w 2480310"/>
              <a:gd name="connsiteY195" fmla="*/ 18803 h 2483940"/>
              <a:gd name="connsiteX196" fmla="*/ 1358223 w 2480310"/>
              <a:gd name="connsiteY196" fmla="*/ 21436 h 2483940"/>
              <a:gd name="connsiteX197" fmla="*/ 1360170 w 2480310"/>
              <a:gd name="connsiteY197" fmla="*/ 21102 h 2483940"/>
              <a:gd name="connsiteX198" fmla="*/ 1334810 w 2480310"/>
              <a:gd name="connsiteY198" fmla="*/ 17530 h 2483940"/>
              <a:gd name="connsiteX199" fmla="*/ 1164063 w 2480310"/>
              <a:gd name="connsiteY199" fmla="*/ 6261 h 2483940"/>
              <a:gd name="connsiteX200" fmla="*/ 1160145 w 2480310"/>
              <a:gd name="connsiteY200" fmla="*/ 12530 h 2483940"/>
              <a:gd name="connsiteX201" fmla="*/ 1091565 w 2480310"/>
              <a:gd name="connsiteY201" fmla="*/ 17292 h 2483940"/>
              <a:gd name="connsiteX202" fmla="*/ 1057275 w 2480310"/>
              <a:gd name="connsiteY202" fmla="*/ 23007 h 2483940"/>
              <a:gd name="connsiteX203" fmla="*/ 1022985 w 2480310"/>
              <a:gd name="connsiteY203" fmla="*/ 30627 h 2483940"/>
              <a:gd name="connsiteX204" fmla="*/ 988695 w 2480310"/>
              <a:gd name="connsiteY204" fmla="*/ 38247 h 2483940"/>
              <a:gd name="connsiteX205" fmla="*/ 954405 w 2480310"/>
              <a:gd name="connsiteY205" fmla="*/ 46820 h 2483940"/>
              <a:gd name="connsiteX206" fmla="*/ 937260 w 2480310"/>
              <a:gd name="connsiteY206" fmla="*/ 50630 h 2483940"/>
              <a:gd name="connsiteX207" fmla="*/ 920115 w 2480310"/>
              <a:gd name="connsiteY207" fmla="*/ 55392 h 2483940"/>
              <a:gd name="connsiteX208" fmla="*/ 884872 w 2480310"/>
              <a:gd name="connsiteY208" fmla="*/ 63012 h 2483940"/>
              <a:gd name="connsiteX209" fmla="*/ 883920 w 2480310"/>
              <a:gd name="connsiteY209" fmla="*/ 55392 h 2483940"/>
              <a:gd name="connsiteX210" fmla="*/ 827722 w 2480310"/>
              <a:gd name="connsiteY210" fmla="*/ 78252 h 2483940"/>
              <a:gd name="connsiteX211" fmla="*/ 763905 w 2480310"/>
              <a:gd name="connsiteY211" fmla="*/ 107780 h 2483940"/>
              <a:gd name="connsiteX212" fmla="*/ 763905 w 2480310"/>
              <a:gd name="connsiteY212" fmla="*/ 103017 h 2483940"/>
              <a:gd name="connsiteX213" fmla="*/ 716280 w 2480310"/>
              <a:gd name="connsiteY213" fmla="*/ 121115 h 2483940"/>
              <a:gd name="connsiteX214" fmla="*/ 677227 w 2480310"/>
              <a:gd name="connsiteY214" fmla="*/ 145880 h 2483940"/>
              <a:gd name="connsiteX215" fmla="*/ 651510 w 2480310"/>
              <a:gd name="connsiteY215" fmla="*/ 161120 h 2483940"/>
              <a:gd name="connsiteX216" fmla="*/ 624840 w 2480310"/>
              <a:gd name="connsiteY216" fmla="*/ 178265 h 2483940"/>
              <a:gd name="connsiteX217" fmla="*/ 571500 w 2480310"/>
              <a:gd name="connsiteY217" fmla="*/ 212555 h 2483940"/>
              <a:gd name="connsiteX218" fmla="*/ 530542 w 2480310"/>
              <a:gd name="connsiteY218" fmla="*/ 239225 h 2483940"/>
              <a:gd name="connsiteX219" fmla="*/ 551497 w 2480310"/>
              <a:gd name="connsiteY219" fmla="*/ 223032 h 2483940"/>
              <a:gd name="connsiteX220" fmla="*/ 575310 w 2480310"/>
              <a:gd name="connsiteY220" fmla="*/ 206840 h 2483940"/>
              <a:gd name="connsiteX221" fmla="*/ 611505 w 2480310"/>
              <a:gd name="connsiteY221" fmla="*/ 180170 h 2483940"/>
              <a:gd name="connsiteX222" fmla="*/ 579120 w 2480310"/>
              <a:gd name="connsiteY222" fmla="*/ 201125 h 2483940"/>
              <a:gd name="connsiteX223" fmla="*/ 541972 w 2480310"/>
              <a:gd name="connsiteY223" fmla="*/ 224937 h 2483940"/>
              <a:gd name="connsiteX224" fmla="*/ 507682 w 2480310"/>
              <a:gd name="connsiteY224" fmla="*/ 249702 h 2483940"/>
              <a:gd name="connsiteX225" fmla="*/ 483870 w 2480310"/>
              <a:gd name="connsiteY225" fmla="*/ 271610 h 2483940"/>
              <a:gd name="connsiteX226" fmla="*/ 487680 w 2480310"/>
              <a:gd name="connsiteY226" fmla="*/ 269705 h 2483940"/>
              <a:gd name="connsiteX227" fmla="*/ 401821 w 2480310"/>
              <a:gd name="connsiteY227" fmla="*/ 348598 h 2483940"/>
              <a:gd name="connsiteX228" fmla="*/ 394626 w 2480310"/>
              <a:gd name="connsiteY228" fmla="*/ 357331 h 2483940"/>
              <a:gd name="connsiteX229" fmla="*/ 465583 w 2480310"/>
              <a:gd name="connsiteY229" fmla="*/ 292841 h 2483940"/>
              <a:gd name="connsiteX230" fmla="*/ 1241107 w 2480310"/>
              <a:gd name="connsiteY230" fmla="*/ 14435 h 2483940"/>
              <a:gd name="connsiteX231" fmla="*/ 1288033 w 2480310"/>
              <a:gd name="connsiteY231" fmla="*/ 17240 h 2483940"/>
              <a:gd name="connsiteX232" fmla="*/ 1280160 w 2480310"/>
              <a:gd name="connsiteY232" fmla="*/ 16339 h 2483940"/>
              <a:gd name="connsiteX233" fmla="*/ 1303972 w 2480310"/>
              <a:gd name="connsiteY233" fmla="*/ 14434 h 2483940"/>
              <a:gd name="connsiteX234" fmla="*/ 1331595 w 2480310"/>
              <a:gd name="connsiteY234" fmla="*/ 13482 h 2483940"/>
              <a:gd name="connsiteX235" fmla="*/ 1362075 w 2480310"/>
              <a:gd name="connsiteY235" fmla="*/ 9672 h 2483940"/>
              <a:gd name="connsiteX236" fmla="*/ 1364932 w 2480310"/>
              <a:gd name="connsiteY236" fmla="*/ 11577 h 2483940"/>
              <a:gd name="connsiteX237" fmla="*/ 1421130 w 2480310"/>
              <a:gd name="connsiteY237" fmla="*/ 17292 h 2483940"/>
              <a:gd name="connsiteX238" fmla="*/ 1404937 w 2480310"/>
              <a:gd name="connsiteY238" fmla="*/ 17292 h 2483940"/>
              <a:gd name="connsiteX239" fmla="*/ 1428750 w 2480310"/>
              <a:gd name="connsiteY239" fmla="*/ 21102 h 2483940"/>
              <a:gd name="connsiteX240" fmla="*/ 1451610 w 2480310"/>
              <a:gd name="connsiteY240" fmla="*/ 24912 h 2483940"/>
              <a:gd name="connsiteX241" fmla="*/ 1496377 w 2480310"/>
              <a:gd name="connsiteY241" fmla="*/ 30627 h 2483940"/>
              <a:gd name="connsiteX242" fmla="*/ 1539240 w 2480310"/>
              <a:gd name="connsiteY242" fmla="*/ 38247 h 2483940"/>
              <a:gd name="connsiteX243" fmla="*/ 1580197 w 2480310"/>
              <a:gd name="connsiteY243" fmla="*/ 52534 h 2483940"/>
              <a:gd name="connsiteX244" fmla="*/ 1573530 w 2480310"/>
              <a:gd name="connsiteY244" fmla="*/ 53487 h 2483940"/>
              <a:gd name="connsiteX245" fmla="*/ 1605915 w 2480310"/>
              <a:gd name="connsiteY245" fmla="*/ 63012 h 2483940"/>
              <a:gd name="connsiteX246" fmla="*/ 1635442 w 2480310"/>
              <a:gd name="connsiteY246" fmla="*/ 73489 h 2483940"/>
              <a:gd name="connsiteX247" fmla="*/ 1665922 w 2480310"/>
              <a:gd name="connsiteY247" fmla="*/ 83014 h 2483940"/>
              <a:gd name="connsiteX248" fmla="*/ 1699260 w 2480310"/>
              <a:gd name="connsiteY248" fmla="*/ 93492 h 2483940"/>
              <a:gd name="connsiteX249" fmla="*/ 1724025 w 2480310"/>
              <a:gd name="connsiteY249" fmla="*/ 112542 h 2483940"/>
              <a:gd name="connsiteX250" fmla="*/ 1765935 w 2480310"/>
              <a:gd name="connsiteY250" fmla="*/ 127782 h 2483940"/>
              <a:gd name="connsiteX251" fmla="*/ 1806892 w 2480310"/>
              <a:gd name="connsiteY251" fmla="*/ 144927 h 2483940"/>
              <a:gd name="connsiteX252" fmla="*/ 1752719 w 2480310"/>
              <a:gd name="connsiteY252" fmla="*/ 124567 h 2483940"/>
              <a:gd name="connsiteX253" fmla="*/ 1734930 w 2480310"/>
              <a:gd name="connsiteY253" fmla="*/ 120804 h 2483940"/>
              <a:gd name="connsiteX254" fmla="*/ 1794814 w 2480310"/>
              <a:gd name="connsiteY254" fmla="*/ 147132 h 2483940"/>
              <a:gd name="connsiteX255" fmla="*/ 1874332 w 2480310"/>
              <a:gd name="connsiteY255" fmla="*/ 195711 h 2483940"/>
              <a:gd name="connsiteX256" fmla="*/ 1874519 w 2480310"/>
              <a:gd name="connsiteY256" fmla="*/ 195409 h 2483940"/>
              <a:gd name="connsiteX257" fmla="*/ 1791652 w 2480310"/>
              <a:gd name="connsiteY257" fmla="*/ 144927 h 2483940"/>
              <a:gd name="connsiteX258" fmla="*/ 1824037 w 2480310"/>
              <a:gd name="connsiteY258" fmla="*/ 156357 h 2483940"/>
              <a:gd name="connsiteX259" fmla="*/ 1847849 w 2480310"/>
              <a:gd name="connsiteY259" fmla="*/ 167787 h 2483940"/>
              <a:gd name="connsiteX260" fmla="*/ 1884997 w 2480310"/>
              <a:gd name="connsiteY260" fmla="*/ 191599 h 2483940"/>
              <a:gd name="connsiteX261" fmla="*/ 1925002 w 2480310"/>
              <a:gd name="connsiteY261" fmla="*/ 221127 h 2483940"/>
              <a:gd name="connsiteX262" fmla="*/ 1951672 w 2480310"/>
              <a:gd name="connsiteY262" fmla="*/ 241129 h 2483940"/>
              <a:gd name="connsiteX263" fmla="*/ 1985962 w 2480310"/>
              <a:gd name="connsiteY263" fmla="*/ 264942 h 2483940"/>
              <a:gd name="connsiteX264" fmla="*/ 1959214 w 2480310"/>
              <a:gd name="connsiteY264" fmla="*/ 248632 h 2483940"/>
              <a:gd name="connsiteX265" fmla="*/ 2018315 w 2480310"/>
              <a:gd name="connsiteY265" fmla="*/ 295236 h 2483940"/>
              <a:gd name="connsiteX266" fmla="*/ 2016442 w 2480310"/>
              <a:gd name="connsiteY266" fmla="*/ 293517 h 2483940"/>
              <a:gd name="connsiteX267" fmla="*/ 2023998 w 2480310"/>
              <a:gd name="connsiteY267" fmla="*/ 299717 h 2483940"/>
              <a:gd name="connsiteX268" fmla="*/ 2036213 w 2480310"/>
              <a:gd name="connsiteY268" fmla="*/ 309349 h 2483940"/>
              <a:gd name="connsiteX269" fmla="*/ 2039218 w 2480310"/>
              <a:gd name="connsiteY269" fmla="*/ 312205 h 2483940"/>
              <a:gd name="connsiteX270" fmla="*/ 2053589 w 2480310"/>
              <a:gd name="connsiteY270" fmla="*/ 323997 h 2483940"/>
              <a:gd name="connsiteX271" fmla="*/ 2060046 w 2480310"/>
              <a:gd name="connsiteY271" fmla="*/ 332003 h 2483940"/>
              <a:gd name="connsiteX272" fmla="*/ 2119054 w 2480310"/>
              <a:gd name="connsiteY272" fmla="*/ 388093 h 2483940"/>
              <a:gd name="connsiteX273" fmla="*/ 2095500 w 2480310"/>
              <a:gd name="connsiteY273" fmla="*/ 363050 h 2483940"/>
              <a:gd name="connsiteX274" fmla="*/ 2170747 w 2480310"/>
              <a:gd name="connsiteY274" fmla="*/ 436392 h 2483940"/>
              <a:gd name="connsiteX275" fmla="*/ 2166937 w 2480310"/>
              <a:gd name="connsiteY275" fmla="*/ 442107 h 2483940"/>
              <a:gd name="connsiteX276" fmla="*/ 2160015 w 2480310"/>
              <a:gd name="connsiteY276" fmla="*/ 435999 h 2483940"/>
              <a:gd name="connsiteX277" fmla="*/ 2196738 w 2480310"/>
              <a:gd name="connsiteY277" fmla="*/ 479965 h 2483940"/>
              <a:gd name="connsiteX278" fmla="*/ 2207894 w 2480310"/>
              <a:gd name="connsiteY278" fmla="*/ 487827 h 2483940"/>
              <a:gd name="connsiteX279" fmla="*/ 2226038 w 2480310"/>
              <a:gd name="connsiteY279" fmla="*/ 515042 h 2483940"/>
              <a:gd name="connsiteX280" fmla="*/ 2226802 w 2480310"/>
              <a:gd name="connsiteY280" fmla="*/ 515958 h 2483940"/>
              <a:gd name="connsiteX281" fmla="*/ 2229657 w 2480310"/>
              <a:gd name="connsiteY281" fmla="*/ 520472 h 2483940"/>
              <a:gd name="connsiteX282" fmla="*/ 2242184 w 2480310"/>
              <a:gd name="connsiteY282" fmla="*/ 539262 h 2483940"/>
              <a:gd name="connsiteX283" fmla="*/ 2236412 w 2480310"/>
              <a:gd name="connsiteY283" fmla="*/ 531152 h 2483940"/>
              <a:gd name="connsiteX284" fmla="*/ 2313156 w 2480310"/>
              <a:gd name="connsiteY284" fmla="*/ 652492 h 2483940"/>
              <a:gd name="connsiteX285" fmla="*/ 2348783 w 2480310"/>
              <a:gd name="connsiteY285" fmla="*/ 726448 h 2483940"/>
              <a:gd name="connsiteX286" fmla="*/ 2348865 w 2480310"/>
              <a:gd name="connsiteY286" fmla="*/ 724999 h 2483940"/>
              <a:gd name="connsiteX287" fmla="*/ 2350373 w 2480310"/>
              <a:gd name="connsiteY287" fmla="*/ 729749 h 2483940"/>
              <a:gd name="connsiteX288" fmla="*/ 2364496 w 2480310"/>
              <a:gd name="connsiteY288" fmla="*/ 759067 h 2483940"/>
              <a:gd name="connsiteX289" fmla="*/ 2365652 w 2480310"/>
              <a:gd name="connsiteY289" fmla="*/ 762226 h 2483940"/>
              <a:gd name="connsiteX290" fmla="*/ 2366962 w 2480310"/>
              <a:gd name="connsiteY290" fmla="*/ 763099 h 2483940"/>
              <a:gd name="connsiteX291" fmla="*/ 2379255 w 2480310"/>
              <a:gd name="connsiteY291" fmla="*/ 798654 h 2483940"/>
              <a:gd name="connsiteX292" fmla="*/ 2380042 w 2480310"/>
              <a:gd name="connsiteY292" fmla="*/ 801541 h 2483940"/>
              <a:gd name="connsiteX293" fmla="*/ 2405494 w 2480310"/>
              <a:gd name="connsiteY293" fmla="*/ 871082 h 2483940"/>
              <a:gd name="connsiteX294" fmla="*/ 2460307 w 2480310"/>
              <a:gd name="connsiteY294" fmla="*/ 1233635 h 2483940"/>
              <a:gd name="connsiteX295" fmla="*/ 2454012 w 2480310"/>
              <a:gd name="connsiteY295" fmla="*/ 1358291 h 2483940"/>
              <a:gd name="connsiteX296" fmla="*/ 2442900 w 2480310"/>
              <a:gd name="connsiteY296" fmla="*/ 1431105 h 2483940"/>
              <a:gd name="connsiteX297" fmla="*/ 2446019 w 2480310"/>
              <a:gd name="connsiteY297" fmla="*/ 1418419 h 2483940"/>
              <a:gd name="connsiteX298" fmla="*/ 2444114 w 2480310"/>
              <a:gd name="connsiteY298" fmla="*/ 1454614 h 2483940"/>
              <a:gd name="connsiteX299" fmla="*/ 2446972 w 2480310"/>
              <a:gd name="connsiteY299" fmla="*/ 1443184 h 2483940"/>
              <a:gd name="connsiteX300" fmla="*/ 2443162 w 2480310"/>
              <a:gd name="connsiteY300" fmla="*/ 1483189 h 2483940"/>
              <a:gd name="connsiteX301" fmla="*/ 2450782 w 2480310"/>
              <a:gd name="connsiteY301" fmla="*/ 1441279 h 2483940"/>
              <a:gd name="connsiteX302" fmla="*/ 2454592 w 2480310"/>
              <a:gd name="connsiteY302" fmla="*/ 1406989 h 2483940"/>
              <a:gd name="connsiteX303" fmla="*/ 2453639 w 2480310"/>
              <a:gd name="connsiteY303" fmla="*/ 1366032 h 2483940"/>
              <a:gd name="connsiteX304" fmla="*/ 2459354 w 2480310"/>
              <a:gd name="connsiteY304" fmla="*/ 1348887 h 2483940"/>
              <a:gd name="connsiteX305" fmla="*/ 2466022 w 2480310"/>
              <a:gd name="connsiteY305" fmla="*/ 1295547 h 2483940"/>
              <a:gd name="connsiteX306" fmla="*/ 2471737 w 2480310"/>
              <a:gd name="connsiteY306" fmla="*/ 1331742 h 2483940"/>
              <a:gd name="connsiteX307" fmla="*/ 2471737 w 2480310"/>
              <a:gd name="connsiteY307" fmla="*/ 1373652 h 2483940"/>
              <a:gd name="connsiteX308" fmla="*/ 2466022 w 2480310"/>
              <a:gd name="connsiteY308" fmla="*/ 1427944 h 2483940"/>
              <a:gd name="connsiteX309" fmla="*/ 2460307 w 2480310"/>
              <a:gd name="connsiteY309" fmla="*/ 1462234 h 2483940"/>
              <a:gd name="connsiteX310" fmla="*/ 2457449 w 2480310"/>
              <a:gd name="connsiteY310" fmla="*/ 1481284 h 2483940"/>
              <a:gd name="connsiteX311" fmla="*/ 2452687 w 2480310"/>
              <a:gd name="connsiteY311" fmla="*/ 1502239 h 2483940"/>
              <a:gd name="connsiteX312" fmla="*/ 2362199 w 2480310"/>
              <a:gd name="connsiteY312" fmla="*/ 1769892 h 2483940"/>
              <a:gd name="connsiteX313" fmla="*/ 2211704 w 2480310"/>
              <a:gd name="connsiteY313" fmla="*/ 2009922 h 2483940"/>
              <a:gd name="connsiteX314" fmla="*/ 2010727 w 2480310"/>
              <a:gd name="connsiteY314" fmla="*/ 2209947 h 2483940"/>
              <a:gd name="connsiteX315" fmla="*/ 1769744 w 2480310"/>
              <a:gd name="connsiteY315" fmla="*/ 2360442 h 2483940"/>
              <a:gd name="connsiteX316" fmla="*/ 1739264 w 2480310"/>
              <a:gd name="connsiteY316" fmla="*/ 2372824 h 2483940"/>
              <a:gd name="connsiteX317" fmla="*/ 1703069 w 2480310"/>
              <a:gd name="connsiteY317" fmla="*/ 2387112 h 2483940"/>
              <a:gd name="connsiteX318" fmla="*/ 1654492 w 2480310"/>
              <a:gd name="connsiteY318" fmla="*/ 2405209 h 2483940"/>
              <a:gd name="connsiteX319" fmla="*/ 1593532 w 2480310"/>
              <a:gd name="connsiteY319" fmla="*/ 2424259 h 2483940"/>
              <a:gd name="connsiteX320" fmla="*/ 1558289 w 2480310"/>
              <a:gd name="connsiteY320" fmla="*/ 2433784 h 2483940"/>
              <a:gd name="connsiteX321" fmla="*/ 1521142 w 2480310"/>
              <a:gd name="connsiteY321" fmla="*/ 2443309 h 2483940"/>
              <a:gd name="connsiteX322" fmla="*/ 1438274 w 2480310"/>
              <a:gd name="connsiteY322" fmla="*/ 2461407 h 2483940"/>
              <a:gd name="connsiteX323" fmla="*/ 1393507 w 2480310"/>
              <a:gd name="connsiteY323" fmla="*/ 2469027 h 2483940"/>
              <a:gd name="connsiteX324" fmla="*/ 1370647 w 2480310"/>
              <a:gd name="connsiteY324" fmla="*/ 2472837 h 2483940"/>
              <a:gd name="connsiteX325" fmla="*/ 1346834 w 2480310"/>
              <a:gd name="connsiteY325" fmla="*/ 2475694 h 2483940"/>
              <a:gd name="connsiteX326" fmla="*/ 1310639 w 2480310"/>
              <a:gd name="connsiteY326" fmla="*/ 2479504 h 2483940"/>
              <a:gd name="connsiteX327" fmla="*/ 1272539 w 2480310"/>
              <a:gd name="connsiteY327" fmla="*/ 2482362 h 2483940"/>
              <a:gd name="connsiteX328" fmla="*/ 1189672 w 2480310"/>
              <a:gd name="connsiteY328" fmla="*/ 2483314 h 2483940"/>
              <a:gd name="connsiteX329" fmla="*/ 1223009 w 2480310"/>
              <a:gd name="connsiteY329" fmla="*/ 2477599 h 2483940"/>
              <a:gd name="connsiteX330" fmla="*/ 1256347 w 2480310"/>
              <a:gd name="connsiteY330" fmla="*/ 2470932 h 2483940"/>
              <a:gd name="connsiteX331" fmla="*/ 1272539 w 2480310"/>
              <a:gd name="connsiteY331" fmla="*/ 2479504 h 2483940"/>
              <a:gd name="connsiteX332" fmla="*/ 1309687 w 2480310"/>
              <a:gd name="connsiteY332" fmla="*/ 2478552 h 2483940"/>
              <a:gd name="connsiteX333" fmla="*/ 1327784 w 2480310"/>
              <a:gd name="connsiteY333" fmla="*/ 2475694 h 2483940"/>
              <a:gd name="connsiteX334" fmla="*/ 1330642 w 2480310"/>
              <a:gd name="connsiteY334" fmla="*/ 2470932 h 2483940"/>
              <a:gd name="connsiteX335" fmla="*/ 1376362 w 2480310"/>
              <a:gd name="connsiteY335" fmla="*/ 2458549 h 2483940"/>
              <a:gd name="connsiteX336" fmla="*/ 1423987 w 2480310"/>
              <a:gd name="connsiteY336" fmla="*/ 2455692 h 2483940"/>
              <a:gd name="connsiteX337" fmla="*/ 1484947 w 2480310"/>
              <a:gd name="connsiteY337" fmla="*/ 2434737 h 2483940"/>
              <a:gd name="connsiteX338" fmla="*/ 1338262 w 2480310"/>
              <a:gd name="connsiteY338" fmla="*/ 2454739 h 2483940"/>
              <a:gd name="connsiteX339" fmla="*/ 1302067 w 2480310"/>
              <a:gd name="connsiteY339" fmla="*/ 2456644 h 2483940"/>
              <a:gd name="connsiteX340" fmla="*/ 1268729 w 2480310"/>
              <a:gd name="connsiteY340" fmla="*/ 2458549 h 2483940"/>
              <a:gd name="connsiteX341" fmla="*/ 1240154 w 2480310"/>
              <a:gd name="connsiteY341" fmla="*/ 2461407 h 2483940"/>
              <a:gd name="connsiteX342" fmla="*/ 1217294 w 2480310"/>
              <a:gd name="connsiteY342" fmla="*/ 2466169 h 2483940"/>
              <a:gd name="connsiteX343" fmla="*/ 1192529 w 2480310"/>
              <a:gd name="connsiteY343" fmla="*/ 2475694 h 2483940"/>
              <a:gd name="connsiteX344" fmla="*/ 1147762 w 2480310"/>
              <a:gd name="connsiteY344" fmla="*/ 2475694 h 2483940"/>
              <a:gd name="connsiteX345" fmla="*/ 1102994 w 2480310"/>
              <a:gd name="connsiteY345" fmla="*/ 2470932 h 2483940"/>
              <a:gd name="connsiteX346" fmla="*/ 1111567 w 2480310"/>
              <a:gd name="connsiteY346" fmla="*/ 2469027 h 2483940"/>
              <a:gd name="connsiteX347" fmla="*/ 1156334 w 2480310"/>
              <a:gd name="connsiteY347" fmla="*/ 2469979 h 2483940"/>
              <a:gd name="connsiteX348" fmla="*/ 1186814 w 2480310"/>
              <a:gd name="connsiteY348" fmla="*/ 2467122 h 2483940"/>
              <a:gd name="connsiteX349" fmla="*/ 1219199 w 2480310"/>
              <a:gd name="connsiteY349" fmla="*/ 2454739 h 2483940"/>
              <a:gd name="connsiteX350" fmla="*/ 1160144 w 2480310"/>
              <a:gd name="connsiteY350" fmla="*/ 2450929 h 2483940"/>
              <a:gd name="connsiteX351" fmla="*/ 1101089 w 2480310"/>
              <a:gd name="connsiteY351" fmla="*/ 2444262 h 2483940"/>
              <a:gd name="connsiteX352" fmla="*/ 1122997 w 2480310"/>
              <a:gd name="connsiteY352" fmla="*/ 2451882 h 2483940"/>
              <a:gd name="connsiteX353" fmla="*/ 1102042 w 2480310"/>
              <a:gd name="connsiteY353" fmla="*/ 2453787 h 2483940"/>
              <a:gd name="connsiteX354" fmla="*/ 1061084 w 2480310"/>
              <a:gd name="connsiteY354" fmla="*/ 2452834 h 2483940"/>
              <a:gd name="connsiteX355" fmla="*/ 1021079 w 2480310"/>
              <a:gd name="connsiteY355" fmla="*/ 2450929 h 2483940"/>
              <a:gd name="connsiteX356" fmla="*/ 1043939 w 2480310"/>
              <a:gd name="connsiteY356" fmla="*/ 2454739 h 2483940"/>
              <a:gd name="connsiteX357" fmla="*/ 977264 w 2480310"/>
              <a:gd name="connsiteY357" fmla="*/ 2450929 h 2483940"/>
              <a:gd name="connsiteX358" fmla="*/ 973454 w 2480310"/>
              <a:gd name="connsiteY358" fmla="*/ 2448072 h 2483940"/>
              <a:gd name="connsiteX359" fmla="*/ 939164 w 2480310"/>
              <a:gd name="connsiteY359" fmla="*/ 2441404 h 2483940"/>
              <a:gd name="connsiteX360" fmla="*/ 907732 w 2480310"/>
              <a:gd name="connsiteY360" fmla="*/ 2434737 h 2483940"/>
              <a:gd name="connsiteX361" fmla="*/ 875347 w 2480310"/>
              <a:gd name="connsiteY361" fmla="*/ 2427117 h 2483940"/>
              <a:gd name="connsiteX362" fmla="*/ 839152 w 2480310"/>
              <a:gd name="connsiteY362" fmla="*/ 2414734 h 2483940"/>
              <a:gd name="connsiteX363" fmla="*/ 835342 w 2480310"/>
              <a:gd name="connsiteY363" fmla="*/ 2409972 h 2483940"/>
              <a:gd name="connsiteX364" fmla="*/ 811529 w 2480310"/>
              <a:gd name="connsiteY364" fmla="*/ 2402352 h 2483940"/>
              <a:gd name="connsiteX365" fmla="*/ 785812 w 2480310"/>
              <a:gd name="connsiteY365" fmla="*/ 2392827 h 2483940"/>
              <a:gd name="connsiteX366" fmla="*/ 744854 w 2480310"/>
              <a:gd name="connsiteY366" fmla="*/ 2379492 h 2483940"/>
              <a:gd name="connsiteX367" fmla="*/ 715327 w 2480310"/>
              <a:gd name="connsiteY367" fmla="*/ 2361394 h 2483940"/>
              <a:gd name="connsiteX368" fmla="*/ 701992 w 2480310"/>
              <a:gd name="connsiteY368" fmla="*/ 2349012 h 2483940"/>
              <a:gd name="connsiteX369" fmla="*/ 754379 w 2480310"/>
              <a:gd name="connsiteY369" fmla="*/ 2370919 h 2483940"/>
              <a:gd name="connsiteX370" fmla="*/ 793432 w 2480310"/>
              <a:gd name="connsiteY370" fmla="*/ 2381397 h 2483940"/>
              <a:gd name="connsiteX371" fmla="*/ 765809 w 2480310"/>
              <a:gd name="connsiteY371" fmla="*/ 2370919 h 2483940"/>
              <a:gd name="connsiteX372" fmla="*/ 738187 w 2480310"/>
              <a:gd name="connsiteY372" fmla="*/ 2359489 h 2483940"/>
              <a:gd name="connsiteX373" fmla="*/ 711517 w 2480310"/>
              <a:gd name="connsiteY373" fmla="*/ 2347107 h 2483940"/>
              <a:gd name="connsiteX374" fmla="*/ 684847 w 2480310"/>
              <a:gd name="connsiteY374" fmla="*/ 2333772 h 2483940"/>
              <a:gd name="connsiteX375" fmla="*/ 749617 w 2480310"/>
              <a:gd name="connsiteY375" fmla="*/ 2348059 h 2483940"/>
              <a:gd name="connsiteX376" fmla="*/ 737760 w 2480310"/>
              <a:gd name="connsiteY376" fmla="*/ 2341992 h 2483940"/>
              <a:gd name="connsiteX377" fmla="*/ 659964 w 2480310"/>
              <a:gd name="connsiteY377" fmla="*/ 2305684 h 2483940"/>
              <a:gd name="connsiteX378" fmla="*/ 620937 w 2480310"/>
              <a:gd name="connsiteY378" fmla="*/ 2281975 h 2483940"/>
              <a:gd name="connsiteX379" fmla="*/ 618530 w 2480310"/>
              <a:gd name="connsiteY379" fmla="*/ 2282456 h 2483940"/>
              <a:gd name="connsiteX380" fmla="*/ 622935 w 2480310"/>
              <a:gd name="connsiteY380" fmla="*/ 2291862 h 2483940"/>
              <a:gd name="connsiteX381" fmla="*/ 662940 w 2480310"/>
              <a:gd name="connsiteY381" fmla="*/ 2310912 h 2483940"/>
              <a:gd name="connsiteX382" fmla="*/ 633412 w 2480310"/>
              <a:gd name="connsiteY382" fmla="*/ 2299482 h 2483940"/>
              <a:gd name="connsiteX383" fmla="*/ 596265 w 2480310"/>
              <a:gd name="connsiteY383" fmla="*/ 2280432 h 2483940"/>
              <a:gd name="connsiteX384" fmla="*/ 652462 w 2480310"/>
              <a:gd name="connsiteY384" fmla="*/ 2314722 h 2483940"/>
              <a:gd name="connsiteX385" fmla="*/ 601980 w 2480310"/>
              <a:gd name="connsiteY385" fmla="*/ 2295672 h 2483940"/>
              <a:gd name="connsiteX386" fmla="*/ 658177 w 2480310"/>
              <a:gd name="connsiteY386" fmla="*/ 2322342 h 2483940"/>
              <a:gd name="connsiteX387" fmla="*/ 684847 w 2480310"/>
              <a:gd name="connsiteY387" fmla="*/ 2331867 h 2483940"/>
              <a:gd name="connsiteX388" fmla="*/ 682325 w 2480310"/>
              <a:gd name="connsiteY388" fmla="*/ 2333940 h 2483940"/>
              <a:gd name="connsiteX389" fmla="*/ 683895 w 2480310"/>
              <a:gd name="connsiteY389" fmla="*/ 2334725 h 2483940"/>
              <a:gd name="connsiteX390" fmla="*/ 681037 w 2480310"/>
              <a:gd name="connsiteY390" fmla="*/ 2334725 h 2483940"/>
              <a:gd name="connsiteX391" fmla="*/ 680555 w 2480310"/>
              <a:gd name="connsiteY391" fmla="*/ 2333760 h 2483940"/>
              <a:gd name="connsiteX392" fmla="*/ 670679 w 2480310"/>
              <a:gd name="connsiteY392" fmla="*/ 2331391 h 2483940"/>
              <a:gd name="connsiteX393" fmla="*/ 645795 w 2480310"/>
              <a:gd name="connsiteY393" fmla="*/ 2322342 h 2483940"/>
              <a:gd name="connsiteX394" fmla="*/ 601980 w 2480310"/>
              <a:gd name="connsiteY394" fmla="*/ 2297577 h 2483940"/>
              <a:gd name="connsiteX395" fmla="*/ 568533 w 2480310"/>
              <a:gd name="connsiteY395" fmla="*/ 2276766 h 2483940"/>
              <a:gd name="connsiteX396" fmla="*/ 568642 w 2480310"/>
              <a:gd name="connsiteY396" fmla="*/ 2275670 h 2483940"/>
              <a:gd name="connsiteX397" fmla="*/ 547687 w 2480310"/>
              <a:gd name="connsiteY397" fmla="*/ 2262335 h 2483940"/>
              <a:gd name="connsiteX398" fmla="*/ 527685 w 2480310"/>
              <a:gd name="connsiteY398" fmla="*/ 2249000 h 2483940"/>
              <a:gd name="connsiteX399" fmla="*/ 488632 w 2480310"/>
              <a:gd name="connsiteY399" fmla="*/ 2222330 h 2483940"/>
              <a:gd name="connsiteX400" fmla="*/ 448627 w 2480310"/>
              <a:gd name="connsiteY400" fmla="*/ 2190897 h 2483940"/>
              <a:gd name="connsiteX401" fmla="*/ 403860 w 2480310"/>
              <a:gd name="connsiteY401" fmla="*/ 2148987 h 2483940"/>
              <a:gd name="connsiteX402" fmla="*/ 425767 w 2480310"/>
              <a:gd name="connsiteY402" fmla="*/ 2161370 h 2483940"/>
              <a:gd name="connsiteX403" fmla="*/ 395287 w 2480310"/>
              <a:gd name="connsiteY403" fmla="*/ 2129937 h 2483940"/>
              <a:gd name="connsiteX404" fmla="*/ 364807 w 2480310"/>
              <a:gd name="connsiteY404" fmla="*/ 2109935 h 2483940"/>
              <a:gd name="connsiteX405" fmla="*/ 317182 w 2480310"/>
              <a:gd name="connsiteY405" fmla="*/ 2057547 h 2483940"/>
              <a:gd name="connsiteX406" fmla="*/ 268605 w 2480310"/>
              <a:gd name="connsiteY406" fmla="*/ 2002302 h 2483940"/>
              <a:gd name="connsiteX407" fmla="*/ 246697 w 2480310"/>
              <a:gd name="connsiteY407" fmla="*/ 1975632 h 2483940"/>
              <a:gd name="connsiteX408" fmla="*/ 228600 w 2480310"/>
              <a:gd name="connsiteY408" fmla="*/ 1949915 h 2483940"/>
              <a:gd name="connsiteX409" fmla="*/ 214312 w 2480310"/>
              <a:gd name="connsiteY409" fmla="*/ 1928007 h 2483940"/>
              <a:gd name="connsiteX410" fmla="*/ 205740 w 2480310"/>
              <a:gd name="connsiteY410" fmla="*/ 1909910 h 2483940"/>
              <a:gd name="connsiteX411" fmla="*/ 221932 w 2480310"/>
              <a:gd name="connsiteY411" fmla="*/ 1934675 h 2483940"/>
              <a:gd name="connsiteX412" fmla="*/ 231457 w 2480310"/>
              <a:gd name="connsiteY412" fmla="*/ 1945152 h 2483940"/>
              <a:gd name="connsiteX413" fmla="*/ 252412 w 2480310"/>
              <a:gd name="connsiteY413" fmla="*/ 1968012 h 2483940"/>
              <a:gd name="connsiteX414" fmla="*/ 214312 w 2480310"/>
              <a:gd name="connsiteY414" fmla="*/ 1915625 h 2483940"/>
              <a:gd name="connsiteX415" fmla="*/ 212349 w 2480310"/>
              <a:gd name="connsiteY415" fmla="*/ 1912516 h 2483940"/>
              <a:gd name="connsiteX416" fmla="*/ 226695 w 2480310"/>
              <a:gd name="connsiteY416" fmla="*/ 1932770 h 2483940"/>
              <a:gd name="connsiteX417" fmla="*/ 261937 w 2480310"/>
              <a:gd name="connsiteY417" fmla="*/ 1978490 h 2483940"/>
              <a:gd name="connsiteX418" fmla="*/ 297180 w 2480310"/>
              <a:gd name="connsiteY418" fmla="*/ 2022305 h 2483940"/>
              <a:gd name="connsiteX419" fmla="*/ 328612 w 2480310"/>
              <a:gd name="connsiteY419" fmla="*/ 2063262 h 2483940"/>
              <a:gd name="connsiteX420" fmla="*/ 357187 w 2480310"/>
              <a:gd name="connsiteY420" fmla="*/ 2089932 h 2483940"/>
              <a:gd name="connsiteX421" fmla="*/ 373380 w 2480310"/>
              <a:gd name="connsiteY421" fmla="*/ 2106125 h 2483940"/>
              <a:gd name="connsiteX422" fmla="*/ 390525 w 2480310"/>
              <a:gd name="connsiteY422" fmla="*/ 2121365 h 2483940"/>
              <a:gd name="connsiteX423" fmla="*/ 421005 w 2480310"/>
              <a:gd name="connsiteY423" fmla="*/ 2147082 h 2483940"/>
              <a:gd name="connsiteX424" fmla="*/ 441007 w 2480310"/>
              <a:gd name="connsiteY424" fmla="*/ 2158512 h 2483940"/>
              <a:gd name="connsiteX425" fmla="*/ 382905 w 2480310"/>
              <a:gd name="connsiteY425" fmla="*/ 2104220 h 2483940"/>
              <a:gd name="connsiteX426" fmla="*/ 396002 w 2480310"/>
              <a:gd name="connsiteY426" fmla="*/ 2112555 h 2483940"/>
              <a:gd name="connsiteX427" fmla="*/ 396289 w 2480310"/>
              <a:gd name="connsiteY427" fmla="*/ 2111451 h 2483940"/>
              <a:gd name="connsiteX428" fmla="*/ 379003 w 2480310"/>
              <a:gd name="connsiteY428" fmla="*/ 2095739 h 2483940"/>
              <a:gd name="connsiteX429" fmla="*/ 371705 w 2480310"/>
              <a:gd name="connsiteY429" fmla="*/ 2087710 h 2483940"/>
              <a:gd name="connsiteX430" fmla="*/ 359360 w 2480310"/>
              <a:gd name="connsiteY430" fmla="*/ 2078130 h 2483940"/>
              <a:gd name="connsiteX431" fmla="*/ 264795 w 2480310"/>
              <a:gd name="connsiteY431" fmla="*/ 1968965 h 2483940"/>
              <a:gd name="connsiteX432" fmla="*/ 290581 w 2480310"/>
              <a:gd name="connsiteY432" fmla="*/ 1996144 h 2483940"/>
              <a:gd name="connsiteX433" fmla="*/ 281218 w 2480310"/>
              <a:gd name="connsiteY433" fmla="*/ 1983623 h 2483940"/>
              <a:gd name="connsiteX434" fmla="*/ 281107 w 2480310"/>
              <a:gd name="connsiteY434" fmla="*/ 1983491 h 2483940"/>
              <a:gd name="connsiteX435" fmla="*/ 260032 w 2480310"/>
              <a:gd name="connsiteY435" fmla="*/ 1959440 h 2483940"/>
              <a:gd name="connsiteX436" fmla="*/ 244197 w 2480310"/>
              <a:gd name="connsiteY436" fmla="*/ 1937413 h 2483940"/>
              <a:gd name="connsiteX437" fmla="*/ 242727 w 2480310"/>
              <a:gd name="connsiteY437" fmla="*/ 1933343 h 2483940"/>
              <a:gd name="connsiteX438" fmla="*/ 241892 w 2480310"/>
              <a:gd name="connsiteY438" fmla="*/ 1931033 h 2483940"/>
              <a:gd name="connsiteX439" fmla="*/ 230127 w 2480310"/>
              <a:gd name="connsiteY439" fmla="*/ 1915301 h 2483940"/>
              <a:gd name="connsiteX440" fmla="*/ 218354 w 2480310"/>
              <a:gd name="connsiteY440" fmla="*/ 1895921 h 2483940"/>
              <a:gd name="connsiteX441" fmla="*/ 219759 w 2480310"/>
              <a:gd name="connsiteY441" fmla="*/ 1903525 h 2483940"/>
              <a:gd name="connsiteX442" fmla="*/ 201246 w 2480310"/>
              <a:gd name="connsiteY442" fmla="*/ 1889446 h 2483940"/>
              <a:gd name="connsiteX443" fmla="*/ 196810 w 2480310"/>
              <a:gd name="connsiteY443" fmla="*/ 1887914 h 2483940"/>
              <a:gd name="connsiteX444" fmla="*/ 191452 w 2480310"/>
              <a:gd name="connsiteY444" fmla="*/ 1879430 h 2483940"/>
              <a:gd name="connsiteX445" fmla="*/ 170497 w 2480310"/>
              <a:gd name="connsiteY445" fmla="*/ 1842282 h 2483940"/>
              <a:gd name="connsiteX446" fmla="*/ 156210 w 2480310"/>
              <a:gd name="connsiteY446" fmla="*/ 1818470 h 2483940"/>
              <a:gd name="connsiteX447" fmla="*/ 138112 w 2480310"/>
              <a:gd name="connsiteY447" fmla="*/ 1787037 h 2483940"/>
              <a:gd name="connsiteX448" fmla="*/ 136207 w 2480310"/>
              <a:gd name="connsiteY448" fmla="*/ 1767035 h 2483940"/>
              <a:gd name="connsiteX449" fmla="*/ 121920 w 2480310"/>
              <a:gd name="connsiteY449" fmla="*/ 1747032 h 2483940"/>
              <a:gd name="connsiteX450" fmla="*/ 100012 w 2480310"/>
              <a:gd name="connsiteY450" fmla="*/ 1704170 h 2483940"/>
              <a:gd name="connsiteX451" fmla="*/ 76200 w 2480310"/>
              <a:gd name="connsiteY451" fmla="*/ 1649877 h 2483940"/>
              <a:gd name="connsiteX452" fmla="*/ 55245 w 2480310"/>
              <a:gd name="connsiteY452" fmla="*/ 1596537 h 2483940"/>
              <a:gd name="connsiteX453" fmla="*/ 54292 w 2480310"/>
              <a:gd name="connsiteY453" fmla="*/ 1565105 h 2483940"/>
              <a:gd name="connsiteX454" fmla="*/ 44767 w 2480310"/>
              <a:gd name="connsiteY454" fmla="*/ 1551770 h 2483940"/>
              <a:gd name="connsiteX455" fmla="*/ 34290 w 2480310"/>
              <a:gd name="connsiteY455" fmla="*/ 1489857 h 2483940"/>
              <a:gd name="connsiteX456" fmla="*/ 34290 w 2480310"/>
              <a:gd name="connsiteY456" fmla="*/ 1482237 h 2483940"/>
              <a:gd name="connsiteX457" fmla="*/ 17145 w 2480310"/>
              <a:gd name="connsiteY457" fmla="*/ 1431755 h 2483940"/>
              <a:gd name="connsiteX458" fmla="*/ 11430 w 2480310"/>
              <a:gd name="connsiteY458" fmla="*/ 1393655 h 2483940"/>
              <a:gd name="connsiteX459" fmla="*/ 6667 w 2480310"/>
              <a:gd name="connsiteY459" fmla="*/ 1349840 h 2483940"/>
              <a:gd name="connsiteX460" fmla="*/ 0 w 2480310"/>
              <a:gd name="connsiteY460" fmla="*/ 1171722 h 2483940"/>
              <a:gd name="connsiteX461" fmla="*/ 3810 w 2480310"/>
              <a:gd name="connsiteY461" fmla="*/ 1218395 h 2483940"/>
              <a:gd name="connsiteX462" fmla="*/ 6667 w 2480310"/>
              <a:gd name="connsiteY462" fmla="*/ 1246970 h 2483940"/>
              <a:gd name="connsiteX463" fmla="*/ 11430 w 2480310"/>
              <a:gd name="connsiteY463" fmla="*/ 1253637 h 2483940"/>
              <a:gd name="connsiteX464" fmla="*/ 9525 w 2480310"/>
              <a:gd name="connsiteY464" fmla="*/ 1224110 h 2483940"/>
              <a:gd name="connsiteX465" fmla="*/ 10477 w 2480310"/>
              <a:gd name="connsiteY465" fmla="*/ 1186010 h 2483940"/>
              <a:gd name="connsiteX466" fmla="*/ 10477 w 2480310"/>
              <a:gd name="connsiteY466" fmla="*/ 1168865 h 2483940"/>
              <a:gd name="connsiteX467" fmla="*/ 10477 w 2480310"/>
              <a:gd name="connsiteY467" fmla="*/ 1155530 h 2483940"/>
              <a:gd name="connsiteX468" fmla="*/ 6667 w 2480310"/>
              <a:gd name="connsiteY468" fmla="*/ 1149815 h 2483940"/>
              <a:gd name="connsiteX469" fmla="*/ 8572 w 2480310"/>
              <a:gd name="connsiteY469" fmla="*/ 1113620 h 2483940"/>
              <a:gd name="connsiteX470" fmla="*/ 12382 w 2480310"/>
              <a:gd name="connsiteY470" fmla="*/ 1075520 h 2483940"/>
              <a:gd name="connsiteX471" fmla="*/ 16192 w 2480310"/>
              <a:gd name="connsiteY471" fmla="*/ 1037420 h 2483940"/>
              <a:gd name="connsiteX472" fmla="*/ 21907 w 2480310"/>
              <a:gd name="connsiteY472" fmla="*/ 1001225 h 2483940"/>
              <a:gd name="connsiteX473" fmla="*/ 53340 w 2480310"/>
              <a:gd name="connsiteY473" fmla="*/ 893592 h 2483940"/>
              <a:gd name="connsiteX474" fmla="*/ 54292 w 2480310"/>
              <a:gd name="connsiteY474" fmla="*/ 870732 h 2483940"/>
              <a:gd name="connsiteX475" fmla="*/ 68580 w 2480310"/>
              <a:gd name="connsiteY475" fmla="*/ 823107 h 2483940"/>
              <a:gd name="connsiteX476" fmla="*/ 112395 w 2480310"/>
              <a:gd name="connsiteY476" fmla="*/ 711665 h 2483940"/>
              <a:gd name="connsiteX477" fmla="*/ 126682 w 2480310"/>
              <a:gd name="connsiteY477" fmla="*/ 692615 h 2483940"/>
              <a:gd name="connsiteX478" fmla="*/ 142875 w 2480310"/>
              <a:gd name="connsiteY478" fmla="*/ 658325 h 2483940"/>
              <a:gd name="connsiteX479" fmla="*/ 150495 w 2480310"/>
              <a:gd name="connsiteY479" fmla="*/ 642132 h 2483940"/>
              <a:gd name="connsiteX480" fmla="*/ 158115 w 2480310"/>
              <a:gd name="connsiteY480" fmla="*/ 629750 h 2483940"/>
              <a:gd name="connsiteX481" fmla="*/ 143827 w 2480310"/>
              <a:gd name="connsiteY481" fmla="*/ 664992 h 2483940"/>
              <a:gd name="connsiteX482" fmla="*/ 260032 w 2480310"/>
              <a:gd name="connsiteY482" fmla="*/ 478302 h 2483940"/>
              <a:gd name="connsiteX483" fmla="*/ 407670 w 2480310"/>
              <a:gd name="connsiteY483" fmla="*/ 319235 h 2483940"/>
              <a:gd name="connsiteX484" fmla="*/ 418147 w 2480310"/>
              <a:gd name="connsiteY484" fmla="*/ 318282 h 2483940"/>
              <a:gd name="connsiteX485" fmla="*/ 432435 w 2480310"/>
              <a:gd name="connsiteY485" fmla="*/ 293517 h 2483940"/>
              <a:gd name="connsiteX486" fmla="*/ 461962 w 2480310"/>
              <a:gd name="connsiteY486" fmla="*/ 275420 h 2483940"/>
              <a:gd name="connsiteX487" fmla="*/ 525780 w 2480310"/>
              <a:gd name="connsiteY487" fmla="*/ 219222 h 2483940"/>
              <a:gd name="connsiteX488" fmla="*/ 547687 w 2480310"/>
              <a:gd name="connsiteY488" fmla="*/ 204935 h 2483940"/>
              <a:gd name="connsiteX489" fmla="*/ 575310 w 2480310"/>
              <a:gd name="connsiteY489" fmla="*/ 190647 h 2483940"/>
              <a:gd name="connsiteX490" fmla="*/ 606742 w 2480310"/>
              <a:gd name="connsiteY490" fmla="*/ 174455 h 2483940"/>
              <a:gd name="connsiteX491" fmla="*/ 640080 w 2480310"/>
              <a:gd name="connsiteY491" fmla="*/ 156357 h 2483940"/>
              <a:gd name="connsiteX492" fmla="*/ 634365 w 2480310"/>
              <a:gd name="connsiteY492" fmla="*/ 160167 h 2483940"/>
              <a:gd name="connsiteX493" fmla="*/ 650557 w 2480310"/>
              <a:gd name="connsiteY493" fmla="*/ 154452 h 2483940"/>
              <a:gd name="connsiteX494" fmla="*/ 684847 w 2480310"/>
              <a:gd name="connsiteY494" fmla="*/ 138260 h 2483940"/>
              <a:gd name="connsiteX495" fmla="*/ 673417 w 2480310"/>
              <a:gd name="connsiteY495" fmla="*/ 140165 h 2483940"/>
              <a:gd name="connsiteX496" fmla="*/ 948690 w 2480310"/>
              <a:gd name="connsiteY496" fmla="*/ 35390 h 2483940"/>
              <a:gd name="connsiteX497" fmla="*/ 1093589 w 2480310"/>
              <a:gd name="connsiteY497" fmla="*/ 11101 h 2483940"/>
              <a:gd name="connsiteX498" fmla="*/ 1164907 w 2480310"/>
              <a:gd name="connsiteY498" fmla="*/ 4910 h 2483940"/>
              <a:gd name="connsiteX499" fmla="*/ 1173947 w 2480310"/>
              <a:gd name="connsiteY499" fmla="*/ 5582 h 2483940"/>
              <a:gd name="connsiteX500" fmla="*/ 1164063 w 2480310"/>
              <a:gd name="connsiteY500" fmla="*/ 6261 h 2483940"/>
              <a:gd name="connsiteX501" fmla="*/ 1239202 w 2480310"/>
              <a:gd name="connsiteY501" fmla="*/ 1100 h 2483940"/>
              <a:gd name="connsiteX502" fmla="*/ 1279207 w 2480310"/>
              <a:gd name="connsiteY502" fmla="*/ 11577 h 2483940"/>
              <a:gd name="connsiteX503" fmla="*/ 1185862 w 2480310"/>
              <a:gd name="connsiteY503" fmla="*/ 13482 h 2483940"/>
              <a:gd name="connsiteX504" fmla="*/ 1232535 w 2480310"/>
              <a:gd name="connsiteY504" fmla="*/ 9672 h 2483940"/>
              <a:gd name="connsiteX505" fmla="*/ 1203007 w 2480310"/>
              <a:gd name="connsiteY505" fmla="*/ 6815 h 2483940"/>
              <a:gd name="connsiteX506" fmla="*/ 1182529 w 2480310"/>
              <a:gd name="connsiteY506" fmla="*/ 6219 h 2483940"/>
              <a:gd name="connsiteX507" fmla="*/ 1173947 w 2480310"/>
              <a:gd name="connsiteY507" fmla="*/ 5582 h 2483940"/>
              <a:gd name="connsiteX508" fmla="*/ 1249680 w 2480310"/>
              <a:gd name="connsiteY508" fmla="*/ 28 h 2483940"/>
              <a:gd name="connsiteX509" fmla="*/ 1284922 w 2480310"/>
              <a:gd name="connsiteY509" fmla="*/ 1100 h 2483940"/>
              <a:gd name="connsiteX510" fmla="*/ 1240155 w 2480310"/>
              <a:gd name="connsiteY510" fmla="*/ 1100 h 2483940"/>
              <a:gd name="connsiteX511" fmla="*/ 1249680 w 2480310"/>
              <a:gd name="connsiteY511" fmla="*/ 28 h 248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</a:cxnLst>
            <a:rect l="l" t="t" r="r" b="b"/>
            <a:pathLst>
              <a:path w="2480310" h="2483940">
                <a:moveTo>
                  <a:pt x="1083945" y="2463312"/>
                </a:moveTo>
                <a:cubicBezTo>
                  <a:pt x="1091565" y="2464264"/>
                  <a:pt x="1105852" y="2465217"/>
                  <a:pt x="1110615" y="2466169"/>
                </a:cubicBezTo>
                <a:lnTo>
                  <a:pt x="1108710" y="2466169"/>
                </a:lnTo>
                <a:cubicBezTo>
                  <a:pt x="1101090" y="2465217"/>
                  <a:pt x="1093470" y="2464264"/>
                  <a:pt x="1083945" y="2463312"/>
                </a:cubicBezTo>
                <a:close/>
                <a:moveTo>
                  <a:pt x="947931" y="2446896"/>
                </a:moveTo>
                <a:cubicBezTo>
                  <a:pt x="949762" y="2446584"/>
                  <a:pt x="960835" y="2448548"/>
                  <a:pt x="968692" y="2449977"/>
                </a:cubicBezTo>
                <a:cubicBezTo>
                  <a:pt x="962025" y="2449024"/>
                  <a:pt x="956310" y="2449024"/>
                  <a:pt x="949642" y="2448072"/>
                </a:cubicBezTo>
                <a:cubicBezTo>
                  <a:pt x="947737" y="2447358"/>
                  <a:pt x="947321" y="2447000"/>
                  <a:pt x="947931" y="2446896"/>
                </a:cubicBezTo>
                <a:close/>
                <a:moveTo>
                  <a:pt x="1617344" y="2426165"/>
                </a:moveTo>
                <a:cubicBezTo>
                  <a:pt x="1597342" y="2429975"/>
                  <a:pt x="1569719" y="2435690"/>
                  <a:pt x="1555432" y="2441405"/>
                </a:cubicBezTo>
                <a:cubicBezTo>
                  <a:pt x="1565909" y="2436643"/>
                  <a:pt x="1609724" y="2423307"/>
                  <a:pt x="1617344" y="2426165"/>
                </a:cubicBezTo>
                <a:close/>
                <a:moveTo>
                  <a:pt x="1641487" y="2384177"/>
                </a:moveTo>
                <a:lnTo>
                  <a:pt x="1603660" y="2398022"/>
                </a:lnTo>
                <a:lnTo>
                  <a:pt x="1514788" y="2420874"/>
                </a:lnTo>
                <a:lnTo>
                  <a:pt x="1510962" y="2423292"/>
                </a:lnTo>
                <a:cubicBezTo>
                  <a:pt x="1506497" y="2425152"/>
                  <a:pt x="1499711" y="2427355"/>
                  <a:pt x="1489709" y="2429974"/>
                </a:cubicBezTo>
                <a:cubicBezTo>
                  <a:pt x="1510664" y="2427117"/>
                  <a:pt x="1532572" y="2419497"/>
                  <a:pt x="1550669" y="2413782"/>
                </a:cubicBezTo>
                <a:cubicBezTo>
                  <a:pt x="1567814" y="2407114"/>
                  <a:pt x="1582102" y="2403304"/>
                  <a:pt x="1589722" y="2406162"/>
                </a:cubicBezTo>
                <a:cubicBezTo>
                  <a:pt x="1604962" y="2401399"/>
                  <a:pt x="1615439" y="2396637"/>
                  <a:pt x="1625917" y="2392827"/>
                </a:cubicBezTo>
                <a:close/>
                <a:moveTo>
                  <a:pt x="822070" y="2377356"/>
                </a:moveTo>
                <a:lnTo>
                  <a:pt x="821412" y="2377706"/>
                </a:lnTo>
                <a:cubicBezTo>
                  <a:pt x="821531" y="2379968"/>
                  <a:pt x="824388" y="2383302"/>
                  <a:pt x="828674" y="2389017"/>
                </a:cubicBezTo>
                <a:cubicBezTo>
                  <a:pt x="851534" y="2393779"/>
                  <a:pt x="877252" y="2400447"/>
                  <a:pt x="904874" y="2405209"/>
                </a:cubicBezTo>
                <a:lnTo>
                  <a:pt x="912021" y="2406539"/>
                </a:lnTo>
                <a:close/>
                <a:moveTo>
                  <a:pt x="559117" y="2270907"/>
                </a:moveTo>
                <a:lnTo>
                  <a:pt x="568533" y="2276766"/>
                </a:lnTo>
                <a:lnTo>
                  <a:pt x="568523" y="2276860"/>
                </a:lnTo>
                <a:cubicBezTo>
                  <a:pt x="566976" y="2276146"/>
                  <a:pt x="563880" y="2274241"/>
                  <a:pt x="559117" y="2270907"/>
                </a:cubicBezTo>
                <a:close/>
                <a:moveTo>
                  <a:pt x="561166" y="2245663"/>
                </a:moveTo>
                <a:lnTo>
                  <a:pt x="581025" y="2260430"/>
                </a:lnTo>
                <a:lnTo>
                  <a:pt x="606157" y="2272996"/>
                </a:lnTo>
                <a:close/>
                <a:moveTo>
                  <a:pt x="2125027" y="2079454"/>
                </a:moveTo>
                <a:cubicBezTo>
                  <a:pt x="2117883" y="2086122"/>
                  <a:pt x="2113418" y="2089634"/>
                  <a:pt x="2110635" y="2091226"/>
                </a:cubicBezTo>
                <a:lnTo>
                  <a:pt x="2107125" y="2091433"/>
                </a:lnTo>
                <a:lnTo>
                  <a:pt x="2103211" y="2095739"/>
                </a:lnTo>
                <a:cubicBezTo>
                  <a:pt x="2048053" y="2150897"/>
                  <a:pt x="1987635" y="2200795"/>
                  <a:pt x="1922773" y="2244615"/>
                </a:cubicBezTo>
                <a:lnTo>
                  <a:pt x="1901057" y="2257808"/>
                </a:lnTo>
                <a:lnTo>
                  <a:pt x="1882139" y="2278527"/>
                </a:lnTo>
                <a:lnTo>
                  <a:pt x="1905952" y="2261382"/>
                </a:lnTo>
                <a:cubicBezTo>
                  <a:pt x="1913572" y="2260429"/>
                  <a:pt x="1908809" y="2265192"/>
                  <a:pt x="1898332" y="2272812"/>
                </a:cubicBezTo>
                <a:cubicBezTo>
                  <a:pt x="1893569" y="2276622"/>
                  <a:pt x="1886902" y="2281384"/>
                  <a:pt x="1880234" y="2286147"/>
                </a:cubicBezTo>
                <a:cubicBezTo>
                  <a:pt x="1873567" y="2290909"/>
                  <a:pt x="1865947" y="2295672"/>
                  <a:pt x="1859279" y="2299482"/>
                </a:cubicBezTo>
                <a:cubicBezTo>
                  <a:pt x="1831657" y="2316627"/>
                  <a:pt x="1811654" y="2328057"/>
                  <a:pt x="1859279" y="2306149"/>
                </a:cubicBezTo>
                <a:cubicBezTo>
                  <a:pt x="1884044" y="2290909"/>
                  <a:pt x="1899284" y="2280432"/>
                  <a:pt x="1915477" y="2269002"/>
                </a:cubicBezTo>
                <a:cubicBezTo>
                  <a:pt x="1932622" y="2257572"/>
                  <a:pt x="1948814" y="2245189"/>
                  <a:pt x="1975484" y="2226139"/>
                </a:cubicBezTo>
                <a:lnTo>
                  <a:pt x="1973579" y="2232807"/>
                </a:lnTo>
                <a:cubicBezTo>
                  <a:pt x="1982152" y="2227092"/>
                  <a:pt x="1988819" y="2220424"/>
                  <a:pt x="1994534" y="2214709"/>
                </a:cubicBezTo>
                <a:cubicBezTo>
                  <a:pt x="2000249" y="2208994"/>
                  <a:pt x="2005964" y="2203279"/>
                  <a:pt x="2010727" y="2197564"/>
                </a:cubicBezTo>
                <a:cubicBezTo>
                  <a:pt x="2016442" y="2191849"/>
                  <a:pt x="2021204" y="2187087"/>
                  <a:pt x="2025967" y="2181372"/>
                </a:cubicBezTo>
                <a:cubicBezTo>
                  <a:pt x="2030729" y="2175657"/>
                  <a:pt x="2035492" y="2169942"/>
                  <a:pt x="2040254" y="2164227"/>
                </a:cubicBezTo>
                <a:cubicBezTo>
                  <a:pt x="2060257" y="2142319"/>
                  <a:pt x="2083117" y="2117554"/>
                  <a:pt x="2125027" y="2079454"/>
                </a:cubicBezTo>
                <a:close/>
                <a:moveTo>
                  <a:pt x="261750" y="1957590"/>
                </a:moveTo>
                <a:lnTo>
                  <a:pt x="266700" y="1965155"/>
                </a:lnTo>
                <a:lnTo>
                  <a:pt x="267353" y="1965083"/>
                </a:lnTo>
                <a:close/>
                <a:moveTo>
                  <a:pt x="194310" y="1887050"/>
                </a:moveTo>
                <a:lnTo>
                  <a:pt x="196810" y="1887914"/>
                </a:lnTo>
                <a:lnTo>
                  <a:pt x="212349" y="1912516"/>
                </a:lnTo>
                <a:close/>
                <a:moveTo>
                  <a:pt x="146686" y="1768337"/>
                </a:moveTo>
                <a:lnTo>
                  <a:pt x="147637" y="1772750"/>
                </a:lnTo>
                <a:cubicBezTo>
                  <a:pt x="147637" y="1777512"/>
                  <a:pt x="145732" y="1780370"/>
                  <a:pt x="156210" y="1803230"/>
                </a:cubicBezTo>
                <a:cubicBezTo>
                  <a:pt x="166687" y="1820375"/>
                  <a:pt x="174307" y="1827042"/>
                  <a:pt x="182880" y="1838472"/>
                </a:cubicBezTo>
                <a:lnTo>
                  <a:pt x="187237" y="1844702"/>
                </a:lnTo>
                <a:lnTo>
                  <a:pt x="169058" y="1814778"/>
                </a:lnTo>
                <a:close/>
                <a:moveTo>
                  <a:pt x="2396212" y="1621548"/>
                </a:moveTo>
                <a:lnTo>
                  <a:pt x="2379554" y="1667061"/>
                </a:lnTo>
                <a:lnTo>
                  <a:pt x="2379225" y="1670118"/>
                </a:lnTo>
                <a:cubicBezTo>
                  <a:pt x="2379821" y="1671785"/>
                  <a:pt x="2382678" y="1667975"/>
                  <a:pt x="2388869" y="1655592"/>
                </a:cubicBezTo>
                <a:close/>
                <a:moveTo>
                  <a:pt x="26670" y="1472712"/>
                </a:moveTo>
                <a:cubicBezTo>
                  <a:pt x="28575" y="1476522"/>
                  <a:pt x="30480" y="1483189"/>
                  <a:pt x="33337" y="1491762"/>
                </a:cubicBezTo>
                <a:cubicBezTo>
                  <a:pt x="31432" y="1487952"/>
                  <a:pt x="28575" y="1478427"/>
                  <a:pt x="26670" y="1472712"/>
                </a:cubicBezTo>
                <a:close/>
                <a:moveTo>
                  <a:pt x="25360" y="1468188"/>
                </a:moveTo>
                <a:cubicBezTo>
                  <a:pt x="25718" y="1468902"/>
                  <a:pt x="26194" y="1470331"/>
                  <a:pt x="26670" y="1471760"/>
                </a:cubicBezTo>
                <a:cubicBezTo>
                  <a:pt x="25717" y="1470807"/>
                  <a:pt x="25717" y="1469855"/>
                  <a:pt x="24765" y="1468902"/>
                </a:cubicBezTo>
                <a:cubicBezTo>
                  <a:pt x="24765" y="1467474"/>
                  <a:pt x="25003" y="1467474"/>
                  <a:pt x="25360" y="1468188"/>
                </a:cubicBezTo>
                <a:close/>
                <a:moveTo>
                  <a:pt x="31432" y="1442232"/>
                </a:moveTo>
                <a:cubicBezTo>
                  <a:pt x="34290" y="1462235"/>
                  <a:pt x="38100" y="1474617"/>
                  <a:pt x="41910" y="1485095"/>
                </a:cubicBezTo>
                <a:cubicBezTo>
                  <a:pt x="45720" y="1495572"/>
                  <a:pt x="50482" y="1504145"/>
                  <a:pt x="54292" y="1517480"/>
                </a:cubicBezTo>
                <a:lnTo>
                  <a:pt x="52387" y="1515575"/>
                </a:lnTo>
                <a:cubicBezTo>
                  <a:pt x="58102" y="1538435"/>
                  <a:pt x="67627" y="1575582"/>
                  <a:pt x="80010" y="1609872"/>
                </a:cubicBezTo>
                <a:cubicBezTo>
                  <a:pt x="79057" y="1605110"/>
                  <a:pt x="77152" y="1601300"/>
                  <a:pt x="75247" y="1597490"/>
                </a:cubicBezTo>
                <a:cubicBezTo>
                  <a:pt x="76200" y="1609872"/>
                  <a:pt x="100965" y="1677500"/>
                  <a:pt x="85725" y="1648925"/>
                </a:cubicBezTo>
                <a:cubicBezTo>
                  <a:pt x="92392" y="1673690"/>
                  <a:pt x="99060" y="1686072"/>
                  <a:pt x="103822" y="1694645"/>
                </a:cubicBezTo>
                <a:cubicBezTo>
                  <a:pt x="108585" y="1703217"/>
                  <a:pt x="112395" y="1707980"/>
                  <a:pt x="118110" y="1714647"/>
                </a:cubicBezTo>
                <a:cubicBezTo>
                  <a:pt x="116205" y="1711790"/>
                  <a:pt x="115252" y="1708932"/>
                  <a:pt x="114300" y="1706075"/>
                </a:cubicBezTo>
                <a:cubicBezTo>
                  <a:pt x="118587" y="1716076"/>
                  <a:pt x="127695" y="1733579"/>
                  <a:pt x="132383" y="1739695"/>
                </a:cubicBezTo>
                <a:lnTo>
                  <a:pt x="133078" y="1740088"/>
                </a:lnTo>
                <a:lnTo>
                  <a:pt x="117718" y="1708203"/>
                </a:lnTo>
                <a:cubicBezTo>
                  <a:pt x="86871" y="1635271"/>
                  <a:pt x="62918" y="1558713"/>
                  <a:pt x="46677" y="1479346"/>
                </a:cubicBezTo>
                <a:lnTo>
                  <a:pt x="42483" y="1451864"/>
                </a:lnTo>
                <a:lnTo>
                  <a:pt x="40957" y="1447947"/>
                </a:lnTo>
                <a:cubicBezTo>
                  <a:pt x="50482" y="1491762"/>
                  <a:pt x="35242" y="1446042"/>
                  <a:pt x="31432" y="1442232"/>
                </a:cubicBezTo>
                <a:close/>
                <a:moveTo>
                  <a:pt x="2480310" y="1233635"/>
                </a:moveTo>
                <a:cubicBezTo>
                  <a:pt x="2478404" y="1249827"/>
                  <a:pt x="2480310" y="1302215"/>
                  <a:pt x="2475547" y="1288880"/>
                </a:cubicBezTo>
                <a:cubicBezTo>
                  <a:pt x="2470785" y="1264115"/>
                  <a:pt x="2478404" y="1230777"/>
                  <a:pt x="2480310" y="1233635"/>
                </a:cubicBezTo>
                <a:close/>
                <a:moveTo>
                  <a:pt x="40005" y="952647"/>
                </a:moveTo>
                <a:cubicBezTo>
                  <a:pt x="37147" y="965982"/>
                  <a:pt x="34290" y="977412"/>
                  <a:pt x="32385" y="989795"/>
                </a:cubicBezTo>
                <a:cubicBezTo>
                  <a:pt x="30480" y="1002177"/>
                  <a:pt x="29527" y="1014560"/>
                  <a:pt x="27622" y="1025990"/>
                </a:cubicBezTo>
                <a:cubicBezTo>
                  <a:pt x="23812" y="1049802"/>
                  <a:pt x="22860" y="1072662"/>
                  <a:pt x="20955" y="1095522"/>
                </a:cubicBezTo>
                <a:lnTo>
                  <a:pt x="20002" y="1112667"/>
                </a:lnTo>
                <a:lnTo>
                  <a:pt x="19050" y="1129812"/>
                </a:lnTo>
                <a:cubicBezTo>
                  <a:pt x="18097" y="1141242"/>
                  <a:pt x="18097" y="1152672"/>
                  <a:pt x="17145" y="1164102"/>
                </a:cubicBezTo>
                <a:cubicBezTo>
                  <a:pt x="16192" y="1187915"/>
                  <a:pt x="17145" y="1211727"/>
                  <a:pt x="15240" y="1236492"/>
                </a:cubicBezTo>
                <a:lnTo>
                  <a:pt x="20002" y="1219347"/>
                </a:lnTo>
                <a:cubicBezTo>
                  <a:pt x="15240" y="1231730"/>
                  <a:pt x="18097" y="1264115"/>
                  <a:pt x="20002" y="1296500"/>
                </a:cubicBezTo>
                <a:cubicBezTo>
                  <a:pt x="21907" y="1312692"/>
                  <a:pt x="23812" y="1328885"/>
                  <a:pt x="24765" y="1342220"/>
                </a:cubicBezTo>
                <a:cubicBezTo>
                  <a:pt x="25717" y="1348887"/>
                  <a:pt x="25717" y="1355555"/>
                  <a:pt x="25717" y="1360317"/>
                </a:cubicBezTo>
                <a:cubicBezTo>
                  <a:pt x="25717" y="1366032"/>
                  <a:pt x="25717" y="1369842"/>
                  <a:pt x="24765" y="1372700"/>
                </a:cubicBezTo>
                <a:cubicBezTo>
                  <a:pt x="25241" y="1362699"/>
                  <a:pt x="28337" y="1372700"/>
                  <a:pt x="31909" y="1384606"/>
                </a:cubicBezTo>
                <a:lnTo>
                  <a:pt x="32500" y="1386455"/>
                </a:lnTo>
                <a:lnTo>
                  <a:pt x="28202" y="1358291"/>
                </a:lnTo>
                <a:cubicBezTo>
                  <a:pt x="24040" y="1317305"/>
                  <a:pt x="21907" y="1275719"/>
                  <a:pt x="21907" y="1233635"/>
                </a:cubicBezTo>
                <a:cubicBezTo>
                  <a:pt x="21907" y="1191551"/>
                  <a:pt x="24040" y="1149965"/>
                  <a:pt x="28202" y="1108979"/>
                </a:cubicBezTo>
                <a:lnTo>
                  <a:pt x="44706" y="1000837"/>
                </a:lnTo>
                <a:lnTo>
                  <a:pt x="43696" y="999439"/>
                </a:lnTo>
                <a:cubicBezTo>
                  <a:pt x="41196" y="997653"/>
                  <a:pt x="37624" y="1004083"/>
                  <a:pt x="28575" y="1050755"/>
                </a:cubicBezTo>
                <a:cubicBezTo>
                  <a:pt x="35242" y="1020275"/>
                  <a:pt x="37147" y="1004082"/>
                  <a:pt x="37147" y="990747"/>
                </a:cubicBezTo>
                <a:cubicBezTo>
                  <a:pt x="38100" y="977412"/>
                  <a:pt x="37147" y="967887"/>
                  <a:pt x="40005" y="952647"/>
                </a:cubicBezTo>
                <a:close/>
                <a:moveTo>
                  <a:pt x="195382" y="603199"/>
                </a:moveTo>
                <a:cubicBezTo>
                  <a:pt x="193358" y="604270"/>
                  <a:pt x="189548" y="608795"/>
                  <a:pt x="184785" y="615462"/>
                </a:cubicBezTo>
                <a:cubicBezTo>
                  <a:pt x="175260" y="629750"/>
                  <a:pt x="160972" y="651657"/>
                  <a:pt x="150495" y="672612"/>
                </a:cubicBezTo>
                <a:cubicBezTo>
                  <a:pt x="139065" y="698330"/>
                  <a:pt x="145732" y="700235"/>
                  <a:pt x="121920" y="739287"/>
                </a:cubicBezTo>
                <a:cubicBezTo>
                  <a:pt x="125730" y="726905"/>
                  <a:pt x="139065" y="701187"/>
                  <a:pt x="133350" y="706902"/>
                </a:cubicBezTo>
                <a:cubicBezTo>
                  <a:pt x="124777" y="731667"/>
                  <a:pt x="113347" y="755480"/>
                  <a:pt x="103822" y="781197"/>
                </a:cubicBezTo>
                <a:cubicBezTo>
                  <a:pt x="99060" y="794532"/>
                  <a:pt x="93345" y="806915"/>
                  <a:pt x="88582" y="819297"/>
                </a:cubicBezTo>
                <a:cubicBezTo>
                  <a:pt x="83820" y="831680"/>
                  <a:pt x="80010" y="844062"/>
                  <a:pt x="75247" y="856445"/>
                </a:cubicBezTo>
                <a:cubicBezTo>
                  <a:pt x="70485" y="868827"/>
                  <a:pt x="67627" y="881210"/>
                  <a:pt x="63817" y="892640"/>
                </a:cubicBezTo>
                <a:cubicBezTo>
                  <a:pt x="60007" y="904070"/>
                  <a:pt x="57150" y="915500"/>
                  <a:pt x="54292" y="926930"/>
                </a:cubicBezTo>
                <a:cubicBezTo>
                  <a:pt x="49530" y="948837"/>
                  <a:pt x="45720" y="969792"/>
                  <a:pt x="44767" y="985985"/>
                </a:cubicBezTo>
                <a:lnTo>
                  <a:pt x="54292" y="935502"/>
                </a:lnTo>
                <a:cubicBezTo>
                  <a:pt x="53816" y="941217"/>
                  <a:pt x="54649" y="943539"/>
                  <a:pt x="55870" y="944908"/>
                </a:cubicBezTo>
                <a:lnTo>
                  <a:pt x="57372" y="946330"/>
                </a:lnTo>
                <a:lnTo>
                  <a:pt x="76720" y="871082"/>
                </a:lnTo>
                <a:cubicBezTo>
                  <a:pt x="100468" y="794729"/>
                  <a:pt x="131520" y="721593"/>
                  <a:pt x="169058" y="652492"/>
                </a:cubicBezTo>
                <a:lnTo>
                  <a:pt x="195295" y="609304"/>
                </a:lnTo>
                <a:close/>
                <a:moveTo>
                  <a:pt x="310236" y="447193"/>
                </a:moveTo>
                <a:lnTo>
                  <a:pt x="297180" y="457347"/>
                </a:lnTo>
                <a:cubicBezTo>
                  <a:pt x="291465" y="463062"/>
                  <a:pt x="283845" y="470682"/>
                  <a:pt x="276225" y="478302"/>
                </a:cubicBezTo>
                <a:cubicBezTo>
                  <a:pt x="269557" y="485922"/>
                  <a:pt x="260985" y="494495"/>
                  <a:pt x="253365" y="504020"/>
                </a:cubicBezTo>
                <a:cubicBezTo>
                  <a:pt x="245745" y="513545"/>
                  <a:pt x="238125" y="523070"/>
                  <a:pt x="231457" y="531642"/>
                </a:cubicBezTo>
                <a:cubicBezTo>
                  <a:pt x="222885" y="547835"/>
                  <a:pt x="215265" y="564980"/>
                  <a:pt x="207645" y="582125"/>
                </a:cubicBezTo>
                <a:lnTo>
                  <a:pt x="200977" y="589745"/>
                </a:lnTo>
                <a:cubicBezTo>
                  <a:pt x="194786" y="601651"/>
                  <a:pt x="200501" y="596412"/>
                  <a:pt x="204192" y="593555"/>
                </a:cubicBezTo>
                <a:lnTo>
                  <a:pt x="204874" y="593537"/>
                </a:lnTo>
                <a:lnTo>
                  <a:pt x="230058" y="552083"/>
                </a:lnTo>
                <a:lnTo>
                  <a:pt x="227647" y="551644"/>
                </a:lnTo>
                <a:cubicBezTo>
                  <a:pt x="224790" y="552597"/>
                  <a:pt x="223837" y="551644"/>
                  <a:pt x="241935" y="527832"/>
                </a:cubicBezTo>
                <a:lnTo>
                  <a:pt x="241935" y="536178"/>
                </a:lnTo>
                <a:lnTo>
                  <a:pt x="300313" y="458111"/>
                </a:lnTo>
                <a:close/>
                <a:moveTo>
                  <a:pt x="423862" y="316377"/>
                </a:moveTo>
                <a:cubicBezTo>
                  <a:pt x="415290" y="323997"/>
                  <a:pt x="407670" y="332570"/>
                  <a:pt x="399097" y="340190"/>
                </a:cubicBezTo>
                <a:lnTo>
                  <a:pt x="374332" y="364002"/>
                </a:lnTo>
                <a:cubicBezTo>
                  <a:pt x="376237" y="359240"/>
                  <a:pt x="412432" y="322092"/>
                  <a:pt x="378142" y="349715"/>
                </a:cubicBezTo>
                <a:cubicBezTo>
                  <a:pt x="363855" y="363050"/>
                  <a:pt x="358140" y="371622"/>
                  <a:pt x="355282" y="377337"/>
                </a:cubicBezTo>
                <a:cubicBezTo>
                  <a:pt x="352425" y="382100"/>
                  <a:pt x="352425" y="384957"/>
                  <a:pt x="352425" y="388767"/>
                </a:cubicBezTo>
                <a:cubicBezTo>
                  <a:pt x="352425" y="391625"/>
                  <a:pt x="351472" y="396387"/>
                  <a:pt x="345757" y="404007"/>
                </a:cubicBezTo>
                <a:cubicBezTo>
                  <a:pt x="342900" y="407817"/>
                  <a:pt x="339328" y="412818"/>
                  <a:pt x="334328" y="419366"/>
                </a:cubicBezTo>
                <a:lnTo>
                  <a:pt x="324326" y="431690"/>
                </a:lnTo>
                <a:lnTo>
                  <a:pt x="378909" y="371634"/>
                </a:lnTo>
                <a:lnTo>
                  <a:pt x="379214" y="369360"/>
                </a:lnTo>
                <a:cubicBezTo>
                  <a:pt x="381953" y="365193"/>
                  <a:pt x="386715" y="359716"/>
                  <a:pt x="392430" y="353525"/>
                </a:cubicBezTo>
                <a:cubicBezTo>
                  <a:pt x="403860" y="341142"/>
                  <a:pt x="417195" y="326855"/>
                  <a:pt x="423862" y="316377"/>
                </a:cubicBezTo>
                <a:close/>
                <a:moveTo>
                  <a:pt x="681037" y="132545"/>
                </a:moveTo>
                <a:lnTo>
                  <a:pt x="669609" y="142069"/>
                </a:lnTo>
                <a:lnTo>
                  <a:pt x="673417" y="141117"/>
                </a:lnTo>
                <a:cubicBezTo>
                  <a:pt x="671512" y="142069"/>
                  <a:pt x="669607" y="143974"/>
                  <a:pt x="666750" y="144927"/>
                </a:cubicBezTo>
                <a:lnTo>
                  <a:pt x="669606" y="142070"/>
                </a:lnTo>
                <a:lnTo>
                  <a:pt x="666035" y="142308"/>
                </a:lnTo>
                <a:cubicBezTo>
                  <a:pt x="667226" y="141118"/>
                  <a:pt x="671512" y="138260"/>
                  <a:pt x="681037" y="132545"/>
                </a:cubicBezTo>
                <a:close/>
                <a:moveTo>
                  <a:pt x="1563171" y="55035"/>
                </a:moveTo>
                <a:cubicBezTo>
                  <a:pt x="1557813" y="53963"/>
                  <a:pt x="1557337" y="54916"/>
                  <a:pt x="1564957" y="59202"/>
                </a:cubicBezTo>
                <a:lnTo>
                  <a:pt x="1557542" y="57283"/>
                </a:lnTo>
                <a:lnTo>
                  <a:pt x="1666237" y="90604"/>
                </a:lnTo>
                <a:lnTo>
                  <a:pt x="1715320" y="112183"/>
                </a:lnTo>
                <a:lnTo>
                  <a:pt x="1714500" y="111589"/>
                </a:lnTo>
                <a:cubicBezTo>
                  <a:pt x="1703070" y="104922"/>
                  <a:pt x="1683067" y="95397"/>
                  <a:pt x="1659255" y="84919"/>
                </a:cubicBezTo>
                <a:cubicBezTo>
                  <a:pt x="1652587" y="83967"/>
                  <a:pt x="1641157" y="80157"/>
                  <a:pt x="1628775" y="76347"/>
                </a:cubicBezTo>
                <a:cubicBezTo>
                  <a:pt x="1616392" y="71584"/>
                  <a:pt x="1603057" y="66822"/>
                  <a:pt x="1590675" y="63012"/>
                </a:cubicBezTo>
                <a:cubicBezTo>
                  <a:pt x="1578769" y="59202"/>
                  <a:pt x="1568529" y="56106"/>
                  <a:pt x="1563171" y="55035"/>
                </a:cubicBezTo>
                <a:close/>
                <a:moveTo>
                  <a:pt x="1439551" y="32509"/>
                </a:moveTo>
                <a:lnTo>
                  <a:pt x="1530415" y="48967"/>
                </a:lnTo>
                <a:lnTo>
                  <a:pt x="1532077" y="49476"/>
                </a:lnTo>
                <a:lnTo>
                  <a:pt x="1534596" y="48367"/>
                </a:lnTo>
                <a:cubicBezTo>
                  <a:pt x="1534001" y="47296"/>
                  <a:pt x="1530667" y="45391"/>
                  <a:pt x="1521142" y="42057"/>
                </a:cubicBezTo>
                <a:cubicBezTo>
                  <a:pt x="1504950" y="38247"/>
                  <a:pt x="1493520" y="35389"/>
                  <a:pt x="1483995" y="34437"/>
                </a:cubicBezTo>
                <a:cubicBezTo>
                  <a:pt x="1474470" y="32532"/>
                  <a:pt x="1466850" y="32532"/>
                  <a:pt x="1460182" y="32532"/>
                </a:cubicBezTo>
                <a:cubicBezTo>
                  <a:pt x="1453515" y="32532"/>
                  <a:pt x="1446847" y="32532"/>
                  <a:pt x="1440180" y="32532"/>
                </a:cubicBezTo>
                <a:close/>
                <a:moveTo>
                  <a:pt x="1390072" y="23547"/>
                </a:moveTo>
                <a:lnTo>
                  <a:pt x="1413055" y="27710"/>
                </a:lnTo>
                <a:lnTo>
                  <a:pt x="1413034" y="27650"/>
                </a:lnTo>
                <a:cubicBezTo>
                  <a:pt x="1411962" y="26996"/>
                  <a:pt x="1409819" y="26311"/>
                  <a:pt x="1405622" y="25552"/>
                </a:cubicBezTo>
                <a:close/>
                <a:moveTo>
                  <a:pt x="1385887" y="23007"/>
                </a:moveTo>
                <a:lnTo>
                  <a:pt x="1385311" y="23055"/>
                </a:lnTo>
                <a:lnTo>
                  <a:pt x="1387079" y="23161"/>
                </a:lnTo>
                <a:close/>
                <a:moveTo>
                  <a:pt x="1334810" y="17530"/>
                </a:moveTo>
                <a:cubicBezTo>
                  <a:pt x="1329452" y="17292"/>
                  <a:pt x="1326356" y="17768"/>
                  <a:pt x="1323022" y="18244"/>
                </a:cubicBezTo>
                <a:lnTo>
                  <a:pt x="1314170" y="18803"/>
                </a:lnTo>
                <a:lnTo>
                  <a:pt x="1358223" y="21436"/>
                </a:lnTo>
                <a:lnTo>
                  <a:pt x="1360170" y="21102"/>
                </a:lnTo>
                <a:cubicBezTo>
                  <a:pt x="1347788" y="18721"/>
                  <a:pt x="1340168" y="17768"/>
                  <a:pt x="1334810" y="17530"/>
                </a:cubicBezTo>
                <a:close/>
                <a:moveTo>
                  <a:pt x="1164063" y="6261"/>
                </a:moveTo>
                <a:lnTo>
                  <a:pt x="1160145" y="12530"/>
                </a:lnTo>
                <a:cubicBezTo>
                  <a:pt x="1137285" y="12530"/>
                  <a:pt x="1114425" y="13482"/>
                  <a:pt x="1091565" y="17292"/>
                </a:cubicBezTo>
                <a:cubicBezTo>
                  <a:pt x="1080135" y="19197"/>
                  <a:pt x="1068705" y="21102"/>
                  <a:pt x="1057275" y="23007"/>
                </a:cubicBezTo>
                <a:cubicBezTo>
                  <a:pt x="1045845" y="24912"/>
                  <a:pt x="1034415" y="27770"/>
                  <a:pt x="1022985" y="30627"/>
                </a:cubicBezTo>
                <a:cubicBezTo>
                  <a:pt x="1011555" y="33485"/>
                  <a:pt x="1000125" y="35390"/>
                  <a:pt x="988695" y="38247"/>
                </a:cubicBezTo>
                <a:cubicBezTo>
                  <a:pt x="977265" y="41105"/>
                  <a:pt x="965835" y="43962"/>
                  <a:pt x="954405" y="46820"/>
                </a:cubicBezTo>
                <a:lnTo>
                  <a:pt x="937260" y="50630"/>
                </a:lnTo>
                <a:lnTo>
                  <a:pt x="920115" y="55392"/>
                </a:lnTo>
                <a:cubicBezTo>
                  <a:pt x="908685" y="58250"/>
                  <a:pt x="896302" y="61107"/>
                  <a:pt x="884872" y="63012"/>
                </a:cubicBezTo>
                <a:lnTo>
                  <a:pt x="883920" y="55392"/>
                </a:lnTo>
                <a:cubicBezTo>
                  <a:pt x="841057" y="67775"/>
                  <a:pt x="835342" y="73490"/>
                  <a:pt x="827722" y="78252"/>
                </a:cubicBezTo>
                <a:cubicBezTo>
                  <a:pt x="820102" y="83015"/>
                  <a:pt x="811530" y="89682"/>
                  <a:pt x="763905" y="107780"/>
                </a:cubicBezTo>
                <a:cubicBezTo>
                  <a:pt x="782955" y="99207"/>
                  <a:pt x="777240" y="99207"/>
                  <a:pt x="763905" y="103017"/>
                </a:cubicBezTo>
                <a:cubicBezTo>
                  <a:pt x="750570" y="107780"/>
                  <a:pt x="729615" y="115400"/>
                  <a:pt x="716280" y="121115"/>
                </a:cubicBezTo>
                <a:cubicBezTo>
                  <a:pt x="706755" y="126830"/>
                  <a:pt x="693420" y="136355"/>
                  <a:pt x="677227" y="145880"/>
                </a:cubicBezTo>
                <a:cubicBezTo>
                  <a:pt x="668655" y="150642"/>
                  <a:pt x="660082" y="155405"/>
                  <a:pt x="651510" y="161120"/>
                </a:cubicBezTo>
                <a:cubicBezTo>
                  <a:pt x="642937" y="166835"/>
                  <a:pt x="634365" y="172550"/>
                  <a:pt x="624840" y="178265"/>
                </a:cubicBezTo>
                <a:cubicBezTo>
                  <a:pt x="605790" y="189695"/>
                  <a:pt x="587692" y="202077"/>
                  <a:pt x="571500" y="212555"/>
                </a:cubicBezTo>
                <a:cubicBezTo>
                  <a:pt x="555307" y="223032"/>
                  <a:pt x="541020" y="232557"/>
                  <a:pt x="530542" y="239225"/>
                </a:cubicBezTo>
                <a:cubicBezTo>
                  <a:pt x="536257" y="234462"/>
                  <a:pt x="543877" y="228747"/>
                  <a:pt x="551497" y="223032"/>
                </a:cubicBezTo>
                <a:cubicBezTo>
                  <a:pt x="559117" y="217317"/>
                  <a:pt x="567690" y="212555"/>
                  <a:pt x="575310" y="206840"/>
                </a:cubicBezTo>
                <a:cubicBezTo>
                  <a:pt x="590550" y="196362"/>
                  <a:pt x="604837" y="185885"/>
                  <a:pt x="611505" y="180170"/>
                </a:cubicBezTo>
                <a:cubicBezTo>
                  <a:pt x="601980" y="185885"/>
                  <a:pt x="591502" y="193505"/>
                  <a:pt x="579120" y="201125"/>
                </a:cubicBezTo>
                <a:cubicBezTo>
                  <a:pt x="566737" y="208745"/>
                  <a:pt x="554355" y="216365"/>
                  <a:pt x="541972" y="224937"/>
                </a:cubicBezTo>
                <a:cubicBezTo>
                  <a:pt x="529590" y="233510"/>
                  <a:pt x="518160" y="242082"/>
                  <a:pt x="507682" y="249702"/>
                </a:cubicBezTo>
                <a:cubicBezTo>
                  <a:pt x="498157" y="257322"/>
                  <a:pt x="489585" y="264942"/>
                  <a:pt x="483870" y="271610"/>
                </a:cubicBezTo>
                <a:lnTo>
                  <a:pt x="487680" y="269705"/>
                </a:lnTo>
                <a:cubicBezTo>
                  <a:pt x="445532" y="308995"/>
                  <a:pt x="424279" y="324176"/>
                  <a:pt x="401821" y="348598"/>
                </a:cubicBezTo>
                <a:lnTo>
                  <a:pt x="394626" y="357331"/>
                </a:lnTo>
                <a:lnTo>
                  <a:pt x="465583" y="292841"/>
                </a:lnTo>
                <a:cubicBezTo>
                  <a:pt x="676332" y="118915"/>
                  <a:pt x="946518" y="14435"/>
                  <a:pt x="1241107" y="14435"/>
                </a:cubicBezTo>
                <a:lnTo>
                  <a:pt x="1288033" y="17240"/>
                </a:lnTo>
                <a:lnTo>
                  <a:pt x="1280160" y="16339"/>
                </a:lnTo>
                <a:cubicBezTo>
                  <a:pt x="1286827" y="15387"/>
                  <a:pt x="1295400" y="15387"/>
                  <a:pt x="1303972" y="14434"/>
                </a:cubicBezTo>
                <a:cubicBezTo>
                  <a:pt x="1313497" y="13482"/>
                  <a:pt x="1323022" y="13482"/>
                  <a:pt x="1331595" y="13482"/>
                </a:cubicBezTo>
                <a:cubicBezTo>
                  <a:pt x="1349692" y="13482"/>
                  <a:pt x="1363027" y="12529"/>
                  <a:pt x="1362075" y="9672"/>
                </a:cubicBezTo>
                <a:lnTo>
                  <a:pt x="1364932" y="11577"/>
                </a:lnTo>
                <a:lnTo>
                  <a:pt x="1421130" y="17292"/>
                </a:lnTo>
                <a:cubicBezTo>
                  <a:pt x="1406842" y="16339"/>
                  <a:pt x="1411605" y="17292"/>
                  <a:pt x="1404937" y="17292"/>
                </a:cubicBezTo>
                <a:cubicBezTo>
                  <a:pt x="1412557" y="19197"/>
                  <a:pt x="1421130" y="20149"/>
                  <a:pt x="1428750" y="21102"/>
                </a:cubicBezTo>
                <a:cubicBezTo>
                  <a:pt x="1436370" y="23007"/>
                  <a:pt x="1443990" y="23959"/>
                  <a:pt x="1451610" y="24912"/>
                </a:cubicBezTo>
                <a:cubicBezTo>
                  <a:pt x="1466850" y="27769"/>
                  <a:pt x="1482090" y="28722"/>
                  <a:pt x="1496377" y="30627"/>
                </a:cubicBezTo>
                <a:cubicBezTo>
                  <a:pt x="1510665" y="32532"/>
                  <a:pt x="1524952" y="35389"/>
                  <a:pt x="1539240" y="38247"/>
                </a:cubicBezTo>
                <a:cubicBezTo>
                  <a:pt x="1553527" y="41104"/>
                  <a:pt x="1566862" y="46819"/>
                  <a:pt x="1580197" y="52534"/>
                </a:cubicBezTo>
                <a:lnTo>
                  <a:pt x="1573530" y="53487"/>
                </a:lnTo>
                <a:cubicBezTo>
                  <a:pt x="1584960" y="56344"/>
                  <a:pt x="1595437" y="60154"/>
                  <a:pt x="1605915" y="63012"/>
                </a:cubicBezTo>
                <a:cubicBezTo>
                  <a:pt x="1615440" y="66822"/>
                  <a:pt x="1625917" y="69679"/>
                  <a:pt x="1635442" y="73489"/>
                </a:cubicBezTo>
                <a:cubicBezTo>
                  <a:pt x="1644967" y="76347"/>
                  <a:pt x="1655445" y="80157"/>
                  <a:pt x="1665922" y="83014"/>
                </a:cubicBezTo>
                <a:cubicBezTo>
                  <a:pt x="1676400" y="85872"/>
                  <a:pt x="1687830" y="89682"/>
                  <a:pt x="1699260" y="93492"/>
                </a:cubicBezTo>
                <a:cubicBezTo>
                  <a:pt x="1707832" y="100159"/>
                  <a:pt x="1716405" y="105874"/>
                  <a:pt x="1724025" y="112542"/>
                </a:cubicBezTo>
                <a:lnTo>
                  <a:pt x="1765935" y="127782"/>
                </a:lnTo>
                <a:cubicBezTo>
                  <a:pt x="1780222" y="132544"/>
                  <a:pt x="1793557" y="139212"/>
                  <a:pt x="1806892" y="144927"/>
                </a:cubicBezTo>
                <a:cubicBezTo>
                  <a:pt x="1788795" y="136355"/>
                  <a:pt x="1768554" y="128973"/>
                  <a:pt x="1752719" y="124567"/>
                </a:cubicBezTo>
                <a:lnTo>
                  <a:pt x="1734930" y="120804"/>
                </a:lnTo>
                <a:lnTo>
                  <a:pt x="1794814" y="147132"/>
                </a:lnTo>
                <a:lnTo>
                  <a:pt x="1874332" y="195711"/>
                </a:lnTo>
                <a:lnTo>
                  <a:pt x="1874519" y="195409"/>
                </a:lnTo>
                <a:cubicBezTo>
                  <a:pt x="1846897" y="178264"/>
                  <a:pt x="1820227" y="160167"/>
                  <a:pt x="1791652" y="144927"/>
                </a:cubicBezTo>
                <a:cubicBezTo>
                  <a:pt x="1803082" y="148737"/>
                  <a:pt x="1812607" y="152547"/>
                  <a:pt x="1824037" y="156357"/>
                </a:cubicBezTo>
                <a:cubicBezTo>
                  <a:pt x="1833562" y="160167"/>
                  <a:pt x="1841182" y="163977"/>
                  <a:pt x="1847849" y="167787"/>
                </a:cubicBezTo>
                <a:cubicBezTo>
                  <a:pt x="1861184" y="175407"/>
                  <a:pt x="1873567" y="183027"/>
                  <a:pt x="1884997" y="191599"/>
                </a:cubicBezTo>
                <a:cubicBezTo>
                  <a:pt x="1896427" y="200172"/>
                  <a:pt x="1908809" y="209697"/>
                  <a:pt x="1925002" y="221127"/>
                </a:cubicBezTo>
                <a:cubicBezTo>
                  <a:pt x="1932622" y="227794"/>
                  <a:pt x="1941194" y="234462"/>
                  <a:pt x="1951672" y="241129"/>
                </a:cubicBezTo>
                <a:cubicBezTo>
                  <a:pt x="1961197" y="247797"/>
                  <a:pt x="1973579" y="255417"/>
                  <a:pt x="1985962" y="264942"/>
                </a:cubicBezTo>
                <a:lnTo>
                  <a:pt x="1959214" y="248632"/>
                </a:lnTo>
                <a:lnTo>
                  <a:pt x="2018315" y="295236"/>
                </a:lnTo>
                <a:lnTo>
                  <a:pt x="2016442" y="293517"/>
                </a:lnTo>
                <a:lnTo>
                  <a:pt x="2023998" y="299717"/>
                </a:lnTo>
                <a:lnTo>
                  <a:pt x="2036213" y="309349"/>
                </a:lnTo>
                <a:lnTo>
                  <a:pt x="2039218" y="312205"/>
                </a:lnTo>
                <a:lnTo>
                  <a:pt x="2053589" y="323997"/>
                </a:lnTo>
                <a:lnTo>
                  <a:pt x="2060046" y="332003"/>
                </a:lnTo>
                <a:lnTo>
                  <a:pt x="2119054" y="388093"/>
                </a:lnTo>
                <a:lnTo>
                  <a:pt x="2095500" y="363050"/>
                </a:lnTo>
                <a:cubicBezTo>
                  <a:pt x="2121217" y="385910"/>
                  <a:pt x="2146935" y="410675"/>
                  <a:pt x="2170747" y="436392"/>
                </a:cubicBezTo>
                <a:cubicBezTo>
                  <a:pt x="2177415" y="447822"/>
                  <a:pt x="2174557" y="448775"/>
                  <a:pt x="2166937" y="442107"/>
                </a:cubicBezTo>
                <a:lnTo>
                  <a:pt x="2160015" y="435999"/>
                </a:lnTo>
                <a:lnTo>
                  <a:pt x="2196738" y="479965"/>
                </a:lnTo>
                <a:lnTo>
                  <a:pt x="2207894" y="487827"/>
                </a:lnTo>
                <a:lnTo>
                  <a:pt x="2226038" y="515042"/>
                </a:lnTo>
                <a:lnTo>
                  <a:pt x="2226802" y="515958"/>
                </a:lnTo>
                <a:lnTo>
                  <a:pt x="2229657" y="520472"/>
                </a:lnTo>
                <a:lnTo>
                  <a:pt x="2242184" y="539262"/>
                </a:lnTo>
                <a:lnTo>
                  <a:pt x="2236412" y="531152"/>
                </a:lnTo>
                <a:lnTo>
                  <a:pt x="2313156" y="652492"/>
                </a:lnTo>
                <a:lnTo>
                  <a:pt x="2348783" y="726448"/>
                </a:lnTo>
                <a:lnTo>
                  <a:pt x="2348865" y="724999"/>
                </a:lnTo>
                <a:lnTo>
                  <a:pt x="2350373" y="729749"/>
                </a:lnTo>
                <a:lnTo>
                  <a:pt x="2364496" y="759067"/>
                </a:lnTo>
                <a:lnTo>
                  <a:pt x="2365652" y="762226"/>
                </a:lnTo>
                <a:lnTo>
                  <a:pt x="2366962" y="763099"/>
                </a:lnTo>
                <a:cubicBezTo>
                  <a:pt x="2371963" y="776434"/>
                  <a:pt x="2376011" y="788221"/>
                  <a:pt x="2379255" y="798654"/>
                </a:cubicBezTo>
                <a:lnTo>
                  <a:pt x="2380042" y="801541"/>
                </a:lnTo>
                <a:lnTo>
                  <a:pt x="2405494" y="871082"/>
                </a:lnTo>
                <a:cubicBezTo>
                  <a:pt x="2441117" y="985613"/>
                  <a:pt x="2460307" y="1107383"/>
                  <a:pt x="2460307" y="1233635"/>
                </a:cubicBezTo>
                <a:cubicBezTo>
                  <a:pt x="2460307" y="1275719"/>
                  <a:pt x="2458175" y="1317305"/>
                  <a:pt x="2454012" y="1358291"/>
                </a:cubicBezTo>
                <a:lnTo>
                  <a:pt x="2442900" y="1431105"/>
                </a:lnTo>
                <a:lnTo>
                  <a:pt x="2446019" y="1418419"/>
                </a:lnTo>
                <a:cubicBezTo>
                  <a:pt x="2443162" y="1437469"/>
                  <a:pt x="2442209" y="1447947"/>
                  <a:pt x="2444114" y="1454614"/>
                </a:cubicBezTo>
                <a:lnTo>
                  <a:pt x="2446972" y="1443184"/>
                </a:lnTo>
                <a:cubicBezTo>
                  <a:pt x="2450782" y="1427944"/>
                  <a:pt x="2437447" y="1487952"/>
                  <a:pt x="2443162" y="1483189"/>
                </a:cubicBezTo>
                <a:cubicBezTo>
                  <a:pt x="2446019" y="1467949"/>
                  <a:pt x="2448877" y="1453662"/>
                  <a:pt x="2450782" y="1441279"/>
                </a:cubicBezTo>
                <a:cubicBezTo>
                  <a:pt x="2452687" y="1428897"/>
                  <a:pt x="2454592" y="1417467"/>
                  <a:pt x="2454592" y="1406989"/>
                </a:cubicBezTo>
                <a:cubicBezTo>
                  <a:pt x="2455544" y="1386987"/>
                  <a:pt x="2455544" y="1372699"/>
                  <a:pt x="2453639" y="1366032"/>
                </a:cubicBezTo>
                <a:cubicBezTo>
                  <a:pt x="2454592" y="1378414"/>
                  <a:pt x="2457449" y="1366984"/>
                  <a:pt x="2459354" y="1348887"/>
                </a:cubicBezTo>
                <a:cubicBezTo>
                  <a:pt x="2461259" y="1331742"/>
                  <a:pt x="2464117" y="1307929"/>
                  <a:pt x="2466022" y="1295547"/>
                </a:cubicBezTo>
                <a:cubicBezTo>
                  <a:pt x="2468879" y="1307929"/>
                  <a:pt x="2470784" y="1319359"/>
                  <a:pt x="2471737" y="1331742"/>
                </a:cubicBezTo>
                <a:cubicBezTo>
                  <a:pt x="2471737" y="1344124"/>
                  <a:pt x="2472689" y="1358412"/>
                  <a:pt x="2471737" y="1373652"/>
                </a:cubicBezTo>
                <a:cubicBezTo>
                  <a:pt x="2469832" y="1388892"/>
                  <a:pt x="2468879" y="1406989"/>
                  <a:pt x="2466022" y="1427944"/>
                </a:cubicBezTo>
                <a:cubicBezTo>
                  <a:pt x="2464117" y="1438422"/>
                  <a:pt x="2462212" y="1449852"/>
                  <a:pt x="2460307" y="1462234"/>
                </a:cubicBezTo>
                <a:cubicBezTo>
                  <a:pt x="2459354" y="1467949"/>
                  <a:pt x="2458402" y="1474617"/>
                  <a:pt x="2457449" y="1481284"/>
                </a:cubicBezTo>
                <a:cubicBezTo>
                  <a:pt x="2455544" y="1487952"/>
                  <a:pt x="2454592" y="1494619"/>
                  <a:pt x="2452687" y="1502239"/>
                </a:cubicBezTo>
                <a:cubicBezTo>
                  <a:pt x="2432684" y="1594632"/>
                  <a:pt x="2402204" y="1684167"/>
                  <a:pt x="2362199" y="1769892"/>
                </a:cubicBezTo>
                <a:cubicBezTo>
                  <a:pt x="2321242" y="1855617"/>
                  <a:pt x="2270759" y="1935627"/>
                  <a:pt x="2211704" y="2009922"/>
                </a:cubicBezTo>
                <a:cubicBezTo>
                  <a:pt x="2152649" y="2084217"/>
                  <a:pt x="2085022" y="2150892"/>
                  <a:pt x="2010727" y="2209947"/>
                </a:cubicBezTo>
                <a:cubicBezTo>
                  <a:pt x="1936432" y="2269002"/>
                  <a:pt x="1855469" y="2320437"/>
                  <a:pt x="1769744" y="2360442"/>
                </a:cubicBezTo>
                <a:cubicBezTo>
                  <a:pt x="1769744" y="2360442"/>
                  <a:pt x="1759267" y="2365204"/>
                  <a:pt x="1739264" y="2372824"/>
                </a:cubicBezTo>
                <a:cubicBezTo>
                  <a:pt x="1729739" y="2377587"/>
                  <a:pt x="1717357" y="2382349"/>
                  <a:pt x="1703069" y="2387112"/>
                </a:cubicBezTo>
                <a:cubicBezTo>
                  <a:pt x="1688782" y="2392827"/>
                  <a:pt x="1673542" y="2399494"/>
                  <a:pt x="1654492" y="2405209"/>
                </a:cubicBezTo>
                <a:cubicBezTo>
                  <a:pt x="1636394" y="2410924"/>
                  <a:pt x="1616392" y="2418544"/>
                  <a:pt x="1593532" y="2424259"/>
                </a:cubicBezTo>
                <a:cubicBezTo>
                  <a:pt x="1582102" y="2427117"/>
                  <a:pt x="1570672" y="2429974"/>
                  <a:pt x="1558289" y="2433784"/>
                </a:cubicBezTo>
                <a:cubicBezTo>
                  <a:pt x="1546859" y="2437594"/>
                  <a:pt x="1534477" y="2440452"/>
                  <a:pt x="1521142" y="2443309"/>
                </a:cubicBezTo>
                <a:cubicBezTo>
                  <a:pt x="1495424" y="2450929"/>
                  <a:pt x="1467802" y="2455692"/>
                  <a:pt x="1438274" y="2461407"/>
                </a:cubicBezTo>
                <a:cubicBezTo>
                  <a:pt x="1423987" y="2464264"/>
                  <a:pt x="1408747" y="2466169"/>
                  <a:pt x="1393507" y="2469027"/>
                </a:cubicBezTo>
                <a:cubicBezTo>
                  <a:pt x="1385887" y="2469979"/>
                  <a:pt x="1378267" y="2471884"/>
                  <a:pt x="1370647" y="2472837"/>
                </a:cubicBezTo>
                <a:cubicBezTo>
                  <a:pt x="1363027" y="2473789"/>
                  <a:pt x="1354454" y="2474742"/>
                  <a:pt x="1346834" y="2475694"/>
                </a:cubicBezTo>
                <a:cubicBezTo>
                  <a:pt x="1334452" y="2476647"/>
                  <a:pt x="1323022" y="2478552"/>
                  <a:pt x="1310639" y="2479504"/>
                </a:cubicBezTo>
                <a:cubicBezTo>
                  <a:pt x="1298257" y="2481409"/>
                  <a:pt x="1285874" y="2481409"/>
                  <a:pt x="1272539" y="2482362"/>
                </a:cubicBezTo>
                <a:cubicBezTo>
                  <a:pt x="1245869" y="2484267"/>
                  <a:pt x="1218247" y="2484267"/>
                  <a:pt x="1189672" y="2483314"/>
                </a:cubicBezTo>
                <a:lnTo>
                  <a:pt x="1223009" y="2477599"/>
                </a:lnTo>
                <a:cubicBezTo>
                  <a:pt x="1234439" y="2475694"/>
                  <a:pt x="1244917" y="2473789"/>
                  <a:pt x="1256347" y="2470932"/>
                </a:cubicBezTo>
                <a:cubicBezTo>
                  <a:pt x="1348739" y="2469027"/>
                  <a:pt x="1209674" y="2478552"/>
                  <a:pt x="1272539" y="2479504"/>
                </a:cubicBezTo>
                <a:cubicBezTo>
                  <a:pt x="1288732" y="2479504"/>
                  <a:pt x="1301114" y="2479504"/>
                  <a:pt x="1309687" y="2478552"/>
                </a:cubicBezTo>
                <a:cubicBezTo>
                  <a:pt x="1319212" y="2477599"/>
                  <a:pt x="1323974" y="2476647"/>
                  <a:pt x="1327784" y="2475694"/>
                </a:cubicBezTo>
                <a:cubicBezTo>
                  <a:pt x="1334452" y="2473789"/>
                  <a:pt x="1332547" y="2472837"/>
                  <a:pt x="1330642" y="2470932"/>
                </a:cubicBezTo>
                <a:cubicBezTo>
                  <a:pt x="1325879" y="2468074"/>
                  <a:pt x="1320164" y="2465217"/>
                  <a:pt x="1376362" y="2458549"/>
                </a:cubicBezTo>
                <a:cubicBezTo>
                  <a:pt x="1379219" y="2462359"/>
                  <a:pt x="1397317" y="2459502"/>
                  <a:pt x="1423987" y="2455692"/>
                </a:cubicBezTo>
                <a:cubicBezTo>
                  <a:pt x="1444942" y="2449977"/>
                  <a:pt x="1491614" y="2438547"/>
                  <a:pt x="1484947" y="2434737"/>
                </a:cubicBezTo>
                <a:cubicBezTo>
                  <a:pt x="1443037" y="2446167"/>
                  <a:pt x="1387792" y="2452834"/>
                  <a:pt x="1338262" y="2454739"/>
                </a:cubicBezTo>
                <a:cubicBezTo>
                  <a:pt x="1325879" y="2454739"/>
                  <a:pt x="1313497" y="2456644"/>
                  <a:pt x="1302067" y="2456644"/>
                </a:cubicBezTo>
                <a:cubicBezTo>
                  <a:pt x="1290637" y="2457597"/>
                  <a:pt x="1279207" y="2457597"/>
                  <a:pt x="1268729" y="2458549"/>
                </a:cubicBezTo>
                <a:cubicBezTo>
                  <a:pt x="1258252" y="2458549"/>
                  <a:pt x="1248727" y="2460454"/>
                  <a:pt x="1240154" y="2461407"/>
                </a:cubicBezTo>
                <a:cubicBezTo>
                  <a:pt x="1231582" y="2462359"/>
                  <a:pt x="1223962" y="2464264"/>
                  <a:pt x="1217294" y="2466169"/>
                </a:cubicBezTo>
                <a:cubicBezTo>
                  <a:pt x="1233487" y="2469979"/>
                  <a:pt x="1219199" y="2473789"/>
                  <a:pt x="1192529" y="2475694"/>
                </a:cubicBezTo>
                <a:cubicBezTo>
                  <a:pt x="1179194" y="2476647"/>
                  <a:pt x="1163954" y="2476647"/>
                  <a:pt x="1147762" y="2475694"/>
                </a:cubicBezTo>
                <a:cubicBezTo>
                  <a:pt x="1131569" y="2474742"/>
                  <a:pt x="1115377" y="2473789"/>
                  <a:pt x="1102994" y="2470932"/>
                </a:cubicBezTo>
                <a:lnTo>
                  <a:pt x="1111567" y="2469027"/>
                </a:lnTo>
                <a:cubicBezTo>
                  <a:pt x="1129664" y="2469979"/>
                  <a:pt x="1143952" y="2469979"/>
                  <a:pt x="1156334" y="2469979"/>
                </a:cubicBezTo>
                <a:cubicBezTo>
                  <a:pt x="1168717" y="2469979"/>
                  <a:pt x="1178242" y="2469027"/>
                  <a:pt x="1186814" y="2467122"/>
                </a:cubicBezTo>
                <a:cubicBezTo>
                  <a:pt x="1203007" y="2463312"/>
                  <a:pt x="1212532" y="2458549"/>
                  <a:pt x="1219199" y="2454739"/>
                </a:cubicBezTo>
                <a:cubicBezTo>
                  <a:pt x="1199197" y="2453787"/>
                  <a:pt x="1180147" y="2452834"/>
                  <a:pt x="1160144" y="2450929"/>
                </a:cubicBezTo>
                <a:cubicBezTo>
                  <a:pt x="1140142" y="2449024"/>
                  <a:pt x="1120139" y="2447119"/>
                  <a:pt x="1101089" y="2444262"/>
                </a:cubicBezTo>
                <a:cubicBezTo>
                  <a:pt x="1118234" y="2448072"/>
                  <a:pt x="1123949" y="2449977"/>
                  <a:pt x="1122997" y="2451882"/>
                </a:cubicBezTo>
                <a:cubicBezTo>
                  <a:pt x="1122044" y="2452834"/>
                  <a:pt x="1113472" y="2453787"/>
                  <a:pt x="1102042" y="2453787"/>
                </a:cubicBezTo>
                <a:cubicBezTo>
                  <a:pt x="1090612" y="2453787"/>
                  <a:pt x="1076324" y="2452834"/>
                  <a:pt x="1061084" y="2452834"/>
                </a:cubicBezTo>
                <a:cubicBezTo>
                  <a:pt x="1046797" y="2451882"/>
                  <a:pt x="1031557" y="2450929"/>
                  <a:pt x="1021079" y="2450929"/>
                </a:cubicBezTo>
                <a:lnTo>
                  <a:pt x="1043939" y="2454739"/>
                </a:lnTo>
                <a:cubicBezTo>
                  <a:pt x="1013459" y="2450929"/>
                  <a:pt x="995362" y="2451882"/>
                  <a:pt x="977264" y="2450929"/>
                </a:cubicBezTo>
                <a:cubicBezTo>
                  <a:pt x="978217" y="2450929"/>
                  <a:pt x="977264" y="2449977"/>
                  <a:pt x="973454" y="2448072"/>
                </a:cubicBezTo>
                <a:cubicBezTo>
                  <a:pt x="961072" y="2445214"/>
                  <a:pt x="949642" y="2443309"/>
                  <a:pt x="939164" y="2441404"/>
                </a:cubicBezTo>
                <a:cubicBezTo>
                  <a:pt x="927734" y="2439499"/>
                  <a:pt x="918209" y="2436642"/>
                  <a:pt x="907732" y="2434737"/>
                </a:cubicBezTo>
                <a:cubicBezTo>
                  <a:pt x="897254" y="2431879"/>
                  <a:pt x="886777" y="2429974"/>
                  <a:pt x="875347" y="2427117"/>
                </a:cubicBezTo>
                <a:cubicBezTo>
                  <a:pt x="863917" y="2424259"/>
                  <a:pt x="852487" y="2419497"/>
                  <a:pt x="839152" y="2414734"/>
                </a:cubicBezTo>
                <a:lnTo>
                  <a:pt x="835342" y="2409972"/>
                </a:lnTo>
                <a:cubicBezTo>
                  <a:pt x="828674" y="2408067"/>
                  <a:pt x="820102" y="2405209"/>
                  <a:pt x="811529" y="2402352"/>
                </a:cubicBezTo>
                <a:cubicBezTo>
                  <a:pt x="802957" y="2399494"/>
                  <a:pt x="794384" y="2395684"/>
                  <a:pt x="785812" y="2392827"/>
                </a:cubicBezTo>
                <a:cubicBezTo>
                  <a:pt x="768667" y="2386159"/>
                  <a:pt x="753427" y="2381397"/>
                  <a:pt x="744854" y="2379492"/>
                </a:cubicBezTo>
                <a:cubicBezTo>
                  <a:pt x="751522" y="2379492"/>
                  <a:pt x="732472" y="2369967"/>
                  <a:pt x="715327" y="2361394"/>
                </a:cubicBezTo>
                <a:cubicBezTo>
                  <a:pt x="698182" y="2352822"/>
                  <a:pt x="684847" y="2343297"/>
                  <a:pt x="701992" y="2349012"/>
                </a:cubicBezTo>
                <a:cubicBezTo>
                  <a:pt x="712469" y="2352822"/>
                  <a:pt x="734377" y="2362347"/>
                  <a:pt x="754379" y="2370919"/>
                </a:cubicBezTo>
                <a:cubicBezTo>
                  <a:pt x="774382" y="2378539"/>
                  <a:pt x="791527" y="2383302"/>
                  <a:pt x="793432" y="2381397"/>
                </a:cubicBezTo>
                <a:lnTo>
                  <a:pt x="765809" y="2370919"/>
                </a:lnTo>
                <a:cubicBezTo>
                  <a:pt x="756284" y="2368062"/>
                  <a:pt x="747712" y="2363299"/>
                  <a:pt x="738187" y="2359489"/>
                </a:cubicBezTo>
                <a:lnTo>
                  <a:pt x="711517" y="2347107"/>
                </a:lnTo>
                <a:cubicBezTo>
                  <a:pt x="701992" y="2342344"/>
                  <a:pt x="693419" y="2338534"/>
                  <a:pt x="684847" y="2333772"/>
                </a:cubicBezTo>
                <a:cubicBezTo>
                  <a:pt x="700087" y="2335677"/>
                  <a:pt x="705802" y="2330914"/>
                  <a:pt x="749617" y="2348059"/>
                </a:cubicBezTo>
                <a:lnTo>
                  <a:pt x="737760" y="2341992"/>
                </a:lnTo>
                <a:lnTo>
                  <a:pt x="659964" y="2305684"/>
                </a:lnTo>
                <a:lnTo>
                  <a:pt x="620937" y="2281975"/>
                </a:lnTo>
                <a:lnTo>
                  <a:pt x="618530" y="2282456"/>
                </a:lnTo>
                <a:cubicBezTo>
                  <a:pt x="615077" y="2282575"/>
                  <a:pt x="611505" y="2283290"/>
                  <a:pt x="622935" y="2291862"/>
                </a:cubicBezTo>
                <a:cubicBezTo>
                  <a:pt x="636270" y="2297577"/>
                  <a:pt x="649605" y="2305197"/>
                  <a:pt x="662940" y="2310912"/>
                </a:cubicBezTo>
                <a:cubicBezTo>
                  <a:pt x="656272" y="2311865"/>
                  <a:pt x="645795" y="2306150"/>
                  <a:pt x="633412" y="2299482"/>
                </a:cubicBezTo>
                <a:cubicBezTo>
                  <a:pt x="621030" y="2292815"/>
                  <a:pt x="607695" y="2285195"/>
                  <a:pt x="596265" y="2280432"/>
                </a:cubicBezTo>
                <a:cubicBezTo>
                  <a:pt x="605790" y="2291862"/>
                  <a:pt x="625792" y="2301387"/>
                  <a:pt x="652462" y="2314722"/>
                </a:cubicBezTo>
                <a:cubicBezTo>
                  <a:pt x="652462" y="2324247"/>
                  <a:pt x="592455" y="2280432"/>
                  <a:pt x="601980" y="2295672"/>
                </a:cubicBezTo>
                <a:cubicBezTo>
                  <a:pt x="625792" y="2309960"/>
                  <a:pt x="641985" y="2319485"/>
                  <a:pt x="658177" y="2322342"/>
                </a:cubicBezTo>
                <a:cubicBezTo>
                  <a:pt x="670560" y="2328057"/>
                  <a:pt x="678180" y="2330915"/>
                  <a:pt x="684847" y="2331867"/>
                </a:cubicBezTo>
                <a:lnTo>
                  <a:pt x="682325" y="2333940"/>
                </a:lnTo>
                <a:lnTo>
                  <a:pt x="683895" y="2334725"/>
                </a:lnTo>
                <a:cubicBezTo>
                  <a:pt x="682942" y="2334725"/>
                  <a:pt x="681990" y="2334725"/>
                  <a:pt x="681037" y="2334725"/>
                </a:cubicBezTo>
                <a:lnTo>
                  <a:pt x="680555" y="2333760"/>
                </a:lnTo>
                <a:lnTo>
                  <a:pt x="670679" y="2331391"/>
                </a:lnTo>
                <a:cubicBezTo>
                  <a:pt x="661512" y="2328533"/>
                  <a:pt x="650558" y="2324247"/>
                  <a:pt x="645795" y="2322342"/>
                </a:cubicBezTo>
                <a:lnTo>
                  <a:pt x="601980" y="2297577"/>
                </a:lnTo>
                <a:lnTo>
                  <a:pt x="568533" y="2276766"/>
                </a:lnTo>
                <a:lnTo>
                  <a:pt x="568642" y="2275670"/>
                </a:lnTo>
                <a:cubicBezTo>
                  <a:pt x="561975" y="2270907"/>
                  <a:pt x="554355" y="2267097"/>
                  <a:pt x="547687" y="2262335"/>
                </a:cubicBezTo>
                <a:cubicBezTo>
                  <a:pt x="541020" y="2257572"/>
                  <a:pt x="534352" y="2253762"/>
                  <a:pt x="527685" y="2249000"/>
                </a:cubicBezTo>
                <a:cubicBezTo>
                  <a:pt x="514350" y="2240427"/>
                  <a:pt x="501015" y="2232807"/>
                  <a:pt x="488632" y="2222330"/>
                </a:cubicBezTo>
                <a:cubicBezTo>
                  <a:pt x="476250" y="2212805"/>
                  <a:pt x="462915" y="2202327"/>
                  <a:pt x="448627" y="2190897"/>
                </a:cubicBezTo>
                <a:cubicBezTo>
                  <a:pt x="435292" y="2178515"/>
                  <a:pt x="420052" y="2165180"/>
                  <a:pt x="403860" y="2148987"/>
                </a:cubicBezTo>
                <a:cubicBezTo>
                  <a:pt x="419100" y="2160417"/>
                  <a:pt x="426720" y="2164227"/>
                  <a:pt x="425767" y="2161370"/>
                </a:cubicBezTo>
                <a:cubicBezTo>
                  <a:pt x="424815" y="2157560"/>
                  <a:pt x="414337" y="2148035"/>
                  <a:pt x="395287" y="2129937"/>
                </a:cubicBezTo>
                <a:lnTo>
                  <a:pt x="364807" y="2109935"/>
                </a:lnTo>
                <a:cubicBezTo>
                  <a:pt x="350520" y="2092790"/>
                  <a:pt x="333375" y="2075645"/>
                  <a:pt x="317182" y="2057547"/>
                </a:cubicBezTo>
                <a:cubicBezTo>
                  <a:pt x="300990" y="2039450"/>
                  <a:pt x="283845" y="2021352"/>
                  <a:pt x="268605" y="2002302"/>
                </a:cubicBezTo>
                <a:cubicBezTo>
                  <a:pt x="260985" y="1992777"/>
                  <a:pt x="253365" y="1984205"/>
                  <a:pt x="246697" y="1975632"/>
                </a:cubicBezTo>
                <a:cubicBezTo>
                  <a:pt x="240030" y="1966107"/>
                  <a:pt x="234315" y="1957535"/>
                  <a:pt x="228600" y="1949915"/>
                </a:cubicBezTo>
                <a:cubicBezTo>
                  <a:pt x="222885" y="1942295"/>
                  <a:pt x="218122" y="1934675"/>
                  <a:pt x="214312" y="1928007"/>
                </a:cubicBezTo>
                <a:cubicBezTo>
                  <a:pt x="210502" y="1921340"/>
                  <a:pt x="207645" y="1915625"/>
                  <a:pt x="205740" y="1909910"/>
                </a:cubicBezTo>
                <a:cubicBezTo>
                  <a:pt x="212407" y="1922292"/>
                  <a:pt x="218122" y="1929912"/>
                  <a:pt x="221932" y="1934675"/>
                </a:cubicBezTo>
                <a:cubicBezTo>
                  <a:pt x="225742" y="1939437"/>
                  <a:pt x="228600" y="1942295"/>
                  <a:pt x="231457" y="1945152"/>
                </a:cubicBezTo>
                <a:cubicBezTo>
                  <a:pt x="237172" y="1949915"/>
                  <a:pt x="240982" y="1952772"/>
                  <a:pt x="252412" y="1968012"/>
                </a:cubicBezTo>
                <a:cubicBezTo>
                  <a:pt x="236220" y="1946105"/>
                  <a:pt x="222885" y="1929912"/>
                  <a:pt x="214312" y="1915625"/>
                </a:cubicBezTo>
                <a:lnTo>
                  <a:pt x="212349" y="1912516"/>
                </a:lnTo>
                <a:lnTo>
                  <a:pt x="226695" y="1932770"/>
                </a:lnTo>
                <a:cubicBezTo>
                  <a:pt x="238125" y="1948010"/>
                  <a:pt x="249555" y="1964202"/>
                  <a:pt x="261937" y="1978490"/>
                </a:cubicBezTo>
                <a:cubicBezTo>
                  <a:pt x="274320" y="1993730"/>
                  <a:pt x="285750" y="2008017"/>
                  <a:pt x="297180" y="2022305"/>
                </a:cubicBezTo>
                <a:cubicBezTo>
                  <a:pt x="308610" y="2036592"/>
                  <a:pt x="319087" y="2049927"/>
                  <a:pt x="328612" y="2063262"/>
                </a:cubicBezTo>
                <a:cubicBezTo>
                  <a:pt x="336232" y="2069930"/>
                  <a:pt x="346710" y="2079455"/>
                  <a:pt x="357187" y="2089932"/>
                </a:cubicBezTo>
                <a:cubicBezTo>
                  <a:pt x="362902" y="2095647"/>
                  <a:pt x="367665" y="2100410"/>
                  <a:pt x="373380" y="2106125"/>
                </a:cubicBezTo>
                <a:cubicBezTo>
                  <a:pt x="379095" y="2110887"/>
                  <a:pt x="384810" y="2116602"/>
                  <a:pt x="390525" y="2121365"/>
                </a:cubicBezTo>
                <a:cubicBezTo>
                  <a:pt x="401955" y="2130890"/>
                  <a:pt x="411480" y="2140415"/>
                  <a:pt x="421005" y="2147082"/>
                </a:cubicBezTo>
                <a:cubicBezTo>
                  <a:pt x="429577" y="2153750"/>
                  <a:pt x="437197" y="2157560"/>
                  <a:pt x="441007" y="2158512"/>
                </a:cubicBezTo>
                <a:cubicBezTo>
                  <a:pt x="405765" y="2133747"/>
                  <a:pt x="422910" y="2134700"/>
                  <a:pt x="382905" y="2104220"/>
                </a:cubicBezTo>
                <a:cubicBezTo>
                  <a:pt x="388620" y="2108983"/>
                  <a:pt x="393859" y="2112316"/>
                  <a:pt x="396002" y="2112555"/>
                </a:cubicBezTo>
                <a:lnTo>
                  <a:pt x="396289" y="2111451"/>
                </a:lnTo>
                <a:lnTo>
                  <a:pt x="379003" y="2095739"/>
                </a:lnTo>
                <a:lnTo>
                  <a:pt x="371705" y="2087710"/>
                </a:lnTo>
                <a:lnTo>
                  <a:pt x="359360" y="2078130"/>
                </a:lnTo>
                <a:cubicBezTo>
                  <a:pt x="327838" y="2050047"/>
                  <a:pt x="295513" y="2011113"/>
                  <a:pt x="264795" y="1968965"/>
                </a:cubicBezTo>
                <a:lnTo>
                  <a:pt x="290581" y="1996144"/>
                </a:lnTo>
                <a:lnTo>
                  <a:pt x="281218" y="1983623"/>
                </a:lnTo>
                <a:lnTo>
                  <a:pt x="281107" y="1983491"/>
                </a:lnTo>
                <a:cubicBezTo>
                  <a:pt x="274082" y="1975632"/>
                  <a:pt x="266700" y="1967536"/>
                  <a:pt x="260032" y="1959440"/>
                </a:cubicBezTo>
                <a:cubicBezTo>
                  <a:pt x="253841" y="1951344"/>
                  <a:pt x="248126" y="1943724"/>
                  <a:pt x="244197" y="1937413"/>
                </a:cubicBezTo>
                <a:lnTo>
                  <a:pt x="242727" y="1933343"/>
                </a:lnTo>
                <a:lnTo>
                  <a:pt x="241892" y="1931033"/>
                </a:lnTo>
                <a:lnTo>
                  <a:pt x="230127" y="1915301"/>
                </a:lnTo>
                <a:lnTo>
                  <a:pt x="218354" y="1895921"/>
                </a:lnTo>
                <a:lnTo>
                  <a:pt x="219759" y="1903525"/>
                </a:lnTo>
                <a:cubicBezTo>
                  <a:pt x="216962" y="1903614"/>
                  <a:pt x="207853" y="1894357"/>
                  <a:pt x="201246" y="1889446"/>
                </a:cubicBezTo>
                <a:lnTo>
                  <a:pt x="196810" y="1887914"/>
                </a:lnTo>
                <a:lnTo>
                  <a:pt x="191452" y="1879430"/>
                </a:lnTo>
                <a:cubicBezTo>
                  <a:pt x="184785" y="1868000"/>
                  <a:pt x="179070" y="1856570"/>
                  <a:pt x="170497" y="1842282"/>
                </a:cubicBezTo>
                <a:cubicBezTo>
                  <a:pt x="166687" y="1835615"/>
                  <a:pt x="161925" y="1827042"/>
                  <a:pt x="156210" y="1818470"/>
                </a:cubicBezTo>
                <a:cubicBezTo>
                  <a:pt x="150495" y="1808945"/>
                  <a:pt x="144780" y="1798467"/>
                  <a:pt x="138112" y="1787037"/>
                </a:cubicBezTo>
                <a:cubicBezTo>
                  <a:pt x="149542" y="1807040"/>
                  <a:pt x="143827" y="1786085"/>
                  <a:pt x="136207" y="1767035"/>
                </a:cubicBezTo>
                <a:cubicBezTo>
                  <a:pt x="133350" y="1766082"/>
                  <a:pt x="128587" y="1758462"/>
                  <a:pt x="121920" y="1747032"/>
                </a:cubicBezTo>
                <a:cubicBezTo>
                  <a:pt x="116205" y="1735602"/>
                  <a:pt x="107632" y="1721315"/>
                  <a:pt x="100012" y="1704170"/>
                </a:cubicBezTo>
                <a:cubicBezTo>
                  <a:pt x="92392" y="1687025"/>
                  <a:pt x="83820" y="1668927"/>
                  <a:pt x="76200" y="1649877"/>
                </a:cubicBezTo>
                <a:cubicBezTo>
                  <a:pt x="68580" y="1630827"/>
                  <a:pt x="60960" y="1612730"/>
                  <a:pt x="55245" y="1596537"/>
                </a:cubicBezTo>
                <a:cubicBezTo>
                  <a:pt x="53340" y="1581297"/>
                  <a:pt x="63817" y="1599395"/>
                  <a:pt x="54292" y="1565105"/>
                </a:cubicBezTo>
                <a:cubicBezTo>
                  <a:pt x="40957" y="1522242"/>
                  <a:pt x="50482" y="1561295"/>
                  <a:pt x="44767" y="1551770"/>
                </a:cubicBezTo>
                <a:cubicBezTo>
                  <a:pt x="40957" y="1533672"/>
                  <a:pt x="39052" y="1507955"/>
                  <a:pt x="34290" y="1489857"/>
                </a:cubicBezTo>
                <a:cubicBezTo>
                  <a:pt x="35242" y="1493667"/>
                  <a:pt x="36195" y="1493667"/>
                  <a:pt x="34290" y="1482237"/>
                </a:cubicBezTo>
                <a:cubicBezTo>
                  <a:pt x="27622" y="1472712"/>
                  <a:pt x="21907" y="1454615"/>
                  <a:pt x="17145" y="1431755"/>
                </a:cubicBezTo>
                <a:cubicBezTo>
                  <a:pt x="14287" y="1420325"/>
                  <a:pt x="13335" y="1406990"/>
                  <a:pt x="11430" y="1393655"/>
                </a:cubicBezTo>
                <a:cubicBezTo>
                  <a:pt x="9525" y="1379367"/>
                  <a:pt x="7620" y="1365080"/>
                  <a:pt x="6667" y="1349840"/>
                </a:cubicBezTo>
                <a:cubicBezTo>
                  <a:pt x="1905" y="1288880"/>
                  <a:pt x="3810" y="1221252"/>
                  <a:pt x="0" y="1171722"/>
                </a:cubicBezTo>
                <a:cubicBezTo>
                  <a:pt x="1905" y="1172675"/>
                  <a:pt x="2857" y="1196487"/>
                  <a:pt x="3810" y="1218395"/>
                </a:cubicBezTo>
                <a:cubicBezTo>
                  <a:pt x="4762" y="1229825"/>
                  <a:pt x="5715" y="1240302"/>
                  <a:pt x="6667" y="1246970"/>
                </a:cubicBezTo>
                <a:cubicBezTo>
                  <a:pt x="8572" y="1253637"/>
                  <a:pt x="9525" y="1256495"/>
                  <a:pt x="11430" y="1253637"/>
                </a:cubicBezTo>
                <a:cubicBezTo>
                  <a:pt x="10477" y="1246970"/>
                  <a:pt x="9525" y="1236492"/>
                  <a:pt x="9525" y="1224110"/>
                </a:cubicBezTo>
                <a:cubicBezTo>
                  <a:pt x="9525" y="1211727"/>
                  <a:pt x="10477" y="1198392"/>
                  <a:pt x="10477" y="1186010"/>
                </a:cubicBezTo>
                <a:cubicBezTo>
                  <a:pt x="10477" y="1180295"/>
                  <a:pt x="10477" y="1173627"/>
                  <a:pt x="10477" y="1168865"/>
                </a:cubicBezTo>
                <a:cubicBezTo>
                  <a:pt x="10477" y="1163150"/>
                  <a:pt x="10477" y="1159340"/>
                  <a:pt x="10477" y="1155530"/>
                </a:cubicBezTo>
                <a:cubicBezTo>
                  <a:pt x="10477" y="1148862"/>
                  <a:pt x="9525" y="1146005"/>
                  <a:pt x="6667" y="1149815"/>
                </a:cubicBezTo>
                <a:cubicBezTo>
                  <a:pt x="7620" y="1138385"/>
                  <a:pt x="7620" y="1126002"/>
                  <a:pt x="8572" y="1113620"/>
                </a:cubicBezTo>
                <a:cubicBezTo>
                  <a:pt x="9525" y="1100285"/>
                  <a:pt x="11430" y="1087902"/>
                  <a:pt x="12382" y="1075520"/>
                </a:cubicBezTo>
                <a:cubicBezTo>
                  <a:pt x="13335" y="1062185"/>
                  <a:pt x="14287" y="1049802"/>
                  <a:pt x="16192" y="1037420"/>
                </a:cubicBezTo>
                <a:cubicBezTo>
                  <a:pt x="18097" y="1025037"/>
                  <a:pt x="20002" y="1012655"/>
                  <a:pt x="21907" y="1001225"/>
                </a:cubicBezTo>
                <a:cubicBezTo>
                  <a:pt x="30480" y="953600"/>
                  <a:pt x="41910" y="913595"/>
                  <a:pt x="53340" y="893592"/>
                </a:cubicBezTo>
                <a:cubicBezTo>
                  <a:pt x="50482" y="891687"/>
                  <a:pt x="51435" y="883115"/>
                  <a:pt x="54292" y="870732"/>
                </a:cubicBezTo>
                <a:cubicBezTo>
                  <a:pt x="57150" y="858350"/>
                  <a:pt x="62865" y="841205"/>
                  <a:pt x="68580" y="823107"/>
                </a:cubicBezTo>
                <a:cubicBezTo>
                  <a:pt x="80962" y="786912"/>
                  <a:pt x="100012" y="743097"/>
                  <a:pt x="112395" y="711665"/>
                </a:cubicBezTo>
                <a:cubicBezTo>
                  <a:pt x="111442" y="726905"/>
                  <a:pt x="118110" y="713570"/>
                  <a:pt x="126682" y="692615"/>
                </a:cubicBezTo>
                <a:cubicBezTo>
                  <a:pt x="131445" y="682137"/>
                  <a:pt x="137160" y="669755"/>
                  <a:pt x="142875" y="658325"/>
                </a:cubicBezTo>
                <a:cubicBezTo>
                  <a:pt x="145732" y="652610"/>
                  <a:pt x="147637" y="646895"/>
                  <a:pt x="150495" y="642132"/>
                </a:cubicBezTo>
                <a:cubicBezTo>
                  <a:pt x="153352" y="637370"/>
                  <a:pt x="156210" y="633560"/>
                  <a:pt x="158115" y="629750"/>
                </a:cubicBezTo>
                <a:cubicBezTo>
                  <a:pt x="152400" y="641180"/>
                  <a:pt x="148590" y="653562"/>
                  <a:pt x="143827" y="664992"/>
                </a:cubicBezTo>
                <a:cubicBezTo>
                  <a:pt x="174307" y="602127"/>
                  <a:pt x="214312" y="538310"/>
                  <a:pt x="260032" y="478302"/>
                </a:cubicBezTo>
                <a:cubicBezTo>
                  <a:pt x="305752" y="419247"/>
                  <a:pt x="357187" y="364955"/>
                  <a:pt x="407670" y="319235"/>
                </a:cubicBezTo>
                <a:cubicBezTo>
                  <a:pt x="388620" y="340190"/>
                  <a:pt x="391477" y="342095"/>
                  <a:pt x="418147" y="318282"/>
                </a:cubicBezTo>
                <a:cubicBezTo>
                  <a:pt x="433387" y="303042"/>
                  <a:pt x="425767" y="303042"/>
                  <a:pt x="432435" y="293517"/>
                </a:cubicBezTo>
                <a:cubicBezTo>
                  <a:pt x="441960" y="287802"/>
                  <a:pt x="451485" y="281135"/>
                  <a:pt x="461962" y="275420"/>
                </a:cubicBezTo>
                <a:cubicBezTo>
                  <a:pt x="439102" y="283040"/>
                  <a:pt x="511492" y="234462"/>
                  <a:pt x="525780" y="219222"/>
                </a:cubicBezTo>
                <a:cubicBezTo>
                  <a:pt x="531495" y="214460"/>
                  <a:pt x="539115" y="209697"/>
                  <a:pt x="547687" y="204935"/>
                </a:cubicBezTo>
                <a:cubicBezTo>
                  <a:pt x="556260" y="200172"/>
                  <a:pt x="565785" y="195410"/>
                  <a:pt x="575310" y="190647"/>
                </a:cubicBezTo>
                <a:cubicBezTo>
                  <a:pt x="585787" y="185885"/>
                  <a:pt x="596265" y="180170"/>
                  <a:pt x="606742" y="174455"/>
                </a:cubicBezTo>
                <a:cubicBezTo>
                  <a:pt x="618172" y="169692"/>
                  <a:pt x="628650" y="163025"/>
                  <a:pt x="640080" y="156357"/>
                </a:cubicBezTo>
                <a:lnTo>
                  <a:pt x="634365" y="160167"/>
                </a:lnTo>
                <a:cubicBezTo>
                  <a:pt x="632460" y="163977"/>
                  <a:pt x="640080" y="160167"/>
                  <a:pt x="650557" y="154452"/>
                </a:cubicBezTo>
                <a:cubicBezTo>
                  <a:pt x="661035" y="149690"/>
                  <a:pt x="675322" y="142070"/>
                  <a:pt x="684847" y="138260"/>
                </a:cubicBezTo>
                <a:cubicBezTo>
                  <a:pt x="688657" y="134450"/>
                  <a:pt x="680085" y="137307"/>
                  <a:pt x="673417" y="140165"/>
                </a:cubicBezTo>
                <a:cubicBezTo>
                  <a:pt x="760095" y="91587"/>
                  <a:pt x="853440" y="56345"/>
                  <a:pt x="948690" y="35390"/>
                </a:cubicBezTo>
                <a:cubicBezTo>
                  <a:pt x="996791" y="24436"/>
                  <a:pt x="1045131" y="16578"/>
                  <a:pt x="1093589" y="11101"/>
                </a:cubicBezTo>
                <a:close/>
                <a:moveTo>
                  <a:pt x="1164907" y="4910"/>
                </a:moveTo>
                <a:lnTo>
                  <a:pt x="1173947" y="5582"/>
                </a:lnTo>
                <a:lnTo>
                  <a:pt x="1164063" y="6261"/>
                </a:lnTo>
                <a:close/>
                <a:moveTo>
                  <a:pt x="1239202" y="1100"/>
                </a:moveTo>
                <a:cubicBezTo>
                  <a:pt x="1239202" y="3005"/>
                  <a:pt x="1279207" y="9672"/>
                  <a:pt x="1279207" y="11577"/>
                </a:cubicBezTo>
                <a:cubicBezTo>
                  <a:pt x="1231582" y="5862"/>
                  <a:pt x="1224915" y="19197"/>
                  <a:pt x="1185862" y="13482"/>
                </a:cubicBezTo>
                <a:lnTo>
                  <a:pt x="1232535" y="9672"/>
                </a:lnTo>
                <a:cubicBezTo>
                  <a:pt x="1228725" y="8720"/>
                  <a:pt x="1216342" y="7767"/>
                  <a:pt x="1203007" y="6815"/>
                </a:cubicBezTo>
                <a:cubicBezTo>
                  <a:pt x="1196340" y="6815"/>
                  <a:pt x="1189196" y="6577"/>
                  <a:pt x="1182529" y="6219"/>
                </a:cubicBezTo>
                <a:lnTo>
                  <a:pt x="1173947" y="5582"/>
                </a:lnTo>
                <a:close/>
                <a:moveTo>
                  <a:pt x="1249680" y="28"/>
                </a:moveTo>
                <a:cubicBezTo>
                  <a:pt x="1256585" y="-91"/>
                  <a:pt x="1267777" y="147"/>
                  <a:pt x="1284922" y="1100"/>
                </a:cubicBezTo>
                <a:cubicBezTo>
                  <a:pt x="1270635" y="1100"/>
                  <a:pt x="1255395" y="1100"/>
                  <a:pt x="1240155" y="1100"/>
                </a:cubicBezTo>
                <a:cubicBezTo>
                  <a:pt x="1240155" y="623"/>
                  <a:pt x="1242775" y="147"/>
                  <a:pt x="1249680" y="28"/>
                </a:cubicBezTo>
                <a:close/>
              </a:path>
            </a:pathLst>
          </a:custGeom>
          <a:solidFill>
            <a:srgbClr val="2C4E86"/>
          </a:solidFill>
          <a:ln w="9525" cap="flat">
            <a:noFill/>
            <a:prstDash val="solid"/>
            <a:miter/>
          </a:ln>
        </p:spPr>
        <p:txBody>
          <a:bodyPr lIns="91440" tIns="45720" rIns="91440" bIns="45720" rtlCol="0" anchor="ctr"/>
          <a:lstStyle/>
          <a:p>
            <a:pPr algn="ctr" defTabSz="1955800">
              <a:lnSpc>
                <a:spcPct val="90000"/>
              </a:lnSpc>
              <a:spcAft>
                <a:spcPct val="35000"/>
              </a:spcAft>
              <a:defRPr/>
            </a:pPr>
            <a:endParaRPr lang="en-US">
              <a:solidFill>
                <a:schemeClr val="bg1"/>
              </a:solidFill>
              <a:latin typeface="+mj-lt"/>
              <a:cs typeface="Arial"/>
            </a:endParaRPr>
          </a:p>
          <a:p>
            <a:pPr algn="ctr" defTabSz="19558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At Advertisement</a:t>
            </a:r>
          </a:p>
          <a:p>
            <a:pPr algn="ctr" defTabSz="19558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Close Date: </a:t>
            </a:r>
            <a:endParaRPr 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00100" lvl="1" indent="-342900" defTabSz="1955800">
              <a:lnSpc>
                <a:spcPct val="90000"/>
              </a:lnSpc>
              <a:spcAft>
                <a:spcPct val="35000"/>
              </a:spcAft>
              <a:buFont typeface="Courier New" panose="02070309020205020404" pitchFamily="49" charset="0"/>
              <a:buChar char="o"/>
              <a:defRPr/>
            </a:pPr>
            <a:r>
              <a:rPr lang="en-US" sz="2400" b="1">
                <a:solidFill>
                  <a:srgbClr val="3EBBF0"/>
                </a:solidFill>
                <a:cs typeface="Arial"/>
              </a:rPr>
              <a:t>Letter of Response (LOR)</a:t>
            </a:r>
          </a:p>
          <a:p>
            <a:pPr marL="800100" lvl="1" indent="-342900" defTabSz="1955800">
              <a:lnSpc>
                <a:spcPct val="90000"/>
              </a:lnSpc>
              <a:spcAft>
                <a:spcPct val="35000"/>
              </a:spcAft>
              <a:buFont typeface="Courier New" panose="02070309020205020404" pitchFamily="49" charset="0"/>
              <a:buChar char="o"/>
              <a:defRPr/>
            </a:pPr>
            <a:r>
              <a:rPr lang="en-US" sz="2400" b="1">
                <a:solidFill>
                  <a:srgbClr val="3EBBF0"/>
                </a:solidFill>
                <a:cs typeface="Arial"/>
              </a:rPr>
              <a:t>Prime must be pre-qualified for Major Work Type 11.0 – Engineering Contract Admin.  and Management</a:t>
            </a:r>
          </a:p>
          <a:p>
            <a:endParaRPr lang="en-US" noProof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A97CC3F-AEEC-C10A-255A-EBC089BF3606}"/>
              </a:ext>
            </a:extLst>
          </p:cNvPr>
          <p:cNvSpPr txBox="1"/>
          <p:nvPr/>
        </p:nvSpPr>
        <p:spPr>
          <a:xfrm>
            <a:off x="7063485" y="655536"/>
            <a:ext cx="5442741" cy="1529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500"/>
              </a:lnSpc>
            </a:pPr>
            <a:r>
              <a:rPr lang="en-US" sz="6000">
                <a:solidFill>
                  <a:schemeClr val="accent2"/>
                </a:solidFill>
                <a:latin typeface="+mj-lt"/>
              </a:rPr>
              <a:t>SELECTION</a:t>
            </a:r>
          </a:p>
          <a:p>
            <a:pPr algn="ctr">
              <a:lnSpc>
                <a:spcPts val="5500"/>
              </a:lnSpc>
            </a:pPr>
            <a:r>
              <a:rPr lang="en-US" sz="6000" spc="600">
                <a:solidFill>
                  <a:schemeClr val="accent2"/>
                </a:solidFill>
                <a:latin typeface="+mj-lt"/>
              </a:rPr>
              <a:t>METHOD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F308CE5-9AC9-DCEF-A9B9-A77CE7BA8A59}"/>
              </a:ext>
            </a:extLst>
          </p:cNvPr>
          <p:cNvGrpSpPr/>
          <p:nvPr/>
        </p:nvGrpSpPr>
        <p:grpSpPr>
          <a:xfrm>
            <a:off x="3769698" y="1500353"/>
            <a:ext cx="5156670" cy="5130459"/>
            <a:chOff x="1561642" y="1213153"/>
            <a:chExt cx="5663438" cy="5588726"/>
          </a:xfrm>
        </p:grpSpPr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916599AB-6CD0-3ADE-0BEE-610A371EF64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61642" y="1213153"/>
              <a:ext cx="5663438" cy="5588726"/>
            </a:xfrm>
            <a:custGeom>
              <a:avLst/>
              <a:gdLst>
                <a:gd name="connsiteX0" fmla="*/ 1439383 w 2647519"/>
                <a:gd name="connsiteY0" fmla="*/ 2598425 h 2612594"/>
                <a:gd name="connsiteX1" fmla="*/ 1427010 w 2647519"/>
                <a:gd name="connsiteY1" fmla="*/ 2605087 h 2612594"/>
                <a:gd name="connsiteX2" fmla="*/ 1427751 w 2647519"/>
                <a:gd name="connsiteY2" fmla="*/ 2605405 h 2612594"/>
                <a:gd name="connsiteX3" fmla="*/ 1542263 w 2647519"/>
                <a:gd name="connsiteY3" fmla="*/ 2530792 h 2612594"/>
                <a:gd name="connsiteX4" fmla="*/ 1502258 w 2647519"/>
                <a:gd name="connsiteY4" fmla="*/ 2540317 h 2612594"/>
                <a:gd name="connsiteX5" fmla="*/ 1442250 w 2647519"/>
                <a:gd name="connsiteY5" fmla="*/ 2547937 h 2612594"/>
                <a:gd name="connsiteX6" fmla="*/ 1439393 w 2647519"/>
                <a:gd name="connsiteY6" fmla="*/ 2540317 h 2612594"/>
                <a:gd name="connsiteX7" fmla="*/ 1481303 w 2647519"/>
                <a:gd name="connsiteY7" fmla="*/ 2536507 h 2612594"/>
                <a:gd name="connsiteX8" fmla="*/ 1542263 w 2647519"/>
                <a:gd name="connsiteY8" fmla="*/ 2530792 h 2612594"/>
                <a:gd name="connsiteX9" fmla="*/ 1646323 w 2647519"/>
                <a:gd name="connsiteY9" fmla="*/ 2520821 h 2612594"/>
                <a:gd name="connsiteX10" fmla="*/ 1643881 w 2647519"/>
                <a:gd name="connsiteY10" fmla="*/ 2521511 h 2612594"/>
                <a:gd name="connsiteX11" fmla="*/ 1645133 w 2647519"/>
                <a:gd name="connsiteY11" fmla="*/ 2521267 h 2612594"/>
                <a:gd name="connsiteX12" fmla="*/ 899801 w 2647519"/>
                <a:gd name="connsiteY12" fmla="*/ 2506503 h 2612594"/>
                <a:gd name="connsiteX13" fmla="*/ 942187 w 2647519"/>
                <a:gd name="connsiteY13" fmla="*/ 2517457 h 2612594"/>
                <a:gd name="connsiteX14" fmla="*/ 960285 w 2647519"/>
                <a:gd name="connsiteY14" fmla="*/ 2518409 h 2612594"/>
                <a:gd name="connsiteX15" fmla="*/ 1010767 w 2647519"/>
                <a:gd name="connsiteY15" fmla="*/ 2543175 h 2612594"/>
                <a:gd name="connsiteX16" fmla="*/ 1033627 w 2647519"/>
                <a:gd name="connsiteY16" fmla="*/ 2547937 h 2612594"/>
                <a:gd name="connsiteX17" fmla="*/ 1035057 w 2647519"/>
                <a:gd name="connsiteY17" fmla="*/ 2548414 h 2612594"/>
                <a:gd name="connsiteX18" fmla="*/ 1040295 w 2647519"/>
                <a:gd name="connsiteY18" fmla="*/ 2543175 h 2612594"/>
                <a:gd name="connsiteX19" fmla="*/ 1060297 w 2647519"/>
                <a:gd name="connsiteY19" fmla="*/ 2548890 h 2612594"/>
                <a:gd name="connsiteX20" fmla="*/ 1080300 w 2647519"/>
                <a:gd name="connsiteY20" fmla="*/ 2553652 h 2612594"/>
                <a:gd name="connsiteX21" fmla="*/ 1119712 w 2647519"/>
                <a:gd name="connsiteY21" fmla="*/ 2562818 h 2612594"/>
                <a:gd name="connsiteX22" fmla="*/ 1120305 w 2647519"/>
                <a:gd name="connsiteY22" fmla="*/ 2562225 h 2612594"/>
                <a:gd name="connsiteX23" fmla="*/ 1166025 w 2647519"/>
                <a:gd name="connsiteY23" fmla="*/ 2569845 h 2612594"/>
                <a:gd name="connsiteX24" fmla="*/ 1187932 w 2647519"/>
                <a:gd name="connsiteY24" fmla="*/ 2573655 h 2612594"/>
                <a:gd name="connsiteX25" fmla="*/ 1209840 w 2647519"/>
                <a:gd name="connsiteY25" fmla="*/ 2575560 h 2612594"/>
                <a:gd name="connsiteX26" fmla="*/ 1254607 w 2647519"/>
                <a:gd name="connsiteY26" fmla="*/ 2577465 h 2612594"/>
                <a:gd name="connsiteX27" fmla="*/ 1315567 w 2647519"/>
                <a:gd name="connsiteY27" fmla="*/ 2576512 h 2612594"/>
                <a:gd name="connsiteX28" fmla="*/ 1318213 w 2647519"/>
                <a:gd name="connsiteY28" fmla="*/ 2576512 h 2612594"/>
                <a:gd name="connsiteX29" fmla="*/ 1324140 w 2647519"/>
                <a:gd name="connsiteY29" fmla="*/ 2573178 h 2612594"/>
                <a:gd name="connsiteX30" fmla="*/ 1337475 w 2647519"/>
                <a:gd name="connsiteY30" fmla="*/ 2568892 h 2612594"/>
                <a:gd name="connsiteX31" fmla="*/ 1351048 w 2647519"/>
                <a:gd name="connsiteY31" fmla="*/ 2568654 h 2612594"/>
                <a:gd name="connsiteX32" fmla="*/ 1360335 w 2647519"/>
                <a:gd name="connsiteY32" fmla="*/ 2569844 h 2612594"/>
                <a:gd name="connsiteX33" fmla="*/ 1362835 w 2647519"/>
                <a:gd name="connsiteY33" fmla="*/ 2576512 h 2612594"/>
                <a:gd name="connsiteX34" fmla="*/ 1384147 w 2647519"/>
                <a:gd name="connsiteY34" fmla="*/ 2576512 h 2612594"/>
                <a:gd name="connsiteX35" fmla="*/ 1377480 w 2647519"/>
                <a:gd name="connsiteY35" fmla="*/ 2586037 h 2612594"/>
                <a:gd name="connsiteX36" fmla="*/ 1373670 w 2647519"/>
                <a:gd name="connsiteY36" fmla="*/ 2590800 h 2612594"/>
                <a:gd name="connsiteX37" fmla="*/ 1361287 w 2647519"/>
                <a:gd name="connsiteY37" fmla="*/ 2596515 h 2612594"/>
                <a:gd name="connsiteX38" fmla="*/ 1338427 w 2647519"/>
                <a:gd name="connsiteY38" fmla="*/ 2596515 h 2612594"/>
                <a:gd name="connsiteX39" fmla="*/ 1308900 w 2647519"/>
                <a:gd name="connsiteY39" fmla="*/ 2594610 h 2612594"/>
                <a:gd name="connsiteX40" fmla="*/ 1245082 w 2647519"/>
                <a:gd name="connsiteY40" fmla="*/ 2592705 h 2612594"/>
                <a:gd name="connsiteX41" fmla="*/ 1197457 w 2647519"/>
                <a:gd name="connsiteY41" fmla="*/ 2588895 h 2612594"/>
                <a:gd name="connsiteX42" fmla="*/ 1155547 w 2647519"/>
                <a:gd name="connsiteY42" fmla="*/ 2583180 h 2612594"/>
                <a:gd name="connsiteX43" fmla="*/ 1113637 w 2647519"/>
                <a:gd name="connsiteY43" fmla="*/ 2576512 h 2612594"/>
                <a:gd name="connsiteX44" fmla="*/ 1049820 w 2647519"/>
                <a:gd name="connsiteY44" fmla="*/ 2566987 h 2612594"/>
                <a:gd name="connsiteX45" fmla="*/ 1000290 w 2647519"/>
                <a:gd name="connsiteY45" fmla="*/ 2550795 h 2612594"/>
                <a:gd name="connsiteX46" fmla="*/ 1000863 w 2647519"/>
                <a:gd name="connsiteY46" fmla="*/ 2550379 h 2612594"/>
                <a:gd name="connsiteX47" fmla="*/ 971715 w 2647519"/>
                <a:gd name="connsiteY47" fmla="*/ 2541270 h 2612594"/>
                <a:gd name="connsiteX48" fmla="*/ 945997 w 2647519"/>
                <a:gd name="connsiteY48" fmla="*/ 2529840 h 2612594"/>
                <a:gd name="connsiteX49" fmla="*/ 916470 w 2647519"/>
                <a:gd name="connsiteY49" fmla="*/ 2520315 h 2612594"/>
                <a:gd name="connsiteX50" fmla="*/ 885990 w 2647519"/>
                <a:gd name="connsiteY50" fmla="*/ 2509837 h 2612594"/>
                <a:gd name="connsiteX51" fmla="*/ 899801 w 2647519"/>
                <a:gd name="connsiteY51" fmla="*/ 2506503 h 2612594"/>
                <a:gd name="connsiteX52" fmla="*/ 1460491 w 2647519"/>
                <a:gd name="connsiteY52" fmla="*/ 2486082 h 2612594"/>
                <a:gd name="connsiteX53" fmla="*/ 1445939 w 2647519"/>
                <a:gd name="connsiteY53" fmla="*/ 2488303 h 2612594"/>
                <a:gd name="connsiteX54" fmla="*/ 1345293 w 2647519"/>
                <a:gd name="connsiteY54" fmla="*/ 2493385 h 2612594"/>
                <a:gd name="connsiteX55" fmla="*/ 1378432 w 2647519"/>
                <a:gd name="connsiteY55" fmla="*/ 2497454 h 2612594"/>
                <a:gd name="connsiteX56" fmla="*/ 1387005 w 2647519"/>
                <a:gd name="connsiteY56" fmla="*/ 2495549 h 2612594"/>
                <a:gd name="connsiteX57" fmla="*/ 1446060 w 2647519"/>
                <a:gd name="connsiteY57" fmla="*/ 2488882 h 2612594"/>
                <a:gd name="connsiteX58" fmla="*/ 1455778 w 2647519"/>
                <a:gd name="connsiteY58" fmla="*/ 2486992 h 2612594"/>
                <a:gd name="connsiteX59" fmla="*/ 1550918 w 2647519"/>
                <a:gd name="connsiteY59" fmla="*/ 2472281 h 2612594"/>
                <a:gd name="connsiteX60" fmla="*/ 1501488 w 2647519"/>
                <a:gd name="connsiteY60" fmla="*/ 2479825 h 2612594"/>
                <a:gd name="connsiteX61" fmla="*/ 1518450 w 2647519"/>
                <a:gd name="connsiteY61" fmla="*/ 2480309 h 2612594"/>
                <a:gd name="connsiteX62" fmla="*/ 1542858 w 2647519"/>
                <a:gd name="connsiteY62" fmla="*/ 2475785 h 2612594"/>
                <a:gd name="connsiteX63" fmla="*/ 1731355 w 2647519"/>
                <a:gd name="connsiteY63" fmla="*/ 2470078 h 2612594"/>
                <a:gd name="connsiteX64" fmla="*/ 1576322 w 2647519"/>
                <a:gd name="connsiteY64" fmla="*/ 2511364 h 2612594"/>
                <a:gd name="connsiteX65" fmla="*/ 1654777 w 2647519"/>
                <a:gd name="connsiteY65" fmla="*/ 2493883 h 2612594"/>
                <a:gd name="connsiteX66" fmla="*/ 737400 w 2647519"/>
                <a:gd name="connsiteY66" fmla="*/ 2450782 h 2612594"/>
                <a:gd name="connsiteX67" fmla="*/ 846937 w 2647519"/>
                <a:gd name="connsiteY67" fmla="*/ 2497454 h 2612594"/>
                <a:gd name="connsiteX68" fmla="*/ 885990 w 2647519"/>
                <a:gd name="connsiteY68" fmla="*/ 2509837 h 2612594"/>
                <a:gd name="connsiteX69" fmla="*/ 915517 w 2647519"/>
                <a:gd name="connsiteY69" fmla="*/ 2520314 h 2612594"/>
                <a:gd name="connsiteX70" fmla="*/ 945045 w 2647519"/>
                <a:gd name="connsiteY70" fmla="*/ 2529839 h 2612594"/>
                <a:gd name="connsiteX71" fmla="*/ 970762 w 2647519"/>
                <a:gd name="connsiteY71" fmla="*/ 2541269 h 2612594"/>
                <a:gd name="connsiteX72" fmla="*/ 965047 w 2647519"/>
                <a:gd name="connsiteY72" fmla="*/ 2546032 h 2612594"/>
                <a:gd name="connsiteX73" fmla="*/ 949807 w 2647519"/>
                <a:gd name="connsiteY73" fmla="*/ 2543174 h 2612594"/>
                <a:gd name="connsiteX74" fmla="*/ 895515 w 2647519"/>
                <a:gd name="connsiteY74" fmla="*/ 2523172 h 2612594"/>
                <a:gd name="connsiteX75" fmla="*/ 868845 w 2647519"/>
                <a:gd name="connsiteY75" fmla="*/ 2512694 h 2612594"/>
                <a:gd name="connsiteX76" fmla="*/ 842175 w 2647519"/>
                <a:gd name="connsiteY76" fmla="*/ 2501264 h 2612594"/>
                <a:gd name="connsiteX77" fmla="*/ 806932 w 2647519"/>
                <a:gd name="connsiteY77" fmla="*/ 2488882 h 2612594"/>
                <a:gd name="connsiteX78" fmla="*/ 776452 w 2647519"/>
                <a:gd name="connsiteY78" fmla="*/ 2475547 h 2612594"/>
                <a:gd name="connsiteX79" fmla="*/ 752640 w 2647519"/>
                <a:gd name="connsiteY79" fmla="*/ 2463164 h 2612594"/>
                <a:gd name="connsiteX80" fmla="*/ 737400 w 2647519"/>
                <a:gd name="connsiteY80" fmla="*/ 2450782 h 2612594"/>
                <a:gd name="connsiteX81" fmla="*/ 782168 w 2647519"/>
                <a:gd name="connsiteY81" fmla="*/ 2426970 h 2612594"/>
                <a:gd name="connsiteX82" fmla="*/ 834555 w 2647519"/>
                <a:gd name="connsiteY82" fmla="*/ 2453640 h 2612594"/>
                <a:gd name="connsiteX83" fmla="*/ 827888 w 2647519"/>
                <a:gd name="connsiteY83" fmla="*/ 2457450 h 2612594"/>
                <a:gd name="connsiteX84" fmla="*/ 766928 w 2647519"/>
                <a:gd name="connsiteY84" fmla="*/ 2427922 h 2612594"/>
                <a:gd name="connsiteX85" fmla="*/ 782168 w 2647519"/>
                <a:gd name="connsiteY85" fmla="*/ 2426970 h 2612594"/>
                <a:gd name="connsiteX86" fmla="*/ 588810 w 2647519"/>
                <a:gd name="connsiteY86" fmla="*/ 2362200 h 2612594"/>
                <a:gd name="connsiteX87" fmla="*/ 653580 w 2647519"/>
                <a:gd name="connsiteY87" fmla="*/ 2398395 h 2612594"/>
                <a:gd name="connsiteX88" fmla="*/ 666915 w 2647519"/>
                <a:gd name="connsiteY88" fmla="*/ 2413635 h 2612594"/>
                <a:gd name="connsiteX89" fmla="*/ 636435 w 2647519"/>
                <a:gd name="connsiteY89" fmla="*/ 2397442 h 2612594"/>
                <a:gd name="connsiteX90" fmla="*/ 613575 w 2647519"/>
                <a:gd name="connsiteY90" fmla="*/ 2383155 h 2612594"/>
                <a:gd name="connsiteX91" fmla="*/ 588810 w 2647519"/>
                <a:gd name="connsiteY91" fmla="*/ 2362200 h 2612594"/>
                <a:gd name="connsiteX92" fmla="*/ 702387 w 2647519"/>
                <a:gd name="connsiteY92" fmla="*/ 2337759 h 2612594"/>
                <a:gd name="connsiteX93" fmla="*/ 702396 w 2647519"/>
                <a:gd name="connsiteY93" fmla="*/ 2338030 h 2612594"/>
                <a:gd name="connsiteX94" fmla="*/ 705613 w 2647519"/>
                <a:gd name="connsiteY94" fmla="*/ 2341923 h 2612594"/>
                <a:gd name="connsiteX95" fmla="*/ 705967 w 2647519"/>
                <a:gd name="connsiteY95" fmla="*/ 2340292 h 2612594"/>
                <a:gd name="connsiteX96" fmla="*/ 2093409 w 2647519"/>
                <a:gd name="connsiteY96" fmla="*/ 2275234 h 2612594"/>
                <a:gd name="connsiteX97" fmla="*/ 2089950 w 2647519"/>
                <a:gd name="connsiteY97" fmla="*/ 2275522 h 2612594"/>
                <a:gd name="connsiteX98" fmla="*/ 2032800 w 2647519"/>
                <a:gd name="connsiteY98" fmla="*/ 2316480 h 2612594"/>
                <a:gd name="connsiteX99" fmla="*/ 1976602 w 2647519"/>
                <a:gd name="connsiteY99" fmla="*/ 2346960 h 2612594"/>
                <a:gd name="connsiteX100" fmla="*/ 1936597 w 2647519"/>
                <a:gd name="connsiteY100" fmla="*/ 2370772 h 2612594"/>
                <a:gd name="connsiteX101" fmla="*/ 1914690 w 2647519"/>
                <a:gd name="connsiteY101" fmla="*/ 2380297 h 2612594"/>
                <a:gd name="connsiteX102" fmla="*/ 1891830 w 2647519"/>
                <a:gd name="connsiteY102" fmla="*/ 2389822 h 2612594"/>
                <a:gd name="connsiteX103" fmla="*/ 1864207 w 2647519"/>
                <a:gd name="connsiteY103" fmla="*/ 2404110 h 2612594"/>
                <a:gd name="connsiteX104" fmla="*/ 1843252 w 2647519"/>
                <a:gd name="connsiteY104" fmla="*/ 2416492 h 2612594"/>
                <a:gd name="connsiteX105" fmla="*/ 1812772 w 2647519"/>
                <a:gd name="connsiteY105" fmla="*/ 2428875 h 2612594"/>
                <a:gd name="connsiteX106" fmla="*/ 1781340 w 2647519"/>
                <a:gd name="connsiteY106" fmla="*/ 2440305 h 2612594"/>
                <a:gd name="connsiteX107" fmla="*/ 1772767 w 2647519"/>
                <a:gd name="connsiteY107" fmla="*/ 2448877 h 2612594"/>
                <a:gd name="connsiteX108" fmla="*/ 1759432 w 2647519"/>
                <a:gd name="connsiteY108" fmla="*/ 2453640 h 2612594"/>
                <a:gd name="connsiteX109" fmla="*/ 1726095 w 2647519"/>
                <a:gd name="connsiteY109" fmla="*/ 2459355 h 2612594"/>
                <a:gd name="connsiteX110" fmla="*/ 1683232 w 2647519"/>
                <a:gd name="connsiteY110" fmla="*/ 2472690 h 2612594"/>
                <a:gd name="connsiteX111" fmla="*/ 1644180 w 2647519"/>
                <a:gd name="connsiteY111" fmla="*/ 2485072 h 2612594"/>
                <a:gd name="connsiteX112" fmla="*/ 1601317 w 2647519"/>
                <a:gd name="connsiteY112" fmla="*/ 2497455 h 2612594"/>
                <a:gd name="connsiteX113" fmla="*/ 1547977 w 2647519"/>
                <a:gd name="connsiteY113" fmla="*/ 2510790 h 2612594"/>
                <a:gd name="connsiteX114" fmla="*/ 1472730 w 2647519"/>
                <a:gd name="connsiteY114" fmla="*/ 2523172 h 2612594"/>
                <a:gd name="connsiteX115" fmla="*/ 1470825 w 2647519"/>
                <a:gd name="connsiteY115" fmla="*/ 2526030 h 2612594"/>
                <a:gd name="connsiteX116" fmla="*/ 1434645 w 2647519"/>
                <a:gd name="connsiteY116" fmla="*/ 2535075 h 2612594"/>
                <a:gd name="connsiteX117" fmla="*/ 1435583 w 2647519"/>
                <a:gd name="connsiteY117" fmla="*/ 2535555 h 2612594"/>
                <a:gd name="connsiteX118" fmla="*/ 1475761 w 2647519"/>
                <a:gd name="connsiteY118" fmla="*/ 2525510 h 2612594"/>
                <a:gd name="connsiteX119" fmla="*/ 1476540 w 2647519"/>
                <a:gd name="connsiteY119" fmla="*/ 2523172 h 2612594"/>
                <a:gd name="connsiteX120" fmla="*/ 1551788 w 2647519"/>
                <a:gd name="connsiteY120" fmla="*/ 2510790 h 2612594"/>
                <a:gd name="connsiteX121" fmla="*/ 1605128 w 2647519"/>
                <a:gd name="connsiteY121" fmla="*/ 2497455 h 2612594"/>
                <a:gd name="connsiteX122" fmla="*/ 1647990 w 2647519"/>
                <a:gd name="connsiteY122" fmla="*/ 2485072 h 2612594"/>
                <a:gd name="connsiteX123" fmla="*/ 1687043 w 2647519"/>
                <a:gd name="connsiteY123" fmla="*/ 2472690 h 2612594"/>
                <a:gd name="connsiteX124" fmla="*/ 1729905 w 2647519"/>
                <a:gd name="connsiteY124" fmla="*/ 2459355 h 2612594"/>
                <a:gd name="connsiteX125" fmla="*/ 1763243 w 2647519"/>
                <a:gd name="connsiteY125" fmla="*/ 2453640 h 2612594"/>
                <a:gd name="connsiteX126" fmla="*/ 1740675 w 2647519"/>
                <a:gd name="connsiteY126" fmla="*/ 2467181 h 2612594"/>
                <a:gd name="connsiteX127" fmla="*/ 1741335 w 2647519"/>
                <a:gd name="connsiteY127" fmla="*/ 2466975 h 2612594"/>
                <a:gd name="connsiteX128" fmla="*/ 1765148 w 2647519"/>
                <a:gd name="connsiteY128" fmla="*/ 2452687 h 2612594"/>
                <a:gd name="connsiteX129" fmla="*/ 1778483 w 2647519"/>
                <a:gd name="connsiteY129" fmla="*/ 2447925 h 2612594"/>
                <a:gd name="connsiteX130" fmla="*/ 1779371 w 2647519"/>
                <a:gd name="connsiteY130" fmla="*/ 2447679 h 2612594"/>
                <a:gd name="connsiteX131" fmla="*/ 1785150 w 2647519"/>
                <a:gd name="connsiteY131" fmla="*/ 2441257 h 2612594"/>
                <a:gd name="connsiteX132" fmla="*/ 1816583 w 2647519"/>
                <a:gd name="connsiteY132" fmla="*/ 2429827 h 2612594"/>
                <a:gd name="connsiteX133" fmla="*/ 1847063 w 2647519"/>
                <a:gd name="connsiteY133" fmla="*/ 2417445 h 2612594"/>
                <a:gd name="connsiteX134" fmla="*/ 1868018 w 2647519"/>
                <a:gd name="connsiteY134" fmla="*/ 2405062 h 2612594"/>
                <a:gd name="connsiteX135" fmla="*/ 1895640 w 2647519"/>
                <a:gd name="connsiteY135" fmla="*/ 2390775 h 2612594"/>
                <a:gd name="connsiteX136" fmla="*/ 1918500 w 2647519"/>
                <a:gd name="connsiteY136" fmla="*/ 2381250 h 2612594"/>
                <a:gd name="connsiteX137" fmla="*/ 1934176 w 2647519"/>
                <a:gd name="connsiteY137" fmla="*/ 2374435 h 2612594"/>
                <a:gd name="connsiteX138" fmla="*/ 1942313 w 2647519"/>
                <a:gd name="connsiteY138" fmla="*/ 2368867 h 2612594"/>
                <a:gd name="connsiteX139" fmla="*/ 1982318 w 2647519"/>
                <a:gd name="connsiteY139" fmla="*/ 2345055 h 2612594"/>
                <a:gd name="connsiteX140" fmla="*/ 2038515 w 2647519"/>
                <a:gd name="connsiteY140" fmla="*/ 2314575 h 2612594"/>
                <a:gd name="connsiteX141" fmla="*/ 460060 w 2647519"/>
                <a:gd name="connsiteY141" fmla="*/ 2262062 h 2612594"/>
                <a:gd name="connsiteX142" fmla="*/ 463676 w 2647519"/>
                <a:gd name="connsiteY142" fmla="*/ 2265164 h 2612594"/>
                <a:gd name="connsiteX143" fmla="*/ 464910 w 2647519"/>
                <a:gd name="connsiteY143" fmla="*/ 2265793 h 2612594"/>
                <a:gd name="connsiteX144" fmla="*/ 2099801 w 2647519"/>
                <a:gd name="connsiteY144" fmla="*/ 2237197 h 2612594"/>
                <a:gd name="connsiteX145" fmla="*/ 2099475 w 2647519"/>
                <a:gd name="connsiteY145" fmla="*/ 2237422 h 2612594"/>
                <a:gd name="connsiteX146" fmla="*/ 2099475 w 2647519"/>
                <a:gd name="connsiteY146" fmla="*/ 2237694 h 2612594"/>
                <a:gd name="connsiteX147" fmla="*/ 2100989 w 2647519"/>
                <a:gd name="connsiteY147" fmla="*/ 2237910 h 2612594"/>
                <a:gd name="connsiteX148" fmla="*/ 2101380 w 2647519"/>
                <a:gd name="connsiteY148" fmla="*/ 2237422 h 2612594"/>
                <a:gd name="connsiteX149" fmla="*/ 2120379 w 2647519"/>
                <a:gd name="connsiteY149" fmla="*/ 2222979 h 2612594"/>
                <a:gd name="connsiteX150" fmla="*/ 2114756 w 2647519"/>
                <a:gd name="connsiteY150" fmla="*/ 2226864 h 2612594"/>
                <a:gd name="connsiteX151" fmla="*/ 2113762 w 2647519"/>
                <a:gd name="connsiteY151" fmla="*/ 2227897 h 2612594"/>
                <a:gd name="connsiteX152" fmla="*/ 2117618 w 2647519"/>
                <a:gd name="connsiteY152" fmla="*/ 2225429 h 2612594"/>
                <a:gd name="connsiteX153" fmla="*/ 382287 w 2647519"/>
                <a:gd name="connsiteY153" fmla="*/ 2175002 h 2612594"/>
                <a:gd name="connsiteX154" fmla="*/ 418259 w 2647519"/>
                <a:gd name="connsiteY154" fmla="*/ 2217355 h 2612594"/>
                <a:gd name="connsiteX155" fmla="*/ 389737 w 2647519"/>
                <a:gd name="connsiteY155" fmla="*/ 2183129 h 2612594"/>
                <a:gd name="connsiteX156" fmla="*/ 2187820 w 2647519"/>
                <a:gd name="connsiteY156" fmla="*/ 2174974 h 2612594"/>
                <a:gd name="connsiteX157" fmla="*/ 2187735 w 2647519"/>
                <a:gd name="connsiteY157" fmla="*/ 2175004 h 2612594"/>
                <a:gd name="connsiteX158" fmla="*/ 2187105 w 2647519"/>
                <a:gd name="connsiteY158" fmla="*/ 2179320 h 2612594"/>
                <a:gd name="connsiteX159" fmla="*/ 2171865 w 2647519"/>
                <a:gd name="connsiteY159" fmla="*/ 2196465 h 2612594"/>
                <a:gd name="connsiteX160" fmla="*/ 2153767 w 2647519"/>
                <a:gd name="connsiteY160" fmla="*/ 2216467 h 2612594"/>
                <a:gd name="connsiteX161" fmla="*/ 2154858 w 2647519"/>
                <a:gd name="connsiteY161" fmla="*/ 2216215 h 2612594"/>
                <a:gd name="connsiteX162" fmla="*/ 2171865 w 2647519"/>
                <a:gd name="connsiteY162" fmla="*/ 2197417 h 2612594"/>
                <a:gd name="connsiteX163" fmla="*/ 2187105 w 2647519"/>
                <a:gd name="connsiteY163" fmla="*/ 2180272 h 2612594"/>
                <a:gd name="connsiteX164" fmla="*/ 2187820 w 2647519"/>
                <a:gd name="connsiteY164" fmla="*/ 2174974 h 2612594"/>
                <a:gd name="connsiteX165" fmla="*/ 475386 w 2647519"/>
                <a:gd name="connsiteY165" fmla="*/ 2153526 h 2612594"/>
                <a:gd name="connsiteX166" fmla="*/ 477272 w 2647519"/>
                <a:gd name="connsiteY166" fmla="*/ 2155821 h 2612594"/>
                <a:gd name="connsiteX167" fmla="*/ 477367 w 2647519"/>
                <a:gd name="connsiteY167" fmla="*/ 2155507 h 2612594"/>
                <a:gd name="connsiteX168" fmla="*/ 334493 w 2647519"/>
                <a:gd name="connsiteY168" fmla="*/ 2131694 h 2612594"/>
                <a:gd name="connsiteX169" fmla="*/ 359258 w 2647519"/>
                <a:gd name="connsiteY169" fmla="*/ 2147887 h 2612594"/>
                <a:gd name="connsiteX170" fmla="*/ 360474 w 2647519"/>
                <a:gd name="connsiteY170" fmla="*/ 2149319 h 2612594"/>
                <a:gd name="connsiteX171" fmla="*/ 371759 w 2647519"/>
                <a:gd name="connsiteY171" fmla="*/ 2151816 h 2612594"/>
                <a:gd name="connsiteX172" fmla="*/ 397357 w 2647519"/>
                <a:gd name="connsiteY172" fmla="*/ 2175509 h 2612594"/>
                <a:gd name="connsiteX173" fmla="*/ 432600 w 2647519"/>
                <a:gd name="connsiteY173" fmla="*/ 2204084 h 2612594"/>
                <a:gd name="connsiteX174" fmla="*/ 447840 w 2647519"/>
                <a:gd name="connsiteY174" fmla="*/ 2225039 h 2612594"/>
                <a:gd name="connsiteX175" fmla="*/ 456412 w 2647519"/>
                <a:gd name="connsiteY175" fmla="*/ 2235517 h 2612594"/>
                <a:gd name="connsiteX176" fmla="*/ 492607 w 2647519"/>
                <a:gd name="connsiteY176" fmla="*/ 2265997 h 2612594"/>
                <a:gd name="connsiteX177" fmla="*/ 482130 w 2647519"/>
                <a:gd name="connsiteY177" fmla="*/ 2274569 h 2612594"/>
                <a:gd name="connsiteX178" fmla="*/ 448422 w 2647519"/>
                <a:gd name="connsiteY178" fmla="*/ 2237115 h 2612594"/>
                <a:gd name="connsiteX179" fmla="*/ 446888 w 2647519"/>
                <a:gd name="connsiteY179" fmla="*/ 2237422 h 2612594"/>
                <a:gd name="connsiteX180" fmla="*/ 446888 w 2647519"/>
                <a:gd name="connsiteY180" fmla="*/ 2237422 h 2612594"/>
                <a:gd name="connsiteX181" fmla="*/ 478787 w 2647519"/>
                <a:gd name="connsiteY181" fmla="*/ 2272865 h 2612594"/>
                <a:gd name="connsiteX182" fmla="*/ 482130 w 2647519"/>
                <a:gd name="connsiteY182" fmla="*/ 2274569 h 2612594"/>
                <a:gd name="connsiteX183" fmla="*/ 492608 w 2647519"/>
                <a:gd name="connsiteY183" fmla="*/ 2265997 h 2612594"/>
                <a:gd name="connsiteX184" fmla="*/ 583095 w 2647519"/>
                <a:gd name="connsiteY184" fmla="*/ 2337434 h 2612594"/>
                <a:gd name="connsiteX185" fmla="*/ 564998 w 2647519"/>
                <a:gd name="connsiteY185" fmla="*/ 2343149 h 2612594"/>
                <a:gd name="connsiteX186" fmla="*/ 571665 w 2647519"/>
                <a:gd name="connsiteY186" fmla="*/ 2347912 h 2612594"/>
                <a:gd name="connsiteX187" fmla="*/ 544995 w 2647519"/>
                <a:gd name="connsiteY187" fmla="*/ 2348864 h 2612594"/>
                <a:gd name="connsiteX188" fmla="*/ 527850 w 2647519"/>
                <a:gd name="connsiteY188" fmla="*/ 2337434 h 2612594"/>
                <a:gd name="connsiteX189" fmla="*/ 511658 w 2647519"/>
                <a:gd name="connsiteY189" fmla="*/ 2325052 h 2612594"/>
                <a:gd name="connsiteX190" fmla="*/ 471653 w 2647519"/>
                <a:gd name="connsiteY190" fmla="*/ 2291714 h 2612594"/>
                <a:gd name="connsiteX191" fmla="*/ 434505 w 2647519"/>
                <a:gd name="connsiteY191" fmla="*/ 2258377 h 2612594"/>
                <a:gd name="connsiteX192" fmla="*/ 400215 w 2647519"/>
                <a:gd name="connsiteY192" fmla="*/ 2225039 h 2612594"/>
                <a:gd name="connsiteX193" fmla="*/ 384023 w 2647519"/>
                <a:gd name="connsiteY193" fmla="*/ 2208847 h 2612594"/>
                <a:gd name="connsiteX194" fmla="*/ 368783 w 2647519"/>
                <a:gd name="connsiteY194" fmla="*/ 2191702 h 2612594"/>
                <a:gd name="connsiteX195" fmla="*/ 374498 w 2647519"/>
                <a:gd name="connsiteY195" fmla="*/ 2184082 h 2612594"/>
                <a:gd name="connsiteX196" fmla="*/ 393548 w 2647519"/>
                <a:gd name="connsiteY196" fmla="*/ 2201227 h 2612594"/>
                <a:gd name="connsiteX197" fmla="*/ 414503 w 2647519"/>
                <a:gd name="connsiteY197" fmla="*/ 2217419 h 2612594"/>
                <a:gd name="connsiteX198" fmla="*/ 440220 w 2647519"/>
                <a:gd name="connsiteY198" fmla="*/ 2245042 h 2612594"/>
                <a:gd name="connsiteX199" fmla="*/ 442406 w 2647519"/>
                <a:gd name="connsiteY199" fmla="*/ 2246917 h 2612594"/>
                <a:gd name="connsiteX200" fmla="*/ 414503 w 2647519"/>
                <a:gd name="connsiteY200" fmla="*/ 2217419 h 2612594"/>
                <a:gd name="connsiteX201" fmla="*/ 394500 w 2647519"/>
                <a:gd name="connsiteY201" fmla="*/ 2201227 h 2612594"/>
                <a:gd name="connsiteX202" fmla="*/ 375450 w 2647519"/>
                <a:gd name="connsiteY202" fmla="*/ 2184082 h 2612594"/>
                <a:gd name="connsiteX203" fmla="*/ 354495 w 2647519"/>
                <a:gd name="connsiteY203" fmla="*/ 2158364 h 2612594"/>
                <a:gd name="connsiteX204" fmla="*/ 334493 w 2647519"/>
                <a:gd name="connsiteY204" fmla="*/ 2131694 h 2612594"/>
                <a:gd name="connsiteX205" fmla="*/ 2432850 w 2647519"/>
                <a:gd name="connsiteY205" fmla="*/ 1980247 h 2612594"/>
                <a:gd name="connsiteX206" fmla="*/ 2432367 w 2647519"/>
                <a:gd name="connsiteY206" fmla="*/ 1980454 h 2612594"/>
                <a:gd name="connsiteX207" fmla="*/ 2421963 w 2647519"/>
                <a:gd name="connsiteY207" fmla="*/ 2005422 h 2612594"/>
                <a:gd name="connsiteX208" fmla="*/ 2422850 w 2647519"/>
                <a:gd name="connsiteY208" fmla="*/ 1860918 h 2612594"/>
                <a:gd name="connsiteX209" fmla="*/ 2397608 w 2647519"/>
                <a:gd name="connsiteY209" fmla="*/ 1897379 h 2612594"/>
                <a:gd name="connsiteX210" fmla="*/ 2385225 w 2647519"/>
                <a:gd name="connsiteY210" fmla="*/ 1920239 h 2612594"/>
                <a:gd name="connsiteX211" fmla="*/ 2372843 w 2647519"/>
                <a:gd name="connsiteY211" fmla="*/ 1941194 h 2612594"/>
                <a:gd name="connsiteX212" fmla="*/ 2343315 w 2647519"/>
                <a:gd name="connsiteY212" fmla="*/ 1980247 h 2612594"/>
                <a:gd name="connsiteX213" fmla="*/ 2317598 w 2647519"/>
                <a:gd name="connsiteY213" fmla="*/ 2019299 h 2612594"/>
                <a:gd name="connsiteX214" fmla="*/ 2294738 w 2647519"/>
                <a:gd name="connsiteY214" fmla="*/ 2050732 h 2612594"/>
                <a:gd name="connsiteX215" fmla="*/ 2292831 w 2647519"/>
                <a:gd name="connsiteY215" fmla="*/ 2051897 h 2612594"/>
                <a:gd name="connsiteX216" fmla="*/ 2291271 w 2647519"/>
                <a:gd name="connsiteY216" fmla="*/ 2054208 h 2612594"/>
                <a:gd name="connsiteX217" fmla="*/ 2293785 w 2647519"/>
                <a:gd name="connsiteY217" fmla="*/ 2052637 h 2612594"/>
                <a:gd name="connsiteX218" fmla="*/ 2316645 w 2647519"/>
                <a:gd name="connsiteY218" fmla="*/ 2021205 h 2612594"/>
                <a:gd name="connsiteX219" fmla="*/ 2342363 w 2647519"/>
                <a:gd name="connsiteY219" fmla="*/ 1982152 h 2612594"/>
                <a:gd name="connsiteX220" fmla="*/ 2371890 w 2647519"/>
                <a:gd name="connsiteY220" fmla="*/ 1943100 h 2612594"/>
                <a:gd name="connsiteX221" fmla="*/ 2384273 w 2647519"/>
                <a:gd name="connsiteY221" fmla="*/ 1922145 h 2612594"/>
                <a:gd name="connsiteX222" fmla="*/ 2396655 w 2647519"/>
                <a:gd name="connsiteY222" fmla="*/ 1899285 h 2612594"/>
                <a:gd name="connsiteX223" fmla="*/ 2422373 w 2647519"/>
                <a:gd name="connsiteY223" fmla="*/ 1862137 h 2612594"/>
                <a:gd name="connsiteX224" fmla="*/ 2498930 w 2647519"/>
                <a:gd name="connsiteY224" fmla="*/ 1857612 h 2612594"/>
                <a:gd name="connsiteX225" fmla="*/ 2490953 w 2647519"/>
                <a:gd name="connsiteY225" fmla="*/ 1875472 h 2612594"/>
                <a:gd name="connsiteX226" fmla="*/ 2473808 w 2647519"/>
                <a:gd name="connsiteY226" fmla="*/ 1909762 h 2612594"/>
                <a:gd name="connsiteX227" fmla="*/ 2490953 w 2647519"/>
                <a:gd name="connsiteY227" fmla="*/ 1875472 h 2612594"/>
                <a:gd name="connsiteX228" fmla="*/ 2498930 w 2647519"/>
                <a:gd name="connsiteY228" fmla="*/ 1857612 h 2612594"/>
                <a:gd name="connsiteX229" fmla="*/ 2521433 w 2647519"/>
                <a:gd name="connsiteY229" fmla="*/ 1847850 h 2612594"/>
                <a:gd name="connsiteX230" fmla="*/ 2509050 w 2647519"/>
                <a:gd name="connsiteY230" fmla="*/ 1884997 h 2612594"/>
                <a:gd name="connsiteX231" fmla="*/ 2487143 w 2647519"/>
                <a:gd name="connsiteY231" fmla="*/ 1925002 h 2612594"/>
                <a:gd name="connsiteX232" fmla="*/ 2465235 w 2647519"/>
                <a:gd name="connsiteY232" fmla="*/ 1965960 h 2612594"/>
                <a:gd name="connsiteX233" fmla="*/ 2445233 w 2647519"/>
                <a:gd name="connsiteY233" fmla="*/ 1991677 h 2612594"/>
                <a:gd name="connsiteX234" fmla="*/ 2458568 w 2647519"/>
                <a:gd name="connsiteY234" fmla="*/ 1965007 h 2612594"/>
                <a:gd name="connsiteX235" fmla="*/ 2469998 w 2647519"/>
                <a:gd name="connsiteY235" fmla="*/ 1938337 h 2612594"/>
                <a:gd name="connsiteX236" fmla="*/ 2478570 w 2647519"/>
                <a:gd name="connsiteY236" fmla="*/ 1924050 h 2612594"/>
                <a:gd name="connsiteX237" fmla="*/ 2490000 w 2647519"/>
                <a:gd name="connsiteY237" fmla="*/ 1905000 h 2612594"/>
                <a:gd name="connsiteX238" fmla="*/ 2500478 w 2647519"/>
                <a:gd name="connsiteY238" fmla="*/ 1885950 h 2612594"/>
                <a:gd name="connsiteX239" fmla="*/ 2521433 w 2647519"/>
                <a:gd name="connsiteY239" fmla="*/ 1847850 h 2612594"/>
                <a:gd name="connsiteX240" fmla="*/ 2459780 w 2647519"/>
                <a:gd name="connsiteY240" fmla="*/ 1766202 h 2612594"/>
                <a:gd name="connsiteX241" fmla="*/ 2436660 w 2647519"/>
                <a:gd name="connsiteY241" fmla="*/ 1806892 h 2612594"/>
                <a:gd name="connsiteX242" fmla="*/ 2436235 w 2647519"/>
                <a:gd name="connsiteY242" fmla="*/ 1807870 h 2612594"/>
                <a:gd name="connsiteX243" fmla="*/ 2459520 w 2647519"/>
                <a:gd name="connsiteY243" fmla="*/ 1766887 h 2612594"/>
                <a:gd name="connsiteX244" fmla="*/ 2472460 w 2647519"/>
                <a:gd name="connsiteY244" fmla="*/ 1674043 h 2612594"/>
                <a:gd name="connsiteX245" fmla="*/ 2444672 w 2647519"/>
                <a:gd name="connsiteY245" fmla="*/ 1749965 h 2612594"/>
                <a:gd name="connsiteX246" fmla="*/ 2386218 w 2647519"/>
                <a:gd name="connsiteY246" fmla="*/ 1869449 h 2612594"/>
                <a:gd name="connsiteX247" fmla="*/ 2377659 w 2647519"/>
                <a:gd name="connsiteY247" fmla="*/ 1882980 h 2612594"/>
                <a:gd name="connsiteX248" fmla="*/ 2377605 w 2647519"/>
                <a:gd name="connsiteY248" fmla="*/ 1883092 h 2612594"/>
                <a:gd name="connsiteX249" fmla="*/ 2357602 w 2647519"/>
                <a:gd name="connsiteY249" fmla="*/ 1917382 h 2612594"/>
                <a:gd name="connsiteX250" fmla="*/ 2337600 w 2647519"/>
                <a:gd name="connsiteY250" fmla="*/ 1954530 h 2612594"/>
                <a:gd name="connsiteX251" fmla="*/ 2314740 w 2647519"/>
                <a:gd name="connsiteY251" fmla="*/ 1983105 h 2612594"/>
                <a:gd name="connsiteX252" fmla="*/ 2295690 w 2647519"/>
                <a:gd name="connsiteY252" fmla="*/ 2015490 h 2612594"/>
                <a:gd name="connsiteX253" fmla="*/ 2183295 w 2647519"/>
                <a:gd name="connsiteY253" fmla="*/ 2142172 h 2612594"/>
                <a:gd name="connsiteX254" fmla="*/ 2146147 w 2647519"/>
                <a:gd name="connsiteY254" fmla="*/ 2173605 h 2612594"/>
                <a:gd name="connsiteX255" fmla="*/ 2142583 w 2647519"/>
                <a:gd name="connsiteY255" fmla="*/ 2176314 h 2612594"/>
                <a:gd name="connsiteX256" fmla="*/ 2141045 w 2647519"/>
                <a:gd name="connsiteY256" fmla="*/ 2177871 h 2612594"/>
                <a:gd name="connsiteX257" fmla="*/ 2125512 w 2647519"/>
                <a:gd name="connsiteY257" fmla="*/ 2190534 h 2612594"/>
                <a:gd name="connsiteX258" fmla="*/ 2112810 w 2647519"/>
                <a:gd name="connsiteY258" fmla="*/ 2205037 h 2612594"/>
                <a:gd name="connsiteX259" fmla="*/ 2066137 w 2647519"/>
                <a:gd name="connsiteY259" fmla="*/ 2240280 h 2612594"/>
                <a:gd name="connsiteX260" fmla="*/ 2058824 w 2647519"/>
                <a:gd name="connsiteY260" fmla="*/ 2244899 h 2612594"/>
                <a:gd name="connsiteX261" fmla="*/ 2038960 w 2647519"/>
                <a:gd name="connsiteY261" fmla="*/ 2261093 h 2612594"/>
                <a:gd name="connsiteX262" fmla="*/ 2036091 w 2647519"/>
                <a:gd name="connsiteY262" fmla="*/ 2262956 h 2612594"/>
                <a:gd name="connsiteX263" fmla="*/ 2031847 w 2647519"/>
                <a:gd name="connsiteY263" fmla="*/ 2266950 h 2612594"/>
                <a:gd name="connsiteX264" fmla="*/ 1994700 w 2647519"/>
                <a:gd name="connsiteY264" fmla="*/ 2291715 h 2612594"/>
                <a:gd name="connsiteX265" fmla="*/ 1957552 w 2647519"/>
                <a:gd name="connsiteY265" fmla="*/ 2314575 h 2612594"/>
                <a:gd name="connsiteX266" fmla="*/ 1953301 w 2647519"/>
                <a:gd name="connsiteY266" fmla="*/ 2316730 h 2612594"/>
                <a:gd name="connsiteX267" fmla="*/ 1928148 w 2647519"/>
                <a:gd name="connsiteY267" fmla="*/ 2333067 h 2612594"/>
                <a:gd name="connsiteX268" fmla="*/ 1920350 w 2647519"/>
                <a:gd name="connsiteY268" fmla="*/ 2337000 h 2612594"/>
                <a:gd name="connsiteX269" fmla="*/ 1912785 w 2647519"/>
                <a:gd name="connsiteY269" fmla="*/ 2342197 h 2612594"/>
                <a:gd name="connsiteX270" fmla="*/ 1887067 w 2647519"/>
                <a:gd name="connsiteY270" fmla="*/ 2356485 h 2612594"/>
                <a:gd name="connsiteX271" fmla="*/ 1863039 w 2647519"/>
                <a:gd name="connsiteY271" fmla="*/ 2365908 h 2612594"/>
                <a:gd name="connsiteX272" fmla="*/ 1809482 w 2647519"/>
                <a:gd name="connsiteY272" fmla="*/ 2392922 h 2612594"/>
                <a:gd name="connsiteX273" fmla="*/ 1683836 w 2647519"/>
                <a:gd name="connsiteY273" fmla="*/ 2439784 h 2612594"/>
                <a:gd name="connsiteX274" fmla="*/ 1596280 w 2647519"/>
                <a:gd name="connsiteY274" fmla="*/ 2462297 h 2612594"/>
                <a:gd name="connsiteX275" fmla="*/ 1667040 w 2647519"/>
                <a:gd name="connsiteY275" fmla="*/ 2448877 h 2612594"/>
                <a:gd name="connsiteX276" fmla="*/ 1680375 w 2647519"/>
                <a:gd name="connsiteY276" fmla="*/ 2446019 h 2612594"/>
                <a:gd name="connsiteX277" fmla="*/ 1723237 w 2647519"/>
                <a:gd name="connsiteY277" fmla="*/ 2430779 h 2612594"/>
                <a:gd name="connsiteX278" fmla="*/ 1749907 w 2647519"/>
                <a:gd name="connsiteY278" fmla="*/ 2422207 h 2612594"/>
                <a:gd name="connsiteX279" fmla="*/ 1792770 w 2647519"/>
                <a:gd name="connsiteY279" fmla="*/ 2400299 h 2612594"/>
                <a:gd name="connsiteX280" fmla="*/ 1841347 w 2647519"/>
                <a:gd name="connsiteY280" fmla="*/ 2383154 h 2612594"/>
                <a:gd name="connsiteX281" fmla="*/ 1872470 w 2647519"/>
                <a:gd name="connsiteY281" fmla="*/ 2370949 h 2612594"/>
                <a:gd name="connsiteX282" fmla="*/ 1886115 w 2647519"/>
                <a:gd name="connsiteY282" fmla="*/ 2363152 h 2612594"/>
                <a:gd name="connsiteX283" fmla="*/ 1898496 w 2647519"/>
                <a:gd name="connsiteY283" fmla="*/ 2359343 h 2612594"/>
                <a:gd name="connsiteX284" fmla="*/ 1915642 w 2647519"/>
                <a:gd name="connsiteY284" fmla="*/ 2349817 h 2612594"/>
                <a:gd name="connsiteX285" fmla="*/ 1920147 w 2647519"/>
                <a:gd name="connsiteY285" fmla="*/ 2346686 h 2612594"/>
                <a:gd name="connsiteX286" fmla="*/ 1931835 w 2647519"/>
                <a:gd name="connsiteY286" fmla="*/ 2335530 h 2612594"/>
                <a:gd name="connsiteX287" fmla="*/ 1957552 w 2647519"/>
                <a:gd name="connsiteY287" fmla="*/ 2320290 h 2612594"/>
                <a:gd name="connsiteX288" fmla="*/ 1986810 w 2647519"/>
                <a:gd name="connsiteY288" fmla="*/ 2305948 h 2612594"/>
                <a:gd name="connsiteX289" fmla="*/ 1997557 w 2647519"/>
                <a:gd name="connsiteY289" fmla="*/ 2299334 h 2612594"/>
                <a:gd name="connsiteX290" fmla="*/ 2034705 w 2647519"/>
                <a:gd name="connsiteY290" fmla="*/ 2274569 h 2612594"/>
                <a:gd name="connsiteX291" fmla="*/ 2050897 w 2647519"/>
                <a:gd name="connsiteY291" fmla="*/ 2259329 h 2612594"/>
                <a:gd name="connsiteX292" fmla="*/ 2068995 w 2647519"/>
                <a:gd name="connsiteY292" fmla="*/ 2247899 h 2612594"/>
                <a:gd name="connsiteX293" fmla="*/ 2115667 w 2647519"/>
                <a:gd name="connsiteY293" fmla="*/ 2212657 h 2612594"/>
                <a:gd name="connsiteX294" fmla="*/ 2149005 w 2647519"/>
                <a:gd name="connsiteY294" fmla="*/ 2181224 h 2612594"/>
                <a:gd name="connsiteX295" fmla="*/ 2186152 w 2647519"/>
                <a:gd name="connsiteY295" fmla="*/ 2149792 h 2612594"/>
                <a:gd name="connsiteX296" fmla="*/ 2298547 w 2647519"/>
                <a:gd name="connsiteY296" fmla="*/ 2023109 h 2612594"/>
                <a:gd name="connsiteX297" fmla="*/ 2314015 w 2647519"/>
                <a:gd name="connsiteY297" fmla="*/ 1996814 h 2612594"/>
                <a:gd name="connsiteX298" fmla="*/ 2314740 w 2647519"/>
                <a:gd name="connsiteY298" fmla="*/ 1994534 h 2612594"/>
                <a:gd name="connsiteX299" fmla="*/ 2339505 w 2647519"/>
                <a:gd name="connsiteY299" fmla="*/ 1956434 h 2612594"/>
                <a:gd name="connsiteX300" fmla="*/ 2347125 w 2647519"/>
                <a:gd name="connsiteY300" fmla="*/ 1945004 h 2612594"/>
                <a:gd name="connsiteX301" fmla="*/ 2357257 w 2647519"/>
                <a:gd name="connsiteY301" fmla="*/ 1930951 h 2612594"/>
                <a:gd name="connsiteX302" fmla="*/ 2360460 w 2647519"/>
                <a:gd name="connsiteY302" fmla="*/ 1925002 h 2612594"/>
                <a:gd name="connsiteX303" fmla="*/ 2380462 w 2647519"/>
                <a:gd name="connsiteY303" fmla="*/ 1890712 h 2612594"/>
                <a:gd name="connsiteX304" fmla="*/ 2419515 w 2647519"/>
                <a:gd name="connsiteY304" fmla="*/ 1809749 h 2612594"/>
                <a:gd name="connsiteX305" fmla="*/ 2457615 w 2647519"/>
                <a:gd name="connsiteY305" fmla="*/ 1723072 h 2612594"/>
                <a:gd name="connsiteX306" fmla="*/ 2468807 w 2647519"/>
                <a:gd name="connsiteY306" fmla="*/ 1687829 h 2612594"/>
                <a:gd name="connsiteX307" fmla="*/ 2576677 w 2647519"/>
                <a:gd name="connsiteY307" fmla="*/ 1589722 h 2612594"/>
                <a:gd name="connsiteX308" fmla="*/ 2573820 w 2647519"/>
                <a:gd name="connsiteY308" fmla="*/ 1591627 h 2612594"/>
                <a:gd name="connsiteX309" fmla="*/ 2573820 w 2647519"/>
                <a:gd name="connsiteY309" fmla="*/ 1591627 h 2612594"/>
                <a:gd name="connsiteX310" fmla="*/ 2585674 w 2647519"/>
                <a:gd name="connsiteY310" fmla="*/ 1533271 h 2612594"/>
                <a:gd name="connsiteX311" fmla="*/ 2585332 w 2647519"/>
                <a:gd name="connsiteY311" fmla="*/ 1534956 h 2612594"/>
                <a:gd name="connsiteX312" fmla="*/ 2588107 w 2647519"/>
                <a:gd name="connsiteY312" fmla="*/ 1538287 h 2612594"/>
                <a:gd name="connsiteX313" fmla="*/ 2596680 w 2647519"/>
                <a:gd name="connsiteY313" fmla="*/ 1547812 h 2612594"/>
                <a:gd name="connsiteX314" fmla="*/ 2602395 w 2647519"/>
                <a:gd name="connsiteY314" fmla="*/ 1544002 h 2612594"/>
                <a:gd name="connsiteX315" fmla="*/ 2602539 w 2647519"/>
                <a:gd name="connsiteY315" fmla="*/ 1543271 h 2612594"/>
                <a:gd name="connsiteX316" fmla="*/ 2598585 w 2647519"/>
                <a:gd name="connsiteY316" fmla="*/ 1545907 h 2612594"/>
                <a:gd name="connsiteX317" fmla="*/ 2589060 w 2647519"/>
                <a:gd name="connsiteY317" fmla="*/ 1537334 h 2612594"/>
                <a:gd name="connsiteX318" fmla="*/ 2577184 w 2647519"/>
                <a:gd name="connsiteY318" fmla="*/ 1425070 h 2612594"/>
                <a:gd name="connsiteX319" fmla="*/ 2576519 w 2647519"/>
                <a:gd name="connsiteY319" fmla="*/ 1425107 h 2612594"/>
                <a:gd name="connsiteX320" fmla="*/ 2575314 w 2647519"/>
                <a:gd name="connsiteY320" fmla="*/ 1425174 h 2612594"/>
                <a:gd name="connsiteX321" fmla="*/ 2575725 w 2647519"/>
                <a:gd name="connsiteY321" fmla="*/ 1429702 h 2612594"/>
                <a:gd name="connsiteX322" fmla="*/ 2574773 w 2647519"/>
                <a:gd name="connsiteY322" fmla="*/ 1453515 h 2612594"/>
                <a:gd name="connsiteX323" fmla="*/ 2570963 w 2647519"/>
                <a:gd name="connsiteY323" fmla="*/ 1467802 h 2612594"/>
                <a:gd name="connsiteX324" fmla="*/ 2548103 w 2647519"/>
                <a:gd name="connsiteY324" fmla="*/ 1503997 h 2612594"/>
                <a:gd name="connsiteX325" fmla="*/ 2542388 w 2647519"/>
                <a:gd name="connsiteY325" fmla="*/ 1535430 h 2612594"/>
                <a:gd name="connsiteX326" fmla="*/ 2536673 w 2647519"/>
                <a:gd name="connsiteY326" fmla="*/ 1545907 h 2612594"/>
                <a:gd name="connsiteX327" fmla="*/ 2527148 w 2647519"/>
                <a:gd name="connsiteY327" fmla="*/ 1591627 h 2612594"/>
                <a:gd name="connsiteX328" fmla="*/ 2516670 w 2647519"/>
                <a:gd name="connsiteY328" fmla="*/ 1627822 h 2612594"/>
                <a:gd name="connsiteX329" fmla="*/ 2505240 w 2647519"/>
                <a:gd name="connsiteY329" fmla="*/ 1663065 h 2612594"/>
                <a:gd name="connsiteX330" fmla="*/ 2498573 w 2647519"/>
                <a:gd name="connsiteY330" fmla="*/ 1690687 h 2612594"/>
                <a:gd name="connsiteX331" fmla="*/ 2490953 w 2647519"/>
                <a:gd name="connsiteY331" fmla="*/ 1719262 h 2612594"/>
                <a:gd name="connsiteX332" fmla="*/ 2497030 w 2647519"/>
                <a:gd name="connsiteY332" fmla="*/ 1709809 h 2612594"/>
                <a:gd name="connsiteX333" fmla="*/ 2502383 w 2647519"/>
                <a:gd name="connsiteY333" fmla="*/ 1689734 h 2612594"/>
                <a:gd name="connsiteX334" fmla="*/ 2507145 w 2647519"/>
                <a:gd name="connsiteY334" fmla="*/ 1661159 h 2612594"/>
                <a:gd name="connsiteX335" fmla="*/ 2518575 w 2647519"/>
                <a:gd name="connsiteY335" fmla="*/ 1625917 h 2612594"/>
                <a:gd name="connsiteX336" fmla="*/ 2529053 w 2647519"/>
                <a:gd name="connsiteY336" fmla="*/ 1589722 h 2612594"/>
                <a:gd name="connsiteX337" fmla="*/ 2538578 w 2647519"/>
                <a:gd name="connsiteY337" fmla="*/ 1544002 h 2612594"/>
                <a:gd name="connsiteX338" fmla="*/ 2544293 w 2647519"/>
                <a:gd name="connsiteY338" fmla="*/ 1533524 h 2612594"/>
                <a:gd name="connsiteX339" fmla="*/ 2550008 w 2647519"/>
                <a:gd name="connsiteY339" fmla="*/ 1502092 h 2612594"/>
                <a:gd name="connsiteX340" fmla="*/ 2572868 w 2647519"/>
                <a:gd name="connsiteY340" fmla="*/ 1465897 h 2612594"/>
                <a:gd name="connsiteX341" fmla="*/ 2557628 w 2647519"/>
                <a:gd name="connsiteY341" fmla="*/ 1539239 h 2612594"/>
                <a:gd name="connsiteX342" fmla="*/ 2546198 w 2647519"/>
                <a:gd name="connsiteY342" fmla="*/ 1600199 h 2612594"/>
                <a:gd name="connsiteX343" fmla="*/ 2520480 w 2647519"/>
                <a:gd name="connsiteY343" fmla="*/ 1678304 h 2612594"/>
                <a:gd name="connsiteX344" fmla="*/ 2515392 w 2647519"/>
                <a:gd name="connsiteY344" fmla="*/ 1686218 h 2612594"/>
                <a:gd name="connsiteX345" fmla="*/ 2513217 w 2647519"/>
                <a:gd name="connsiteY345" fmla="*/ 1698069 h 2612594"/>
                <a:gd name="connsiteX346" fmla="*/ 2506193 w 2647519"/>
                <a:gd name="connsiteY346" fmla="*/ 1718310 h 2612594"/>
                <a:gd name="connsiteX347" fmla="*/ 2479523 w 2647519"/>
                <a:gd name="connsiteY347" fmla="*/ 1776412 h 2612594"/>
                <a:gd name="connsiteX348" fmla="*/ 2467140 w 2647519"/>
                <a:gd name="connsiteY348" fmla="*/ 1806892 h 2612594"/>
                <a:gd name="connsiteX349" fmla="*/ 2459520 w 2647519"/>
                <a:gd name="connsiteY349" fmla="*/ 1823085 h 2612594"/>
                <a:gd name="connsiteX350" fmla="*/ 2449995 w 2647519"/>
                <a:gd name="connsiteY350" fmla="*/ 1840230 h 2612594"/>
                <a:gd name="connsiteX351" fmla="*/ 2424278 w 2647519"/>
                <a:gd name="connsiteY351" fmla="*/ 1885950 h 2612594"/>
                <a:gd name="connsiteX352" fmla="*/ 2396655 w 2647519"/>
                <a:gd name="connsiteY352" fmla="*/ 1930717 h 2612594"/>
                <a:gd name="connsiteX353" fmla="*/ 2361413 w 2647519"/>
                <a:gd name="connsiteY353" fmla="*/ 1990725 h 2612594"/>
                <a:gd name="connsiteX354" fmla="*/ 2322360 w 2647519"/>
                <a:gd name="connsiteY354" fmla="*/ 2049780 h 2612594"/>
                <a:gd name="connsiteX355" fmla="*/ 2296643 w 2647519"/>
                <a:gd name="connsiteY355" fmla="*/ 2083117 h 2612594"/>
                <a:gd name="connsiteX356" fmla="*/ 2269020 w 2647519"/>
                <a:gd name="connsiteY356" fmla="*/ 2115502 h 2612594"/>
                <a:gd name="connsiteX357" fmla="*/ 2259495 w 2647519"/>
                <a:gd name="connsiteY357" fmla="*/ 2128837 h 2612594"/>
                <a:gd name="connsiteX358" fmla="*/ 2249018 w 2647519"/>
                <a:gd name="connsiteY358" fmla="*/ 2142172 h 2612594"/>
                <a:gd name="connsiteX359" fmla="*/ 2232825 w 2647519"/>
                <a:gd name="connsiteY359" fmla="*/ 2155507 h 2612594"/>
                <a:gd name="connsiteX360" fmla="*/ 2206342 w 2647519"/>
                <a:gd name="connsiteY360" fmla="*/ 2184829 h 2612594"/>
                <a:gd name="connsiteX361" fmla="*/ 2207107 w 2647519"/>
                <a:gd name="connsiteY361" fmla="*/ 2187892 h 2612594"/>
                <a:gd name="connsiteX362" fmla="*/ 2179485 w 2647519"/>
                <a:gd name="connsiteY362" fmla="*/ 2216467 h 2612594"/>
                <a:gd name="connsiteX363" fmla="*/ 2149957 w 2647519"/>
                <a:gd name="connsiteY363" fmla="*/ 2237422 h 2612594"/>
                <a:gd name="connsiteX364" fmla="*/ 2126145 w 2647519"/>
                <a:gd name="connsiteY364" fmla="*/ 2256472 h 2612594"/>
                <a:gd name="connsiteX365" fmla="*/ 2103587 w 2647519"/>
                <a:gd name="connsiteY365" fmla="*/ 2272957 h 2612594"/>
                <a:gd name="connsiteX366" fmla="*/ 2107095 w 2647519"/>
                <a:gd name="connsiteY366" fmla="*/ 2272665 h 2612594"/>
                <a:gd name="connsiteX367" fmla="*/ 2131860 w 2647519"/>
                <a:gd name="connsiteY367" fmla="*/ 2254567 h 2612594"/>
                <a:gd name="connsiteX368" fmla="*/ 2155673 w 2647519"/>
                <a:gd name="connsiteY368" fmla="*/ 2235517 h 2612594"/>
                <a:gd name="connsiteX369" fmla="*/ 2185200 w 2647519"/>
                <a:gd name="connsiteY369" fmla="*/ 2214562 h 2612594"/>
                <a:gd name="connsiteX370" fmla="*/ 2212823 w 2647519"/>
                <a:gd name="connsiteY370" fmla="*/ 2185987 h 2612594"/>
                <a:gd name="connsiteX371" fmla="*/ 2211870 w 2647519"/>
                <a:gd name="connsiteY371" fmla="*/ 2182177 h 2612594"/>
                <a:gd name="connsiteX372" fmla="*/ 2238540 w 2647519"/>
                <a:gd name="connsiteY372" fmla="*/ 2152650 h 2612594"/>
                <a:gd name="connsiteX373" fmla="*/ 2254733 w 2647519"/>
                <a:gd name="connsiteY373" fmla="*/ 2139315 h 2612594"/>
                <a:gd name="connsiteX374" fmla="*/ 2265210 w 2647519"/>
                <a:gd name="connsiteY374" fmla="*/ 2125980 h 2612594"/>
                <a:gd name="connsiteX375" fmla="*/ 2274735 w 2647519"/>
                <a:gd name="connsiteY375" fmla="*/ 2112645 h 2612594"/>
                <a:gd name="connsiteX376" fmla="*/ 2302358 w 2647519"/>
                <a:gd name="connsiteY376" fmla="*/ 2080260 h 2612594"/>
                <a:gd name="connsiteX377" fmla="*/ 2328075 w 2647519"/>
                <a:gd name="connsiteY377" fmla="*/ 2046922 h 2612594"/>
                <a:gd name="connsiteX378" fmla="*/ 2367128 w 2647519"/>
                <a:gd name="connsiteY378" fmla="*/ 1987867 h 2612594"/>
                <a:gd name="connsiteX379" fmla="*/ 2402370 w 2647519"/>
                <a:gd name="connsiteY379" fmla="*/ 1927860 h 2612594"/>
                <a:gd name="connsiteX380" fmla="*/ 2429993 w 2647519"/>
                <a:gd name="connsiteY380" fmla="*/ 1883092 h 2612594"/>
                <a:gd name="connsiteX381" fmla="*/ 2455710 w 2647519"/>
                <a:gd name="connsiteY381" fmla="*/ 1837372 h 2612594"/>
                <a:gd name="connsiteX382" fmla="*/ 2465235 w 2647519"/>
                <a:gd name="connsiteY382" fmla="*/ 1820227 h 2612594"/>
                <a:gd name="connsiteX383" fmla="*/ 2472855 w 2647519"/>
                <a:gd name="connsiteY383" fmla="*/ 1804035 h 2612594"/>
                <a:gd name="connsiteX384" fmla="*/ 2485238 w 2647519"/>
                <a:gd name="connsiteY384" fmla="*/ 1773555 h 2612594"/>
                <a:gd name="connsiteX385" fmla="*/ 2511908 w 2647519"/>
                <a:gd name="connsiteY385" fmla="*/ 1715452 h 2612594"/>
                <a:gd name="connsiteX386" fmla="*/ 2522385 w 2647519"/>
                <a:gd name="connsiteY386" fmla="*/ 1676400 h 2612594"/>
                <a:gd name="connsiteX387" fmla="*/ 2548103 w 2647519"/>
                <a:gd name="connsiteY387" fmla="*/ 1598295 h 2612594"/>
                <a:gd name="connsiteX388" fmla="*/ 2559533 w 2647519"/>
                <a:gd name="connsiteY388" fmla="*/ 1537335 h 2612594"/>
                <a:gd name="connsiteX389" fmla="*/ 2574773 w 2647519"/>
                <a:gd name="connsiteY389" fmla="*/ 1463992 h 2612594"/>
                <a:gd name="connsiteX390" fmla="*/ 2578209 w 2647519"/>
                <a:gd name="connsiteY390" fmla="*/ 1451109 h 2612594"/>
                <a:gd name="connsiteX391" fmla="*/ 2575725 w 2647519"/>
                <a:gd name="connsiteY391" fmla="*/ 1450657 h 2612594"/>
                <a:gd name="connsiteX392" fmla="*/ 2576677 w 2647519"/>
                <a:gd name="connsiteY392" fmla="*/ 1426845 h 2612594"/>
                <a:gd name="connsiteX393" fmla="*/ 2597632 w 2647519"/>
                <a:gd name="connsiteY393" fmla="*/ 1404937 h 2612594"/>
                <a:gd name="connsiteX394" fmla="*/ 2586540 w 2647519"/>
                <a:gd name="connsiteY394" fmla="*/ 1451152 h 2612594"/>
                <a:gd name="connsiteX395" fmla="*/ 2586541 w 2647519"/>
                <a:gd name="connsiteY395" fmla="*/ 1451152 h 2612594"/>
                <a:gd name="connsiteX396" fmla="*/ 2597633 w 2647519"/>
                <a:gd name="connsiteY396" fmla="*/ 1404938 h 2612594"/>
                <a:gd name="connsiteX397" fmla="*/ 2606205 w 2647519"/>
                <a:gd name="connsiteY397" fmla="*/ 1395412 h 2612594"/>
                <a:gd name="connsiteX398" fmla="*/ 2600490 w 2647519"/>
                <a:gd name="connsiteY398" fmla="*/ 1407795 h 2612594"/>
                <a:gd name="connsiteX399" fmla="*/ 2600490 w 2647519"/>
                <a:gd name="connsiteY399" fmla="*/ 1407795 h 2612594"/>
                <a:gd name="connsiteX400" fmla="*/ 2599180 w 2647519"/>
                <a:gd name="connsiteY400" fmla="*/ 1433750 h 2612594"/>
                <a:gd name="connsiteX401" fmla="*/ 2598585 w 2647519"/>
                <a:gd name="connsiteY401" fmla="*/ 1458277 h 2612594"/>
                <a:gd name="connsiteX402" fmla="*/ 2589060 w 2647519"/>
                <a:gd name="connsiteY402" fmla="*/ 1487586 h 2612594"/>
                <a:gd name="connsiteX403" fmla="*/ 2589060 w 2647519"/>
                <a:gd name="connsiteY403" fmla="*/ 1490934 h 2612594"/>
                <a:gd name="connsiteX404" fmla="*/ 2600490 w 2647519"/>
                <a:gd name="connsiteY404" fmla="*/ 1458277 h 2612594"/>
                <a:gd name="connsiteX405" fmla="*/ 2602395 w 2647519"/>
                <a:gd name="connsiteY405" fmla="*/ 1407794 h 2612594"/>
                <a:gd name="connsiteX406" fmla="*/ 2606836 w 2647519"/>
                <a:gd name="connsiteY406" fmla="*/ 1398173 h 2612594"/>
                <a:gd name="connsiteX407" fmla="*/ 2565247 w 2647519"/>
                <a:gd name="connsiteY407" fmla="*/ 1354454 h 2612594"/>
                <a:gd name="connsiteX408" fmla="*/ 2559005 w 2647519"/>
                <a:gd name="connsiteY408" fmla="*/ 1369208 h 2612594"/>
                <a:gd name="connsiteX409" fmla="*/ 2556675 w 2647519"/>
                <a:gd name="connsiteY409" fmla="*/ 1390650 h 2612594"/>
                <a:gd name="connsiteX410" fmla="*/ 2553670 w 2647519"/>
                <a:gd name="connsiteY410" fmla="*/ 1380633 h 2612594"/>
                <a:gd name="connsiteX411" fmla="*/ 2552571 w 2647519"/>
                <a:gd name="connsiteY411" fmla="*/ 1382047 h 2612594"/>
                <a:gd name="connsiteX412" fmla="*/ 2555723 w 2647519"/>
                <a:gd name="connsiteY412" fmla="*/ 1392555 h 2612594"/>
                <a:gd name="connsiteX413" fmla="*/ 2553818 w 2647519"/>
                <a:gd name="connsiteY413" fmla="*/ 1407795 h 2612594"/>
                <a:gd name="connsiteX414" fmla="*/ 2557628 w 2647519"/>
                <a:gd name="connsiteY414" fmla="*/ 1420177 h 2612594"/>
                <a:gd name="connsiteX415" fmla="*/ 2560581 w 2647519"/>
                <a:gd name="connsiteY415" fmla="*/ 1420013 h 2612594"/>
                <a:gd name="connsiteX416" fmla="*/ 2558580 w 2647519"/>
                <a:gd name="connsiteY416" fmla="*/ 1413509 h 2612594"/>
                <a:gd name="connsiteX417" fmla="*/ 2560485 w 2647519"/>
                <a:gd name="connsiteY417" fmla="*/ 1398269 h 2612594"/>
                <a:gd name="connsiteX418" fmla="*/ 2565247 w 2647519"/>
                <a:gd name="connsiteY418" fmla="*/ 1354454 h 2612594"/>
                <a:gd name="connsiteX419" fmla="*/ 2645258 w 2647519"/>
                <a:gd name="connsiteY419" fmla="*/ 1328737 h 2612594"/>
                <a:gd name="connsiteX420" fmla="*/ 2647163 w 2647519"/>
                <a:gd name="connsiteY420" fmla="*/ 1329689 h 2612594"/>
                <a:gd name="connsiteX421" fmla="*/ 2646210 w 2647519"/>
                <a:gd name="connsiteY421" fmla="*/ 1369694 h 2612594"/>
                <a:gd name="connsiteX422" fmla="*/ 2647163 w 2647519"/>
                <a:gd name="connsiteY422" fmla="*/ 1397317 h 2612594"/>
                <a:gd name="connsiteX423" fmla="*/ 2644305 w 2647519"/>
                <a:gd name="connsiteY423" fmla="*/ 1447799 h 2612594"/>
                <a:gd name="connsiteX424" fmla="*/ 2641448 w 2647519"/>
                <a:gd name="connsiteY424" fmla="*/ 1476374 h 2612594"/>
                <a:gd name="connsiteX425" fmla="*/ 2632875 w 2647519"/>
                <a:gd name="connsiteY425" fmla="*/ 1518284 h 2612594"/>
                <a:gd name="connsiteX426" fmla="*/ 2630018 w 2647519"/>
                <a:gd name="connsiteY426" fmla="*/ 1553527 h 2612594"/>
                <a:gd name="connsiteX427" fmla="*/ 2615730 w 2647519"/>
                <a:gd name="connsiteY427" fmla="*/ 1618297 h 2612594"/>
                <a:gd name="connsiteX428" fmla="*/ 2602395 w 2647519"/>
                <a:gd name="connsiteY428" fmla="*/ 1674494 h 2612594"/>
                <a:gd name="connsiteX429" fmla="*/ 2578583 w 2647519"/>
                <a:gd name="connsiteY429" fmla="*/ 1684972 h 2612594"/>
                <a:gd name="connsiteX430" fmla="*/ 2580488 w 2647519"/>
                <a:gd name="connsiteY430" fmla="*/ 1679257 h 2612594"/>
                <a:gd name="connsiteX431" fmla="*/ 2584298 w 2647519"/>
                <a:gd name="connsiteY431" fmla="*/ 1639252 h 2612594"/>
                <a:gd name="connsiteX432" fmla="*/ 2598585 w 2647519"/>
                <a:gd name="connsiteY432" fmla="*/ 1597342 h 2612594"/>
                <a:gd name="connsiteX433" fmla="*/ 2610015 w 2647519"/>
                <a:gd name="connsiteY433" fmla="*/ 1590675 h 2612594"/>
                <a:gd name="connsiteX434" fmla="*/ 2610015 w 2647519"/>
                <a:gd name="connsiteY434" fmla="*/ 1590674 h 2612594"/>
                <a:gd name="connsiteX435" fmla="*/ 2622398 w 2647519"/>
                <a:gd name="connsiteY435" fmla="*/ 1518284 h 2612594"/>
                <a:gd name="connsiteX436" fmla="*/ 2629065 w 2647519"/>
                <a:gd name="connsiteY436" fmla="*/ 1483994 h 2612594"/>
                <a:gd name="connsiteX437" fmla="*/ 2634780 w 2647519"/>
                <a:gd name="connsiteY437" fmla="*/ 1448752 h 2612594"/>
                <a:gd name="connsiteX438" fmla="*/ 2639543 w 2647519"/>
                <a:gd name="connsiteY438" fmla="*/ 1415414 h 2612594"/>
                <a:gd name="connsiteX439" fmla="*/ 2641448 w 2647519"/>
                <a:gd name="connsiteY439" fmla="*/ 1383982 h 2612594"/>
                <a:gd name="connsiteX440" fmla="*/ 2642400 w 2647519"/>
                <a:gd name="connsiteY440" fmla="*/ 1357312 h 2612594"/>
                <a:gd name="connsiteX441" fmla="*/ 2644305 w 2647519"/>
                <a:gd name="connsiteY441" fmla="*/ 1343024 h 2612594"/>
                <a:gd name="connsiteX442" fmla="*/ 2645258 w 2647519"/>
                <a:gd name="connsiteY442" fmla="*/ 1328737 h 2612594"/>
                <a:gd name="connsiteX443" fmla="*/ 134151 w 2647519"/>
                <a:gd name="connsiteY443" fmla="*/ 887095 h 2612594"/>
                <a:gd name="connsiteX444" fmla="*/ 134625 w 2647519"/>
                <a:gd name="connsiteY444" fmla="*/ 887332 h 2612594"/>
                <a:gd name="connsiteX445" fmla="*/ 134670 w 2647519"/>
                <a:gd name="connsiteY445" fmla="*/ 887199 h 2612594"/>
                <a:gd name="connsiteX446" fmla="*/ 191618 w 2647519"/>
                <a:gd name="connsiteY446" fmla="*/ 750570 h 2612594"/>
                <a:gd name="connsiteX447" fmla="*/ 170663 w 2647519"/>
                <a:gd name="connsiteY447" fmla="*/ 789622 h 2612594"/>
                <a:gd name="connsiteX448" fmla="*/ 153518 w 2647519"/>
                <a:gd name="connsiteY448" fmla="*/ 803910 h 2612594"/>
                <a:gd name="connsiteX449" fmla="*/ 153477 w 2647519"/>
                <a:gd name="connsiteY449" fmla="*/ 804822 h 2612594"/>
                <a:gd name="connsiteX450" fmla="*/ 151819 w 2647519"/>
                <a:gd name="connsiteY450" fmla="*/ 841286 h 2612594"/>
                <a:gd name="connsiteX451" fmla="*/ 151866 w 2647519"/>
                <a:gd name="connsiteY451" fmla="*/ 841199 h 2612594"/>
                <a:gd name="connsiteX452" fmla="*/ 153518 w 2647519"/>
                <a:gd name="connsiteY452" fmla="*/ 804862 h 2612594"/>
                <a:gd name="connsiteX453" fmla="*/ 170663 w 2647519"/>
                <a:gd name="connsiteY453" fmla="*/ 790574 h 2612594"/>
                <a:gd name="connsiteX454" fmla="*/ 191618 w 2647519"/>
                <a:gd name="connsiteY454" fmla="*/ 751522 h 2612594"/>
                <a:gd name="connsiteX455" fmla="*/ 192332 w 2647519"/>
                <a:gd name="connsiteY455" fmla="*/ 751998 h 2612594"/>
                <a:gd name="connsiteX456" fmla="*/ 192689 w 2647519"/>
                <a:gd name="connsiteY456" fmla="*/ 751284 h 2612594"/>
                <a:gd name="connsiteX457" fmla="*/ 203047 w 2647519"/>
                <a:gd name="connsiteY457" fmla="*/ 667702 h 2612594"/>
                <a:gd name="connsiteX458" fmla="*/ 189712 w 2647519"/>
                <a:gd name="connsiteY458" fmla="*/ 677227 h 2612594"/>
                <a:gd name="connsiteX459" fmla="*/ 169710 w 2647519"/>
                <a:gd name="connsiteY459" fmla="*/ 719137 h 2612594"/>
                <a:gd name="connsiteX460" fmla="*/ 174286 w 2647519"/>
                <a:gd name="connsiteY460" fmla="*/ 722798 h 2612594"/>
                <a:gd name="connsiteX461" fmla="*/ 174435 w 2647519"/>
                <a:gd name="connsiteY461" fmla="*/ 722155 h 2612594"/>
                <a:gd name="connsiteX462" fmla="*/ 170663 w 2647519"/>
                <a:gd name="connsiteY462" fmla="*/ 719137 h 2612594"/>
                <a:gd name="connsiteX463" fmla="*/ 190665 w 2647519"/>
                <a:gd name="connsiteY463" fmla="*/ 677227 h 2612594"/>
                <a:gd name="connsiteX464" fmla="*/ 202473 w 2647519"/>
                <a:gd name="connsiteY464" fmla="*/ 668793 h 2612594"/>
                <a:gd name="connsiteX465" fmla="*/ 276390 w 2647519"/>
                <a:gd name="connsiteY465" fmla="*/ 613410 h 2612594"/>
                <a:gd name="connsiteX466" fmla="*/ 275187 w 2647519"/>
                <a:gd name="connsiteY466" fmla="*/ 614373 h 2612594"/>
                <a:gd name="connsiteX467" fmla="*/ 270080 w 2647519"/>
                <a:gd name="connsiteY467" fmla="*/ 634008 h 2612594"/>
                <a:gd name="connsiteX468" fmla="*/ 266865 w 2647519"/>
                <a:gd name="connsiteY468" fmla="*/ 643890 h 2612594"/>
                <a:gd name="connsiteX469" fmla="*/ 179235 w 2647519"/>
                <a:gd name="connsiteY469" fmla="*/ 803910 h 2612594"/>
                <a:gd name="connsiteX470" fmla="*/ 166852 w 2647519"/>
                <a:gd name="connsiteY470" fmla="*/ 842962 h 2612594"/>
                <a:gd name="connsiteX471" fmla="*/ 155422 w 2647519"/>
                <a:gd name="connsiteY471" fmla="*/ 882967 h 2612594"/>
                <a:gd name="connsiteX472" fmla="*/ 130657 w 2647519"/>
                <a:gd name="connsiteY472" fmla="*/ 966787 h 2612594"/>
                <a:gd name="connsiteX473" fmla="*/ 114465 w 2647519"/>
                <a:gd name="connsiteY473" fmla="*/ 1023937 h 2612594"/>
                <a:gd name="connsiteX474" fmla="*/ 106845 w 2647519"/>
                <a:gd name="connsiteY474" fmla="*/ 1066800 h 2612594"/>
                <a:gd name="connsiteX475" fmla="*/ 103035 w 2647519"/>
                <a:gd name="connsiteY475" fmla="*/ 1088707 h 2612594"/>
                <a:gd name="connsiteX476" fmla="*/ 100177 w 2647519"/>
                <a:gd name="connsiteY476" fmla="*/ 1110615 h 2612594"/>
                <a:gd name="connsiteX477" fmla="*/ 91605 w 2647519"/>
                <a:gd name="connsiteY477" fmla="*/ 1169670 h 2612594"/>
                <a:gd name="connsiteX478" fmla="*/ 88747 w 2647519"/>
                <a:gd name="connsiteY478" fmla="*/ 1205865 h 2612594"/>
                <a:gd name="connsiteX479" fmla="*/ 93510 w 2647519"/>
                <a:gd name="connsiteY479" fmla="*/ 1243965 h 2612594"/>
                <a:gd name="connsiteX480" fmla="*/ 95742 w 2647519"/>
                <a:gd name="connsiteY480" fmla="*/ 1223205 h 2612594"/>
                <a:gd name="connsiteX481" fmla="*/ 95415 w 2647519"/>
                <a:gd name="connsiteY481" fmla="*/ 1216342 h 2612594"/>
                <a:gd name="connsiteX482" fmla="*/ 99225 w 2647519"/>
                <a:gd name="connsiteY482" fmla="*/ 1176337 h 2612594"/>
                <a:gd name="connsiteX483" fmla="*/ 107797 w 2647519"/>
                <a:gd name="connsiteY483" fmla="*/ 1117282 h 2612594"/>
                <a:gd name="connsiteX484" fmla="*/ 114596 w 2647519"/>
                <a:gd name="connsiteY484" fmla="*/ 1109123 h 2612594"/>
                <a:gd name="connsiteX485" fmla="*/ 124469 w 2647519"/>
                <a:gd name="connsiteY485" fmla="*/ 1043051 h 2612594"/>
                <a:gd name="connsiteX486" fmla="*/ 123990 w 2647519"/>
                <a:gd name="connsiteY486" fmla="*/ 1031557 h 2612594"/>
                <a:gd name="connsiteX487" fmla="*/ 133400 w 2647519"/>
                <a:gd name="connsiteY487" fmla="*/ 1004581 h 2612594"/>
                <a:gd name="connsiteX488" fmla="*/ 138999 w 2647519"/>
                <a:gd name="connsiteY488" fmla="*/ 981931 h 2612594"/>
                <a:gd name="connsiteX489" fmla="*/ 137325 w 2647519"/>
                <a:gd name="connsiteY489" fmla="*/ 985837 h 2612594"/>
                <a:gd name="connsiteX490" fmla="*/ 131610 w 2647519"/>
                <a:gd name="connsiteY490" fmla="*/ 983932 h 2612594"/>
                <a:gd name="connsiteX491" fmla="*/ 117322 w 2647519"/>
                <a:gd name="connsiteY491" fmla="*/ 1024890 h 2612594"/>
                <a:gd name="connsiteX492" fmla="*/ 118275 w 2647519"/>
                <a:gd name="connsiteY492" fmla="*/ 1047750 h 2612594"/>
                <a:gd name="connsiteX493" fmla="*/ 111607 w 2647519"/>
                <a:gd name="connsiteY493" fmla="*/ 1091565 h 2612594"/>
                <a:gd name="connsiteX494" fmla="*/ 110655 w 2647519"/>
                <a:gd name="connsiteY494" fmla="*/ 1099185 h 2612594"/>
                <a:gd name="connsiteX495" fmla="*/ 101130 w 2647519"/>
                <a:gd name="connsiteY495" fmla="*/ 1110615 h 2612594"/>
                <a:gd name="connsiteX496" fmla="*/ 103987 w 2647519"/>
                <a:gd name="connsiteY496" fmla="*/ 1088707 h 2612594"/>
                <a:gd name="connsiteX497" fmla="*/ 107797 w 2647519"/>
                <a:gd name="connsiteY497" fmla="*/ 1066800 h 2612594"/>
                <a:gd name="connsiteX498" fmla="*/ 115417 w 2647519"/>
                <a:gd name="connsiteY498" fmla="*/ 1023937 h 2612594"/>
                <a:gd name="connsiteX499" fmla="*/ 131610 w 2647519"/>
                <a:gd name="connsiteY499" fmla="*/ 966787 h 2612594"/>
                <a:gd name="connsiteX500" fmla="*/ 156375 w 2647519"/>
                <a:gd name="connsiteY500" fmla="*/ 882967 h 2612594"/>
                <a:gd name="connsiteX501" fmla="*/ 167805 w 2647519"/>
                <a:gd name="connsiteY501" fmla="*/ 842962 h 2612594"/>
                <a:gd name="connsiteX502" fmla="*/ 180187 w 2647519"/>
                <a:gd name="connsiteY502" fmla="*/ 803910 h 2612594"/>
                <a:gd name="connsiteX503" fmla="*/ 267817 w 2647519"/>
                <a:gd name="connsiteY503" fmla="*/ 643890 h 2612594"/>
                <a:gd name="connsiteX504" fmla="*/ 276390 w 2647519"/>
                <a:gd name="connsiteY504" fmla="*/ 613410 h 2612594"/>
                <a:gd name="connsiteX505" fmla="*/ 293536 w 2647519"/>
                <a:gd name="connsiteY505" fmla="*/ 518160 h 2612594"/>
                <a:gd name="connsiteX506" fmla="*/ 293535 w 2647519"/>
                <a:gd name="connsiteY506" fmla="*/ 518160 h 2612594"/>
                <a:gd name="connsiteX507" fmla="*/ 298297 w 2647519"/>
                <a:gd name="connsiteY507" fmla="*/ 521970 h 2612594"/>
                <a:gd name="connsiteX508" fmla="*/ 298297 w 2647519"/>
                <a:gd name="connsiteY508" fmla="*/ 521969 h 2612594"/>
                <a:gd name="connsiteX509" fmla="*/ 465169 w 2647519"/>
                <a:gd name="connsiteY509" fmla="*/ 382550 h 2612594"/>
                <a:gd name="connsiteX510" fmla="*/ 464986 w 2647519"/>
                <a:gd name="connsiteY510" fmla="*/ 382696 h 2612594"/>
                <a:gd name="connsiteX511" fmla="*/ 464431 w 2647519"/>
                <a:gd name="connsiteY511" fmla="*/ 383323 h 2612594"/>
                <a:gd name="connsiteX512" fmla="*/ 456650 w 2647519"/>
                <a:gd name="connsiteY512" fmla="*/ 391477 h 2612594"/>
                <a:gd name="connsiteX513" fmla="*/ 454683 w 2647519"/>
                <a:gd name="connsiteY513" fmla="*/ 394339 h 2612594"/>
                <a:gd name="connsiteX514" fmla="*/ 453399 w 2647519"/>
                <a:gd name="connsiteY514" fmla="*/ 395790 h 2612594"/>
                <a:gd name="connsiteX515" fmla="*/ 447840 w 2647519"/>
                <a:gd name="connsiteY515" fmla="*/ 403860 h 2612594"/>
                <a:gd name="connsiteX516" fmla="*/ 389738 w 2647519"/>
                <a:gd name="connsiteY516" fmla="*/ 472440 h 2612594"/>
                <a:gd name="connsiteX517" fmla="*/ 373545 w 2647519"/>
                <a:gd name="connsiteY517" fmla="*/ 491490 h 2612594"/>
                <a:gd name="connsiteX518" fmla="*/ 357353 w 2647519"/>
                <a:gd name="connsiteY518" fmla="*/ 511492 h 2612594"/>
                <a:gd name="connsiteX519" fmla="*/ 285782 w 2647519"/>
                <a:gd name="connsiteY519" fmla="*/ 590597 h 2612594"/>
                <a:gd name="connsiteX520" fmla="*/ 358305 w 2647519"/>
                <a:gd name="connsiteY520" fmla="*/ 510540 h 2612594"/>
                <a:gd name="connsiteX521" fmla="*/ 374497 w 2647519"/>
                <a:gd name="connsiteY521" fmla="*/ 490537 h 2612594"/>
                <a:gd name="connsiteX522" fmla="*/ 390690 w 2647519"/>
                <a:gd name="connsiteY522" fmla="*/ 471487 h 2612594"/>
                <a:gd name="connsiteX523" fmla="*/ 448792 w 2647519"/>
                <a:gd name="connsiteY523" fmla="*/ 402907 h 2612594"/>
                <a:gd name="connsiteX524" fmla="*/ 454683 w 2647519"/>
                <a:gd name="connsiteY524" fmla="*/ 394339 h 2612594"/>
                <a:gd name="connsiteX525" fmla="*/ 464431 w 2647519"/>
                <a:gd name="connsiteY525" fmla="*/ 383323 h 2612594"/>
                <a:gd name="connsiteX526" fmla="*/ 489348 w 2647519"/>
                <a:gd name="connsiteY526" fmla="*/ 316869 h 2612594"/>
                <a:gd name="connsiteX527" fmla="*/ 481127 w 2647519"/>
                <a:gd name="connsiteY527" fmla="*/ 319733 h 2612594"/>
                <a:gd name="connsiteX528" fmla="*/ 475013 w 2647519"/>
                <a:gd name="connsiteY528" fmla="*/ 322003 h 2612594"/>
                <a:gd name="connsiteX529" fmla="*/ 473558 w 2647519"/>
                <a:gd name="connsiteY529" fmla="*/ 323849 h 2612594"/>
                <a:gd name="connsiteX530" fmla="*/ 463080 w 2647519"/>
                <a:gd name="connsiteY530" fmla="*/ 333374 h 2612594"/>
                <a:gd name="connsiteX531" fmla="*/ 436410 w 2647519"/>
                <a:gd name="connsiteY531" fmla="*/ 350519 h 2612594"/>
                <a:gd name="connsiteX532" fmla="*/ 418313 w 2647519"/>
                <a:gd name="connsiteY532" fmla="*/ 370522 h 2612594"/>
                <a:gd name="connsiteX533" fmla="*/ 401168 w 2647519"/>
                <a:gd name="connsiteY533" fmla="*/ 390524 h 2612594"/>
                <a:gd name="connsiteX534" fmla="*/ 389738 w 2647519"/>
                <a:gd name="connsiteY534" fmla="*/ 401002 h 2612594"/>
                <a:gd name="connsiteX535" fmla="*/ 389349 w 2647519"/>
                <a:gd name="connsiteY535" fmla="*/ 400516 h 2612594"/>
                <a:gd name="connsiteX536" fmla="*/ 378546 w 2647519"/>
                <a:gd name="connsiteY536" fmla="*/ 413504 h 2612594"/>
                <a:gd name="connsiteX537" fmla="*/ 360210 w 2647519"/>
                <a:gd name="connsiteY537" fmla="*/ 436245 h 2612594"/>
                <a:gd name="connsiteX538" fmla="*/ 330683 w 2647519"/>
                <a:gd name="connsiteY538" fmla="*/ 468630 h 2612594"/>
                <a:gd name="connsiteX539" fmla="*/ 335445 w 2647519"/>
                <a:gd name="connsiteY539" fmla="*/ 474344 h 2612594"/>
                <a:gd name="connsiteX540" fmla="*/ 335536 w 2647519"/>
                <a:gd name="connsiteY540" fmla="*/ 474264 h 2612594"/>
                <a:gd name="connsiteX541" fmla="*/ 331635 w 2647519"/>
                <a:gd name="connsiteY541" fmla="*/ 469582 h 2612594"/>
                <a:gd name="connsiteX542" fmla="*/ 361162 w 2647519"/>
                <a:gd name="connsiteY542" fmla="*/ 437197 h 2612594"/>
                <a:gd name="connsiteX543" fmla="*/ 390690 w 2647519"/>
                <a:gd name="connsiteY543" fmla="*/ 401002 h 2612594"/>
                <a:gd name="connsiteX544" fmla="*/ 402120 w 2647519"/>
                <a:gd name="connsiteY544" fmla="*/ 390525 h 2612594"/>
                <a:gd name="connsiteX545" fmla="*/ 419265 w 2647519"/>
                <a:gd name="connsiteY545" fmla="*/ 370522 h 2612594"/>
                <a:gd name="connsiteX546" fmla="*/ 437362 w 2647519"/>
                <a:gd name="connsiteY546" fmla="*/ 350520 h 2612594"/>
                <a:gd name="connsiteX547" fmla="*/ 464032 w 2647519"/>
                <a:gd name="connsiteY547" fmla="*/ 333375 h 2612594"/>
                <a:gd name="connsiteX548" fmla="*/ 474510 w 2647519"/>
                <a:gd name="connsiteY548" fmla="*/ 323850 h 2612594"/>
                <a:gd name="connsiteX549" fmla="*/ 485940 w 2647519"/>
                <a:gd name="connsiteY549" fmla="*/ 319564 h 2612594"/>
                <a:gd name="connsiteX550" fmla="*/ 489548 w 2647519"/>
                <a:gd name="connsiteY550" fmla="*/ 318444 h 2612594"/>
                <a:gd name="connsiteX551" fmla="*/ 1868970 w 2647519"/>
                <a:gd name="connsiteY551" fmla="*/ 144780 h 2612594"/>
                <a:gd name="connsiteX552" fmla="*/ 1917547 w 2647519"/>
                <a:gd name="connsiteY552" fmla="*/ 166687 h 2612594"/>
                <a:gd name="connsiteX553" fmla="*/ 1938502 w 2647519"/>
                <a:gd name="connsiteY553" fmla="*/ 183832 h 2612594"/>
                <a:gd name="connsiteX554" fmla="*/ 1891830 w 2647519"/>
                <a:gd name="connsiteY554" fmla="*/ 160972 h 2612594"/>
                <a:gd name="connsiteX555" fmla="*/ 1868970 w 2647519"/>
                <a:gd name="connsiteY555" fmla="*/ 144780 h 2612594"/>
                <a:gd name="connsiteX556" fmla="*/ 1710855 w 2647519"/>
                <a:gd name="connsiteY556" fmla="*/ 75247 h 2612594"/>
                <a:gd name="connsiteX557" fmla="*/ 1748955 w 2647519"/>
                <a:gd name="connsiteY557" fmla="*/ 83819 h 2612594"/>
                <a:gd name="connsiteX558" fmla="*/ 1802295 w 2647519"/>
                <a:gd name="connsiteY558" fmla="*/ 110489 h 2612594"/>
                <a:gd name="connsiteX559" fmla="*/ 1710855 w 2647519"/>
                <a:gd name="connsiteY559" fmla="*/ 75247 h 2612594"/>
                <a:gd name="connsiteX560" fmla="*/ 1137451 w 2647519"/>
                <a:gd name="connsiteY560" fmla="*/ 68937 h 2612594"/>
                <a:gd name="connsiteX561" fmla="*/ 1117448 w 2647519"/>
                <a:gd name="connsiteY561" fmla="*/ 71437 h 2612594"/>
                <a:gd name="connsiteX562" fmla="*/ 1074585 w 2647519"/>
                <a:gd name="connsiteY562" fmla="*/ 77152 h 2612594"/>
                <a:gd name="connsiteX563" fmla="*/ 1032675 w 2647519"/>
                <a:gd name="connsiteY563" fmla="*/ 86677 h 2612594"/>
                <a:gd name="connsiteX564" fmla="*/ 1014578 w 2647519"/>
                <a:gd name="connsiteY564" fmla="*/ 92392 h 2612594"/>
                <a:gd name="connsiteX565" fmla="*/ 993623 w 2647519"/>
                <a:gd name="connsiteY565" fmla="*/ 98107 h 2612594"/>
                <a:gd name="connsiteX566" fmla="*/ 947769 w 2647519"/>
                <a:gd name="connsiteY566" fmla="*/ 107115 h 2612594"/>
                <a:gd name="connsiteX567" fmla="*/ 939330 w 2647519"/>
                <a:gd name="connsiteY567" fmla="*/ 110490 h 2612594"/>
                <a:gd name="connsiteX568" fmla="*/ 881228 w 2647519"/>
                <a:gd name="connsiteY568" fmla="*/ 130492 h 2612594"/>
                <a:gd name="connsiteX569" fmla="*/ 824078 w 2647519"/>
                <a:gd name="connsiteY569" fmla="*/ 153352 h 2612594"/>
                <a:gd name="connsiteX570" fmla="*/ 784073 w 2647519"/>
                <a:gd name="connsiteY570" fmla="*/ 171450 h 2612594"/>
                <a:gd name="connsiteX571" fmla="*/ 757403 w 2647519"/>
                <a:gd name="connsiteY571" fmla="*/ 181927 h 2612594"/>
                <a:gd name="connsiteX572" fmla="*/ 691680 w 2647519"/>
                <a:gd name="connsiteY572" fmla="*/ 212407 h 2612594"/>
                <a:gd name="connsiteX573" fmla="*/ 660248 w 2647519"/>
                <a:gd name="connsiteY573" fmla="*/ 232410 h 2612594"/>
                <a:gd name="connsiteX574" fmla="*/ 629768 w 2647519"/>
                <a:gd name="connsiteY574" fmla="*/ 252412 h 2612594"/>
                <a:gd name="connsiteX575" fmla="*/ 581190 w 2647519"/>
                <a:gd name="connsiteY575" fmla="*/ 288607 h 2612594"/>
                <a:gd name="connsiteX576" fmla="*/ 535470 w 2647519"/>
                <a:gd name="connsiteY576" fmla="*/ 324802 h 2612594"/>
                <a:gd name="connsiteX577" fmla="*/ 491713 w 2647519"/>
                <a:gd name="connsiteY577" fmla="*/ 362974 h 2612594"/>
                <a:gd name="connsiteX578" fmla="*/ 495465 w 2647519"/>
                <a:gd name="connsiteY578" fmla="*/ 367665 h 2612594"/>
                <a:gd name="connsiteX579" fmla="*/ 504752 w 2647519"/>
                <a:gd name="connsiteY579" fmla="*/ 361295 h 2612594"/>
                <a:gd name="connsiteX580" fmla="*/ 512656 w 2647519"/>
                <a:gd name="connsiteY580" fmla="*/ 355403 h 2612594"/>
                <a:gd name="connsiteX581" fmla="*/ 541185 w 2647519"/>
                <a:gd name="connsiteY581" fmla="*/ 330517 h 2612594"/>
                <a:gd name="connsiteX582" fmla="*/ 586905 w 2647519"/>
                <a:gd name="connsiteY582" fmla="*/ 294322 h 2612594"/>
                <a:gd name="connsiteX583" fmla="*/ 635482 w 2647519"/>
                <a:gd name="connsiteY583" fmla="*/ 258127 h 2612594"/>
                <a:gd name="connsiteX584" fmla="*/ 665962 w 2647519"/>
                <a:gd name="connsiteY584" fmla="*/ 238124 h 2612594"/>
                <a:gd name="connsiteX585" fmla="*/ 697395 w 2647519"/>
                <a:gd name="connsiteY585" fmla="*/ 218122 h 2612594"/>
                <a:gd name="connsiteX586" fmla="*/ 763117 w 2647519"/>
                <a:gd name="connsiteY586" fmla="*/ 187642 h 2612594"/>
                <a:gd name="connsiteX587" fmla="*/ 788835 w 2647519"/>
                <a:gd name="connsiteY587" fmla="*/ 174307 h 2612594"/>
                <a:gd name="connsiteX588" fmla="*/ 828840 w 2647519"/>
                <a:gd name="connsiteY588" fmla="*/ 156209 h 2612594"/>
                <a:gd name="connsiteX589" fmla="*/ 885990 w 2647519"/>
                <a:gd name="connsiteY589" fmla="*/ 133349 h 2612594"/>
                <a:gd name="connsiteX590" fmla="*/ 944092 w 2647519"/>
                <a:gd name="connsiteY590" fmla="*/ 113347 h 2612594"/>
                <a:gd name="connsiteX591" fmla="*/ 968499 w 2647519"/>
                <a:gd name="connsiteY591" fmla="*/ 108553 h 2612594"/>
                <a:gd name="connsiteX592" fmla="*/ 980289 w 2647519"/>
                <a:gd name="connsiteY592" fmla="*/ 104524 h 2612594"/>
                <a:gd name="connsiteX593" fmla="*/ 1140765 w 2647519"/>
                <a:gd name="connsiteY593" fmla="*/ 69904 h 2612594"/>
                <a:gd name="connsiteX594" fmla="*/ 1478087 w 2647519"/>
                <a:gd name="connsiteY594" fmla="*/ 48458 h 2612594"/>
                <a:gd name="connsiteX595" fmla="*/ 1498447 w 2647519"/>
                <a:gd name="connsiteY595" fmla="*/ 50482 h 2612594"/>
                <a:gd name="connsiteX596" fmla="*/ 1526070 w 2647519"/>
                <a:gd name="connsiteY596" fmla="*/ 60007 h 2612594"/>
                <a:gd name="connsiteX597" fmla="*/ 1505115 w 2647519"/>
                <a:gd name="connsiteY597" fmla="*/ 57150 h 2612594"/>
                <a:gd name="connsiteX598" fmla="*/ 1461300 w 2647519"/>
                <a:gd name="connsiteY598" fmla="*/ 48577 h 2612594"/>
                <a:gd name="connsiteX599" fmla="*/ 1478087 w 2647519"/>
                <a:gd name="connsiteY599" fmla="*/ 48458 h 2612594"/>
                <a:gd name="connsiteX600" fmla="*/ 1588935 w 2647519"/>
                <a:gd name="connsiteY600" fmla="*/ 40957 h 2612594"/>
                <a:gd name="connsiteX601" fmla="*/ 1627987 w 2647519"/>
                <a:gd name="connsiteY601" fmla="*/ 43814 h 2612594"/>
                <a:gd name="connsiteX602" fmla="*/ 1675612 w 2647519"/>
                <a:gd name="connsiteY602" fmla="*/ 62864 h 2612594"/>
                <a:gd name="connsiteX603" fmla="*/ 1616557 w 2647519"/>
                <a:gd name="connsiteY603" fmla="*/ 52387 h 2612594"/>
                <a:gd name="connsiteX604" fmla="*/ 1588935 w 2647519"/>
                <a:gd name="connsiteY604" fmla="*/ 40957 h 2612594"/>
                <a:gd name="connsiteX605" fmla="*/ 1270324 w 2647519"/>
                <a:gd name="connsiteY605" fmla="*/ 40719 h 2612594"/>
                <a:gd name="connsiteX606" fmla="*/ 1160310 w 2647519"/>
                <a:gd name="connsiteY606" fmla="*/ 46672 h 2612594"/>
                <a:gd name="connsiteX607" fmla="*/ 1084110 w 2647519"/>
                <a:gd name="connsiteY607" fmla="*/ 57149 h 2612594"/>
                <a:gd name="connsiteX608" fmla="*/ 1047915 w 2647519"/>
                <a:gd name="connsiteY608" fmla="*/ 66674 h 2612594"/>
                <a:gd name="connsiteX609" fmla="*/ 1016482 w 2647519"/>
                <a:gd name="connsiteY609" fmla="*/ 78104 h 2612594"/>
                <a:gd name="connsiteX610" fmla="*/ 972667 w 2647519"/>
                <a:gd name="connsiteY610" fmla="*/ 83819 h 2612594"/>
                <a:gd name="connsiteX611" fmla="*/ 806932 w 2647519"/>
                <a:gd name="connsiteY611" fmla="*/ 147637 h 2612594"/>
                <a:gd name="connsiteX612" fmla="*/ 746925 w 2647519"/>
                <a:gd name="connsiteY612" fmla="*/ 174307 h 2612594"/>
                <a:gd name="connsiteX613" fmla="*/ 728827 w 2647519"/>
                <a:gd name="connsiteY613" fmla="*/ 180974 h 2612594"/>
                <a:gd name="connsiteX614" fmla="*/ 712635 w 2647519"/>
                <a:gd name="connsiteY614" fmla="*/ 189547 h 2612594"/>
                <a:gd name="connsiteX615" fmla="*/ 682155 w 2647519"/>
                <a:gd name="connsiteY615" fmla="*/ 205739 h 2612594"/>
                <a:gd name="connsiteX616" fmla="*/ 634530 w 2647519"/>
                <a:gd name="connsiteY616" fmla="*/ 230504 h 2612594"/>
                <a:gd name="connsiteX617" fmla="*/ 598335 w 2647519"/>
                <a:gd name="connsiteY617" fmla="*/ 259079 h 2612594"/>
                <a:gd name="connsiteX618" fmla="*/ 493560 w 2647519"/>
                <a:gd name="connsiteY618" fmla="*/ 340994 h 2612594"/>
                <a:gd name="connsiteX619" fmla="*/ 471664 w 2647519"/>
                <a:gd name="connsiteY619" fmla="*/ 360034 h 2612594"/>
                <a:gd name="connsiteX620" fmla="*/ 450243 w 2647519"/>
                <a:gd name="connsiteY620" fmla="*/ 379593 h 2612594"/>
                <a:gd name="connsiteX621" fmla="*/ 450697 w 2647519"/>
                <a:gd name="connsiteY621" fmla="*/ 380047 h 2612594"/>
                <a:gd name="connsiteX622" fmla="*/ 285915 w 2647519"/>
                <a:gd name="connsiteY622" fmla="*/ 573404 h 2612594"/>
                <a:gd name="connsiteX623" fmla="*/ 252577 w 2647519"/>
                <a:gd name="connsiteY623" fmla="*/ 619124 h 2612594"/>
                <a:gd name="connsiteX624" fmla="*/ 237337 w 2647519"/>
                <a:gd name="connsiteY624" fmla="*/ 646747 h 2612594"/>
                <a:gd name="connsiteX625" fmla="*/ 222097 w 2647519"/>
                <a:gd name="connsiteY625" fmla="*/ 672464 h 2612594"/>
                <a:gd name="connsiteX626" fmla="*/ 193522 w 2647519"/>
                <a:gd name="connsiteY626" fmla="*/ 725804 h 2612594"/>
                <a:gd name="connsiteX627" fmla="*/ 162439 w 2647519"/>
                <a:gd name="connsiteY627" fmla="*/ 774784 h 2612594"/>
                <a:gd name="connsiteX628" fmla="*/ 162090 w 2647519"/>
                <a:gd name="connsiteY628" fmla="*/ 776287 h 2612594"/>
                <a:gd name="connsiteX629" fmla="*/ 151612 w 2647519"/>
                <a:gd name="connsiteY629" fmla="*/ 804862 h 2612594"/>
                <a:gd name="connsiteX630" fmla="*/ 143992 w 2647519"/>
                <a:gd name="connsiteY630" fmla="*/ 818197 h 2612594"/>
                <a:gd name="connsiteX631" fmla="*/ 142087 w 2647519"/>
                <a:gd name="connsiteY631" fmla="*/ 820102 h 2612594"/>
                <a:gd name="connsiteX632" fmla="*/ 133634 w 2647519"/>
                <a:gd name="connsiteY632" fmla="*/ 848201 h 2612594"/>
                <a:gd name="connsiteX633" fmla="*/ 131610 w 2647519"/>
                <a:gd name="connsiteY633" fmla="*/ 864870 h 2612594"/>
                <a:gd name="connsiteX634" fmla="*/ 129705 w 2647519"/>
                <a:gd name="connsiteY634" fmla="*/ 888682 h 2612594"/>
                <a:gd name="connsiteX635" fmla="*/ 116370 w 2647519"/>
                <a:gd name="connsiteY635" fmla="*/ 927735 h 2612594"/>
                <a:gd name="connsiteX636" fmla="*/ 103987 w 2647519"/>
                <a:gd name="connsiteY636" fmla="*/ 966787 h 2612594"/>
                <a:gd name="connsiteX637" fmla="*/ 90652 w 2647519"/>
                <a:gd name="connsiteY637" fmla="*/ 1023937 h 2612594"/>
                <a:gd name="connsiteX638" fmla="*/ 83032 w 2647519"/>
                <a:gd name="connsiteY638" fmla="*/ 1076325 h 2612594"/>
                <a:gd name="connsiteX639" fmla="*/ 78270 w 2647519"/>
                <a:gd name="connsiteY639" fmla="*/ 1128712 h 2612594"/>
                <a:gd name="connsiteX640" fmla="*/ 84937 w 2647519"/>
                <a:gd name="connsiteY640" fmla="*/ 1092517 h 2612594"/>
                <a:gd name="connsiteX641" fmla="*/ 85555 w 2647519"/>
                <a:gd name="connsiteY641" fmla="*/ 1089530 h 2612594"/>
                <a:gd name="connsiteX642" fmla="*/ 86842 w 2647519"/>
                <a:gd name="connsiteY642" fmla="*/ 1075372 h 2612594"/>
                <a:gd name="connsiteX643" fmla="*/ 94462 w 2647519"/>
                <a:gd name="connsiteY643" fmla="*/ 1022985 h 2612594"/>
                <a:gd name="connsiteX644" fmla="*/ 96848 w 2647519"/>
                <a:gd name="connsiteY644" fmla="*/ 1023781 h 2612594"/>
                <a:gd name="connsiteX645" fmla="*/ 97055 w 2647519"/>
                <a:gd name="connsiteY645" fmla="*/ 1022896 h 2612594"/>
                <a:gd name="connsiteX646" fmla="*/ 94463 w 2647519"/>
                <a:gd name="connsiteY646" fmla="*/ 1022032 h 2612594"/>
                <a:gd name="connsiteX647" fmla="*/ 107798 w 2647519"/>
                <a:gd name="connsiteY647" fmla="*/ 964882 h 2612594"/>
                <a:gd name="connsiteX648" fmla="*/ 120180 w 2647519"/>
                <a:gd name="connsiteY648" fmla="*/ 925829 h 2612594"/>
                <a:gd name="connsiteX649" fmla="*/ 133454 w 2647519"/>
                <a:gd name="connsiteY649" fmla="*/ 886956 h 2612594"/>
                <a:gd name="connsiteX650" fmla="*/ 132563 w 2647519"/>
                <a:gd name="connsiteY650" fmla="*/ 886777 h 2612594"/>
                <a:gd name="connsiteX651" fmla="*/ 134468 w 2647519"/>
                <a:gd name="connsiteY651" fmla="*/ 862965 h 2612594"/>
                <a:gd name="connsiteX652" fmla="*/ 144945 w 2647519"/>
                <a:gd name="connsiteY652" fmla="*/ 818197 h 2612594"/>
                <a:gd name="connsiteX653" fmla="*/ 152565 w 2647519"/>
                <a:gd name="connsiteY653" fmla="*/ 804862 h 2612594"/>
                <a:gd name="connsiteX654" fmla="*/ 152821 w 2647519"/>
                <a:gd name="connsiteY654" fmla="*/ 804166 h 2612594"/>
                <a:gd name="connsiteX655" fmla="*/ 163043 w 2647519"/>
                <a:gd name="connsiteY655" fmla="*/ 776287 h 2612594"/>
                <a:gd name="connsiteX656" fmla="*/ 194475 w 2647519"/>
                <a:gd name="connsiteY656" fmla="*/ 726757 h 2612594"/>
                <a:gd name="connsiteX657" fmla="*/ 223050 w 2647519"/>
                <a:gd name="connsiteY657" fmla="*/ 673417 h 2612594"/>
                <a:gd name="connsiteX658" fmla="*/ 238290 w 2647519"/>
                <a:gd name="connsiteY658" fmla="*/ 647700 h 2612594"/>
                <a:gd name="connsiteX659" fmla="*/ 253530 w 2647519"/>
                <a:gd name="connsiteY659" fmla="*/ 620077 h 2612594"/>
                <a:gd name="connsiteX660" fmla="*/ 286868 w 2647519"/>
                <a:gd name="connsiteY660" fmla="*/ 574357 h 2612594"/>
                <a:gd name="connsiteX661" fmla="*/ 451650 w 2647519"/>
                <a:gd name="connsiteY661" fmla="*/ 381000 h 2612594"/>
                <a:gd name="connsiteX662" fmla="*/ 495465 w 2647519"/>
                <a:gd name="connsiteY662" fmla="*/ 340995 h 2612594"/>
                <a:gd name="connsiteX663" fmla="*/ 600240 w 2647519"/>
                <a:gd name="connsiteY663" fmla="*/ 259080 h 2612594"/>
                <a:gd name="connsiteX664" fmla="*/ 636435 w 2647519"/>
                <a:gd name="connsiteY664" fmla="*/ 230505 h 2612594"/>
                <a:gd name="connsiteX665" fmla="*/ 684060 w 2647519"/>
                <a:gd name="connsiteY665" fmla="*/ 205740 h 2612594"/>
                <a:gd name="connsiteX666" fmla="*/ 714540 w 2647519"/>
                <a:gd name="connsiteY666" fmla="*/ 189547 h 2612594"/>
                <a:gd name="connsiteX667" fmla="*/ 730733 w 2647519"/>
                <a:gd name="connsiteY667" fmla="*/ 180975 h 2612594"/>
                <a:gd name="connsiteX668" fmla="*/ 748830 w 2647519"/>
                <a:gd name="connsiteY668" fmla="*/ 174307 h 2612594"/>
                <a:gd name="connsiteX669" fmla="*/ 808838 w 2647519"/>
                <a:gd name="connsiteY669" fmla="*/ 147637 h 2612594"/>
                <a:gd name="connsiteX670" fmla="*/ 974573 w 2647519"/>
                <a:gd name="connsiteY670" fmla="*/ 83820 h 2612594"/>
                <a:gd name="connsiteX671" fmla="*/ 1018388 w 2647519"/>
                <a:gd name="connsiteY671" fmla="*/ 78105 h 2612594"/>
                <a:gd name="connsiteX672" fmla="*/ 1049820 w 2647519"/>
                <a:gd name="connsiteY672" fmla="*/ 66675 h 2612594"/>
                <a:gd name="connsiteX673" fmla="*/ 1086015 w 2647519"/>
                <a:gd name="connsiteY673" fmla="*/ 57150 h 2612594"/>
                <a:gd name="connsiteX674" fmla="*/ 1162215 w 2647519"/>
                <a:gd name="connsiteY674" fmla="*/ 46672 h 2612594"/>
                <a:gd name="connsiteX675" fmla="*/ 1272229 w 2647519"/>
                <a:gd name="connsiteY675" fmla="*/ 41076 h 2612594"/>
                <a:gd name="connsiteX676" fmla="*/ 1360655 w 2647519"/>
                <a:gd name="connsiteY676" fmla="*/ 44043 h 2612594"/>
                <a:gd name="connsiteX677" fmla="*/ 1404150 w 2647519"/>
                <a:gd name="connsiteY677" fmla="*/ 0 h 2612594"/>
                <a:gd name="connsiteX678" fmla="*/ 1448917 w 2647519"/>
                <a:gd name="connsiteY678" fmla="*/ 2857 h 2612594"/>
                <a:gd name="connsiteX679" fmla="*/ 1494637 w 2647519"/>
                <a:gd name="connsiteY679" fmla="*/ 7620 h 2612594"/>
                <a:gd name="connsiteX680" fmla="*/ 1525117 w 2647519"/>
                <a:gd name="connsiteY680" fmla="*/ 15240 h 2612594"/>
                <a:gd name="connsiteX681" fmla="*/ 1545120 w 2647519"/>
                <a:gd name="connsiteY681" fmla="*/ 24765 h 2612594"/>
                <a:gd name="connsiteX682" fmla="*/ 1569885 w 2647519"/>
                <a:gd name="connsiteY682" fmla="*/ 20002 h 2612594"/>
                <a:gd name="connsiteX683" fmla="*/ 1607032 w 2647519"/>
                <a:gd name="connsiteY683" fmla="*/ 28575 h 2612594"/>
                <a:gd name="connsiteX684" fmla="*/ 1629892 w 2647519"/>
                <a:gd name="connsiteY684" fmla="*/ 35242 h 2612594"/>
                <a:gd name="connsiteX685" fmla="*/ 1628940 w 2647519"/>
                <a:gd name="connsiteY685" fmla="*/ 36195 h 2612594"/>
                <a:gd name="connsiteX686" fmla="*/ 1627987 w 2647519"/>
                <a:gd name="connsiteY686" fmla="*/ 42862 h 2612594"/>
                <a:gd name="connsiteX687" fmla="*/ 1588935 w 2647519"/>
                <a:gd name="connsiteY687" fmla="*/ 40005 h 2612594"/>
                <a:gd name="connsiteX688" fmla="*/ 1575600 w 2647519"/>
                <a:gd name="connsiteY688" fmla="*/ 36195 h 2612594"/>
                <a:gd name="connsiteX689" fmla="*/ 1562265 w 2647519"/>
                <a:gd name="connsiteY689" fmla="*/ 33337 h 2612594"/>
                <a:gd name="connsiteX690" fmla="*/ 1536547 w 2647519"/>
                <a:gd name="connsiteY690" fmla="*/ 27622 h 2612594"/>
                <a:gd name="connsiteX691" fmla="*/ 1510830 w 2647519"/>
                <a:gd name="connsiteY691" fmla="*/ 21907 h 2612594"/>
                <a:gd name="connsiteX692" fmla="*/ 1484160 w 2647519"/>
                <a:gd name="connsiteY692" fmla="*/ 18097 h 2612594"/>
                <a:gd name="connsiteX693" fmla="*/ 1454633 w 2647519"/>
                <a:gd name="connsiteY693" fmla="*/ 18097 h 2612594"/>
                <a:gd name="connsiteX694" fmla="*/ 1430820 w 2647519"/>
                <a:gd name="connsiteY694" fmla="*/ 18097 h 2612594"/>
                <a:gd name="connsiteX695" fmla="*/ 1393673 w 2647519"/>
                <a:gd name="connsiteY695" fmla="*/ 18097 h 2612594"/>
                <a:gd name="connsiteX696" fmla="*/ 1391928 w 2647519"/>
                <a:gd name="connsiteY696" fmla="*/ 17540 h 2612594"/>
                <a:gd name="connsiteX697" fmla="*/ 1375575 w 2647519"/>
                <a:gd name="connsiteY697" fmla="*/ 25717 h 2612594"/>
                <a:gd name="connsiteX698" fmla="*/ 1381290 w 2647519"/>
                <a:gd name="connsiteY698" fmla="*/ 35242 h 2612594"/>
                <a:gd name="connsiteX699" fmla="*/ 1438440 w 2647519"/>
                <a:gd name="connsiteY699" fmla="*/ 46672 h 2612594"/>
                <a:gd name="connsiteX700" fmla="*/ 1413008 w 2647519"/>
                <a:gd name="connsiteY700" fmla="*/ 47116 h 2612594"/>
                <a:gd name="connsiteX701" fmla="*/ 1413437 w 2647519"/>
                <a:gd name="connsiteY701" fmla="*/ 47149 h 2612594"/>
                <a:gd name="connsiteX702" fmla="*/ 1440345 w 2647519"/>
                <a:gd name="connsiteY702" fmla="*/ 46672 h 2612594"/>
                <a:gd name="connsiteX703" fmla="*/ 1463205 w 2647519"/>
                <a:gd name="connsiteY703" fmla="*/ 49530 h 2612594"/>
                <a:gd name="connsiteX704" fmla="*/ 1507020 w 2647519"/>
                <a:gd name="connsiteY704" fmla="*/ 58102 h 2612594"/>
                <a:gd name="connsiteX705" fmla="*/ 1527975 w 2647519"/>
                <a:gd name="connsiteY705" fmla="*/ 60960 h 2612594"/>
                <a:gd name="connsiteX706" fmla="*/ 1563218 w 2647519"/>
                <a:gd name="connsiteY706" fmla="*/ 68580 h 2612594"/>
                <a:gd name="connsiteX707" fmla="*/ 1599413 w 2647519"/>
                <a:gd name="connsiteY707" fmla="*/ 76200 h 2612594"/>
                <a:gd name="connsiteX708" fmla="*/ 1634655 w 2647519"/>
                <a:gd name="connsiteY708" fmla="*/ 84772 h 2612594"/>
                <a:gd name="connsiteX709" fmla="*/ 1669898 w 2647519"/>
                <a:gd name="connsiteY709" fmla="*/ 95250 h 2612594"/>
                <a:gd name="connsiteX710" fmla="*/ 1687043 w 2647519"/>
                <a:gd name="connsiteY710" fmla="*/ 100012 h 2612594"/>
                <a:gd name="connsiteX711" fmla="*/ 1704188 w 2647519"/>
                <a:gd name="connsiteY711" fmla="*/ 105727 h 2612594"/>
                <a:gd name="connsiteX712" fmla="*/ 1704409 w 2647519"/>
                <a:gd name="connsiteY712" fmla="*/ 105929 h 2612594"/>
                <a:gd name="connsiteX713" fmla="*/ 1716704 w 2647519"/>
                <a:gd name="connsiteY713" fmla="*/ 108049 h 2612594"/>
                <a:gd name="connsiteX714" fmla="*/ 1746499 w 2647519"/>
                <a:gd name="connsiteY714" fmla="*/ 119121 h 2612594"/>
                <a:gd name="connsiteX715" fmla="*/ 1750661 w 2647519"/>
                <a:gd name="connsiteY715" fmla="*/ 125427 h 2612594"/>
                <a:gd name="connsiteX716" fmla="*/ 1751813 w 2647519"/>
                <a:gd name="connsiteY716" fmla="*/ 125730 h 2612594"/>
                <a:gd name="connsiteX717" fmla="*/ 1778483 w 2647519"/>
                <a:gd name="connsiteY717" fmla="*/ 136207 h 2612594"/>
                <a:gd name="connsiteX718" fmla="*/ 1801343 w 2647519"/>
                <a:gd name="connsiteY718" fmla="*/ 145732 h 2612594"/>
                <a:gd name="connsiteX719" fmla="*/ 1824203 w 2647519"/>
                <a:gd name="connsiteY719" fmla="*/ 156210 h 2612594"/>
                <a:gd name="connsiteX720" fmla="*/ 1841348 w 2647519"/>
                <a:gd name="connsiteY720" fmla="*/ 165735 h 2612594"/>
                <a:gd name="connsiteX721" fmla="*/ 1852778 w 2647519"/>
                <a:gd name="connsiteY721" fmla="*/ 171450 h 2612594"/>
                <a:gd name="connsiteX722" fmla="*/ 1865160 w 2647519"/>
                <a:gd name="connsiteY722" fmla="*/ 178117 h 2612594"/>
                <a:gd name="connsiteX723" fmla="*/ 1907070 w 2647519"/>
                <a:gd name="connsiteY723" fmla="*/ 201930 h 2612594"/>
                <a:gd name="connsiteX724" fmla="*/ 1960410 w 2647519"/>
                <a:gd name="connsiteY724" fmla="*/ 236220 h 2612594"/>
                <a:gd name="connsiteX725" fmla="*/ 1988033 w 2647519"/>
                <a:gd name="connsiteY725" fmla="*/ 255270 h 2612594"/>
                <a:gd name="connsiteX726" fmla="*/ 1988832 w 2647519"/>
                <a:gd name="connsiteY726" fmla="*/ 255841 h 2612594"/>
                <a:gd name="connsiteX727" fmla="*/ 2002949 w 2647519"/>
                <a:gd name="connsiteY727" fmla="*/ 264417 h 2612594"/>
                <a:gd name="connsiteX728" fmla="*/ 2540483 w 2647519"/>
                <a:gd name="connsiteY728" fmla="*/ 1275397 h 2612594"/>
                <a:gd name="connsiteX729" fmla="*/ 2540080 w 2647519"/>
                <a:gd name="connsiteY729" fmla="*/ 1283368 h 2612594"/>
                <a:gd name="connsiteX730" fmla="*/ 2550960 w 2647519"/>
                <a:gd name="connsiteY730" fmla="*/ 1284922 h 2612594"/>
                <a:gd name="connsiteX731" fmla="*/ 2561437 w 2647519"/>
                <a:gd name="connsiteY731" fmla="*/ 1292542 h 2612594"/>
                <a:gd name="connsiteX732" fmla="*/ 2566200 w 2647519"/>
                <a:gd name="connsiteY732" fmla="*/ 1318259 h 2612594"/>
                <a:gd name="connsiteX733" fmla="*/ 2584297 w 2647519"/>
                <a:gd name="connsiteY733" fmla="*/ 1348739 h 2612594"/>
                <a:gd name="connsiteX734" fmla="*/ 2591918 w 2647519"/>
                <a:gd name="connsiteY734" fmla="*/ 1349432 h 2612594"/>
                <a:gd name="connsiteX735" fmla="*/ 2591918 w 2647519"/>
                <a:gd name="connsiteY735" fmla="*/ 1342072 h 2612594"/>
                <a:gd name="connsiteX736" fmla="*/ 2599661 w 2647519"/>
                <a:gd name="connsiteY736" fmla="*/ 1320563 h 2612594"/>
                <a:gd name="connsiteX737" fmla="*/ 2599537 w 2647519"/>
                <a:gd name="connsiteY737" fmla="*/ 1316355 h 2612594"/>
                <a:gd name="connsiteX738" fmla="*/ 2607157 w 2647519"/>
                <a:gd name="connsiteY738" fmla="*/ 1290637 h 2612594"/>
                <a:gd name="connsiteX739" fmla="*/ 2617635 w 2647519"/>
                <a:gd name="connsiteY739" fmla="*/ 1290637 h 2612594"/>
                <a:gd name="connsiteX740" fmla="*/ 2633827 w 2647519"/>
                <a:gd name="connsiteY740" fmla="*/ 1280160 h 2612594"/>
                <a:gd name="connsiteX741" fmla="*/ 2635732 w 2647519"/>
                <a:gd name="connsiteY741" fmla="*/ 1322070 h 2612594"/>
                <a:gd name="connsiteX742" fmla="*/ 2630970 w 2647519"/>
                <a:gd name="connsiteY742" fmla="*/ 1342072 h 2612594"/>
                <a:gd name="connsiteX743" fmla="*/ 2625255 w 2647519"/>
                <a:gd name="connsiteY743" fmla="*/ 1361122 h 2612594"/>
                <a:gd name="connsiteX744" fmla="*/ 2622397 w 2647519"/>
                <a:gd name="connsiteY744" fmla="*/ 1392555 h 2612594"/>
                <a:gd name="connsiteX745" fmla="*/ 2621445 w 2647519"/>
                <a:gd name="connsiteY745" fmla="*/ 1408747 h 2612594"/>
                <a:gd name="connsiteX746" fmla="*/ 2619540 w 2647519"/>
                <a:gd name="connsiteY746" fmla="*/ 1424940 h 2612594"/>
                <a:gd name="connsiteX747" fmla="*/ 2615478 w 2647519"/>
                <a:gd name="connsiteY747" fmla="*/ 1427648 h 2612594"/>
                <a:gd name="connsiteX748" fmla="*/ 2615730 w 2647519"/>
                <a:gd name="connsiteY748" fmla="*/ 1428749 h 2612594"/>
                <a:gd name="connsiteX749" fmla="*/ 2619621 w 2647519"/>
                <a:gd name="connsiteY749" fmla="*/ 1426155 h 2612594"/>
                <a:gd name="connsiteX750" fmla="*/ 2621445 w 2647519"/>
                <a:gd name="connsiteY750" fmla="*/ 1410652 h 2612594"/>
                <a:gd name="connsiteX751" fmla="*/ 2622397 w 2647519"/>
                <a:gd name="connsiteY751" fmla="*/ 1394460 h 2612594"/>
                <a:gd name="connsiteX752" fmla="*/ 2625255 w 2647519"/>
                <a:gd name="connsiteY752" fmla="*/ 1363027 h 2612594"/>
                <a:gd name="connsiteX753" fmla="*/ 2630970 w 2647519"/>
                <a:gd name="connsiteY753" fmla="*/ 1343977 h 2612594"/>
                <a:gd name="connsiteX754" fmla="*/ 2635732 w 2647519"/>
                <a:gd name="connsiteY754" fmla="*/ 1323975 h 2612594"/>
                <a:gd name="connsiteX755" fmla="*/ 2643352 w 2647519"/>
                <a:gd name="connsiteY755" fmla="*/ 1329690 h 2612594"/>
                <a:gd name="connsiteX756" fmla="*/ 2642400 w 2647519"/>
                <a:gd name="connsiteY756" fmla="*/ 1343977 h 2612594"/>
                <a:gd name="connsiteX757" fmla="*/ 2640495 w 2647519"/>
                <a:gd name="connsiteY757" fmla="*/ 1358265 h 2612594"/>
                <a:gd name="connsiteX758" fmla="*/ 2639542 w 2647519"/>
                <a:gd name="connsiteY758" fmla="*/ 1384935 h 2612594"/>
                <a:gd name="connsiteX759" fmla="*/ 2637637 w 2647519"/>
                <a:gd name="connsiteY759" fmla="*/ 1416367 h 2612594"/>
                <a:gd name="connsiteX760" fmla="*/ 2632875 w 2647519"/>
                <a:gd name="connsiteY760" fmla="*/ 1449705 h 2612594"/>
                <a:gd name="connsiteX761" fmla="*/ 2627160 w 2647519"/>
                <a:gd name="connsiteY761" fmla="*/ 1484947 h 2612594"/>
                <a:gd name="connsiteX762" fmla="*/ 2620492 w 2647519"/>
                <a:gd name="connsiteY762" fmla="*/ 1519237 h 2612594"/>
                <a:gd name="connsiteX763" fmla="*/ 2608110 w 2647519"/>
                <a:gd name="connsiteY763" fmla="*/ 1591627 h 2612594"/>
                <a:gd name="connsiteX764" fmla="*/ 2596680 w 2647519"/>
                <a:gd name="connsiteY764" fmla="*/ 1598295 h 2612594"/>
                <a:gd name="connsiteX765" fmla="*/ 2582392 w 2647519"/>
                <a:gd name="connsiteY765" fmla="*/ 1640205 h 2612594"/>
                <a:gd name="connsiteX766" fmla="*/ 2578582 w 2647519"/>
                <a:gd name="connsiteY766" fmla="*/ 1680210 h 2612594"/>
                <a:gd name="connsiteX767" fmla="*/ 2576677 w 2647519"/>
                <a:gd name="connsiteY767" fmla="*/ 1685925 h 2612594"/>
                <a:gd name="connsiteX768" fmla="*/ 2560485 w 2647519"/>
                <a:gd name="connsiteY768" fmla="*/ 1729740 h 2612594"/>
                <a:gd name="connsiteX769" fmla="*/ 2555722 w 2647519"/>
                <a:gd name="connsiteY769" fmla="*/ 1733550 h 2612594"/>
                <a:gd name="connsiteX770" fmla="*/ 2535720 w 2647519"/>
                <a:gd name="connsiteY770" fmla="*/ 1780222 h 2612594"/>
                <a:gd name="connsiteX771" fmla="*/ 2556675 w 2647519"/>
                <a:gd name="connsiteY771" fmla="*/ 1733550 h 2612594"/>
                <a:gd name="connsiteX772" fmla="*/ 2561437 w 2647519"/>
                <a:gd name="connsiteY772" fmla="*/ 1729740 h 2612594"/>
                <a:gd name="connsiteX773" fmla="*/ 2530957 w 2647519"/>
                <a:gd name="connsiteY773" fmla="*/ 1816417 h 2612594"/>
                <a:gd name="connsiteX774" fmla="*/ 2514765 w 2647519"/>
                <a:gd name="connsiteY774" fmla="*/ 1824990 h 2612594"/>
                <a:gd name="connsiteX775" fmla="*/ 2511407 w 2647519"/>
                <a:gd name="connsiteY775" fmla="*/ 1831707 h 2612594"/>
                <a:gd name="connsiteX776" fmla="*/ 2511908 w 2647519"/>
                <a:gd name="connsiteY776" fmla="*/ 1832609 h 2612594"/>
                <a:gd name="connsiteX777" fmla="*/ 2515718 w 2647519"/>
                <a:gd name="connsiteY777" fmla="*/ 1824989 h 2612594"/>
                <a:gd name="connsiteX778" fmla="*/ 2531910 w 2647519"/>
                <a:gd name="connsiteY778" fmla="*/ 1816417 h 2612594"/>
                <a:gd name="connsiteX779" fmla="*/ 2520480 w 2647519"/>
                <a:gd name="connsiteY779" fmla="*/ 1848802 h 2612594"/>
                <a:gd name="connsiteX780" fmla="*/ 2499525 w 2647519"/>
                <a:gd name="connsiteY780" fmla="*/ 1886902 h 2612594"/>
                <a:gd name="connsiteX781" fmla="*/ 2489048 w 2647519"/>
                <a:gd name="connsiteY781" fmla="*/ 1905952 h 2612594"/>
                <a:gd name="connsiteX782" fmla="*/ 2477618 w 2647519"/>
                <a:gd name="connsiteY782" fmla="*/ 1925002 h 2612594"/>
                <a:gd name="connsiteX783" fmla="*/ 2469045 w 2647519"/>
                <a:gd name="connsiteY783" fmla="*/ 1939289 h 2612594"/>
                <a:gd name="connsiteX784" fmla="*/ 2456663 w 2647519"/>
                <a:gd name="connsiteY784" fmla="*/ 1966912 h 2612594"/>
                <a:gd name="connsiteX785" fmla="*/ 2443328 w 2647519"/>
                <a:gd name="connsiteY785" fmla="*/ 1993582 h 2612594"/>
                <a:gd name="connsiteX786" fmla="*/ 2422373 w 2647519"/>
                <a:gd name="connsiteY786" fmla="*/ 2022157 h 2612594"/>
                <a:gd name="connsiteX787" fmla="*/ 2401418 w 2647519"/>
                <a:gd name="connsiteY787" fmla="*/ 2048827 h 2612594"/>
                <a:gd name="connsiteX788" fmla="*/ 2402291 w 2647519"/>
                <a:gd name="connsiteY788" fmla="*/ 2047029 h 2612594"/>
                <a:gd name="connsiteX789" fmla="*/ 2378557 w 2647519"/>
                <a:gd name="connsiteY789" fmla="*/ 2079307 h 2612594"/>
                <a:gd name="connsiteX790" fmla="*/ 2327122 w 2647519"/>
                <a:gd name="connsiteY790" fmla="*/ 2135505 h 2612594"/>
                <a:gd name="connsiteX791" fmla="*/ 2316995 w 2647519"/>
                <a:gd name="connsiteY791" fmla="*/ 2151085 h 2612594"/>
                <a:gd name="connsiteX792" fmla="*/ 2327122 w 2647519"/>
                <a:gd name="connsiteY792" fmla="*/ 2136457 h 2612594"/>
                <a:gd name="connsiteX793" fmla="*/ 2378557 w 2647519"/>
                <a:gd name="connsiteY793" fmla="*/ 2080259 h 2612594"/>
                <a:gd name="connsiteX794" fmla="*/ 2339505 w 2647519"/>
                <a:gd name="connsiteY794" fmla="*/ 2139314 h 2612594"/>
                <a:gd name="connsiteX795" fmla="*/ 2319383 w 2647519"/>
                <a:gd name="connsiteY795" fmla="*/ 2160388 h 2612594"/>
                <a:gd name="connsiteX796" fmla="*/ 2303229 w 2647519"/>
                <a:gd name="connsiteY796" fmla="*/ 2172263 h 2612594"/>
                <a:gd name="connsiteX797" fmla="*/ 2302357 w 2647519"/>
                <a:gd name="connsiteY797" fmla="*/ 2173605 h 2612594"/>
                <a:gd name="connsiteX798" fmla="*/ 2292258 w 2647519"/>
                <a:gd name="connsiteY798" fmla="*/ 2181374 h 2612594"/>
                <a:gd name="connsiteX799" fmla="*/ 2291880 w 2647519"/>
                <a:gd name="connsiteY799" fmla="*/ 2184082 h 2612594"/>
                <a:gd name="connsiteX800" fmla="*/ 2247112 w 2647519"/>
                <a:gd name="connsiteY800" fmla="*/ 2229802 h 2612594"/>
                <a:gd name="connsiteX801" fmla="*/ 2199487 w 2647519"/>
                <a:gd name="connsiteY801" fmla="*/ 2273617 h 2612594"/>
                <a:gd name="connsiteX802" fmla="*/ 2197284 w 2647519"/>
                <a:gd name="connsiteY802" fmla="*/ 2275215 h 2612594"/>
                <a:gd name="connsiteX803" fmla="*/ 2181390 w 2647519"/>
                <a:gd name="connsiteY803" fmla="*/ 2295524 h 2612594"/>
                <a:gd name="connsiteX804" fmla="*/ 2143290 w 2647519"/>
                <a:gd name="connsiteY804" fmla="*/ 2324099 h 2612594"/>
                <a:gd name="connsiteX805" fmla="*/ 2107680 w 2647519"/>
                <a:gd name="connsiteY805" fmla="*/ 2350806 h 2612594"/>
                <a:gd name="connsiteX806" fmla="*/ 2107553 w 2647519"/>
                <a:gd name="connsiteY806" fmla="*/ 2350961 h 2612594"/>
                <a:gd name="connsiteX807" fmla="*/ 2143290 w 2647519"/>
                <a:gd name="connsiteY807" fmla="*/ 2325052 h 2612594"/>
                <a:gd name="connsiteX808" fmla="*/ 2181390 w 2647519"/>
                <a:gd name="connsiteY808" fmla="*/ 2296477 h 2612594"/>
                <a:gd name="connsiteX809" fmla="*/ 2149957 w 2647519"/>
                <a:gd name="connsiteY809" fmla="*/ 2327909 h 2612594"/>
                <a:gd name="connsiteX810" fmla="*/ 2124359 w 2647519"/>
                <a:gd name="connsiteY810" fmla="*/ 2344578 h 2612594"/>
                <a:gd name="connsiteX811" fmla="*/ 2106651 w 2647519"/>
                <a:gd name="connsiteY811" fmla="*/ 2352057 h 2612594"/>
                <a:gd name="connsiteX812" fmla="*/ 2106142 w 2647519"/>
                <a:gd name="connsiteY812" fmla="*/ 2352675 h 2612594"/>
                <a:gd name="connsiteX813" fmla="*/ 2087092 w 2647519"/>
                <a:gd name="connsiteY813" fmla="*/ 2365057 h 2612594"/>
                <a:gd name="connsiteX814" fmla="*/ 2079913 w 2647519"/>
                <a:gd name="connsiteY814" fmla="*/ 2368384 h 2612594"/>
                <a:gd name="connsiteX815" fmla="*/ 2061852 w 2647519"/>
                <a:gd name="connsiteY815" fmla="*/ 2383036 h 2612594"/>
                <a:gd name="connsiteX816" fmla="*/ 2044230 w 2647519"/>
                <a:gd name="connsiteY816" fmla="*/ 2395537 h 2612594"/>
                <a:gd name="connsiteX817" fmla="*/ 2017560 w 2647519"/>
                <a:gd name="connsiteY817" fmla="*/ 2412682 h 2612594"/>
                <a:gd name="connsiteX818" fmla="*/ 2008988 w 2647519"/>
                <a:gd name="connsiteY818" fmla="*/ 2413635 h 2612594"/>
                <a:gd name="connsiteX819" fmla="*/ 1999459 w 2647519"/>
                <a:gd name="connsiteY819" fmla="*/ 2417870 h 2612594"/>
                <a:gd name="connsiteX820" fmla="*/ 1997978 w 2647519"/>
                <a:gd name="connsiteY820" fmla="*/ 2418994 h 2612594"/>
                <a:gd name="connsiteX821" fmla="*/ 2009940 w 2647519"/>
                <a:gd name="connsiteY821" fmla="*/ 2414587 h 2612594"/>
                <a:gd name="connsiteX822" fmla="*/ 2018513 w 2647519"/>
                <a:gd name="connsiteY822" fmla="*/ 2413635 h 2612594"/>
                <a:gd name="connsiteX823" fmla="*/ 1984223 w 2647519"/>
                <a:gd name="connsiteY823" fmla="*/ 2439352 h 2612594"/>
                <a:gd name="connsiteX824" fmla="*/ 1962315 w 2647519"/>
                <a:gd name="connsiteY824" fmla="*/ 2450783 h 2612594"/>
                <a:gd name="connsiteX825" fmla="*/ 1940408 w 2647519"/>
                <a:gd name="connsiteY825" fmla="*/ 2461260 h 2612594"/>
                <a:gd name="connsiteX826" fmla="*/ 1924934 w 2647519"/>
                <a:gd name="connsiteY826" fmla="*/ 2463581 h 2612594"/>
                <a:gd name="connsiteX827" fmla="*/ 1922310 w 2647519"/>
                <a:gd name="connsiteY827" fmla="*/ 2465070 h 2612594"/>
                <a:gd name="connsiteX828" fmla="*/ 1849920 w 2647519"/>
                <a:gd name="connsiteY828" fmla="*/ 2496502 h 2612594"/>
                <a:gd name="connsiteX829" fmla="*/ 1846229 w 2647519"/>
                <a:gd name="connsiteY829" fmla="*/ 2497341 h 2612594"/>
                <a:gd name="connsiteX830" fmla="*/ 1824203 w 2647519"/>
                <a:gd name="connsiteY830" fmla="*/ 2511742 h 2612594"/>
                <a:gd name="connsiteX831" fmla="*/ 1836585 w 2647519"/>
                <a:gd name="connsiteY831" fmla="*/ 2515552 h 2612594"/>
                <a:gd name="connsiteX832" fmla="*/ 1790865 w 2647519"/>
                <a:gd name="connsiteY832" fmla="*/ 2535555 h 2612594"/>
                <a:gd name="connsiteX833" fmla="*/ 1794675 w 2647519"/>
                <a:gd name="connsiteY833" fmla="*/ 2522220 h 2612594"/>
                <a:gd name="connsiteX834" fmla="*/ 1779435 w 2647519"/>
                <a:gd name="connsiteY834" fmla="*/ 2527935 h 2612594"/>
                <a:gd name="connsiteX835" fmla="*/ 1765148 w 2647519"/>
                <a:gd name="connsiteY835" fmla="*/ 2532697 h 2612594"/>
                <a:gd name="connsiteX836" fmla="*/ 1735620 w 2647519"/>
                <a:gd name="connsiteY836" fmla="*/ 2542222 h 2612594"/>
                <a:gd name="connsiteX837" fmla="*/ 1731675 w 2647519"/>
                <a:gd name="connsiteY837" fmla="*/ 2537487 h 2612594"/>
                <a:gd name="connsiteX838" fmla="*/ 1717522 w 2647519"/>
                <a:gd name="connsiteY838" fmla="*/ 2540317 h 2612594"/>
                <a:gd name="connsiteX839" fmla="*/ 1700377 w 2647519"/>
                <a:gd name="connsiteY839" fmla="*/ 2544127 h 2612594"/>
                <a:gd name="connsiteX840" fmla="*/ 1665135 w 2647519"/>
                <a:gd name="connsiteY840" fmla="*/ 2552700 h 2612594"/>
                <a:gd name="connsiteX841" fmla="*/ 1663973 w 2647519"/>
                <a:gd name="connsiteY841" fmla="*/ 2553240 h 2612594"/>
                <a:gd name="connsiteX842" fmla="*/ 1697520 w 2647519"/>
                <a:gd name="connsiteY842" fmla="*/ 2545079 h 2612594"/>
                <a:gd name="connsiteX843" fmla="*/ 1714665 w 2647519"/>
                <a:gd name="connsiteY843" fmla="*/ 2541269 h 2612594"/>
                <a:gd name="connsiteX844" fmla="*/ 1728952 w 2647519"/>
                <a:gd name="connsiteY844" fmla="*/ 2538412 h 2612594"/>
                <a:gd name="connsiteX845" fmla="*/ 1734667 w 2647519"/>
                <a:gd name="connsiteY845" fmla="*/ 2543174 h 2612594"/>
                <a:gd name="connsiteX846" fmla="*/ 1764195 w 2647519"/>
                <a:gd name="connsiteY846" fmla="*/ 2533649 h 2612594"/>
                <a:gd name="connsiteX847" fmla="*/ 1778482 w 2647519"/>
                <a:gd name="connsiteY847" fmla="*/ 2528887 h 2612594"/>
                <a:gd name="connsiteX848" fmla="*/ 1793722 w 2647519"/>
                <a:gd name="connsiteY848" fmla="*/ 2523172 h 2612594"/>
                <a:gd name="connsiteX849" fmla="*/ 1789912 w 2647519"/>
                <a:gd name="connsiteY849" fmla="*/ 2536507 h 2612594"/>
                <a:gd name="connsiteX850" fmla="*/ 1749907 w 2647519"/>
                <a:gd name="connsiteY850" fmla="*/ 2555557 h 2612594"/>
                <a:gd name="connsiteX851" fmla="*/ 1747946 w 2647519"/>
                <a:gd name="connsiteY851" fmla="*/ 2555008 h 2612594"/>
                <a:gd name="connsiteX852" fmla="*/ 1720380 w 2647519"/>
                <a:gd name="connsiteY852" fmla="*/ 2566034 h 2612594"/>
                <a:gd name="connsiteX853" fmla="*/ 1697520 w 2647519"/>
                <a:gd name="connsiteY853" fmla="*/ 2572702 h 2612594"/>
                <a:gd name="connsiteX854" fmla="*/ 1663230 w 2647519"/>
                <a:gd name="connsiteY854" fmla="*/ 2581274 h 2612594"/>
                <a:gd name="connsiteX855" fmla="*/ 1649062 w 2647519"/>
                <a:gd name="connsiteY855" fmla="*/ 2580084 h 2612594"/>
                <a:gd name="connsiteX856" fmla="*/ 1619428 w 2647519"/>
                <a:gd name="connsiteY856" fmla="*/ 2585850 h 2612594"/>
                <a:gd name="connsiteX857" fmla="*/ 1618462 w 2647519"/>
                <a:gd name="connsiteY857" fmla="*/ 2587942 h 2612594"/>
                <a:gd name="connsiteX858" fmla="*/ 1539405 w 2647519"/>
                <a:gd name="connsiteY858" fmla="*/ 2603182 h 2612594"/>
                <a:gd name="connsiteX859" fmla="*/ 1521307 w 2647519"/>
                <a:gd name="connsiteY859" fmla="*/ 2598419 h 2612594"/>
                <a:gd name="connsiteX860" fmla="*/ 1506067 w 2647519"/>
                <a:gd name="connsiteY860" fmla="*/ 2598419 h 2612594"/>
                <a:gd name="connsiteX861" fmla="*/ 1479397 w 2647519"/>
                <a:gd name="connsiteY861" fmla="*/ 2606992 h 2612594"/>
                <a:gd name="connsiteX862" fmla="*/ 1455585 w 2647519"/>
                <a:gd name="connsiteY862" fmla="*/ 2608897 h 2612594"/>
                <a:gd name="connsiteX863" fmla="*/ 1431772 w 2647519"/>
                <a:gd name="connsiteY863" fmla="*/ 2609849 h 2612594"/>
                <a:gd name="connsiteX864" fmla="*/ 1429185 w 2647519"/>
                <a:gd name="connsiteY864" fmla="*/ 2608741 h 2612594"/>
                <a:gd name="connsiteX865" fmla="*/ 1407484 w 2647519"/>
                <a:gd name="connsiteY865" fmla="*/ 2612588 h 2612594"/>
                <a:gd name="connsiteX866" fmla="*/ 1381290 w 2647519"/>
                <a:gd name="connsiteY866" fmla="*/ 2607944 h 2612594"/>
                <a:gd name="connsiteX867" fmla="*/ 1382243 w 2647519"/>
                <a:gd name="connsiteY867" fmla="*/ 2606992 h 2612594"/>
                <a:gd name="connsiteX868" fmla="*/ 1387005 w 2647519"/>
                <a:gd name="connsiteY868" fmla="*/ 2600324 h 2612594"/>
                <a:gd name="connsiteX869" fmla="*/ 1365098 w 2647519"/>
                <a:gd name="connsiteY869" fmla="*/ 2597467 h 2612594"/>
                <a:gd name="connsiteX870" fmla="*/ 1375575 w 2647519"/>
                <a:gd name="connsiteY870" fmla="*/ 2591752 h 2612594"/>
                <a:gd name="connsiteX871" fmla="*/ 1407008 w 2647519"/>
                <a:gd name="connsiteY871" fmla="*/ 2590799 h 2612594"/>
                <a:gd name="connsiteX872" fmla="*/ 1437488 w 2647519"/>
                <a:gd name="connsiteY872" fmla="*/ 2589847 h 2612594"/>
                <a:gd name="connsiteX873" fmla="*/ 1481302 w 2647519"/>
                <a:gd name="connsiteY873" fmla="*/ 2590799 h 2612594"/>
                <a:gd name="connsiteX874" fmla="*/ 1511782 w 2647519"/>
                <a:gd name="connsiteY874" fmla="*/ 2587942 h 2612594"/>
                <a:gd name="connsiteX875" fmla="*/ 1568932 w 2647519"/>
                <a:gd name="connsiteY875" fmla="*/ 2575559 h 2612594"/>
                <a:gd name="connsiteX876" fmla="*/ 1607032 w 2647519"/>
                <a:gd name="connsiteY876" fmla="*/ 2566987 h 2612594"/>
                <a:gd name="connsiteX877" fmla="*/ 1635607 w 2647519"/>
                <a:gd name="connsiteY877" fmla="*/ 2566034 h 2612594"/>
                <a:gd name="connsiteX878" fmla="*/ 1637595 w 2647519"/>
                <a:gd name="connsiteY878" fmla="*/ 2565111 h 2612594"/>
                <a:gd name="connsiteX879" fmla="*/ 1609890 w 2647519"/>
                <a:gd name="connsiteY879" fmla="*/ 2566035 h 2612594"/>
                <a:gd name="connsiteX880" fmla="*/ 1571790 w 2647519"/>
                <a:gd name="connsiteY880" fmla="*/ 2574607 h 2612594"/>
                <a:gd name="connsiteX881" fmla="*/ 1514640 w 2647519"/>
                <a:gd name="connsiteY881" fmla="*/ 2586990 h 2612594"/>
                <a:gd name="connsiteX882" fmla="*/ 1484160 w 2647519"/>
                <a:gd name="connsiteY882" fmla="*/ 2589847 h 2612594"/>
                <a:gd name="connsiteX883" fmla="*/ 1440345 w 2647519"/>
                <a:gd name="connsiteY883" fmla="*/ 2588895 h 2612594"/>
                <a:gd name="connsiteX884" fmla="*/ 1409865 w 2647519"/>
                <a:gd name="connsiteY884" fmla="*/ 2589847 h 2612594"/>
                <a:gd name="connsiteX885" fmla="*/ 1378432 w 2647519"/>
                <a:gd name="connsiteY885" fmla="*/ 2590800 h 2612594"/>
                <a:gd name="connsiteX886" fmla="*/ 1379385 w 2647519"/>
                <a:gd name="connsiteY886" fmla="*/ 2586990 h 2612594"/>
                <a:gd name="connsiteX887" fmla="*/ 1386052 w 2647519"/>
                <a:gd name="connsiteY887" fmla="*/ 2577465 h 2612594"/>
                <a:gd name="connsiteX888" fmla="*/ 1679422 w 2647519"/>
                <a:gd name="connsiteY888" fmla="*/ 2528887 h 2612594"/>
                <a:gd name="connsiteX889" fmla="*/ 1878495 w 2647519"/>
                <a:gd name="connsiteY889" fmla="*/ 2453640 h 2612594"/>
                <a:gd name="connsiteX890" fmla="*/ 1930882 w 2647519"/>
                <a:gd name="connsiteY890" fmla="*/ 2426017 h 2612594"/>
                <a:gd name="connsiteX891" fmla="*/ 1960410 w 2647519"/>
                <a:gd name="connsiteY891" fmla="*/ 2410777 h 2612594"/>
                <a:gd name="connsiteX892" fmla="*/ 1990890 w 2647519"/>
                <a:gd name="connsiteY892" fmla="*/ 2394585 h 2612594"/>
                <a:gd name="connsiteX893" fmla="*/ 2048040 w 2647519"/>
                <a:gd name="connsiteY893" fmla="*/ 2360295 h 2612594"/>
                <a:gd name="connsiteX894" fmla="*/ 2093760 w 2647519"/>
                <a:gd name="connsiteY894" fmla="*/ 2325052 h 2612594"/>
                <a:gd name="connsiteX895" fmla="*/ 2179485 w 2647519"/>
                <a:gd name="connsiteY895" fmla="*/ 2258377 h 2612594"/>
                <a:gd name="connsiteX896" fmla="*/ 2203297 w 2647519"/>
                <a:gd name="connsiteY896" fmla="*/ 2239327 h 2612594"/>
                <a:gd name="connsiteX897" fmla="*/ 2226157 w 2647519"/>
                <a:gd name="connsiteY897" fmla="*/ 2219325 h 2612594"/>
                <a:gd name="connsiteX898" fmla="*/ 2260447 w 2647519"/>
                <a:gd name="connsiteY898" fmla="*/ 2187892 h 2612594"/>
                <a:gd name="connsiteX899" fmla="*/ 2274735 w 2647519"/>
                <a:gd name="connsiteY899" fmla="*/ 2164080 h 2612594"/>
                <a:gd name="connsiteX900" fmla="*/ 2295258 w 2647519"/>
                <a:gd name="connsiteY900" fmla="*/ 2145267 h 2612594"/>
                <a:gd name="connsiteX901" fmla="*/ 2295423 w 2647519"/>
                <a:gd name="connsiteY901" fmla="*/ 2144085 h 2612594"/>
                <a:gd name="connsiteX902" fmla="*/ 2275688 w 2647519"/>
                <a:gd name="connsiteY902" fmla="*/ 2162175 h 2612594"/>
                <a:gd name="connsiteX903" fmla="*/ 2261400 w 2647519"/>
                <a:gd name="connsiteY903" fmla="*/ 2185987 h 2612594"/>
                <a:gd name="connsiteX904" fmla="*/ 2227110 w 2647519"/>
                <a:gd name="connsiteY904" fmla="*/ 2217420 h 2612594"/>
                <a:gd name="connsiteX905" fmla="*/ 2204250 w 2647519"/>
                <a:gd name="connsiteY905" fmla="*/ 2237422 h 2612594"/>
                <a:gd name="connsiteX906" fmla="*/ 2180438 w 2647519"/>
                <a:gd name="connsiteY906" fmla="*/ 2256472 h 2612594"/>
                <a:gd name="connsiteX907" fmla="*/ 2094713 w 2647519"/>
                <a:gd name="connsiteY907" fmla="*/ 2323147 h 2612594"/>
                <a:gd name="connsiteX908" fmla="*/ 2048993 w 2647519"/>
                <a:gd name="connsiteY908" fmla="*/ 2358390 h 2612594"/>
                <a:gd name="connsiteX909" fmla="*/ 1991843 w 2647519"/>
                <a:gd name="connsiteY909" fmla="*/ 2392680 h 2612594"/>
                <a:gd name="connsiteX910" fmla="*/ 1961363 w 2647519"/>
                <a:gd name="connsiteY910" fmla="*/ 2408872 h 2612594"/>
                <a:gd name="connsiteX911" fmla="*/ 1931835 w 2647519"/>
                <a:gd name="connsiteY911" fmla="*/ 2424112 h 2612594"/>
                <a:gd name="connsiteX912" fmla="*/ 1879448 w 2647519"/>
                <a:gd name="connsiteY912" fmla="*/ 2451735 h 2612594"/>
                <a:gd name="connsiteX913" fmla="*/ 1680375 w 2647519"/>
                <a:gd name="connsiteY913" fmla="*/ 2526982 h 2612594"/>
                <a:gd name="connsiteX914" fmla="*/ 1387005 w 2647519"/>
                <a:gd name="connsiteY914" fmla="*/ 2575560 h 2612594"/>
                <a:gd name="connsiteX915" fmla="*/ 1365098 w 2647519"/>
                <a:gd name="connsiteY915" fmla="*/ 2575560 h 2612594"/>
                <a:gd name="connsiteX916" fmla="*/ 1362240 w 2647519"/>
                <a:gd name="connsiteY916" fmla="*/ 2567940 h 2612594"/>
                <a:gd name="connsiteX917" fmla="*/ 1339380 w 2647519"/>
                <a:gd name="connsiteY917" fmla="*/ 2566987 h 2612594"/>
                <a:gd name="connsiteX918" fmla="*/ 1318425 w 2647519"/>
                <a:gd name="connsiteY918" fmla="*/ 2575560 h 2612594"/>
                <a:gd name="connsiteX919" fmla="*/ 1257465 w 2647519"/>
                <a:gd name="connsiteY919" fmla="*/ 2576512 h 2612594"/>
                <a:gd name="connsiteX920" fmla="*/ 1212698 w 2647519"/>
                <a:gd name="connsiteY920" fmla="*/ 2574607 h 2612594"/>
                <a:gd name="connsiteX921" fmla="*/ 1190790 w 2647519"/>
                <a:gd name="connsiteY921" fmla="*/ 2572702 h 2612594"/>
                <a:gd name="connsiteX922" fmla="*/ 1168883 w 2647519"/>
                <a:gd name="connsiteY922" fmla="*/ 2568892 h 2612594"/>
                <a:gd name="connsiteX923" fmla="*/ 1182079 w 2647519"/>
                <a:gd name="connsiteY923" fmla="*/ 2554816 h 2612594"/>
                <a:gd name="connsiteX924" fmla="*/ 1179360 w 2647519"/>
                <a:gd name="connsiteY924" fmla="*/ 2555557 h 2612594"/>
                <a:gd name="connsiteX925" fmla="*/ 1130192 w 2647519"/>
                <a:gd name="connsiteY925" fmla="*/ 2546452 h 2612594"/>
                <a:gd name="connsiteX926" fmla="*/ 1127925 w 2647519"/>
                <a:gd name="connsiteY926" fmla="*/ 2546985 h 2612594"/>
                <a:gd name="connsiteX927" fmla="*/ 1033628 w 2647519"/>
                <a:gd name="connsiteY927" fmla="*/ 2529840 h 2612594"/>
                <a:gd name="connsiteX928" fmla="*/ 996480 w 2647519"/>
                <a:gd name="connsiteY928" fmla="*/ 2522220 h 2612594"/>
                <a:gd name="connsiteX929" fmla="*/ 964095 w 2647519"/>
                <a:gd name="connsiteY929" fmla="*/ 2516505 h 2612594"/>
                <a:gd name="connsiteX930" fmla="*/ 925043 w 2647519"/>
                <a:gd name="connsiteY930" fmla="*/ 2498407 h 2612594"/>
                <a:gd name="connsiteX931" fmla="*/ 876465 w 2647519"/>
                <a:gd name="connsiteY931" fmla="*/ 2480310 h 2612594"/>
                <a:gd name="connsiteX932" fmla="*/ 825983 w 2647519"/>
                <a:gd name="connsiteY932" fmla="*/ 2460307 h 2612594"/>
                <a:gd name="connsiteX933" fmla="*/ 834555 w 2647519"/>
                <a:gd name="connsiteY933" fmla="*/ 2453640 h 2612594"/>
                <a:gd name="connsiteX934" fmla="*/ 869798 w 2647519"/>
                <a:gd name="connsiteY934" fmla="*/ 2460307 h 2612594"/>
                <a:gd name="connsiteX935" fmla="*/ 885038 w 2647519"/>
                <a:gd name="connsiteY935" fmla="*/ 2473642 h 2612594"/>
                <a:gd name="connsiteX936" fmla="*/ 937425 w 2647519"/>
                <a:gd name="connsiteY936" fmla="*/ 2488882 h 2612594"/>
                <a:gd name="connsiteX937" fmla="*/ 1041248 w 2647519"/>
                <a:gd name="connsiteY937" fmla="*/ 2515552 h 2612594"/>
                <a:gd name="connsiteX938" fmla="*/ 1066965 w 2647519"/>
                <a:gd name="connsiteY938" fmla="*/ 2520315 h 2612594"/>
                <a:gd name="connsiteX939" fmla="*/ 1094588 w 2647519"/>
                <a:gd name="connsiteY939" fmla="*/ 2525077 h 2612594"/>
                <a:gd name="connsiteX940" fmla="*/ 1125068 w 2647519"/>
                <a:gd name="connsiteY940" fmla="*/ 2531745 h 2612594"/>
                <a:gd name="connsiteX941" fmla="*/ 1158657 w 2647519"/>
                <a:gd name="connsiteY941" fmla="*/ 2539008 h 2612594"/>
                <a:gd name="connsiteX942" fmla="*/ 1161262 w 2647519"/>
                <a:gd name="connsiteY942" fmla="*/ 2538412 h 2612594"/>
                <a:gd name="connsiteX943" fmla="*/ 1192695 w 2647519"/>
                <a:gd name="connsiteY943" fmla="*/ 2543175 h 2612594"/>
                <a:gd name="connsiteX944" fmla="*/ 1193647 w 2647519"/>
                <a:gd name="connsiteY944" fmla="*/ 2541270 h 2612594"/>
                <a:gd name="connsiteX945" fmla="*/ 1239367 w 2647519"/>
                <a:gd name="connsiteY945" fmla="*/ 2543175 h 2612594"/>
                <a:gd name="connsiteX946" fmla="*/ 1246987 w 2647519"/>
                <a:gd name="connsiteY946" fmla="*/ 2544127 h 2612594"/>
                <a:gd name="connsiteX947" fmla="*/ 1317472 w 2647519"/>
                <a:gd name="connsiteY947" fmla="*/ 2544127 h 2612594"/>
                <a:gd name="connsiteX948" fmla="*/ 1368907 w 2647519"/>
                <a:gd name="connsiteY948" fmla="*/ 2546032 h 2612594"/>
                <a:gd name="connsiteX949" fmla="*/ 1429867 w 2647519"/>
                <a:gd name="connsiteY949" fmla="*/ 2541270 h 2612594"/>
                <a:gd name="connsiteX950" fmla="*/ 1437487 w 2647519"/>
                <a:gd name="connsiteY950" fmla="*/ 2541270 h 2612594"/>
                <a:gd name="connsiteX951" fmla="*/ 1440345 w 2647519"/>
                <a:gd name="connsiteY951" fmla="*/ 2548890 h 2612594"/>
                <a:gd name="connsiteX952" fmla="*/ 1500352 w 2647519"/>
                <a:gd name="connsiteY952" fmla="*/ 2541270 h 2612594"/>
                <a:gd name="connsiteX953" fmla="*/ 1540357 w 2647519"/>
                <a:gd name="connsiteY953" fmla="*/ 2531745 h 2612594"/>
                <a:gd name="connsiteX954" fmla="*/ 1563217 w 2647519"/>
                <a:gd name="connsiteY954" fmla="*/ 2527935 h 2612594"/>
                <a:gd name="connsiteX955" fmla="*/ 1577505 w 2647519"/>
                <a:gd name="connsiteY955" fmla="*/ 2526030 h 2612594"/>
                <a:gd name="connsiteX956" fmla="*/ 1608937 w 2647519"/>
                <a:gd name="connsiteY956" fmla="*/ 2518410 h 2612594"/>
                <a:gd name="connsiteX957" fmla="*/ 1634655 w 2647519"/>
                <a:gd name="connsiteY957" fmla="*/ 2512695 h 2612594"/>
                <a:gd name="connsiteX958" fmla="*/ 1660372 w 2647519"/>
                <a:gd name="connsiteY958" fmla="*/ 2506027 h 2612594"/>
                <a:gd name="connsiteX959" fmla="*/ 1707545 w 2647519"/>
                <a:gd name="connsiteY959" fmla="*/ 2497863 h 2612594"/>
                <a:gd name="connsiteX960" fmla="*/ 1713713 w 2647519"/>
                <a:gd name="connsiteY960" fmla="*/ 2495550 h 2612594"/>
                <a:gd name="connsiteX961" fmla="*/ 1664183 w 2647519"/>
                <a:gd name="connsiteY961" fmla="*/ 2504122 h 2612594"/>
                <a:gd name="connsiteX962" fmla="*/ 1638465 w 2647519"/>
                <a:gd name="connsiteY962" fmla="*/ 2510790 h 2612594"/>
                <a:gd name="connsiteX963" fmla="*/ 1612748 w 2647519"/>
                <a:gd name="connsiteY963" fmla="*/ 2516505 h 2612594"/>
                <a:gd name="connsiteX964" fmla="*/ 1581315 w 2647519"/>
                <a:gd name="connsiteY964" fmla="*/ 2524125 h 2612594"/>
                <a:gd name="connsiteX965" fmla="*/ 1567028 w 2647519"/>
                <a:gd name="connsiteY965" fmla="*/ 2526030 h 2612594"/>
                <a:gd name="connsiteX966" fmla="*/ 1544168 w 2647519"/>
                <a:gd name="connsiteY966" fmla="*/ 2529840 h 2612594"/>
                <a:gd name="connsiteX967" fmla="*/ 1482255 w 2647519"/>
                <a:gd name="connsiteY967" fmla="*/ 2535555 h 2612594"/>
                <a:gd name="connsiteX968" fmla="*/ 1440345 w 2647519"/>
                <a:gd name="connsiteY968" fmla="*/ 2539365 h 2612594"/>
                <a:gd name="connsiteX969" fmla="*/ 1432725 w 2647519"/>
                <a:gd name="connsiteY969" fmla="*/ 2539365 h 2612594"/>
                <a:gd name="connsiteX970" fmla="*/ 1371765 w 2647519"/>
                <a:gd name="connsiteY970" fmla="*/ 2544127 h 2612594"/>
                <a:gd name="connsiteX971" fmla="*/ 1320330 w 2647519"/>
                <a:gd name="connsiteY971" fmla="*/ 2542222 h 2612594"/>
                <a:gd name="connsiteX972" fmla="*/ 1249845 w 2647519"/>
                <a:gd name="connsiteY972" fmla="*/ 2542222 h 2612594"/>
                <a:gd name="connsiteX973" fmla="*/ 1242225 w 2647519"/>
                <a:gd name="connsiteY973" fmla="*/ 2541270 h 2612594"/>
                <a:gd name="connsiteX974" fmla="*/ 1212698 w 2647519"/>
                <a:gd name="connsiteY974" fmla="*/ 2528887 h 2612594"/>
                <a:gd name="connsiteX975" fmla="*/ 1196505 w 2647519"/>
                <a:gd name="connsiteY975" fmla="*/ 2539365 h 2612594"/>
                <a:gd name="connsiteX976" fmla="*/ 1196464 w 2647519"/>
                <a:gd name="connsiteY976" fmla="*/ 2539447 h 2612594"/>
                <a:gd name="connsiteX977" fmla="*/ 1209840 w 2647519"/>
                <a:gd name="connsiteY977" fmla="*/ 2530792 h 2612594"/>
                <a:gd name="connsiteX978" fmla="*/ 1239368 w 2647519"/>
                <a:gd name="connsiteY978" fmla="*/ 2543174 h 2612594"/>
                <a:gd name="connsiteX979" fmla="*/ 1193648 w 2647519"/>
                <a:gd name="connsiteY979" fmla="*/ 2541269 h 2612594"/>
                <a:gd name="connsiteX980" fmla="*/ 1194008 w 2647519"/>
                <a:gd name="connsiteY980" fmla="*/ 2541036 h 2612594"/>
                <a:gd name="connsiteX981" fmla="*/ 1164120 w 2647519"/>
                <a:gd name="connsiteY981" fmla="*/ 2536507 h 2612594"/>
                <a:gd name="connsiteX982" fmla="*/ 1128878 w 2647519"/>
                <a:gd name="connsiteY982" fmla="*/ 2528887 h 2612594"/>
                <a:gd name="connsiteX983" fmla="*/ 1098398 w 2647519"/>
                <a:gd name="connsiteY983" fmla="*/ 2522220 h 2612594"/>
                <a:gd name="connsiteX984" fmla="*/ 1070775 w 2647519"/>
                <a:gd name="connsiteY984" fmla="*/ 2517457 h 2612594"/>
                <a:gd name="connsiteX985" fmla="*/ 1045058 w 2647519"/>
                <a:gd name="connsiteY985" fmla="*/ 2512695 h 2612594"/>
                <a:gd name="connsiteX986" fmla="*/ 941235 w 2647519"/>
                <a:gd name="connsiteY986" fmla="*/ 2486025 h 2612594"/>
                <a:gd name="connsiteX987" fmla="*/ 888848 w 2647519"/>
                <a:gd name="connsiteY987" fmla="*/ 2470785 h 2612594"/>
                <a:gd name="connsiteX988" fmla="*/ 873608 w 2647519"/>
                <a:gd name="connsiteY988" fmla="*/ 2457450 h 2612594"/>
                <a:gd name="connsiteX989" fmla="*/ 838365 w 2647519"/>
                <a:gd name="connsiteY989" fmla="*/ 2450782 h 2612594"/>
                <a:gd name="connsiteX990" fmla="*/ 785978 w 2647519"/>
                <a:gd name="connsiteY990" fmla="*/ 2424112 h 2612594"/>
                <a:gd name="connsiteX991" fmla="*/ 770738 w 2647519"/>
                <a:gd name="connsiteY991" fmla="*/ 2425065 h 2612594"/>
                <a:gd name="connsiteX992" fmla="*/ 716445 w 2647519"/>
                <a:gd name="connsiteY992" fmla="*/ 2397442 h 2612594"/>
                <a:gd name="connsiteX993" fmla="*/ 706920 w 2647519"/>
                <a:gd name="connsiteY993" fmla="*/ 2380297 h 2612594"/>
                <a:gd name="connsiteX994" fmla="*/ 708825 w 2647519"/>
                <a:gd name="connsiteY994" fmla="*/ 2379345 h 2612594"/>
                <a:gd name="connsiteX995" fmla="*/ 742163 w 2647519"/>
                <a:gd name="connsiteY995" fmla="*/ 2397442 h 2612594"/>
                <a:gd name="connsiteX996" fmla="*/ 775500 w 2647519"/>
                <a:gd name="connsiteY996" fmla="*/ 2415540 h 2612594"/>
                <a:gd name="connsiteX997" fmla="*/ 785025 w 2647519"/>
                <a:gd name="connsiteY997" fmla="*/ 2409825 h 2612594"/>
                <a:gd name="connsiteX998" fmla="*/ 745973 w 2647519"/>
                <a:gd name="connsiteY998" fmla="*/ 2384107 h 2612594"/>
                <a:gd name="connsiteX999" fmla="*/ 713588 w 2647519"/>
                <a:gd name="connsiteY999" fmla="*/ 2369820 h 2612594"/>
                <a:gd name="connsiteX1000" fmla="*/ 668820 w 2647519"/>
                <a:gd name="connsiteY1000" fmla="*/ 2344102 h 2612594"/>
                <a:gd name="connsiteX1001" fmla="*/ 630720 w 2647519"/>
                <a:gd name="connsiteY1001" fmla="*/ 2319337 h 2612594"/>
                <a:gd name="connsiteX1002" fmla="*/ 570713 w 2647519"/>
                <a:gd name="connsiteY1002" fmla="*/ 2293620 h 2612594"/>
                <a:gd name="connsiteX1003" fmla="*/ 547853 w 2647519"/>
                <a:gd name="connsiteY1003" fmla="*/ 2274570 h 2612594"/>
                <a:gd name="connsiteX1004" fmla="*/ 552615 w 2647519"/>
                <a:gd name="connsiteY1004" fmla="*/ 2272665 h 2612594"/>
                <a:gd name="connsiteX1005" fmla="*/ 575475 w 2647519"/>
                <a:gd name="connsiteY1005" fmla="*/ 2279332 h 2612594"/>
                <a:gd name="connsiteX1006" fmla="*/ 527850 w 2647519"/>
                <a:gd name="connsiteY1006" fmla="*/ 2229802 h 2612594"/>
                <a:gd name="connsiteX1007" fmla="*/ 501180 w 2647519"/>
                <a:gd name="connsiteY1007" fmla="*/ 2207895 h 2612594"/>
                <a:gd name="connsiteX1008" fmla="*/ 476415 w 2647519"/>
                <a:gd name="connsiteY1008" fmla="*/ 2185987 h 2612594"/>
                <a:gd name="connsiteX1009" fmla="*/ 444983 w 2647519"/>
                <a:gd name="connsiteY1009" fmla="*/ 2160270 h 2612594"/>
                <a:gd name="connsiteX1010" fmla="*/ 399263 w 2647519"/>
                <a:gd name="connsiteY1010" fmla="*/ 2109787 h 2612594"/>
                <a:gd name="connsiteX1011" fmla="*/ 396126 w 2647519"/>
                <a:gd name="connsiteY1011" fmla="*/ 2099983 h 2612594"/>
                <a:gd name="connsiteX1012" fmla="*/ 386880 w 2647519"/>
                <a:gd name="connsiteY1012" fmla="*/ 2090737 h 2612594"/>
                <a:gd name="connsiteX1013" fmla="*/ 355448 w 2647519"/>
                <a:gd name="connsiteY1013" fmla="*/ 2056447 h 2612594"/>
                <a:gd name="connsiteX1014" fmla="*/ 351638 w 2647519"/>
                <a:gd name="connsiteY1014" fmla="*/ 2039302 h 2612594"/>
                <a:gd name="connsiteX1015" fmla="*/ 339255 w 2647519"/>
                <a:gd name="connsiteY1015" fmla="*/ 2022157 h 2612594"/>
                <a:gd name="connsiteX1016" fmla="*/ 337780 w 2647519"/>
                <a:gd name="connsiteY1016" fmla="*/ 2019844 h 2612594"/>
                <a:gd name="connsiteX1017" fmla="*/ 323062 w 2647519"/>
                <a:gd name="connsiteY1017" fmla="*/ 2009774 h 2612594"/>
                <a:gd name="connsiteX1018" fmla="*/ 294487 w 2647519"/>
                <a:gd name="connsiteY1018" fmla="*/ 1968817 h 2612594"/>
                <a:gd name="connsiteX1019" fmla="*/ 278295 w 2647519"/>
                <a:gd name="connsiteY1019" fmla="*/ 1930717 h 2612594"/>
                <a:gd name="connsiteX1020" fmla="*/ 276390 w 2647519"/>
                <a:gd name="connsiteY1020" fmla="*/ 1930717 h 2612594"/>
                <a:gd name="connsiteX1021" fmla="*/ 254483 w 2647519"/>
                <a:gd name="connsiteY1021" fmla="*/ 1888807 h 2612594"/>
                <a:gd name="connsiteX1022" fmla="*/ 233528 w 2647519"/>
                <a:gd name="connsiteY1022" fmla="*/ 1846897 h 2612594"/>
                <a:gd name="connsiteX1023" fmla="*/ 211620 w 2647519"/>
                <a:gd name="connsiteY1023" fmla="*/ 1798320 h 2612594"/>
                <a:gd name="connsiteX1024" fmla="*/ 191618 w 2647519"/>
                <a:gd name="connsiteY1024" fmla="*/ 1748790 h 2612594"/>
                <a:gd name="connsiteX1025" fmla="*/ 211620 w 2647519"/>
                <a:gd name="connsiteY1025" fmla="*/ 1782127 h 2612594"/>
                <a:gd name="connsiteX1026" fmla="*/ 231623 w 2647519"/>
                <a:gd name="connsiteY1026" fmla="*/ 1824037 h 2612594"/>
                <a:gd name="connsiteX1027" fmla="*/ 238290 w 2647519"/>
                <a:gd name="connsiteY1027" fmla="*/ 1846897 h 2612594"/>
                <a:gd name="connsiteX1028" fmla="*/ 241045 w 2647519"/>
                <a:gd name="connsiteY1028" fmla="*/ 1850938 h 2612594"/>
                <a:gd name="connsiteX1029" fmla="*/ 237654 w 2647519"/>
                <a:gd name="connsiteY1029" fmla="*/ 1833304 h 2612594"/>
                <a:gd name="connsiteX1030" fmla="*/ 228808 w 2647519"/>
                <a:gd name="connsiteY1030" fmla="*/ 1817251 h 2612594"/>
                <a:gd name="connsiteX1031" fmla="*/ 214410 w 2647519"/>
                <a:gd name="connsiteY1031" fmla="*/ 1784873 h 2612594"/>
                <a:gd name="connsiteX1032" fmla="*/ 197332 w 2647519"/>
                <a:gd name="connsiteY1032" fmla="*/ 1756409 h 2612594"/>
                <a:gd name="connsiteX1033" fmla="*/ 176377 w 2647519"/>
                <a:gd name="connsiteY1033" fmla="*/ 1699259 h 2612594"/>
                <a:gd name="connsiteX1034" fmla="*/ 158426 w 2647519"/>
                <a:gd name="connsiteY1034" fmla="*/ 1640679 h 2612594"/>
                <a:gd name="connsiteX1035" fmla="*/ 152529 w 2647519"/>
                <a:gd name="connsiteY1035" fmla="*/ 1623596 h 2612594"/>
                <a:gd name="connsiteX1036" fmla="*/ 126853 w 2647519"/>
                <a:gd name="connsiteY1036" fmla="*/ 1521108 h 2612594"/>
                <a:gd name="connsiteX1037" fmla="*/ 115498 w 2647519"/>
                <a:gd name="connsiteY1037" fmla="*/ 1446707 h 2612594"/>
                <a:gd name="connsiteX1038" fmla="*/ 115417 w 2647519"/>
                <a:gd name="connsiteY1038" fmla="*/ 1448752 h 2612594"/>
                <a:gd name="connsiteX1039" fmla="*/ 116370 w 2647519"/>
                <a:gd name="connsiteY1039" fmla="*/ 1463992 h 2612594"/>
                <a:gd name="connsiteX1040" fmla="*/ 121132 w 2647519"/>
                <a:gd name="connsiteY1040" fmla="*/ 1499235 h 2612594"/>
                <a:gd name="connsiteX1041" fmla="*/ 126847 w 2647519"/>
                <a:gd name="connsiteY1041" fmla="*/ 1535430 h 2612594"/>
                <a:gd name="connsiteX1042" fmla="*/ 117322 w 2647519"/>
                <a:gd name="connsiteY1042" fmla="*/ 1503997 h 2612594"/>
                <a:gd name="connsiteX1043" fmla="*/ 110655 w 2647519"/>
                <a:gd name="connsiteY1043" fmla="*/ 1463992 h 2612594"/>
                <a:gd name="connsiteX1044" fmla="*/ 103035 w 2647519"/>
                <a:gd name="connsiteY1044" fmla="*/ 1463992 h 2612594"/>
                <a:gd name="connsiteX1045" fmla="*/ 98272 w 2647519"/>
                <a:gd name="connsiteY1045" fmla="*/ 1427797 h 2612594"/>
                <a:gd name="connsiteX1046" fmla="*/ 91605 w 2647519"/>
                <a:gd name="connsiteY1046" fmla="*/ 1404937 h 2612594"/>
                <a:gd name="connsiteX1047" fmla="*/ 85890 w 2647519"/>
                <a:gd name="connsiteY1047" fmla="*/ 1383030 h 2612594"/>
                <a:gd name="connsiteX1048" fmla="*/ 69697 w 2647519"/>
                <a:gd name="connsiteY1048" fmla="*/ 1365885 h 2612594"/>
                <a:gd name="connsiteX1049" fmla="*/ 64935 w 2647519"/>
                <a:gd name="connsiteY1049" fmla="*/ 1365885 h 2612594"/>
                <a:gd name="connsiteX1050" fmla="*/ 60172 w 2647519"/>
                <a:gd name="connsiteY1050" fmla="*/ 1342072 h 2612594"/>
                <a:gd name="connsiteX1051" fmla="*/ 58267 w 2647519"/>
                <a:gd name="connsiteY1051" fmla="*/ 1311592 h 2612594"/>
                <a:gd name="connsiteX1052" fmla="*/ 62077 w 2647519"/>
                <a:gd name="connsiteY1052" fmla="*/ 1268730 h 2612594"/>
                <a:gd name="connsiteX1053" fmla="*/ 63982 w 2647519"/>
                <a:gd name="connsiteY1053" fmla="*/ 1253490 h 2612594"/>
                <a:gd name="connsiteX1054" fmla="*/ 67226 w 2647519"/>
                <a:gd name="connsiteY1054" fmla="*/ 1243037 h 2612594"/>
                <a:gd name="connsiteX1055" fmla="*/ 65649 w 2647519"/>
                <a:gd name="connsiteY1055" fmla="*/ 1219200 h 2612594"/>
                <a:gd name="connsiteX1056" fmla="*/ 67792 w 2647519"/>
                <a:gd name="connsiteY1056" fmla="*/ 1183957 h 2612594"/>
                <a:gd name="connsiteX1057" fmla="*/ 71602 w 2647519"/>
                <a:gd name="connsiteY1057" fmla="*/ 1176814 h 2612594"/>
                <a:gd name="connsiteX1058" fmla="*/ 71602 w 2647519"/>
                <a:gd name="connsiteY1058" fmla="*/ 1172527 h 2612594"/>
                <a:gd name="connsiteX1059" fmla="*/ 63982 w 2647519"/>
                <a:gd name="connsiteY1059" fmla="*/ 1186815 h 2612594"/>
                <a:gd name="connsiteX1060" fmla="*/ 57315 w 2647519"/>
                <a:gd name="connsiteY1060" fmla="*/ 1177290 h 2612594"/>
                <a:gd name="connsiteX1061" fmla="*/ 44932 w 2647519"/>
                <a:gd name="connsiteY1061" fmla="*/ 1160145 h 2612594"/>
                <a:gd name="connsiteX1062" fmla="*/ 42670 w 2647519"/>
                <a:gd name="connsiteY1062" fmla="*/ 1146572 h 2612594"/>
                <a:gd name="connsiteX1063" fmla="*/ 42075 w 2647519"/>
                <a:gd name="connsiteY1063" fmla="*/ 1147762 h 2612594"/>
                <a:gd name="connsiteX1064" fmla="*/ 38265 w 2647519"/>
                <a:gd name="connsiteY1064" fmla="*/ 1185862 h 2612594"/>
                <a:gd name="connsiteX1065" fmla="*/ 35407 w 2647519"/>
                <a:gd name="connsiteY1065" fmla="*/ 1223962 h 2612594"/>
                <a:gd name="connsiteX1066" fmla="*/ 32550 w 2647519"/>
                <a:gd name="connsiteY1066" fmla="*/ 1253490 h 2612594"/>
                <a:gd name="connsiteX1067" fmla="*/ 32550 w 2647519"/>
                <a:gd name="connsiteY1067" fmla="*/ 1314449 h 2612594"/>
                <a:gd name="connsiteX1068" fmla="*/ 33502 w 2647519"/>
                <a:gd name="connsiteY1068" fmla="*/ 1345882 h 2612594"/>
                <a:gd name="connsiteX1069" fmla="*/ 35407 w 2647519"/>
                <a:gd name="connsiteY1069" fmla="*/ 1377314 h 2612594"/>
                <a:gd name="connsiteX1070" fmla="*/ 26835 w 2647519"/>
                <a:gd name="connsiteY1070" fmla="*/ 1406842 h 2612594"/>
                <a:gd name="connsiteX1071" fmla="*/ 24930 w 2647519"/>
                <a:gd name="connsiteY1071" fmla="*/ 1406842 h 2612594"/>
                <a:gd name="connsiteX1072" fmla="*/ 19215 w 2647519"/>
                <a:gd name="connsiteY1072" fmla="*/ 1349692 h 2612594"/>
                <a:gd name="connsiteX1073" fmla="*/ 19215 w 2647519"/>
                <a:gd name="connsiteY1073" fmla="*/ 1290637 h 2612594"/>
                <a:gd name="connsiteX1074" fmla="*/ 23977 w 2647519"/>
                <a:gd name="connsiteY1074" fmla="*/ 1244917 h 2612594"/>
                <a:gd name="connsiteX1075" fmla="*/ 32546 w 2647519"/>
                <a:gd name="connsiteY1075" fmla="*/ 1253485 h 2612594"/>
                <a:gd name="connsiteX1076" fmla="*/ 24930 w 2647519"/>
                <a:gd name="connsiteY1076" fmla="*/ 1243965 h 2612594"/>
                <a:gd name="connsiteX1077" fmla="*/ 23025 w 2647519"/>
                <a:gd name="connsiteY1077" fmla="*/ 1209675 h 2612594"/>
                <a:gd name="connsiteX1078" fmla="*/ 24930 w 2647519"/>
                <a:gd name="connsiteY1078" fmla="*/ 1157287 h 2612594"/>
                <a:gd name="connsiteX1079" fmla="*/ 25882 w 2647519"/>
                <a:gd name="connsiteY1079" fmla="*/ 1143000 h 2612594"/>
                <a:gd name="connsiteX1080" fmla="*/ 28740 w 2647519"/>
                <a:gd name="connsiteY1080" fmla="*/ 1119187 h 2612594"/>
                <a:gd name="connsiteX1081" fmla="*/ 40170 w 2647519"/>
                <a:gd name="connsiteY1081" fmla="*/ 1076325 h 2612594"/>
                <a:gd name="connsiteX1082" fmla="*/ 45865 w 2647519"/>
                <a:gd name="connsiteY1082" fmla="*/ 1047851 h 2612594"/>
                <a:gd name="connsiteX1083" fmla="*/ 43980 w 2647519"/>
                <a:gd name="connsiteY1083" fmla="*/ 1041082 h 2612594"/>
                <a:gd name="connsiteX1084" fmla="*/ 37312 w 2647519"/>
                <a:gd name="connsiteY1084" fmla="*/ 1079182 h 2612594"/>
                <a:gd name="connsiteX1085" fmla="*/ 25882 w 2647519"/>
                <a:gd name="connsiteY1085" fmla="*/ 1122045 h 2612594"/>
                <a:gd name="connsiteX1086" fmla="*/ 23025 w 2647519"/>
                <a:gd name="connsiteY1086" fmla="*/ 1145857 h 2612594"/>
                <a:gd name="connsiteX1087" fmla="*/ 22072 w 2647519"/>
                <a:gd name="connsiteY1087" fmla="*/ 1160145 h 2612594"/>
                <a:gd name="connsiteX1088" fmla="*/ 20167 w 2647519"/>
                <a:gd name="connsiteY1088" fmla="*/ 1212532 h 2612594"/>
                <a:gd name="connsiteX1089" fmla="*/ 22072 w 2647519"/>
                <a:gd name="connsiteY1089" fmla="*/ 1246822 h 2612594"/>
                <a:gd name="connsiteX1090" fmla="*/ 17310 w 2647519"/>
                <a:gd name="connsiteY1090" fmla="*/ 1292542 h 2612594"/>
                <a:gd name="connsiteX1091" fmla="*/ 17310 w 2647519"/>
                <a:gd name="connsiteY1091" fmla="*/ 1351597 h 2612594"/>
                <a:gd name="connsiteX1092" fmla="*/ 23025 w 2647519"/>
                <a:gd name="connsiteY1092" fmla="*/ 1408747 h 2612594"/>
                <a:gd name="connsiteX1093" fmla="*/ 24930 w 2647519"/>
                <a:gd name="connsiteY1093" fmla="*/ 1408747 h 2612594"/>
                <a:gd name="connsiteX1094" fmla="*/ 37312 w 2647519"/>
                <a:gd name="connsiteY1094" fmla="*/ 1463040 h 2612594"/>
                <a:gd name="connsiteX1095" fmla="*/ 43980 w 2647519"/>
                <a:gd name="connsiteY1095" fmla="*/ 1507807 h 2612594"/>
                <a:gd name="connsiteX1096" fmla="*/ 58267 w 2647519"/>
                <a:gd name="connsiteY1096" fmla="*/ 1553527 h 2612594"/>
                <a:gd name="connsiteX1097" fmla="*/ 80770 w 2647519"/>
                <a:gd name="connsiteY1097" fmla="*/ 1651843 h 2612594"/>
                <a:gd name="connsiteX1098" fmla="*/ 82734 w 2647519"/>
                <a:gd name="connsiteY1098" fmla="*/ 1670685 h 2612594"/>
                <a:gd name="connsiteX1099" fmla="*/ 86843 w 2647519"/>
                <a:gd name="connsiteY1099" fmla="*/ 1670685 h 2612594"/>
                <a:gd name="connsiteX1100" fmla="*/ 107798 w 2647519"/>
                <a:gd name="connsiteY1100" fmla="*/ 1721167 h 2612594"/>
                <a:gd name="connsiteX1101" fmla="*/ 115418 w 2647519"/>
                <a:gd name="connsiteY1101" fmla="*/ 1746885 h 2612594"/>
                <a:gd name="connsiteX1102" fmla="*/ 101130 w 2647519"/>
                <a:gd name="connsiteY1102" fmla="*/ 1724977 h 2612594"/>
                <a:gd name="connsiteX1103" fmla="*/ 85890 w 2647519"/>
                <a:gd name="connsiteY1103" fmla="*/ 1690687 h 2612594"/>
                <a:gd name="connsiteX1104" fmla="*/ 84938 w 2647519"/>
                <a:gd name="connsiteY1104" fmla="*/ 1700212 h 2612594"/>
                <a:gd name="connsiteX1105" fmla="*/ 76651 w 2647519"/>
                <a:gd name="connsiteY1105" fmla="*/ 1674524 h 2612594"/>
                <a:gd name="connsiteX1106" fmla="*/ 70650 w 2647519"/>
                <a:gd name="connsiteY1106" fmla="*/ 1675447 h 2612594"/>
                <a:gd name="connsiteX1107" fmla="*/ 63982 w 2647519"/>
                <a:gd name="connsiteY1107" fmla="*/ 1653540 h 2612594"/>
                <a:gd name="connsiteX1108" fmla="*/ 41122 w 2647519"/>
                <a:gd name="connsiteY1108" fmla="*/ 1601152 h 2612594"/>
                <a:gd name="connsiteX1109" fmla="*/ 26835 w 2647519"/>
                <a:gd name="connsiteY1109" fmla="*/ 1554480 h 2612594"/>
                <a:gd name="connsiteX1110" fmla="*/ 25882 w 2647519"/>
                <a:gd name="connsiteY1110" fmla="*/ 1515427 h 2612594"/>
                <a:gd name="connsiteX1111" fmla="*/ 19215 w 2647519"/>
                <a:gd name="connsiteY1111" fmla="*/ 1469707 h 2612594"/>
                <a:gd name="connsiteX1112" fmla="*/ 14452 w 2647519"/>
                <a:gd name="connsiteY1112" fmla="*/ 1423987 h 2612594"/>
                <a:gd name="connsiteX1113" fmla="*/ 3975 w 2647519"/>
                <a:gd name="connsiteY1113" fmla="*/ 1390650 h 2612594"/>
                <a:gd name="connsiteX1114" fmla="*/ 10642 w 2647519"/>
                <a:gd name="connsiteY1114" fmla="*/ 1213485 h 2612594"/>
                <a:gd name="connsiteX1115" fmla="*/ 17310 w 2647519"/>
                <a:gd name="connsiteY1115" fmla="*/ 1167765 h 2612594"/>
                <a:gd name="connsiteX1116" fmla="*/ 11595 w 2647519"/>
                <a:gd name="connsiteY1116" fmla="*/ 1143000 h 2612594"/>
                <a:gd name="connsiteX1117" fmla="*/ 23025 w 2647519"/>
                <a:gd name="connsiteY1117" fmla="*/ 1074420 h 2612594"/>
                <a:gd name="connsiteX1118" fmla="*/ 25882 w 2647519"/>
                <a:gd name="connsiteY1118" fmla="*/ 1058227 h 2612594"/>
                <a:gd name="connsiteX1119" fmla="*/ 33502 w 2647519"/>
                <a:gd name="connsiteY1119" fmla="*/ 1002982 h 2612594"/>
                <a:gd name="connsiteX1120" fmla="*/ 53505 w 2647519"/>
                <a:gd name="connsiteY1120" fmla="*/ 962977 h 2612594"/>
                <a:gd name="connsiteX1121" fmla="*/ 48742 w 2647519"/>
                <a:gd name="connsiteY1121" fmla="*/ 1017270 h 2612594"/>
                <a:gd name="connsiteX1122" fmla="*/ 53503 w 2647519"/>
                <a:gd name="connsiteY1122" fmla="*/ 1007964 h 2612594"/>
                <a:gd name="connsiteX1123" fmla="*/ 56362 w 2647519"/>
                <a:gd name="connsiteY1123" fmla="*/ 985718 h 2612594"/>
                <a:gd name="connsiteX1124" fmla="*/ 57315 w 2647519"/>
                <a:gd name="connsiteY1124" fmla="*/ 961072 h 2612594"/>
                <a:gd name="connsiteX1125" fmla="*/ 65887 w 2647519"/>
                <a:gd name="connsiteY1125" fmla="*/ 929639 h 2612594"/>
                <a:gd name="connsiteX1126" fmla="*/ 79222 w 2647519"/>
                <a:gd name="connsiteY1126" fmla="*/ 882014 h 2612594"/>
                <a:gd name="connsiteX1127" fmla="*/ 95415 w 2647519"/>
                <a:gd name="connsiteY1127" fmla="*/ 833437 h 2612594"/>
                <a:gd name="connsiteX1128" fmla="*/ 96628 w 2647519"/>
                <a:gd name="connsiteY1128" fmla="*/ 832072 h 2612594"/>
                <a:gd name="connsiteX1129" fmla="*/ 103988 w 2647519"/>
                <a:gd name="connsiteY1129" fmla="*/ 793432 h 2612594"/>
                <a:gd name="connsiteX1130" fmla="*/ 114465 w 2647519"/>
                <a:gd name="connsiteY1130" fmla="*/ 765809 h 2612594"/>
                <a:gd name="connsiteX1131" fmla="*/ 126848 w 2647519"/>
                <a:gd name="connsiteY1131" fmla="*/ 742949 h 2612594"/>
                <a:gd name="connsiteX1132" fmla="*/ 151613 w 2647519"/>
                <a:gd name="connsiteY1132" fmla="*/ 695324 h 2612594"/>
                <a:gd name="connsiteX1133" fmla="*/ 171615 w 2647519"/>
                <a:gd name="connsiteY1133" fmla="*/ 652462 h 2612594"/>
                <a:gd name="connsiteX1134" fmla="*/ 200190 w 2647519"/>
                <a:gd name="connsiteY1134" fmla="*/ 597217 h 2612594"/>
                <a:gd name="connsiteX1135" fmla="*/ 221145 w 2647519"/>
                <a:gd name="connsiteY1135" fmla="*/ 573404 h 2612594"/>
                <a:gd name="connsiteX1136" fmla="*/ 238290 w 2647519"/>
                <a:gd name="connsiteY1136" fmla="*/ 540067 h 2612594"/>
                <a:gd name="connsiteX1137" fmla="*/ 252578 w 2647519"/>
                <a:gd name="connsiteY1137" fmla="*/ 519112 h 2612594"/>
                <a:gd name="connsiteX1138" fmla="*/ 267818 w 2647519"/>
                <a:gd name="connsiteY1138" fmla="*/ 511492 h 2612594"/>
                <a:gd name="connsiteX1139" fmla="*/ 271628 w 2647519"/>
                <a:gd name="connsiteY1139" fmla="*/ 505777 h 2612594"/>
                <a:gd name="connsiteX1140" fmla="*/ 286868 w 2647519"/>
                <a:gd name="connsiteY1140" fmla="*/ 475297 h 2612594"/>
                <a:gd name="connsiteX1141" fmla="*/ 316395 w 2647519"/>
                <a:gd name="connsiteY1141" fmla="*/ 441007 h 2612594"/>
                <a:gd name="connsiteX1142" fmla="*/ 317199 w 2647519"/>
                <a:gd name="connsiteY1142" fmla="*/ 455339 h 2612594"/>
                <a:gd name="connsiteX1143" fmla="*/ 315045 w 2647519"/>
                <a:gd name="connsiteY1143" fmla="*/ 461363 h 2612594"/>
                <a:gd name="connsiteX1144" fmla="*/ 345922 w 2647519"/>
                <a:gd name="connsiteY1144" fmla="*/ 429577 h 2612594"/>
                <a:gd name="connsiteX1145" fmla="*/ 361162 w 2647519"/>
                <a:gd name="connsiteY1145" fmla="*/ 409575 h 2612594"/>
                <a:gd name="connsiteX1146" fmla="*/ 381165 w 2647519"/>
                <a:gd name="connsiteY1146" fmla="*/ 390525 h 2612594"/>
                <a:gd name="connsiteX1147" fmla="*/ 382888 w 2647519"/>
                <a:gd name="connsiteY1147" fmla="*/ 392440 h 2612594"/>
                <a:gd name="connsiteX1148" fmla="*/ 382118 w 2647519"/>
                <a:gd name="connsiteY1148" fmla="*/ 391477 h 2612594"/>
                <a:gd name="connsiteX1149" fmla="*/ 406883 w 2647519"/>
                <a:gd name="connsiteY1149" fmla="*/ 366712 h 2612594"/>
                <a:gd name="connsiteX1150" fmla="*/ 431648 w 2647519"/>
                <a:gd name="connsiteY1150" fmla="*/ 343852 h 2612594"/>
                <a:gd name="connsiteX1151" fmla="*/ 458318 w 2647519"/>
                <a:gd name="connsiteY1151" fmla="*/ 315277 h 2612594"/>
                <a:gd name="connsiteX1152" fmla="*/ 495465 w 2647519"/>
                <a:gd name="connsiteY1152" fmla="*/ 287654 h 2612594"/>
                <a:gd name="connsiteX1153" fmla="*/ 535470 w 2647519"/>
                <a:gd name="connsiteY1153" fmla="*/ 258127 h 2612594"/>
                <a:gd name="connsiteX1154" fmla="*/ 559389 w 2647519"/>
                <a:gd name="connsiteY1154" fmla="*/ 241440 h 2612594"/>
                <a:gd name="connsiteX1155" fmla="*/ 575475 w 2647519"/>
                <a:gd name="connsiteY1155" fmla="*/ 226694 h 2612594"/>
                <a:gd name="connsiteX1156" fmla="*/ 604050 w 2647519"/>
                <a:gd name="connsiteY1156" fmla="*/ 209549 h 2612594"/>
                <a:gd name="connsiteX1157" fmla="*/ 634530 w 2647519"/>
                <a:gd name="connsiteY1157" fmla="*/ 193357 h 2612594"/>
                <a:gd name="connsiteX1158" fmla="*/ 638565 w 2647519"/>
                <a:gd name="connsiteY1158" fmla="*/ 191282 h 2612594"/>
                <a:gd name="connsiteX1159" fmla="*/ 648937 w 2647519"/>
                <a:gd name="connsiteY1159" fmla="*/ 181094 h 2612594"/>
                <a:gd name="connsiteX1160" fmla="*/ 665963 w 2647519"/>
                <a:gd name="connsiteY1160" fmla="*/ 168592 h 2612594"/>
                <a:gd name="connsiteX1161" fmla="*/ 684656 w 2647519"/>
                <a:gd name="connsiteY1161" fmla="*/ 159067 h 2612594"/>
                <a:gd name="connsiteX1162" fmla="*/ 697880 w 2647519"/>
                <a:gd name="connsiteY1162" fmla="*/ 156023 h 2612594"/>
                <a:gd name="connsiteX1163" fmla="*/ 700252 w 2647519"/>
                <a:gd name="connsiteY1163" fmla="*/ 154304 h 2612594"/>
                <a:gd name="connsiteX1164" fmla="*/ 959332 w 2647519"/>
                <a:gd name="connsiteY1164" fmla="*/ 49529 h 2612594"/>
                <a:gd name="connsiteX1165" fmla="*/ 968944 w 2647519"/>
                <a:gd name="connsiteY1165" fmla="*/ 47439 h 2612594"/>
                <a:gd name="connsiteX1166" fmla="*/ 995527 w 2647519"/>
                <a:gd name="connsiteY1166" fmla="*/ 38099 h 2612594"/>
                <a:gd name="connsiteX1167" fmla="*/ 1013863 w 2647519"/>
                <a:gd name="connsiteY1167" fmla="*/ 34408 h 2612594"/>
                <a:gd name="connsiteX1168" fmla="*/ 1023424 w 2647519"/>
                <a:gd name="connsiteY1168" fmla="*/ 34327 h 2612594"/>
                <a:gd name="connsiteX1169" fmla="*/ 1026960 w 2647519"/>
                <a:gd name="connsiteY1169" fmla="*/ 33337 h 2612594"/>
                <a:gd name="connsiteX1170" fmla="*/ 1244130 w 2647519"/>
                <a:gd name="connsiteY1170" fmla="*/ 4762 h 2612594"/>
                <a:gd name="connsiteX1171" fmla="*/ 1305804 w 2647519"/>
                <a:gd name="connsiteY1171" fmla="*/ 4524 h 2612594"/>
                <a:gd name="connsiteX1172" fmla="*/ 1371765 w 2647519"/>
                <a:gd name="connsiteY1172" fmla="*/ 5714 h 2612594"/>
                <a:gd name="connsiteX1173" fmla="*/ 1372993 w 2647519"/>
                <a:gd name="connsiteY1173" fmla="*/ 6635 h 2612594"/>
                <a:gd name="connsiteX1174" fmla="*/ 1405103 w 2647519"/>
                <a:gd name="connsiteY1174" fmla="*/ 2857 h 2612594"/>
                <a:gd name="connsiteX1175" fmla="*/ 1434630 w 2647519"/>
                <a:gd name="connsiteY1175" fmla="*/ 7619 h 2612594"/>
                <a:gd name="connsiteX1176" fmla="*/ 1464158 w 2647519"/>
                <a:gd name="connsiteY1176" fmla="*/ 13334 h 2612594"/>
                <a:gd name="connsiteX1177" fmla="*/ 1479392 w 2647519"/>
                <a:gd name="connsiteY1177" fmla="*/ 16797 h 2612594"/>
                <a:gd name="connsiteX1178" fmla="*/ 1463205 w 2647519"/>
                <a:gd name="connsiteY1178" fmla="*/ 12382 h 2612594"/>
                <a:gd name="connsiteX1179" fmla="*/ 1433677 w 2647519"/>
                <a:gd name="connsiteY1179" fmla="*/ 6667 h 2612594"/>
                <a:gd name="connsiteX1180" fmla="*/ 1404150 w 2647519"/>
                <a:gd name="connsiteY1180" fmla="*/ 1905 h 2612594"/>
                <a:gd name="connsiteX1181" fmla="*/ 1404150 w 2647519"/>
                <a:gd name="connsiteY1181" fmla="*/ 0 h 2612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</a:cxnLst>
              <a:rect l="l" t="t" r="r" b="b"/>
              <a:pathLst>
                <a:path w="2647519" h="2612594">
                  <a:moveTo>
                    <a:pt x="1439383" y="2598425"/>
                  </a:moveTo>
                  <a:lnTo>
                    <a:pt x="1427010" y="2605087"/>
                  </a:lnTo>
                  <a:lnTo>
                    <a:pt x="1427751" y="2605405"/>
                  </a:lnTo>
                  <a:close/>
                  <a:moveTo>
                    <a:pt x="1542263" y="2530792"/>
                  </a:moveTo>
                  <a:cubicBezTo>
                    <a:pt x="1527023" y="2534602"/>
                    <a:pt x="1516545" y="2538412"/>
                    <a:pt x="1502258" y="2540317"/>
                  </a:cubicBezTo>
                  <a:cubicBezTo>
                    <a:pt x="1487970" y="2542222"/>
                    <a:pt x="1470825" y="2545079"/>
                    <a:pt x="1442250" y="2547937"/>
                  </a:cubicBezTo>
                  <a:cubicBezTo>
                    <a:pt x="1442250" y="2545079"/>
                    <a:pt x="1440345" y="2543174"/>
                    <a:pt x="1439393" y="2540317"/>
                  </a:cubicBezTo>
                  <a:cubicBezTo>
                    <a:pt x="1452728" y="2540317"/>
                    <a:pt x="1465110" y="2538412"/>
                    <a:pt x="1481303" y="2536507"/>
                  </a:cubicBezTo>
                  <a:cubicBezTo>
                    <a:pt x="1496543" y="2534602"/>
                    <a:pt x="1515593" y="2533649"/>
                    <a:pt x="1542263" y="2530792"/>
                  </a:cubicBezTo>
                  <a:close/>
                  <a:moveTo>
                    <a:pt x="1646323" y="2520821"/>
                  </a:moveTo>
                  <a:lnTo>
                    <a:pt x="1643881" y="2521511"/>
                  </a:lnTo>
                  <a:lnTo>
                    <a:pt x="1645133" y="2521267"/>
                  </a:lnTo>
                  <a:close/>
                  <a:moveTo>
                    <a:pt x="899801" y="2506503"/>
                  </a:moveTo>
                  <a:cubicBezTo>
                    <a:pt x="908612" y="2507932"/>
                    <a:pt x="922185" y="2511742"/>
                    <a:pt x="942187" y="2517457"/>
                  </a:cubicBezTo>
                  <a:cubicBezTo>
                    <a:pt x="947902" y="2518409"/>
                    <a:pt x="954570" y="2518409"/>
                    <a:pt x="960285" y="2518409"/>
                  </a:cubicBezTo>
                  <a:cubicBezTo>
                    <a:pt x="977430" y="2526982"/>
                    <a:pt x="993622" y="2535555"/>
                    <a:pt x="1010767" y="2543175"/>
                  </a:cubicBezTo>
                  <a:cubicBezTo>
                    <a:pt x="1017435" y="2544127"/>
                    <a:pt x="1026007" y="2546032"/>
                    <a:pt x="1033627" y="2547937"/>
                  </a:cubicBezTo>
                  <a:lnTo>
                    <a:pt x="1035057" y="2548414"/>
                  </a:lnTo>
                  <a:lnTo>
                    <a:pt x="1040295" y="2543175"/>
                  </a:lnTo>
                  <a:cubicBezTo>
                    <a:pt x="1046962" y="2545080"/>
                    <a:pt x="1053630" y="2546985"/>
                    <a:pt x="1060297" y="2548890"/>
                  </a:cubicBezTo>
                  <a:cubicBezTo>
                    <a:pt x="1066965" y="2550795"/>
                    <a:pt x="1073632" y="2551747"/>
                    <a:pt x="1080300" y="2553652"/>
                  </a:cubicBezTo>
                  <a:lnTo>
                    <a:pt x="1119712" y="2562818"/>
                  </a:lnTo>
                  <a:lnTo>
                    <a:pt x="1120305" y="2562225"/>
                  </a:lnTo>
                  <a:cubicBezTo>
                    <a:pt x="1134592" y="2564130"/>
                    <a:pt x="1150785" y="2566987"/>
                    <a:pt x="1166025" y="2569845"/>
                  </a:cubicBezTo>
                  <a:cubicBezTo>
                    <a:pt x="1172692" y="2570797"/>
                    <a:pt x="1180312" y="2571750"/>
                    <a:pt x="1187932" y="2573655"/>
                  </a:cubicBezTo>
                  <a:cubicBezTo>
                    <a:pt x="1195552" y="2574607"/>
                    <a:pt x="1203172" y="2575560"/>
                    <a:pt x="1209840" y="2575560"/>
                  </a:cubicBezTo>
                  <a:cubicBezTo>
                    <a:pt x="1223175" y="2575560"/>
                    <a:pt x="1237462" y="2576512"/>
                    <a:pt x="1254607" y="2577465"/>
                  </a:cubicBezTo>
                  <a:cubicBezTo>
                    <a:pt x="1271752" y="2577465"/>
                    <a:pt x="1291755" y="2578417"/>
                    <a:pt x="1315567" y="2576512"/>
                  </a:cubicBezTo>
                  <a:lnTo>
                    <a:pt x="1318213" y="2576512"/>
                  </a:lnTo>
                  <a:lnTo>
                    <a:pt x="1324140" y="2573178"/>
                  </a:lnTo>
                  <a:cubicBezTo>
                    <a:pt x="1328188" y="2571750"/>
                    <a:pt x="1333189" y="2570321"/>
                    <a:pt x="1337475" y="2568892"/>
                  </a:cubicBezTo>
                  <a:cubicBezTo>
                    <a:pt x="1342238" y="2568892"/>
                    <a:pt x="1347000" y="2568654"/>
                    <a:pt x="1351048" y="2568654"/>
                  </a:cubicBezTo>
                  <a:cubicBezTo>
                    <a:pt x="1355096" y="2568654"/>
                    <a:pt x="1358430" y="2568892"/>
                    <a:pt x="1360335" y="2569844"/>
                  </a:cubicBezTo>
                  <a:lnTo>
                    <a:pt x="1362835" y="2576512"/>
                  </a:lnTo>
                  <a:lnTo>
                    <a:pt x="1384147" y="2576512"/>
                  </a:lnTo>
                  <a:cubicBezTo>
                    <a:pt x="1382242" y="2579370"/>
                    <a:pt x="1379385" y="2583180"/>
                    <a:pt x="1377480" y="2586037"/>
                  </a:cubicBezTo>
                  <a:cubicBezTo>
                    <a:pt x="1376527" y="2586990"/>
                    <a:pt x="1375575" y="2587942"/>
                    <a:pt x="1373670" y="2590800"/>
                  </a:cubicBezTo>
                  <a:cubicBezTo>
                    <a:pt x="1370812" y="2592705"/>
                    <a:pt x="1366050" y="2594610"/>
                    <a:pt x="1361287" y="2596515"/>
                  </a:cubicBezTo>
                  <a:cubicBezTo>
                    <a:pt x="1352715" y="2596515"/>
                    <a:pt x="1347000" y="2596515"/>
                    <a:pt x="1338427" y="2596515"/>
                  </a:cubicBezTo>
                  <a:cubicBezTo>
                    <a:pt x="1328902" y="2595562"/>
                    <a:pt x="1318425" y="2595562"/>
                    <a:pt x="1308900" y="2594610"/>
                  </a:cubicBezTo>
                  <a:cubicBezTo>
                    <a:pt x="1286992" y="2593657"/>
                    <a:pt x="1266037" y="2593657"/>
                    <a:pt x="1245082" y="2592705"/>
                  </a:cubicBezTo>
                  <a:cubicBezTo>
                    <a:pt x="1229842" y="2591752"/>
                    <a:pt x="1213650" y="2590800"/>
                    <a:pt x="1197457" y="2588895"/>
                  </a:cubicBezTo>
                  <a:cubicBezTo>
                    <a:pt x="1184122" y="2587942"/>
                    <a:pt x="1169835" y="2585085"/>
                    <a:pt x="1155547" y="2583180"/>
                  </a:cubicBezTo>
                  <a:cubicBezTo>
                    <a:pt x="1141260" y="2581275"/>
                    <a:pt x="1127925" y="2579370"/>
                    <a:pt x="1113637" y="2576512"/>
                  </a:cubicBezTo>
                  <a:cubicBezTo>
                    <a:pt x="1092682" y="2572702"/>
                    <a:pt x="1069822" y="2570797"/>
                    <a:pt x="1049820" y="2566987"/>
                  </a:cubicBezTo>
                  <a:cubicBezTo>
                    <a:pt x="1029817" y="2562225"/>
                    <a:pt x="1011720" y="2557462"/>
                    <a:pt x="1000290" y="2550795"/>
                  </a:cubicBezTo>
                  <a:lnTo>
                    <a:pt x="1000863" y="2550379"/>
                  </a:lnTo>
                  <a:lnTo>
                    <a:pt x="971715" y="2541270"/>
                  </a:lnTo>
                  <a:cubicBezTo>
                    <a:pt x="964095" y="2537459"/>
                    <a:pt x="955522" y="2533650"/>
                    <a:pt x="945997" y="2529840"/>
                  </a:cubicBezTo>
                  <a:cubicBezTo>
                    <a:pt x="935520" y="2526982"/>
                    <a:pt x="925995" y="2524125"/>
                    <a:pt x="916470" y="2520315"/>
                  </a:cubicBezTo>
                  <a:cubicBezTo>
                    <a:pt x="905992" y="2516505"/>
                    <a:pt x="896467" y="2513647"/>
                    <a:pt x="885990" y="2509837"/>
                  </a:cubicBezTo>
                  <a:cubicBezTo>
                    <a:pt x="886943" y="2506027"/>
                    <a:pt x="890991" y="2505075"/>
                    <a:pt x="899801" y="2506503"/>
                  </a:cubicBezTo>
                  <a:close/>
                  <a:moveTo>
                    <a:pt x="1460491" y="2486082"/>
                  </a:moveTo>
                  <a:lnTo>
                    <a:pt x="1445939" y="2488303"/>
                  </a:lnTo>
                  <a:lnTo>
                    <a:pt x="1345293" y="2493385"/>
                  </a:lnTo>
                  <a:lnTo>
                    <a:pt x="1378432" y="2497454"/>
                  </a:lnTo>
                  <a:cubicBezTo>
                    <a:pt x="1380337" y="2496502"/>
                    <a:pt x="1383195" y="2496502"/>
                    <a:pt x="1387005" y="2495549"/>
                  </a:cubicBezTo>
                  <a:cubicBezTo>
                    <a:pt x="1407007" y="2492692"/>
                    <a:pt x="1426057" y="2490787"/>
                    <a:pt x="1446060" y="2488882"/>
                  </a:cubicBezTo>
                  <a:cubicBezTo>
                    <a:pt x="1448203" y="2488406"/>
                    <a:pt x="1451715" y="2487751"/>
                    <a:pt x="1455778" y="2486992"/>
                  </a:cubicBezTo>
                  <a:close/>
                  <a:moveTo>
                    <a:pt x="1550918" y="2472281"/>
                  </a:moveTo>
                  <a:lnTo>
                    <a:pt x="1501488" y="2479825"/>
                  </a:lnTo>
                  <a:lnTo>
                    <a:pt x="1518450" y="2480309"/>
                  </a:lnTo>
                  <a:cubicBezTo>
                    <a:pt x="1528928" y="2479833"/>
                    <a:pt x="1536786" y="2477928"/>
                    <a:pt x="1542858" y="2475785"/>
                  </a:cubicBezTo>
                  <a:close/>
                  <a:moveTo>
                    <a:pt x="1731355" y="2470078"/>
                  </a:moveTo>
                  <a:lnTo>
                    <a:pt x="1576322" y="2511364"/>
                  </a:lnTo>
                  <a:lnTo>
                    <a:pt x="1654777" y="2493883"/>
                  </a:lnTo>
                  <a:close/>
                  <a:moveTo>
                    <a:pt x="737400" y="2450782"/>
                  </a:moveTo>
                  <a:cubicBezTo>
                    <a:pt x="787882" y="2468879"/>
                    <a:pt x="820267" y="2485072"/>
                    <a:pt x="846937" y="2497454"/>
                  </a:cubicBezTo>
                  <a:cubicBezTo>
                    <a:pt x="859320" y="2502217"/>
                    <a:pt x="872655" y="2506027"/>
                    <a:pt x="885990" y="2509837"/>
                  </a:cubicBezTo>
                  <a:cubicBezTo>
                    <a:pt x="896467" y="2513647"/>
                    <a:pt x="905992" y="2516504"/>
                    <a:pt x="915517" y="2520314"/>
                  </a:cubicBezTo>
                  <a:cubicBezTo>
                    <a:pt x="925042" y="2524124"/>
                    <a:pt x="934567" y="2526982"/>
                    <a:pt x="945045" y="2529839"/>
                  </a:cubicBezTo>
                  <a:cubicBezTo>
                    <a:pt x="954570" y="2533649"/>
                    <a:pt x="963142" y="2537459"/>
                    <a:pt x="970762" y="2541269"/>
                  </a:cubicBezTo>
                  <a:cubicBezTo>
                    <a:pt x="968857" y="2542222"/>
                    <a:pt x="966952" y="2544127"/>
                    <a:pt x="965047" y="2546032"/>
                  </a:cubicBezTo>
                  <a:cubicBezTo>
                    <a:pt x="960285" y="2545079"/>
                    <a:pt x="954570" y="2544127"/>
                    <a:pt x="949807" y="2543174"/>
                  </a:cubicBezTo>
                  <a:cubicBezTo>
                    <a:pt x="931710" y="2537459"/>
                    <a:pt x="913612" y="2529839"/>
                    <a:pt x="895515" y="2523172"/>
                  </a:cubicBezTo>
                  <a:lnTo>
                    <a:pt x="868845" y="2512694"/>
                  </a:lnTo>
                  <a:cubicBezTo>
                    <a:pt x="860272" y="2508884"/>
                    <a:pt x="850747" y="2505074"/>
                    <a:pt x="842175" y="2501264"/>
                  </a:cubicBezTo>
                  <a:cubicBezTo>
                    <a:pt x="829792" y="2497454"/>
                    <a:pt x="818362" y="2492692"/>
                    <a:pt x="806932" y="2488882"/>
                  </a:cubicBezTo>
                  <a:cubicBezTo>
                    <a:pt x="796455" y="2484119"/>
                    <a:pt x="785977" y="2480309"/>
                    <a:pt x="776452" y="2475547"/>
                  </a:cubicBezTo>
                  <a:cubicBezTo>
                    <a:pt x="766927" y="2471737"/>
                    <a:pt x="759307" y="2466974"/>
                    <a:pt x="752640" y="2463164"/>
                  </a:cubicBezTo>
                  <a:cubicBezTo>
                    <a:pt x="745972" y="2458402"/>
                    <a:pt x="741210" y="2454592"/>
                    <a:pt x="737400" y="2450782"/>
                  </a:cubicBezTo>
                  <a:close/>
                  <a:moveTo>
                    <a:pt x="782168" y="2426970"/>
                  </a:moveTo>
                  <a:cubicBezTo>
                    <a:pt x="800265" y="2436495"/>
                    <a:pt x="815505" y="2445067"/>
                    <a:pt x="834555" y="2453640"/>
                  </a:cubicBezTo>
                  <a:cubicBezTo>
                    <a:pt x="832650" y="2454592"/>
                    <a:pt x="830745" y="2455545"/>
                    <a:pt x="827888" y="2457450"/>
                  </a:cubicBezTo>
                  <a:cubicBezTo>
                    <a:pt x="807885" y="2447925"/>
                    <a:pt x="786930" y="2437447"/>
                    <a:pt x="766928" y="2427922"/>
                  </a:cubicBezTo>
                  <a:cubicBezTo>
                    <a:pt x="772643" y="2427922"/>
                    <a:pt x="776453" y="2427922"/>
                    <a:pt x="782168" y="2426970"/>
                  </a:cubicBezTo>
                  <a:close/>
                  <a:moveTo>
                    <a:pt x="588810" y="2362200"/>
                  </a:moveTo>
                  <a:cubicBezTo>
                    <a:pt x="620242" y="2375535"/>
                    <a:pt x="636435" y="2387917"/>
                    <a:pt x="653580" y="2398395"/>
                  </a:cubicBezTo>
                  <a:cubicBezTo>
                    <a:pt x="657390" y="2403157"/>
                    <a:pt x="669772" y="2412682"/>
                    <a:pt x="666915" y="2413635"/>
                  </a:cubicBezTo>
                  <a:cubicBezTo>
                    <a:pt x="655485" y="2407920"/>
                    <a:pt x="645007" y="2403157"/>
                    <a:pt x="636435" y="2397442"/>
                  </a:cubicBezTo>
                  <a:cubicBezTo>
                    <a:pt x="627862" y="2392680"/>
                    <a:pt x="620242" y="2387917"/>
                    <a:pt x="613575" y="2383155"/>
                  </a:cubicBezTo>
                  <a:cubicBezTo>
                    <a:pt x="601192" y="2374582"/>
                    <a:pt x="593572" y="2367915"/>
                    <a:pt x="588810" y="2362200"/>
                  </a:cubicBezTo>
                  <a:close/>
                  <a:moveTo>
                    <a:pt x="702387" y="2337759"/>
                  </a:moveTo>
                  <a:lnTo>
                    <a:pt x="702396" y="2338030"/>
                  </a:lnTo>
                  <a:lnTo>
                    <a:pt x="705613" y="2341923"/>
                  </a:lnTo>
                  <a:lnTo>
                    <a:pt x="705967" y="2340292"/>
                  </a:lnTo>
                  <a:close/>
                  <a:moveTo>
                    <a:pt x="2093409" y="2275234"/>
                  </a:moveTo>
                  <a:lnTo>
                    <a:pt x="2089950" y="2275522"/>
                  </a:lnTo>
                  <a:cubicBezTo>
                    <a:pt x="2073757" y="2288857"/>
                    <a:pt x="2052802" y="2303145"/>
                    <a:pt x="2032800" y="2316480"/>
                  </a:cubicBezTo>
                  <a:cubicBezTo>
                    <a:pt x="2012797" y="2329815"/>
                    <a:pt x="1991842" y="2340292"/>
                    <a:pt x="1976602" y="2346960"/>
                  </a:cubicBezTo>
                  <a:cubicBezTo>
                    <a:pt x="1964220" y="2354580"/>
                    <a:pt x="1950885" y="2362200"/>
                    <a:pt x="1936597" y="2370772"/>
                  </a:cubicBezTo>
                  <a:cubicBezTo>
                    <a:pt x="1928977" y="2373630"/>
                    <a:pt x="1922310" y="2377440"/>
                    <a:pt x="1914690" y="2380297"/>
                  </a:cubicBezTo>
                  <a:cubicBezTo>
                    <a:pt x="1907070" y="2383155"/>
                    <a:pt x="1899450" y="2386012"/>
                    <a:pt x="1891830" y="2389822"/>
                  </a:cubicBezTo>
                  <a:cubicBezTo>
                    <a:pt x="1886115" y="2394585"/>
                    <a:pt x="1874685" y="2399347"/>
                    <a:pt x="1864207" y="2404110"/>
                  </a:cubicBezTo>
                  <a:cubicBezTo>
                    <a:pt x="1853730" y="2408872"/>
                    <a:pt x="1844205" y="2412682"/>
                    <a:pt x="1843252" y="2416492"/>
                  </a:cubicBezTo>
                  <a:cubicBezTo>
                    <a:pt x="1833727" y="2420302"/>
                    <a:pt x="1823250" y="2425065"/>
                    <a:pt x="1812772" y="2428875"/>
                  </a:cubicBezTo>
                  <a:cubicBezTo>
                    <a:pt x="1802295" y="2433637"/>
                    <a:pt x="1791817" y="2436495"/>
                    <a:pt x="1781340" y="2440305"/>
                  </a:cubicBezTo>
                  <a:cubicBezTo>
                    <a:pt x="1779435" y="2442210"/>
                    <a:pt x="1775625" y="2446020"/>
                    <a:pt x="1772767" y="2448877"/>
                  </a:cubicBezTo>
                  <a:cubicBezTo>
                    <a:pt x="1768005" y="2450782"/>
                    <a:pt x="1764195" y="2451735"/>
                    <a:pt x="1759432" y="2453640"/>
                  </a:cubicBezTo>
                  <a:cubicBezTo>
                    <a:pt x="1748002" y="2456497"/>
                    <a:pt x="1736572" y="2457450"/>
                    <a:pt x="1726095" y="2459355"/>
                  </a:cubicBezTo>
                  <a:cubicBezTo>
                    <a:pt x="1710855" y="2464117"/>
                    <a:pt x="1696567" y="2468880"/>
                    <a:pt x="1683232" y="2472690"/>
                  </a:cubicBezTo>
                  <a:cubicBezTo>
                    <a:pt x="1669897" y="2476500"/>
                    <a:pt x="1656562" y="2480310"/>
                    <a:pt x="1644180" y="2485072"/>
                  </a:cubicBezTo>
                  <a:cubicBezTo>
                    <a:pt x="1630845" y="2489835"/>
                    <a:pt x="1616557" y="2492692"/>
                    <a:pt x="1601317" y="2497455"/>
                  </a:cubicBezTo>
                  <a:cubicBezTo>
                    <a:pt x="1586077" y="2502217"/>
                    <a:pt x="1568932" y="2506980"/>
                    <a:pt x="1547977" y="2510790"/>
                  </a:cubicBezTo>
                  <a:cubicBezTo>
                    <a:pt x="1498447" y="2513647"/>
                    <a:pt x="1480350" y="2519362"/>
                    <a:pt x="1472730" y="2523172"/>
                  </a:cubicBezTo>
                  <a:cubicBezTo>
                    <a:pt x="1471777" y="2524125"/>
                    <a:pt x="1471777" y="2525077"/>
                    <a:pt x="1470825" y="2526030"/>
                  </a:cubicBezTo>
                  <a:lnTo>
                    <a:pt x="1434645" y="2535075"/>
                  </a:lnTo>
                  <a:lnTo>
                    <a:pt x="1435583" y="2535555"/>
                  </a:lnTo>
                  <a:lnTo>
                    <a:pt x="1475761" y="2525510"/>
                  </a:lnTo>
                  <a:lnTo>
                    <a:pt x="1476540" y="2523172"/>
                  </a:lnTo>
                  <a:cubicBezTo>
                    <a:pt x="1484160" y="2518410"/>
                    <a:pt x="1503210" y="2513647"/>
                    <a:pt x="1551788" y="2510790"/>
                  </a:cubicBezTo>
                  <a:cubicBezTo>
                    <a:pt x="1571790" y="2506980"/>
                    <a:pt x="1588935" y="2502217"/>
                    <a:pt x="1605128" y="2497455"/>
                  </a:cubicBezTo>
                  <a:cubicBezTo>
                    <a:pt x="1620368" y="2492692"/>
                    <a:pt x="1634655" y="2489835"/>
                    <a:pt x="1647990" y="2485072"/>
                  </a:cubicBezTo>
                  <a:cubicBezTo>
                    <a:pt x="1661325" y="2481262"/>
                    <a:pt x="1673708" y="2477452"/>
                    <a:pt x="1687043" y="2472690"/>
                  </a:cubicBezTo>
                  <a:cubicBezTo>
                    <a:pt x="1700378" y="2468880"/>
                    <a:pt x="1713713" y="2464117"/>
                    <a:pt x="1729905" y="2459355"/>
                  </a:cubicBezTo>
                  <a:cubicBezTo>
                    <a:pt x="1741335" y="2457450"/>
                    <a:pt x="1752765" y="2456497"/>
                    <a:pt x="1763243" y="2453640"/>
                  </a:cubicBezTo>
                  <a:lnTo>
                    <a:pt x="1740675" y="2467181"/>
                  </a:lnTo>
                  <a:lnTo>
                    <a:pt x="1741335" y="2466975"/>
                  </a:lnTo>
                  <a:cubicBezTo>
                    <a:pt x="1748955" y="2462212"/>
                    <a:pt x="1758480" y="2456497"/>
                    <a:pt x="1765148" y="2452687"/>
                  </a:cubicBezTo>
                  <a:cubicBezTo>
                    <a:pt x="1769910" y="2450782"/>
                    <a:pt x="1773720" y="2449830"/>
                    <a:pt x="1778483" y="2447925"/>
                  </a:cubicBezTo>
                  <a:lnTo>
                    <a:pt x="1779371" y="2447679"/>
                  </a:lnTo>
                  <a:lnTo>
                    <a:pt x="1785150" y="2441257"/>
                  </a:lnTo>
                  <a:cubicBezTo>
                    <a:pt x="1795628" y="2437447"/>
                    <a:pt x="1806105" y="2433637"/>
                    <a:pt x="1816583" y="2429827"/>
                  </a:cubicBezTo>
                  <a:cubicBezTo>
                    <a:pt x="1827060" y="2425065"/>
                    <a:pt x="1837538" y="2421255"/>
                    <a:pt x="1847063" y="2417445"/>
                  </a:cubicBezTo>
                  <a:cubicBezTo>
                    <a:pt x="1848015" y="2413635"/>
                    <a:pt x="1857540" y="2409825"/>
                    <a:pt x="1868018" y="2405062"/>
                  </a:cubicBezTo>
                  <a:cubicBezTo>
                    <a:pt x="1878495" y="2400300"/>
                    <a:pt x="1889925" y="2395537"/>
                    <a:pt x="1895640" y="2390775"/>
                  </a:cubicBezTo>
                  <a:cubicBezTo>
                    <a:pt x="1903260" y="2387917"/>
                    <a:pt x="1910880" y="2385060"/>
                    <a:pt x="1918500" y="2381250"/>
                  </a:cubicBezTo>
                  <a:lnTo>
                    <a:pt x="1934176" y="2374435"/>
                  </a:lnTo>
                  <a:lnTo>
                    <a:pt x="1942313" y="2368867"/>
                  </a:lnTo>
                  <a:cubicBezTo>
                    <a:pt x="1955648" y="2360295"/>
                    <a:pt x="1969935" y="2352675"/>
                    <a:pt x="1982318" y="2345055"/>
                  </a:cubicBezTo>
                  <a:cubicBezTo>
                    <a:pt x="1997558" y="2339340"/>
                    <a:pt x="2017560" y="2327910"/>
                    <a:pt x="2038515" y="2314575"/>
                  </a:cubicBezTo>
                  <a:close/>
                  <a:moveTo>
                    <a:pt x="460060" y="2262062"/>
                  </a:moveTo>
                  <a:lnTo>
                    <a:pt x="463676" y="2265164"/>
                  </a:lnTo>
                  <a:lnTo>
                    <a:pt x="464910" y="2265793"/>
                  </a:lnTo>
                  <a:close/>
                  <a:moveTo>
                    <a:pt x="2099801" y="2237197"/>
                  </a:moveTo>
                  <a:lnTo>
                    <a:pt x="2099475" y="2237422"/>
                  </a:lnTo>
                  <a:lnTo>
                    <a:pt x="2099475" y="2237694"/>
                  </a:lnTo>
                  <a:lnTo>
                    <a:pt x="2100989" y="2237910"/>
                  </a:lnTo>
                  <a:lnTo>
                    <a:pt x="2101380" y="2237422"/>
                  </a:lnTo>
                  <a:close/>
                  <a:moveTo>
                    <a:pt x="2120379" y="2222979"/>
                  </a:moveTo>
                  <a:lnTo>
                    <a:pt x="2114756" y="2226864"/>
                  </a:lnTo>
                  <a:lnTo>
                    <a:pt x="2113762" y="2227897"/>
                  </a:lnTo>
                  <a:lnTo>
                    <a:pt x="2117618" y="2225429"/>
                  </a:lnTo>
                  <a:close/>
                  <a:moveTo>
                    <a:pt x="382287" y="2175002"/>
                  </a:moveTo>
                  <a:lnTo>
                    <a:pt x="418259" y="2217355"/>
                  </a:lnTo>
                  <a:lnTo>
                    <a:pt x="389737" y="2183129"/>
                  </a:lnTo>
                  <a:close/>
                  <a:moveTo>
                    <a:pt x="2187820" y="2174974"/>
                  </a:moveTo>
                  <a:lnTo>
                    <a:pt x="2187735" y="2175004"/>
                  </a:lnTo>
                  <a:lnTo>
                    <a:pt x="2187105" y="2179320"/>
                  </a:lnTo>
                  <a:cubicBezTo>
                    <a:pt x="2179485" y="2186940"/>
                    <a:pt x="2176627" y="2191702"/>
                    <a:pt x="2171865" y="2196465"/>
                  </a:cubicBezTo>
                  <a:cubicBezTo>
                    <a:pt x="2168055" y="2201227"/>
                    <a:pt x="2163292" y="2206942"/>
                    <a:pt x="2153767" y="2216467"/>
                  </a:cubicBezTo>
                  <a:lnTo>
                    <a:pt x="2154858" y="2216215"/>
                  </a:lnTo>
                  <a:lnTo>
                    <a:pt x="2171865" y="2197417"/>
                  </a:lnTo>
                  <a:cubicBezTo>
                    <a:pt x="2175675" y="2192655"/>
                    <a:pt x="2179485" y="2187892"/>
                    <a:pt x="2187105" y="2180272"/>
                  </a:cubicBezTo>
                  <a:cubicBezTo>
                    <a:pt x="2188296" y="2177177"/>
                    <a:pt x="2188474" y="2175510"/>
                    <a:pt x="2187820" y="2174974"/>
                  </a:cubicBezTo>
                  <a:close/>
                  <a:moveTo>
                    <a:pt x="475386" y="2153526"/>
                  </a:moveTo>
                  <a:lnTo>
                    <a:pt x="477272" y="2155821"/>
                  </a:lnTo>
                  <a:lnTo>
                    <a:pt x="477367" y="2155507"/>
                  </a:lnTo>
                  <a:close/>
                  <a:moveTo>
                    <a:pt x="334493" y="2131694"/>
                  </a:moveTo>
                  <a:cubicBezTo>
                    <a:pt x="337350" y="2128837"/>
                    <a:pt x="346875" y="2133599"/>
                    <a:pt x="359258" y="2147887"/>
                  </a:cubicBezTo>
                  <a:lnTo>
                    <a:pt x="360474" y="2149319"/>
                  </a:lnTo>
                  <a:lnTo>
                    <a:pt x="371759" y="2151816"/>
                  </a:lnTo>
                  <a:cubicBezTo>
                    <a:pt x="377593" y="2155745"/>
                    <a:pt x="385451" y="2163127"/>
                    <a:pt x="397357" y="2175509"/>
                  </a:cubicBezTo>
                  <a:cubicBezTo>
                    <a:pt x="409740" y="2185987"/>
                    <a:pt x="423075" y="2195512"/>
                    <a:pt x="432600" y="2204084"/>
                  </a:cubicBezTo>
                  <a:cubicBezTo>
                    <a:pt x="442125" y="2212657"/>
                    <a:pt x="447840" y="2220277"/>
                    <a:pt x="447840" y="2225039"/>
                  </a:cubicBezTo>
                  <a:cubicBezTo>
                    <a:pt x="450697" y="2228849"/>
                    <a:pt x="452602" y="2231707"/>
                    <a:pt x="456412" y="2235517"/>
                  </a:cubicBezTo>
                  <a:cubicBezTo>
                    <a:pt x="468795" y="2245994"/>
                    <a:pt x="479272" y="2255519"/>
                    <a:pt x="492607" y="2265997"/>
                  </a:cubicBezTo>
                  <a:cubicBezTo>
                    <a:pt x="489750" y="2269807"/>
                    <a:pt x="484987" y="2271712"/>
                    <a:pt x="482130" y="2274569"/>
                  </a:cubicBezTo>
                  <a:lnTo>
                    <a:pt x="448422" y="2237115"/>
                  </a:lnTo>
                  <a:lnTo>
                    <a:pt x="446888" y="2237422"/>
                  </a:lnTo>
                  <a:lnTo>
                    <a:pt x="446888" y="2237422"/>
                  </a:lnTo>
                  <a:lnTo>
                    <a:pt x="478787" y="2272865"/>
                  </a:lnTo>
                  <a:lnTo>
                    <a:pt x="482130" y="2274569"/>
                  </a:lnTo>
                  <a:cubicBezTo>
                    <a:pt x="484988" y="2271712"/>
                    <a:pt x="488798" y="2268854"/>
                    <a:pt x="492608" y="2265997"/>
                  </a:cubicBezTo>
                  <a:cubicBezTo>
                    <a:pt x="521183" y="2290762"/>
                    <a:pt x="551663" y="2315527"/>
                    <a:pt x="583095" y="2337434"/>
                  </a:cubicBezTo>
                  <a:cubicBezTo>
                    <a:pt x="577380" y="2339339"/>
                    <a:pt x="572618" y="2341244"/>
                    <a:pt x="564998" y="2343149"/>
                  </a:cubicBezTo>
                  <a:cubicBezTo>
                    <a:pt x="567855" y="2345054"/>
                    <a:pt x="568808" y="2346007"/>
                    <a:pt x="571665" y="2347912"/>
                  </a:cubicBezTo>
                  <a:cubicBezTo>
                    <a:pt x="562140" y="2347912"/>
                    <a:pt x="554520" y="2348864"/>
                    <a:pt x="544995" y="2348864"/>
                  </a:cubicBezTo>
                  <a:cubicBezTo>
                    <a:pt x="539280" y="2345054"/>
                    <a:pt x="533565" y="2341244"/>
                    <a:pt x="527850" y="2337434"/>
                  </a:cubicBezTo>
                  <a:cubicBezTo>
                    <a:pt x="522135" y="2333624"/>
                    <a:pt x="517373" y="2328862"/>
                    <a:pt x="511658" y="2325052"/>
                  </a:cubicBezTo>
                  <a:cubicBezTo>
                    <a:pt x="498323" y="2313622"/>
                    <a:pt x="484035" y="2303144"/>
                    <a:pt x="471653" y="2291714"/>
                  </a:cubicBezTo>
                  <a:cubicBezTo>
                    <a:pt x="459270" y="2280284"/>
                    <a:pt x="446888" y="2268854"/>
                    <a:pt x="434505" y="2258377"/>
                  </a:cubicBezTo>
                  <a:cubicBezTo>
                    <a:pt x="422123" y="2246947"/>
                    <a:pt x="411645" y="2235517"/>
                    <a:pt x="400215" y="2225039"/>
                  </a:cubicBezTo>
                  <a:cubicBezTo>
                    <a:pt x="394500" y="2219324"/>
                    <a:pt x="388785" y="2213609"/>
                    <a:pt x="384023" y="2208847"/>
                  </a:cubicBezTo>
                  <a:cubicBezTo>
                    <a:pt x="379260" y="2203132"/>
                    <a:pt x="373545" y="2197417"/>
                    <a:pt x="368783" y="2191702"/>
                  </a:cubicBezTo>
                  <a:cubicBezTo>
                    <a:pt x="369735" y="2189797"/>
                    <a:pt x="379260" y="2195512"/>
                    <a:pt x="374498" y="2184082"/>
                  </a:cubicBezTo>
                  <a:cubicBezTo>
                    <a:pt x="381165" y="2189797"/>
                    <a:pt x="387833" y="2195512"/>
                    <a:pt x="393548" y="2201227"/>
                  </a:cubicBezTo>
                  <a:cubicBezTo>
                    <a:pt x="401168" y="2206942"/>
                    <a:pt x="407835" y="2212657"/>
                    <a:pt x="414503" y="2217419"/>
                  </a:cubicBezTo>
                  <a:cubicBezTo>
                    <a:pt x="423075" y="2226944"/>
                    <a:pt x="431648" y="2235517"/>
                    <a:pt x="440220" y="2245042"/>
                  </a:cubicBezTo>
                  <a:lnTo>
                    <a:pt x="442406" y="2246917"/>
                  </a:lnTo>
                  <a:lnTo>
                    <a:pt x="414503" y="2217419"/>
                  </a:lnTo>
                  <a:cubicBezTo>
                    <a:pt x="407835" y="2211704"/>
                    <a:pt x="401168" y="2206942"/>
                    <a:pt x="394500" y="2201227"/>
                  </a:cubicBezTo>
                  <a:cubicBezTo>
                    <a:pt x="387833" y="2195512"/>
                    <a:pt x="382118" y="2189797"/>
                    <a:pt x="375450" y="2184082"/>
                  </a:cubicBezTo>
                  <a:cubicBezTo>
                    <a:pt x="368783" y="2175509"/>
                    <a:pt x="361163" y="2166937"/>
                    <a:pt x="354495" y="2158364"/>
                  </a:cubicBezTo>
                  <a:cubicBezTo>
                    <a:pt x="347828" y="2149792"/>
                    <a:pt x="341160" y="2140267"/>
                    <a:pt x="334493" y="2131694"/>
                  </a:cubicBezTo>
                  <a:close/>
                  <a:moveTo>
                    <a:pt x="2432850" y="1980247"/>
                  </a:moveTo>
                  <a:lnTo>
                    <a:pt x="2432367" y="1980454"/>
                  </a:lnTo>
                  <a:lnTo>
                    <a:pt x="2421963" y="2005422"/>
                  </a:lnTo>
                  <a:close/>
                  <a:moveTo>
                    <a:pt x="2422850" y="1860918"/>
                  </a:moveTo>
                  <a:lnTo>
                    <a:pt x="2397608" y="1897379"/>
                  </a:lnTo>
                  <a:cubicBezTo>
                    <a:pt x="2392845" y="1904999"/>
                    <a:pt x="2389035" y="1912619"/>
                    <a:pt x="2385225" y="1920239"/>
                  </a:cubicBezTo>
                  <a:cubicBezTo>
                    <a:pt x="2380463" y="1927859"/>
                    <a:pt x="2376653" y="1934527"/>
                    <a:pt x="2372843" y="1941194"/>
                  </a:cubicBezTo>
                  <a:cubicBezTo>
                    <a:pt x="2363318" y="1954529"/>
                    <a:pt x="2353793" y="1967864"/>
                    <a:pt x="2343315" y="1980247"/>
                  </a:cubicBezTo>
                  <a:cubicBezTo>
                    <a:pt x="2334743" y="1993582"/>
                    <a:pt x="2327123" y="2005964"/>
                    <a:pt x="2317598" y="2019299"/>
                  </a:cubicBezTo>
                  <a:cubicBezTo>
                    <a:pt x="2309978" y="2029777"/>
                    <a:pt x="2302358" y="2040254"/>
                    <a:pt x="2294738" y="2050732"/>
                  </a:cubicBezTo>
                  <a:lnTo>
                    <a:pt x="2292831" y="2051897"/>
                  </a:lnTo>
                  <a:lnTo>
                    <a:pt x="2291271" y="2054208"/>
                  </a:lnTo>
                  <a:lnTo>
                    <a:pt x="2293785" y="2052637"/>
                  </a:lnTo>
                  <a:cubicBezTo>
                    <a:pt x="2301405" y="2042160"/>
                    <a:pt x="2309025" y="2031682"/>
                    <a:pt x="2316645" y="2021205"/>
                  </a:cubicBezTo>
                  <a:cubicBezTo>
                    <a:pt x="2325218" y="2007870"/>
                    <a:pt x="2333790" y="1995487"/>
                    <a:pt x="2342363" y="1982152"/>
                  </a:cubicBezTo>
                  <a:cubicBezTo>
                    <a:pt x="2352840" y="1969770"/>
                    <a:pt x="2362365" y="1956435"/>
                    <a:pt x="2371890" y="1943100"/>
                  </a:cubicBezTo>
                  <a:cubicBezTo>
                    <a:pt x="2375700" y="1936432"/>
                    <a:pt x="2380463" y="1929765"/>
                    <a:pt x="2384273" y="1922145"/>
                  </a:cubicBezTo>
                  <a:cubicBezTo>
                    <a:pt x="2388083" y="1914525"/>
                    <a:pt x="2392845" y="1906905"/>
                    <a:pt x="2396655" y="1899285"/>
                  </a:cubicBezTo>
                  <a:cubicBezTo>
                    <a:pt x="2405228" y="1884045"/>
                    <a:pt x="2414753" y="1870710"/>
                    <a:pt x="2422373" y="1862137"/>
                  </a:cubicBezTo>
                  <a:close/>
                  <a:moveTo>
                    <a:pt x="2498930" y="1857612"/>
                  </a:moveTo>
                  <a:cubicBezTo>
                    <a:pt x="2494525" y="1865709"/>
                    <a:pt x="2490953" y="1872615"/>
                    <a:pt x="2490953" y="1875472"/>
                  </a:cubicBezTo>
                  <a:cubicBezTo>
                    <a:pt x="2486190" y="1885949"/>
                    <a:pt x="2480475" y="1898332"/>
                    <a:pt x="2473808" y="1909762"/>
                  </a:cubicBezTo>
                  <a:cubicBezTo>
                    <a:pt x="2480475" y="1897379"/>
                    <a:pt x="2486190" y="1885949"/>
                    <a:pt x="2490953" y="1875472"/>
                  </a:cubicBezTo>
                  <a:cubicBezTo>
                    <a:pt x="2490953" y="1872615"/>
                    <a:pt x="2494525" y="1865709"/>
                    <a:pt x="2498930" y="1857612"/>
                  </a:cubicBezTo>
                  <a:close/>
                  <a:moveTo>
                    <a:pt x="2521433" y="1847850"/>
                  </a:moveTo>
                  <a:cubicBezTo>
                    <a:pt x="2518575" y="1860232"/>
                    <a:pt x="2514765" y="1871662"/>
                    <a:pt x="2509050" y="1884997"/>
                  </a:cubicBezTo>
                  <a:cubicBezTo>
                    <a:pt x="2503335" y="1897380"/>
                    <a:pt x="2496668" y="1910715"/>
                    <a:pt x="2487143" y="1925002"/>
                  </a:cubicBezTo>
                  <a:cubicBezTo>
                    <a:pt x="2479523" y="1940242"/>
                    <a:pt x="2471903" y="1954530"/>
                    <a:pt x="2465235" y="1965960"/>
                  </a:cubicBezTo>
                  <a:cubicBezTo>
                    <a:pt x="2457615" y="1977390"/>
                    <a:pt x="2450948" y="1985962"/>
                    <a:pt x="2445233" y="1991677"/>
                  </a:cubicBezTo>
                  <a:lnTo>
                    <a:pt x="2458568" y="1965007"/>
                  </a:lnTo>
                  <a:cubicBezTo>
                    <a:pt x="2461425" y="1956435"/>
                    <a:pt x="2466188" y="1947862"/>
                    <a:pt x="2469998" y="1938337"/>
                  </a:cubicBezTo>
                  <a:cubicBezTo>
                    <a:pt x="2473808" y="1932622"/>
                    <a:pt x="2475713" y="1928812"/>
                    <a:pt x="2478570" y="1924050"/>
                  </a:cubicBezTo>
                  <a:cubicBezTo>
                    <a:pt x="2482380" y="1917382"/>
                    <a:pt x="2486190" y="1911667"/>
                    <a:pt x="2490000" y="1905000"/>
                  </a:cubicBezTo>
                  <a:cubicBezTo>
                    <a:pt x="2493810" y="1898332"/>
                    <a:pt x="2496668" y="1892617"/>
                    <a:pt x="2500478" y="1885950"/>
                  </a:cubicBezTo>
                  <a:cubicBezTo>
                    <a:pt x="2507145" y="1873567"/>
                    <a:pt x="2514765" y="1861185"/>
                    <a:pt x="2521433" y="1847850"/>
                  </a:cubicBezTo>
                  <a:close/>
                  <a:moveTo>
                    <a:pt x="2459780" y="1766202"/>
                  </a:moveTo>
                  <a:lnTo>
                    <a:pt x="2436660" y="1806892"/>
                  </a:lnTo>
                  <a:lnTo>
                    <a:pt x="2436235" y="1807870"/>
                  </a:lnTo>
                  <a:lnTo>
                    <a:pt x="2459520" y="1766887"/>
                  </a:lnTo>
                  <a:close/>
                  <a:moveTo>
                    <a:pt x="2472460" y="1674043"/>
                  </a:moveTo>
                  <a:lnTo>
                    <a:pt x="2444672" y="1749965"/>
                  </a:lnTo>
                  <a:cubicBezTo>
                    <a:pt x="2427320" y="1790989"/>
                    <a:pt x="2407787" y="1830865"/>
                    <a:pt x="2386218" y="1869449"/>
                  </a:cubicBezTo>
                  <a:lnTo>
                    <a:pt x="2377659" y="1882980"/>
                  </a:lnTo>
                  <a:lnTo>
                    <a:pt x="2377605" y="1883092"/>
                  </a:lnTo>
                  <a:cubicBezTo>
                    <a:pt x="2373795" y="1892617"/>
                    <a:pt x="2366175" y="1905000"/>
                    <a:pt x="2357602" y="1917382"/>
                  </a:cubicBezTo>
                  <a:cubicBezTo>
                    <a:pt x="2349030" y="1929765"/>
                    <a:pt x="2341410" y="1943100"/>
                    <a:pt x="2337600" y="1954530"/>
                  </a:cubicBezTo>
                  <a:cubicBezTo>
                    <a:pt x="2330932" y="1963102"/>
                    <a:pt x="2322360" y="1972627"/>
                    <a:pt x="2314740" y="1983105"/>
                  </a:cubicBezTo>
                  <a:cubicBezTo>
                    <a:pt x="2307120" y="1993582"/>
                    <a:pt x="2300452" y="2005012"/>
                    <a:pt x="2295690" y="2015490"/>
                  </a:cubicBezTo>
                  <a:cubicBezTo>
                    <a:pt x="2268067" y="2053590"/>
                    <a:pt x="2223300" y="2102167"/>
                    <a:pt x="2183295" y="2142172"/>
                  </a:cubicBezTo>
                  <a:cubicBezTo>
                    <a:pt x="2170912" y="2152650"/>
                    <a:pt x="2158530" y="2163127"/>
                    <a:pt x="2146147" y="2173605"/>
                  </a:cubicBezTo>
                  <a:lnTo>
                    <a:pt x="2142583" y="2176314"/>
                  </a:lnTo>
                  <a:lnTo>
                    <a:pt x="2141045" y="2177871"/>
                  </a:lnTo>
                  <a:lnTo>
                    <a:pt x="2125512" y="2190534"/>
                  </a:lnTo>
                  <a:lnTo>
                    <a:pt x="2112810" y="2205037"/>
                  </a:lnTo>
                  <a:cubicBezTo>
                    <a:pt x="2097570" y="2217420"/>
                    <a:pt x="2082330" y="2228850"/>
                    <a:pt x="2066137" y="2240280"/>
                  </a:cubicBezTo>
                  <a:lnTo>
                    <a:pt x="2058824" y="2244899"/>
                  </a:lnTo>
                  <a:lnTo>
                    <a:pt x="2038960" y="2261093"/>
                  </a:lnTo>
                  <a:lnTo>
                    <a:pt x="2036091" y="2262956"/>
                  </a:lnTo>
                  <a:lnTo>
                    <a:pt x="2031847" y="2266950"/>
                  </a:lnTo>
                  <a:cubicBezTo>
                    <a:pt x="2019465" y="2275522"/>
                    <a:pt x="2007082" y="2284095"/>
                    <a:pt x="1994700" y="2291715"/>
                  </a:cubicBezTo>
                  <a:cubicBezTo>
                    <a:pt x="1982317" y="2299335"/>
                    <a:pt x="1969935" y="2306955"/>
                    <a:pt x="1957552" y="2314575"/>
                  </a:cubicBezTo>
                  <a:lnTo>
                    <a:pt x="1953301" y="2316730"/>
                  </a:lnTo>
                  <a:lnTo>
                    <a:pt x="1928148" y="2333067"/>
                  </a:lnTo>
                  <a:lnTo>
                    <a:pt x="1920350" y="2337000"/>
                  </a:lnTo>
                  <a:lnTo>
                    <a:pt x="1912785" y="2342197"/>
                  </a:lnTo>
                  <a:cubicBezTo>
                    <a:pt x="1905165" y="2346960"/>
                    <a:pt x="1896592" y="2351722"/>
                    <a:pt x="1887067" y="2356485"/>
                  </a:cubicBezTo>
                  <a:lnTo>
                    <a:pt x="1863039" y="2365908"/>
                  </a:lnTo>
                  <a:lnTo>
                    <a:pt x="1809482" y="2392922"/>
                  </a:lnTo>
                  <a:cubicBezTo>
                    <a:pt x="1768715" y="2410757"/>
                    <a:pt x="1726784" y="2426426"/>
                    <a:pt x="1683836" y="2439784"/>
                  </a:cubicBezTo>
                  <a:lnTo>
                    <a:pt x="1596280" y="2462297"/>
                  </a:lnTo>
                  <a:lnTo>
                    <a:pt x="1667040" y="2448877"/>
                  </a:lnTo>
                  <a:cubicBezTo>
                    <a:pt x="1671802" y="2447924"/>
                    <a:pt x="1675612" y="2446972"/>
                    <a:pt x="1680375" y="2446019"/>
                  </a:cubicBezTo>
                  <a:cubicBezTo>
                    <a:pt x="1690852" y="2437447"/>
                    <a:pt x="1711807" y="2432684"/>
                    <a:pt x="1723237" y="2430779"/>
                  </a:cubicBezTo>
                  <a:cubicBezTo>
                    <a:pt x="1732762" y="2427922"/>
                    <a:pt x="1742287" y="2425064"/>
                    <a:pt x="1749907" y="2422207"/>
                  </a:cubicBezTo>
                  <a:cubicBezTo>
                    <a:pt x="1761337" y="2411729"/>
                    <a:pt x="1783245" y="2406014"/>
                    <a:pt x="1792770" y="2400299"/>
                  </a:cubicBezTo>
                  <a:cubicBezTo>
                    <a:pt x="1808962" y="2394584"/>
                    <a:pt x="1825155" y="2388869"/>
                    <a:pt x="1841347" y="2383154"/>
                  </a:cubicBezTo>
                  <a:lnTo>
                    <a:pt x="1872470" y="2370949"/>
                  </a:lnTo>
                  <a:lnTo>
                    <a:pt x="1886115" y="2363152"/>
                  </a:lnTo>
                  <a:lnTo>
                    <a:pt x="1898496" y="2359343"/>
                  </a:lnTo>
                  <a:lnTo>
                    <a:pt x="1915642" y="2349817"/>
                  </a:lnTo>
                  <a:lnTo>
                    <a:pt x="1920147" y="2346686"/>
                  </a:lnTo>
                  <a:lnTo>
                    <a:pt x="1931835" y="2335530"/>
                  </a:lnTo>
                  <a:cubicBezTo>
                    <a:pt x="1939455" y="2330767"/>
                    <a:pt x="1948980" y="2325052"/>
                    <a:pt x="1957552" y="2320290"/>
                  </a:cubicBezTo>
                  <a:lnTo>
                    <a:pt x="1986810" y="2305948"/>
                  </a:lnTo>
                  <a:lnTo>
                    <a:pt x="1997557" y="2299334"/>
                  </a:lnTo>
                  <a:cubicBezTo>
                    <a:pt x="2009940" y="2291714"/>
                    <a:pt x="2022322" y="2283142"/>
                    <a:pt x="2034705" y="2274569"/>
                  </a:cubicBezTo>
                  <a:cubicBezTo>
                    <a:pt x="2037562" y="2268854"/>
                    <a:pt x="2044230" y="2264092"/>
                    <a:pt x="2050897" y="2259329"/>
                  </a:cubicBezTo>
                  <a:cubicBezTo>
                    <a:pt x="2057565" y="2254567"/>
                    <a:pt x="2064232" y="2249804"/>
                    <a:pt x="2068995" y="2247899"/>
                  </a:cubicBezTo>
                  <a:cubicBezTo>
                    <a:pt x="2084235" y="2236469"/>
                    <a:pt x="2100427" y="2225039"/>
                    <a:pt x="2115667" y="2212657"/>
                  </a:cubicBezTo>
                  <a:cubicBezTo>
                    <a:pt x="2121382" y="2199322"/>
                    <a:pt x="2139480" y="2187892"/>
                    <a:pt x="2149005" y="2181224"/>
                  </a:cubicBezTo>
                  <a:cubicBezTo>
                    <a:pt x="2161387" y="2170747"/>
                    <a:pt x="2173770" y="2160269"/>
                    <a:pt x="2186152" y="2149792"/>
                  </a:cubicBezTo>
                  <a:cubicBezTo>
                    <a:pt x="2226157" y="2109787"/>
                    <a:pt x="2270925" y="2061209"/>
                    <a:pt x="2298547" y="2023109"/>
                  </a:cubicBezTo>
                  <a:lnTo>
                    <a:pt x="2314015" y="1996814"/>
                  </a:lnTo>
                  <a:lnTo>
                    <a:pt x="2314740" y="1994534"/>
                  </a:lnTo>
                  <a:cubicBezTo>
                    <a:pt x="2322360" y="1983104"/>
                    <a:pt x="2331885" y="1969769"/>
                    <a:pt x="2339505" y="1956434"/>
                  </a:cubicBezTo>
                  <a:cubicBezTo>
                    <a:pt x="2342363" y="1952624"/>
                    <a:pt x="2344268" y="1948814"/>
                    <a:pt x="2347125" y="1945004"/>
                  </a:cubicBezTo>
                  <a:lnTo>
                    <a:pt x="2357257" y="1930951"/>
                  </a:lnTo>
                  <a:lnTo>
                    <a:pt x="2360460" y="1925002"/>
                  </a:lnTo>
                  <a:cubicBezTo>
                    <a:pt x="2369032" y="1912619"/>
                    <a:pt x="2375700" y="1900237"/>
                    <a:pt x="2380462" y="1890712"/>
                  </a:cubicBezTo>
                  <a:cubicBezTo>
                    <a:pt x="2395702" y="1864042"/>
                    <a:pt x="2407132" y="1837372"/>
                    <a:pt x="2419515" y="1809749"/>
                  </a:cubicBezTo>
                  <a:cubicBezTo>
                    <a:pt x="2430945" y="1782127"/>
                    <a:pt x="2443327" y="1754504"/>
                    <a:pt x="2457615" y="1723072"/>
                  </a:cubicBezTo>
                  <a:cubicBezTo>
                    <a:pt x="2459044" y="1714500"/>
                    <a:pt x="2464759" y="1699974"/>
                    <a:pt x="2468807" y="1687829"/>
                  </a:cubicBezTo>
                  <a:close/>
                  <a:moveTo>
                    <a:pt x="2576677" y="1589722"/>
                  </a:moveTo>
                  <a:lnTo>
                    <a:pt x="2573820" y="1591627"/>
                  </a:lnTo>
                  <a:lnTo>
                    <a:pt x="2573820" y="1591627"/>
                  </a:lnTo>
                  <a:close/>
                  <a:moveTo>
                    <a:pt x="2585674" y="1533271"/>
                  </a:moveTo>
                  <a:lnTo>
                    <a:pt x="2585332" y="1534956"/>
                  </a:lnTo>
                  <a:lnTo>
                    <a:pt x="2588107" y="1538287"/>
                  </a:lnTo>
                  <a:cubicBezTo>
                    <a:pt x="2590965" y="1541145"/>
                    <a:pt x="2593822" y="1544955"/>
                    <a:pt x="2596680" y="1547812"/>
                  </a:cubicBezTo>
                  <a:cubicBezTo>
                    <a:pt x="2598585" y="1545907"/>
                    <a:pt x="2600490" y="1544002"/>
                    <a:pt x="2602395" y="1544002"/>
                  </a:cubicBezTo>
                  <a:lnTo>
                    <a:pt x="2602539" y="1543271"/>
                  </a:lnTo>
                  <a:lnTo>
                    <a:pt x="2598585" y="1545907"/>
                  </a:lnTo>
                  <a:cubicBezTo>
                    <a:pt x="2594775" y="1544002"/>
                    <a:pt x="2591918" y="1540192"/>
                    <a:pt x="2589060" y="1537334"/>
                  </a:cubicBezTo>
                  <a:close/>
                  <a:moveTo>
                    <a:pt x="2577184" y="1425070"/>
                  </a:moveTo>
                  <a:lnTo>
                    <a:pt x="2576519" y="1425107"/>
                  </a:lnTo>
                  <a:lnTo>
                    <a:pt x="2575314" y="1425174"/>
                  </a:lnTo>
                  <a:lnTo>
                    <a:pt x="2575725" y="1429702"/>
                  </a:lnTo>
                  <a:cubicBezTo>
                    <a:pt x="2575725" y="1438275"/>
                    <a:pt x="2575725" y="1444942"/>
                    <a:pt x="2574773" y="1453515"/>
                  </a:cubicBezTo>
                  <a:cubicBezTo>
                    <a:pt x="2573820" y="1458277"/>
                    <a:pt x="2572868" y="1462087"/>
                    <a:pt x="2570963" y="1467802"/>
                  </a:cubicBezTo>
                  <a:cubicBezTo>
                    <a:pt x="2563343" y="1480185"/>
                    <a:pt x="2555723" y="1492567"/>
                    <a:pt x="2548103" y="1503997"/>
                  </a:cubicBezTo>
                  <a:cubicBezTo>
                    <a:pt x="2546198" y="1515427"/>
                    <a:pt x="2545245" y="1524952"/>
                    <a:pt x="2542388" y="1535430"/>
                  </a:cubicBezTo>
                  <a:lnTo>
                    <a:pt x="2536673" y="1545907"/>
                  </a:lnTo>
                  <a:cubicBezTo>
                    <a:pt x="2533815" y="1561147"/>
                    <a:pt x="2530958" y="1575435"/>
                    <a:pt x="2527148" y="1591627"/>
                  </a:cubicBezTo>
                  <a:cubicBezTo>
                    <a:pt x="2523338" y="1604010"/>
                    <a:pt x="2520480" y="1615440"/>
                    <a:pt x="2516670" y="1627822"/>
                  </a:cubicBezTo>
                  <a:cubicBezTo>
                    <a:pt x="2512860" y="1640205"/>
                    <a:pt x="2510003" y="1651635"/>
                    <a:pt x="2505240" y="1663065"/>
                  </a:cubicBezTo>
                  <a:cubicBezTo>
                    <a:pt x="2503335" y="1672590"/>
                    <a:pt x="2501430" y="1681162"/>
                    <a:pt x="2498573" y="1690687"/>
                  </a:cubicBezTo>
                  <a:cubicBezTo>
                    <a:pt x="2496668" y="1700212"/>
                    <a:pt x="2494763" y="1709737"/>
                    <a:pt x="2490953" y="1719262"/>
                  </a:cubicBezTo>
                  <a:lnTo>
                    <a:pt x="2497030" y="1709809"/>
                  </a:lnTo>
                  <a:lnTo>
                    <a:pt x="2502383" y="1689734"/>
                  </a:lnTo>
                  <a:cubicBezTo>
                    <a:pt x="2503335" y="1679257"/>
                    <a:pt x="2505240" y="1670684"/>
                    <a:pt x="2507145" y="1661159"/>
                  </a:cubicBezTo>
                  <a:cubicBezTo>
                    <a:pt x="2510955" y="1649729"/>
                    <a:pt x="2514765" y="1637347"/>
                    <a:pt x="2518575" y="1625917"/>
                  </a:cubicBezTo>
                  <a:cubicBezTo>
                    <a:pt x="2522385" y="1613534"/>
                    <a:pt x="2525243" y="1602104"/>
                    <a:pt x="2529053" y="1589722"/>
                  </a:cubicBezTo>
                  <a:cubicBezTo>
                    <a:pt x="2532863" y="1574482"/>
                    <a:pt x="2534768" y="1560194"/>
                    <a:pt x="2538578" y="1544002"/>
                  </a:cubicBezTo>
                  <a:lnTo>
                    <a:pt x="2544293" y="1533524"/>
                  </a:lnTo>
                  <a:cubicBezTo>
                    <a:pt x="2547150" y="1523047"/>
                    <a:pt x="2548103" y="1513522"/>
                    <a:pt x="2550008" y="1502092"/>
                  </a:cubicBezTo>
                  <a:cubicBezTo>
                    <a:pt x="2557628" y="1489709"/>
                    <a:pt x="2565248" y="1478279"/>
                    <a:pt x="2572868" y="1465897"/>
                  </a:cubicBezTo>
                  <a:cubicBezTo>
                    <a:pt x="2568105" y="1490662"/>
                    <a:pt x="2563343" y="1514474"/>
                    <a:pt x="2557628" y="1539239"/>
                  </a:cubicBezTo>
                  <a:cubicBezTo>
                    <a:pt x="2555723" y="1562099"/>
                    <a:pt x="2542388" y="1593532"/>
                    <a:pt x="2546198" y="1600199"/>
                  </a:cubicBezTo>
                  <a:cubicBezTo>
                    <a:pt x="2537625" y="1626869"/>
                    <a:pt x="2530005" y="1652587"/>
                    <a:pt x="2520480" y="1678304"/>
                  </a:cubicBezTo>
                  <a:lnTo>
                    <a:pt x="2515392" y="1686218"/>
                  </a:lnTo>
                  <a:lnTo>
                    <a:pt x="2513217" y="1698069"/>
                  </a:lnTo>
                  <a:cubicBezTo>
                    <a:pt x="2512146" y="1704261"/>
                    <a:pt x="2510479" y="1710690"/>
                    <a:pt x="2506193" y="1718310"/>
                  </a:cubicBezTo>
                  <a:cubicBezTo>
                    <a:pt x="2492858" y="1737360"/>
                    <a:pt x="2486190" y="1756410"/>
                    <a:pt x="2479523" y="1776412"/>
                  </a:cubicBezTo>
                  <a:cubicBezTo>
                    <a:pt x="2475713" y="1785937"/>
                    <a:pt x="2471903" y="1796415"/>
                    <a:pt x="2467140" y="1806892"/>
                  </a:cubicBezTo>
                  <a:cubicBezTo>
                    <a:pt x="2465235" y="1812607"/>
                    <a:pt x="2462378" y="1817370"/>
                    <a:pt x="2459520" y="1823085"/>
                  </a:cubicBezTo>
                  <a:cubicBezTo>
                    <a:pt x="2456663" y="1828800"/>
                    <a:pt x="2453805" y="1834515"/>
                    <a:pt x="2449995" y="1840230"/>
                  </a:cubicBezTo>
                  <a:cubicBezTo>
                    <a:pt x="2441423" y="1855470"/>
                    <a:pt x="2432850" y="1871662"/>
                    <a:pt x="2424278" y="1885950"/>
                  </a:cubicBezTo>
                  <a:cubicBezTo>
                    <a:pt x="2417610" y="1903095"/>
                    <a:pt x="2406180" y="1914525"/>
                    <a:pt x="2396655" y="1930717"/>
                  </a:cubicBezTo>
                  <a:cubicBezTo>
                    <a:pt x="2389035" y="1948815"/>
                    <a:pt x="2375700" y="1970722"/>
                    <a:pt x="2361413" y="1990725"/>
                  </a:cubicBezTo>
                  <a:cubicBezTo>
                    <a:pt x="2347125" y="2010727"/>
                    <a:pt x="2332838" y="2031682"/>
                    <a:pt x="2322360" y="2049780"/>
                  </a:cubicBezTo>
                  <a:cubicBezTo>
                    <a:pt x="2313788" y="2061210"/>
                    <a:pt x="2305215" y="2072640"/>
                    <a:pt x="2296643" y="2083117"/>
                  </a:cubicBezTo>
                  <a:cubicBezTo>
                    <a:pt x="2287118" y="2093595"/>
                    <a:pt x="2278545" y="2104072"/>
                    <a:pt x="2269020" y="2115502"/>
                  </a:cubicBezTo>
                  <a:cubicBezTo>
                    <a:pt x="2266163" y="2120265"/>
                    <a:pt x="2262353" y="2124075"/>
                    <a:pt x="2259495" y="2128837"/>
                  </a:cubicBezTo>
                  <a:cubicBezTo>
                    <a:pt x="2255685" y="2133600"/>
                    <a:pt x="2252828" y="2137410"/>
                    <a:pt x="2249018" y="2142172"/>
                  </a:cubicBezTo>
                  <a:cubicBezTo>
                    <a:pt x="2243303" y="2146935"/>
                    <a:pt x="2237588" y="2151697"/>
                    <a:pt x="2232825" y="2155507"/>
                  </a:cubicBezTo>
                  <a:lnTo>
                    <a:pt x="2206342" y="2184829"/>
                  </a:lnTo>
                  <a:lnTo>
                    <a:pt x="2207107" y="2187892"/>
                  </a:lnTo>
                  <a:cubicBezTo>
                    <a:pt x="2195677" y="2200275"/>
                    <a:pt x="2188057" y="2208847"/>
                    <a:pt x="2179485" y="2216467"/>
                  </a:cubicBezTo>
                  <a:cubicBezTo>
                    <a:pt x="2169960" y="2223135"/>
                    <a:pt x="2159482" y="2229802"/>
                    <a:pt x="2149957" y="2237422"/>
                  </a:cubicBezTo>
                  <a:lnTo>
                    <a:pt x="2126145" y="2256472"/>
                  </a:lnTo>
                  <a:lnTo>
                    <a:pt x="2103587" y="2272957"/>
                  </a:lnTo>
                  <a:lnTo>
                    <a:pt x="2107095" y="2272665"/>
                  </a:lnTo>
                  <a:lnTo>
                    <a:pt x="2131860" y="2254567"/>
                  </a:lnTo>
                  <a:lnTo>
                    <a:pt x="2155673" y="2235517"/>
                  </a:lnTo>
                  <a:cubicBezTo>
                    <a:pt x="2165198" y="2228850"/>
                    <a:pt x="2175675" y="2222182"/>
                    <a:pt x="2185200" y="2214562"/>
                  </a:cubicBezTo>
                  <a:cubicBezTo>
                    <a:pt x="2192820" y="2206942"/>
                    <a:pt x="2201393" y="2198370"/>
                    <a:pt x="2212823" y="2185987"/>
                  </a:cubicBezTo>
                  <a:cubicBezTo>
                    <a:pt x="2212823" y="2185035"/>
                    <a:pt x="2212823" y="2184082"/>
                    <a:pt x="2211870" y="2182177"/>
                  </a:cubicBezTo>
                  <a:cubicBezTo>
                    <a:pt x="2221395" y="2172652"/>
                    <a:pt x="2229968" y="2163127"/>
                    <a:pt x="2238540" y="2152650"/>
                  </a:cubicBezTo>
                  <a:cubicBezTo>
                    <a:pt x="2243303" y="2148840"/>
                    <a:pt x="2249018" y="2144077"/>
                    <a:pt x="2254733" y="2139315"/>
                  </a:cubicBezTo>
                  <a:cubicBezTo>
                    <a:pt x="2257590" y="2135505"/>
                    <a:pt x="2261400" y="2130742"/>
                    <a:pt x="2265210" y="2125980"/>
                  </a:cubicBezTo>
                  <a:cubicBezTo>
                    <a:pt x="2268068" y="2121217"/>
                    <a:pt x="2271878" y="2116455"/>
                    <a:pt x="2274735" y="2112645"/>
                  </a:cubicBezTo>
                  <a:cubicBezTo>
                    <a:pt x="2284260" y="2102167"/>
                    <a:pt x="2292833" y="2090737"/>
                    <a:pt x="2302358" y="2080260"/>
                  </a:cubicBezTo>
                  <a:cubicBezTo>
                    <a:pt x="2310930" y="2069782"/>
                    <a:pt x="2319503" y="2058352"/>
                    <a:pt x="2328075" y="2046922"/>
                  </a:cubicBezTo>
                  <a:cubicBezTo>
                    <a:pt x="2338553" y="2028825"/>
                    <a:pt x="2352840" y="2007870"/>
                    <a:pt x="2367128" y="1987867"/>
                  </a:cubicBezTo>
                  <a:cubicBezTo>
                    <a:pt x="2381415" y="1966912"/>
                    <a:pt x="2394750" y="1945957"/>
                    <a:pt x="2402370" y="1927860"/>
                  </a:cubicBezTo>
                  <a:cubicBezTo>
                    <a:pt x="2411895" y="1911667"/>
                    <a:pt x="2423325" y="1900237"/>
                    <a:pt x="2429993" y="1883092"/>
                  </a:cubicBezTo>
                  <a:cubicBezTo>
                    <a:pt x="2438565" y="1868805"/>
                    <a:pt x="2447138" y="1851660"/>
                    <a:pt x="2455710" y="1837372"/>
                  </a:cubicBezTo>
                  <a:cubicBezTo>
                    <a:pt x="2459520" y="1831657"/>
                    <a:pt x="2462378" y="1825942"/>
                    <a:pt x="2465235" y="1820227"/>
                  </a:cubicBezTo>
                  <a:cubicBezTo>
                    <a:pt x="2468093" y="1814512"/>
                    <a:pt x="2469998" y="1808797"/>
                    <a:pt x="2472855" y="1804035"/>
                  </a:cubicBezTo>
                  <a:cubicBezTo>
                    <a:pt x="2477618" y="1793557"/>
                    <a:pt x="2481428" y="1783080"/>
                    <a:pt x="2485238" y="1773555"/>
                  </a:cubicBezTo>
                  <a:cubicBezTo>
                    <a:pt x="2492858" y="1753552"/>
                    <a:pt x="2499525" y="1734502"/>
                    <a:pt x="2511908" y="1715452"/>
                  </a:cubicBezTo>
                  <a:cubicBezTo>
                    <a:pt x="2520480" y="1700212"/>
                    <a:pt x="2518575" y="1688782"/>
                    <a:pt x="2522385" y="1676400"/>
                  </a:cubicBezTo>
                  <a:cubicBezTo>
                    <a:pt x="2532863" y="1650682"/>
                    <a:pt x="2539530" y="1624965"/>
                    <a:pt x="2548103" y="1598295"/>
                  </a:cubicBezTo>
                  <a:cubicBezTo>
                    <a:pt x="2544293" y="1590675"/>
                    <a:pt x="2557628" y="1560195"/>
                    <a:pt x="2559533" y="1537335"/>
                  </a:cubicBezTo>
                  <a:cubicBezTo>
                    <a:pt x="2565248" y="1513522"/>
                    <a:pt x="2570010" y="1488757"/>
                    <a:pt x="2574773" y="1463992"/>
                  </a:cubicBezTo>
                  <a:lnTo>
                    <a:pt x="2578209" y="1451109"/>
                  </a:lnTo>
                  <a:lnTo>
                    <a:pt x="2575725" y="1450657"/>
                  </a:lnTo>
                  <a:cubicBezTo>
                    <a:pt x="2576677" y="1443037"/>
                    <a:pt x="2576677" y="1436370"/>
                    <a:pt x="2576677" y="1426845"/>
                  </a:cubicBezTo>
                  <a:close/>
                  <a:moveTo>
                    <a:pt x="2597632" y="1404937"/>
                  </a:moveTo>
                  <a:lnTo>
                    <a:pt x="2586540" y="1451152"/>
                  </a:lnTo>
                  <a:lnTo>
                    <a:pt x="2586541" y="1451152"/>
                  </a:lnTo>
                  <a:lnTo>
                    <a:pt x="2597633" y="1404938"/>
                  </a:lnTo>
                  <a:close/>
                  <a:moveTo>
                    <a:pt x="2606205" y="1395412"/>
                  </a:moveTo>
                  <a:cubicBezTo>
                    <a:pt x="2604300" y="1399222"/>
                    <a:pt x="2602395" y="1402080"/>
                    <a:pt x="2600490" y="1407795"/>
                  </a:cubicBezTo>
                  <a:lnTo>
                    <a:pt x="2600490" y="1407795"/>
                  </a:lnTo>
                  <a:lnTo>
                    <a:pt x="2599180" y="1433750"/>
                  </a:lnTo>
                  <a:cubicBezTo>
                    <a:pt x="2599062" y="1441132"/>
                    <a:pt x="2599062" y="1448276"/>
                    <a:pt x="2598585" y="1458277"/>
                  </a:cubicBezTo>
                  <a:lnTo>
                    <a:pt x="2589060" y="1487586"/>
                  </a:lnTo>
                  <a:lnTo>
                    <a:pt x="2589060" y="1490934"/>
                  </a:lnTo>
                  <a:lnTo>
                    <a:pt x="2600490" y="1458277"/>
                  </a:lnTo>
                  <a:cubicBezTo>
                    <a:pt x="2601443" y="1438274"/>
                    <a:pt x="2600490" y="1429702"/>
                    <a:pt x="2602395" y="1407794"/>
                  </a:cubicBezTo>
                  <a:lnTo>
                    <a:pt x="2606836" y="1398173"/>
                  </a:lnTo>
                  <a:close/>
                  <a:moveTo>
                    <a:pt x="2565247" y="1354454"/>
                  </a:moveTo>
                  <a:lnTo>
                    <a:pt x="2559005" y="1369208"/>
                  </a:lnTo>
                  <a:lnTo>
                    <a:pt x="2556675" y="1390650"/>
                  </a:lnTo>
                  <a:lnTo>
                    <a:pt x="2553670" y="1380633"/>
                  </a:lnTo>
                  <a:lnTo>
                    <a:pt x="2552571" y="1382047"/>
                  </a:lnTo>
                  <a:lnTo>
                    <a:pt x="2555723" y="1392555"/>
                  </a:lnTo>
                  <a:cubicBezTo>
                    <a:pt x="2554770" y="1397317"/>
                    <a:pt x="2554770" y="1402080"/>
                    <a:pt x="2553818" y="1407795"/>
                  </a:cubicBezTo>
                  <a:cubicBezTo>
                    <a:pt x="2555723" y="1410652"/>
                    <a:pt x="2556675" y="1415415"/>
                    <a:pt x="2557628" y="1420177"/>
                  </a:cubicBezTo>
                  <a:lnTo>
                    <a:pt x="2560581" y="1420013"/>
                  </a:lnTo>
                  <a:lnTo>
                    <a:pt x="2558580" y="1413509"/>
                  </a:lnTo>
                  <a:cubicBezTo>
                    <a:pt x="2559532" y="1407794"/>
                    <a:pt x="2559532" y="1403032"/>
                    <a:pt x="2560485" y="1398269"/>
                  </a:cubicBezTo>
                  <a:cubicBezTo>
                    <a:pt x="2562390" y="1384934"/>
                    <a:pt x="2563342" y="1369694"/>
                    <a:pt x="2565247" y="1354454"/>
                  </a:cubicBezTo>
                  <a:close/>
                  <a:moveTo>
                    <a:pt x="2645258" y="1328737"/>
                  </a:moveTo>
                  <a:cubicBezTo>
                    <a:pt x="2646210" y="1329689"/>
                    <a:pt x="2646210" y="1329689"/>
                    <a:pt x="2647163" y="1329689"/>
                  </a:cubicBezTo>
                  <a:cubicBezTo>
                    <a:pt x="2647163" y="1345882"/>
                    <a:pt x="2646210" y="1359217"/>
                    <a:pt x="2646210" y="1369694"/>
                  </a:cubicBezTo>
                  <a:cubicBezTo>
                    <a:pt x="2646210" y="1380172"/>
                    <a:pt x="2647163" y="1388744"/>
                    <a:pt x="2647163" y="1397317"/>
                  </a:cubicBezTo>
                  <a:cubicBezTo>
                    <a:pt x="2648115" y="1413509"/>
                    <a:pt x="2647163" y="1425892"/>
                    <a:pt x="2644305" y="1447799"/>
                  </a:cubicBezTo>
                  <a:cubicBezTo>
                    <a:pt x="2645258" y="1453514"/>
                    <a:pt x="2643353" y="1463039"/>
                    <a:pt x="2641448" y="1476374"/>
                  </a:cubicBezTo>
                  <a:cubicBezTo>
                    <a:pt x="2638590" y="1488757"/>
                    <a:pt x="2635733" y="1503997"/>
                    <a:pt x="2632875" y="1518284"/>
                  </a:cubicBezTo>
                  <a:cubicBezTo>
                    <a:pt x="2631923" y="1529714"/>
                    <a:pt x="2631923" y="1542097"/>
                    <a:pt x="2630018" y="1553527"/>
                  </a:cubicBezTo>
                  <a:cubicBezTo>
                    <a:pt x="2623350" y="1574482"/>
                    <a:pt x="2622398" y="1591627"/>
                    <a:pt x="2615730" y="1618297"/>
                  </a:cubicBezTo>
                  <a:cubicBezTo>
                    <a:pt x="2610968" y="1637347"/>
                    <a:pt x="2607158" y="1656397"/>
                    <a:pt x="2602395" y="1674494"/>
                  </a:cubicBezTo>
                  <a:cubicBezTo>
                    <a:pt x="2590965" y="1685924"/>
                    <a:pt x="2591918" y="1668779"/>
                    <a:pt x="2578583" y="1684972"/>
                  </a:cubicBezTo>
                  <a:cubicBezTo>
                    <a:pt x="2578583" y="1684019"/>
                    <a:pt x="2579535" y="1680209"/>
                    <a:pt x="2580488" y="1679257"/>
                  </a:cubicBezTo>
                  <a:cubicBezTo>
                    <a:pt x="2581440" y="1664017"/>
                    <a:pt x="2577630" y="1661160"/>
                    <a:pt x="2584298" y="1639252"/>
                  </a:cubicBezTo>
                  <a:cubicBezTo>
                    <a:pt x="2589060" y="1625917"/>
                    <a:pt x="2594775" y="1611630"/>
                    <a:pt x="2598585" y="1597342"/>
                  </a:cubicBezTo>
                  <a:lnTo>
                    <a:pt x="2610015" y="1590675"/>
                  </a:lnTo>
                  <a:lnTo>
                    <a:pt x="2610015" y="1590674"/>
                  </a:lnTo>
                  <a:cubicBezTo>
                    <a:pt x="2618588" y="1552574"/>
                    <a:pt x="2615730" y="1544002"/>
                    <a:pt x="2622398" y="1518284"/>
                  </a:cubicBezTo>
                  <a:cubicBezTo>
                    <a:pt x="2624303" y="1506854"/>
                    <a:pt x="2627160" y="1495424"/>
                    <a:pt x="2629065" y="1483994"/>
                  </a:cubicBezTo>
                  <a:cubicBezTo>
                    <a:pt x="2630970" y="1472564"/>
                    <a:pt x="2632875" y="1460182"/>
                    <a:pt x="2634780" y="1448752"/>
                  </a:cubicBezTo>
                  <a:cubicBezTo>
                    <a:pt x="2636685" y="1437322"/>
                    <a:pt x="2637638" y="1425892"/>
                    <a:pt x="2639543" y="1415414"/>
                  </a:cubicBezTo>
                  <a:cubicBezTo>
                    <a:pt x="2640495" y="1404937"/>
                    <a:pt x="2641448" y="1394459"/>
                    <a:pt x="2641448" y="1383982"/>
                  </a:cubicBezTo>
                  <a:cubicBezTo>
                    <a:pt x="2640495" y="1376362"/>
                    <a:pt x="2641448" y="1366837"/>
                    <a:pt x="2642400" y="1357312"/>
                  </a:cubicBezTo>
                  <a:cubicBezTo>
                    <a:pt x="2643353" y="1352549"/>
                    <a:pt x="2643353" y="1347787"/>
                    <a:pt x="2644305" y="1343024"/>
                  </a:cubicBezTo>
                  <a:cubicBezTo>
                    <a:pt x="2644305" y="1338262"/>
                    <a:pt x="2645258" y="1333499"/>
                    <a:pt x="2645258" y="1328737"/>
                  </a:cubicBezTo>
                  <a:close/>
                  <a:moveTo>
                    <a:pt x="134151" y="887095"/>
                  </a:moveTo>
                  <a:lnTo>
                    <a:pt x="134625" y="887332"/>
                  </a:lnTo>
                  <a:lnTo>
                    <a:pt x="134670" y="887199"/>
                  </a:lnTo>
                  <a:close/>
                  <a:moveTo>
                    <a:pt x="191618" y="750570"/>
                  </a:moveTo>
                  <a:cubicBezTo>
                    <a:pt x="176378" y="775335"/>
                    <a:pt x="173520" y="782955"/>
                    <a:pt x="170663" y="789622"/>
                  </a:cubicBezTo>
                  <a:cubicBezTo>
                    <a:pt x="164948" y="795337"/>
                    <a:pt x="160185" y="801052"/>
                    <a:pt x="153518" y="803910"/>
                  </a:cubicBezTo>
                  <a:lnTo>
                    <a:pt x="153477" y="804822"/>
                  </a:lnTo>
                  <a:lnTo>
                    <a:pt x="151819" y="841286"/>
                  </a:lnTo>
                  <a:lnTo>
                    <a:pt x="151866" y="841199"/>
                  </a:lnTo>
                  <a:lnTo>
                    <a:pt x="153518" y="804862"/>
                  </a:lnTo>
                  <a:cubicBezTo>
                    <a:pt x="159233" y="801052"/>
                    <a:pt x="164948" y="795337"/>
                    <a:pt x="170663" y="790574"/>
                  </a:cubicBezTo>
                  <a:cubicBezTo>
                    <a:pt x="173520" y="783907"/>
                    <a:pt x="177330" y="776287"/>
                    <a:pt x="191618" y="751522"/>
                  </a:cubicBezTo>
                  <a:lnTo>
                    <a:pt x="192332" y="751998"/>
                  </a:lnTo>
                  <a:lnTo>
                    <a:pt x="192689" y="751284"/>
                  </a:lnTo>
                  <a:close/>
                  <a:moveTo>
                    <a:pt x="203047" y="667702"/>
                  </a:moveTo>
                  <a:cubicBezTo>
                    <a:pt x="199237" y="670560"/>
                    <a:pt x="194475" y="673417"/>
                    <a:pt x="189712" y="677227"/>
                  </a:cubicBezTo>
                  <a:cubicBezTo>
                    <a:pt x="183045" y="689610"/>
                    <a:pt x="178282" y="700087"/>
                    <a:pt x="169710" y="719137"/>
                  </a:cubicBezTo>
                  <a:lnTo>
                    <a:pt x="174286" y="722798"/>
                  </a:lnTo>
                  <a:lnTo>
                    <a:pt x="174435" y="722155"/>
                  </a:lnTo>
                  <a:lnTo>
                    <a:pt x="170663" y="719137"/>
                  </a:lnTo>
                  <a:cubicBezTo>
                    <a:pt x="179235" y="700087"/>
                    <a:pt x="183998" y="689609"/>
                    <a:pt x="190665" y="677227"/>
                  </a:cubicBezTo>
                  <a:lnTo>
                    <a:pt x="202473" y="668793"/>
                  </a:lnTo>
                  <a:close/>
                  <a:moveTo>
                    <a:pt x="276390" y="613410"/>
                  </a:moveTo>
                  <a:lnTo>
                    <a:pt x="275187" y="614373"/>
                  </a:lnTo>
                  <a:lnTo>
                    <a:pt x="270080" y="634008"/>
                  </a:lnTo>
                  <a:cubicBezTo>
                    <a:pt x="268770" y="638413"/>
                    <a:pt x="267818" y="641033"/>
                    <a:pt x="266865" y="643890"/>
                  </a:cubicBezTo>
                  <a:cubicBezTo>
                    <a:pt x="230670" y="692467"/>
                    <a:pt x="209715" y="757237"/>
                    <a:pt x="179235" y="803910"/>
                  </a:cubicBezTo>
                  <a:cubicBezTo>
                    <a:pt x="175425" y="816292"/>
                    <a:pt x="171615" y="829627"/>
                    <a:pt x="166852" y="842962"/>
                  </a:cubicBezTo>
                  <a:cubicBezTo>
                    <a:pt x="162090" y="856297"/>
                    <a:pt x="159232" y="869632"/>
                    <a:pt x="155422" y="882967"/>
                  </a:cubicBezTo>
                  <a:cubicBezTo>
                    <a:pt x="145897" y="911542"/>
                    <a:pt x="131610" y="942022"/>
                    <a:pt x="130657" y="966787"/>
                  </a:cubicBezTo>
                  <a:cubicBezTo>
                    <a:pt x="124942" y="985837"/>
                    <a:pt x="119227" y="1004887"/>
                    <a:pt x="114465" y="1023937"/>
                  </a:cubicBezTo>
                  <a:cubicBezTo>
                    <a:pt x="111607" y="1038225"/>
                    <a:pt x="109702" y="1052512"/>
                    <a:pt x="106845" y="1066800"/>
                  </a:cubicBezTo>
                  <a:lnTo>
                    <a:pt x="103035" y="1088707"/>
                  </a:lnTo>
                  <a:cubicBezTo>
                    <a:pt x="102082" y="1096327"/>
                    <a:pt x="101130" y="1102995"/>
                    <a:pt x="100177" y="1110615"/>
                  </a:cubicBezTo>
                  <a:cubicBezTo>
                    <a:pt x="97320" y="1130617"/>
                    <a:pt x="93510" y="1149667"/>
                    <a:pt x="91605" y="1169670"/>
                  </a:cubicBezTo>
                  <a:cubicBezTo>
                    <a:pt x="90652" y="1182052"/>
                    <a:pt x="89700" y="1192530"/>
                    <a:pt x="88747" y="1205865"/>
                  </a:cubicBezTo>
                  <a:cubicBezTo>
                    <a:pt x="89700" y="1215390"/>
                    <a:pt x="91605" y="1224915"/>
                    <a:pt x="93510" y="1243965"/>
                  </a:cubicBezTo>
                  <a:lnTo>
                    <a:pt x="95742" y="1223205"/>
                  </a:lnTo>
                  <a:lnTo>
                    <a:pt x="95415" y="1216342"/>
                  </a:lnTo>
                  <a:cubicBezTo>
                    <a:pt x="96367" y="1203007"/>
                    <a:pt x="98272" y="1188719"/>
                    <a:pt x="99225" y="1176337"/>
                  </a:cubicBezTo>
                  <a:cubicBezTo>
                    <a:pt x="101130" y="1156334"/>
                    <a:pt x="104940" y="1137284"/>
                    <a:pt x="107797" y="1117282"/>
                  </a:cubicBezTo>
                  <a:lnTo>
                    <a:pt x="114596" y="1109123"/>
                  </a:lnTo>
                  <a:lnTo>
                    <a:pt x="124469" y="1043051"/>
                  </a:lnTo>
                  <a:lnTo>
                    <a:pt x="123990" y="1031557"/>
                  </a:lnTo>
                  <a:lnTo>
                    <a:pt x="133400" y="1004581"/>
                  </a:lnTo>
                  <a:lnTo>
                    <a:pt x="138999" y="981931"/>
                  </a:lnTo>
                  <a:lnTo>
                    <a:pt x="137325" y="985837"/>
                  </a:lnTo>
                  <a:cubicBezTo>
                    <a:pt x="135420" y="984885"/>
                    <a:pt x="133515" y="983932"/>
                    <a:pt x="131610" y="983932"/>
                  </a:cubicBezTo>
                  <a:cubicBezTo>
                    <a:pt x="126847" y="996315"/>
                    <a:pt x="122085" y="1010602"/>
                    <a:pt x="117322" y="1024890"/>
                  </a:cubicBezTo>
                  <a:cubicBezTo>
                    <a:pt x="117322" y="1031557"/>
                    <a:pt x="117322" y="1039177"/>
                    <a:pt x="118275" y="1047750"/>
                  </a:cubicBezTo>
                  <a:cubicBezTo>
                    <a:pt x="115417" y="1062990"/>
                    <a:pt x="113512" y="1076325"/>
                    <a:pt x="111607" y="1091565"/>
                  </a:cubicBezTo>
                  <a:cubicBezTo>
                    <a:pt x="111607" y="1093470"/>
                    <a:pt x="110655" y="1096327"/>
                    <a:pt x="110655" y="1099185"/>
                  </a:cubicBezTo>
                  <a:cubicBezTo>
                    <a:pt x="106845" y="1102995"/>
                    <a:pt x="104940" y="1106805"/>
                    <a:pt x="101130" y="1110615"/>
                  </a:cubicBezTo>
                  <a:cubicBezTo>
                    <a:pt x="102082" y="1102995"/>
                    <a:pt x="103035" y="1096327"/>
                    <a:pt x="103987" y="1088707"/>
                  </a:cubicBezTo>
                  <a:lnTo>
                    <a:pt x="107797" y="1066800"/>
                  </a:lnTo>
                  <a:cubicBezTo>
                    <a:pt x="110655" y="1052512"/>
                    <a:pt x="112560" y="1038225"/>
                    <a:pt x="115417" y="1023937"/>
                  </a:cubicBezTo>
                  <a:cubicBezTo>
                    <a:pt x="121132" y="1004887"/>
                    <a:pt x="126847" y="985837"/>
                    <a:pt x="131610" y="966787"/>
                  </a:cubicBezTo>
                  <a:cubicBezTo>
                    <a:pt x="132562" y="942022"/>
                    <a:pt x="146850" y="912495"/>
                    <a:pt x="156375" y="882967"/>
                  </a:cubicBezTo>
                  <a:cubicBezTo>
                    <a:pt x="160185" y="869632"/>
                    <a:pt x="163042" y="856297"/>
                    <a:pt x="167805" y="842962"/>
                  </a:cubicBezTo>
                  <a:cubicBezTo>
                    <a:pt x="171615" y="829627"/>
                    <a:pt x="176377" y="817245"/>
                    <a:pt x="180187" y="803910"/>
                  </a:cubicBezTo>
                  <a:cubicBezTo>
                    <a:pt x="210667" y="757237"/>
                    <a:pt x="230670" y="692467"/>
                    <a:pt x="267817" y="643890"/>
                  </a:cubicBezTo>
                  <a:cubicBezTo>
                    <a:pt x="269722" y="637222"/>
                    <a:pt x="271627" y="633412"/>
                    <a:pt x="276390" y="613410"/>
                  </a:cubicBezTo>
                  <a:close/>
                  <a:moveTo>
                    <a:pt x="293536" y="518160"/>
                  </a:moveTo>
                  <a:lnTo>
                    <a:pt x="293535" y="518160"/>
                  </a:lnTo>
                  <a:lnTo>
                    <a:pt x="298297" y="521970"/>
                  </a:lnTo>
                  <a:lnTo>
                    <a:pt x="298297" y="521969"/>
                  </a:lnTo>
                  <a:close/>
                  <a:moveTo>
                    <a:pt x="465169" y="382550"/>
                  </a:moveTo>
                  <a:lnTo>
                    <a:pt x="464986" y="382696"/>
                  </a:lnTo>
                  <a:lnTo>
                    <a:pt x="464431" y="383323"/>
                  </a:lnTo>
                  <a:lnTo>
                    <a:pt x="456650" y="391477"/>
                  </a:lnTo>
                  <a:lnTo>
                    <a:pt x="454683" y="394339"/>
                  </a:lnTo>
                  <a:lnTo>
                    <a:pt x="453399" y="395790"/>
                  </a:lnTo>
                  <a:cubicBezTo>
                    <a:pt x="451546" y="398815"/>
                    <a:pt x="450698" y="401003"/>
                    <a:pt x="447840" y="403860"/>
                  </a:cubicBezTo>
                  <a:cubicBezTo>
                    <a:pt x="428790" y="425767"/>
                    <a:pt x="408788" y="447675"/>
                    <a:pt x="389738" y="472440"/>
                  </a:cubicBezTo>
                  <a:cubicBezTo>
                    <a:pt x="384023" y="479107"/>
                    <a:pt x="378308" y="484822"/>
                    <a:pt x="373545" y="491490"/>
                  </a:cubicBezTo>
                  <a:cubicBezTo>
                    <a:pt x="367830" y="498157"/>
                    <a:pt x="363068" y="504825"/>
                    <a:pt x="357353" y="511492"/>
                  </a:cubicBezTo>
                  <a:lnTo>
                    <a:pt x="285782" y="590597"/>
                  </a:lnTo>
                  <a:lnTo>
                    <a:pt x="358305" y="510540"/>
                  </a:lnTo>
                  <a:cubicBezTo>
                    <a:pt x="364020" y="503872"/>
                    <a:pt x="368782" y="497205"/>
                    <a:pt x="374497" y="490537"/>
                  </a:cubicBezTo>
                  <a:cubicBezTo>
                    <a:pt x="380212" y="483870"/>
                    <a:pt x="385927" y="478155"/>
                    <a:pt x="390690" y="471487"/>
                  </a:cubicBezTo>
                  <a:cubicBezTo>
                    <a:pt x="409740" y="446722"/>
                    <a:pt x="429742" y="425767"/>
                    <a:pt x="448792" y="402907"/>
                  </a:cubicBezTo>
                  <a:lnTo>
                    <a:pt x="454683" y="394339"/>
                  </a:lnTo>
                  <a:lnTo>
                    <a:pt x="464431" y="383323"/>
                  </a:lnTo>
                  <a:close/>
                  <a:moveTo>
                    <a:pt x="489348" y="316869"/>
                  </a:moveTo>
                  <a:cubicBezTo>
                    <a:pt x="487763" y="316669"/>
                    <a:pt x="484470" y="318175"/>
                    <a:pt x="481127" y="319733"/>
                  </a:cubicBezTo>
                  <a:lnTo>
                    <a:pt x="475013" y="322003"/>
                  </a:lnTo>
                  <a:lnTo>
                    <a:pt x="473558" y="323849"/>
                  </a:lnTo>
                  <a:cubicBezTo>
                    <a:pt x="469748" y="326707"/>
                    <a:pt x="465938" y="329564"/>
                    <a:pt x="463080" y="333374"/>
                  </a:cubicBezTo>
                  <a:cubicBezTo>
                    <a:pt x="453555" y="339089"/>
                    <a:pt x="445935" y="343852"/>
                    <a:pt x="436410" y="350519"/>
                  </a:cubicBezTo>
                  <a:lnTo>
                    <a:pt x="418313" y="370522"/>
                  </a:lnTo>
                  <a:lnTo>
                    <a:pt x="401168" y="390524"/>
                  </a:lnTo>
                  <a:cubicBezTo>
                    <a:pt x="397358" y="393382"/>
                    <a:pt x="394500" y="396239"/>
                    <a:pt x="389738" y="401002"/>
                  </a:cubicBezTo>
                  <a:lnTo>
                    <a:pt x="389349" y="400516"/>
                  </a:lnTo>
                  <a:lnTo>
                    <a:pt x="378546" y="413504"/>
                  </a:lnTo>
                  <a:cubicBezTo>
                    <a:pt x="374736" y="418862"/>
                    <a:pt x="369735" y="425768"/>
                    <a:pt x="360210" y="436245"/>
                  </a:cubicBezTo>
                  <a:lnTo>
                    <a:pt x="330683" y="468630"/>
                  </a:lnTo>
                  <a:lnTo>
                    <a:pt x="335445" y="474344"/>
                  </a:lnTo>
                  <a:lnTo>
                    <a:pt x="335536" y="474264"/>
                  </a:lnTo>
                  <a:lnTo>
                    <a:pt x="331635" y="469582"/>
                  </a:lnTo>
                  <a:cubicBezTo>
                    <a:pt x="341160" y="459105"/>
                    <a:pt x="352590" y="447675"/>
                    <a:pt x="361162" y="437197"/>
                  </a:cubicBezTo>
                  <a:cubicBezTo>
                    <a:pt x="380212" y="416242"/>
                    <a:pt x="381165" y="409575"/>
                    <a:pt x="390690" y="401002"/>
                  </a:cubicBezTo>
                  <a:cubicBezTo>
                    <a:pt x="395452" y="396240"/>
                    <a:pt x="399262" y="393382"/>
                    <a:pt x="402120" y="390525"/>
                  </a:cubicBezTo>
                  <a:lnTo>
                    <a:pt x="419265" y="370522"/>
                  </a:lnTo>
                  <a:lnTo>
                    <a:pt x="437362" y="350520"/>
                  </a:lnTo>
                  <a:cubicBezTo>
                    <a:pt x="446887" y="344805"/>
                    <a:pt x="454507" y="340042"/>
                    <a:pt x="464032" y="333375"/>
                  </a:cubicBezTo>
                  <a:cubicBezTo>
                    <a:pt x="467842" y="330517"/>
                    <a:pt x="471652" y="326707"/>
                    <a:pt x="474510" y="323850"/>
                  </a:cubicBezTo>
                  <a:cubicBezTo>
                    <a:pt x="476415" y="324326"/>
                    <a:pt x="481654" y="321469"/>
                    <a:pt x="485940" y="319564"/>
                  </a:cubicBezTo>
                  <a:lnTo>
                    <a:pt x="489548" y="318444"/>
                  </a:lnTo>
                  <a:close/>
                  <a:moveTo>
                    <a:pt x="1868970" y="144780"/>
                  </a:moveTo>
                  <a:cubicBezTo>
                    <a:pt x="1890877" y="153352"/>
                    <a:pt x="1906117" y="160020"/>
                    <a:pt x="1917547" y="166687"/>
                  </a:cubicBezTo>
                  <a:cubicBezTo>
                    <a:pt x="1928977" y="172402"/>
                    <a:pt x="1935645" y="178117"/>
                    <a:pt x="1938502" y="183832"/>
                  </a:cubicBezTo>
                  <a:cubicBezTo>
                    <a:pt x="1920405" y="174307"/>
                    <a:pt x="1904212" y="167640"/>
                    <a:pt x="1891830" y="160972"/>
                  </a:cubicBezTo>
                  <a:cubicBezTo>
                    <a:pt x="1879447" y="154305"/>
                    <a:pt x="1871827" y="148590"/>
                    <a:pt x="1868970" y="144780"/>
                  </a:cubicBezTo>
                  <a:close/>
                  <a:moveTo>
                    <a:pt x="1710855" y="75247"/>
                  </a:moveTo>
                  <a:cubicBezTo>
                    <a:pt x="1719427" y="75247"/>
                    <a:pt x="1733715" y="78104"/>
                    <a:pt x="1748955" y="83819"/>
                  </a:cubicBezTo>
                  <a:cubicBezTo>
                    <a:pt x="1765147" y="90487"/>
                    <a:pt x="1783245" y="100012"/>
                    <a:pt x="1802295" y="110489"/>
                  </a:cubicBezTo>
                  <a:cubicBezTo>
                    <a:pt x="1750860" y="94297"/>
                    <a:pt x="1716570" y="83819"/>
                    <a:pt x="1710855" y="75247"/>
                  </a:cubicBezTo>
                  <a:close/>
                  <a:moveTo>
                    <a:pt x="1137451" y="68937"/>
                  </a:moveTo>
                  <a:cubicBezTo>
                    <a:pt x="1133641" y="68580"/>
                    <a:pt x="1127926" y="69056"/>
                    <a:pt x="1117448" y="71437"/>
                  </a:cubicBezTo>
                  <a:cubicBezTo>
                    <a:pt x="1104113" y="73342"/>
                    <a:pt x="1088873" y="75247"/>
                    <a:pt x="1074585" y="77152"/>
                  </a:cubicBezTo>
                  <a:cubicBezTo>
                    <a:pt x="1061250" y="80010"/>
                    <a:pt x="1046010" y="83820"/>
                    <a:pt x="1032675" y="86677"/>
                  </a:cubicBezTo>
                  <a:cubicBezTo>
                    <a:pt x="1026960" y="88582"/>
                    <a:pt x="1021245" y="90487"/>
                    <a:pt x="1014578" y="92392"/>
                  </a:cubicBezTo>
                  <a:cubicBezTo>
                    <a:pt x="1007910" y="94297"/>
                    <a:pt x="1001243" y="96202"/>
                    <a:pt x="993623" y="98107"/>
                  </a:cubicBezTo>
                  <a:lnTo>
                    <a:pt x="947769" y="107115"/>
                  </a:lnTo>
                  <a:lnTo>
                    <a:pt x="939330" y="110490"/>
                  </a:lnTo>
                  <a:cubicBezTo>
                    <a:pt x="920280" y="117157"/>
                    <a:pt x="900278" y="122872"/>
                    <a:pt x="881228" y="130492"/>
                  </a:cubicBezTo>
                  <a:cubicBezTo>
                    <a:pt x="862178" y="138112"/>
                    <a:pt x="843128" y="144780"/>
                    <a:pt x="824078" y="153352"/>
                  </a:cubicBezTo>
                  <a:cubicBezTo>
                    <a:pt x="809790" y="160020"/>
                    <a:pt x="796455" y="165735"/>
                    <a:pt x="784073" y="171450"/>
                  </a:cubicBezTo>
                  <a:cubicBezTo>
                    <a:pt x="775500" y="173355"/>
                    <a:pt x="765975" y="178117"/>
                    <a:pt x="757403" y="181927"/>
                  </a:cubicBezTo>
                  <a:cubicBezTo>
                    <a:pt x="734543" y="190500"/>
                    <a:pt x="713588" y="201930"/>
                    <a:pt x="691680" y="212407"/>
                  </a:cubicBezTo>
                  <a:cubicBezTo>
                    <a:pt x="681203" y="218122"/>
                    <a:pt x="670725" y="225742"/>
                    <a:pt x="660248" y="232410"/>
                  </a:cubicBezTo>
                  <a:cubicBezTo>
                    <a:pt x="649770" y="239077"/>
                    <a:pt x="639293" y="245745"/>
                    <a:pt x="629768" y="252412"/>
                  </a:cubicBezTo>
                  <a:cubicBezTo>
                    <a:pt x="618338" y="263842"/>
                    <a:pt x="597383" y="280035"/>
                    <a:pt x="581190" y="288607"/>
                  </a:cubicBezTo>
                  <a:cubicBezTo>
                    <a:pt x="565950" y="300037"/>
                    <a:pt x="550710" y="312420"/>
                    <a:pt x="535470" y="324802"/>
                  </a:cubicBezTo>
                  <a:lnTo>
                    <a:pt x="491713" y="362974"/>
                  </a:lnTo>
                  <a:lnTo>
                    <a:pt x="495465" y="367665"/>
                  </a:lnTo>
                  <a:cubicBezTo>
                    <a:pt x="497370" y="366713"/>
                    <a:pt x="500763" y="364272"/>
                    <a:pt x="504752" y="361295"/>
                  </a:cubicBezTo>
                  <a:lnTo>
                    <a:pt x="512656" y="355403"/>
                  </a:lnTo>
                  <a:lnTo>
                    <a:pt x="541185" y="330517"/>
                  </a:lnTo>
                  <a:cubicBezTo>
                    <a:pt x="556425" y="318134"/>
                    <a:pt x="571665" y="306704"/>
                    <a:pt x="586905" y="294322"/>
                  </a:cubicBezTo>
                  <a:cubicBezTo>
                    <a:pt x="603097" y="285749"/>
                    <a:pt x="623100" y="269557"/>
                    <a:pt x="635482" y="258127"/>
                  </a:cubicBezTo>
                  <a:cubicBezTo>
                    <a:pt x="645960" y="251459"/>
                    <a:pt x="655485" y="244792"/>
                    <a:pt x="665962" y="238124"/>
                  </a:cubicBezTo>
                  <a:cubicBezTo>
                    <a:pt x="676440" y="231457"/>
                    <a:pt x="685965" y="224789"/>
                    <a:pt x="697395" y="218122"/>
                  </a:cubicBezTo>
                  <a:cubicBezTo>
                    <a:pt x="719302" y="207644"/>
                    <a:pt x="741210" y="196214"/>
                    <a:pt x="763117" y="187642"/>
                  </a:cubicBezTo>
                  <a:cubicBezTo>
                    <a:pt x="771690" y="183832"/>
                    <a:pt x="781215" y="179069"/>
                    <a:pt x="788835" y="174307"/>
                  </a:cubicBezTo>
                  <a:cubicBezTo>
                    <a:pt x="801217" y="168592"/>
                    <a:pt x="815505" y="162877"/>
                    <a:pt x="828840" y="156209"/>
                  </a:cubicBezTo>
                  <a:cubicBezTo>
                    <a:pt x="847890" y="147637"/>
                    <a:pt x="866940" y="140969"/>
                    <a:pt x="885990" y="133349"/>
                  </a:cubicBezTo>
                  <a:cubicBezTo>
                    <a:pt x="905040" y="125729"/>
                    <a:pt x="925042" y="120014"/>
                    <a:pt x="944092" y="113347"/>
                  </a:cubicBezTo>
                  <a:lnTo>
                    <a:pt x="968499" y="108553"/>
                  </a:lnTo>
                  <a:lnTo>
                    <a:pt x="980289" y="104524"/>
                  </a:lnTo>
                  <a:lnTo>
                    <a:pt x="1140765" y="69904"/>
                  </a:lnTo>
                  <a:close/>
                  <a:moveTo>
                    <a:pt x="1478087" y="48458"/>
                  </a:moveTo>
                  <a:cubicBezTo>
                    <a:pt x="1484636" y="48815"/>
                    <a:pt x="1491780" y="49530"/>
                    <a:pt x="1498447" y="50482"/>
                  </a:cubicBezTo>
                  <a:cubicBezTo>
                    <a:pt x="1511782" y="52387"/>
                    <a:pt x="1523212" y="56197"/>
                    <a:pt x="1526070" y="60007"/>
                  </a:cubicBezTo>
                  <a:cubicBezTo>
                    <a:pt x="1520355" y="59055"/>
                    <a:pt x="1514640" y="58102"/>
                    <a:pt x="1505115" y="57150"/>
                  </a:cubicBezTo>
                  <a:cubicBezTo>
                    <a:pt x="1495590" y="56197"/>
                    <a:pt x="1482255" y="53340"/>
                    <a:pt x="1461300" y="48577"/>
                  </a:cubicBezTo>
                  <a:cubicBezTo>
                    <a:pt x="1465586" y="48101"/>
                    <a:pt x="1471539" y="48101"/>
                    <a:pt x="1478087" y="48458"/>
                  </a:cubicBezTo>
                  <a:close/>
                  <a:moveTo>
                    <a:pt x="1588935" y="40957"/>
                  </a:moveTo>
                  <a:cubicBezTo>
                    <a:pt x="1602270" y="41909"/>
                    <a:pt x="1614652" y="42862"/>
                    <a:pt x="1627987" y="43814"/>
                  </a:cubicBezTo>
                  <a:cubicBezTo>
                    <a:pt x="1644180" y="48577"/>
                    <a:pt x="1659420" y="56197"/>
                    <a:pt x="1675612" y="62864"/>
                  </a:cubicBezTo>
                  <a:cubicBezTo>
                    <a:pt x="1652752" y="60007"/>
                    <a:pt x="1631797" y="55244"/>
                    <a:pt x="1616557" y="52387"/>
                  </a:cubicBezTo>
                  <a:cubicBezTo>
                    <a:pt x="1601317" y="48577"/>
                    <a:pt x="1590840" y="44767"/>
                    <a:pt x="1588935" y="40957"/>
                  </a:cubicBezTo>
                  <a:close/>
                  <a:moveTo>
                    <a:pt x="1270324" y="40719"/>
                  </a:moveTo>
                  <a:cubicBezTo>
                    <a:pt x="1233652" y="40957"/>
                    <a:pt x="1196981" y="42862"/>
                    <a:pt x="1160310" y="46672"/>
                  </a:cubicBezTo>
                  <a:cubicBezTo>
                    <a:pt x="1135545" y="47624"/>
                    <a:pt x="1109827" y="52387"/>
                    <a:pt x="1084110" y="57149"/>
                  </a:cubicBezTo>
                  <a:cubicBezTo>
                    <a:pt x="1071727" y="59054"/>
                    <a:pt x="1059345" y="62864"/>
                    <a:pt x="1047915" y="66674"/>
                  </a:cubicBezTo>
                  <a:cubicBezTo>
                    <a:pt x="1036485" y="70484"/>
                    <a:pt x="1026007" y="74294"/>
                    <a:pt x="1016482" y="78104"/>
                  </a:cubicBezTo>
                  <a:cubicBezTo>
                    <a:pt x="1001242" y="80009"/>
                    <a:pt x="987907" y="81914"/>
                    <a:pt x="972667" y="83819"/>
                  </a:cubicBezTo>
                  <a:cubicBezTo>
                    <a:pt x="914565" y="101917"/>
                    <a:pt x="859320" y="123824"/>
                    <a:pt x="806932" y="147637"/>
                  </a:cubicBezTo>
                  <a:cubicBezTo>
                    <a:pt x="786930" y="155257"/>
                    <a:pt x="765975" y="165734"/>
                    <a:pt x="746925" y="174307"/>
                  </a:cubicBezTo>
                  <a:cubicBezTo>
                    <a:pt x="741210" y="176212"/>
                    <a:pt x="734542" y="179069"/>
                    <a:pt x="728827" y="180974"/>
                  </a:cubicBezTo>
                  <a:cubicBezTo>
                    <a:pt x="723112" y="183832"/>
                    <a:pt x="717397" y="186689"/>
                    <a:pt x="712635" y="189547"/>
                  </a:cubicBezTo>
                  <a:cubicBezTo>
                    <a:pt x="702157" y="195262"/>
                    <a:pt x="691680" y="200977"/>
                    <a:pt x="682155" y="205739"/>
                  </a:cubicBezTo>
                  <a:cubicBezTo>
                    <a:pt x="663105" y="216217"/>
                    <a:pt x="647865" y="225742"/>
                    <a:pt x="634530" y="230504"/>
                  </a:cubicBezTo>
                  <a:cubicBezTo>
                    <a:pt x="619290" y="239077"/>
                    <a:pt x="610717" y="248602"/>
                    <a:pt x="598335" y="259079"/>
                  </a:cubicBezTo>
                  <a:cubicBezTo>
                    <a:pt x="555472" y="283844"/>
                    <a:pt x="517372" y="318134"/>
                    <a:pt x="493560" y="340994"/>
                  </a:cubicBezTo>
                  <a:lnTo>
                    <a:pt x="471664" y="360034"/>
                  </a:lnTo>
                  <a:lnTo>
                    <a:pt x="450243" y="379593"/>
                  </a:lnTo>
                  <a:lnTo>
                    <a:pt x="450697" y="380047"/>
                  </a:lnTo>
                  <a:cubicBezTo>
                    <a:pt x="388785" y="439102"/>
                    <a:pt x="334492" y="503872"/>
                    <a:pt x="285915" y="573404"/>
                  </a:cubicBezTo>
                  <a:cubicBezTo>
                    <a:pt x="271627" y="593407"/>
                    <a:pt x="260197" y="607694"/>
                    <a:pt x="252577" y="619124"/>
                  </a:cubicBezTo>
                  <a:cubicBezTo>
                    <a:pt x="244957" y="630554"/>
                    <a:pt x="240195" y="639127"/>
                    <a:pt x="237337" y="646747"/>
                  </a:cubicBezTo>
                  <a:cubicBezTo>
                    <a:pt x="232575" y="655319"/>
                    <a:pt x="226860" y="663892"/>
                    <a:pt x="222097" y="672464"/>
                  </a:cubicBezTo>
                  <a:cubicBezTo>
                    <a:pt x="212572" y="690562"/>
                    <a:pt x="203047" y="708659"/>
                    <a:pt x="193522" y="725804"/>
                  </a:cubicBezTo>
                  <a:lnTo>
                    <a:pt x="162439" y="774784"/>
                  </a:lnTo>
                  <a:lnTo>
                    <a:pt x="162090" y="776287"/>
                  </a:lnTo>
                  <a:cubicBezTo>
                    <a:pt x="158280" y="784860"/>
                    <a:pt x="155422" y="795337"/>
                    <a:pt x="151612" y="804862"/>
                  </a:cubicBezTo>
                  <a:cubicBezTo>
                    <a:pt x="148755" y="810577"/>
                    <a:pt x="146850" y="814387"/>
                    <a:pt x="143992" y="818197"/>
                  </a:cubicBezTo>
                  <a:lnTo>
                    <a:pt x="142087" y="820102"/>
                  </a:lnTo>
                  <a:lnTo>
                    <a:pt x="133634" y="848201"/>
                  </a:lnTo>
                  <a:cubicBezTo>
                    <a:pt x="132086" y="855345"/>
                    <a:pt x="131610" y="860584"/>
                    <a:pt x="131610" y="864870"/>
                  </a:cubicBezTo>
                  <a:cubicBezTo>
                    <a:pt x="131610" y="873442"/>
                    <a:pt x="132562" y="879157"/>
                    <a:pt x="129705" y="888682"/>
                  </a:cubicBezTo>
                  <a:cubicBezTo>
                    <a:pt x="124942" y="902017"/>
                    <a:pt x="121132" y="914400"/>
                    <a:pt x="116370" y="927735"/>
                  </a:cubicBezTo>
                  <a:cubicBezTo>
                    <a:pt x="112560" y="941070"/>
                    <a:pt x="107797" y="953452"/>
                    <a:pt x="103987" y="966787"/>
                  </a:cubicBezTo>
                  <a:cubicBezTo>
                    <a:pt x="99225" y="986790"/>
                    <a:pt x="95415" y="1004887"/>
                    <a:pt x="90652" y="1023937"/>
                  </a:cubicBezTo>
                  <a:cubicBezTo>
                    <a:pt x="87795" y="1042035"/>
                    <a:pt x="85890" y="1059180"/>
                    <a:pt x="83032" y="1076325"/>
                  </a:cubicBezTo>
                  <a:cubicBezTo>
                    <a:pt x="80175" y="1093470"/>
                    <a:pt x="79222" y="1111567"/>
                    <a:pt x="78270" y="1128712"/>
                  </a:cubicBezTo>
                  <a:cubicBezTo>
                    <a:pt x="81127" y="1115377"/>
                    <a:pt x="83032" y="1102995"/>
                    <a:pt x="84937" y="1092517"/>
                  </a:cubicBezTo>
                  <a:lnTo>
                    <a:pt x="85555" y="1089530"/>
                  </a:lnTo>
                  <a:lnTo>
                    <a:pt x="86842" y="1075372"/>
                  </a:lnTo>
                  <a:cubicBezTo>
                    <a:pt x="89700" y="1058227"/>
                    <a:pt x="91605" y="1040130"/>
                    <a:pt x="94462" y="1022985"/>
                  </a:cubicBezTo>
                  <a:lnTo>
                    <a:pt x="96848" y="1023781"/>
                  </a:lnTo>
                  <a:lnTo>
                    <a:pt x="97055" y="1022896"/>
                  </a:lnTo>
                  <a:lnTo>
                    <a:pt x="94463" y="1022032"/>
                  </a:lnTo>
                  <a:cubicBezTo>
                    <a:pt x="99225" y="1002029"/>
                    <a:pt x="103035" y="983932"/>
                    <a:pt x="107798" y="964882"/>
                  </a:cubicBezTo>
                  <a:cubicBezTo>
                    <a:pt x="111608" y="951547"/>
                    <a:pt x="115418" y="938212"/>
                    <a:pt x="120180" y="925829"/>
                  </a:cubicBezTo>
                  <a:lnTo>
                    <a:pt x="133454" y="886956"/>
                  </a:lnTo>
                  <a:lnTo>
                    <a:pt x="132563" y="886777"/>
                  </a:lnTo>
                  <a:cubicBezTo>
                    <a:pt x="135420" y="877252"/>
                    <a:pt x="134468" y="871537"/>
                    <a:pt x="134468" y="862965"/>
                  </a:cubicBezTo>
                  <a:cubicBezTo>
                    <a:pt x="134468" y="854392"/>
                    <a:pt x="135420" y="842010"/>
                    <a:pt x="144945" y="818197"/>
                  </a:cubicBezTo>
                  <a:cubicBezTo>
                    <a:pt x="146850" y="814387"/>
                    <a:pt x="148755" y="809625"/>
                    <a:pt x="152565" y="804862"/>
                  </a:cubicBezTo>
                  <a:lnTo>
                    <a:pt x="152821" y="804166"/>
                  </a:lnTo>
                  <a:lnTo>
                    <a:pt x="163043" y="776287"/>
                  </a:lnTo>
                  <a:cubicBezTo>
                    <a:pt x="173520" y="759142"/>
                    <a:pt x="183045" y="742950"/>
                    <a:pt x="194475" y="726757"/>
                  </a:cubicBezTo>
                  <a:cubicBezTo>
                    <a:pt x="204000" y="708660"/>
                    <a:pt x="212573" y="690562"/>
                    <a:pt x="223050" y="673417"/>
                  </a:cubicBezTo>
                  <a:cubicBezTo>
                    <a:pt x="227813" y="665797"/>
                    <a:pt x="233528" y="656272"/>
                    <a:pt x="238290" y="647700"/>
                  </a:cubicBezTo>
                  <a:cubicBezTo>
                    <a:pt x="241148" y="640080"/>
                    <a:pt x="245910" y="631507"/>
                    <a:pt x="253530" y="620077"/>
                  </a:cubicBezTo>
                  <a:cubicBezTo>
                    <a:pt x="261150" y="608647"/>
                    <a:pt x="272580" y="594360"/>
                    <a:pt x="286868" y="574357"/>
                  </a:cubicBezTo>
                  <a:cubicBezTo>
                    <a:pt x="335445" y="503872"/>
                    <a:pt x="389738" y="440055"/>
                    <a:pt x="451650" y="381000"/>
                  </a:cubicBezTo>
                  <a:cubicBezTo>
                    <a:pt x="466890" y="367665"/>
                    <a:pt x="479273" y="354330"/>
                    <a:pt x="495465" y="340995"/>
                  </a:cubicBezTo>
                  <a:cubicBezTo>
                    <a:pt x="519278" y="318135"/>
                    <a:pt x="557378" y="283845"/>
                    <a:pt x="600240" y="259080"/>
                  </a:cubicBezTo>
                  <a:cubicBezTo>
                    <a:pt x="612623" y="249555"/>
                    <a:pt x="621195" y="239077"/>
                    <a:pt x="636435" y="230505"/>
                  </a:cubicBezTo>
                  <a:cubicBezTo>
                    <a:pt x="649770" y="225742"/>
                    <a:pt x="665010" y="216217"/>
                    <a:pt x="684060" y="205740"/>
                  </a:cubicBezTo>
                  <a:cubicBezTo>
                    <a:pt x="693585" y="200977"/>
                    <a:pt x="704063" y="195262"/>
                    <a:pt x="714540" y="189547"/>
                  </a:cubicBezTo>
                  <a:cubicBezTo>
                    <a:pt x="720255" y="186690"/>
                    <a:pt x="725018" y="183832"/>
                    <a:pt x="730733" y="180975"/>
                  </a:cubicBezTo>
                  <a:cubicBezTo>
                    <a:pt x="736448" y="178117"/>
                    <a:pt x="742163" y="176212"/>
                    <a:pt x="748830" y="174307"/>
                  </a:cubicBezTo>
                  <a:cubicBezTo>
                    <a:pt x="767880" y="164782"/>
                    <a:pt x="788835" y="155257"/>
                    <a:pt x="808838" y="147637"/>
                  </a:cubicBezTo>
                  <a:cubicBezTo>
                    <a:pt x="860273" y="123825"/>
                    <a:pt x="916470" y="101917"/>
                    <a:pt x="974573" y="83820"/>
                  </a:cubicBezTo>
                  <a:cubicBezTo>
                    <a:pt x="989813" y="81915"/>
                    <a:pt x="1003148" y="80010"/>
                    <a:pt x="1018388" y="78105"/>
                  </a:cubicBezTo>
                  <a:cubicBezTo>
                    <a:pt x="1027913" y="74295"/>
                    <a:pt x="1038390" y="70485"/>
                    <a:pt x="1049820" y="66675"/>
                  </a:cubicBezTo>
                  <a:cubicBezTo>
                    <a:pt x="1061250" y="62865"/>
                    <a:pt x="1073633" y="59055"/>
                    <a:pt x="1086015" y="57150"/>
                  </a:cubicBezTo>
                  <a:cubicBezTo>
                    <a:pt x="1111733" y="52387"/>
                    <a:pt x="1138403" y="47625"/>
                    <a:pt x="1162215" y="46672"/>
                  </a:cubicBezTo>
                  <a:cubicBezTo>
                    <a:pt x="1198887" y="43338"/>
                    <a:pt x="1235558" y="41433"/>
                    <a:pt x="1272229" y="41076"/>
                  </a:cubicBezTo>
                  <a:lnTo>
                    <a:pt x="1360655" y="44043"/>
                  </a:lnTo>
                  <a:close/>
                  <a:moveTo>
                    <a:pt x="1404150" y="0"/>
                  </a:moveTo>
                  <a:cubicBezTo>
                    <a:pt x="1418437" y="952"/>
                    <a:pt x="1434630" y="1905"/>
                    <a:pt x="1448917" y="2857"/>
                  </a:cubicBezTo>
                  <a:cubicBezTo>
                    <a:pt x="1465110" y="3810"/>
                    <a:pt x="1480350" y="5715"/>
                    <a:pt x="1494637" y="7620"/>
                  </a:cubicBezTo>
                  <a:cubicBezTo>
                    <a:pt x="1509877" y="8572"/>
                    <a:pt x="1518450" y="11430"/>
                    <a:pt x="1525117" y="15240"/>
                  </a:cubicBezTo>
                  <a:cubicBezTo>
                    <a:pt x="1531785" y="19050"/>
                    <a:pt x="1536547" y="22860"/>
                    <a:pt x="1545120" y="24765"/>
                  </a:cubicBezTo>
                  <a:cubicBezTo>
                    <a:pt x="1558455" y="24765"/>
                    <a:pt x="1552740" y="17145"/>
                    <a:pt x="1569885" y="20002"/>
                  </a:cubicBezTo>
                  <a:cubicBezTo>
                    <a:pt x="1582267" y="21907"/>
                    <a:pt x="1594650" y="25717"/>
                    <a:pt x="1607032" y="28575"/>
                  </a:cubicBezTo>
                  <a:cubicBezTo>
                    <a:pt x="1614652" y="30480"/>
                    <a:pt x="1622272" y="33337"/>
                    <a:pt x="1629892" y="35242"/>
                  </a:cubicBezTo>
                  <a:cubicBezTo>
                    <a:pt x="1629892" y="35242"/>
                    <a:pt x="1629892" y="36195"/>
                    <a:pt x="1628940" y="36195"/>
                  </a:cubicBezTo>
                  <a:cubicBezTo>
                    <a:pt x="1629892" y="39052"/>
                    <a:pt x="1628940" y="40957"/>
                    <a:pt x="1627987" y="42862"/>
                  </a:cubicBezTo>
                  <a:cubicBezTo>
                    <a:pt x="1614652" y="41910"/>
                    <a:pt x="1602270" y="40957"/>
                    <a:pt x="1588935" y="40005"/>
                  </a:cubicBezTo>
                  <a:cubicBezTo>
                    <a:pt x="1584172" y="39052"/>
                    <a:pt x="1580362" y="38100"/>
                    <a:pt x="1575600" y="36195"/>
                  </a:cubicBezTo>
                  <a:cubicBezTo>
                    <a:pt x="1570837" y="35242"/>
                    <a:pt x="1567027" y="34290"/>
                    <a:pt x="1562265" y="33337"/>
                  </a:cubicBezTo>
                  <a:cubicBezTo>
                    <a:pt x="1553692" y="31432"/>
                    <a:pt x="1545120" y="29527"/>
                    <a:pt x="1536547" y="27622"/>
                  </a:cubicBezTo>
                  <a:cubicBezTo>
                    <a:pt x="1527975" y="25717"/>
                    <a:pt x="1519402" y="23812"/>
                    <a:pt x="1510830" y="21907"/>
                  </a:cubicBezTo>
                  <a:cubicBezTo>
                    <a:pt x="1502257" y="20955"/>
                    <a:pt x="1493685" y="19050"/>
                    <a:pt x="1484160" y="18097"/>
                  </a:cubicBezTo>
                  <a:lnTo>
                    <a:pt x="1454633" y="18097"/>
                  </a:lnTo>
                  <a:cubicBezTo>
                    <a:pt x="1446060" y="18097"/>
                    <a:pt x="1437488" y="18097"/>
                    <a:pt x="1430820" y="18097"/>
                  </a:cubicBezTo>
                  <a:cubicBezTo>
                    <a:pt x="1416533" y="18097"/>
                    <a:pt x="1405103" y="18097"/>
                    <a:pt x="1393673" y="18097"/>
                  </a:cubicBezTo>
                  <a:lnTo>
                    <a:pt x="1391928" y="17540"/>
                  </a:lnTo>
                  <a:lnTo>
                    <a:pt x="1375575" y="25717"/>
                  </a:lnTo>
                  <a:cubicBezTo>
                    <a:pt x="1367002" y="28574"/>
                    <a:pt x="1391767" y="30479"/>
                    <a:pt x="1381290" y="35242"/>
                  </a:cubicBezTo>
                  <a:cubicBezTo>
                    <a:pt x="1401292" y="39052"/>
                    <a:pt x="1421295" y="42862"/>
                    <a:pt x="1438440" y="46672"/>
                  </a:cubicBezTo>
                  <a:lnTo>
                    <a:pt x="1413008" y="47116"/>
                  </a:lnTo>
                  <a:lnTo>
                    <a:pt x="1413437" y="47149"/>
                  </a:lnTo>
                  <a:cubicBezTo>
                    <a:pt x="1423677" y="47863"/>
                    <a:pt x="1433202" y="48101"/>
                    <a:pt x="1440345" y="46672"/>
                  </a:cubicBezTo>
                  <a:cubicBezTo>
                    <a:pt x="1447965" y="47625"/>
                    <a:pt x="1455585" y="48577"/>
                    <a:pt x="1463205" y="49530"/>
                  </a:cubicBezTo>
                  <a:cubicBezTo>
                    <a:pt x="1484160" y="54292"/>
                    <a:pt x="1497495" y="56197"/>
                    <a:pt x="1507020" y="58102"/>
                  </a:cubicBezTo>
                  <a:cubicBezTo>
                    <a:pt x="1516545" y="60007"/>
                    <a:pt x="1522260" y="60007"/>
                    <a:pt x="1527975" y="60960"/>
                  </a:cubicBezTo>
                  <a:cubicBezTo>
                    <a:pt x="1539405" y="63817"/>
                    <a:pt x="1551788" y="66675"/>
                    <a:pt x="1563218" y="68580"/>
                  </a:cubicBezTo>
                  <a:cubicBezTo>
                    <a:pt x="1575600" y="70485"/>
                    <a:pt x="1587030" y="74295"/>
                    <a:pt x="1599413" y="76200"/>
                  </a:cubicBezTo>
                  <a:cubicBezTo>
                    <a:pt x="1610843" y="79057"/>
                    <a:pt x="1623225" y="81915"/>
                    <a:pt x="1634655" y="84772"/>
                  </a:cubicBezTo>
                  <a:lnTo>
                    <a:pt x="1669898" y="95250"/>
                  </a:lnTo>
                  <a:lnTo>
                    <a:pt x="1687043" y="100012"/>
                  </a:lnTo>
                  <a:lnTo>
                    <a:pt x="1704188" y="105727"/>
                  </a:lnTo>
                  <a:lnTo>
                    <a:pt x="1704409" y="105929"/>
                  </a:lnTo>
                  <a:lnTo>
                    <a:pt x="1716704" y="108049"/>
                  </a:lnTo>
                  <a:cubicBezTo>
                    <a:pt x="1727330" y="110549"/>
                    <a:pt x="1739921" y="114716"/>
                    <a:pt x="1746499" y="119121"/>
                  </a:cubicBezTo>
                  <a:lnTo>
                    <a:pt x="1750661" y="125427"/>
                  </a:lnTo>
                  <a:lnTo>
                    <a:pt x="1751813" y="125730"/>
                  </a:lnTo>
                  <a:cubicBezTo>
                    <a:pt x="1760385" y="129540"/>
                    <a:pt x="1769910" y="133350"/>
                    <a:pt x="1778483" y="136207"/>
                  </a:cubicBezTo>
                  <a:cubicBezTo>
                    <a:pt x="1786103" y="139065"/>
                    <a:pt x="1793723" y="141922"/>
                    <a:pt x="1801343" y="145732"/>
                  </a:cubicBezTo>
                  <a:cubicBezTo>
                    <a:pt x="1808963" y="149542"/>
                    <a:pt x="1816583" y="152400"/>
                    <a:pt x="1824203" y="156210"/>
                  </a:cubicBezTo>
                  <a:cubicBezTo>
                    <a:pt x="1828013" y="159067"/>
                    <a:pt x="1833728" y="161925"/>
                    <a:pt x="1841348" y="165735"/>
                  </a:cubicBezTo>
                  <a:cubicBezTo>
                    <a:pt x="1845158" y="167640"/>
                    <a:pt x="1848968" y="169545"/>
                    <a:pt x="1852778" y="171450"/>
                  </a:cubicBezTo>
                  <a:cubicBezTo>
                    <a:pt x="1856588" y="173355"/>
                    <a:pt x="1861350" y="175260"/>
                    <a:pt x="1865160" y="178117"/>
                  </a:cubicBezTo>
                  <a:cubicBezTo>
                    <a:pt x="1882305" y="186690"/>
                    <a:pt x="1899450" y="195262"/>
                    <a:pt x="1907070" y="201930"/>
                  </a:cubicBezTo>
                  <a:cubicBezTo>
                    <a:pt x="1924215" y="213360"/>
                    <a:pt x="1942313" y="223837"/>
                    <a:pt x="1960410" y="236220"/>
                  </a:cubicBezTo>
                  <a:cubicBezTo>
                    <a:pt x="1968983" y="241935"/>
                    <a:pt x="1978508" y="248602"/>
                    <a:pt x="1988033" y="255270"/>
                  </a:cubicBezTo>
                  <a:lnTo>
                    <a:pt x="1988832" y="255841"/>
                  </a:lnTo>
                  <a:lnTo>
                    <a:pt x="2002949" y="264417"/>
                  </a:lnTo>
                  <a:cubicBezTo>
                    <a:pt x="2327258" y="483516"/>
                    <a:pt x="2540483" y="854556"/>
                    <a:pt x="2540483" y="1275397"/>
                  </a:cubicBezTo>
                  <a:lnTo>
                    <a:pt x="2540080" y="1283368"/>
                  </a:lnTo>
                  <a:lnTo>
                    <a:pt x="2550960" y="1284922"/>
                  </a:lnTo>
                  <a:cubicBezTo>
                    <a:pt x="2554770" y="1287779"/>
                    <a:pt x="2557627" y="1289684"/>
                    <a:pt x="2561437" y="1292542"/>
                  </a:cubicBezTo>
                  <a:cubicBezTo>
                    <a:pt x="2562390" y="1303019"/>
                    <a:pt x="2564295" y="1305877"/>
                    <a:pt x="2566200" y="1318259"/>
                  </a:cubicBezTo>
                  <a:cubicBezTo>
                    <a:pt x="2571915" y="1329689"/>
                    <a:pt x="2578582" y="1339214"/>
                    <a:pt x="2584297" y="1348739"/>
                  </a:cubicBezTo>
                  <a:lnTo>
                    <a:pt x="2591918" y="1349432"/>
                  </a:lnTo>
                  <a:lnTo>
                    <a:pt x="2591918" y="1342072"/>
                  </a:lnTo>
                  <a:lnTo>
                    <a:pt x="2599661" y="1320563"/>
                  </a:lnTo>
                  <a:lnTo>
                    <a:pt x="2599537" y="1316355"/>
                  </a:lnTo>
                  <a:cubicBezTo>
                    <a:pt x="2602395" y="1287780"/>
                    <a:pt x="2604300" y="1288732"/>
                    <a:pt x="2607157" y="1290637"/>
                  </a:cubicBezTo>
                  <a:cubicBezTo>
                    <a:pt x="2610967" y="1289685"/>
                    <a:pt x="2614777" y="1289685"/>
                    <a:pt x="2617635" y="1290637"/>
                  </a:cubicBezTo>
                  <a:cubicBezTo>
                    <a:pt x="2623350" y="1286827"/>
                    <a:pt x="2628112" y="1282065"/>
                    <a:pt x="2633827" y="1280160"/>
                  </a:cubicBezTo>
                  <a:cubicBezTo>
                    <a:pt x="2634780" y="1294447"/>
                    <a:pt x="2634780" y="1306830"/>
                    <a:pt x="2635732" y="1322070"/>
                  </a:cubicBezTo>
                  <a:cubicBezTo>
                    <a:pt x="2633827" y="1328737"/>
                    <a:pt x="2632875" y="1335405"/>
                    <a:pt x="2630970" y="1342072"/>
                  </a:cubicBezTo>
                  <a:cubicBezTo>
                    <a:pt x="2629065" y="1348740"/>
                    <a:pt x="2627160" y="1355407"/>
                    <a:pt x="2625255" y="1361122"/>
                  </a:cubicBezTo>
                  <a:cubicBezTo>
                    <a:pt x="2624302" y="1371600"/>
                    <a:pt x="2623350" y="1382077"/>
                    <a:pt x="2622397" y="1392555"/>
                  </a:cubicBezTo>
                  <a:lnTo>
                    <a:pt x="2621445" y="1408747"/>
                  </a:lnTo>
                  <a:cubicBezTo>
                    <a:pt x="2620492" y="1414462"/>
                    <a:pt x="2620492" y="1419225"/>
                    <a:pt x="2619540" y="1424940"/>
                  </a:cubicBezTo>
                  <a:lnTo>
                    <a:pt x="2615478" y="1427648"/>
                  </a:lnTo>
                  <a:lnTo>
                    <a:pt x="2615730" y="1428749"/>
                  </a:lnTo>
                  <a:lnTo>
                    <a:pt x="2619621" y="1426155"/>
                  </a:lnTo>
                  <a:lnTo>
                    <a:pt x="2621445" y="1410652"/>
                  </a:lnTo>
                  <a:lnTo>
                    <a:pt x="2622397" y="1394460"/>
                  </a:lnTo>
                  <a:cubicBezTo>
                    <a:pt x="2623350" y="1383982"/>
                    <a:pt x="2624302" y="1373505"/>
                    <a:pt x="2625255" y="1363027"/>
                  </a:cubicBezTo>
                  <a:cubicBezTo>
                    <a:pt x="2627160" y="1357312"/>
                    <a:pt x="2629065" y="1350645"/>
                    <a:pt x="2630970" y="1343977"/>
                  </a:cubicBezTo>
                  <a:cubicBezTo>
                    <a:pt x="2632875" y="1337310"/>
                    <a:pt x="2634780" y="1330642"/>
                    <a:pt x="2635732" y="1323975"/>
                  </a:cubicBezTo>
                  <a:cubicBezTo>
                    <a:pt x="2638590" y="1325880"/>
                    <a:pt x="2640495" y="1327785"/>
                    <a:pt x="2643352" y="1329690"/>
                  </a:cubicBezTo>
                  <a:cubicBezTo>
                    <a:pt x="2643352" y="1334452"/>
                    <a:pt x="2643352" y="1339215"/>
                    <a:pt x="2642400" y="1343977"/>
                  </a:cubicBezTo>
                  <a:cubicBezTo>
                    <a:pt x="2641447" y="1348740"/>
                    <a:pt x="2641447" y="1353502"/>
                    <a:pt x="2640495" y="1358265"/>
                  </a:cubicBezTo>
                  <a:cubicBezTo>
                    <a:pt x="2639542" y="1367790"/>
                    <a:pt x="2638590" y="1376362"/>
                    <a:pt x="2639542" y="1384935"/>
                  </a:cubicBezTo>
                  <a:cubicBezTo>
                    <a:pt x="2638590" y="1394460"/>
                    <a:pt x="2638590" y="1404937"/>
                    <a:pt x="2637637" y="1416367"/>
                  </a:cubicBezTo>
                  <a:cubicBezTo>
                    <a:pt x="2635732" y="1426845"/>
                    <a:pt x="2634780" y="1438275"/>
                    <a:pt x="2632875" y="1449705"/>
                  </a:cubicBezTo>
                  <a:cubicBezTo>
                    <a:pt x="2630970" y="1461135"/>
                    <a:pt x="2630017" y="1472565"/>
                    <a:pt x="2627160" y="1484947"/>
                  </a:cubicBezTo>
                  <a:cubicBezTo>
                    <a:pt x="2625255" y="1496377"/>
                    <a:pt x="2622397" y="1507807"/>
                    <a:pt x="2620492" y="1519237"/>
                  </a:cubicBezTo>
                  <a:cubicBezTo>
                    <a:pt x="2613825" y="1544955"/>
                    <a:pt x="2615730" y="1553527"/>
                    <a:pt x="2608110" y="1591627"/>
                  </a:cubicBezTo>
                  <a:cubicBezTo>
                    <a:pt x="2604300" y="1593532"/>
                    <a:pt x="2600490" y="1595437"/>
                    <a:pt x="2596680" y="1598295"/>
                  </a:cubicBezTo>
                  <a:cubicBezTo>
                    <a:pt x="2592870" y="1611630"/>
                    <a:pt x="2587155" y="1626870"/>
                    <a:pt x="2582392" y="1640205"/>
                  </a:cubicBezTo>
                  <a:cubicBezTo>
                    <a:pt x="2575725" y="1662112"/>
                    <a:pt x="2580487" y="1664970"/>
                    <a:pt x="2578582" y="1680210"/>
                  </a:cubicBezTo>
                  <a:cubicBezTo>
                    <a:pt x="2577630" y="1682115"/>
                    <a:pt x="2576677" y="1684972"/>
                    <a:pt x="2576677" y="1685925"/>
                  </a:cubicBezTo>
                  <a:cubicBezTo>
                    <a:pt x="2570962" y="1701165"/>
                    <a:pt x="2565247" y="1716405"/>
                    <a:pt x="2560485" y="1729740"/>
                  </a:cubicBezTo>
                  <a:cubicBezTo>
                    <a:pt x="2558580" y="1731645"/>
                    <a:pt x="2557627" y="1732597"/>
                    <a:pt x="2555722" y="1733550"/>
                  </a:cubicBezTo>
                  <a:cubicBezTo>
                    <a:pt x="2549055" y="1748790"/>
                    <a:pt x="2542387" y="1764982"/>
                    <a:pt x="2535720" y="1780222"/>
                  </a:cubicBezTo>
                  <a:cubicBezTo>
                    <a:pt x="2543340" y="1764982"/>
                    <a:pt x="2550007" y="1748790"/>
                    <a:pt x="2556675" y="1733550"/>
                  </a:cubicBezTo>
                  <a:cubicBezTo>
                    <a:pt x="2558580" y="1731645"/>
                    <a:pt x="2559532" y="1731645"/>
                    <a:pt x="2561437" y="1729740"/>
                  </a:cubicBezTo>
                  <a:cubicBezTo>
                    <a:pt x="2553817" y="1770697"/>
                    <a:pt x="2541435" y="1796415"/>
                    <a:pt x="2530957" y="1816417"/>
                  </a:cubicBezTo>
                  <a:lnTo>
                    <a:pt x="2514765" y="1824990"/>
                  </a:lnTo>
                  <a:lnTo>
                    <a:pt x="2511407" y="1831707"/>
                  </a:lnTo>
                  <a:lnTo>
                    <a:pt x="2511908" y="1832609"/>
                  </a:lnTo>
                  <a:cubicBezTo>
                    <a:pt x="2512860" y="1830704"/>
                    <a:pt x="2513813" y="1827847"/>
                    <a:pt x="2515718" y="1824989"/>
                  </a:cubicBezTo>
                  <a:cubicBezTo>
                    <a:pt x="2520480" y="1823084"/>
                    <a:pt x="2526195" y="1820227"/>
                    <a:pt x="2531910" y="1816417"/>
                  </a:cubicBezTo>
                  <a:cubicBezTo>
                    <a:pt x="2532863" y="1826894"/>
                    <a:pt x="2525243" y="1840229"/>
                    <a:pt x="2520480" y="1848802"/>
                  </a:cubicBezTo>
                  <a:cubicBezTo>
                    <a:pt x="2513813" y="1862137"/>
                    <a:pt x="2506193" y="1874519"/>
                    <a:pt x="2499525" y="1886902"/>
                  </a:cubicBezTo>
                  <a:cubicBezTo>
                    <a:pt x="2495715" y="1893569"/>
                    <a:pt x="2492858" y="1899284"/>
                    <a:pt x="2489048" y="1905952"/>
                  </a:cubicBezTo>
                  <a:cubicBezTo>
                    <a:pt x="2485238" y="1912619"/>
                    <a:pt x="2481428" y="1918334"/>
                    <a:pt x="2477618" y="1925002"/>
                  </a:cubicBezTo>
                  <a:cubicBezTo>
                    <a:pt x="2474760" y="1928812"/>
                    <a:pt x="2472855" y="1933574"/>
                    <a:pt x="2469045" y="1939289"/>
                  </a:cubicBezTo>
                  <a:cubicBezTo>
                    <a:pt x="2465235" y="1948814"/>
                    <a:pt x="2461425" y="1957387"/>
                    <a:pt x="2456663" y="1966912"/>
                  </a:cubicBezTo>
                  <a:lnTo>
                    <a:pt x="2443328" y="1993582"/>
                  </a:lnTo>
                  <a:cubicBezTo>
                    <a:pt x="2436660" y="2003107"/>
                    <a:pt x="2429993" y="2013584"/>
                    <a:pt x="2422373" y="2022157"/>
                  </a:cubicBezTo>
                  <a:cubicBezTo>
                    <a:pt x="2415705" y="2030729"/>
                    <a:pt x="2408085" y="2040254"/>
                    <a:pt x="2401418" y="2048827"/>
                  </a:cubicBezTo>
                  <a:lnTo>
                    <a:pt x="2402291" y="2047029"/>
                  </a:lnTo>
                  <a:lnTo>
                    <a:pt x="2378557" y="2079307"/>
                  </a:lnTo>
                  <a:cubicBezTo>
                    <a:pt x="2372842" y="2073592"/>
                    <a:pt x="2341410" y="2118360"/>
                    <a:pt x="2327122" y="2135505"/>
                  </a:cubicBezTo>
                  <a:lnTo>
                    <a:pt x="2316995" y="2151085"/>
                  </a:lnTo>
                  <a:lnTo>
                    <a:pt x="2327122" y="2136457"/>
                  </a:lnTo>
                  <a:cubicBezTo>
                    <a:pt x="2341410" y="2120264"/>
                    <a:pt x="2372842" y="2075497"/>
                    <a:pt x="2378557" y="2080259"/>
                  </a:cubicBezTo>
                  <a:cubicBezTo>
                    <a:pt x="2375700" y="2100262"/>
                    <a:pt x="2348077" y="2125979"/>
                    <a:pt x="2339505" y="2139314"/>
                  </a:cubicBezTo>
                  <a:cubicBezTo>
                    <a:pt x="2331885" y="2148363"/>
                    <a:pt x="2325455" y="2155031"/>
                    <a:pt x="2319383" y="2160388"/>
                  </a:cubicBezTo>
                  <a:lnTo>
                    <a:pt x="2303229" y="2172263"/>
                  </a:lnTo>
                  <a:lnTo>
                    <a:pt x="2302357" y="2173605"/>
                  </a:lnTo>
                  <a:lnTo>
                    <a:pt x="2292258" y="2181374"/>
                  </a:lnTo>
                  <a:lnTo>
                    <a:pt x="2291880" y="2184082"/>
                  </a:lnTo>
                  <a:cubicBezTo>
                    <a:pt x="2277592" y="2199322"/>
                    <a:pt x="2263305" y="2215515"/>
                    <a:pt x="2247112" y="2229802"/>
                  </a:cubicBezTo>
                  <a:cubicBezTo>
                    <a:pt x="2231872" y="2245042"/>
                    <a:pt x="2216632" y="2260282"/>
                    <a:pt x="2199487" y="2273617"/>
                  </a:cubicBezTo>
                  <a:lnTo>
                    <a:pt x="2197284" y="2275215"/>
                  </a:lnTo>
                  <a:lnTo>
                    <a:pt x="2181390" y="2295524"/>
                  </a:lnTo>
                  <a:cubicBezTo>
                    <a:pt x="2169960" y="2306002"/>
                    <a:pt x="2156625" y="2314574"/>
                    <a:pt x="2143290" y="2324099"/>
                  </a:cubicBezTo>
                  <a:lnTo>
                    <a:pt x="2107680" y="2350806"/>
                  </a:lnTo>
                  <a:lnTo>
                    <a:pt x="2107553" y="2350961"/>
                  </a:lnTo>
                  <a:lnTo>
                    <a:pt x="2143290" y="2325052"/>
                  </a:lnTo>
                  <a:cubicBezTo>
                    <a:pt x="2155672" y="2315527"/>
                    <a:pt x="2169007" y="2306002"/>
                    <a:pt x="2181390" y="2296477"/>
                  </a:cubicBezTo>
                  <a:cubicBezTo>
                    <a:pt x="2173770" y="2309812"/>
                    <a:pt x="2163292" y="2318384"/>
                    <a:pt x="2149957" y="2327909"/>
                  </a:cubicBezTo>
                  <a:cubicBezTo>
                    <a:pt x="2139004" y="2337911"/>
                    <a:pt x="2131146" y="2341959"/>
                    <a:pt x="2124359" y="2344578"/>
                  </a:cubicBezTo>
                  <a:lnTo>
                    <a:pt x="2106651" y="2352057"/>
                  </a:lnTo>
                  <a:lnTo>
                    <a:pt x="2106142" y="2352675"/>
                  </a:lnTo>
                  <a:cubicBezTo>
                    <a:pt x="2099475" y="2357437"/>
                    <a:pt x="2093760" y="2361247"/>
                    <a:pt x="2087092" y="2365057"/>
                  </a:cubicBezTo>
                  <a:lnTo>
                    <a:pt x="2079913" y="2368384"/>
                  </a:lnTo>
                  <a:lnTo>
                    <a:pt x="2061852" y="2383036"/>
                  </a:lnTo>
                  <a:cubicBezTo>
                    <a:pt x="2055184" y="2388156"/>
                    <a:pt x="2049469" y="2392204"/>
                    <a:pt x="2044230" y="2395537"/>
                  </a:cubicBezTo>
                  <a:cubicBezTo>
                    <a:pt x="2034705" y="2403157"/>
                    <a:pt x="2027085" y="2407920"/>
                    <a:pt x="2017560" y="2412682"/>
                  </a:cubicBezTo>
                  <a:cubicBezTo>
                    <a:pt x="2019465" y="2409825"/>
                    <a:pt x="2014703" y="2411730"/>
                    <a:pt x="2008988" y="2413635"/>
                  </a:cubicBezTo>
                  <a:lnTo>
                    <a:pt x="1999459" y="2417870"/>
                  </a:lnTo>
                  <a:lnTo>
                    <a:pt x="1997978" y="2418994"/>
                  </a:lnTo>
                  <a:lnTo>
                    <a:pt x="2009940" y="2414587"/>
                  </a:lnTo>
                  <a:cubicBezTo>
                    <a:pt x="2015655" y="2412682"/>
                    <a:pt x="2019465" y="2410777"/>
                    <a:pt x="2018513" y="2413635"/>
                  </a:cubicBezTo>
                  <a:cubicBezTo>
                    <a:pt x="2011845" y="2423160"/>
                    <a:pt x="1998510" y="2431732"/>
                    <a:pt x="1984223" y="2439352"/>
                  </a:cubicBezTo>
                  <a:cubicBezTo>
                    <a:pt x="1976603" y="2443162"/>
                    <a:pt x="1969935" y="2446972"/>
                    <a:pt x="1962315" y="2450783"/>
                  </a:cubicBezTo>
                  <a:cubicBezTo>
                    <a:pt x="1954695" y="2454592"/>
                    <a:pt x="1947075" y="2457450"/>
                    <a:pt x="1940408" y="2461260"/>
                  </a:cubicBezTo>
                  <a:lnTo>
                    <a:pt x="1924934" y="2463581"/>
                  </a:lnTo>
                  <a:lnTo>
                    <a:pt x="1922310" y="2465070"/>
                  </a:lnTo>
                  <a:cubicBezTo>
                    <a:pt x="1898497" y="2476500"/>
                    <a:pt x="1874685" y="2486025"/>
                    <a:pt x="1849920" y="2496502"/>
                  </a:cubicBezTo>
                  <a:lnTo>
                    <a:pt x="1846229" y="2497341"/>
                  </a:lnTo>
                  <a:lnTo>
                    <a:pt x="1824203" y="2511742"/>
                  </a:lnTo>
                  <a:cubicBezTo>
                    <a:pt x="1829918" y="2512695"/>
                    <a:pt x="1832775" y="2513647"/>
                    <a:pt x="1836585" y="2515552"/>
                  </a:cubicBezTo>
                  <a:cubicBezTo>
                    <a:pt x="1819440" y="2530792"/>
                    <a:pt x="1796580" y="2533650"/>
                    <a:pt x="1790865" y="2535555"/>
                  </a:cubicBezTo>
                  <a:cubicBezTo>
                    <a:pt x="1791818" y="2531745"/>
                    <a:pt x="1793723" y="2526982"/>
                    <a:pt x="1794675" y="2522220"/>
                  </a:cubicBezTo>
                  <a:cubicBezTo>
                    <a:pt x="1789913" y="2524125"/>
                    <a:pt x="1785150" y="2526030"/>
                    <a:pt x="1779435" y="2527935"/>
                  </a:cubicBezTo>
                  <a:cubicBezTo>
                    <a:pt x="1774673" y="2529840"/>
                    <a:pt x="1769910" y="2530792"/>
                    <a:pt x="1765148" y="2532697"/>
                  </a:cubicBezTo>
                  <a:cubicBezTo>
                    <a:pt x="1755623" y="2535555"/>
                    <a:pt x="1745145" y="2538412"/>
                    <a:pt x="1735620" y="2542222"/>
                  </a:cubicBezTo>
                  <a:lnTo>
                    <a:pt x="1731675" y="2537487"/>
                  </a:lnTo>
                  <a:lnTo>
                    <a:pt x="1717522" y="2540317"/>
                  </a:lnTo>
                  <a:cubicBezTo>
                    <a:pt x="1711807" y="2541270"/>
                    <a:pt x="1706092" y="2543175"/>
                    <a:pt x="1700377" y="2544127"/>
                  </a:cubicBezTo>
                  <a:cubicBezTo>
                    <a:pt x="1688947" y="2546985"/>
                    <a:pt x="1676565" y="2550795"/>
                    <a:pt x="1665135" y="2552700"/>
                  </a:cubicBezTo>
                  <a:lnTo>
                    <a:pt x="1663973" y="2553240"/>
                  </a:lnTo>
                  <a:lnTo>
                    <a:pt x="1697520" y="2545079"/>
                  </a:lnTo>
                  <a:cubicBezTo>
                    <a:pt x="1703235" y="2543174"/>
                    <a:pt x="1708950" y="2542222"/>
                    <a:pt x="1714665" y="2541269"/>
                  </a:cubicBezTo>
                  <a:cubicBezTo>
                    <a:pt x="1720380" y="2540317"/>
                    <a:pt x="1725142" y="2538412"/>
                    <a:pt x="1728952" y="2538412"/>
                  </a:cubicBezTo>
                  <a:cubicBezTo>
                    <a:pt x="1729905" y="2540317"/>
                    <a:pt x="1731810" y="2542222"/>
                    <a:pt x="1734667" y="2543174"/>
                  </a:cubicBezTo>
                  <a:cubicBezTo>
                    <a:pt x="1745145" y="2540317"/>
                    <a:pt x="1754670" y="2537459"/>
                    <a:pt x="1764195" y="2533649"/>
                  </a:cubicBezTo>
                  <a:cubicBezTo>
                    <a:pt x="1768957" y="2531744"/>
                    <a:pt x="1773720" y="2530792"/>
                    <a:pt x="1778482" y="2528887"/>
                  </a:cubicBezTo>
                  <a:cubicBezTo>
                    <a:pt x="1783245" y="2526982"/>
                    <a:pt x="1788007" y="2525077"/>
                    <a:pt x="1793722" y="2523172"/>
                  </a:cubicBezTo>
                  <a:cubicBezTo>
                    <a:pt x="1792770" y="2526982"/>
                    <a:pt x="1790865" y="2531744"/>
                    <a:pt x="1789912" y="2536507"/>
                  </a:cubicBezTo>
                  <a:cubicBezTo>
                    <a:pt x="1776577" y="2543174"/>
                    <a:pt x="1763242" y="2548889"/>
                    <a:pt x="1749907" y="2555557"/>
                  </a:cubicBezTo>
                  <a:lnTo>
                    <a:pt x="1747946" y="2555008"/>
                  </a:lnTo>
                  <a:lnTo>
                    <a:pt x="1720380" y="2566034"/>
                  </a:lnTo>
                  <a:cubicBezTo>
                    <a:pt x="1711808" y="2568892"/>
                    <a:pt x="1704188" y="2570797"/>
                    <a:pt x="1697520" y="2572702"/>
                  </a:cubicBezTo>
                  <a:cubicBezTo>
                    <a:pt x="1683233" y="2576512"/>
                    <a:pt x="1672755" y="2578417"/>
                    <a:pt x="1663230" y="2581274"/>
                  </a:cubicBezTo>
                  <a:cubicBezTo>
                    <a:pt x="1663707" y="2578893"/>
                    <a:pt x="1657754" y="2578893"/>
                    <a:pt x="1649062" y="2580084"/>
                  </a:cubicBezTo>
                  <a:lnTo>
                    <a:pt x="1619428" y="2585850"/>
                  </a:lnTo>
                  <a:lnTo>
                    <a:pt x="1618462" y="2587942"/>
                  </a:lnTo>
                  <a:cubicBezTo>
                    <a:pt x="1593697" y="2593657"/>
                    <a:pt x="1566075" y="2598419"/>
                    <a:pt x="1539405" y="2603182"/>
                  </a:cubicBezTo>
                  <a:cubicBezTo>
                    <a:pt x="1530832" y="2602229"/>
                    <a:pt x="1531785" y="2600324"/>
                    <a:pt x="1521307" y="2598419"/>
                  </a:cubicBezTo>
                  <a:cubicBezTo>
                    <a:pt x="1516545" y="2598419"/>
                    <a:pt x="1511782" y="2598419"/>
                    <a:pt x="1506067" y="2598419"/>
                  </a:cubicBezTo>
                  <a:cubicBezTo>
                    <a:pt x="1498447" y="2601277"/>
                    <a:pt x="1488922" y="2604134"/>
                    <a:pt x="1479397" y="2606992"/>
                  </a:cubicBezTo>
                  <a:cubicBezTo>
                    <a:pt x="1470825" y="2607944"/>
                    <a:pt x="1463205" y="2608897"/>
                    <a:pt x="1455585" y="2608897"/>
                  </a:cubicBezTo>
                  <a:cubicBezTo>
                    <a:pt x="1447965" y="2608897"/>
                    <a:pt x="1440345" y="2609849"/>
                    <a:pt x="1431772" y="2609849"/>
                  </a:cubicBezTo>
                  <a:lnTo>
                    <a:pt x="1429185" y="2608741"/>
                  </a:lnTo>
                  <a:lnTo>
                    <a:pt x="1407484" y="2612588"/>
                  </a:lnTo>
                  <a:cubicBezTo>
                    <a:pt x="1399626" y="2612707"/>
                    <a:pt x="1391768" y="2611278"/>
                    <a:pt x="1381290" y="2607944"/>
                  </a:cubicBezTo>
                  <a:cubicBezTo>
                    <a:pt x="1381290" y="2607944"/>
                    <a:pt x="1382243" y="2606992"/>
                    <a:pt x="1382243" y="2606992"/>
                  </a:cubicBezTo>
                  <a:cubicBezTo>
                    <a:pt x="1384148" y="2605087"/>
                    <a:pt x="1385100" y="2603182"/>
                    <a:pt x="1387005" y="2600324"/>
                  </a:cubicBezTo>
                  <a:cubicBezTo>
                    <a:pt x="1379385" y="2599372"/>
                    <a:pt x="1371765" y="2598419"/>
                    <a:pt x="1365098" y="2597467"/>
                  </a:cubicBezTo>
                  <a:cubicBezTo>
                    <a:pt x="1367955" y="2595562"/>
                    <a:pt x="1372718" y="2593657"/>
                    <a:pt x="1375575" y="2591752"/>
                  </a:cubicBezTo>
                  <a:cubicBezTo>
                    <a:pt x="1386053" y="2591752"/>
                    <a:pt x="1396530" y="2591752"/>
                    <a:pt x="1407008" y="2590799"/>
                  </a:cubicBezTo>
                  <a:cubicBezTo>
                    <a:pt x="1417485" y="2589847"/>
                    <a:pt x="1427010" y="2589847"/>
                    <a:pt x="1437488" y="2589847"/>
                  </a:cubicBezTo>
                  <a:lnTo>
                    <a:pt x="1481302" y="2590799"/>
                  </a:lnTo>
                  <a:lnTo>
                    <a:pt x="1511782" y="2587942"/>
                  </a:lnTo>
                  <a:cubicBezTo>
                    <a:pt x="1531785" y="2584132"/>
                    <a:pt x="1550835" y="2579369"/>
                    <a:pt x="1568932" y="2575559"/>
                  </a:cubicBezTo>
                  <a:cubicBezTo>
                    <a:pt x="1585125" y="2570797"/>
                    <a:pt x="1596555" y="2568892"/>
                    <a:pt x="1607032" y="2566987"/>
                  </a:cubicBezTo>
                  <a:cubicBezTo>
                    <a:pt x="1617510" y="2566034"/>
                    <a:pt x="1627035" y="2566034"/>
                    <a:pt x="1635607" y="2566034"/>
                  </a:cubicBezTo>
                  <a:lnTo>
                    <a:pt x="1637595" y="2565111"/>
                  </a:lnTo>
                  <a:lnTo>
                    <a:pt x="1609890" y="2566035"/>
                  </a:lnTo>
                  <a:cubicBezTo>
                    <a:pt x="1599412" y="2566987"/>
                    <a:pt x="1587030" y="2569845"/>
                    <a:pt x="1571790" y="2574607"/>
                  </a:cubicBezTo>
                  <a:cubicBezTo>
                    <a:pt x="1553692" y="2578417"/>
                    <a:pt x="1534642" y="2583180"/>
                    <a:pt x="1514640" y="2586990"/>
                  </a:cubicBezTo>
                  <a:cubicBezTo>
                    <a:pt x="1505115" y="2587942"/>
                    <a:pt x="1495590" y="2588895"/>
                    <a:pt x="1484160" y="2589847"/>
                  </a:cubicBezTo>
                  <a:cubicBezTo>
                    <a:pt x="1470825" y="2589847"/>
                    <a:pt x="1455585" y="2589847"/>
                    <a:pt x="1440345" y="2588895"/>
                  </a:cubicBezTo>
                  <a:cubicBezTo>
                    <a:pt x="1430820" y="2588895"/>
                    <a:pt x="1420342" y="2589847"/>
                    <a:pt x="1409865" y="2589847"/>
                  </a:cubicBezTo>
                  <a:cubicBezTo>
                    <a:pt x="1399387" y="2590800"/>
                    <a:pt x="1388910" y="2590800"/>
                    <a:pt x="1378432" y="2590800"/>
                  </a:cubicBezTo>
                  <a:cubicBezTo>
                    <a:pt x="1377480" y="2588895"/>
                    <a:pt x="1378432" y="2587942"/>
                    <a:pt x="1379385" y="2586990"/>
                  </a:cubicBezTo>
                  <a:cubicBezTo>
                    <a:pt x="1381290" y="2584132"/>
                    <a:pt x="1384147" y="2581275"/>
                    <a:pt x="1386052" y="2577465"/>
                  </a:cubicBezTo>
                  <a:cubicBezTo>
                    <a:pt x="1479397" y="2573655"/>
                    <a:pt x="1585125" y="2555557"/>
                    <a:pt x="1679422" y="2528887"/>
                  </a:cubicBezTo>
                  <a:cubicBezTo>
                    <a:pt x="1748955" y="2508885"/>
                    <a:pt x="1814677" y="2485072"/>
                    <a:pt x="1878495" y="2453640"/>
                  </a:cubicBezTo>
                  <a:cubicBezTo>
                    <a:pt x="1893735" y="2445067"/>
                    <a:pt x="1911832" y="2435542"/>
                    <a:pt x="1930882" y="2426017"/>
                  </a:cubicBezTo>
                  <a:cubicBezTo>
                    <a:pt x="1940407" y="2421255"/>
                    <a:pt x="1950885" y="2416492"/>
                    <a:pt x="1960410" y="2410777"/>
                  </a:cubicBezTo>
                  <a:cubicBezTo>
                    <a:pt x="1969935" y="2405062"/>
                    <a:pt x="1980412" y="2400300"/>
                    <a:pt x="1990890" y="2394585"/>
                  </a:cubicBezTo>
                  <a:cubicBezTo>
                    <a:pt x="2010892" y="2383155"/>
                    <a:pt x="2029942" y="2371725"/>
                    <a:pt x="2048040" y="2360295"/>
                  </a:cubicBezTo>
                  <a:cubicBezTo>
                    <a:pt x="2066137" y="2347912"/>
                    <a:pt x="2081377" y="2336482"/>
                    <a:pt x="2093760" y="2325052"/>
                  </a:cubicBezTo>
                  <a:cubicBezTo>
                    <a:pt x="2122335" y="2304097"/>
                    <a:pt x="2150910" y="2283142"/>
                    <a:pt x="2179485" y="2258377"/>
                  </a:cubicBezTo>
                  <a:cubicBezTo>
                    <a:pt x="2187105" y="2251710"/>
                    <a:pt x="2195677" y="2245995"/>
                    <a:pt x="2203297" y="2239327"/>
                  </a:cubicBezTo>
                  <a:cubicBezTo>
                    <a:pt x="2210917" y="2232660"/>
                    <a:pt x="2218537" y="2225992"/>
                    <a:pt x="2226157" y="2219325"/>
                  </a:cubicBezTo>
                  <a:cubicBezTo>
                    <a:pt x="2238540" y="2208847"/>
                    <a:pt x="2249017" y="2199322"/>
                    <a:pt x="2260447" y="2187892"/>
                  </a:cubicBezTo>
                  <a:cubicBezTo>
                    <a:pt x="2265210" y="2179320"/>
                    <a:pt x="2270925" y="2171700"/>
                    <a:pt x="2274735" y="2164080"/>
                  </a:cubicBezTo>
                  <a:lnTo>
                    <a:pt x="2295258" y="2145267"/>
                  </a:lnTo>
                  <a:lnTo>
                    <a:pt x="2295423" y="2144085"/>
                  </a:lnTo>
                  <a:lnTo>
                    <a:pt x="2275688" y="2162175"/>
                  </a:lnTo>
                  <a:cubicBezTo>
                    <a:pt x="2271878" y="2169795"/>
                    <a:pt x="2266163" y="2177415"/>
                    <a:pt x="2261400" y="2185987"/>
                  </a:cubicBezTo>
                  <a:cubicBezTo>
                    <a:pt x="2249970" y="2197417"/>
                    <a:pt x="2239493" y="2206942"/>
                    <a:pt x="2227110" y="2217420"/>
                  </a:cubicBezTo>
                  <a:cubicBezTo>
                    <a:pt x="2219490" y="2224087"/>
                    <a:pt x="2211870" y="2230755"/>
                    <a:pt x="2204250" y="2237422"/>
                  </a:cubicBezTo>
                  <a:cubicBezTo>
                    <a:pt x="2196630" y="2244090"/>
                    <a:pt x="2189010" y="2249805"/>
                    <a:pt x="2180438" y="2256472"/>
                  </a:cubicBezTo>
                  <a:cubicBezTo>
                    <a:pt x="2151863" y="2280285"/>
                    <a:pt x="2124240" y="2302192"/>
                    <a:pt x="2094713" y="2323147"/>
                  </a:cubicBezTo>
                  <a:cubicBezTo>
                    <a:pt x="2082330" y="2334577"/>
                    <a:pt x="2066138" y="2346960"/>
                    <a:pt x="2048993" y="2358390"/>
                  </a:cubicBezTo>
                  <a:cubicBezTo>
                    <a:pt x="2030895" y="2369820"/>
                    <a:pt x="2011845" y="2382202"/>
                    <a:pt x="1991843" y="2392680"/>
                  </a:cubicBezTo>
                  <a:cubicBezTo>
                    <a:pt x="1981365" y="2398395"/>
                    <a:pt x="1971840" y="2403157"/>
                    <a:pt x="1961363" y="2408872"/>
                  </a:cubicBezTo>
                  <a:cubicBezTo>
                    <a:pt x="1951838" y="2414587"/>
                    <a:pt x="1941360" y="2419350"/>
                    <a:pt x="1931835" y="2424112"/>
                  </a:cubicBezTo>
                  <a:cubicBezTo>
                    <a:pt x="1912785" y="2433637"/>
                    <a:pt x="1894688" y="2443162"/>
                    <a:pt x="1879448" y="2451735"/>
                  </a:cubicBezTo>
                  <a:cubicBezTo>
                    <a:pt x="1815630" y="2482215"/>
                    <a:pt x="1749908" y="2506027"/>
                    <a:pt x="1680375" y="2526982"/>
                  </a:cubicBezTo>
                  <a:cubicBezTo>
                    <a:pt x="1586078" y="2553652"/>
                    <a:pt x="1480350" y="2571750"/>
                    <a:pt x="1387005" y="2575560"/>
                  </a:cubicBezTo>
                  <a:cubicBezTo>
                    <a:pt x="1379385" y="2575560"/>
                    <a:pt x="1370813" y="2575560"/>
                    <a:pt x="1365098" y="2575560"/>
                  </a:cubicBezTo>
                  <a:cubicBezTo>
                    <a:pt x="1364145" y="2572702"/>
                    <a:pt x="1362240" y="2570797"/>
                    <a:pt x="1362240" y="2567940"/>
                  </a:cubicBezTo>
                  <a:cubicBezTo>
                    <a:pt x="1358430" y="2566035"/>
                    <a:pt x="1348905" y="2566987"/>
                    <a:pt x="1339380" y="2566987"/>
                  </a:cubicBezTo>
                  <a:cubicBezTo>
                    <a:pt x="1330808" y="2569845"/>
                    <a:pt x="1319378" y="2572702"/>
                    <a:pt x="1318425" y="2575560"/>
                  </a:cubicBezTo>
                  <a:cubicBezTo>
                    <a:pt x="1294613" y="2576512"/>
                    <a:pt x="1275563" y="2576512"/>
                    <a:pt x="1257465" y="2576512"/>
                  </a:cubicBezTo>
                  <a:cubicBezTo>
                    <a:pt x="1240320" y="2575560"/>
                    <a:pt x="1226033" y="2574607"/>
                    <a:pt x="1212698" y="2574607"/>
                  </a:cubicBezTo>
                  <a:cubicBezTo>
                    <a:pt x="1205078" y="2573655"/>
                    <a:pt x="1198410" y="2572702"/>
                    <a:pt x="1190790" y="2572702"/>
                  </a:cubicBezTo>
                  <a:cubicBezTo>
                    <a:pt x="1183170" y="2571750"/>
                    <a:pt x="1175550" y="2570797"/>
                    <a:pt x="1168883" y="2568892"/>
                  </a:cubicBezTo>
                  <a:lnTo>
                    <a:pt x="1182079" y="2554816"/>
                  </a:lnTo>
                  <a:lnTo>
                    <a:pt x="1179360" y="2555557"/>
                  </a:lnTo>
                  <a:lnTo>
                    <a:pt x="1130192" y="2546452"/>
                  </a:lnTo>
                  <a:lnTo>
                    <a:pt x="1127925" y="2546985"/>
                  </a:lnTo>
                  <a:cubicBezTo>
                    <a:pt x="1090778" y="2541270"/>
                    <a:pt x="1060298" y="2535555"/>
                    <a:pt x="1033628" y="2529840"/>
                  </a:cubicBezTo>
                  <a:cubicBezTo>
                    <a:pt x="1020293" y="2526982"/>
                    <a:pt x="1007910" y="2524125"/>
                    <a:pt x="996480" y="2522220"/>
                  </a:cubicBezTo>
                  <a:cubicBezTo>
                    <a:pt x="985050" y="2519362"/>
                    <a:pt x="974573" y="2517457"/>
                    <a:pt x="964095" y="2516505"/>
                  </a:cubicBezTo>
                  <a:cubicBezTo>
                    <a:pt x="951713" y="2510790"/>
                    <a:pt x="938378" y="2505075"/>
                    <a:pt x="925043" y="2498407"/>
                  </a:cubicBezTo>
                  <a:cubicBezTo>
                    <a:pt x="911708" y="2493645"/>
                    <a:pt x="897420" y="2487930"/>
                    <a:pt x="876465" y="2480310"/>
                  </a:cubicBezTo>
                  <a:cubicBezTo>
                    <a:pt x="859320" y="2473642"/>
                    <a:pt x="842175" y="2466975"/>
                    <a:pt x="825983" y="2460307"/>
                  </a:cubicBezTo>
                  <a:cubicBezTo>
                    <a:pt x="830745" y="2455545"/>
                    <a:pt x="832650" y="2454592"/>
                    <a:pt x="834555" y="2453640"/>
                  </a:cubicBezTo>
                  <a:cubicBezTo>
                    <a:pt x="846938" y="2456497"/>
                    <a:pt x="858368" y="2458402"/>
                    <a:pt x="869798" y="2460307"/>
                  </a:cubicBezTo>
                  <a:cubicBezTo>
                    <a:pt x="875513" y="2465070"/>
                    <a:pt x="880275" y="2468880"/>
                    <a:pt x="885038" y="2473642"/>
                  </a:cubicBezTo>
                  <a:cubicBezTo>
                    <a:pt x="898373" y="2476500"/>
                    <a:pt x="912660" y="2482215"/>
                    <a:pt x="937425" y="2488882"/>
                  </a:cubicBezTo>
                  <a:cubicBezTo>
                    <a:pt x="975525" y="2503170"/>
                    <a:pt x="1006958" y="2509837"/>
                    <a:pt x="1041248" y="2515552"/>
                  </a:cubicBezTo>
                  <a:cubicBezTo>
                    <a:pt x="1049820" y="2517457"/>
                    <a:pt x="1058393" y="2518410"/>
                    <a:pt x="1066965" y="2520315"/>
                  </a:cubicBezTo>
                  <a:cubicBezTo>
                    <a:pt x="1075538" y="2521267"/>
                    <a:pt x="1085063" y="2523172"/>
                    <a:pt x="1094588" y="2525077"/>
                  </a:cubicBezTo>
                  <a:cubicBezTo>
                    <a:pt x="1104113" y="2526982"/>
                    <a:pt x="1114590" y="2528887"/>
                    <a:pt x="1125068" y="2531745"/>
                  </a:cubicBezTo>
                  <a:lnTo>
                    <a:pt x="1158657" y="2539008"/>
                  </a:lnTo>
                  <a:lnTo>
                    <a:pt x="1161262" y="2538412"/>
                  </a:lnTo>
                  <a:cubicBezTo>
                    <a:pt x="1171740" y="2540317"/>
                    <a:pt x="1181265" y="2541270"/>
                    <a:pt x="1192695" y="2543175"/>
                  </a:cubicBezTo>
                  <a:cubicBezTo>
                    <a:pt x="1193647" y="2542222"/>
                    <a:pt x="1193647" y="2542222"/>
                    <a:pt x="1193647" y="2541270"/>
                  </a:cubicBezTo>
                  <a:cubicBezTo>
                    <a:pt x="1208887" y="2542222"/>
                    <a:pt x="1225080" y="2542222"/>
                    <a:pt x="1239367" y="2543175"/>
                  </a:cubicBezTo>
                  <a:cubicBezTo>
                    <a:pt x="1242225" y="2543175"/>
                    <a:pt x="1246035" y="2544127"/>
                    <a:pt x="1246987" y="2544127"/>
                  </a:cubicBezTo>
                  <a:cubicBezTo>
                    <a:pt x="1271752" y="2545080"/>
                    <a:pt x="1294612" y="2544127"/>
                    <a:pt x="1317472" y="2544127"/>
                  </a:cubicBezTo>
                  <a:cubicBezTo>
                    <a:pt x="1335570" y="2545080"/>
                    <a:pt x="1352715" y="2545080"/>
                    <a:pt x="1368907" y="2546032"/>
                  </a:cubicBezTo>
                  <a:cubicBezTo>
                    <a:pt x="1389862" y="2545080"/>
                    <a:pt x="1410817" y="2542222"/>
                    <a:pt x="1429867" y="2541270"/>
                  </a:cubicBezTo>
                  <a:cubicBezTo>
                    <a:pt x="1432725" y="2541270"/>
                    <a:pt x="1436535" y="2541270"/>
                    <a:pt x="1437487" y="2541270"/>
                  </a:cubicBezTo>
                  <a:cubicBezTo>
                    <a:pt x="1438440" y="2544127"/>
                    <a:pt x="1440345" y="2546032"/>
                    <a:pt x="1440345" y="2548890"/>
                  </a:cubicBezTo>
                  <a:cubicBezTo>
                    <a:pt x="1468920" y="2546985"/>
                    <a:pt x="1486065" y="2544127"/>
                    <a:pt x="1500352" y="2541270"/>
                  </a:cubicBezTo>
                  <a:cubicBezTo>
                    <a:pt x="1514640" y="2539365"/>
                    <a:pt x="1525117" y="2536507"/>
                    <a:pt x="1540357" y="2531745"/>
                  </a:cubicBezTo>
                  <a:cubicBezTo>
                    <a:pt x="1547977" y="2530792"/>
                    <a:pt x="1555597" y="2529840"/>
                    <a:pt x="1563217" y="2527935"/>
                  </a:cubicBezTo>
                  <a:cubicBezTo>
                    <a:pt x="1567980" y="2526982"/>
                    <a:pt x="1572742" y="2526982"/>
                    <a:pt x="1577505" y="2526030"/>
                  </a:cubicBezTo>
                  <a:cubicBezTo>
                    <a:pt x="1588935" y="2523172"/>
                    <a:pt x="1598460" y="2521267"/>
                    <a:pt x="1608937" y="2518410"/>
                  </a:cubicBezTo>
                  <a:cubicBezTo>
                    <a:pt x="1617510" y="2516505"/>
                    <a:pt x="1626082" y="2514600"/>
                    <a:pt x="1634655" y="2512695"/>
                  </a:cubicBezTo>
                  <a:cubicBezTo>
                    <a:pt x="1643227" y="2510790"/>
                    <a:pt x="1651800" y="2507932"/>
                    <a:pt x="1660372" y="2506027"/>
                  </a:cubicBezTo>
                  <a:lnTo>
                    <a:pt x="1707545" y="2497863"/>
                  </a:lnTo>
                  <a:lnTo>
                    <a:pt x="1713713" y="2495550"/>
                  </a:lnTo>
                  <a:cubicBezTo>
                    <a:pt x="1697520" y="2498407"/>
                    <a:pt x="1680375" y="2501265"/>
                    <a:pt x="1664183" y="2504122"/>
                  </a:cubicBezTo>
                  <a:cubicBezTo>
                    <a:pt x="1655610" y="2506027"/>
                    <a:pt x="1647038" y="2508885"/>
                    <a:pt x="1638465" y="2510790"/>
                  </a:cubicBezTo>
                  <a:cubicBezTo>
                    <a:pt x="1629893" y="2512695"/>
                    <a:pt x="1621320" y="2514600"/>
                    <a:pt x="1612748" y="2516505"/>
                  </a:cubicBezTo>
                  <a:cubicBezTo>
                    <a:pt x="1601318" y="2519362"/>
                    <a:pt x="1592745" y="2521267"/>
                    <a:pt x="1581315" y="2524125"/>
                  </a:cubicBezTo>
                  <a:cubicBezTo>
                    <a:pt x="1576553" y="2525077"/>
                    <a:pt x="1571790" y="2525077"/>
                    <a:pt x="1567028" y="2526030"/>
                  </a:cubicBezTo>
                  <a:cubicBezTo>
                    <a:pt x="1559408" y="2526982"/>
                    <a:pt x="1551788" y="2527935"/>
                    <a:pt x="1544168" y="2529840"/>
                  </a:cubicBezTo>
                  <a:cubicBezTo>
                    <a:pt x="1517498" y="2532697"/>
                    <a:pt x="1498448" y="2533650"/>
                    <a:pt x="1482255" y="2535555"/>
                  </a:cubicBezTo>
                  <a:cubicBezTo>
                    <a:pt x="1467015" y="2537460"/>
                    <a:pt x="1454633" y="2539365"/>
                    <a:pt x="1440345" y="2539365"/>
                  </a:cubicBezTo>
                  <a:cubicBezTo>
                    <a:pt x="1438440" y="2539365"/>
                    <a:pt x="1435583" y="2539365"/>
                    <a:pt x="1432725" y="2539365"/>
                  </a:cubicBezTo>
                  <a:cubicBezTo>
                    <a:pt x="1413675" y="2541270"/>
                    <a:pt x="1392720" y="2544127"/>
                    <a:pt x="1371765" y="2544127"/>
                  </a:cubicBezTo>
                  <a:cubicBezTo>
                    <a:pt x="1355573" y="2543175"/>
                    <a:pt x="1338428" y="2543175"/>
                    <a:pt x="1320330" y="2542222"/>
                  </a:cubicBezTo>
                  <a:cubicBezTo>
                    <a:pt x="1297470" y="2542222"/>
                    <a:pt x="1274610" y="2543175"/>
                    <a:pt x="1249845" y="2542222"/>
                  </a:cubicBezTo>
                  <a:cubicBezTo>
                    <a:pt x="1247940" y="2542222"/>
                    <a:pt x="1245083" y="2541270"/>
                    <a:pt x="1242225" y="2541270"/>
                  </a:cubicBezTo>
                  <a:cubicBezTo>
                    <a:pt x="1231748" y="2537460"/>
                    <a:pt x="1224128" y="2533650"/>
                    <a:pt x="1212698" y="2528887"/>
                  </a:cubicBezTo>
                  <a:cubicBezTo>
                    <a:pt x="1207935" y="2532697"/>
                    <a:pt x="1201268" y="2535555"/>
                    <a:pt x="1196505" y="2539365"/>
                  </a:cubicBezTo>
                  <a:lnTo>
                    <a:pt x="1196464" y="2539447"/>
                  </a:lnTo>
                  <a:lnTo>
                    <a:pt x="1209840" y="2530792"/>
                  </a:lnTo>
                  <a:cubicBezTo>
                    <a:pt x="1221270" y="2535554"/>
                    <a:pt x="1229843" y="2539364"/>
                    <a:pt x="1239368" y="2543174"/>
                  </a:cubicBezTo>
                  <a:cubicBezTo>
                    <a:pt x="1224128" y="2543174"/>
                    <a:pt x="1207935" y="2542222"/>
                    <a:pt x="1193648" y="2541269"/>
                  </a:cubicBezTo>
                  <a:lnTo>
                    <a:pt x="1194008" y="2541036"/>
                  </a:lnTo>
                  <a:lnTo>
                    <a:pt x="1164120" y="2536507"/>
                  </a:lnTo>
                  <a:cubicBezTo>
                    <a:pt x="1151738" y="2533650"/>
                    <a:pt x="1140308" y="2531745"/>
                    <a:pt x="1128878" y="2528887"/>
                  </a:cubicBezTo>
                  <a:cubicBezTo>
                    <a:pt x="1118400" y="2526030"/>
                    <a:pt x="1107923" y="2524125"/>
                    <a:pt x="1098398" y="2522220"/>
                  </a:cubicBezTo>
                  <a:cubicBezTo>
                    <a:pt x="1088873" y="2520315"/>
                    <a:pt x="1079348" y="2519362"/>
                    <a:pt x="1070775" y="2517457"/>
                  </a:cubicBezTo>
                  <a:cubicBezTo>
                    <a:pt x="1062203" y="2515552"/>
                    <a:pt x="1053630" y="2514600"/>
                    <a:pt x="1045058" y="2512695"/>
                  </a:cubicBezTo>
                  <a:cubicBezTo>
                    <a:pt x="1010768" y="2506980"/>
                    <a:pt x="979335" y="2500312"/>
                    <a:pt x="941235" y="2486025"/>
                  </a:cubicBezTo>
                  <a:cubicBezTo>
                    <a:pt x="916470" y="2480310"/>
                    <a:pt x="902183" y="2474595"/>
                    <a:pt x="888848" y="2470785"/>
                  </a:cubicBezTo>
                  <a:cubicBezTo>
                    <a:pt x="883133" y="2466975"/>
                    <a:pt x="878370" y="2462212"/>
                    <a:pt x="873608" y="2457450"/>
                  </a:cubicBezTo>
                  <a:cubicBezTo>
                    <a:pt x="862178" y="2455545"/>
                    <a:pt x="850748" y="2453640"/>
                    <a:pt x="838365" y="2450782"/>
                  </a:cubicBezTo>
                  <a:cubicBezTo>
                    <a:pt x="820268" y="2442210"/>
                    <a:pt x="804075" y="2433637"/>
                    <a:pt x="785978" y="2424112"/>
                  </a:cubicBezTo>
                  <a:cubicBezTo>
                    <a:pt x="780263" y="2424112"/>
                    <a:pt x="776453" y="2425065"/>
                    <a:pt x="770738" y="2425065"/>
                  </a:cubicBezTo>
                  <a:cubicBezTo>
                    <a:pt x="751688" y="2415540"/>
                    <a:pt x="734543" y="2406967"/>
                    <a:pt x="716445" y="2397442"/>
                  </a:cubicBezTo>
                  <a:cubicBezTo>
                    <a:pt x="713588" y="2391727"/>
                    <a:pt x="709778" y="2386012"/>
                    <a:pt x="706920" y="2380297"/>
                  </a:cubicBezTo>
                  <a:cubicBezTo>
                    <a:pt x="706920" y="2380297"/>
                    <a:pt x="707873" y="2380297"/>
                    <a:pt x="708825" y="2379345"/>
                  </a:cubicBezTo>
                  <a:cubicBezTo>
                    <a:pt x="719303" y="2386012"/>
                    <a:pt x="730733" y="2391727"/>
                    <a:pt x="742163" y="2397442"/>
                  </a:cubicBezTo>
                  <a:cubicBezTo>
                    <a:pt x="753593" y="2403157"/>
                    <a:pt x="764070" y="2408872"/>
                    <a:pt x="775500" y="2415540"/>
                  </a:cubicBezTo>
                  <a:cubicBezTo>
                    <a:pt x="779310" y="2413635"/>
                    <a:pt x="782168" y="2411730"/>
                    <a:pt x="785025" y="2409825"/>
                  </a:cubicBezTo>
                  <a:cubicBezTo>
                    <a:pt x="766928" y="2401252"/>
                    <a:pt x="755498" y="2391727"/>
                    <a:pt x="745973" y="2384107"/>
                  </a:cubicBezTo>
                  <a:cubicBezTo>
                    <a:pt x="736448" y="2376487"/>
                    <a:pt x="726923" y="2371725"/>
                    <a:pt x="713588" y="2369820"/>
                  </a:cubicBezTo>
                  <a:cubicBezTo>
                    <a:pt x="686918" y="2350770"/>
                    <a:pt x="678345" y="2350770"/>
                    <a:pt x="668820" y="2344102"/>
                  </a:cubicBezTo>
                  <a:cubicBezTo>
                    <a:pt x="655485" y="2335530"/>
                    <a:pt x="643103" y="2327910"/>
                    <a:pt x="630720" y="2319337"/>
                  </a:cubicBezTo>
                  <a:cubicBezTo>
                    <a:pt x="600240" y="2302192"/>
                    <a:pt x="608813" y="2320290"/>
                    <a:pt x="570713" y="2293620"/>
                  </a:cubicBezTo>
                  <a:cubicBezTo>
                    <a:pt x="563093" y="2287905"/>
                    <a:pt x="556425" y="2282190"/>
                    <a:pt x="547853" y="2274570"/>
                  </a:cubicBezTo>
                  <a:cubicBezTo>
                    <a:pt x="549758" y="2274570"/>
                    <a:pt x="551663" y="2273617"/>
                    <a:pt x="552615" y="2272665"/>
                  </a:cubicBezTo>
                  <a:cubicBezTo>
                    <a:pt x="561188" y="2275522"/>
                    <a:pt x="567855" y="2277427"/>
                    <a:pt x="575475" y="2279332"/>
                  </a:cubicBezTo>
                  <a:cubicBezTo>
                    <a:pt x="559283" y="2261235"/>
                    <a:pt x="556425" y="2253615"/>
                    <a:pt x="527850" y="2229802"/>
                  </a:cubicBezTo>
                  <a:cubicBezTo>
                    <a:pt x="518325" y="2222182"/>
                    <a:pt x="509753" y="2214562"/>
                    <a:pt x="501180" y="2207895"/>
                  </a:cubicBezTo>
                  <a:cubicBezTo>
                    <a:pt x="492608" y="2200275"/>
                    <a:pt x="484035" y="2193607"/>
                    <a:pt x="476415" y="2185987"/>
                  </a:cubicBezTo>
                  <a:cubicBezTo>
                    <a:pt x="470700" y="2180272"/>
                    <a:pt x="455460" y="2174557"/>
                    <a:pt x="444983" y="2160270"/>
                  </a:cubicBezTo>
                  <a:cubicBezTo>
                    <a:pt x="428790" y="2143125"/>
                    <a:pt x="415455" y="2126932"/>
                    <a:pt x="399263" y="2109787"/>
                  </a:cubicBezTo>
                  <a:lnTo>
                    <a:pt x="396126" y="2099983"/>
                  </a:lnTo>
                  <a:lnTo>
                    <a:pt x="386880" y="2090737"/>
                  </a:lnTo>
                  <a:cubicBezTo>
                    <a:pt x="376403" y="2080260"/>
                    <a:pt x="365925" y="2068830"/>
                    <a:pt x="355448" y="2056447"/>
                  </a:cubicBezTo>
                  <a:cubicBezTo>
                    <a:pt x="353543" y="2049780"/>
                    <a:pt x="339255" y="2031682"/>
                    <a:pt x="351638" y="2039302"/>
                  </a:cubicBezTo>
                  <a:cubicBezTo>
                    <a:pt x="346875" y="2033587"/>
                    <a:pt x="343065" y="2026920"/>
                    <a:pt x="339255" y="2022157"/>
                  </a:cubicBezTo>
                  <a:lnTo>
                    <a:pt x="337780" y="2019844"/>
                  </a:lnTo>
                  <a:lnTo>
                    <a:pt x="323062" y="2009774"/>
                  </a:lnTo>
                  <a:cubicBezTo>
                    <a:pt x="311632" y="1996439"/>
                    <a:pt x="302107" y="1982152"/>
                    <a:pt x="294487" y="1968817"/>
                  </a:cubicBezTo>
                  <a:cubicBezTo>
                    <a:pt x="286867" y="1954529"/>
                    <a:pt x="281152" y="1941194"/>
                    <a:pt x="278295" y="1930717"/>
                  </a:cubicBezTo>
                  <a:lnTo>
                    <a:pt x="276390" y="1930717"/>
                  </a:lnTo>
                  <a:cubicBezTo>
                    <a:pt x="268770" y="1917382"/>
                    <a:pt x="261150" y="1903095"/>
                    <a:pt x="254483" y="1888807"/>
                  </a:cubicBezTo>
                  <a:cubicBezTo>
                    <a:pt x="247815" y="1874520"/>
                    <a:pt x="240195" y="1861185"/>
                    <a:pt x="233528" y="1846897"/>
                  </a:cubicBezTo>
                  <a:cubicBezTo>
                    <a:pt x="225908" y="1830705"/>
                    <a:pt x="218288" y="1814512"/>
                    <a:pt x="211620" y="1798320"/>
                  </a:cubicBezTo>
                  <a:cubicBezTo>
                    <a:pt x="204953" y="1782127"/>
                    <a:pt x="198285" y="1764982"/>
                    <a:pt x="191618" y="1748790"/>
                  </a:cubicBezTo>
                  <a:cubicBezTo>
                    <a:pt x="199238" y="1759267"/>
                    <a:pt x="205905" y="1769745"/>
                    <a:pt x="211620" y="1782127"/>
                  </a:cubicBezTo>
                  <a:cubicBezTo>
                    <a:pt x="217335" y="1794510"/>
                    <a:pt x="223050" y="1807845"/>
                    <a:pt x="231623" y="1824037"/>
                  </a:cubicBezTo>
                  <a:cubicBezTo>
                    <a:pt x="235433" y="1829752"/>
                    <a:pt x="236385" y="1839277"/>
                    <a:pt x="238290" y="1846897"/>
                  </a:cubicBezTo>
                  <a:lnTo>
                    <a:pt x="241045" y="1850938"/>
                  </a:lnTo>
                  <a:lnTo>
                    <a:pt x="237654" y="1833304"/>
                  </a:lnTo>
                  <a:lnTo>
                    <a:pt x="228808" y="1817251"/>
                  </a:lnTo>
                  <a:lnTo>
                    <a:pt x="214410" y="1784873"/>
                  </a:lnTo>
                  <a:lnTo>
                    <a:pt x="197332" y="1756409"/>
                  </a:lnTo>
                  <a:cubicBezTo>
                    <a:pt x="190665" y="1737359"/>
                    <a:pt x="183045" y="1718309"/>
                    <a:pt x="176377" y="1699259"/>
                  </a:cubicBezTo>
                  <a:lnTo>
                    <a:pt x="158426" y="1640679"/>
                  </a:lnTo>
                  <a:lnTo>
                    <a:pt x="152529" y="1623596"/>
                  </a:lnTo>
                  <a:cubicBezTo>
                    <a:pt x="142540" y="1590017"/>
                    <a:pt x="133958" y="1555831"/>
                    <a:pt x="126853" y="1521108"/>
                  </a:cubicBezTo>
                  <a:lnTo>
                    <a:pt x="115498" y="1446707"/>
                  </a:lnTo>
                  <a:lnTo>
                    <a:pt x="115417" y="1448752"/>
                  </a:lnTo>
                  <a:cubicBezTo>
                    <a:pt x="115417" y="1453515"/>
                    <a:pt x="115417" y="1457325"/>
                    <a:pt x="116370" y="1463992"/>
                  </a:cubicBezTo>
                  <a:cubicBezTo>
                    <a:pt x="118275" y="1475422"/>
                    <a:pt x="120180" y="1486852"/>
                    <a:pt x="121132" y="1499235"/>
                  </a:cubicBezTo>
                  <a:cubicBezTo>
                    <a:pt x="123037" y="1511617"/>
                    <a:pt x="124942" y="1524000"/>
                    <a:pt x="126847" y="1535430"/>
                  </a:cubicBezTo>
                  <a:cubicBezTo>
                    <a:pt x="122085" y="1526857"/>
                    <a:pt x="120180" y="1515427"/>
                    <a:pt x="117322" y="1503997"/>
                  </a:cubicBezTo>
                  <a:cubicBezTo>
                    <a:pt x="115417" y="1491615"/>
                    <a:pt x="113512" y="1478280"/>
                    <a:pt x="110655" y="1463992"/>
                  </a:cubicBezTo>
                  <a:cubicBezTo>
                    <a:pt x="105892" y="1463992"/>
                    <a:pt x="104940" y="1463992"/>
                    <a:pt x="103035" y="1463992"/>
                  </a:cubicBezTo>
                  <a:cubicBezTo>
                    <a:pt x="102082" y="1453515"/>
                    <a:pt x="101130" y="1443990"/>
                    <a:pt x="98272" y="1427797"/>
                  </a:cubicBezTo>
                  <a:cubicBezTo>
                    <a:pt x="96367" y="1420177"/>
                    <a:pt x="93510" y="1412557"/>
                    <a:pt x="91605" y="1404937"/>
                  </a:cubicBezTo>
                  <a:cubicBezTo>
                    <a:pt x="89700" y="1397317"/>
                    <a:pt x="87795" y="1389697"/>
                    <a:pt x="85890" y="1383030"/>
                  </a:cubicBezTo>
                  <a:cubicBezTo>
                    <a:pt x="80175" y="1376362"/>
                    <a:pt x="75412" y="1371600"/>
                    <a:pt x="69697" y="1365885"/>
                  </a:cubicBezTo>
                  <a:cubicBezTo>
                    <a:pt x="67792" y="1365885"/>
                    <a:pt x="66840" y="1365885"/>
                    <a:pt x="64935" y="1365885"/>
                  </a:cubicBezTo>
                  <a:cubicBezTo>
                    <a:pt x="63030" y="1360170"/>
                    <a:pt x="61125" y="1351597"/>
                    <a:pt x="60172" y="1342072"/>
                  </a:cubicBezTo>
                  <a:cubicBezTo>
                    <a:pt x="59220" y="1332547"/>
                    <a:pt x="58267" y="1322070"/>
                    <a:pt x="58267" y="1311592"/>
                  </a:cubicBezTo>
                  <a:cubicBezTo>
                    <a:pt x="58267" y="1291590"/>
                    <a:pt x="59220" y="1273492"/>
                    <a:pt x="62077" y="1268730"/>
                  </a:cubicBezTo>
                  <a:cubicBezTo>
                    <a:pt x="63030" y="1263015"/>
                    <a:pt x="63030" y="1258252"/>
                    <a:pt x="63982" y="1253490"/>
                  </a:cubicBezTo>
                  <a:lnTo>
                    <a:pt x="67226" y="1243037"/>
                  </a:lnTo>
                  <a:lnTo>
                    <a:pt x="65649" y="1219200"/>
                  </a:lnTo>
                  <a:cubicBezTo>
                    <a:pt x="65887" y="1207294"/>
                    <a:pt x="66839" y="1194911"/>
                    <a:pt x="67792" y="1183957"/>
                  </a:cubicBezTo>
                  <a:lnTo>
                    <a:pt x="71602" y="1176814"/>
                  </a:lnTo>
                  <a:lnTo>
                    <a:pt x="71602" y="1172527"/>
                  </a:lnTo>
                  <a:cubicBezTo>
                    <a:pt x="69697" y="1178242"/>
                    <a:pt x="66840" y="1182052"/>
                    <a:pt x="63982" y="1186815"/>
                  </a:cubicBezTo>
                  <a:cubicBezTo>
                    <a:pt x="62077" y="1183005"/>
                    <a:pt x="59220" y="1181100"/>
                    <a:pt x="57315" y="1177290"/>
                  </a:cubicBezTo>
                  <a:cubicBezTo>
                    <a:pt x="53505" y="1171575"/>
                    <a:pt x="54457" y="1120140"/>
                    <a:pt x="44932" y="1160145"/>
                  </a:cubicBezTo>
                  <a:lnTo>
                    <a:pt x="42670" y="1146572"/>
                  </a:lnTo>
                  <a:lnTo>
                    <a:pt x="42075" y="1147762"/>
                  </a:lnTo>
                  <a:cubicBezTo>
                    <a:pt x="41122" y="1160145"/>
                    <a:pt x="39217" y="1173480"/>
                    <a:pt x="38265" y="1185862"/>
                  </a:cubicBezTo>
                  <a:cubicBezTo>
                    <a:pt x="37312" y="1198245"/>
                    <a:pt x="35407" y="1211580"/>
                    <a:pt x="35407" y="1223962"/>
                  </a:cubicBezTo>
                  <a:cubicBezTo>
                    <a:pt x="34455" y="1233487"/>
                    <a:pt x="33502" y="1243965"/>
                    <a:pt x="32550" y="1253490"/>
                  </a:cubicBezTo>
                  <a:lnTo>
                    <a:pt x="32550" y="1314449"/>
                  </a:lnTo>
                  <a:cubicBezTo>
                    <a:pt x="32550" y="1324927"/>
                    <a:pt x="32550" y="1335404"/>
                    <a:pt x="33502" y="1345882"/>
                  </a:cubicBezTo>
                  <a:cubicBezTo>
                    <a:pt x="34455" y="1356359"/>
                    <a:pt x="35407" y="1366837"/>
                    <a:pt x="35407" y="1377314"/>
                  </a:cubicBezTo>
                  <a:cubicBezTo>
                    <a:pt x="31597" y="1378267"/>
                    <a:pt x="32550" y="1413509"/>
                    <a:pt x="26835" y="1406842"/>
                  </a:cubicBezTo>
                  <a:cubicBezTo>
                    <a:pt x="25882" y="1406842"/>
                    <a:pt x="25882" y="1406842"/>
                    <a:pt x="24930" y="1406842"/>
                  </a:cubicBezTo>
                  <a:cubicBezTo>
                    <a:pt x="19215" y="1385887"/>
                    <a:pt x="19215" y="1367789"/>
                    <a:pt x="19215" y="1349692"/>
                  </a:cubicBezTo>
                  <a:cubicBezTo>
                    <a:pt x="19215" y="1331594"/>
                    <a:pt x="22072" y="1313497"/>
                    <a:pt x="19215" y="1290637"/>
                  </a:cubicBezTo>
                  <a:cubicBezTo>
                    <a:pt x="20167" y="1274444"/>
                    <a:pt x="22072" y="1260157"/>
                    <a:pt x="23977" y="1244917"/>
                  </a:cubicBezTo>
                  <a:lnTo>
                    <a:pt x="32546" y="1253485"/>
                  </a:lnTo>
                  <a:lnTo>
                    <a:pt x="24930" y="1243965"/>
                  </a:lnTo>
                  <a:cubicBezTo>
                    <a:pt x="23025" y="1234440"/>
                    <a:pt x="23025" y="1223962"/>
                    <a:pt x="23025" y="1209675"/>
                  </a:cubicBezTo>
                  <a:cubicBezTo>
                    <a:pt x="23025" y="1195387"/>
                    <a:pt x="23977" y="1178242"/>
                    <a:pt x="24930" y="1157287"/>
                  </a:cubicBezTo>
                  <a:cubicBezTo>
                    <a:pt x="24930" y="1152525"/>
                    <a:pt x="25882" y="1147762"/>
                    <a:pt x="25882" y="1143000"/>
                  </a:cubicBezTo>
                  <a:cubicBezTo>
                    <a:pt x="26835" y="1135380"/>
                    <a:pt x="27787" y="1126807"/>
                    <a:pt x="28740" y="1119187"/>
                  </a:cubicBezTo>
                  <a:cubicBezTo>
                    <a:pt x="32550" y="1105852"/>
                    <a:pt x="36360" y="1089660"/>
                    <a:pt x="40170" y="1076325"/>
                  </a:cubicBezTo>
                  <a:lnTo>
                    <a:pt x="45865" y="1047851"/>
                  </a:lnTo>
                  <a:lnTo>
                    <a:pt x="43980" y="1041082"/>
                  </a:lnTo>
                  <a:cubicBezTo>
                    <a:pt x="42075" y="1053465"/>
                    <a:pt x="39217" y="1064895"/>
                    <a:pt x="37312" y="1079182"/>
                  </a:cubicBezTo>
                  <a:cubicBezTo>
                    <a:pt x="33502" y="1092517"/>
                    <a:pt x="29692" y="1108710"/>
                    <a:pt x="25882" y="1122045"/>
                  </a:cubicBezTo>
                  <a:cubicBezTo>
                    <a:pt x="24930" y="1129665"/>
                    <a:pt x="23977" y="1138237"/>
                    <a:pt x="23025" y="1145857"/>
                  </a:cubicBezTo>
                  <a:cubicBezTo>
                    <a:pt x="23025" y="1150620"/>
                    <a:pt x="22072" y="1155382"/>
                    <a:pt x="22072" y="1160145"/>
                  </a:cubicBezTo>
                  <a:cubicBezTo>
                    <a:pt x="22072" y="1181100"/>
                    <a:pt x="21120" y="1198245"/>
                    <a:pt x="20167" y="1212532"/>
                  </a:cubicBezTo>
                  <a:cubicBezTo>
                    <a:pt x="20167" y="1226820"/>
                    <a:pt x="21120" y="1237297"/>
                    <a:pt x="22072" y="1246822"/>
                  </a:cubicBezTo>
                  <a:cubicBezTo>
                    <a:pt x="20167" y="1263015"/>
                    <a:pt x="18262" y="1277302"/>
                    <a:pt x="17310" y="1292542"/>
                  </a:cubicBezTo>
                  <a:cubicBezTo>
                    <a:pt x="20167" y="1315402"/>
                    <a:pt x="17310" y="1333500"/>
                    <a:pt x="17310" y="1351597"/>
                  </a:cubicBezTo>
                  <a:cubicBezTo>
                    <a:pt x="17310" y="1369695"/>
                    <a:pt x="17310" y="1387792"/>
                    <a:pt x="23025" y="1408747"/>
                  </a:cubicBezTo>
                  <a:cubicBezTo>
                    <a:pt x="23025" y="1408747"/>
                    <a:pt x="23977" y="1408747"/>
                    <a:pt x="24930" y="1408747"/>
                  </a:cubicBezTo>
                  <a:cubicBezTo>
                    <a:pt x="28740" y="1426845"/>
                    <a:pt x="32550" y="1443990"/>
                    <a:pt x="37312" y="1463040"/>
                  </a:cubicBezTo>
                  <a:cubicBezTo>
                    <a:pt x="38265" y="1475422"/>
                    <a:pt x="41122" y="1486852"/>
                    <a:pt x="43980" y="1507807"/>
                  </a:cubicBezTo>
                  <a:cubicBezTo>
                    <a:pt x="48742" y="1524000"/>
                    <a:pt x="53505" y="1539240"/>
                    <a:pt x="58267" y="1553527"/>
                  </a:cubicBezTo>
                  <a:cubicBezTo>
                    <a:pt x="60410" y="1580673"/>
                    <a:pt x="74877" y="1623893"/>
                    <a:pt x="80770" y="1651843"/>
                  </a:cubicBezTo>
                  <a:lnTo>
                    <a:pt x="82734" y="1670685"/>
                  </a:lnTo>
                  <a:lnTo>
                    <a:pt x="86843" y="1670685"/>
                  </a:lnTo>
                  <a:cubicBezTo>
                    <a:pt x="97320" y="1697355"/>
                    <a:pt x="103988" y="1711642"/>
                    <a:pt x="107798" y="1721167"/>
                  </a:cubicBezTo>
                  <a:cubicBezTo>
                    <a:pt x="112560" y="1730692"/>
                    <a:pt x="114465" y="1737360"/>
                    <a:pt x="115418" y="1746885"/>
                  </a:cubicBezTo>
                  <a:cubicBezTo>
                    <a:pt x="111608" y="1745932"/>
                    <a:pt x="106845" y="1736407"/>
                    <a:pt x="101130" y="1724977"/>
                  </a:cubicBezTo>
                  <a:cubicBezTo>
                    <a:pt x="95415" y="1713547"/>
                    <a:pt x="90653" y="1700212"/>
                    <a:pt x="85890" y="1690687"/>
                  </a:cubicBezTo>
                  <a:cubicBezTo>
                    <a:pt x="81128" y="1678305"/>
                    <a:pt x="89700" y="1712595"/>
                    <a:pt x="84938" y="1700212"/>
                  </a:cubicBezTo>
                  <a:lnTo>
                    <a:pt x="76651" y="1674524"/>
                  </a:lnTo>
                  <a:lnTo>
                    <a:pt x="70650" y="1675447"/>
                  </a:lnTo>
                  <a:cubicBezTo>
                    <a:pt x="67792" y="1667827"/>
                    <a:pt x="65887" y="1660207"/>
                    <a:pt x="63982" y="1653540"/>
                  </a:cubicBezTo>
                  <a:cubicBezTo>
                    <a:pt x="53505" y="1643062"/>
                    <a:pt x="45885" y="1621155"/>
                    <a:pt x="41122" y="1601152"/>
                  </a:cubicBezTo>
                  <a:cubicBezTo>
                    <a:pt x="36360" y="1581150"/>
                    <a:pt x="32550" y="1562100"/>
                    <a:pt x="26835" y="1554480"/>
                  </a:cubicBezTo>
                  <a:cubicBezTo>
                    <a:pt x="22072" y="1537335"/>
                    <a:pt x="22072" y="1519237"/>
                    <a:pt x="25882" y="1515427"/>
                  </a:cubicBezTo>
                  <a:cubicBezTo>
                    <a:pt x="23977" y="1500187"/>
                    <a:pt x="21120" y="1484947"/>
                    <a:pt x="19215" y="1469707"/>
                  </a:cubicBezTo>
                  <a:cubicBezTo>
                    <a:pt x="17310" y="1454467"/>
                    <a:pt x="16357" y="1439227"/>
                    <a:pt x="14452" y="1423987"/>
                  </a:cubicBezTo>
                  <a:cubicBezTo>
                    <a:pt x="10642" y="1412557"/>
                    <a:pt x="6832" y="1403032"/>
                    <a:pt x="3975" y="1390650"/>
                  </a:cubicBezTo>
                  <a:cubicBezTo>
                    <a:pt x="-1740" y="1325880"/>
                    <a:pt x="-2693" y="1250632"/>
                    <a:pt x="10642" y="1213485"/>
                  </a:cubicBezTo>
                  <a:cubicBezTo>
                    <a:pt x="11595" y="1197292"/>
                    <a:pt x="12547" y="1177290"/>
                    <a:pt x="17310" y="1167765"/>
                  </a:cubicBezTo>
                  <a:cubicBezTo>
                    <a:pt x="15405" y="1159192"/>
                    <a:pt x="13500" y="1151572"/>
                    <a:pt x="11595" y="1143000"/>
                  </a:cubicBezTo>
                  <a:cubicBezTo>
                    <a:pt x="13500" y="1126807"/>
                    <a:pt x="11595" y="1089660"/>
                    <a:pt x="23025" y="1074420"/>
                  </a:cubicBezTo>
                  <a:cubicBezTo>
                    <a:pt x="23977" y="1067752"/>
                    <a:pt x="24930" y="1062990"/>
                    <a:pt x="25882" y="1058227"/>
                  </a:cubicBezTo>
                  <a:cubicBezTo>
                    <a:pt x="27787" y="1034415"/>
                    <a:pt x="29692" y="1018222"/>
                    <a:pt x="33502" y="1002982"/>
                  </a:cubicBezTo>
                  <a:cubicBezTo>
                    <a:pt x="40170" y="989647"/>
                    <a:pt x="48742" y="967740"/>
                    <a:pt x="53505" y="962977"/>
                  </a:cubicBezTo>
                  <a:cubicBezTo>
                    <a:pt x="58267" y="973455"/>
                    <a:pt x="46837" y="1000125"/>
                    <a:pt x="48742" y="1017270"/>
                  </a:cubicBezTo>
                  <a:lnTo>
                    <a:pt x="53503" y="1007964"/>
                  </a:lnTo>
                  <a:lnTo>
                    <a:pt x="56362" y="985718"/>
                  </a:lnTo>
                  <a:cubicBezTo>
                    <a:pt x="58267" y="975597"/>
                    <a:pt x="59696" y="966311"/>
                    <a:pt x="57315" y="961072"/>
                  </a:cubicBezTo>
                  <a:cubicBezTo>
                    <a:pt x="60172" y="949642"/>
                    <a:pt x="63030" y="941069"/>
                    <a:pt x="65887" y="929639"/>
                  </a:cubicBezTo>
                  <a:cubicBezTo>
                    <a:pt x="70650" y="914399"/>
                    <a:pt x="74460" y="898207"/>
                    <a:pt x="79222" y="882014"/>
                  </a:cubicBezTo>
                  <a:cubicBezTo>
                    <a:pt x="83985" y="865822"/>
                    <a:pt x="89700" y="849629"/>
                    <a:pt x="95415" y="833437"/>
                  </a:cubicBezTo>
                  <a:lnTo>
                    <a:pt x="96628" y="832072"/>
                  </a:lnTo>
                  <a:lnTo>
                    <a:pt x="103988" y="793432"/>
                  </a:lnTo>
                  <a:cubicBezTo>
                    <a:pt x="107798" y="785812"/>
                    <a:pt x="111608" y="775334"/>
                    <a:pt x="114465" y="765809"/>
                  </a:cubicBezTo>
                  <a:cubicBezTo>
                    <a:pt x="118275" y="756284"/>
                    <a:pt x="123038" y="748664"/>
                    <a:pt x="126848" y="742949"/>
                  </a:cubicBezTo>
                  <a:cubicBezTo>
                    <a:pt x="135420" y="726757"/>
                    <a:pt x="142088" y="710564"/>
                    <a:pt x="151613" y="695324"/>
                  </a:cubicBezTo>
                  <a:cubicBezTo>
                    <a:pt x="158280" y="680084"/>
                    <a:pt x="164948" y="667702"/>
                    <a:pt x="171615" y="652462"/>
                  </a:cubicBezTo>
                  <a:cubicBezTo>
                    <a:pt x="172568" y="639127"/>
                    <a:pt x="191618" y="614362"/>
                    <a:pt x="200190" y="597217"/>
                  </a:cubicBezTo>
                  <a:cubicBezTo>
                    <a:pt x="204953" y="591502"/>
                    <a:pt x="210668" y="585787"/>
                    <a:pt x="221145" y="573404"/>
                  </a:cubicBezTo>
                  <a:cubicBezTo>
                    <a:pt x="227813" y="559117"/>
                    <a:pt x="233528" y="548639"/>
                    <a:pt x="238290" y="540067"/>
                  </a:cubicBezTo>
                  <a:cubicBezTo>
                    <a:pt x="243053" y="531494"/>
                    <a:pt x="247815" y="525779"/>
                    <a:pt x="252578" y="519112"/>
                  </a:cubicBezTo>
                  <a:cubicBezTo>
                    <a:pt x="258293" y="513397"/>
                    <a:pt x="266865" y="503872"/>
                    <a:pt x="267818" y="511492"/>
                  </a:cubicBezTo>
                  <a:cubicBezTo>
                    <a:pt x="268770" y="510539"/>
                    <a:pt x="270675" y="507682"/>
                    <a:pt x="271628" y="505777"/>
                  </a:cubicBezTo>
                  <a:cubicBezTo>
                    <a:pt x="276390" y="495299"/>
                    <a:pt x="281153" y="485774"/>
                    <a:pt x="286868" y="475297"/>
                  </a:cubicBezTo>
                  <a:cubicBezTo>
                    <a:pt x="296393" y="464819"/>
                    <a:pt x="307823" y="446722"/>
                    <a:pt x="316395" y="441007"/>
                  </a:cubicBezTo>
                  <a:cubicBezTo>
                    <a:pt x="309966" y="453151"/>
                    <a:pt x="316931" y="450829"/>
                    <a:pt x="317199" y="455339"/>
                  </a:cubicBezTo>
                  <a:lnTo>
                    <a:pt x="315045" y="461363"/>
                  </a:lnTo>
                  <a:lnTo>
                    <a:pt x="345922" y="429577"/>
                  </a:lnTo>
                  <a:cubicBezTo>
                    <a:pt x="348780" y="423862"/>
                    <a:pt x="354495" y="417195"/>
                    <a:pt x="361162" y="409575"/>
                  </a:cubicBezTo>
                  <a:cubicBezTo>
                    <a:pt x="367830" y="402907"/>
                    <a:pt x="375450" y="396240"/>
                    <a:pt x="381165" y="390525"/>
                  </a:cubicBezTo>
                  <a:lnTo>
                    <a:pt x="382888" y="392440"/>
                  </a:lnTo>
                  <a:lnTo>
                    <a:pt x="382118" y="391477"/>
                  </a:lnTo>
                  <a:cubicBezTo>
                    <a:pt x="390690" y="382904"/>
                    <a:pt x="398310" y="374332"/>
                    <a:pt x="406883" y="366712"/>
                  </a:cubicBezTo>
                  <a:cubicBezTo>
                    <a:pt x="414503" y="359092"/>
                    <a:pt x="423075" y="351472"/>
                    <a:pt x="431648" y="343852"/>
                  </a:cubicBezTo>
                  <a:cubicBezTo>
                    <a:pt x="442125" y="333374"/>
                    <a:pt x="448793" y="324802"/>
                    <a:pt x="458318" y="315277"/>
                  </a:cubicBezTo>
                  <a:cubicBezTo>
                    <a:pt x="470700" y="305752"/>
                    <a:pt x="484035" y="296227"/>
                    <a:pt x="495465" y="287654"/>
                  </a:cubicBezTo>
                  <a:cubicBezTo>
                    <a:pt x="508800" y="277177"/>
                    <a:pt x="522135" y="267652"/>
                    <a:pt x="535470" y="258127"/>
                  </a:cubicBezTo>
                  <a:lnTo>
                    <a:pt x="559389" y="241440"/>
                  </a:lnTo>
                  <a:lnTo>
                    <a:pt x="575475" y="226694"/>
                  </a:lnTo>
                  <a:cubicBezTo>
                    <a:pt x="585000" y="220979"/>
                    <a:pt x="594525" y="215264"/>
                    <a:pt x="604050" y="209549"/>
                  </a:cubicBezTo>
                  <a:cubicBezTo>
                    <a:pt x="613575" y="203834"/>
                    <a:pt x="624052" y="199072"/>
                    <a:pt x="634530" y="193357"/>
                  </a:cubicBezTo>
                  <a:lnTo>
                    <a:pt x="638565" y="191282"/>
                  </a:lnTo>
                  <a:lnTo>
                    <a:pt x="648937" y="181094"/>
                  </a:lnTo>
                  <a:cubicBezTo>
                    <a:pt x="654771" y="176688"/>
                    <a:pt x="661201" y="172402"/>
                    <a:pt x="665963" y="168592"/>
                  </a:cubicBezTo>
                  <a:cubicBezTo>
                    <a:pt x="673583" y="162877"/>
                    <a:pt x="679298" y="160496"/>
                    <a:pt x="684656" y="159067"/>
                  </a:cubicBezTo>
                  <a:lnTo>
                    <a:pt x="697880" y="156023"/>
                  </a:lnTo>
                  <a:lnTo>
                    <a:pt x="700252" y="154304"/>
                  </a:lnTo>
                  <a:cubicBezTo>
                    <a:pt x="782167" y="109537"/>
                    <a:pt x="869797" y="74294"/>
                    <a:pt x="959332" y="49529"/>
                  </a:cubicBezTo>
                  <a:lnTo>
                    <a:pt x="968944" y="47439"/>
                  </a:lnTo>
                  <a:lnTo>
                    <a:pt x="995527" y="38099"/>
                  </a:lnTo>
                  <a:cubicBezTo>
                    <a:pt x="1001719" y="36194"/>
                    <a:pt x="1008148" y="35003"/>
                    <a:pt x="1013863" y="34408"/>
                  </a:cubicBezTo>
                  <a:lnTo>
                    <a:pt x="1023424" y="34327"/>
                  </a:lnTo>
                  <a:lnTo>
                    <a:pt x="1026960" y="33337"/>
                  </a:lnTo>
                  <a:cubicBezTo>
                    <a:pt x="1097445" y="17144"/>
                    <a:pt x="1169835" y="7619"/>
                    <a:pt x="1244130" y="4762"/>
                  </a:cubicBezTo>
                  <a:cubicBezTo>
                    <a:pt x="1262704" y="5238"/>
                    <a:pt x="1283897" y="4762"/>
                    <a:pt x="1305804" y="4524"/>
                  </a:cubicBezTo>
                  <a:cubicBezTo>
                    <a:pt x="1327712" y="4285"/>
                    <a:pt x="1350334" y="4285"/>
                    <a:pt x="1371765" y="5714"/>
                  </a:cubicBezTo>
                  <a:lnTo>
                    <a:pt x="1372993" y="6635"/>
                  </a:lnTo>
                  <a:lnTo>
                    <a:pt x="1405103" y="2857"/>
                  </a:lnTo>
                  <a:cubicBezTo>
                    <a:pt x="1415580" y="4762"/>
                    <a:pt x="1425105" y="5714"/>
                    <a:pt x="1434630" y="7619"/>
                  </a:cubicBezTo>
                  <a:cubicBezTo>
                    <a:pt x="1444155" y="9524"/>
                    <a:pt x="1453680" y="10477"/>
                    <a:pt x="1464158" y="13334"/>
                  </a:cubicBezTo>
                  <a:lnTo>
                    <a:pt x="1479392" y="16797"/>
                  </a:lnTo>
                  <a:lnTo>
                    <a:pt x="1463205" y="12382"/>
                  </a:lnTo>
                  <a:cubicBezTo>
                    <a:pt x="1453680" y="10477"/>
                    <a:pt x="1443202" y="8572"/>
                    <a:pt x="1433677" y="6667"/>
                  </a:cubicBezTo>
                  <a:cubicBezTo>
                    <a:pt x="1424152" y="4762"/>
                    <a:pt x="1414627" y="3810"/>
                    <a:pt x="1404150" y="1905"/>
                  </a:cubicBezTo>
                  <a:cubicBezTo>
                    <a:pt x="1404150" y="1905"/>
                    <a:pt x="1404150" y="952"/>
                    <a:pt x="1404150" y="0"/>
                  </a:cubicBezTo>
                  <a:close/>
                </a:path>
              </a:pathLst>
            </a:custGeom>
            <a:solidFill>
              <a:srgbClr val="3EBB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 sz="1200" b="1">
                <a:solidFill>
                  <a:schemeClr val="bg1"/>
                </a:solidFill>
                <a:latin typeface="+mj-lt"/>
                <a:cs typeface="Arial"/>
              </a:endParaRPr>
            </a:p>
          </p:txBody>
        </p:sp>
        <p:grpSp>
          <p:nvGrpSpPr>
            <p:cNvPr id="237" name="Group 236">
              <a:extLst>
                <a:ext uri="{FF2B5EF4-FFF2-40B4-BE49-F238E27FC236}">
                  <a16:creationId xmlns:a16="http://schemas.microsoft.com/office/drawing/2014/main" id="{7F3805C4-28B5-1E36-8EBE-F0E04A50EDE7}"/>
                </a:ext>
              </a:extLst>
            </p:cNvPr>
            <p:cNvGrpSpPr/>
            <p:nvPr/>
          </p:nvGrpSpPr>
          <p:grpSpPr>
            <a:xfrm>
              <a:off x="2313914" y="1916104"/>
              <a:ext cx="4553418" cy="4369926"/>
              <a:chOff x="677942" y="394926"/>
              <a:chExt cx="4605572" cy="4228810"/>
            </a:xfrm>
          </p:grpSpPr>
          <p:sp>
            <p:nvSpPr>
              <p:cNvPr id="229" name="TextBox 228">
                <a:extLst>
                  <a:ext uri="{FF2B5EF4-FFF2-40B4-BE49-F238E27FC236}">
                    <a16:creationId xmlns:a16="http://schemas.microsoft.com/office/drawing/2014/main" id="{A86576BC-1FC7-C54B-A48B-B96C70C00C60}"/>
                  </a:ext>
                </a:extLst>
              </p:cNvPr>
              <p:cNvSpPr txBox="1"/>
              <p:nvPr/>
            </p:nvSpPr>
            <p:spPr>
              <a:xfrm>
                <a:off x="677942" y="1022436"/>
                <a:ext cx="4605572" cy="36013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Courier New" panose="02070309020205020404" pitchFamily="49" charset="0"/>
                  <a:buChar char="o"/>
                  <a:defRPr/>
                </a:pPr>
                <a:r>
                  <a:rPr lang="en-US" sz="2400" b="1">
                    <a:solidFill>
                      <a:srgbClr val="2C4E86"/>
                    </a:solidFill>
                    <a:cs typeface="Arial"/>
                  </a:rPr>
                  <a:t>Interviews</a:t>
                </a:r>
              </a:p>
              <a:p>
                <a:pPr marL="342900" indent="-342900">
                  <a:buFont typeface="Courier New" panose="02070309020205020404" pitchFamily="49" charset="0"/>
                  <a:buChar char="o"/>
                  <a:defRPr/>
                </a:pPr>
                <a:r>
                  <a:rPr lang="en-US" sz="2400" b="1">
                    <a:solidFill>
                      <a:srgbClr val="2C4E86"/>
                    </a:solidFill>
                    <a:cs typeface="Arial"/>
                  </a:rPr>
                  <a:t>Organizational Chart with Key Positions</a:t>
                </a:r>
              </a:p>
              <a:p>
                <a:pPr marL="342900" indent="-342900">
                  <a:buFont typeface="Courier New" panose="02070309020205020404" pitchFamily="49" charset="0"/>
                  <a:buChar char="o"/>
                  <a:defRPr/>
                </a:pPr>
                <a:r>
                  <a:rPr lang="en-US" sz="2400" b="1">
                    <a:solidFill>
                      <a:srgbClr val="2C4E86"/>
                    </a:solidFill>
                    <a:cs typeface="Arial"/>
                  </a:rPr>
                  <a:t>Resumes: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  <a:defRPr/>
                </a:pPr>
                <a:r>
                  <a:rPr lang="en-US" sz="2400">
                    <a:solidFill>
                      <a:srgbClr val="2C4E86"/>
                    </a:solidFill>
                    <a:cs typeface="Arial"/>
                  </a:rPr>
                  <a:t>Project/Contract Manager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  <a:defRPr/>
                </a:pPr>
                <a:r>
                  <a:rPr lang="en-US" sz="2400">
                    <a:solidFill>
                      <a:srgbClr val="2C4E86"/>
                    </a:solidFill>
                    <a:cs typeface="Arial"/>
                  </a:rPr>
                  <a:t>Key Positions in Each Office: Design, Program Management, PLEMO</a:t>
                </a:r>
              </a:p>
              <a:p>
                <a:pPr>
                  <a:defRPr/>
                </a:pPr>
                <a:endParaRPr lang="en-US" sz="2400" b="1">
                  <a:solidFill>
                    <a:srgbClr val="2C4E86"/>
                  </a:solidFill>
                  <a:cs typeface="Arial"/>
                </a:endParaRPr>
              </a:p>
            </p:txBody>
          </p:sp>
          <p:sp>
            <p:nvSpPr>
              <p:cNvPr id="232" name="TextBox 231">
                <a:extLst>
                  <a:ext uri="{FF2B5EF4-FFF2-40B4-BE49-F238E27FC236}">
                    <a16:creationId xmlns:a16="http://schemas.microsoft.com/office/drawing/2014/main" id="{D16C89CD-D7A5-BBF8-93B0-281633FA1585}"/>
                  </a:ext>
                </a:extLst>
              </p:cNvPr>
              <p:cNvSpPr txBox="1"/>
              <p:nvPr/>
            </p:nvSpPr>
            <p:spPr>
              <a:xfrm>
                <a:off x="1224764" y="394926"/>
                <a:ext cx="2806183" cy="389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cs typeface="Arial"/>
                  </a:rPr>
                  <a:t>Shortlisted Firms: 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5252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" grpId="0" animBg="1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E5EF790-0106-6B58-424A-125922FE7C26}"/>
              </a:ext>
            </a:extLst>
          </p:cNvPr>
          <p:cNvSpPr>
            <a:spLocks noGrp="1"/>
          </p:cNvSpPr>
          <p:nvPr>
            <p:ph type="sldNum" sz="quarter" idx="50"/>
          </p:nvPr>
        </p:nvSpPr>
        <p:spPr/>
        <p:txBody>
          <a:bodyPr/>
          <a:lstStyle/>
          <a:p>
            <a:fld id="{B67B645E-C5E5-4727-B977-D372A0AA71D9}" type="slidenum">
              <a:rPr lang="en-US" noProof="0" smtClean="0"/>
              <a:pPr/>
              <a:t>14</a:t>
            </a:fld>
            <a:endParaRPr lang="en-US" noProof="0"/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A9DACE8B-0530-4A8C-75E3-17C08E81E2CB}"/>
              </a:ext>
            </a:extLst>
          </p:cNvPr>
          <p:cNvSpPr txBox="1"/>
          <p:nvPr/>
        </p:nvSpPr>
        <p:spPr>
          <a:xfrm>
            <a:off x="6976997" y="1776294"/>
            <a:ext cx="5872981" cy="2913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500"/>
              </a:lnSpc>
            </a:pPr>
            <a:r>
              <a:rPr lang="en-US" sz="4000">
                <a:solidFill>
                  <a:srgbClr val="2C4E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TECHNICAL REVIEW COMMITTEE </a:t>
            </a:r>
          </a:p>
          <a:p>
            <a:pPr algn="ctr">
              <a:lnSpc>
                <a:spcPts val="5500"/>
              </a:lnSpc>
            </a:pPr>
            <a:r>
              <a:rPr lang="en-US" sz="4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(TRC) MEMEBERS</a:t>
            </a: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C30270DA-CAEF-4D0B-A1AD-3FD15412EC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4895871"/>
              </p:ext>
            </p:extLst>
          </p:nvPr>
        </p:nvGraphicFramePr>
        <p:xfrm>
          <a:off x="510361" y="1610094"/>
          <a:ext cx="5982339" cy="4505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2">
            <a:extLst>
              <a:ext uri="{FF2B5EF4-FFF2-40B4-BE49-F238E27FC236}">
                <a16:creationId xmlns:a16="http://schemas.microsoft.com/office/drawing/2014/main" id="{67E95133-40EF-4E33-89F8-BA1FAC3FA673}"/>
              </a:ext>
            </a:extLst>
          </p:cNvPr>
          <p:cNvSpPr txBox="1"/>
          <p:nvPr/>
        </p:nvSpPr>
        <p:spPr>
          <a:xfrm>
            <a:off x="510361" y="6160090"/>
            <a:ext cx="4934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C00000"/>
                </a:solidFill>
              </a:rPr>
              <a:t>*Subject to Change</a:t>
            </a:r>
          </a:p>
        </p:txBody>
      </p:sp>
      <p:pic>
        <p:nvPicPr>
          <p:cNvPr id="12" name="Graphic 11" descr="User with solid fill">
            <a:extLst>
              <a:ext uri="{FF2B5EF4-FFF2-40B4-BE49-F238E27FC236}">
                <a16:creationId xmlns:a16="http://schemas.microsoft.com/office/drawing/2014/main" id="{2E311134-77BB-A274-7938-9DABEAB7902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06157" y="410474"/>
            <a:ext cx="1355466" cy="1355466"/>
          </a:xfrm>
          <a:prstGeom prst="rect">
            <a:avLst/>
          </a:prstGeom>
        </p:spPr>
      </p:pic>
      <p:pic>
        <p:nvPicPr>
          <p:cNvPr id="13" name="Graphic 12" descr="User with solid fill">
            <a:extLst>
              <a:ext uri="{FF2B5EF4-FFF2-40B4-BE49-F238E27FC236}">
                <a16:creationId xmlns:a16="http://schemas.microsoft.com/office/drawing/2014/main" id="{838EA3F6-1260-4E70-E7CE-8F12160E991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556790" y="410474"/>
            <a:ext cx="1355466" cy="1355466"/>
          </a:xfrm>
          <a:prstGeom prst="rect">
            <a:avLst/>
          </a:prstGeom>
        </p:spPr>
      </p:pic>
      <p:pic>
        <p:nvPicPr>
          <p:cNvPr id="14" name="Graphic 13" descr="User with solid fill">
            <a:extLst>
              <a:ext uri="{FF2B5EF4-FFF2-40B4-BE49-F238E27FC236}">
                <a16:creationId xmlns:a16="http://schemas.microsoft.com/office/drawing/2014/main" id="{30DF1F81-95F1-0FAF-7005-33716F3DB18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089729" y="410474"/>
            <a:ext cx="1355466" cy="1355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841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F1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BD529E4-6454-B58D-F89F-7E605845D9F2}"/>
              </a:ext>
            </a:extLst>
          </p:cNvPr>
          <p:cNvGrpSpPr/>
          <p:nvPr/>
        </p:nvGrpSpPr>
        <p:grpSpPr>
          <a:xfrm>
            <a:off x="0" y="1853852"/>
            <a:ext cx="12192000" cy="4723652"/>
            <a:chOff x="0" y="1853852"/>
            <a:chExt cx="12192000" cy="4723652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B7204E0-6261-6AB8-A7D1-17075EA41315}"/>
                </a:ext>
              </a:extLst>
            </p:cNvPr>
            <p:cNvSpPr/>
            <p:nvPr/>
          </p:nvSpPr>
          <p:spPr>
            <a:xfrm>
              <a:off x="0" y="1853852"/>
              <a:ext cx="12192000" cy="542880"/>
            </a:xfrm>
            <a:custGeom>
              <a:avLst/>
              <a:gdLst>
                <a:gd name="connsiteX0" fmla="*/ 0 w 12192000"/>
                <a:gd name="connsiteY0" fmla="*/ 90482 h 542880"/>
                <a:gd name="connsiteX1" fmla="*/ 90482 w 12192000"/>
                <a:gd name="connsiteY1" fmla="*/ 0 h 542880"/>
                <a:gd name="connsiteX2" fmla="*/ 12101518 w 12192000"/>
                <a:gd name="connsiteY2" fmla="*/ 0 h 542880"/>
                <a:gd name="connsiteX3" fmla="*/ 12192000 w 12192000"/>
                <a:gd name="connsiteY3" fmla="*/ 90482 h 542880"/>
                <a:gd name="connsiteX4" fmla="*/ 12192000 w 12192000"/>
                <a:gd name="connsiteY4" fmla="*/ 452398 h 542880"/>
                <a:gd name="connsiteX5" fmla="*/ 12101518 w 12192000"/>
                <a:gd name="connsiteY5" fmla="*/ 542880 h 542880"/>
                <a:gd name="connsiteX6" fmla="*/ 90482 w 12192000"/>
                <a:gd name="connsiteY6" fmla="*/ 542880 h 542880"/>
                <a:gd name="connsiteX7" fmla="*/ 0 w 12192000"/>
                <a:gd name="connsiteY7" fmla="*/ 452398 h 542880"/>
                <a:gd name="connsiteX8" fmla="*/ 0 w 12192000"/>
                <a:gd name="connsiteY8" fmla="*/ 90482 h 54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92000" h="542880">
                  <a:moveTo>
                    <a:pt x="0" y="90482"/>
                  </a:moveTo>
                  <a:cubicBezTo>
                    <a:pt x="0" y="40510"/>
                    <a:pt x="40510" y="0"/>
                    <a:pt x="90482" y="0"/>
                  </a:cubicBezTo>
                  <a:lnTo>
                    <a:pt x="12101518" y="0"/>
                  </a:lnTo>
                  <a:cubicBezTo>
                    <a:pt x="12151490" y="0"/>
                    <a:pt x="12192000" y="40510"/>
                    <a:pt x="12192000" y="90482"/>
                  </a:cubicBezTo>
                  <a:lnTo>
                    <a:pt x="12192000" y="452398"/>
                  </a:lnTo>
                  <a:cubicBezTo>
                    <a:pt x="12192000" y="502370"/>
                    <a:pt x="12151490" y="542880"/>
                    <a:pt x="12101518" y="542880"/>
                  </a:cubicBezTo>
                  <a:lnTo>
                    <a:pt x="90482" y="542880"/>
                  </a:lnTo>
                  <a:cubicBezTo>
                    <a:pt x="40510" y="542880"/>
                    <a:pt x="0" y="502370"/>
                    <a:pt x="0" y="452398"/>
                  </a:cubicBezTo>
                  <a:lnTo>
                    <a:pt x="0" y="90482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6991" tIns="136991" rIns="136991" bIns="136991" numCol="1" spcCol="1270" anchor="ctr" anchorCtr="0">
              <a:noAutofit/>
            </a:bodyPr>
            <a:lstStyle/>
            <a:p>
              <a:pPr marL="0" lvl="0" indent="0" algn="l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900" b="1" kern="120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9EFC4282-08E2-7129-EFA8-85344FDB460D}"/>
                </a:ext>
              </a:extLst>
            </p:cNvPr>
            <p:cNvSpPr/>
            <p:nvPr/>
          </p:nvSpPr>
          <p:spPr>
            <a:xfrm>
              <a:off x="0" y="2495465"/>
              <a:ext cx="12022794" cy="4082039"/>
            </a:xfrm>
            <a:custGeom>
              <a:avLst/>
              <a:gdLst>
                <a:gd name="connsiteX0" fmla="*/ 0 w 12192000"/>
                <a:gd name="connsiteY0" fmla="*/ 0 h 4082039"/>
                <a:gd name="connsiteX1" fmla="*/ 12192000 w 12192000"/>
                <a:gd name="connsiteY1" fmla="*/ 0 h 4082039"/>
                <a:gd name="connsiteX2" fmla="*/ 12192000 w 12192000"/>
                <a:gd name="connsiteY2" fmla="*/ 4082039 h 4082039"/>
                <a:gd name="connsiteX3" fmla="*/ 0 w 12192000"/>
                <a:gd name="connsiteY3" fmla="*/ 4082039 h 4082039"/>
                <a:gd name="connsiteX4" fmla="*/ 0 w 12192000"/>
                <a:gd name="connsiteY4" fmla="*/ 0 h 408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92000" h="4082039">
                  <a:moveTo>
                    <a:pt x="0" y="0"/>
                  </a:moveTo>
                  <a:lnTo>
                    <a:pt x="12192000" y="0"/>
                  </a:lnTo>
                  <a:lnTo>
                    <a:pt x="12192000" y="4082039"/>
                  </a:lnTo>
                  <a:lnTo>
                    <a:pt x="0" y="408203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7096" tIns="36830" rIns="206248" bIns="36830" numCol="1" spcCol="1270" anchor="t" anchorCtr="0">
              <a:noAutofit/>
            </a:bodyPr>
            <a:lstStyle/>
            <a:p>
              <a:pPr marL="228600" lvl="1" indent="-228600" algn="l" defTabSz="1022350">
                <a:spcBef>
                  <a:spcPct val="0"/>
                </a:spcBef>
                <a:spcAft>
                  <a:spcPct val="20000"/>
                </a:spcAft>
                <a:buClr>
                  <a:srgbClr val="3EBBF0"/>
                </a:buClr>
                <a:buFont typeface="Wingdings" panose="05000000000000000000" pitchFamily="2" charset="2"/>
                <a:buChar char=""/>
              </a:pPr>
              <a:r>
                <a:rPr lang="en-US" sz="2300" b="1" kern="1200">
                  <a:solidFill>
                    <a:srgbClr val="2C4E86"/>
                  </a:solidFill>
                </a:rPr>
                <a:t>Refer to </a:t>
              </a:r>
              <a:r>
                <a:rPr lang="en-US" sz="2300" b="1" u="sng" kern="1200">
                  <a:solidFill>
                    <a:srgbClr val="329DE4"/>
                  </a:solidFill>
                </a:rPr>
                <a:t>Conflict of Interest Procedure for Department Contracts procedure # 375-030-006.</a:t>
              </a:r>
              <a:endParaRPr lang="en-US" sz="2300" b="1" kern="1200">
                <a:solidFill>
                  <a:srgbClr val="329DE4"/>
                </a:solidFill>
              </a:endParaRPr>
            </a:p>
            <a:p>
              <a:pPr marL="228600" lvl="1" indent="-228600" algn="l" defTabSz="1022350">
                <a:spcBef>
                  <a:spcPct val="0"/>
                </a:spcBef>
                <a:spcAft>
                  <a:spcPct val="20000"/>
                </a:spcAft>
                <a:buClr>
                  <a:srgbClr val="3EBBF0"/>
                </a:buClr>
                <a:buFont typeface="Wingdings" panose="05000000000000000000" pitchFamily="2" charset="2"/>
                <a:buChar char=""/>
              </a:pPr>
              <a:r>
                <a:rPr lang="en-US" sz="2300" b="1" kern="1200">
                  <a:solidFill>
                    <a:srgbClr val="2C4E86"/>
                  </a:solidFill>
                </a:rPr>
                <a:t>Providing services required on the GEC may cause ineligibility for the consultant (Prime and/or Sub) to pursue other Department contracts or phases of a project.</a:t>
              </a:r>
            </a:p>
            <a:p>
              <a:pPr marL="228600" lvl="1" indent="-228600" algn="l" defTabSz="1022350">
                <a:spcBef>
                  <a:spcPct val="0"/>
                </a:spcBef>
                <a:spcAft>
                  <a:spcPct val="20000"/>
                </a:spcAft>
                <a:buClr>
                  <a:srgbClr val="3EBBF0"/>
                </a:buClr>
                <a:buFont typeface="Wingdings" panose="05000000000000000000" pitchFamily="2" charset="2"/>
                <a:buChar char=""/>
              </a:pPr>
              <a:r>
                <a:rPr lang="en-US" sz="2300" b="1" kern="1200">
                  <a:solidFill>
                    <a:srgbClr val="2C4E86"/>
                  </a:solidFill>
                </a:rPr>
                <a:t>GEC Consultant/Subconsultant has the responsibility to disclose any potential conflict of interest.</a:t>
              </a:r>
            </a:p>
            <a:p>
              <a:pPr marL="457200" lvl="2" indent="-228600" algn="l" defTabSz="1022350">
                <a:spcBef>
                  <a:spcPct val="0"/>
                </a:spcBef>
                <a:spcAft>
                  <a:spcPct val="20000"/>
                </a:spcAft>
                <a:buClr>
                  <a:srgbClr val="3EBBF0"/>
                </a:buClr>
                <a:buFont typeface="Wingdings" panose="05000000000000000000" pitchFamily="2" charset="2"/>
                <a:buChar char="§"/>
              </a:pPr>
              <a:r>
                <a:rPr lang="en-US" sz="2300" b="1" kern="1200">
                  <a:solidFill>
                    <a:srgbClr val="2C4E86"/>
                  </a:solidFill>
                </a:rPr>
                <a:t>Recuse themselves</a:t>
              </a:r>
            </a:p>
            <a:p>
              <a:pPr marL="457200" lvl="2" indent="-228600" algn="l" defTabSz="1022350">
                <a:spcBef>
                  <a:spcPct val="0"/>
                </a:spcBef>
                <a:spcAft>
                  <a:spcPct val="20000"/>
                </a:spcAft>
                <a:buClr>
                  <a:srgbClr val="3EBBF0"/>
                </a:buClr>
                <a:buFont typeface="Wingdings" panose="05000000000000000000" pitchFamily="2" charset="2"/>
                <a:buChar char="§"/>
              </a:pPr>
              <a:r>
                <a:rPr lang="en-US" sz="2300" b="1" kern="1200">
                  <a:solidFill>
                    <a:srgbClr val="2C4E86"/>
                  </a:solidFill>
                </a:rPr>
                <a:t>Request a determination on eligibility from the District Secretary</a:t>
              </a:r>
            </a:p>
            <a:p>
              <a:pPr marL="228600" lvl="1" indent="-228600" algn="l" defTabSz="1022350">
                <a:spcBef>
                  <a:spcPct val="0"/>
                </a:spcBef>
                <a:spcAft>
                  <a:spcPct val="20000"/>
                </a:spcAft>
                <a:buClr>
                  <a:srgbClr val="3EBBF0"/>
                </a:buClr>
                <a:buFont typeface="Wingdings" panose="05000000000000000000" pitchFamily="2" charset="2"/>
                <a:buChar char="n"/>
              </a:pPr>
              <a:r>
                <a:rPr lang="en-US" sz="2300" b="1" kern="1200">
                  <a:solidFill>
                    <a:srgbClr val="2C4E86"/>
                  </a:solidFill>
                </a:rPr>
                <a:t>If any assigned staff is required to perform a duty that would create a conflict of interest on a project, the Consultant shall provide alternate resources.</a:t>
              </a:r>
            </a:p>
            <a:p>
              <a:pPr marL="228600" lvl="1" indent="-228600" algn="l" defTabSz="1022350">
                <a:spcBef>
                  <a:spcPct val="0"/>
                </a:spcBef>
                <a:spcAft>
                  <a:spcPct val="20000"/>
                </a:spcAft>
                <a:buClr>
                  <a:srgbClr val="3EBBF0"/>
                </a:buClr>
                <a:buFont typeface="Wingdings" panose="05000000000000000000" pitchFamily="2" charset="2"/>
                <a:buChar char="n"/>
              </a:pPr>
              <a:r>
                <a:rPr lang="en-US" sz="2300" b="1" kern="1200">
                  <a:solidFill>
                    <a:srgbClr val="2C4E86"/>
                  </a:solidFill>
                </a:rPr>
                <a:t>If alternate resources are required, there is no guarantee the originally assigned staff will continue working on the assigned task work order. </a:t>
              </a:r>
            </a:p>
            <a:p>
              <a:pPr marL="228600" lvl="1" indent="-22860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"/>
              </a:pPr>
              <a:endParaRPr lang="en-US" sz="2300" b="1" kern="1200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B7C3F36-5166-DE5B-2DCD-DF400B81FFBE}"/>
              </a:ext>
            </a:extLst>
          </p:cNvPr>
          <p:cNvSpPr txBox="1"/>
          <p:nvPr/>
        </p:nvSpPr>
        <p:spPr>
          <a:xfrm>
            <a:off x="0" y="503694"/>
            <a:ext cx="6619909" cy="14171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lnSpc>
                <a:spcPts val="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6000" b="1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CONFLICT</a:t>
            </a:r>
            <a:r>
              <a:rPr lang="en-US" sz="6000" b="1">
                <a:solidFill>
                  <a:srgbClr val="2C4E86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OF INTEREST</a:t>
            </a:r>
          </a:p>
        </p:txBody>
      </p:sp>
      <p:pic>
        <p:nvPicPr>
          <p:cNvPr id="5" name="Picture 4" descr="Two men holding up arrows&#10;&#10;Description automatically generated with medium confidence">
            <a:extLst>
              <a:ext uri="{FF2B5EF4-FFF2-40B4-BE49-F238E27FC236}">
                <a16:creationId xmlns:a16="http://schemas.microsoft.com/office/drawing/2014/main" id="{9BDFA043-3A23-AE05-BDC7-B47498D6AE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5501" y="0"/>
            <a:ext cx="6317293" cy="2424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513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4E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F4DB423-6186-4136-83E0-35012DE1E7D8}"/>
              </a:ext>
            </a:extLst>
          </p:cNvPr>
          <p:cNvSpPr txBox="1">
            <a:spLocks/>
          </p:cNvSpPr>
          <p:nvPr/>
        </p:nvSpPr>
        <p:spPr>
          <a:xfrm>
            <a:off x="-1227551" y="1030086"/>
            <a:ext cx="7949862" cy="5699916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5400" b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QUESTIONS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40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40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40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7927259-0212-9070-27AC-19ABDBF18426}"/>
              </a:ext>
            </a:extLst>
          </p:cNvPr>
          <p:cNvSpPr txBox="1"/>
          <p:nvPr/>
        </p:nvSpPr>
        <p:spPr>
          <a:xfrm>
            <a:off x="6459264" y="1685646"/>
            <a:ext cx="5340253" cy="3850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>
                <a:solidFill>
                  <a:srgbClr val="3EBBF0"/>
                </a:solidFill>
                <a:latin typeface="+mj-lt"/>
              </a:rPr>
              <a:t>Contact information:</a:t>
            </a:r>
          </a:p>
          <a:p>
            <a:pPr marL="0" indent="0">
              <a:buNone/>
            </a:pPr>
            <a:endParaRPr lang="en-US" sz="2800">
              <a:solidFill>
                <a:srgbClr val="3EBBF0"/>
              </a:solidFill>
              <a:latin typeface="+mj-lt"/>
            </a:endParaRPr>
          </a:p>
          <a:p>
            <a:pPr lvl="1"/>
            <a:r>
              <a:rPr lang="en-US" sz="2400" b="1">
                <a:solidFill>
                  <a:srgbClr val="3EBBF0"/>
                </a:solidFill>
              </a:rPr>
              <a:t>Project Manager</a:t>
            </a:r>
            <a:r>
              <a:rPr lang="en-US" sz="2400" b="1">
                <a:solidFill>
                  <a:srgbClr val="329DE4"/>
                </a:solidFill>
              </a:rPr>
              <a:t>:  </a:t>
            </a:r>
            <a:r>
              <a:rPr lang="en-US" sz="2400">
                <a:solidFill>
                  <a:schemeClr val="bg1"/>
                </a:solidFill>
              </a:rPr>
              <a:t>Felix Hernandez, P.E.</a:t>
            </a:r>
          </a:p>
          <a:p>
            <a:pPr marL="914400" lvl="2" indent="0">
              <a:buNone/>
            </a:pPr>
            <a:r>
              <a:rPr lang="en-US" sz="2400">
                <a:solidFill>
                  <a:schemeClr val="bg1"/>
                </a:solidFill>
              </a:rPr>
              <a:t>Phone #: 305-470-5274</a:t>
            </a:r>
          </a:p>
          <a:p>
            <a:pPr marL="914400" lvl="2" indent="0">
              <a:buNone/>
            </a:pPr>
            <a:r>
              <a:rPr lang="en-US" sz="2400">
                <a:solidFill>
                  <a:schemeClr val="bg1"/>
                </a:solidFill>
              </a:rPr>
              <a:t>Email: </a:t>
            </a:r>
            <a:r>
              <a:rPr lang="en-US" sz="240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Felix.Hernandez@dot.state.fl.us</a:t>
            </a:r>
            <a:endParaRPr lang="en-US" sz="2400">
              <a:solidFill>
                <a:schemeClr val="bg1"/>
              </a:solidFill>
            </a:endParaRPr>
          </a:p>
          <a:p>
            <a:pPr marL="914400" lvl="2" indent="0">
              <a:buNone/>
            </a:pPr>
            <a:endParaRPr lang="en-US" sz="2400">
              <a:solidFill>
                <a:schemeClr val="bg1"/>
              </a:solidFill>
            </a:endParaRPr>
          </a:p>
          <a:p>
            <a:pPr lvl="1"/>
            <a:r>
              <a:rPr lang="en-US" sz="2400" b="1">
                <a:solidFill>
                  <a:srgbClr val="3EBBF0"/>
                </a:solidFill>
              </a:rPr>
              <a:t>Procurement Manager:  </a:t>
            </a:r>
            <a:r>
              <a:rPr lang="en-US" sz="2400">
                <a:solidFill>
                  <a:schemeClr val="bg1"/>
                </a:solidFill>
              </a:rPr>
              <a:t>Melanie Moreno</a:t>
            </a:r>
          </a:p>
          <a:p>
            <a:pPr marL="914400" lvl="2" indent="0">
              <a:buNone/>
            </a:pPr>
            <a:r>
              <a:rPr lang="en-US" sz="2400">
                <a:solidFill>
                  <a:schemeClr val="bg1"/>
                </a:solidFill>
              </a:rPr>
              <a:t>Phone #: 305-470-5112</a:t>
            </a:r>
          </a:p>
          <a:p>
            <a:pPr marL="914400" lvl="2" indent="0">
              <a:buNone/>
            </a:pPr>
            <a:r>
              <a:rPr lang="en-US" sz="2400">
                <a:solidFill>
                  <a:schemeClr val="bg1"/>
                </a:solidFill>
              </a:rPr>
              <a:t>Email: </a:t>
            </a:r>
            <a:r>
              <a:rPr lang="en-US" sz="240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Melanie.Moreno@dot.state.fl.us</a:t>
            </a:r>
            <a:endParaRPr lang="en-US" sz="2400">
              <a:solidFill>
                <a:schemeClr val="bg1"/>
              </a:solidFill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768DC8B-A46C-4A0B-2464-3A8F1C5BF50D}"/>
              </a:ext>
            </a:extLst>
          </p:cNvPr>
          <p:cNvSpPr txBox="1"/>
          <p:nvPr/>
        </p:nvSpPr>
        <p:spPr>
          <a:xfrm>
            <a:off x="1318888" y="1284447"/>
            <a:ext cx="2856983" cy="46533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9000" b="1">
                <a:solidFill>
                  <a:srgbClr val="3EBBF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24639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5000">
              <a:srgbClr val="1B548D"/>
            </a:gs>
            <a:gs pos="0">
              <a:schemeClr val="accent3">
                <a:lumMod val="50000"/>
              </a:schemeClr>
            </a:gs>
            <a:gs pos="100000">
              <a:schemeClr val="accent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C9B49F4-E6C9-E4F7-897A-850066B7D3A7}"/>
              </a:ext>
            </a:extLst>
          </p:cNvPr>
          <p:cNvGrpSpPr/>
          <p:nvPr/>
        </p:nvGrpSpPr>
        <p:grpSpPr>
          <a:xfrm>
            <a:off x="136868" y="776107"/>
            <a:ext cx="5353437" cy="5222504"/>
            <a:chOff x="3081286" y="454055"/>
            <a:chExt cx="6029428" cy="5949890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EEF4935-D478-57C1-92E9-9C3BBB769AA9}"/>
                </a:ext>
              </a:extLst>
            </p:cNvPr>
            <p:cNvSpPr/>
            <p:nvPr/>
          </p:nvSpPr>
          <p:spPr>
            <a:xfrm rot="10800000">
              <a:off x="3081286" y="454055"/>
              <a:ext cx="6029428" cy="5949890"/>
            </a:xfrm>
            <a:custGeom>
              <a:avLst/>
              <a:gdLst>
                <a:gd name="connsiteX0" fmla="*/ 1439383 w 2647519"/>
                <a:gd name="connsiteY0" fmla="*/ 2598425 h 2612594"/>
                <a:gd name="connsiteX1" fmla="*/ 1427010 w 2647519"/>
                <a:gd name="connsiteY1" fmla="*/ 2605087 h 2612594"/>
                <a:gd name="connsiteX2" fmla="*/ 1427751 w 2647519"/>
                <a:gd name="connsiteY2" fmla="*/ 2605405 h 2612594"/>
                <a:gd name="connsiteX3" fmla="*/ 1542263 w 2647519"/>
                <a:gd name="connsiteY3" fmla="*/ 2530792 h 2612594"/>
                <a:gd name="connsiteX4" fmla="*/ 1502258 w 2647519"/>
                <a:gd name="connsiteY4" fmla="*/ 2540317 h 2612594"/>
                <a:gd name="connsiteX5" fmla="*/ 1442250 w 2647519"/>
                <a:gd name="connsiteY5" fmla="*/ 2547937 h 2612594"/>
                <a:gd name="connsiteX6" fmla="*/ 1439393 w 2647519"/>
                <a:gd name="connsiteY6" fmla="*/ 2540317 h 2612594"/>
                <a:gd name="connsiteX7" fmla="*/ 1481303 w 2647519"/>
                <a:gd name="connsiteY7" fmla="*/ 2536507 h 2612594"/>
                <a:gd name="connsiteX8" fmla="*/ 1542263 w 2647519"/>
                <a:gd name="connsiteY8" fmla="*/ 2530792 h 2612594"/>
                <a:gd name="connsiteX9" fmla="*/ 1646324 w 2647519"/>
                <a:gd name="connsiteY9" fmla="*/ 2520821 h 2612594"/>
                <a:gd name="connsiteX10" fmla="*/ 1643880 w 2647519"/>
                <a:gd name="connsiteY10" fmla="*/ 2521511 h 2612594"/>
                <a:gd name="connsiteX11" fmla="*/ 1645133 w 2647519"/>
                <a:gd name="connsiteY11" fmla="*/ 2521267 h 2612594"/>
                <a:gd name="connsiteX12" fmla="*/ 899801 w 2647519"/>
                <a:gd name="connsiteY12" fmla="*/ 2506503 h 2612594"/>
                <a:gd name="connsiteX13" fmla="*/ 942187 w 2647519"/>
                <a:gd name="connsiteY13" fmla="*/ 2517457 h 2612594"/>
                <a:gd name="connsiteX14" fmla="*/ 960285 w 2647519"/>
                <a:gd name="connsiteY14" fmla="*/ 2518409 h 2612594"/>
                <a:gd name="connsiteX15" fmla="*/ 1010767 w 2647519"/>
                <a:gd name="connsiteY15" fmla="*/ 2543175 h 2612594"/>
                <a:gd name="connsiteX16" fmla="*/ 1033627 w 2647519"/>
                <a:gd name="connsiteY16" fmla="*/ 2547937 h 2612594"/>
                <a:gd name="connsiteX17" fmla="*/ 1035057 w 2647519"/>
                <a:gd name="connsiteY17" fmla="*/ 2548414 h 2612594"/>
                <a:gd name="connsiteX18" fmla="*/ 1040295 w 2647519"/>
                <a:gd name="connsiteY18" fmla="*/ 2543175 h 2612594"/>
                <a:gd name="connsiteX19" fmla="*/ 1060297 w 2647519"/>
                <a:gd name="connsiteY19" fmla="*/ 2548890 h 2612594"/>
                <a:gd name="connsiteX20" fmla="*/ 1080300 w 2647519"/>
                <a:gd name="connsiteY20" fmla="*/ 2553652 h 2612594"/>
                <a:gd name="connsiteX21" fmla="*/ 1119713 w 2647519"/>
                <a:gd name="connsiteY21" fmla="*/ 2562818 h 2612594"/>
                <a:gd name="connsiteX22" fmla="*/ 1120305 w 2647519"/>
                <a:gd name="connsiteY22" fmla="*/ 2562225 h 2612594"/>
                <a:gd name="connsiteX23" fmla="*/ 1166025 w 2647519"/>
                <a:gd name="connsiteY23" fmla="*/ 2569845 h 2612594"/>
                <a:gd name="connsiteX24" fmla="*/ 1187932 w 2647519"/>
                <a:gd name="connsiteY24" fmla="*/ 2573655 h 2612594"/>
                <a:gd name="connsiteX25" fmla="*/ 1209840 w 2647519"/>
                <a:gd name="connsiteY25" fmla="*/ 2575560 h 2612594"/>
                <a:gd name="connsiteX26" fmla="*/ 1254607 w 2647519"/>
                <a:gd name="connsiteY26" fmla="*/ 2577465 h 2612594"/>
                <a:gd name="connsiteX27" fmla="*/ 1315567 w 2647519"/>
                <a:gd name="connsiteY27" fmla="*/ 2576512 h 2612594"/>
                <a:gd name="connsiteX28" fmla="*/ 1318213 w 2647519"/>
                <a:gd name="connsiteY28" fmla="*/ 2576512 h 2612594"/>
                <a:gd name="connsiteX29" fmla="*/ 1324140 w 2647519"/>
                <a:gd name="connsiteY29" fmla="*/ 2573178 h 2612594"/>
                <a:gd name="connsiteX30" fmla="*/ 1337475 w 2647519"/>
                <a:gd name="connsiteY30" fmla="*/ 2568892 h 2612594"/>
                <a:gd name="connsiteX31" fmla="*/ 1351048 w 2647519"/>
                <a:gd name="connsiteY31" fmla="*/ 2568654 h 2612594"/>
                <a:gd name="connsiteX32" fmla="*/ 1360335 w 2647519"/>
                <a:gd name="connsiteY32" fmla="*/ 2569844 h 2612594"/>
                <a:gd name="connsiteX33" fmla="*/ 1362835 w 2647519"/>
                <a:gd name="connsiteY33" fmla="*/ 2576512 h 2612594"/>
                <a:gd name="connsiteX34" fmla="*/ 1384147 w 2647519"/>
                <a:gd name="connsiteY34" fmla="*/ 2576512 h 2612594"/>
                <a:gd name="connsiteX35" fmla="*/ 1377480 w 2647519"/>
                <a:gd name="connsiteY35" fmla="*/ 2586037 h 2612594"/>
                <a:gd name="connsiteX36" fmla="*/ 1373670 w 2647519"/>
                <a:gd name="connsiteY36" fmla="*/ 2590800 h 2612594"/>
                <a:gd name="connsiteX37" fmla="*/ 1361287 w 2647519"/>
                <a:gd name="connsiteY37" fmla="*/ 2596515 h 2612594"/>
                <a:gd name="connsiteX38" fmla="*/ 1338427 w 2647519"/>
                <a:gd name="connsiteY38" fmla="*/ 2596515 h 2612594"/>
                <a:gd name="connsiteX39" fmla="*/ 1308900 w 2647519"/>
                <a:gd name="connsiteY39" fmla="*/ 2594610 h 2612594"/>
                <a:gd name="connsiteX40" fmla="*/ 1245082 w 2647519"/>
                <a:gd name="connsiteY40" fmla="*/ 2592705 h 2612594"/>
                <a:gd name="connsiteX41" fmla="*/ 1197457 w 2647519"/>
                <a:gd name="connsiteY41" fmla="*/ 2588895 h 2612594"/>
                <a:gd name="connsiteX42" fmla="*/ 1155547 w 2647519"/>
                <a:gd name="connsiteY42" fmla="*/ 2583180 h 2612594"/>
                <a:gd name="connsiteX43" fmla="*/ 1113637 w 2647519"/>
                <a:gd name="connsiteY43" fmla="*/ 2576512 h 2612594"/>
                <a:gd name="connsiteX44" fmla="*/ 1049820 w 2647519"/>
                <a:gd name="connsiteY44" fmla="*/ 2566987 h 2612594"/>
                <a:gd name="connsiteX45" fmla="*/ 1000290 w 2647519"/>
                <a:gd name="connsiteY45" fmla="*/ 2550795 h 2612594"/>
                <a:gd name="connsiteX46" fmla="*/ 1000863 w 2647519"/>
                <a:gd name="connsiteY46" fmla="*/ 2550379 h 2612594"/>
                <a:gd name="connsiteX47" fmla="*/ 971715 w 2647519"/>
                <a:gd name="connsiteY47" fmla="*/ 2541270 h 2612594"/>
                <a:gd name="connsiteX48" fmla="*/ 945997 w 2647519"/>
                <a:gd name="connsiteY48" fmla="*/ 2529840 h 2612594"/>
                <a:gd name="connsiteX49" fmla="*/ 916470 w 2647519"/>
                <a:gd name="connsiteY49" fmla="*/ 2520315 h 2612594"/>
                <a:gd name="connsiteX50" fmla="*/ 885990 w 2647519"/>
                <a:gd name="connsiteY50" fmla="*/ 2509837 h 2612594"/>
                <a:gd name="connsiteX51" fmla="*/ 899801 w 2647519"/>
                <a:gd name="connsiteY51" fmla="*/ 2506503 h 2612594"/>
                <a:gd name="connsiteX52" fmla="*/ 1460492 w 2647519"/>
                <a:gd name="connsiteY52" fmla="*/ 2486082 h 2612594"/>
                <a:gd name="connsiteX53" fmla="*/ 1445939 w 2647519"/>
                <a:gd name="connsiteY53" fmla="*/ 2488303 h 2612594"/>
                <a:gd name="connsiteX54" fmla="*/ 1345293 w 2647519"/>
                <a:gd name="connsiteY54" fmla="*/ 2493385 h 2612594"/>
                <a:gd name="connsiteX55" fmla="*/ 1378432 w 2647519"/>
                <a:gd name="connsiteY55" fmla="*/ 2497454 h 2612594"/>
                <a:gd name="connsiteX56" fmla="*/ 1387005 w 2647519"/>
                <a:gd name="connsiteY56" fmla="*/ 2495549 h 2612594"/>
                <a:gd name="connsiteX57" fmla="*/ 1446060 w 2647519"/>
                <a:gd name="connsiteY57" fmla="*/ 2488882 h 2612594"/>
                <a:gd name="connsiteX58" fmla="*/ 1455778 w 2647519"/>
                <a:gd name="connsiteY58" fmla="*/ 2486992 h 2612594"/>
                <a:gd name="connsiteX59" fmla="*/ 1550918 w 2647519"/>
                <a:gd name="connsiteY59" fmla="*/ 2472281 h 2612594"/>
                <a:gd name="connsiteX60" fmla="*/ 1501488 w 2647519"/>
                <a:gd name="connsiteY60" fmla="*/ 2479825 h 2612594"/>
                <a:gd name="connsiteX61" fmla="*/ 1518450 w 2647519"/>
                <a:gd name="connsiteY61" fmla="*/ 2480309 h 2612594"/>
                <a:gd name="connsiteX62" fmla="*/ 1542858 w 2647519"/>
                <a:gd name="connsiteY62" fmla="*/ 2475785 h 2612594"/>
                <a:gd name="connsiteX63" fmla="*/ 1731355 w 2647519"/>
                <a:gd name="connsiteY63" fmla="*/ 2470078 h 2612594"/>
                <a:gd name="connsiteX64" fmla="*/ 1576323 w 2647519"/>
                <a:gd name="connsiteY64" fmla="*/ 2511364 h 2612594"/>
                <a:gd name="connsiteX65" fmla="*/ 1654777 w 2647519"/>
                <a:gd name="connsiteY65" fmla="*/ 2493883 h 2612594"/>
                <a:gd name="connsiteX66" fmla="*/ 737400 w 2647519"/>
                <a:gd name="connsiteY66" fmla="*/ 2450782 h 2612594"/>
                <a:gd name="connsiteX67" fmla="*/ 846937 w 2647519"/>
                <a:gd name="connsiteY67" fmla="*/ 2497454 h 2612594"/>
                <a:gd name="connsiteX68" fmla="*/ 885990 w 2647519"/>
                <a:gd name="connsiteY68" fmla="*/ 2509837 h 2612594"/>
                <a:gd name="connsiteX69" fmla="*/ 915517 w 2647519"/>
                <a:gd name="connsiteY69" fmla="*/ 2520314 h 2612594"/>
                <a:gd name="connsiteX70" fmla="*/ 945045 w 2647519"/>
                <a:gd name="connsiteY70" fmla="*/ 2529839 h 2612594"/>
                <a:gd name="connsiteX71" fmla="*/ 970762 w 2647519"/>
                <a:gd name="connsiteY71" fmla="*/ 2541269 h 2612594"/>
                <a:gd name="connsiteX72" fmla="*/ 965047 w 2647519"/>
                <a:gd name="connsiteY72" fmla="*/ 2546032 h 2612594"/>
                <a:gd name="connsiteX73" fmla="*/ 949807 w 2647519"/>
                <a:gd name="connsiteY73" fmla="*/ 2543174 h 2612594"/>
                <a:gd name="connsiteX74" fmla="*/ 895515 w 2647519"/>
                <a:gd name="connsiteY74" fmla="*/ 2523172 h 2612594"/>
                <a:gd name="connsiteX75" fmla="*/ 868845 w 2647519"/>
                <a:gd name="connsiteY75" fmla="*/ 2512694 h 2612594"/>
                <a:gd name="connsiteX76" fmla="*/ 842175 w 2647519"/>
                <a:gd name="connsiteY76" fmla="*/ 2501264 h 2612594"/>
                <a:gd name="connsiteX77" fmla="*/ 806932 w 2647519"/>
                <a:gd name="connsiteY77" fmla="*/ 2488882 h 2612594"/>
                <a:gd name="connsiteX78" fmla="*/ 776452 w 2647519"/>
                <a:gd name="connsiteY78" fmla="*/ 2475547 h 2612594"/>
                <a:gd name="connsiteX79" fmla="*/ 752640 w 2647519"/>
                <a:gd name="connsiteY79" fmla="*/ 2463164 h 2612594"/>
                <a:gd name="connsiteX80" fmla="*/ 737400 w 2647519"/>
                <a:gd name="connsiteY80" fmla="*/ 2450782 h 2612594"/>
                <a:gd name="connsiteX81" fmla="*/ 782168 w 2647519"/>
                <a:gd name="connsiteY81" fmla="*/ 2426970 h 2612594"/>
                <a:gd name="connsiteX82" fmla="*/ 834555 w 2647519"/>
                <a:gd name="connsiteY82" fmla="*/ 2453640 h 2612594"/>
                <a:gd name="connsiteX83" fmla="*/ 827888 w 2647519"/>
                <a:gd name="connsiteY83" fmla="*/ 2457450 h 2612594"/>
                <a:gd name="connsiteX84" fmla="*/ 766928 w 2647519"/>
                <a:gd name="connsiteY84" fmla="*/ 2427922 h 2612594"/>
                <a:gd name="connsiteX85" fmla="*/ 782168 w 2647519"/>
                <a:gd name="connsiteY85" fmla="*/ 2426970 h 2612594"/>
                <a:gd name="connsiteX86" fmla="*/ 588810 w 2647519"/>
                <a:gd name="connsiteY86" fmla="*/ 2362200 h 2612594"/>
                <a:gd name="connsiteX87" fmla="*/ 653580 w 2647519"/>
                <a:gd name="connsiteY87" fmla="*/ 2398395 h 2612594"/>
                <a:gd name="connsiteX88" fmla="*/ 666915 w 2647519"/>
                <a:gd name="connsiteY88" fmla="*/ 2413635 h 2612594"/>
                <a:gd name="connsiteX89" fmla="*/ 636435 w 2647519"/>
                <a:gd name="connsiteY89" fmla="*/ 2397442 h 2612594"/>
                <a:gd name="connsiteX90" fmla="*/ 613575 w 2647519"/>
                <a:gd name="connsiteY90" fmla="*/ 2383155 h 2612594"/>
                <a:gd name="connsiteX91" fmla="*/ 588810 w 2647519"/>
                <a:gd name="connsiteY91" fmla="*/ 2362200 h 2612594"/>
                <a:gd name="connsiteX92" fmla="*/ 702387 w 2647519"/>
                <a:gd name="connsiteY92" fmla="*/ 2337759 h 2612594"/>
                <a:gd name="connsiteX93" fmla="*/ 702396 w 2647519"/>
                <a:gd name="connsiteY93" fmla="*/ 2338030 h 2612594"/>
                <a:gd name="connsiteX94" fmla="*/ 705613 w 2647519"/>
                <a:gd name="connsiteY94" fmla="*/ 2341924 h 2612594"/>
                <a:gd name="connsiteX95" fmla="*/ 705967 w 2647519"/>
                <a:gd name="connsiteY95" fmla="*/ 2340292 h 2612594"/>
                <a:gd name="connsiteX96" fmla="*/ 2093409 w 2647519"/>
                <a:gd name="connsiteY96" fmla="*/ 2275234 h 2612594"/>
                <a:gd name="connsiteX97" fmla="*/ 2089950 w 2647519"/>
                <a:gd name="connsiteY97" fmla="*/ 2275522 h 2612594"/>
                <a:gd name="connsiteX98" fmla="*/ 2032800 w 2647519"/>
                <a:gd name="connsiteY98" fmla="*/ 2316480 h 2612594"/>
                <a:gd name="connsiteX99" fmla="*/ 1976602 w 2647519"/>
                <a:gd name="connsiteY99" fmla="*/ 2346960 h 2612594"/>
                <a:gd name="connsiteX100" fmla="*/ 1936597 w 2647519"/>
                <a:gd name="connsiteY100" fmla="*/ 2370772 h 2612594"/>
                <a:gd name="connsiteX101" fmla="*/ 1914690 w 2647519"/>
                <a:gd name="connsiteY101" fmla="*/ 2380297 h 2612594"/>
                <a:gd name="connsiteX102" fmla="*/ 1891830 w 2647519"/>
                <a:gd name="connsiteY102" fmla="*/ 2389822 h 2612594"/>
                <a:gd name="connsiteX103" fmla="*/ 1864207 w 2647519"/>
                <a:gd name="connsiteY103" fmla="*/ 2404110 h 2612594"/>
                <a:gd name="connsiteX104" fmla="*/ 1843252 w 2647519"/>
                <a:gd name="connsiteY104" fmla="*/ 2416492 h 2612594"/>
                <a:gd name="connsiteX105" fmla="*/ 1812772 w 2647519"/>
                <a:gd name="connsiteY105" fmla="*/ 2428875 h 2612594"/>
                <a:gd name="connsiteX106" fmla="*/ 1781340 w 2647519"/>
                <a:gd name="connsiteY106" fmla="*/ 2440305 h 2612594"/>
                <a:gd name="connsiteX107" fmla="*/ 1772767 w 2647519"/>
                <a:gd name="connsiteY107" fmla="*/ 2448877 h 2612594"/>
                <a:gd name="connsiteX108" fmla="*/ 1759432 w 2647519"/>
                <a:gd name="connsiteY108" fmla="*/ 2453640 h 2612594"/>
                <a:gd name="connsiteX109" fmla="*/ 1726095 w 2647519"/>
                <a:gd name="connsiteY109" fmla="*/ 2459355 h 2612594"/>
                <a:gd name="connsiteX110" fmla="*/ 1683232 w 2647519"/>
                <a:gd name="connsiteY110" fmla="*/ 2472690 h 2612594"/>
                <a:gd name="connsiteX111" fmla="*/ 1644180 w 2647519"/>
                <a:gd name="connsiteY111" fmla="*/ 2485072 h 2612594"/>
                <a:gd name="connsiteX112" fmla="*/ 1601317 w 2647519"/>
                <a:gd name="connsiteY112" fmla="*/ 2497455 h 2612594"/>
                <a:gd name="connsiteX113" fmla="*/ 1547977 w 2647519"/>
                <a:gd name="connsiteY113" fmla="*/ 2510790 h 2612594"/>
                <a:gd name="connsiteX114" fmla="*/ 1472730 w 2647519"/>
                <a:gd name="connsiteY114" fmla="*/ 2523172 h 2612594"/>
                <a:gd name="connsiteX115" fmla="*/ 1470825 w 2647519"/>
                <a:gd name="connsiteY115" fmla="*/ 2526030 h 2612594"/>
                <a:gd name="connsiteX116" fmla="*/ 1434646 w 2647519"/>
                <a:gd name="connsiteY116" fmla="*/ 2535075 h 2612594"/>
                <a:gd name="connsiteX117" fmla="*/ 1435583 w 2647519"/>
                <a:gd name="connsiteY117" fmla="*/ 2535555 h 2612594"/>
                <a:gd name="connsiteX118" fmla="*/ 1475761 w 2647519"/>
                <a:gd name="connsiteY118" fmla="*/ 2525510 h 2612594"/>
                <a:gd name="connsiteX119" fmla="*/ 1476540 w 2647519"/>
                <a:gd name="connsiteY119" fmla="*/ 2523172 h 2612594"/>
                <a:gd name="connsiteX120" fmla="*/ 1551788 w 2647519"/>
                <a:gd name="connsiteY120" fmla="*/ 2510790 h 2612594"/>
                <a:gd name="connsiteX121" fmla="*/ 1605128 w 2647519"/>
                <a:gd name="connsiteY121" fmla="*/ 2497455 h 2612594"/>
                <a:gd name="connsiteX122" fmla="*/ 1647990 w 2647519"/>
                <a:gd name="connsiteY122" fmla="*/ 2485072 h 2612594"/>
                <a:gd name="connsiteX123" fmla="*/ 1687043 w 2647519"/>
                <a:gd name="connsiteY123" fmla="*/ 2472690 h 2612594"/>
                <a:gd name="connsiteX124" fmla="*/ 1729905 w 2647519"/>
                <a:gd name="connsiteY124" fmla="*/ 2459355 h 2612594"/>
                <a:gd name="connsiteX125" fmla="*/ 1763243 w 2647519"/>
                <a:gd name="connsiteY125" fmla="*/ 2453640 h 2612594"/>
                <a:gd name="connsiteX126" fmla="*/ 1740675 w 2647519"/>
                <a:gd name="connsiteY126" fmla="*/ 2467181 h 2612594"/>
                <a:gd name="connsiteX127" fmla="*/ 1741335 w 2647519"/>
                <a:gd name="connsiteY127" fmla="*/ 2466975 h 2612594"/>
                <a:gd name="connsiteX128" fmla="*/ 1765148 w 2647519"/>
                <a:gd name="connsiteY128" fmla="*/ 2452687 h 2612594"/>
                <a:gd name="connsiteX129" fmla="*/ 1778483 w 2647519"/>
                <a:gd name="connsiteY129" fmla="*/ 2447925 h 2612594"/>
                <a:gd name="connsiteX130" fmla="*/ 1779371 w 2647519"/>
                <a:gd name="connsiteY130" fmla="*/ 2447679 h 2612594"/>
                <a:gd name="connsiteX131" fmla="*/ 1785150 w 2647519"/>
                <a:gd name="connsiteY131" fmla="*/ 2441257 h 2612594"/>
                <a:gd name="connsiteX132" fmla="*/ 1816583 w 2647519"/>
                <a:gd name="connsiteY132" fmla="*/ 2429827 h 2612594"/>
                <a:gd name="connsiteX133" fmla="*/ 1847063 w 2647519"/>
                <a:gd name="connsiteY133" fmla="*/ 2417445 h 2612594"/>
                <a:gd name="connsiteX134" fmla="*/ 1868018 w 2647519"/>
                <a:gd name="connsiteY134" fmla="*/ 2405062 h 2612594"/>
                <a:gd name="connsiteX135" fmla="*/ 1895640 w 2647519"/>
                <a:gd name="connsiteY135" fmla="*/ 2390775 h 2612594"/>
                <a:gd name="connsiteX136" fmla="*/ 1918500 w 2647519"/>
                <a:gd name="connsiteY136" fmla="*/ 2381250 h 2612594"/>
                <a:gd name="connsiteX137" fmla="*/ 1934176 w 2647519"/>
                <a:gd name="connsiteY137" fmla="*/ 2374435 h 2612594"/>
                <a:gd name="connsiteX138" fmla="*/ 1942313 w 2647519"/>
                <a:gd name="connsiteY138" fmla="*/ 2368867 h 2612594"/>
                <a:gd name="connsiteX139" fmla="*/ 1982318 w 2647519"/>
                <a:gd name="connsiteY139" fmla="*/ 2345055 h 2612594"/>
                <a:gd name="connsiteX140" fmla="*/ 2038515 w 2647519"/>
                <a:gd name="connsiteY140" fmla="*/ 2314575 h 2612594"/>
                <a:gd name="connsiteX141" fmla="*/ 460060 w 2647519"/>
                <a:gd name="connsiteY141" fmla="*/ 2262062 h 2612594"/>
                <a:gd name="connsiteX142" fmla="*/ 463676 w 2647519"/>
                <a:gd name="connsiteY142" fmla="*/ 2265164 h 2612594"/>
                <a:gd name="connsiteX143" fmla="*/ 464911 w 2647519"/>
                <a:gd name="connsiteY143" fmla="*/ 2265793 h 2612594"/>
                <a:gd name="connsiteX144" fmla="*/ 2099802 w 2647519"/>
                <a:gd name="connsiteY144" fmla="*/ 2237197 h 2612594"/>
                <a:gd name="connsiteX145" fmla="*/ 2099475 w 2647519"/>
                <a:gd name="connsiteY145" fmla="*/ 2237422 h 2612594"/>
                <a:gd name="connsiteX146" fmla="*/ 2099475 w 2647519"/>
                <a:gd name="connsiteY146" fmla="*/ 2237694 h 2612594"/>
                <a:gd name="connsiteX147" fmla="*/ 2100989 w 2647519"/>
                <a:gd name="connsiteY147" fmla="*/ 2237910 h 2612594"/>
                <a:gd name="connsiteX148" fmla="*/ 2101380 w 2647519"/>
                <a:gd name="connsiteY148" fmla="*/ 2237422 h 2612594"/>
                <a:gd name="connsiteX149" fmla="*/ 2120380 w 2647519"/>
                <a:gd name="connsiteY149" fmla="*/ 2222979 h 2612594"/>
                <a:gd name="connsiteX150" fmla="*/ 2114756 w 2647519"/>
                <a:gd name="connsiteY150" fmla="*/ 2226864 h 2612594"/>
                <a:gd name="connsiteX151" fmla="*/ 2113762 w 2647519"/>
                <a:gd name="connsiteY151" fmla="*/ 2227897 h 2612594"/>
                <a:gd name="connsiteX152" fmla="*/ 2117618 w 2647519"/>
                <a:gd name="connsiteY152" fmla="*/ 2225429 h 2612594"/>
                <a:gd name="connsiteX153" fmla="*/ 382287 w 2647519"/>
                <a:gd name="connsiteY153" fmla="*/ 2175002 h 2612594"/>
                <a:gd name="connsiteX154" fmla="*/ 418261 w 2647519"/>
                <a:gd name="connsiteY154" fmla="*/ 2217358 h 2612594"/>
                <a:gd name="connsiteX155" fmla="*/ 389737 w 2647519"/>
                <a:gd name="connsiteY155" fmla="*/ 2183129 h 2612594"/>
                <a:gd name="connsiteX156" fmla="*/ 2187820 w 2647519"/>
                <a:gd name="connsiteY156" fmla="*/ 2174974 h 2612594"/>
                <a:gd name="connsiteX157" fmla="*/ 2187735 w 2647519"/>
                <a:gd name="connsiteY157" fmla="*/ 2175004 h 2612594"/>
                <a:gd name="connsiteX158" fmla="*/ 2187105 w 2647519"/>
                <a:gd name="connsiteY158" fmla="*/ 2179320 h 2612594"/>
                <a:gd name="connsiteX159" fmla="*/ 2171865 w 2647519"/>
                <a:gd name="connsiteY159" fmla="*/ 2196465 h 2612594"/>
                <a:gd name="connsiteX160" fmla="*/ 2153767 w 2647519"/>
                <a:gd name="connsiteY160" fmla="*/ 2216467 h 2612594"/>
                <a:gd name="connsiteX161" fmla="*/ 2154858 w 2647519"/>
                <a:gd name="connsiteY161" fmla="*/ 2216216 h 2612594"/>
                <a:gd name="connsiteX162" fmla="*/ 2171865 w 2647519"/>
                <a:gd name="connsiteY162" fmla="*/ 2197417 h 2612594"/>
                <a:gd name="connsiteX163" fmla="*/ 2187105 w 2647519"/>
                <a:gd name="connsiteY163" fmla="*/ 2180272 h 2612594"/>
                <a:gd name="connsiteX164" fmla="*/ 2187820 w 2647519"/>
                <a:gd name="connsiteY164" fmla="*/ 2174974 h 2612594"/>
                <a:gd name="connsiteX165" fmla="*/ 475386 w 2647519"/>
                <a:gd name="connsiteY165" fmla="*/ 2153525 h 2612594"/>
                <a:gd name="connsiteX166" fmla="*/ 477272 w 2647519"/>
                <a:gd name="connsiteY166" fmla="*/ 2155822 h 2612594"/>
                <a:gd name="connsiteX167" fmla="*/ 477367 w 2647519"/>
                <a:gd name="connsiteY167" fmla="*/ 2155507 h 2612594"/>
                <a:gd name="connsiteX168" fmla="*/ 334493 w 2647519"/>
                <a:gd name="connsiteY168" fmla="*/ 2131694 h 2612594"/>
                <a:gd name="connsiteX169" fmla="*/ 359258 w 2647519"/>
                <a:gd name="connsiteY169" fmla="*/ 2147887 h 2612594"/>
                <a:gd name="connsiteX170" fmla="*/ 360474 w 2647519"/>
                <a:gd name="connsiteY170" fmla="*/ 2149319 h 2612594"/>
                <a:gd name="connsiteX171" fmla="*/ 371759 w 2647519"/>
                <a:gd name="connsiteY171" fmla="*/ 2151816 h 2612594"/>
                <a:gd name="connsiteX172" fmla="*/ 397357 w 2647519"/>
                <a:gd name="connsiteY172" fmla="*/ 2175509 h 2612594"/>
                <a:gd name="connsiteX173" fmla="*/ 432600 w 2647519"/>
                <a:gd name="connsiteY173" fmla="*/ 2204084 h 2612594"/>
                <a:gd name="connsiteX174" fmla="*/ 447840 w 2647519"/>
                <a:gd name="connsiteY174" fmla="*/ 2225039 h 2612594"/>
                <a:gd name="connsiteX175" fmla="*/ 456412 w 2647519"/>
                <a:gd name="connsiteY175" fmla="*/ 2235517 h 2612594"/>
                <a:gd name="connsiteX176" fmla="*/ 492607 w 2647519"/>
                <a:gd name="connsiteY176" fmla="*/ 2265997 h 2612594"/>
                <a:gd name="connsiteX177" fmla="*/ 482130 w 2647519"/>
                <a:gd name="connsiteY177" fmla="*/ 2274569 h 2612594"/>
                <a:gd name="connsiteX178" fmla="*/ 448422 w 2647519"/>
                <a:gd name="connsiteY178" fmla="*/ 2237115 h 2612594"/>
                <a:gd name="connsiteX179" fmla="*/ 446888 w 2647519"/>
                <a:gd name="connsiteY179" fmla="*/ 2237422 h 2612594"/>
                <a:gd name="connsiteX180" fmla="*/ 478787 w 2647519"/>
                <a:gd name="connsiteY180" fmla="*/ 2272865 h 2612594"/>
                <a:gd name="connsiteX181" fmla="*/ 482130 w 2647519"/>
                <a:gd name="connsiteY181" fmla="*/ 2274569 h 2612594"/>
                <a:gd name="connsiteX182" fmla="*/ 492608 w 2647519"/>
                <a:gd name="connsiteY182" fmla="*/ 2265997 h 2612594"/>
                <a:gd name="connsiteX183" fmla="*/ 583095 w 2647519"/>
                <a:gd name="connsiteY183" fmla="*/ 2337434 h 2612594"/>
                <a:gd name="connsiteX184" fmla="*/ 564998 w 2647519"/>
                <a:gd name="connsiteY184" fmla="*/ 2343149 h 2612594"/>
                <a:gd name="connsiteX185" fmla="*/ 571665 w 2647519"/>
                <a:gd name="connsiteY185" fmla="*/ 2347912 h 2612594"/>
                <a:gd name="connsiteX186" fmla="*/ 544995 w 2647519"/>
                <a:gd name="connsiteY186" fmla="*/ 2348864 h 2612594"/>
                <a:gd name="connsiteX187" fmla="*/ 527850 w 2647519"/>
                <a:gd name="connsiteY187" fmla="*/ 2337434 h 2612594"/>
                <a:gd name="connsiteX188" fmla="*/ 511658 w 2647519"/>
                <a:gd name="connsiteY188" fmla="*/ 2325052 h 2612594"/>
                <a:gd name="connsiteX189" fmla="*/ 471653 w 2647519"/>
                <a:gd name="connsiteY189" fmla="*/ 2291714 h 2612594"/>
                <a:gd name="connsiteX190" fmla="*/ 434505 w 2647519"/>
                <a:gd name="connsiteY190" fmla="*/ 2258377 h 2612594"/>
                <a:gd name="connsiteX191" fmla="*/ 400215 w 2647519"/>
                <a:gd name="connsiteY191" fmla="*/ 2225039 h 2612594"/>
                <a:gd name="connsiteX192" fmla="*/ 384023 w 2647519"/>
                <a:gd name="connsiteY192" fmla="*/ 2208847 h 2612594"/>
                <a:gd name="connsiteX193" fmla="*/ 368783 w 2647519"/>
                <a:gd name="connsiteY193" fmla="*/ 2191702 h 2612594"/>
                <a:gd name="connsiteX194" fmla="*/ 374498 w 2647519"/>
                <a:gd name="connsiteY194" fmla="*/ 2184082 h 2612594"/>
                <a:gd name="connsiteX195" fmla="*/ 393548 w 2647519"/>
                <a:gd name="connsiteY195" fmla="*/ 2201227 h 2612594"/>
                <a:gd name="connsiteX196" fmla="*/ 414503 w 2647519"/>
                <a:gd name="connsiteY196" fmla="*/ 2217419 h 2612594"/>
                <a:gd name="connsiteX197" fmla="*/ 440220 w 2647519"/>
                <a:gd name="connsiteY197" fmla="*/ 2245042 h 2612594"/>
                <a:gd name="connsiteX198" fmla="*/ 442406 w 2647519"/>
                <a:gd name="connsiteY198" fmla="*/ 2246917 h 2612594"/>
                <a:gd name="connsiteX199" fmla="*/ 414503 w 2647519"/>
                <a:gd name="connsiteY199" fmla="*/ 2217419 h 2612594"/>
                <a:gd name="connsiteX200" fmla="*/ 394500 w 2647519"/>
                <a:gd name="connsiteY200" fmla="*/ 2201227 h 2612594"/>
                <a:gd name="connsiteX201" fmla="*/ 375450 w 2647519"/>
                <a:gd name="connsiteY201" fmla="*/ 2184082 h 2612594"/>
                <a:gd name="connsiteX202" fmla="*/ 354495 w 2647519"/>
                <a:gd name="connsiteY202" fmla="*/ 2158364 h 2612594"/>
                <a:gd name="connsiteX203" fmla="*/ 334493 w 2647519"/>
                <a:gd name="connsiteY203" fmla="*/ 2131694 h 2612594"/>
                <a:gd name="connsiteX204" fmla="*/ 2432850 w 2647519"/>
                <a:gd name="connsiteY204" fmla="*/ 1980247 h 2612594"/>
                <a:gd name="connsiteX205" fmla="*/ 2432367 w 2647519"/>
                <a:gd name="connsiteY205" fmla="*/ 1980454 h 2612594"/>
                <a:gd name="connsiteX206" fmla="*/ 2421964 w 2647519"/>
                <a:gd name="connsiteY206" fmla="*/ 2005422 h 2612594"/>
                <a:gd name="connsiteX207" fmla="*/ 2422850 w 2647519"/>
                <a:gd name="connsiteY207" fmla="*/ 1860918 h 2612594"/>
                <a:gd name="connsiteX208" fmla="*/ 2397608 w 2647519"/>
                <a:gd name="connsiteY208" fmla="*/ 1897379 h 2612594"/>
                <a:gd name="connsiteX209" fmla="*/ 2385225 w 2647519"/>
                <a:gd name="connsiteY209" fmla="*/ 1920239 h 2612594"/>
                <a:gd name="connsiteX210" fmla="*/ 2372843 w 2647519"/>
                <a:gd name="connsiteY210" fmla="*/ 1941194 h 2612594"/>
                <a:gd name="connsiteX211" fmla="*/ 2343315 w 2647519"/>
                <a:gd name="connsiteY211" fmla="*/ 1980247 h 2612594"/>
                <a:gd name="connsiteX212" fmla="*/ 2317598 w 2647519"/>
                <a:gd name="connsiteY212" fmla="*/ 2019299 h 2612594"/>
                <a:gd name="connsiteX213" fmla="*/ 2294738 w 2647519"/>
                <a:gd name="connsiteY213" fmla="*/ 2050732 h 2612594"/>
                <a:gd name="connsiteX214" fmla="*/ 2292832 w 2647519"/>
                <a:gd name="connsiteY214" fmla="*/ 2051897 h 2612594"/>
                <a:gd name="connsiteX215" fmla="*/ 2291272 w 2647519"/>
                <a:gd name="connsiteY215" fmla="*/ 2054208 h 2612594"/>
                <a:gd name="connsiteX216" fmla="*/ 2293785 w 2647519"/>
                <a:gd name="connsiteY216" fmla="*/ 2052637 h 2612594"/>
                <a:gd name="connsiteX217" fmla="*/ 2316645 w 2647519"/>
                <a:gd name="connsiteY217" fmla="*/ 2021205 h 2612594"/>
                <a:gd name="connsiteX218" fmla="*/ 2342363 w 2647519"/>
                <a:gd name="connsiteY218" fmla="*/ 1982152 h 2612594"/>
                <a:gd name="connsiteX219" fmla="*/ 2371890 w 2647519"/>
                <a:gd name="connsiteY219" fmla="*/ 1943100 h 2612594"/>
                <a:gd name="connsiteX220" fmla="*/ 2384273 w 2647519"/>
                <a:gd name="connsiteY220" fmla="*/ 1922145 h 2612594"/>
                <a:gd name="connsiteX221" fmla="*/ 2396655 w 2647519"/>
                <a:gd name="connsiteY221" fmla="*/ 1899285 h 2612594"/>
                <a:gd name="connsiteX222" fmla="*/ 2422373 w 2647519"/>
                <a:gd name="connsiteY222" fmla="*/ 1862137 h 2612594"/>
                <a:gd name="connsiteX223" fmla="*/ 2521433 w 2647519"/>
                <a:gd name="connsiteY223" fmla="*/ 1847850 h 2612594"/>
                <a:gd name="connsiteX224" fmla="*/ 2509050 w 2647519"/>
                <a:gd name="connsiteY224" fmla="*/ 1884997 h 2612594"/>
                <a:gd name="connsiteX225" fmla="*/ 2487143 w 2647519"/>
                <a:gd name="connsiteY225" fmla="*/ 1925002 h 2612594"/>
                <a:gd name="connsiteX226" fmla="*/ 2465235 w 2647519"/>
                <a:gd name="connsiteY226" fmla="*/ 1965960 h 2612594"/>
                <a:gd name="connsiteX227" fmla="*/ 2445233 w 2647519"/>
                <a:gd name="connsiteY227" fmla="*/ 1991677 h 2612594"/>
                <a:gd name="connsiteX228" fmla="*/ 2458568 w 2647519"/>
                <a:gd name="connsiteY228" fmla="*/ 1965007 h 2612594"/>
                <a:gd name="connsiteX229" fmla="*/ 2469998 w 2647519"/>
                <a:gd name="connsiteY229" fmla="*/ 1938337 h 2612594"/>
                <a:gd name="connsiteX230" fmla="*/ 2478570 w 2647519"/>
                <a:gd name="connsiteY230" fmla="*/ 1924050 h 2612594"/>
                <a:gd name="connsiteX231" fmla="*/ 2490000 w 2647519"/>
                <a:gd name="connsiteY231" fmla="*/ 1905000 h 2612594"/>
                <a:gd name="connsiteX232" fmla="*/ 2500478 w 2647519"/>
                <a:gd name="connsiteY232" fmla="*/ 1885950 h 2612594"/>
                <a:gd name="connsiteX233" fmla="*/ 2521433 w 2647519"/>
                <a:gd name="connsiteY233" fmla="*/ 1847850 h 2612594"/>
                <a:gd name="connsiteX234" fmla="*/ 2459780 w 2647519"/>
                <a:gd name="connsiteY234" fmla="*/ 1766202 h 2612594"/>
                <a:gd name="connsiteX235" fmla="*/ 2436660 w 2647519"/>
                <a:gd name="connsiteY235" fmla="*/ 1806892 h 2612594"/>
                <a:gd name="connsiteX236" fmla="*/ 2436235 w 2647519"/>
                <a:gd name="connsiteY236" fmla="*/ 1807870 h 2612594"/>
                <a:gd name="connsiteX237" fmla="*/ 2459520 w 2647519"/>
                <a:gd name="connsiteY237" fmla="*/ 1766887 h 2612594"/>
                <a:gd name="connsiteX238" fmla="*/ 2472460 w 2647519"/>
                <a:gd name="connsiteY238" fmla="*/ 1674043 h 2612594"/>
                <a:gd name="connsiteX239" fmla="*/ 2444672 w 2647519"/>
                <a:gd name="connsiteY239" fmla="*/ 1749965 h 2612594"/>
                <a:gd name="connsiteX240" fmla="*/ 2386218 w 2647519"/>
                <a:gd name="connsiteY240" fmla="*/ 1869449 h 2612594"/>
                <a:gd name="connsiteX241" fmla="*/ 2377660 w 2647519"/>
                <a:gd name="connsiteY241" fmla="*/ 1882980 h 2612594"/>
                <a:gd name="connsiteX242" fmla="*/ 2377605 w 2647519"/>
                <a:gd name="connsiteY242" fmla="*/ 1883092 h 2612594"/>
                <a:gd name="connsiteX243" fmla="*/ 2357602 w 2647519"/>
                <a:gd name="connsiteY243" fmla="*/ 1917382 h 2612594"/>
                <a:gd name="connsiteX244" fmla="*/ 2337600 w 2647519"/>
                <a:gd name="connsiteY244" fmla="*/ 1954530 h 2612594"/>
                <a:gd name="connsiteX245" fmla="*/ 2314740 w 2647519"/>
                <a:gd name="connsiteY245" fmla="*/ 1983105 h 2612594"/>
                <a:gd name="connsiteX246" fmla="*/ 2295690 w 2647519"/>
                <a:gd name="connsiteY246" fmla="*/ 2015490 h 2612594"/>
                <a:gd name="connsiteX247" fmla="*/ 2183295 w 2647519"/>
                <a:gd name="connsiteY247" fmla="*/ 2142172 h 2612594"/>
                <a:gd name="connsiteX248" fmla="*/ 2146147 w 2647519"/>
                <a:gd name="connsiteY248" fmla="*/ 2173605 h 2612594"/>
                <a:gd name="connsiteX249" fmla="*/ 2142583 w 2647519"/>
                <a:gd name="connsiteY249" fmla="*/ 2176315 h 2612594"/>
                <a:gd name="connsiteX250" fmla="*/ 2141046 w 2647519"/>
                <a:gd name="connsiteY250" fmla="*/ 2177871 h 2612594"/>
                <a:gd name="connsiteX251" fmla="*/ 2125512 w 2647519"/>
                <a:gd name="connsiteY251" fmla="*/ 2190534 h 2612594"/>
                <a:gd name="connsiteX252" fmla="*/ 2112810 w 2647519"/>
                <a:gd name="connsiteY252" fmla="*/ 2205037 h 2612594"/>
                <a:gd name="connsiteX253" fmla="*/ 2066137 w 2647519"/>
                <a:gd name="connsiteY253" fmla="*/ 2240280 h 2612594"/>
                <a:gd name="connsiteX254" fmla="*/ 2058824 w 2647519"/>
                <a:gd name="connsiteY254" fmla="*/ 2244900 h 2612594"/>
                <a:gd name="connsiteX255" fmla="*/ 2038960 w 2647519"/>
                <a:gd name="connsiteY255" fmla="*/ 2261093 h 2612594"/>
                <a:gd name="connsiteX256" fmla="*/ 2036092 w 2647519"/>
                <a:gd name="connsiteY256" fmla="*/ 2262956 h 2612594"/>
                <a:gd name="connsiteX257" fmla="*/ 2031847 w 2647519"/>
                <a:gd name="connsiteY257" fmla="*/ 2266950 h 2612594"/>
                <a:gd name="connsiteX258" fmla="*/ 1994700 w 2647519"/>
                <a:gd name="connsiteY258" fmla="*/ 2291715 h 2612594"/>
                <a:gd name="connsiteX259" fmla="*/ 1957552 w 2647519"/>
                <a:gd name="connsiteY259" fmla="*/ 2314575 h 2612594"/>
                <a:gd name="connsiteX260" fmla="*/ 1953300 w 2647519"/>
                <a:gd name="connsiteY260" fmla="*/ 2316730 h 2612594"/>
                <a:gd name="connsiteX261" fmla="*/ 1928148 w 2647519"/>
                <a:gd name="connsiteY261" fmla="*/ 2333067 h 2612594"/>
                <a:gd name="connsiteX262" fmla="*/ 1920351 w 2647519"/>
                <a:gd name="connsiteY262" fmla="*/ 2337000 h 2612594"/>
                <a:gd name="connsiteX263" fmla="*/ 1912785 w 2647519"/>
                <a:gd name="connsiteY263" fmla="*/ 2342197 h 2612594"/>
                <a:gd name="connsiteX264" fmla="*/ 1887067 w 2647519"/>
                <a:gd name="connsiteY264" fmla="*/ 2356485 h 2612594"/>
                <a:gd name="connsiteX265" fmla="*/ 1863038 w 2647519"/>
                <a:gd name="connsiteY265" fmla="*/ 2365909 h 2612594"/>
                <a:gd name="connsiteX266" fmla="*/ 1809483 w 2647519"/>
                <a:gd name="connsiteY266" fmla="*/ 2392922 h 2612594"/>
                <a:gd name="connsiteX267" fmla="*/ 1683836 w 2647519"/>
                <a:gd name="connsiteY267" fmla="*/ 2439784 h 2612594"/>
                <a:gd name="connsiteX268" fmla="*/ 1596280 w 2647519"/>
                <a:gd name="connsiteY268" fmla="*/ 2462297 h 2612594"/>
                <a:gd name="connsiteX269" fmla="*/ 1667040 w 2647519"/>
                <a:gd name="connsiteY269" fmla="*/ 2448877 h 2612594"/>
                <a:gd name="connsiteX270" fmla="*/ 1680375 w 2647519"/>
                <a:gd name="connsiteY270" fmla="*/ 2446019 h 2612594"/>
                <a:gd name="connsiteX271" fmla="*/ 1723237 w 2647519"/>
                <a:gd name="connsiteY271" fmla="*/ 2430779 h 2612594"/>
                <a:gd name="connsiteX272" fmla="*/ 1749907 w 2647519"/>
                <a:gd name="connsiteY272" fmla="*/ 2422207 h 2612594"/>
                <a:gd name="connsiteX273" fmla="*/ 1792770 w 2647519"/>
                <a:gd name="connsiteY273" fmla="*/ 2400299 h 2612594"/>
                <a:gd name="connsiteX274" fmla="*/ 1841347 w 2647519"/>
                <a:gd name="connsiteY274" fmla="*/ 2383154 h 2612594"/>
                <a:gd name="connsiteX275" fmla="*/ 1872470 w 2647519"/>
                <a:gd name="connsiteY275" fmla="*/ 2370949 h 2612594"/>
                <a:gd name="connsiteX276" fmla="*/ 1886115 w 2647519"/>
                <a:gd name="connsiteY276" fmla="*/ 2363152 h 2612594"/>
                <a:gd name="connsiteX277" fmla="*/ 1898496 w 2647519"/>
                <a:gd name="connsiteY277" fmla="*/ 2359343 h 2612594"/>
                <a:gd name="connsiteX278" fmla="*/ 1915642 w 2647519"/>
                <a:gd name="connsiteY278" fmla="*/ 2349817 h 2612594"/>
                <a:gd name="connsiteX279" fmla="*/ 1920147 w 2647519"/>
                <a:gd name="connsiteY279" fmla="*/ 2346686 h 2612594"/>
                <a:gd name="connsiteX280" fmla="*/ 1931835 w 2647519"/>
                <a:gd name="connsiteY280" fmla="*/ 2335530 h 2612594"/>
                <a:gd name="connsiteX281" fmla="*/ 1957552 w 2647519"/>
                <a:gd name="connsiteY281" fmla="*/ 2320290 h 2612594"/>
                <a:gd name="connsiteX282" fmla="*/ 1986810 w 2647519"/>
                <a:gd name="connsiteY282" fmla="*/ 2305948 h 2612594"/>
                <a:gd name="connsiteX283" fmla="*/ 1997557 w 2647519"/>
                <a:gd name="connsiteY283" fmla="*/ 2299334 h 2612594"/>
                <a:gd name="connsiteX284" fmla="*/ 2034705 w 2647519"/>
                <a:gd name="connsiteY284" fmla="*/ 2274569 h 2612594"/>
                <a:gd name="connsiteX285" fmla="*/ 2050897 w 2647519"/>
                <a:gd name="connsiteY285" fmla="*/ 2259329 h 2612594"/>
                <a:gd name="connsiteX286" fmla="*/ 2068995 w 2647519"/>
                <a:gd name="connsiteY286" fmla="*/ 2247899 h 2612594"/>
                <a:gd name="connsiteX287" fmla="*/ 2115667 w 2647519"/>
                <a:gd name="connsiteY287" fmla="*/ 2212657 h 2612594"/>
                <a:gd name="connsiteX288" fmla="*/ 2149005 w 2647519"/>
                <a:gd name="connsiteY288" fmla="*/ 2181224 h 2612594"/>
                <a:gd name="connsiteX289" fmla="*/ 2186152 w 2647519"/>
                <a:gd name="connsiteY289" fmla="*/ 2149792 h 2612594"/>
                <a:gd name="connsiteX290" fmla="*/ 2298547 w 2647519"/>
                <a:gd name="connsiteY290" fmla="*/ 2023109 h 2612594"/>
                <a:gd name="connsiteX291" fmla="*/ 2314015 w 2647519"/>
                <a:gd name="connsiteY291" fmla="*/ 1996814 h 2612594"/>
                <a:gd name="connsiteX292" fmla="*/ 2314740 w 2647519"/>
                <a:gd name="connsiteY292" fmla="*/ 1994534 h 2612594"/>
                <a:gd name="connsiteX293" fmla="*/ 2339505 w 2647519"/>
                <a:gd name="connsiteY293" fmla="*/ 1956434 h 2612594"/>
                <a:gd name="connsiteX294" fmla="*/ 2347125 w 2647519"/>
                <a:gd name="connsiteY294" fmla="*/ 1945004 h 2612594"/>
                <a:gd name="connsiteX295" fmla="*/ 2357257 w 2647519"/>
                <a:gd name="connsiteY295" fmla="*/ 1930951 h 2612594"/>
                <a:gd name="connsiteX296" fmla="*/ 2360460 w 2647519"/>
                <a:gd name="connsiteY296" fmla="*/ 1925002 h 2612594"/>
                <a:gd name="connsiteX297" fmla="*/ 2380462 w 2647519"/>
                <a:gd name="connsiteY297" fmla="*/ 1890712 h 2612594"/>
                <a:gd name="connsiteX298" fmla="*/ 2419515 w 2647519"/>
                <a:gd name="connsiteY298" fmla="*/ 1809749 h 2612594"/>
                <a:gd name="connsiteX299" fmla="*/ 2457615 w 2647519"/>
                <a:gd name="connsiteY299" fmla="*/ 1723072 h 2612594"/>
                <a:gd name="connsiteX300" fmla="*/ 2468807 w 2647519"/>
                <a:gd name="connsiteY300" fmla="*/ 1687829 h 2612594"/>
                <a:gd name="connsiteX301" fmla="*/ 2576677 w 2647519"/>
                <a:gd name="connsiteY301" fmla="*/ 1589722 h 2612594"/>
                <a:gd name="connsiteX302" fmla="*/ 2573820 w 2647519"/>
                <a:gd name="connsiteY302" fmla="*/ 1591627 h 2612594"/>
                <a:gd name="connsiteX303" fmla="*/ 2573820 w 2647519"/>
                <a:gd name="connsiteY303" fmla="*/ 1591627 h 2612594"/>
                <a:gd name="connsiteX304" fmla="*/ 2585674 w 2647519"/>
                <a:gd name="connsiteY304" fmla="*/ 1533271 h 2612594"/>
                <a:gd name="connsiteX305" fmla="*/ 2585332 w 2647519"/>
                <a:gd name="connsiteY305" fmla="*/ 1534956 h 2612594"/>
                <a:gd name="connsiteX306" fmla="*/ 2588107 w 2647519"/>
                <a:gd name="connsiteY306" fmla="*/ 1538287 h 2612594"/>
                <a:gd name="connsiteX307" fmla="*/ 2596680 w 2647519"/>
                <a:gd name="connsiteY307" fmla="*/ 1547812 h 2612594"/>
                <a:gd name="connsiteX308" fmla="*/ 2602395 w 2647519"/>
                <a:gd name="connsiteY308" fmla="*/ 1544002 h 2612594"/>
                <a:gd name="connsiteX309" fmla="*/ 2602539 w 2647519"/>
                <a:gd name="connsiteY309" fmla="*/ 1543271 h 2612594"/>
                <a:gd name="connsiteX310" fmla="*/ 2598585 w 2647519"/>
                <a:gd name="connsiteY310" fmla="*/ 1545907 h 2612594"/>
                <a:gd name="connsiteX311" fmla="*/ 2589060 w 2647519"/>
                <a:gd name="connsiteY311" fmla="*/ 1537334 h 2612594"/>
                <a:gd name="connsiteX312" fmla="*/ 2577184 w 2647519"/>
                <a:gd name="connsiteY312" fmla="*/ 1425070 h 2612594"/>
                <a:gd name="connsiteX313" fmla="*/ 2576519 w 2647519"/>
                <a:gd name="connsiteY313" fmla="*/ 1425107 h 2612594"/>
                <a:gd name="connsiteX314" fmla="*/ 2575314 w 2647519"/>
                <a:gd name="connsiteY314" fmla="*/ 1425174 h 2612594"/>
                <a:gd name="connsiteX315" fmla="*/ 2575725 w 2647519"/>
                <a:gd name="connsiteY315" fmla="*/ 1429702 h 2612594"/>
                <a:gd name="connsiteX316" fmla="*/ 2574773 w 2647519"/>
                <a:gd name="connsiteY316" fmla="*/ 1453515 h 2612594"/>
                <a:gd name="connsiteX317" fmla="*/ 2570963 w 2647519"/>
                <a:gd name="connsiteY317" fmla="*/ 1467802 h 2612594"/>
                <a:gd name="connsiteX318" fmla="*/ 2548103 w 2647519"/>
                <a:gd name="connsiteY318" fmla="*/ 1503997 h 2612594"/>
                <a:gd name="connsiteX319" fmla="*/ 2542388 w 2647519"/>
                <a:gd name="connsiteY319" fmla="*/ 1535430 h 2612594"/>
                <a:gd name="connsiteX320" fmla="*/ 2536673 w 2647519"/>
                <a:gd name="connsiteY320" fmla="*/ 1545907 h 2612594"/>
                <a:gd name="connsiteX321" fmla="*/ 2527148 w 2647519"/>
                <a:gd name="connsiteY321" fmla="*/ 1591627 h 2612594"/>
                <a:gd name="connsiteX322" fmla="*/ 2516670 w 2647519"/>
                <a:gd name="connsiteY322" fmla="*/ 1627822 h 2612594"/>
                <a:gd name="connsiteX323" fmla="*/ 2505240 w 2647519"/>
                <a:gd name="connsiteY323" fmla="*/ 1663065 h 2612594"/>
                <a:gd name="connsiteX324" fmla="*/ 2498573 w 2647519"/>
                <a:gd name="connsiteY324" fmla="*/ 1690687 h 2612594"/>
                <a:gd name="connsiteX325" fmla="*/ 2490953 w 2647519"/>
                <a:gd name="connsiteY325" fmla="*/ 1719262 h 2612594"/>
                <a:gd name="connsiteX326" fmla="*/ 2497030 w 2647519"/>
                <a:gd name="connsiteY326" fmla="*/ 1709810 h 2612594"/>
                <a:gd name="connsiteX327" fmla="*/ 2502383 w 2647519"/>
                <a:gd name="connsiteY327" fmla="*/ 1689734 h 2612594"/>
                <a:gd name="connsiteX328" fmla="*/ 2507145 w 2647519"/>
                <a:gd name="connsiteY328" fmla="*/ 1661159 h 2612594"/>
                <a:gd name="connsiteX329" fmla="*/ 2518575 w 2647519"/>
                <a:gd name="connsiteY329" fmla="*/ 1625917 h 2612594"/>
                <a:gd name="connsiteX330" fmla="*/ 2529053 w 2647519"/>
                <a:gd name="connsiteY330" fmla="*/ 1589722 h 2612594"/>
                <a:gd name="connsiteX331" fmla="*/ 2538578 w 2647519"/>
                <a:gd name="connsiteY331" fmla="*/ 1544002 h 2612594"/>
                <a:gd name="connsiteX332" fmla="*/ 2544293 w 2647519"/>
                <a:gd name="connsiteY332" fmla="*/ 1533524 h 2612594"/>
                <a:gd name="connsiteX333" fmla="*/ 2550008 w 2647519"/>
                <a:gd name="connsiteY333" fmla="*/ 1502092 h 2612594"/>
                <a:gd name="connsiteX334" fmla="*/ 2572868 w 2647519"/>
                <a:gd name="connsiteY334" fmla="*/ 1465897 h 2612594"/>
                <a:gd name="connsiteX335" fmla="*/ 2557628 w 2647519"/>
                <a:gd name="connsiteY335" fmla="*/ 1539239 h 2612594"/>
                <a:gd name="connsiteX336" fmla="*/ 2546198 w 2647519"/>
                <a:gd name="connsiteY336" fmla="*/ 1600199 h 2612594"/>
                <a:gd name="connsiteX337" fmla="*/ 2520480 w 2647519"/>
                <a:gd name="connsiteY337" fmla="*/ 1678304 h 2612594"/>
                <a:gd name="connsiteX338" fmla="*/ 2515393 w 2647519"/>
                <a:gd name="connsiteY338" fmla="*/ 1686218 h 2612594"/>
                <a:gd name="connsiteX339" fmla="*/ 2513218 w 2647519"/>
                <a:gd name="connsiteY339" fmla="*/ 1698069 h 2612594"/>
                <a:gd name="connsiteX340" fmla="*/ 2506193 w 2647519"/>
                <a:gd name="connsiteY340" fmla="*/ 1718310 h 2612594"/>
                <a:gd name="connsiteX341" fmla="*/ 2479523 w 2647519"/>
                <a:gd name="connsiteY341" fmla="*/ 1776412 h 2612594"/>
                <a:gd name="connsiteX342" fmla="*/ 2467140 w 2647519"/>
                <a:gd name="connsiteY342" fmla="*/ 1806892 h 2612594"/>
                <a:gd name="connsiteX343" fmla="*/ 2459520 w 2647519"/>
                <a:gd name="connsiteY343" fmla="*/ 1823085 h 2612594"/>
                <a:gd name="connsiteX344" fmla="*/ 2449995 w 2647519"/>
                <a:gd name="connsiteY344" fmla="*/ 1840230 h 2612594"/>
                <a:gd name="connsiteX345" fmla="*/ 2424278 w 2647519"/>
                <a:gd name="connsiteY345" fmla="*/ 1885950 h 2612594"/>
                <a:gd name="connsiteX346" fmla="*/ 2396655 w 2647519"/>
                <a:gd name="connsiteY346" fmla="*/ 1930717 h 2612594"/>
                <a:gd name="connsiteX347" fmla="*/ 2361413 w 2647519"/>
                <a:gd name="connsiteY347" fmla="*/ 1990725 h 2612594"/>
                <a:gd name="connsiteX348" fmla="*/ 2322360 w 2647519"/>
                <a:gd name="connsiteY348" fmla="*/ 2049780 h 2612594"/>
                <a:gd name="connsiteX349" fmla="*/ 2296643 w 2647519"/>
                <a:gd name="connsiteY349" fmla="*/ 2083117 h 2612594"/>
                <a:gd name="connsiteX350" fmla="*/ 2269020 w 2647519"/>
                <a:gd name="connsiteY350" fmla="*/ 2115502 h 2612594"/>
                <a:gd name="connsiteX351" fmla="*/ 2259495 w 2647519"/>
                <a:gd name="connsiteY351" fmla="*/ 2128837 h 2612594"/>
                <a:gd name="connsiteX352" fmla="*/ 2249018 w 2647519"/>
                <a:gd name="connsiteY352" fmla="*/ 2142172 h 2612594"/>
                <a:gd name="connsiteX353" fmla="*/ 2232825 w 2647519"/>
                <a:gd name="connsiteY353" fmla="*/ 2155507 h 2612594"/>
                <a:gd name="connsiteX354" fmla="*/ 2206342 w 2647519"/>
                <a:gd name="connsiteY354" fmla="*/ 2184829 h 2612594"/>
                <a:gd name="connsiteX355" fmla="*/ 2207107 w 2647519"/>
                <a:gd name="connsiteY355" fmla="*/ 2187892 h 2612594"/>
                <a:gd name="connsiteX356" fmla="*/ 2179485 w 2647519"/>
                <a:gd name="connsiteY356" fmla="*/ 2216467 h 2612594"/>
                <a:gd name="connsiteX357" fmla="*/ 2149957 w 2647519"/>
                <a:gd name="connsiteY357" fmla="*/ 2237422 h 2612594"/>
                <a:gd name="connsiteX358" fmla="*/ 2126145 w 2647519"/>
                <a:gd name="connsiteY358" fmla="*/ 2256472 h 2612594"/>
                <a:gd name="connsiteX359" fmla="*/ 2103587 w 2647519"/>
                <a:gd name="connsiteY359" fmla="*/ 2272957 h 2612594"/>
                <a:gd name="connsiteX360" fmla="*/ 2107095 w 2647519"/>
                <a:gd name="connsiteY360" fmla="*/ 2272665 h 2612594"/>
                <a:gd name="connsiteX361" fmla="*/ 2131860 w 2647519"/>
                <a:gd name="connsiteY361" fmla="*/ 2254567 h 2612594"/>
                <a:gd name="connsiteX362" fmla="*/ 2155673 w 2647519"/>
                <a:gd name="connsiteY362" fmla="*/ 2235517 h 2612594"/>
                <a:gd name="connsiteX363" fmla="*/ 2185200 w 2647519"/>
                <a:gd name="connsiteY363" fmla="*/ 2214562 h 2612594"/>
                <a:gd name="connsiteX364" fmla="*/ 2212823 w 2647519"/>
                <a:gd name="connsiteY364" fmla="*/ 2185987 h 2612594"/>
                <a:gd name="connsiteX365" fmla="*/ 2211870 w 2647519"/>
                <a:gd name="connsiteY365" fmla="*/ 2182177 h 2612594"/>
                <a:gd name="connsiteX366" fmla="*/ 2238540 w 2647519"/>
                <a:gd name="connsiteY366" fmla="*/ 2152650 h 2612594"/>
                <a:gd name="connsiteX367" fmla="*/ 2254733 w 2647519"/>
                <a:gd name="connsiteY367" fmla="*/ 2139315 h 2612594"/>
                <a:gd name="connsiteX368" fmla="*/ 2265210 w 2647519"/>
                <a:gd name="connsiteY368" fmla="*/ 2125980 h 2612594"/>
                <a:gd name="connsiteX369" fmla="*/ 2274735 w 2647519"/>
                <a:gd name="connsiteY369" fmla="*/ 2112645 h 2612594"/>
                <a:gd name="connsiteX370" fmla="*/ 2302358 w 2647519"/>
                <a:gd name="connsiteY370" fmla="*/ 2080260 h 2612594"/>
                <a:gd name="connsiteX371" fmla="*/ 2328075 w 2647519"/>
                <a:gd name="connsiteY371" fmla="*/ 2046922 h 2612594"/>
                <a:gd name="connsiteX372" fmla="*/ 2367128 w 2647519"/>
                <a:gd name="connsiteY372" fmla="*/ 1987867 h 2612594"/>
                <a:gd name="connsiteX373" fmla="*/ 2402370 w 2647519"/>
                <a:gd name="connsiteY373" fmla="*/ 1927860 h 2612594"/>
                <a:gd name="connsiteX374" fmla="*/ 2429993 w 2647519"/>
                <a:gd name="connsiteY374" fmla="*/ 1883092 h 2612594"/>
                <a:gd name="connsiteX375" fmla="*/ 2455710 w 2647519"/>
                <a:gd name="connsiteY375" fmla="*/ 1837372 h 2612594"/>
                <a:gd name="connsiteX376" fmla="*/ 2465235 w 2647519"/>
                <a:gd name="connsiteY376" fmla="*/ 1820227 h 2612594"/>
                <a:gd name="connsiteX377" fmla="*/ 2472855 w 2647519"/>
                <a:gd name="connsiteY377" fmla="*/ 1804035 h 2612594"/>
                <a:gd name="connsiteX378" fmla="*/ 2485238 w 2647519"/>
                <a:gd name="connsiteY378" fmla="*/ 1773555 h 2612594"/>
                <a:gd name="connsiteX379" fmla="*/ 2511908 w 2647519"/>
                <a:gd name="connsiteY379" fmla="*/ 1715452 h 2612594"/>
                <a:gd name="connsiteX380" fmla="*/ 2522385 w 2647519"/>
                <a:gd name="connsiteY380" fmla="*/ 1676400 h 2612594"/>
                <a:gd name="connsiteX381" fmla="*/ 2548103 w 2647519"/>
                <a:gd name="connsiteY381" fmla="*/ 1598295 h 2612594"/>
                <a:gd name="connsiteX382" fmla="*/ 2559533 w 2647519"/>
                <a:gd name="connsiteY382" fmla="*/ 1537335 h 2612594"/>
                <a:gd name="connsiteX383" fmla="*/ 2574773 w 2647519"/>
                <a:gd name="connsiteY383" fmla="*/ 1463992 h 2612594"/>
                <a:gd name="connsiteX384" fmla="*/ 2578209 w 2647519"/>
                <a:gd name="connsiteY384" fmla="*/ 1451109 h 2612594"/>
                <a:gd name="connsiteX385" fmla="*/ 2575725 w 2647519"/>
                <a:gd name="connsiteY385" fmla="*/ 1450657 h 2612594"/>
                <a:gd name="connsiteX386" fmla="*/ 2576677 w 2647519"/>
                <a:gd name="connsiteY386" fmla="*/ 1426845 h 2612594"/>
                <a:gd name="connsiteX387" fmla="*/ 2597632 w 2647519"/>
                <a:gd name="connsiteY387" fmla="*/ 1404937 h 2612594"/>
                <a:gd name="connsiteX388" fmla="*/ 2586541 w 2647519"/>
                <a:gd name="connsiteY388" fmla="*/ 1451152 h 2612594"/>
                <a:gd name="connsiteX389" fmla="*/ 2586542 w 2647519"/>
                <a:gd name="connsiteY389" fmla="*/ 1451152 h 2612594"/>
                <a:gd name="connsiteX390" fmla="*/ 2597633 w 2647519"/>
                <a:gd name="connsiteY390" fmla="*/ 1404938 h 2612594"/>
                <a:gd name="connsiteX391" fmla="*/ 2606205 w 2647519"/>
                <a:gd name="connsiteY391" fmla="*/ 1395412 h 2612594"/>
                <a:gd name="connsiteX392" fmla="*/ 2600490 w 2647519"/>
                <a:gd name="connsiteY392" fmla="*/ 1407795 h 2612594"/>
                <a:gd name="connsiteX393" fmla="*/ 2599181 w 2647519"/>
                <a:gd name="connsiteY393" fmla="*/ 1433750 h 2612594"/>
                <a:gd name="connsiteX394" fmla="*/ 2598585 w 2647519"/>
                <a:gd name="connsiteY394" fmla="*/ 1458277 h 2612594"/>
                <a:gd name="connsiteX395" fmla="*/ 2589060 w 2647519"/>
                <a:gd name="connsiteY395" fmla="*/ 1487586 h 2612594"/>
                <a:gd name="connsiteX396" fmla="*/ 2589060 w 2647519"/>
                <a:gd name="connsiteY396" fmla="*/ 1490934 h 2612594"/>
                <a:gd name="connsiteX397" fmla="*/ 2600490 w 2647519"/>
                <a:gd name="connsiteY397" fmla="*/ 1458277 h 2612594"/>
                <a:gd name="connsiteX398" fmla="*/ 2602395 w 2647519"/>
                <a:gd name="connsiteY398" fmla="*/ 1407794 h 2612594"/>
                <a:gd name="connsiteX399" fmla="*/ 2606836 w 2647519"/>
                <a:gd name="connsiteY399" fmla="*/ 1398173 h 2612594"/>
                <a:gd name="connsiteX400" fmla="*/ 2565247 w 2647519"/>
                <a:gd name="connsiteY400" fmla="*/ 1354454 h 2612594"/>
                <a:gd name="connsiteX401" fmla="*/ 2559006 w 2647519"/>
                <a:gd name="connsiteY401" fmla="*/ 1369207 h 2612594"/>
                <a:gd name="connsiteX402" fmla="*/ 2556675 w 2647519"/>
                <a:gd name="connsiteY402" fmla="*/ 1390650 h 2612594"/>
                <a:gd name="connsiteX403" fmla="*/ 2553670 w 2647519"/>
                <a:gd name="connsiteY403" fmla="*/ 1380633 h 2612594"/>
                <a:gd name="connsiteX404" fmla="*/ 2552571 w 2647519"/>
                <a:gd name="connsiteY404" fmla="*/ 1382047 h 2612594"/>
                <a:gd name="connsiteX405" fmla="*/ 2555723 w 2647519"/>
                <a:gd name="connsiteY405" fmla="*/ 1392555 h 2612594"/>
                <a:gd name="connsiteX406" fmla="*/ 2553818 w 2647519"/>
                <a:gd name="connsiteY406" fmla="*/ 1407795 h 2612594"/>
                <a:gd name="connsiteX407" fmla="*/ 2557628 w 2647519"/>
                <a:gd name="connsiteY407" fmla="*/ 1420177 h 2612594"/>
                <a:gd name="connsiteX408" fmla="*/ 2560581 w 2647519"/>
                <a:gd name="connsiteY408" fmla="*/ 1420013 h 2612594"/>
                <a:gd name="connsiteX409" fmla="*/ 2558580 w 2647519"/>
                <a:gd name="connsiteY409" fmla="*/ 1413509 h 2612594"/>
                <a:gd name="connsiteX410" fmla="*/ 2560485 w 2647519"/>
                <a:gd name="connsiteY410" fmla="*/ 1398269 h 2612594"/>
                <a:gd name="connsiteX411" fmla="*/ 2565247 w 2647519"/>
                <a:gd name="connsiteY411" fmla="*/ 1354454 h 2612594"/>
                <a:gd name="connsiteX412" fmla="*/ 2645258 w 2647519"/>
                <a:gd name="connsiteY412" fmla="*/ 1328737 h 2612594"/>
                <a:gd name="connsiteX413" fmla="*/ 2647163 w 2647519"/>
                <a:gd name="connsiteY413" fmla="*/ 1329689 h 2612594"/>
                <a:gd name="connsiteX414" fmla="*/ 2646210 w 2647519"/>
                <a:gd name="connsiteY414" fmla="*/ 1369694 h 2612594"/>
                <a:gd name="connsiteX415" fmla="*/ 2647163 w 2647519"/>
                <a:gd name="connsiteY415" fmla="*/ 1397317 h 2612594"/>
                <a:gd name="connsiteX416" fmla="*/ 2644305 w 2647519"/>
                <a:gd name="connsiteY416" fmla="*/ 1447799 h 2612594"/>
                <a:gd name="connsiteX417" fmla="*/ 2641448 w 2647519"/>
                <a:gd name="connsiteY417" fmla="*/ 1476374 h 2612594"/>
                <a:gd name="connsiteX418" fmla="*/ 2632875 w 2647519"/>
                <a:gd name="connsiteY418" fmla="*/ 1518284 h 2612594"/>
                <a:gd name="connsiteX419" fmla="*/ 2630018 w 2647519"/>
                <a:gd name="connsiteY419" fmla="*/ 1553527 h 2612594"/>
                <a:gd name="connsiteX420" fmla="*/ 2615730 w 2647519"/>
                <a:gd name="connsiteY420" fmla="*/ 1618297 h 2612594"/>
                <a:gd name="connsiteX421" fmla="*/ 2602395 w 2647519"/>
                <a:gd name="connsiteY421" fmla="*/ 1674494 h 2612594"/>
                <a:gd name="connsiteX422" fmla="*/ 2578583 w 2647519"/>
                <a:gd name="connsiteY422" fmla="*/ 1684972 h 2612594"/>
                <a:gd name="connsiteX423" fmla="*/ 2580488 w 2647519"/>
                <a:gd name="connsiteY423" fmla="*/ 1679257 h 2612594"/>
                <a:gd name="connsiteX424" fmla="*/ 2584298 w 2647519"/>
                <a:gd name="connsiteY424" fmla="*/ 1639252 h 2612594"/>
                <a:gd name="connsiteX425" fmla="*/ 2598585 w 2647519"/>
                <a:gd name="connsiteY425" fmla="*/ 1597342 h 2612594"/>
                <a:gd name="connsiteX426" fmla="*/ 2610015 w 2647519"/>
                <a:gd name="connsiteY426" fmla="*/ 1590675 h 2612594"/>
                <a:gd name="connsiteX427" fmla="*/ 2610015 w 2647519"/>
                <a:gd name="connsiteY427" fmla="*/ 1590674 h 2612594"/>
                <a:gd name="connsiteX428" fmla="*/ 2622398 w 2647519"/>
                <a:gd name="connsiteY428" fmla="*/ 1518284 h 2612594"/>
                <a:gd name="connsiteX429" fmla="*/ 2629065 w 2647519"/>
                <a:gd name="connsiteY429" fmla="*/ 1483994 h 2612594"/>
                <a:gd name="connsiteX430" fmla="*/ 2634780 w 2647519"/>
                <a:gd name="connsiteY430" fmla="*/ 1448752 h 2612594"/>
                <a:gd name="connsiteX431" fmla="*/ 2639543 w 2647519"/>
                <a:gd name="connsiteY431" fmla="*/ 1415414 h 2612594"/>
                <a:gd name="connsiteX432" fmla="*/ 2641448 w 2647519"/>
                <a:gd name="connsiteY432" fmla="*/ 1383982 h 2612594"/>
                <a:gd name="connsiteX433" fmla="*/ 2642400 w 2647519"/>
                <a:gd name="connsiteY433" fmla="*/ 1357312 h 2612594"/>
                <a:gd name="connsiteX434" fmla="*/ 2644305 w 2647519"/>
                <a:gd name="connsiteY434" fmla="*/ 1343024 h 2612594"/>
                <a:gd name="connsiteX435" fmla="*/ 2645258 w 2647519"/>
                <a:gd name="connsiteY435" fmla="*/ 1328737 h 2612594"/>
                <a:gd name="connsiteX436" fmla="*/ 134151 w 2647519"/>
                <a:gd name="connsiteY436" fmla="*/ 887095 h 2612594"/>
                <a:gd name="connsiteX437" fmla="*/ 134625 w 2647519"/>
                <a:gd name="connsiteY437" fmla="*/ 887332 h 2612594"/>
                <a:gd name="connsiteX438" fmla="*/ 134670 w 2647519"/>
                <a:gd name="connsiteY438" fmla="*/ 887199 h 2612594"/>
                <a:gd name="connsiteX439" fmla="*/ 191618 w 2647519"/>
                <a:gd name="connsiteY439" fmla="*/ 750570 h 2612594"/>
                <a:gd name="connsiteX440" fmla="*/ 170663 w 2647519"/>
                <a:gd name="connsiteY440" fmla="*/ 789622 h 2612594"/>
                <a:gd name="connsiteX441" fmla="*/ 153518 w 2647519"/>
                <a:gd name="connsiteY441" fmla="*/ 803910 h 2612594"/>
                <a:gd name="connsiteX442" fmla="*/ 153477 w 2647519"/>
                <a:gd name="connsiteY442" fmla="*/ 804822 h 2612594"/>
                <a:gd name="connsiteX443" fmla="*/ 151819 w 2647519"/>
                <a:gd name="connsiteY443" fmla="*/ 841286 h 2612594"/>
                <a:gd name="connsiteX444" fmla="*/ 151867 w 2647519"/>
                <a:gd name="connsiteY444" fmla="*/ 841199 h 2612594"/>
                <a:gd name="connsiteX445" fmla="*/ 153518 w 2647519"/>
                <a:gd name="connsiteY445" fmla="*/ 804862 h 2612594"/>
                <a:gd name="connsiteX446" fmla="*/ 170663 w 2647519"/>
                <a:gd name="connsiteY446" fmla="*/ 790574 h 2612594"/>
                <a:gd name="connsiteX447" fmla="*/ 191618 w 2647519"/>
                <a:gd name="connsiteY447" fmla="*/ 751522 h 2612594"/>
                <a:gd name="connsiteX448" fmla="*/ 192332 w 2647519"/>
                <a:gd name="connsiteY448" fmla="*/ 751998 h 2612594"/>
                <a:gd name="connsiteX449" fmla="*/ 192689 w 2647519"/>
                <a:gd name="connsiteY449" fmla="*/ 751284 h 2612594"/>
                <a:gd name="connsiteX450" fmla="*/ 203047 w 2647519"/>
                <a:gd name="connsiteY450" fmla="*/ 667702 h 2612594"/>
                <a:gd name="connsiteX451" fmla="*/ 189712 w 2647519"/>
                <a:gd name="connsiteY451" fmla="*/ 677227 h 2612594"/>
                <a:gd name="connsiteX452" fmla="*/ 169710 w 2647519"/>
                <a:gd name="connsiteY452" fmla="*/ 719137 h 2612594"/>
                <a:gd name="connsiteX453" fmla="*/ 174286 w 2647519"/>
                <a:gd name="connsiteY453" fmla="*/ 722798 h 2612594"/>
                <a:gd name="connsiteX454" fmla="*/ 174435 w 2647519"/>
                <a:gd name="connsiteY454" fmla="*/ 722155 h 2612594"/>
                <a:gd name="connsiteX455" fmla="*/ 170663 w 2647519"/>
                <a:gd name="connsiteY455" fmla="*/ 719137 h 2612594"/>
                <a:gd name="connsiteX456" fmla="*/ 190665 w 2647519"/>
                <a:gd name="connsiteY456" fmla="*/ 677227 h 2612594"/>
                <a:gd name="connsiteX457" fmla="*/ 202473 w 2647519"/>
                <a:gd name="connsiteY457" fmla="*/ 668793 h 2612594"/>
                <a:gd name="connsiteX458" fmla="*/ 276390 w 2647519"/>
                <a:gd name="connsiteY458" fmla="*/ 613410 h 2612594"/>
                <a:gd name="connsiteX459" fmla="*/ 275187 w 2647519"/>
                <a:gd name="connsiteY459" fmla="*/ 614373 h 2612594"/>
                <a:gd name="connsiteX460" fmla="*/ 270080 w 2647519"/>
                <a:gd name="connsiteY460" fmla="*/ 634008 h 2612594"/>
                <a:gd name="connsiteX461" fmla="*/ 266865 w 2647519"/>
                <a:gd name="connsiteY461" fmla="*/ 643890 h 2612594"/>
                <a:gd name="connsiteX462" fmla="*/ 179235 w 2647519"/>
                <a:gd name="connsiteY462" fmla="*/ 803910 h 2612594"/>
                <a:gd name="connsiteX463" fmla="*/ 166852 w 2647519"/>
                <a:gd name="connsiteY463" fmla="*/ 842962 h 2612594"/>
                <a:gd name="connsiteX464" fmla="*/ 155422 w 2647519"/>
                <a:gd name="connsiteY464" fmla="*/ 882967 h 2612594"/>
                <a:gd name="connsiteX465" fmla="*/ 130657 w 2647519"/>
                <a:gd name="connsiteY465" fmla="*/ 966787 h 2612594"/>
                <a:gd name="connsiteX466" fmla="*/ 114465 w 2647519"/>
                <a:gd name="connsiteY466" fmla="*/ 1023937 h 2612594"/>
                <a:gd name="connsiteX467" fmla="*/ 106845 w 2647519"/>
                <a:gd name="connsiteY467" fmla="*/ 1066800 h 2612594"/>
                <a:gd name="connsiteX468" fmla="*/ 103035 w 2647519"/>
                <a:gd name="connsiteY468" fmla="*/ 1088707 h 2612594"/>
                <a:gd name="connsiteX469" fmla="*/ 100177 w 2647519"/>
                <a:gd name="connsiteY469" fmla="*/ 1110615 h 2612594"/>
                <a:gd name="connsiteX470" fmla="*/ 91605 w 2647519"/>
                <a:gd name="connsiteY470" fmla="*/ 1169670 h 2612594"/>
                <a:gd name="connsiteX471" fmla="*/ 88747 w 2647519"/>
                <a:gd name="connsiteY471" fmla="*/ 1205865 h 2612594"/>
                <a:gd name="connsiteX472" fmla="*/ 93510 w 2647519"/>
                <a:gd name="connsiteY472" fmla="*/ 1243965 h 2612594"/>
                <a:gd name="connsiteX473" fmla="*/ 95742 w 2647519"/>
                <a:gd name="connsiteY473" fmla="*/ 1223205 h 2612594"/>
                <a:gd name="connsiteX474" fmla="*/ 95415 w 2647519"/>
                <a:gd name="connsiteY474" fmla="*/ 1216342 h 2612594"/>
                <a:gd name="connsiteX475" fmla="*/ 99225 w 2647519"/>
                <a:gd name="connsiteY475" fmla="*/ 1176337 h 2612594"/>
                <a:gd name="connsiteX476" fmla="*/ 107797 w 2647519"/>
                <a:gd name="connsiteY476" fmla="*/ 1117282 h 2612594"/>
                <a:gd name="connsiteX477" fmla="*/ 114596 w 2647519"/>
                <a:gd name="connsiteY477" fmla="*/ 1109123 h 2612594"/>
                <a:gd name="connsiteX478" fmla="*/ 124469 w 2647519"/>
                <a:gd name="connsiteY478" fmla="*/ 1043051 h 2612594"/>
                <a:gd name="connsiteX479" fmla="*/ 123990 w 2647519"/>
                <a:gd name="connsiteY479" fmla="*/ 1031557 h 2612594"/>
                <a:gd name="connsiteX480" fmla="*/ 133400 w 2647519"/>
                <a:gd name="connsiteY480" fmla="*/ 1004580 h 2612594"/>
                <a:gd name="connsiteX481" fmla="*/ 138999 w 2647519"/>
                <a:gd name="connsiteY481" fmla="*/ 981931 h 2612594"/>
                <a:gd name="connsiteX482" fmla="*/ 137325 w 2647519"/>
                <a:gd name="connsiteY482" fmla="*/ 985837 h 2612594"/>
                <a:gd name="connsiteX483" fmla="*/ 131610 w 2647519"/>
                <a:gd name="connsiteY483" fmla="*/ 983932 h 2612594"/>
                <a:gd name="connsiteX484" fmla="*/ 117322 w 2647519"/>
                <a:gd name="connsiteY484" fmla="*/ 1024890 h 2612594"/>
                <a:gd name="connsiteX485" fmla="*/ 118275 w 2647519"/>
                <a:gd name="connsiteY485" fmla="*/ 1047750 h 2612594"/>
                <a:gd name="connsiteX486" fmla="*/ 111607 w 2647519"/>
                <a:gd name="connsiteY486" fmla="*/ 1091565 h 2612594"/>
                <a:gd name="connsiteX487" fmla="*/ 110655 w 2647519"/>
                <a:gd name="connsiteY487" fmla="*/ 1099185 h 2612594"/>
                <a:gd name="connsiteX488" fmla="*/ 101130 w 2647519"/>
                <a:gd name="connsiteY488" fmla="*/ 1110615 h 2612594"/>
                <a:gd name="connsiteX489" fmla="*/ 103987 w 2647519"/>
                <a:gd name="connsiteY489" fmla="*/ 1088707 h 2612594"/>
                <a:gd name="connsiteX490" fmla="*/ 107797 w 2647519"/>
                <a:gd name="connsiteY490" fmla="*/ 1066800 h 2612594"/>
                <a:gd name="connsiteX491" fmla="*/ 115417 w 2647519"/>
                <a:gd name="connsiteY491" fmla="*/ 1023937 h 2612594"/>
                <a:gd name="connsiteX492" fmla="*/ 131610 w 2647519"/>
                <a:gd name="connsiteY492" fmla="*/ 966787 h 2612594"/>
                <a:gd name="connsiteX493" fmla="*/ 156375 w 2647519"/>
                <a:gd name="connsiteY493" fmla="*/ 882967 h 2612594"/>
                <a:gd name="connsiteX494" fmla="*/ 167805 w 2647519"/>
                <a:gd name="connsiteY494" fmla="*/ 842962 h 2612594"/>
                <a:gd name="connsiteX495" fmla="*/ 180187 w 2647519"/>
                <a:gd name="connsiteY495" fmla="*/ 803910 h 2612594"/>
                <a:gd name="connsiteX496" fmla="*/ 267817 w 2647519"/>
                <a:gd name="connsiteY496" fmla="*/ 643890 h 2612594"/>
                <a:gd name="connsiteX497" fmla="*/ 276390 w 2647519"/>
                <a:gd name="connsiteY497" fmla="*/ 613410 h 2612594"/>
                <a:gd name="connsiteX498" fmla="*/ 293536 w 2647519"/>
                <a:gd name="connsiteY498" fmla="*/ 518160 h 2612594"/>
                <a:gd name="connsiteX499" fmla="*/ 293535 w 2647519"/>
                <a:gd name="connsiteY499" fmla="*/ 518160 h 2612594"/>
                <a:gd name="connsiteX500" fmla="*/ 298297 w 2647519"/>
                <a:gd name="connsiteY500" fmla="*/ 521970 h 2612594"/>
                <a:gd name="connsiteX501" fmla="*/ 298297 w 2647519"/>
                <a:gd name="connsiteY501" fmla="*/ 521969 h 2612594"/>
                <a:gd name="connsiteX502" fmla="*/ 465169 w 2647519"/>
                <a:gd name="connsiteY502" fmla="*/ 382550 h 2612594"/>
                <a:gd name="connsiteX503" fmla="*/ 464986 w 2647519"/>
                <a:gd name="connsiteY503" fmla="*/ 382696 h 2612594"/>
                <a:gd name="connsiteX504" fmla="*/ 464430 w 2647519"/>
                <a:gd name="connsiteY504" fmla="*/ 383325 h 2612594"/>
                <a:gd name="connsiteX505" fmla="*/ 456651 w 2647519"/>
                <a:gd name="connsiteY505" fmla="*/ 391477 h 2612594"/>
                <a:gd name="connsiteX506" fmla="*/ 454684 w 2647519"/>
                <a:gd name="connsiteY506" fmla="*/ 394338 h 2612594"/>
                <a:gd name="connsiteX507" fmla="*/ 453399 w 2647519"/>
                <a:gd name="connsiteY507" fmla="*/ 395790 h 2612594"/>
                <a:gd name="connsiteX508" fmla="*/ 447840 w 2647519"/>
                <a:gd name="connsiteY508" fmla="*/ 403860 h 2612594"/>
                <a:gd name="connsiteX509" fmla="*/ 389738 w 2647519"/>
                <a:gd name="connsiteY509" fmla="*/ 472440 h 2612594"/>
                <a:gd name="connsiteX510" fmla="*/ 373545 w 2647519"/>
                <a:gd name="connsiteY510" fmla="*/ 491490 h 2612594"/>
                <a:gd name="connsiteX511" fmla="*/ 357353 w 2647519"/>
                <a:gd name="connsiteY511" fmla="*/ 511492 h 2612594"/>
                <a:gd name="connsiteX512" fmla="*/ 285752 w 2647519"/>
                <a:gd name="connsiteY512" fmla="*/ 590631 h 2612594"/>
                <a:gd name="connsiteX513" fmla="*/ 358305 w 2647519"/>
                <a:gd name="connsiteY513" fmla="*/ 510540 h 2612594"/>
                <a:gd name="connsiteX514" fmla="*/ 374497 w 2647519"/>
                <a:gd name="connsiteY514" fmla="*/ 490537 h 2612594"/>
                <a:gd name="connsiteX515" fmla="*/ 390690 w 2647519"/>
                <a:gd name="connsiteY515" fmla="*/ 471487 h 2612594"/>
                <a:gd name="connsiteX516" fmla="*/ 448792 w 2647519"/>
                <a:gd name="connsiteY516" fmla="*/ 402907 h 2612594"/>
                <a:gd name="connsiteX517" fmla="*/ 454684 w 2647519"/>
                <a:gd name="connsiteY517" fmla="*/ 394338 h 2612594"/>
                <a:gd name="connsiteX518" fmla="*/ 464430 w 2647519"/>
                <a:gd name="connsiteY518" fmla="*/ 383325 h 2612594"/>
                <a:gd name="connsiteX519" fmla="*/ 489348 w 2647519"/>
                <a:gd name="connsiteY519" fmla="*/ 316869 h 2612594"/>
                <a:gd name="connsiteX520" fmla="*/ 481127 w 2647519"/>
                <a:gd name="connsiteY520" fmla="*/ 319733 h 2612594"/>
                <a:gd name="connsiteX521" fmla="*/ 475013 w 2647519"/>
                <a:gd name="connsiteY521" fmla="*/ 322003 h 2612594"/>
                <a:gd name="connsiteX522" fmla="*/ 473558 w 2647519"/>
                <a:gd name="connsiteY522" fmla="*/ 323849 h 2612594"/>
                <a:gd name="connsiteX523" fmla="*/ 463080 w 2647519"/>
                <a:gd name="connsiteY523" fmla="*/ 333374 h 2612594"/>
                <a:gd name="connsiteX524" fmla="*/ 436410 w 2647519"/>
                <a:gd name="connsiteY524" fmla="*/ 350519 h 2612594"/>
                <a:gd name="connsiteX525" fmla="*/ 418313 w 2647519"/>
                <a:gd name="connsiteY525" fmla="*/ 370522 h 2612594"/>
                <a:gd name="connsiteX526" fmla="*/ 401168 w 2647519"/>
                <a:gd name="connsiteY526" fmla="*/ 390524 h 2612594"/>
                <a:gd name="connsiteX527" fmla="*/ 389738 w 2647519"/>
                <a:gd name="connsiteY527" fmla="*/ 401002 h 2612594"/>
                <a:gd name="connsiteX528" fmla="*/ 389350 w 2647519"/>
                <a:gd name="connsiteY528" fmla="*/ 400516 h 2612594"/>
                <a:gd name="connsiteX529" fmla="*/ 378546 w 2647519"/>
                <a:gd name="connsiteY529" fmla="*/ 413504 h 2612594"/>
                <a:gd name="connsiteX530" fmla="*/ 360210 w 2647519"/>
                <a:gd name="connsiteY530" fmla="*/ 436245 h 2612594"/>
                <a:gd name="connsiteX531" fmla="*/ 330683 w 2647519"/>
                <a:gd name="connsiteY531" fmla="*/ 468630 h 2612594"/>
                <a:gd name="connsiteX532" fmla="*/ 335445 w 2647519"/>
                <a:gd name="connsiteY532" fmla="*/ 474344 h 2612594"/>
                <a:gd name="connsiteX533" fmla="*/ 335536 w 2647519"/>
                <a:gd name="connsiteY533" fmla="*/ 474264 h 2612594"/>
                <a:gd name="connsiteX534" fmla="*/ 331635 w 2647519"/>
                <a:gd name="connsiteY534" fmla="*/ 469582 h 2612594"/>
                <a:gd name="connsiteX535" fmla="*/ 361162 w 2647519"/>
                <a:gd name="connsiteY535" fmla="*/ 437197 h 2612594"/>
                <a:gd name="connsiteX536" fmla="*/ 390690 w 2647519"/>
                <a:gd name="connsiteY536" fmla="*/ 401002 h 2612594"/>
                <a:gd name="connsiteX537" fmla="*/ 402120 w 2647519"/>
                <a:gd name="connsiteY537" fmla="*/ 390525 h 2612594"/>
                <a:gd name="connsiteX538" fmla="*/ 419265 w 2647519"/>
                <a:gd name="connsiteY538" fmla="*/ 370522 h 2612594"/>
                <a:gd name="connsiteX539" fmla="*/ 437362 w 2647519"/>
                <a:gd name="connsiteY539" fmla="*/ 350520 h 2612594"/>
                <a:gd name="connsiteX540" fmla="*/ 464032 w 2647519"/>
                <a:gd name="connsiteY540" fmla="*/ 333375 h 2612594"/>
                <a:gd name="connsiteX541" fmla="*/ 474510 w 2647519"/>
                <a:gd name="connsiteY541" fmla="*/ 323850 h 2612594"/>
                <a:gd name="connsiteX542" fmla="*/ 485940 w 2647519"/>
                <a:gd name="connsiteY542" fmla="*/ 319564 h 2612594"/>
                <a:gd name="connsiteX543" fmla="*/ 489548 w 2647519"/>
                <a:gd name="connsiteY543" fmla="*/ 318444 h 2612594"/>
                <a:gd name="connsiteX544" fmla="*/ 1868970 w 2647519"/>
                <a:gd name="connsiteY544" fmla="*/ 144780 h 2612594"/>
                <a:gd name="connsiteX545" fmla="*/ 1917547 w 2647519"/>
                <a:gd name="connsiteY545" fmla="*/ 166687 h 2612594"/>
                <a:gd name="connsiteX546" fmla="*/ 1938502 w 2647519"/>
                <a:gd name="connsiteY546" fmla="*/ 183832 h 2612594"/>
                <a:gd name="connsiteX547" fmla="*/ 1891830 w 2647519"/>
                <a:gd name="connsiteY547" fmla="*/ 160972 h 2612594"/>
                <a:gd name="connsiteX548" fmla="*/ 1868970 w 2647519"/>
                <a:gd name="connsiteY548" fmla="*/ 144780 h 2612594"/>
                <a:gd name="connsiteX549" fmla="*/ 1710855 w 2647519"/>
                <a:gd name="connsiteY549" fmla="*/ 75247 h 2612594"/>
                <a:gd name="connsiteX550" fmla="*/ 1748955 w 2647519"/>
                <a:gd name="connsiteY550" fmla="*/ 83819 h 2612594"/>
                <a:gd name="connsiteX551" fmla="*/ 1802295 w 2647519"/>
                <a:gd name="connsiteY551" fmla="*/ 110489 h 2612594"/>
                <a:gd name="connsiteX552" fmla="*/ 1710855 w 2647519"/>
                <a:gd name="connsiteY552" fmla="*/ 75247 h 2612594"/>
                <a:gd name="connsiteX553" fmla="*/ 1137451 w 2647519"/>
                <a:gd name="connsiteY553" fmla="*/ 68937 h 2612594"/>
                <a:gd name="connsiteX554" fmla="*/ 1117448 w 2647519"/>
                <a:gd name="connsiteY554" fmla="*/ 71437 h 2612594"/>
                <a:gd name="connsiteX555" fmla="*/ 1074585 w 2647519"/>
                <a:gd name="connsiteY555" fmla="*/ 77152 h 2612594"/>
                <a:gd name="connsiteX556" fmla="*/ 1032675 w 2647519"/>
                <a:gd name="connsiteY556" fmla="*/ 86677 h 2612594"/>
                <a:gd name="connsiteX557" fmla="*/ 1014578 w 2647519"/>
                <a:gd name="connsiteY557" fmla="*/ 92392 h 2612594"/>
                <a:gd name="connsiteX558" fmla="*/ 993623 w 2647519"/>
                <a:gd name="connsiteY558" fmla="*/ 98107 h 2612594"/>
                <a:gd name="connsiteX559" fmla="*/ 947769 w 2647519"/>
                <a:gd name="connsiteY559" fmla="*/ 107115 h 2612594"/>
                <a:gd name="connsiteX560" fmla="*/ 939330 w 2647519"/>
                <a:gd name="connsiteY560" fmla="*/ 110490 h 2612594"/>
                <a:gd name="connsiteX561" fmla="*/ 881228 w 2647519"/>
                <a:gd name="connsiteY561" fmla="*/ 130492 h 2612594"/>
                <a:gd name="connsiteX562" fmla="*/ 824078 w 2647519"/>
                <a:gd name="connsiteY562" fmla="*/ 153352 h 2612594"/>
                <a:gd name="connsiteX563" fmla="*/ 784073 w 2647519"/>
                <a:gd name="connsiteY563" fmla="*/ 171450 h 2612594"/>
                <a:gd name="connsiteX564" fmla="*/ 757403 w 2647519"/>
                <a:gd name="connsiteY564" fmla="*/ 181927 h 2612594"/>
                <a:gd name="connsiteX565" fmla="*/ 691680 w 2647519"/>
                <a:gd name="connsiteY565" fmla="*/ 212407 h 2612594"/>
                <a:gd name="connsiteX566" fmla="*/ 660248 w 2647519"/>
                <a:gd name="connsiteY566" fmla="*/ 232410 h 2612594"/>
                <a:gd name="connsiteX567" fmla="*/ 629768 w 2647519"/>
                <a:gd name="connsiteY567" fmla="*/ 252412 h 2612594"/>
                <a:gd name="connsiteX568" fmla="*/ 581190 w 2647519"/>
                <a:gd name="connsiteY568" fmla="*/ 288607 h 2612594"/>
                <a:gd name="connsiteX569" fmla="*/ 535470 w 2647519"/>
                <a:gd name="connsiteY569" fmla="*/ 324802 h 2612594"/>
                <a:gd name="connsiteX570" fmla="*/ 491713 w 2647519"/>
                <a:gd name="connsiteY570" fmla="*/ 362974 h 2612594"/>
                <a:gd name="connsiteX571" fmla="*/ 495465 w 2647519"/>
                <a:gd name="connsiteY571" fmla="*/ 367665 h 2612594"/>
                <a:gd name="connsiteX572" fmla="*/ 504752 w 2647519"/>
                <a:gd name="connsiteY572" fmla="*/ 361295 h 2612594"/>
                <a:gd name="connsiteX573" fmla="*/ 512657 w 2647519"/>
                <a:gd name="connsiteY573" fmla="*/ 355403 h 2612594"/>
                <a:gd name="connsiteX574" fmla="*/ 541185 w 2647519"/>
                <a:gd name="connsiteY574" fmla="*/ 330517 h 2612594"/>
                <a:gd name="connsiteX575" fmla="*/ 586905 w 2647519"/>
                <a:gd name="connsiteY575" fmla="*/ 294322 h 2612594"/>
                <a:gd name="connsiteX576" fmla="*/ 635482 w 2647519"/>
                <a:gd name="connsiteY576" fmla="*/ 258127 h 2612594"/>
                <a:gd name="connsiteX577" fmla="*/ 665962 w 2647519"/>
                <a:gd name="connsiteY577" fmla="*/ 238124 h 2612594"/>
                <a:gd name="connsiteX578" fmla="*/ 697395 w 2647519"/>
                <a:gd name="connsiteY578" fmla="*/ 218122 h 2612594"/>
                <a:gd name="connsiteX579" fmla="*/ 763117 w 2647519"/>
                <a:gd name="connsiteY579" fmla="*/ 187642 h 2612594"/>
                <a:gd name="connsiteX580" fmla="*/ 788835 w 2647519"/>
                <a:gd name="connsiteY580" fmla="*/ 174307 h 2612594"/>
                <a:gd name="connsiteX581" fmla="*/ 828840 w 2647519"/>
                <a:gd name="connsiteY581" fmla="*/ 156209 h 2612594"/>
                <a:gd name="connsiteX582" fmla="*/ 885990 w 2647519"/>
                <a:gd name="connsiteY582" fmla="*/ 133349 h 2612594"/>
                <a:gd name="connsiteX583" fmla="*/ 944092 w 2647519"/>
                <a:gd name="connsiteY583" fmla="*/ 113347 h 2612594"/>
                <a:gd name="connsiteX584" fmla="*/ 968499 w 2647519"/>
                <a:gd name="connsiteY584" fmla="*/ 108553 h 2612594"/>
                <a:gd name="connsiteX585" fmla="*/ 980289 w 2647519"/>
                <a:gd name="connsiteY585" fmla="*/ 104524 h 2612594"/>
                <a:gd name="connsiteX586" fmla="*/ 1140765 w 2647519"/>
                <a:gd name="connsiteY586" fmla="*/ 69904 h 2612594"/>
                <a:gd name="connsiteX587" fmla="*/ 1478088 w 2647519"/>
                <a:gd name="connsiteY587" fmla="*/ 48458 h 2612594"/>
                <a:gd name="connsiteX588" fmla="*/ 1498447 w 2647519"/>
                <a:gd name="connsiteY588" fmla="*/ 50482 h 2612594"/>
                <a:gd name="connsiteX589" fmla="*/ 1526070 w 2647519"/>
                <a:gd name="connsiteY589" fmla="*/ 60007 h 2612594"/>
                <a:gd name="connsiteX590" fmla="*/ 1505115 w 2647519"/>
                <a:gd name="connsiteY590" fmla="*/ 57150 h 2612594"/>
                <a:gd name="connsiteX591" fmla="*/ 1461300 w 2647519"/>
                <a:gd name="connsiteY591" fmla="*/ 48577 h 2612594"/>
                <a:gd name="connsiteX592" fmla="*/ 1478088 w 2647519"/>
                <a:gd name="connsiteY592" fmla="*/ 48458 h 2612594"/>
                <a:gd name="connsiteX593" fmla="*/ 1588935 w 2647519"/>
                <a:gd name="connsiteY593" fmla="*/ 40957 h 2612594"/>
                <a:gd name="connsiteX594" fmla="*/ 1627987 w 2647519"/>
                <a:gd name="connsiteY594" fmla="*/ 43814 h 2612594"/>
                <a:gd name="connsiteX595" fmla="*/ 1675612 w 2647519"/>
                <a:gd name="connsiteY595" fmla="*/ 62864 h 2612594"/>
                <a:gd name="connsiteX596" fmla="*/ 1616557 w 2647519"/>
                <a:gd name="connsiteY596" fmla="*/ 52387 h 2612594"/>
                <a:gd name="connsiteX597" fmla="*/ 1588935 w 2647519"/>
                <a:gd name="connsiteY597" fmla="*/ 40957 h 2612594"/>
                <a:gd name="connsiteX598" fmla="*/ 1270324 w 2647519"/>
                <a:gd name="connsiteY598" fmla="*/ 40719 h 2612594"/>
                <a:gd name="connsiteX599" fmla="*/ 1160310 w 2647519"/>
                <a:gd name="connsiteY599" fmla="*/ 46672 h 2612594"/>
                <a:gd name="connsiteX600" fmla="*/ 1084110 w 2647519"/>
                <a:gd name="connsiteY600" fmla="*/ 57149 h 2612594"/>
                <a:gd name="connsiteX601" fmla="*/ 1047915 w 2647519"/>
                <a:gd name="connsiteY601" fmla="*/ 66674 h 2612594"/>
                <a:gd name="connsiteX602" fmla="*/ 1016482 w 2647519"/>
                <a:gd name="connsiteY602" fmla="*/ 78104 h 2612594"/>
                <a:gd name="connsiteX603" fmla="*/ 972667 w 2647519"/>
                <a:gd name="connsiteY603" fmla="*/ 83819 h 2612594"/>
                <a:gd name="connsiteX604" fmla="*/ 806932 w 2647519"/>
                <a:gd name="connsiteY604" fmla="*/ 147637 h 2612594"/>
                <a:gd name="connsiteX605" fmla="*/ 746925 w 2647519"/>
                <a:gd name="connsiteY605" fmla="*/ 174307 h 2612594"/>
                <a:gd name="connsiteX606" fmla="*/ 728827 w 2647519"/>
                <a:gd name="connsiteY606" fmla="*/ 180974 h 2612594"/>
                <a:gd name="connsiteX607" fmla="*/ 712635 w 2647519"/>
                <a:gd name="connsiteY607" fmla="*/ 189547 h 2612594"/>
                <a:gd name="connsiteX608" fmla="*/ 682155 w 2647519"/>
                <a:gd name="connsiteY608" fmla="*/ 205739 h 2612594"/>
                <a:gd name="connsiteX609" fmla="*/ 634530 w 2647519"/>
                <a:gd name="connsiteY609" fmla="*/ 230504 h 2612594"/>
                <a:gd name="connsiteX610" fmla="*/ 598335 w 2647519"/>
                <a:gd name="connsiteY610" fmla="*/ 259079 h 2612594"/>
                <a:gd name="connsiteX611" fmla="*/ 493560 w 2647519"/>
                <a:gd name="connsiteY611" fmla="*/ 340994 h 2612594"/>
                <a:gd name="connsiteX612" fmla="*/ 471664 w 2647519"/>
                <a:gd name="connsiteY612" fmla="*/ 360034 h 2612594"/>
                <a:gd name="connsiteX613" fmla="*/ 450243 w 2647519"/>
                <a:gd name="connsiteY613" fmla="*/ 379593 h 2612594"/>
                <a:gd name="connsiteX614" fmla="*/ 450697 w 2647519"/>
                <a:gd name="connsiteY614" fmla="*/ 380047 h 2612594"/>
                <a:gd name="connsiteX615" fmla="*/ 285915 w 2647519"/>
                <a:gd name="connsiteY615" fmla="*/ 573404 h 2612594"/>
                <a:gd name="connsiteX616" fmla="*/ 252577 w 2647519"/>
                <a:gd name="connsiteY616" fmla="*/ 619124 h 2612594"/>
                <a:gd name="connsiteX617" fmla="*/ 237337 w 2647519"/>
                <a:gd name="connsiteY617" fmla="*/ 646747 h 2612594"/>
                <a:gd name="connsiteX618" fmla="*/ 222097 w 2647519"/>
                <a:gd name="connsiteY618" fmla="*/ 672464 h 2612594"/>
                <a:gd name="connsiteX619" fmla="*/ 193522 w 2647519"/>
                <a:gd name="connsiteY619" fmla="*/ 725804 h 2612594"/>
                <a:gd name="connsiteX620" fmla="*/ 162439 w 2647519"/>
                <a:gd name="connsiteY620" fmla="*/ 774785 h 2612594"/>
                <a:gd name="connsiteX621" fmla="*/ 162090 w 2647519"/>
                <a:gd name="connsiteY621" fmla="*/ 776287 h 2612594"/>
                <a:gd name="connsiteX622" fmla="*/ 151612 w 2647519"/>
                <a:gd name="connsiteY622" fmla="*/ 804862 h 2612594"/>
                <a:gd name="connsiteX623" fmla="*/ 143992 w 2647519"/>
                <a:gd name="connsiteY623" fmla="*/ 818197 h 2612594"/>
                <a:gd name="connsiteX624" fmla="*/ 142087 w 2647519"/>
                <a:gd name="connsiteY624" fmla="*/ 820102 h 2612594"/>
                <a:gd name="connsiteX625" fmla="*/ 133634 w 2647519"/>
                <a:gd name="connsiteY625" fmla="*/ 848201 h 2612594"/>
                <a:gd name="connsiteX626" fmla="*/ 131610 w 2647519"/>
                <a:gd name="connsiteY626" fmla="*/ 864870 h 2612594"/>
                <a:gd name="connsiteX627" fmla="*/ 129705 w 2647519"/>
                <a:gd name="connsiteY627" fmla="*/ 888682 h 2612594"/>
                <a:gd name="connsiteX628" fmla="*/ 116370 w 2647519"/>
                <a:gd name="connsiteY628" fmla="*/ 927735 h 2612594"/>
                <a:gd name="connsiteX629" fmla="*/ 103987 w 2647519"/>
                <a:gd name="connsiteY629" fmla="*/ 966787 h 2612594"/>
                <a:gd name="connsiteX630" fmla="*/ 90652 w 2647519"/>
                <a:gd name="connsiteY630" fmla="*/ 1023937 h 2612594"/>
                <a:gd name="connsiteX631" fmla="*/ 83032 w 2647519"/>
                <a:gd name="connsiteY631" fmla="*/ 1076325 h 2612594"/>
                <a:gd name="connsiteX632" fmla="*/ 78270 w 2647519"/>
                <a:gd name="connsiteY632" fmla="*/ 1128712 h 2612594"/>
                <a:gd name="connsiteX633" fmla="*/ 84937 w 2647519"/>
                <a:gd name="connsiteY633" fmla="*/ 1092517 h 2612594"/>
                <a:gd name="connsiteX634" fmla="*/ 85555 w 2647519"/>
                <a:gd name="connsiteY634" fmla="*/ 1089530 h 2612594"/>
                <a:gd name="connsiteX635" fmla="*/ 86842 w 2647519"/>
                <a:gd name="connsiteY635" fmla="*/ 1075372 h 2612594"/>
                <a:gd name="connsiteX636" fmla="*/ 94462 w 2647519"/>
                <a:gd name="connsiteY636" fmla="*/ 1022985 h 2612594"/>
                <a:gd name="connsiteX637" fmla="*/ 96848 w 2647519"/>
                <a:gd name="connsiteY637" fmla="*/ 1023781 h 2612594"/>
                <a:gd name="connsiteX638" fmla="*/ 97055 w 2647519"/>
                <a:gd name="connsiteY638" fmla="*/ 1022896 h 2612594"/>
                <a:gd name="connsiteX639" fmla="*/ 94463 w 2647519"/>
                <a:gd name="connsiteY639" fmla="*/ 1022032 h 2612594"/>
                <a:gd name="connsiteX640" fmla="*/ 107798 w 2647519"/>
                <a:gd name="connsiteY640" fmla="*/ 964882 h 2612594"/>
                <a:gd name="connsiteX641" fmla="*/ 120180 w 2647519"/>
                <a:gd name="connsiteY641" fmla="*/ 925829 h 2612594"/>
                <a:gd name="connsiteX642" fmla="*/ 133454 w 2647519"/>
                <a:gd name="connsiteY642" fmla="*/ 886956 h 2612594"/>
                <a:gd name="connsiteX643" fmla="*/ 132563 w 2647519"/>
                <a:gd name="connsiteY643" fmla="*/ 886777 h 2612594"/>
                <a:gd name="connsiteX644" fmla="*/ 134468 w 2647519"/>
                <a:gd name="connsiteY644" fmla="*/ 862965 h 2612594"/>
                <a:gd name="connsiteX645" fmla="*/ 144945 w 2647519"/>
                <a:gd name="connsiteY645" fmla="*/ 818197 h 2612594"/>
                <a:gd name="connsiteX646" fmla="*/ 152565 w 2647519"/>
                <a:gd name="connsiteY646" fmla="*/ 804862 h 2612594"/>
                <a:gd name="connsiteX647" fmla="*/ 152821 w 2647519"/>
                <a:gd name="connsiteY647" fmla="*/ 804166 h 2612594"/>
                <a:gd name="connsiteX648" fmla="*/ 163043 w 2647519"/>
                <a:gd name="connsiteY648" fmla="*/ 776287 h 2612594"/>
                <a:gd name="connsiteX649" fmla="*/ 194475 w 2647519"/>
                <a:gd name="connsiteY649" fmla="*/ 726757 h 2612594"/>
                <a:gd name="connsiteX650" fmla="*/ 223050 w 2647519"/>
                <a:gd name="connsiteY650" fmla="*/ 673417 h 2612594"/>
                <a:gd name="connsiteX651" fmla="*/ 238290 w 2647519"/>
                <a:gd name="connsiteY651" fmla="*/ 647700 h 2612594"/>
                <a:gd name="connsiteX652" fmla="*/ 253530 w 2647519"/>
                <a:gd name="connsiteY652" fmla="*/ 620077 h 2612594"/>
                <a:gd name="connsiteX653" fmla="*/ 286868 w 2647519"/>
                <a:gd name="connsiteY653" fmla="*/ 574357 h 2612594"/>
                <a:gd name="connsiteX654" fmla="*/ 451650 w 2647519"/>
                <a:gd name="connsiteY654" fmla="*/ 381000 h 2612594"/>
                <a:gd name="connsiteX655" fmla="*/ 495465 w 2647519"/>
                <a:gd name="connsiteY655" fmla="*/ 340995 h 2612594"/>
                <a:gd name="connsiteX656" fmla="*/ 600240 w 2647519"/>
                <a:gd name="connsiteY656" fmla="*/ 259080 h 2612594"/>
                <a:gd name="connsiteX657" fmla="*/ 636435 w 2647519"/>
                <a:gd name="connsiteY657" fmla="*/ 230505 h 2612594"/>
                <a:gd name="connsiteX658" fmla="*/ 684060 w 2647519"/>
                <a:gd name="connsiteY658" fmla="*/ 205740 h 2612594"/>
                <a:gd name="connsiteX659" fmla="*/ 714540 w 2647519"/>
                <a:gd name="connsiteY659" fmla="*/ 189547 h 2612594"/>
                <a:gd name="connsiteX660" fmla="*/ 730733 w 2647519"/>
                <a:gd name="connsiteY660" fmla="*/ 180975 h 2612594"/>
                <a:gd name="connsiteX661" fmla="*/ 748830 w 2647519"/>
                <a:gd name="connsiteY661" fmla="*/ 174307 h 2612594"/>
                <a:gd name="connsiteX662" fmla="*/ 808838 w 2647519"/>
                <a:gd name="connsiteY662" fmla="*/ 147637 h 2612594"/>
                <a:gd name="connsiteX663" fmla="*/ 974573 w 2647519"/>
                <a:gd name="connsiteY663" fmla="*/ 83820 h 2612594"/>
                <a:gd name="connsiteX664" fmla="*/ 1018388 w 2647519"/>
                <a:gd name="connsiteY664" fmla="*/ 78105 h 2612594"/>
                <a:gd name="connsiteX665" fmla="*/ 1049820 w 2647519"/>
                <a:gd name="connsiteY665" fmla="*/ 66675 h 2612594"/>
                <a:gd name="connsiteX666" fmla="*/ 1086015 w 2647519"/>
                <a:gd name="connsiteY666" fmla="*/ 57150 h 2612594"/>
                <a:gd name="connsiteX667" fmla="*/ 1162215 w 2647519"/>
                <a:gd name="connsiteY667" fmla="*/ 46672 h 2612594"/>
                <a:gd name="connsiteX668" fmla="*/ 1272229 w 2647519"/>
                <a:gd name="connsiteY668" fmla="*/ 41076 h 2612594"/>
                <a:gd name="connsiteX669" fmla="*/ 1360655 w 2647519"/>
                <a:gd name="connsiteY669" fmla="*/ 44043 h 2612594"/>
                <a:gd name="connsiteX670" fmla="*/ 1404150 w 2647519"/>
                <a:gd name="connsiteY670" fmla="*/ 0 h 2612594"/>
                <a:gd name="connsiteX671" fmla="*/ 1448917 w 2647519"/>
                <a:gd name="connsiteY671" fmla="*/ 2857 h 2612594"/>
                <a:gd name="connsiteX672" fmla="*/ 1494637 w 2647519"/>
                <a:gd name="connsiteY672" fmla="*/ 7620 h 2612594"/>
                <a:gd name="connsiteX673" fmla="*/ 1525117 w 2647519"/>
                <a:gd name="connsiteY673" fmla="*/ 15240 h 2612594"/>
                <a:gd name="connsiteX674" fmla="*/ 1545120 w 2647519"/>
                <a:gd name="connsiteY674" fmla="*/ 24765 h 2612594"/>
                <a:gd name="connsiteX675" fmla="*/ 1569885 w 2647519"/>
                <a:gd name="connsiteY675" fmla="*/ 20002 h 2612594"/>
                <a:gd name="connsiteX676" fmla="*/ 1607032 w 2647519"/>
                <a:gd name="connsiteY676" fmla="*/ 28575 h 2612594"/>
                <a:gd name="connsiteX677" fmla="*/ 1629892 w 2647519"/>
                <a:gd name="connsiteY677" fmla="*/ 35242 h 2612594"/>
                <a:gd name="connsiteX678" fmla="*/ 1628940 w 2647519"/>
                <a:gd name="connsiteY678" fmla="*/ 36195 h 2612594"/>
                <a:gd name="connsiteX679" fmla="*/ 1627987 w 2647519"/>
                <a:gd name="connsiteY679" fmla="*/ 42862 h 2612594"/>
                <a:gd name="connsiteX680" fmla="*/ 1588935 w 2647519"/>
                <a:gd name="connsiteY680" fmla="*/ 40005 h 2612594"/>
                <a:gd name="connsiteX681" fmla="*/ 1575600 w 2647519"/>
                <a:gd name="connsiteY681" fmla="*/ 36195 h 2612594"/>
                <a:gd name="connsiteX682" fmla="*/ 1562265 w 2647519"/>
                <a:gd name="connsiteY682" fmla="*/ 33337 h 2612594"/>
                <a:gd name="connsiteX683" fmla="*/ 1536547 w 2647519"/>
                <a:gd name="connsiteY683" fmla="*/ 27622 h 2612594"/>
                <a:gd name="connsiteX684" fmla="*/ 1510830 w 2647519"/>
                <a:gd name="connsiteY684" fmla="*/ 21907 h 2612594"/>
                <a:gd name="connsiteX685" fmla="*/ 1484160 w 2647519"/>
                <a:gd name="connsiteY685" fmla="*/ 18097 h 2612594"/>
                <a:gd name="connsiteX686" fmla="*/ 1454633 w 2647519"/>
                <a:gd name="connsiteY686" fmla="*/ 18097 h 2612594"/>
                <a:gd name="connsiteX687" fmla="*/ 1430820 w 2647519"/>
                <a:gd name="connsiteY687" fmla="*/ 18097 h 2612594"/>
                <a:gd name="connsiteX688" fmla="*/ 1393673 w 2647519"/>
                <a:gd name="connsiteY688" fmla="*/ 18097 h 2612594"/>
                <a:gd name="connsiteX689" fmla="*/ 1391928 w 2647519"/>
                <a:gd name="connsiteY689" fmla="*/ 17540 h 2612594"/>
                <a:gd name="connsiteX690" fmla="*/ 1375575 w 2647519"/>
                <a:gd name="connsiteY690" fmla="*/ 25717 h 2612594"/>
                <a:gd name="connsiteX691" fmla="*/ 1381290 w 2647519"/>
                <a:gd name="connsiteY691" fmla="*/ 35242 h 2612594"/>
                <a:gd name="connsiteX692" fmla="*/ 1438440 w 2647519"/>
                <a:gd name="connsiteY692" fmla="*/ 46672 h 2612594"/>
                <a:gd name="connsiteX693" fmla="*/ 1413008 w 2647519"/>
                <a:gd name="connsiteY693" fmla="*/ 47116 h 2612594"/>
                <a:gd name="connsiteX694" fmla="*/ 1413437 w 2647519"/>
                <a:gd name="connsiteY694" fmla="*/ 47149 h 2612594"/>
                <a:gd name="connsiteX695" fmla="*/ 1440345 w 2647519"/>
                <a:gd name="connsiteY695" fmla="*/ 46672 h 2612594"/>
                <a:gd name="connsiteX696" fmla="*/ 1463205 w 2647519"/>
                <a:gd name="connsiteY696" fmla="*/ 49530 h 2612594"/>
                <a:gd name="connsiteX697" fmla="*/ 1507020 w 2647519"/>
                <a:gd name="connsiteY697" fmla="*/ 58102 h 2612594"/>
                <a:gd name="connsiteX698" fmla="*/ 1527975 w 2647519"/>
                <a:gd name="connsiteY698" fmla="*/ 60960 h 2612594"/>
                <a:gd name="connsiteX699" fmla="*/ 1563218 w 2647519"/>
                <a:gd name="connsiteY699" fmla="*/ 68580 h 2612594"/>
                <a:gd name="connsiteX700" fmla="*/ 1599413 w 2647519"/>
                <a:gd name="connsiteY700" fmla="*/ 76200 h 2612594"/>
                <a:gd name="connsiteX701" fmla="*/ 1634655 w 2647519"/>
                <a:gd name="connsiteY701" fmla="*/ 84772 h 2612594"/>
                <a:gd name="connsiteX702" fmla="*/ 1669898 w 2647519"/>
                <a:gd name="connsiteY702" fmla="*/ 95250 h 2612594"/>
                <a:gd name="connsiteX703" fmla="*/ 1687043 w 2647519"/>
                <a:gd name="connsiteY703" fmla="*/ 100012 h 2612594"/>
                <a:gd name="connsiteX704" fmla="*/ 1704188 w 2647519"/>
                <a:gd name="connsiteY704" fmla="*/ 105727 h 2612594"/>
                <a:gd name="connsiteX705" fmla="*/ 1704409 w 2647519"/>
                <a:gd name="connsiteY705" fmla="*/ 105929 h 2612594"/>
                <a:gd name="connsiteX706" fmla="*/ 1716704 w 2647519"/>
                <a:gd name="connsiteY706" fmla="*/ 108049 h 2612594"/>
                <a:gd name="connsiteX707" fmla="*/ 1746499 w 2647519"/>
                <a:gd name="connsiteY707" fmla="*/ 119121 h 2612594"/>
                <a:gd name="connsiteX708" fmla="*/ 1750661 w 2647519"/>
                <a:gd name="connsiteY708" fmla="*/ 125427 h 2612594"/>
                <a:gd name="connsiteX709" fmla="*/ 1751813 w 2647519"/>
                <a:gd name="connsiteY709" fmla="*/ 125730 h 2612594"/>
                <a:gd name="connsiteX710" fmla="*/ 1778483 w 2647519"/>
                <a:gd name="connsiteY710" fmla="*/ 136207 h 2612594"/>
                <a:gd name="connsiteX711" fmla="*/ 1801343 w 2647519"/>
                <a:gd name="connsiteY711" fmla="*/ 145732 h 2612594"/>
                <a:gd name="connsiteX712" fmla="*/ 1824203 w 2647519"/>
                <a:gd name="connsiteY712" fmla="*/ 156210 h 2612594"/>
                <a:gd name="connsiteX713" fmla="*/ 1841348 w 2647519"/>
                <a:gd name="connsiteY713" fmla="*/ 165735 h 2612594"/>
                <a:gd name="connsiteX714" fmla="*/ 1852778 w 2647519"/>
                <a:gd name="connsiteY714" fmla="*/ 171450 h 2612594"/>
                <a:gd name="connsiteX715" fmla="*/ 1865160 w 2647519"/>
                <a:gd name="connsiteY715" fmla="*/ 178117 h 2612594"/>
                <a:gd name="connsiteX716" fmla="*/ 1907070 w 2647519"/>
                <a:gd name="connsiteY716" fmla="*/ 201930 h 2612594"/>
                <a:gd name="connsiteX717" fmla="*/ 1960410 w 2647519"/>
                <a:gd name="connsiteY717" fmla="*/ 236220 h 2612594"/>
                <a:gd name="connsiteX718" fmla="*/ 1988033 w 2647519"/>
                <a:gd name="connsiteY718" fmla="*/ 255270 h 2612594"/>
                <a:gd name="connsiteX719" fmla="*/ 1988833 w 2647519"/>
                <a:gd name="connsiteY719" fmla="*/ 255841 h 2612594"/>
                <a:gd name="connsiteX720" fmla="*/ 2002949 w 2647519"/>
                <a:gd name="connsiteY720" fmla="*/ 264417 h 2612594"/>
                <a:gd name="connsiteX721" fmla="*/ 2540483 w 2647519"/>
                <a:gd name="connsiteY721" fmla="*/ 1275397 h 2612594"/>
                <a:gd name="connsiteX722" fmla="*/ 2540081 w 2647519"/>
                <a:gd name="connsiteY722" fmla="*/ 1283368 h 2612594"/>
                <a:gd name="connsiteX723" fmla="*/ 2550960 w 2647519"/>
                <a:gd name="connsiteY723" fmla="*/ 1284922 h 2612594"/>
                <a:gd name="connsiteX724" fmla="*/ 2561437 w 2647519"/>
                <a:gd name="connsiteY724" fmla="*/ 1292542 h 2612594"/>
                <a:gd name="connsiteX725" fmla="*/ 2566200 w 2647519"/>
                <a:gd name="connsiteY725" fmla="*/ 1318259 h 2612594"/>
                <a:gd name="connsiteX726" fmla="*/ 2584297 w 2647519"/>
                <a:gd name="connsiteY726" fmla="*/ 1348739 h 2612594"/>
                <a:gd name="connsiteX727" fmla="*/ 2591918 w 2647519"/>
                <a:gd name="connsiteY727" fmla="*/ 1349432 h 2612594"/>
                <a:gd name="connsiteX728" fmla="*/ 2591918 w 2647519"/>
                <a:gd name="connsiteY728" fmla="*/ 1342072 h 2612594"/>
                <a:gd name="connsiteX729" fmla="*/ 2599661 w 2647519"/>
                <a:gd name="connsiteY729" fmla="*/ 1320563 h 2612594"/>
                <a:gd name="connsiteX730" fmla="*/ 2599537 w 2647519"/>
                <a:gd name="connsiteY730" fmla="*/ 1316355 h 2612594"/>
                <a:gd name="connsiteX731" fmla="*/ 2607157 w 2647519"/>
                <a:gd name="connsiteY731" fmla="*/ 1290637 h 2612594"/>
                <a:gd name="connsiteX732" fmla="*/ 2617635 w 2647519"/>
                <a:gd name="connsiteY732" fmla="*/ 1290637 h 2612594"/>
                <a:gd name="connsiteX733" fmla="*/ 2633827 w 2647519"/>
                <a:gd name="connsiteY733" fmla="*/ 1280160 h 2612594"/>
                <a:gd name="connsiteX734" fmla="*/ 2635732 w 2647519"/>
                <a:gd name="connsiteY734" fmla="*/ 1322070 h 2612594"/>
                <a:gd name="connsiteX735" fmla="*/ 2630970 w 2647519"/>
                <a:gd name="connsiteY735" fmla="*/ 1342072 h 2612594"/>
                <a:gd name="connsiteX736" fmla="*/ 2625255 w 2647519"/>
                <a:gd name="connsiteY736" fmla="*/ 1361122 h 2612594"/>
                <a:gd name="connsiteX737" fmla="*/ 2622397 w 2647519"/>
                <a:gd name="connsiteY737" fmla="*/ 1392555 h 2612594"/>
                <a:gd name="connsiteX738" fmla="*/ 2621445 w 2647519"/>
                <a:gd name="connsiteY738" fmla="*/ 1408747 h 2612594"/>
                <a:gd name="connsiteX739" fmla="*/ 2619540 w 2647519"/>
                <a:gd name="connsiteY739" fmla="*/ 1424940 h 2612594"/>
                <a:gd name="connsiteX740" fmla="*/ 2615479 w 2647519"/>
                <a:gd name="connsiteY740" fmla="*/ 1427648 h 2612594"/>
                <a:gd name="connsiteX741" fmla="*/ 2615730 w 2647519"/>
                <a:gd name="connsiteY741" fmla="*/ 1428749 h 2612594"/>
                <a:gd name="connsiteX742" fmla="*/ 2619621 w 2647519"/>
                <a:gd name="connsiteY742" fmla="*/ 1426155 h 2612594"/>
                <a:gd name="connsiteX743" fmla="*/ 2621445 w 2647519"/>
                <a:gd name="connsiteY743" fmla="*/ 1410652 h 2612594"/>
                <a:gd name="connsiteX744" fmla="*/ 2622397 w 2647519"/>
                <a:gd name="connsiteY744" fmla="*/ 1394460 h 2612594"/>
                <a:gd name="connsiteX745" fmla="*/ 2625255 w 2647519"/>
                <a:gd name="connsiteY745" fmla="*/ 1363027 h 2612594"/>
                <a:gd name="connsiteX746" fmla="*/ 2630970 w 2647519"/>
                <a:gd name="connsiteY746" fmla="*/ 1343977 h 2612594"/>
                <a:gd name="connsiteX747" fmla="*/ 2635732 w 2647519"/>
                <a:gd name="connsiteY747" fmla="*/ 1323975 h 2612594"/>
                <a:gd name="connsiteX748" fmla="*/ 2643352 w 2647519"/>
                <a:gd name="connsiteY748" fmla="*/ 1329690 h 2612594"/>
                <a:gd name="connsiteX749" fmla="*/ 2642400 w 2647519"/>
                <a:gd name="connsiteY749" fmla="*/ 1343977 h 2612594"/>
                <a:gd name="connsiteX750" fmla="*/ 2640495 w 2647519"/>
                <a:gd name="connsiteY750" fmla="*/ 1358265 h 2612594"/>
                <a:gd name="connsiteX751" fmla="*/ 2639542 w 2647519"/>
                <a:gd name="connsiteY751" fmla="*/ 1384935 h 2612594"/>
                <a:gd name="connsiteX752" fmla="*/ 2637637 w 2647519"/>
                <a:gd name="connsiteY752" fmla="*/ 1416367 h 2612594"/>
                <a:gd name="connsiteX753" fmla="*/ 2632875 w 2647519"/>
                <a:gd name="connsiteY753" fmla="*/ 1449705 h 2612594"/>
                <a:gd name="connsiteX754" fmla="*/ 2627160 w 2647519"/>
                <a:gd name="connsiteY754" fmla="*/ 1484947 h 2612594"/>
                <a:gd name="connsiteX755" fmla="*/ 2620492 w 2647519"/>
                <a:gd name="connsiteY755" fmla="*/ 1519237 h 2612594"/>
                <a:gd name="connsiteX756" fmla="*/ 2608110 w 2647519"/>
                <a:gd name="connsiteY756" fmla="*/ 1591627 h 2612594"/>
                <a:gd name="connsiteX757" fmla="*/ 2596680 w 2647519"/>
                <a:gd name="connsiteY757" fmla="*/ 1598295 h 2612594"/>
                <a:gd name="connsiteX758" fmla="*/ 2582392 w 2647519"/>
                <a:gd name="connsiteY758" fmla="*/ 1640205 h 2612594"/>
                <a:gd name="connsiteX759" fmla="*/ 2578582 w 2647519"/>
                <a:gd name="connsiteY759" fmla="*/ 1680210 h 2612594"/>
                <a:gd name="connsiteX760" fmla="*/ 2576677 w 2647519"/>
                <a:gd name="connsiteY760" fmla="*/ 1685925 h 2612594"/>
                <a:gd name="connsiteX761" fmla="*/ 2560485 w 2647519"/>
                <a:gd name="connsiteY761" fmla="*/ 1729740 h 2612594"/>
                <a:gd name="connsiteX762" fmla="*/ 2555722 w 2647519"/>
                <a:gd name="connsiteY762" fmla="*/ 1733550 h 2612594"/>
                <a:gd name="connsiteX763" fmla="*/ 2535720 w 2647519"/>
                <a:gd name="connsiteY763" fmla="*/ 1780222 h 2612594"/>
                <a:gd name="connsiteX764" fmla="*/ 2556675 w 2647519"/>
                <a:gd name="connsiteY764" fmla="*/ 1733550 h 2612594"/>
                <a:gd name="connsiteX765" fmla="*/ 2561437 w 2647519"/>
                <a:gd name="connsiteY765" fmla="*/ 1729740 h 2612594"/>
                <a:gd name="connsiteX766" fmla="*/ 2530957 w 2647519"/>
                <a:gd name="connsiteY766" fmla="*/ 1816417 h 2612594"/>
                <a:gd name="connsiteX767" fmla="*/ 2514765 w 2647519"/>
                <a:gd name="connsiteY767" fmla="*/ 1824990 h 2612594"/>
                <a:gd name="connsiteX768" fmla="*/ 2511407 w 2647519"/>
                <a:gd name="connsiteY768" fmla="*/ 1831707 h 2612594"/>
                <a:gd name="connsiteX769" fmla="*/ 2511908 w 2647519"/>
                <a:gd name="connsiteY769" fmla="*/ 1832609 h 2612594"/>
                <a:gd name="connsiteX770" fmla="*/ 2515718 w 2647519"/>
                <a:gd name="connsiteY770" fmla="*/ 1824989 h 2612594"/>
                <a:gd name="connsiteX771" fmla="*/ 2531910 w 2647519"/>
                <a:gd name="connsiteY771" fmla="*/ 1816417 h 2612594"/>
                <a:gd name="connsiteX772" fmla="*/ 2520480 w 2647519"/>
                <a:gd name="connsiteY772" fmla="*/ 1848802 h 2612594"/>
                <a:gd name="connsiteX773" fmla="*/ 2499525 w 2647519"/>
                <a:gd name="connsiteY773" fmla="*/ 1886902 h 2612594"/>
                <a:gd name="connsiteX774" fmla="*/ 2489048 w 2647519"/>
                <a:gd name="connsiteY774" fmla="*/ 1905952 h 2612594"/>
                <a:gd name="connsiteX775" fmla="*/ 2477618 w 2647519"/>
                <a:gd name="connsiteY775" fmla="*/ 1925002 h 2612594"/>
                <a:gd name="connsiteX776" fmla="*/ 2469045 w 2647519"/>
                <a:gd name="connsiteY776" fmla="*/ 1939289 h 2612594"/>
                <a:gd name="connsiteX777" fmla="*/ 2456663 w 2647519"/>
                <a:gd name="connsiteY777" fmla="*/ 1966912 h 2612594"/>
                <a:gd name="connsiteX778" fmla="*/ 2443328 w 2647519"/>
                <a:gd name="connsiteY778" fmla="*/ 1993582 h 2612594"/>
                <a:gd name="connsiteX779" fmla="*/ 2422373 w 2647519"/>
                <a:gd name="connsiteY779" fmla="*/ 2022157 h 2612594"/>
                <a:gd name="connsiteX780" fmla="*/ 2401418 w 2647519"/>
                <a:gd name="connsiteY780" fmla="*/ 2048827 h 2612594"/>
                <a:gd name="connsiteX781" fmla="*/ 2402291 w 2647519"/>
                <a:gd name="connsiteY781" fmla="*/ 2047029 h 2612594"/>
                <a:gd name="connsiteX782" fmla="*/ 2378557 w 2647519"/>
                <a:gd name="connsiteY782" fmla="*/ 2079307 h 2612594"/>
                <a:gd name="connsiteX783" fmla="*/ 2327122 w 2647519"/>
                <a:gd name="connsiteY783" fmla="*/ 2135505 h 2612594"/>
                <a:gd name="connsiteX784" fmla="*/ 2316996 w 2647519"/>
                <a:gd name="connsiteY784" fmla="*/ 2151085 h 2612594"/>
                <a:gd name="connsiteX785" fmla="*/ 2327122 w 2647519"/>
                <a:gd name="connsiteY785" fmla="*/ 2136457 h 2612594"/>
                <a:gd name="connsiteX786" fmla="*/ 2378557 w 2647519"/>
                <a:gd name="connsiteY786" fmla="*/ 2080259 h 2612594"/>
                <a:gd name="connsiteX787" fmla="*/ 2339505 w 2647519"/>
                <a:gd name="connsiteY787" fmla="*/ 2139314 h 2612594"/>
                <a:gd name="connsiteX788" fmla="*/ 2319383 w 2647519"/>
                <a:gd name="connsiteY788" fmla="*/ 2160389 h 2612594"/>
                <a:gd name="connsiteX789" fmla="*/ 2303230 w 2647519"/>
                <a:gd name="connsiteY789" fmla="*/ 2172263 h 2612594"/>
                <a:gd name="connsiteX790" fmla="*/ 2302357 w 2647519"/>
                <a:gd name="connsiteY790" fmla="*/ 2173605 h 2612594"/>
                <a:gd name="connsiteX791" fmla="*/ 2292258 w 2647519"/>
                <a:gd name="connsiteY791" fmla="*/ 2181374 h 2612594"/>
                <a:gd name="connsiteX792" fmla="*/ 2291880 w 2647519"/>
                <a:gd name="connsiteY792" fmla="*/ 2184082 h 2612594"/>
                <a:gd name="connsiteX793" fmla="*/ 2247112 w 2647519"/>
                <a:gd name="connsiteY793" fmla="*/ 2229802 h 2612594"/>
                <a:gd name="connsiteX794" fmla="*/ 2199487 w 2647519"/>
                <a:gd name="connsiteY794" fmla="*/ 2273617 h 2612594"/>
                <a:gd name="connsiteX795" fmla="*/ 2197285 w 2647519"/>
                <a:gd name="connsiteY795" fmla="*/ 2275215 h 2612594"/>
                <a:gd name="connsiteX796" fmla="*/ 2181390 w 2647519"/>
                <a:gd name="connsiteY796" fmla="*/ 2295524 h 2612594"/>
                <a:gd name="connsiteX797" fmla="*/ 2143290 w 2647519"/>
                <a:gd name="connsiteY797" fmla="*/ 2324099 h 2612594"/>
                <a:gd name="connsiteX798" fmla="*/ 2107681 w 2647519"/>
                <a:gd name="connsiteY798" fmla="*/ 2350806 h 2612594"/>
                <a:gd name="connsiteX799" fmla="*/ 2107553 w 2647519"/>
                <a:gd name="connsiteY799" fmla="*/ 2350961 h 2612594"/>
                <a:gd name="connsiteX800" fmla="*/ 2143290 w 2647519"/>
                <a:gd name="connsiteY800" fmla="*/ 2325052 h 2612594"/>
                <a:gd name="connsiteX801" fmla="*/ 2181390 w 2647519"/>
                <a:gd name="connsiteY801" fmla="*/ 2296477 h 2612594"/>
                <a:gd name="connsiteX802" fmla="*/ 2149957 w 2647519"/>
                <a:gd name="connsiteY802" fmla="*/ 2327909 h 2612594"/>
                <a:gd name="connsiteX803" fmla="*/ 2124359 w 2647519"/>
                <a:gd name="connsiteY803" fmla="*/ 2344578 h 2612594"/>
                <a:gd name="connsiteX804" fmla="*/ 2106651 w 2647519"/>
                <a:gd name="connsiteY804" fmla="*/ 2352057 h 2612594"/>
                <a:gd name="connsiteX805" fmla="*/ 2106142 w 2647519"/>
                <a:gd name="connsiteY805" fmla="*/ 2352675 h 2612594"/>
                <a:gd name="connsiteX806" fmla="*/ 2087092 w 2647519"/>
                <a:gd name="connsiteY806" fmla="*/ 2365057 h 2612594"/>
                <a:gd name="connsiteX807" fmla="*/ 2079914 w 2647519"/>
                <a:gd name="connsiteY807" fmla="*/ 2368384 h 2612594"/>
                <a:gd name="connsiteX808" fmla="*/ 2061852 w 2647519"/>
                <a:gd name="connsiteY808" fmla="*/ 2383036 h 2612594"/>
                <a:gd name="connsiteX809" fmla="*/ 2044230 w 2647519"/>
                <a:gd name="connsiteY809" fmla="*/ 2395537 h 2612594"/>
                <a:gd name="connsiteX810" fmla="*/ 2017560 w 2647519"/>
                <a:gd name="connsiteY810" fmla="*/ 2412682 h 2612594"/>
                <a:gd name="connsiteX811" fmla="*/ 2008988 w 2647519"/>
                <a:gd name="connsiteY811" fmla="*/ 2413635 h 2612594"/>
                <a:gd name="connsiteX812" fmla="*/ 1999460 w 2647519"/>
                <a:gd name="connsiteY812" fmla="*/ 2417870 h 2612594"/>
                <a:gd name="connsiteX813" fmla="*/ 1997979 w 2647519"/>
                <a:gd name="connsiteY813" fmla="*/ 2418995 h 2612594"/>
                <a:gd name="connsiteX814" fmla="*/ 2009940 w 2647519"/>
                <a:gd name="connsiteY814" fmla="*/ 2414587 h 2612594"/>
                <a:gd name="connsiteX815" fmla="*/ 2018513 w 2647519"/>
                <a:gd name="connsiteY815" fmla="*/ 2413635 h 2612594"/>
                <a:gd name="connsiteX816" fmla="*/ 1984223 w 2647519"/>
                <a:gd name="connsiteY816" fmla="*/ 2439352 h 2612594"/>
                <a:gd name="connsiteX817" fmla="*/ 1962315 w 2647519"/>
                <a:gd name="connsiteY817" fmla="*/ 2450783 h 2612594"/>
                <a:gd name="connsiteX818" fmla="*/ 1940408 w 2647519"/>
                <a:gd name="connsiteY818" fmla="*/ 2461260 h 2612594"/>
                <a:gd name="connsiteX819" fmla="*/ 1924934 w 2647519"/>
                <a:gd name="connsiteY819" fmla="*/ 2463581 h 2612594"/>
                <a:gd name="connsiteX820" fmla="*/ 1922310 w 2647519"/>
                <a:gd name="connsiteY820" fmla="*/ 2465070 h 2612594"/>
                <a:gd name="connsiteX821" fmla="*/ 1849920 w 2647519"/>
                <a:gd name="connsiteY821" fmla="*/ 2496502 h 2612594"/>
                <a:gd name="connsiteX822" fmla="*/ 1846229 w 2647519"/>
                <a:gd name="connsiteY822" fmla="*/ 2497341 h 2612594"/>
                <a:gd name="connsiteX823" fmla="*/ 1824203 w 2647519"/>
                <a:gd name="connsiteY823" fmla="*/ 2511742 h 2612594"/>
                <a:gd name="connsiteX824" fmla="*/ 1836585 w 2647519"/>
                <a:gd name="connsiteY824" fmla="*/ 2515552 h 2612594"/>
                <a:gd name="connsiteX825" fmla="*/ 1790865 w 2647519"/>
                <a:gd name="connsiteY825" fmla="*/ 2535555 h 2612594"/>
                <a:gd name="connsiteX826" fmla="*/ 1794675 w 2647519"/>
                <a:gd name="connsiteY826" fmla="*/ 2522220 h 2612594"/>
                <a:gd name="connsiteX827" fmla="*/ 1779435 w 2647519"/>
                <a:gd name="connsiteY827" fmla="*/ 2527935 h 2612594"/>
                <a:gd name="connsiteX828" fmla="*/ 1765148 w 2647519"/>
                <a:gd name="connsiteY828" fmla="*/ 2532697 h 2612594"/>
                <a:gd name="connsiteX829" fmla="*/ 1735620 w 2647519"/>
                <a:gd name="connsiteY829" fmla="*/ 2542222 h 2612594"/>
                <a:gd name="connsiteX830" fmla="*/ 1731675 w 2647519"/>
                <a:gd name="connsiteY830" fmla="*/ 2537487 h 2612594"/>
                <a:gd name="connsiteX831" fmla="*/ 1717522 w 2647519"/>
                <a:gd name="connsiteY831" fmla="*/ 2540317 h 2612594"/>
                <a:gd name="connsiteX832" fmla="*/ 1700377 w 2647519"/>
                <a:gd name="connsiteY832" fmla="*/ 2544127 h 2612594"/>
                <a:gd name="connsiteX833" fmla="*/ 1665135 w 2647519"/>
                <a:gd name="connsiteY833" fmla="*/ 2552700 h 2612594"/>
                <a:gd name="connsiteX834" fmla="*/ 1663973 w 2647519"/>
                <a:gd name="connsiteY834" fmla="*/ 2553240 h 2612594"/>
                <a:gd name="connsiteX835" fmla="*/ 1697520 w 2647519"/>
                <a:gd name="connsiteY835" fmla="*/ 2545079 h 2612594"/>
                <a:gd name="connsiteX836" fmla="*/ 1714665 w 2647519"/>
                <a:gd name="connsiteY836" fmla="*/ 2541269 h 2612594"/>
                <a:gd name="connsiteX837" fmla="*/ 1728952 w 2647519"/>
                <a:gd name="connsiteY837" fmla="*/ 2538412 h 2612594"/>
                <a:gd name="connsiteX838" fmla="*/ 1734667 w 2647519"/>
                <a:gd name="connsiteY838" fmla="*/ 2543174 h 2612594"/>
                <a:gd name="connsiteX839" fmla="*/ 1764195 w 2647519"/>
                <a:gd name="connsiteY839" fmla="*/ 2533649 h 2612594"/>
                <a:gd name="connsiteX840" fmla="*/ 1778482 w 2647519"/>
                <a:gd name="connsiteY840" fmla="*/ 2528887 h 2612594"/>
                <a:gd name="connsiteX841" fmla="*/ 1793722 w 2647519"/>
                <a:gd name="connsiteY841" fmla="*/ 2523172 h 2612594"/>
                <a:gd name="connsiteX842" fmla="*/ 1789912 w 2647519"/>
                <a:gd name="connsiteY842" fmla="*/ 2536507 h 2612594"/>
                <a:gd name="connsiteX843" fmla="*/ 1749907 w 2647519"/>
                <a:gd name="connsiteY843" fmla="*/ 2555557 h 2612594"/>
                <a:gd name="connsiteX844" fmla="*/ 1747946 w 2647519"/>
                <a:gd name="connsiteY844" fmla="*/ 2555008 h 2612594"/>
                <a:gd name="connsiteX845" fmla="*/ 1720380 w 2647519"/>
                <a:gd name="connsiteY845" fmla="*/ 2566034 h 2612594"/>
                <a:gd name="connsiteX846" fmla="*/ 1697520 w 2647519"/>
                <a:gd name="connsiteY846" fmla="*/ 2572702 h 2612594"/>
                <a:gd name="connsiteX847" fmla="*/ 1663230 w 2647519"/>
                <a:gd name="connsiteY847" fmla="*/ 2581274 h 2612594"/>
                <a:gd name="connsiteX848" fmla="*/ 1649062 w 2647519"/>
                <a:gd name="connsiteY848" fmla="*/ 2580084 h 2612594"/>
                <a:gd name="connsiteX849" fmla="*/ 1619428 w 2647519"/>
                <a:gd name="connsiteY849" fmla="*/ 2585850 h 2612594"/>
                <a:gd name="connsiteX850" fmla="*/ 1618462 w 2647519"/>
                <a:gd name="connsiteY850" fmla="*/ 2587942 h 2612594"/>
                <a:gd name="connsiteX851" fmla="*/ 1539405 w 2647519"/>
                <a:gd name="connsiteY851" fmla="*/ 2603182 h 2612594"/>
                <a:gd name="connsiteX852" fmla="*/ 1521307 w 2647519"/>
                <a:gd name="connsiteY852" fmla="*/ 2598419 h 2612594"/>
                <a:gd name="connsiteX853" fmla="*/ 1506067 w 2647519"/>
                <a:gd name="connsiteY853" fmla="*/ 2598419 h 2612594"/>
                <a:gd name="connsiteX854" fmla="*/ 1479397 w 2647519"/>
                <a:gd name="connsiteY854" fmla="*/ 2606992 h 2612594"/>
                <a:gd name="connsiteX855" fmla="*/ 1455585 w 2647519"/>
                <a:gd name="connsiteY855" fmla="*/ 2608897 h 2612594"/>
                <a:gd name="connsiteX856" fmla="*/ 1431772 w 2647519"/>
                <a:gd name="connsiteY856" fmla="*/ 2609849 h 2612594"/>
                <a:gd name="connsiteX857" fmla="*/ 1429185 w 2647519"/>
                <a:gd name="connsiteY857" fmla="*/ 2608741 h 2612594"/>
                <a:gd name="connsiteX858" fmla="*/ 1407484 w 2647519"/>
                <a:gd name="connsiteY858" fmla="*/ 2612588 h 2612594"/>
                <a:gd name="connsiteX859" fmla="*/ 1381290 w 2647519"/>
                <a:gd name="connsiteY859" fmla="*/ 2607944 h 2612594"/>
                <a:gd name="connsiteX860" fmla="*/ 1382243 w 2647519"/>
                <a:gd name="connsiteY860" fmla="*/ 2606992 h 2612594"/>
                <a:gd name="connsiteX861" fmla="*/ 1387005 w 2647519"/>
                <a:gd name="connsiteY861" fmla="*/ 2600324 h 2612594"/>
                <a:gd name="connsiteX862" fmla="*/ 1365098 w 2647519"/>
                <a:gd name="connsiteY862" fmla="*/ 2597467 h 2612594"/>
                <a:gd name="connsiteX863" fmla="*/ 1375575 w 2647519"/>
                <a:gd name="connsiteY863" fmla="*/ 2591752 h 2612594"/>
                <a:gd name="connsiteX864" fmla="*/ 1407008 w 2647519"/>
                <a:gd name="connsiteY864" fmla="*/ 2590799 h 2612594"/>
                <a:gd name="connsiteX865" fmla="*/ 1437488 w 2647519"/>
                <a:gd name="connsiteY865" fmla="*/ 2589847 h 2612594"/>
                <a:gd name="connsiteX866" fmla="*/ 1481302 w 2647519"/>
                <a:gd name="connsiteY866" fmla="*/ 2590799 h 2612594"/>
                <a:gd name="connsiteX867" fmla="*/ 1511782 w 2647519"/>
                <a:gd name="connsiteY867" fmla="*/ 2587942 h 2612594"/>
                <a:gd name="connsiteX868" fmla="*/ 1568932 w 2647519"/>
                <a:gd name="connsiteY868" fmla="*/ 2575559 h 2612594"/>
                <a:gd name="connsiteX869" fmla="*/ 1607032 w 2647519"/>
                <a:gd name="connsiteY869" fmla="*/ 2566987 h 2612594"/>
                <a:gd name="connsiteX870" fmla="*/ 1635607 w 2647519"/>
                <a:gd name="connsiteY870" fmla="*/ 2566034 h 2612594"/>
                <a:gd name="connsiteX871" fmla="*/ 1637595 w 2647519"/>
                <a:gd name="connsiteY871" fmla="*/ 2565111 h 2612594"/>
                <a:gd name="connsiteX872" fmla="*/ 1609890 w 2647519"/>
                <a:gd name="connsiteY872" fmla="*/ 2566035 h 2612594"/>
                <a:gd name="connsiteX873" fmla="*/ 1571790 w 2647519"/>
                <a:gd name="connsiteY873" fmla="*/ 2574607 h 2612594"/>
                <a:gd name="connsiteX874" fmla="*/ 1514640 w 2647519"/>
                <a:gd name="connsiteY874" fmla="*/ 2586990 h 2612594"/>
                <a:gd name="connsiteX875" fmla="*/ 1484160 w 2647519"/>
                <a:gd name="connsiteY875" fmla="*/ 2589847 h 2612594"/>
                <a:gd name="connsiteX876" fmla="*/ 1440345 w 2647519"/>
                <a:gd name="connsiteY876" fmla="*/ 2588895 h 2612594"/>
                <a:gd name="connsiteX877" fmla="*/ 1409865 w 2647519"/>
                <a:gd name="connsiteY877" fmla="*/ 2589847 h 2612594"/>
                <a:gd name="connsiteX878" fmla="*/ 1378432 w 2647519"/>
                <a:gd name="connsiteY878" fmla="*/ 2590800 h 2612594"/>
                <a:gd name="connsiteX879" fmla="*/ 1379385 w 2647519"/>
                <a:gd name="connsiteY879" fmla="*/ 2586990 h 2612594"/>
                <a:gd name="connsiteX880" fmla="*/ 1386052 w 2647519"/>
                <a:gd name="connsiteY880" fmla="*/ 2577465 h 2612594"/>
                <a:gd name="connsiteX881" fmla="*/ 1679422 w 2647519"/>
                <a:gd name="connsiteY881" fmla="*/ 2528887 h 2612594"/>
                <a:gd name="connsiteX882" fmla="*/ 1878495 w 2647519"/>
                <a:gd name="connsiteY882" fmla="*/ 2453640 h 2612594"/>
                <a:gd name="connsiteX883" fmla="*/ 1930882 w 2647519"/>
                <a:gd name="connsiteY883" fmla="*/ 2426017 h 2612594"/>
                <a:gd name="connsiteX884" fmla="*/ 1960410 w 2647519"/>
                <a:gd name="connsiteY884" fmla="*/ 2410777 h 2612594"/>
                <a:gd name="connsiteX885" fmla="*/ 1990890 w 2647519"/>
                <a:gd name="connsiteY885" fmla="*/ 2394585 h 2612594"/>
                <a:gd name="connsiteX886" fmla="*/ 2048040 w 2647519"/>
                <a:gd name="connsiteY886" fmla="*/ 2360295 h 2612594"/>
                <a:gd name="connsiteX887" fmla="*/ 2093760 w 2647519"/>
                <a:gd name="connsiteY887" fmla="*/ 2325052 h 2612594"/>
                <a:gd name="connsiteX888" fmla="*/ 2179485 w 2647519"/>
                <a:gd name="connsiteY888" fmla="*/ 2258377 h 2612594"/>
                <a:gd name="connsiteX889" fmla="*/ 2203297 w 2647519"/>
                <a:gd name="connsiteY889" fmla="*/ 2239327 h 2612594"/>
                <a:gd name="connsiteX890" fmla="*/ 2226157 w 2647519"/>
                <a:gd name="connsiteY890" fmla="*/ 2219325 h 2612594"/>
                <a:gd name="connsiteX891" fmla="*/ 2260447 w 2647519"/>
                <a:gd name="connsiteY891" fmla="*/ 2187892 h 2612594"/>
                <a:gd name="connsiteX892" fmla="*/ 2274735 w 2647519"/>
                <a:gd name="connsiteY892" fmla="*/ 2164080 h 2612594"/>
                <a:gd name="connsiteX893" fmla="*/ 2295258 w 2647519"/>
                <a:gd name="connsiteY893" fmla="*/ 2145267 h 2612594"/>
                <a:gd name="connsiteX894" fmla="*/ 2295423 w 2647519"/>
                <a:gd name="connsiteY894" fmla="*/ 2144085 h 2612594"/>
                <a:gd name="connsiteX895" fmla="*/ 2275688 w 2647519"/>
                <a:gd name="connsiteY895" fmla="*/ 2162175 h 2612594"/>
                <a:gd name="connsiteX896" fmla="*/ 2261400 w 2647519"/>
                <a:gd name="connsiteY896" fmla="*/ 2185987 h 2612594"/>
                <a:gd name="connsiteX897" fmla="*/ 2227110 w 2647519"/>
                <a:gd name="connsiteY897" fmla="*/ 2217420 h 2612594"/>
                <a:gd name="connsiteX898" fmla="*/ 2204250 w 2647519"/>
                <a:gd name="connsiteY898" fmla="*/ 2237422 h 2612594"/>
                <a:gd name="connsiteX899" fmla="*/ 2180438 w 2647519"/>
                <a:gd name="connsiteY899" fmla="*/ 2256472 h 2612594"/>
                <a:gd name="connsiteX900" fmla="*/ 2094713 w 2647519"/>
                <a:gd name="connsiteY900" fmla="*/ 2323147 h 2612594"/>
                <a:gd name="connsiteX901" fmla="*/ 2048993 w 2647519"/>
                <a:gd name="connsiteY901" fmla="*/ 2358390 h 2612594"/>
                <a:gd name="connsiteX902" fmla="*/ 1991843 w 2647519"/>
                <a:gd name="connsiteY902" fmla="*/ 2392680 h 2612594"/>
                <a:gd name="connsiteX903" fmla="*/ 1961363 w 2647519"/>
                <a:gd name="connsiteY903" fmla="*/ 2408872 h 2612594"/>
                <a:gd name="connsiteX904" fmla="*/ 1931835 w 2647519"/>
                <a:gd name="connsiteY904" fmla="*/ 2424112 h 2612594"/>
                <a:gd name="connsiteX905" fmla="*/ 1879448 w 2647519"/>
                <a:gd name="connsiteY905" fmla="*/ 2451735 h 2612594"/>
                <a:gd name="connsiteX906" fmla="*/ 1680375 w 2647519"/>
                <a:gd name="connsiteY906" fmla="*/ 2526982 h 2612594"/>
                <a:gd name="connsiteX907" fmla="*/ 1387005 w 2647519"/>
                <a:gd name="connsiteY907" fmla="*/ 2575560 h 2612594"/>
                <a:gd name="connsiteX908" fmla="*/ 1365098 w 2647519"/>
                <a:gd name="connsiteY908" fmla="*/ 2575560 h 2612594"/>
                <a:gd name="connsiteX909" fmla="*/ 1362240 w 2647519"/>
                <a:gd name="connsiteY909" fmla="*/ 2567940 h 2612594"/>
                <a:gd name="connsiteX910" fmla="*/ 1339380 w 2647519"/>
                <a:gd name="connsiteY910" fmla="*/ 2566987 h 2612594"/>
                <a:gd name="connsiteX911" fmla="*/ 1318425 w 2647519"/>
                <a:gd name="connsiteY911" fmla="*/ 2575560 h 2612594"/>
                <a:gd name="connsiteX912" fmla="*/ 1257465 w 2647519"/>
                <a:gd name="connsiteY912" fmla="*/ 2576512 h 2612594"/>
                <a:gd name="connsiteX913" fmla="*/ 1212698 w 2647519"/>
                <a:gd name="connsiteY913" fmla="*/ 2574607 h 2612594"/>
                <a:gd name="connsiteX914" fmla="*/ 1190790 w 2647519"/>
                <a:gd name="connsiteY914" fmla="*/ 2572702 h 2612594"/>
                <a:gd name="connsiteX915" fmla="*/ 1168883 w 2647519"/>
                <a:gd name="connsiteY915" fmla="*/ 2568892 h 2612594"/>
                <a:gd name="connsiteX916" fmla="*/ 1182080 w 2647519"/>
                <a:gd name="connsiteY916" fmla="*/ 2554816 h 2612594"/>
                <a:gd name="connsiteX917" fmla="*/ 1179360 w 2647519"/>
                <a:gd name="connsiteY917" fmla="*/ 2555557 h 2612594"/>
                <a:gd name="connsiteX918" fmla="*/ 1130192 w 2647519"/>
                <a:gd name="connsiteY918" fmla="*/ 2546452 h 2612594"/>
                <a:gd name="connsiteX919" fmla="*/ 1127925 w 2647519"/>
                <a:gd name="connsiteY919" fmla="*/ 2546985 h 2612594"/>
                <a:gd name="connsiteX920" fmla="*/ 1033628 w 2647519"/>
                <a:gd name="connsiteY920" fmla="*/ 2529840 h 2612594"/>
                <a:gd name="connsiteX921" fmla="*/ 996480 w 2647519"/>
                <a:gd name="connsiteY921" fmla="*/ 2522220 h 2612594"/>
                <a:gd name="connsiteX922" fmla="*/ 964095 w 2647519"/>
                <a:gd name="connsiteY922" fmla="*/ 2516505 h 2612594"/>
                <a:gd name="connsiteX923" fmla="*/ 925043 w 2647519"/>
                <a:gd name="connsiteY923" fmla="*/ 2498407 h 2612594"/>
                <a:gd name="connsiteX924" fmla="*/ 876465 w 2647519"/>
                <a:gd name="connsiteY924" fmla="*/ 2480310 h 2612594"/>
                <a:gd name="connsiteX925" fmla="*/ 825983 w 2647519"/>
                <a:gd name="connsiteY925" fmla="*/ 2460307 h 2612594"/>
                <a:gd name="connsiteX926" fmla="*/ 834555 w 2647519"/>
                <a:gd name="connsiteY926" fmla="*/ 2453640 h 2612594"/>
                <a:gd name="connsiteX927" fmla="*/ 869798 w 2647519"/>
                <a:gd name="connsiteY927" fmla="*/ 2460307 h 2612594"/>
                <a:gd name="connsiteX928" fmla="*/ 885038 w 2647519"/>
                <a:gd name="connsiteY928" fmla="*/ 2473642 h 2612594"/>
                <a:gd name="connsiteX929" fmla="*/ 937425 w 2647519"/>
                <a:gd name="connsiteY929" fmla="*/ 2488882 h 2612594"/>
                <a:gd name="connsiteX930" fmla="*/ 1041248 w 2647519"/>
                <a:gd name="connsiteY930" fmla="*/ 2515552 h 2612594"/>
                <a:gd name="connsiteX931" fmla="*/ 1066965 w 2647519"/>
                <a:gd name="connsiteY931" fmla="*/ 2520315 h 2612594"/>
                <a:gd name="connsiteX932" fmla="*/ 1094588 w 2647519"/>
                <a:gd name="connsiteY932" fmla="*/ 2525077 h 2612594"/>
                <a:gd name="connsiteX933" fmla="*/ 1125068 w 2647519"/>
                <a:gd name="connsiteY933" fmla="*/ 2531745 h 2612594"/>
                <a:gd name="connsiteX934" fmla="*/ 1158657 w 2647519"/>
                <a:gd name="connsiteY934" fmla="*/ 2539008 h 2612594"/>
                <a:gd name="connsiteX935" fmla="*/ 1161262 w 2647519"/>
                <a:gd name="connsiteY935" fmla="*/ 2538412 h 2612594"/>
                <a:gd name="connsiteX936" fmla="*/ 1192695 w 2647519"/>
                <a:gd name="connsiteY936" fmla="*/ 2543175 h 2612594"/>
                <a:gd name="connsiteX937" fmla="*/ 1193647 w 2647519"/>
                <a:gd name="connsiteY937" fmla="*/ 2541270 h 2612594"/>
                <a:gd name="connsiteX938" fmla="*/ 1239367 w 2647519"/>
                <a:gd name="connsiteY938" fmla="*/ 2543175 h 2612594"/>
                <a:gd name="connsiteX939" fmla="*/ 1246987 w 2647519"/>
                <a:gd name="connsiteY939" fmla="*/ 2544127 h 2612594"/>
                <a:gd name="connsiteX940" fmla="*/ 1317472 w 2647519"/>
                <a:gd name="connsiteY940" fmla="*/ 2544127 h 2612594"/>
                <a:gd name="connsiteX941" fmla="*/ 1368907 w 2647519"/>
                <a:gd name="connsiteY941" fmla="*/ 2546032 h 2612594"/>
                <a:gd name="connsiteX942" fmla="*/ 1429867 w 2647519"/>
                <a:gd name="connsiteY942" fmla="*/ 2541270 h 2612594"/>
                <a:gd name="connsiteX943" fmla="*/ 1437487 w 2647519"/>
                <a:gd name="connsiteY943" fmla="*/ 2541270 h 2612594"/>
                <a:gd name="connsiteX944" fmla="*/ 1440345 w 2647519"/>
                <a:gd name="connsiteY944" fmla="*/ 2548890 h 2612594"/>
                <a:gd name="connsiteX945" fmla="*/ 1500352 w 2647519"/>
                <a:gd name="connsiteY945" fmla="*/ 2541270 h 2612594"/>
                <a:gd name="connsiteX946" fmla="*/ 1540357 w 2647519"/>
                <a:gd name="connsiteY946" fmla="*/ 2531745 h 2612594"/>
                <a:gd name="connsiteX947" fmla="*/ 1563217 w 2647519"/>
                <a:gd name="connsiteY947" fmla="*/ 2527935 h 2612594"/>
                <a:gd name="connsiteX948" fmla="*/ 1577505 w 2647519"/>
                <a:gd name="connsiteY948" fmla="*/ 2526030 h 2612594"/>
                <a:gd name="connsiteX949" fmla="*/ 1608937 w 2647519"/>
                <a:gd name="connsiteY949" fmla="*/ 2518410 h 2612594"/>
                <a:gd name="connsiteX950" fmla="*/ 1634655 w 2647519"/>
                <a:gd name="connsiteY950" fmla="*/ 2512695 h 2612594"/>
                <a:gd name="connsiteX951" fmla="*/ 1660372 w 2647519"/>
                <a:gd name="connsiteY951" fmla="*/ 2506027 h 2612594"/>
                <a:gd name="connsiteX952" fmla="*/ 1707545 w 2647519"/>
                <a:gd name="connsiteY952" fmla="*/ 2497863 h 2612594"/>
                <a:gd name="connsiteX953" fmla="*/ 1713713 w 2647519"/>
                <a:gd name="connsiteY953" fmla="*/ 2495550 h 2612594"/>
                <a:gd name="connsiteX954" fmla="*/ 1664183 w 2647519"/>
                <a:gd name="connsiteY954" fmla="*/ 2504122 h 2612594"/>
                <a:gd name="connsiteX955" fmla="*/ 1638465 w 2647519"/>
                <a:gd name="connsiteY955" fmla="*/ 2510790 h 2612594"/>
                <a:gd name="connsiteX956" fmla="*/ 1612748 w 2647519"/>
                <a:gd name="connsiteY956" fmla="*/ 2516505 h 2612594"/>
                <a:gd name="connsiteX957" fmla="*/ 1581315 w 2647519"/>
                <a:gd name="connsiteY957" fmla="*/ 2524125 h 2612594"/>
                <a:gd name="connsiteX958" fmla="*/ 1567028 w 2647519"/>
                <a:gd name="connsiteY958" fmla="*/ 2526030 h 2612594"/>
                <a:gd name="connsiteX959" fmla="*/ 1544168 w 2647519"/>
                <a:gd name="connsiteY959" fmla="*/ 2529840 h 2612594"/>
                <a:gd name="connsiteX960" fmla="*/ 1482255 w 2647519"/>
                <a:gd name="connsiteY960" fmla="*/ 2535555 h 2612594"/>
                <a:gd name="connsiteX961" fmla="*/ 1440345 w 2647519"/>
                <a:gd name="connsiteY961" fmla="*/ 2539365 h 2612594"/>
                <a:gd name="connsiteX962" fmla="*/ 1432725 w 2647519"/>
                <a:gd name="connsiteY962" fmla="*/ 2539365 h 2612594"/>
                <a:gd name="connsiteX963" fmla="*/ 1371765 w 2647519"/>
                <a:gd name="connsiteY963" fmla="*/ 2544127 h 2612594"/>
                <a:gd name="connsiteX964" fmla="*/ 1320330 w 2647519"/>
                <a:gd name="connsiteY964" fmla="*/ 2542222 h 2612594"/>
                <a:gd name="connsiteX965" fmla="*/ 1249845 w 2647519"/>
                <a:gd name="connsiteY965" fmla="*/ 2542222 h 2612594"/>
                <a:gd name="connsiteX966" fmla="*/ 1242225 w 2647519"/>
                <a:gd name="connsiteY966" fmla="*/ 2541270 h 2612594"/>
                <a:gd name="connsiteX967" fmla="*/ 1212698 w 2647519"/>
                <a:gd name="connsiteY967" fmla="*/ 2528887 h 2612594"/>
                <a:gd name="connsiteX968" fmla="*/ 1196505 w 2647519"/>
                <a:gd name="connsiteY968" fmla="*/ 2539365 h 2612594"/>
                <a:gd name="connsiteX969" fmla="*/ 1196464 w 2647519"/>
                <a:gd name="connsiteY969" fmla="*/ 2539447 h 2612594"/>
                <a:gd name="connsiteX970" fmla="*/ 1209840 w 2647519"/>
                <a:gd name="connsiteY970" fmla="*/ 2530792 h 2612594"/>
                <a:gd name="connsiteX971" fmla="*/ 1239368 w 2647519"/>
                <a:gd name="connsiteY971" fmla="*/ 2543174 h 2612594"/>
                <a:gd name="connsiteX972" fmla="*/ 1193648 w 2647519"/>
                <a:gd name="connsiteY972" fmla="*/ 2541269 h 2612594"/>
                <a:gd name="connsiteX973" fmla="*/ 1194008 w 2647519"/>
                <a:gd name="connsiteY973" fmla="*/ 2541036 h 2612594"/>
                <a:gd name="connsiteX974" fmla="*/ 1164120 w 2647519"/>
                <a:gd name="connsiteY974" fmla="*/ 2536507 h 2612594"/>
                <a:gd name="connsiteX975" fmla="*/ 1128878 w 2647519"/>
                <a:gd name="connsiteY975" fmla="*/ 2528887 h 2612594"/>
                <a:gd name="connsiteX976" fmla="*/ 1098398 w 2647519"/>
                <a:gd name="connsiteY976" fmla="*/ 2522220 h 2612594"/>
                <a:gd name="connsiteX977" fmla="*/ 1070775 w 2647519"/>
                <a:gd name="connsiteY977" fmla="*/ 2517457 h 2612594"/>
                <a:gd name="connsiteX978" fmla="*/ 1045058 w 2647519"/>
                <a:gd name="connsiteY978" fmla="*/ 2512695 h 2612594"/>
                <a:gd name="connsiteX979" fmla="*/ 941235 w 2647519"/>
                <a:gd name="connsiteY979" fmla="*/ 2486025 h 2612594"/>
                <a:gd name="connsiteX980" fmla="*/ 888848 w 2647519"/>
                <a:gd name="connsiteY980" fmla="*/ 2470785 h 2612594"/>
                <a:gd name="connsiteX981" fmla="*/ 873608 w 2647519"/>
                <a:gd name="connsiteY981" fmla="*/ 2457450 h 2612594"/>
                <a:gd name="connsiteX982" fmla="*/ 838365 w 2647519"/>
                <a:gd name="connsiteY982" fmla="*/ 2450782 h 2612594"/>
                <a:gd name="connsiteX983" fmla="*/ 785978 w 2647519"/>
                <a:gd name="connsiteY983" fmla="*/ 2424112 h 2612594"/>
                <a:gd name="connsiteX984" fmla="*/ 770738 w 2647519"/>
                <a:gd name="connsiteY984" fmla="*/ 2425065 h 2612594"/>
                <a:gd name="connsiteX985" fmla="*/ 716445 w 2647519"/>
                <a:gd name="connsiteY985" fmla="*/ 2397442 h 2612594"/>
                <a:gd name="connsiteX986" fmla="*/ 706920 w 2647519"/>
                <a:gd name="connsiteY986" fmla="*/ 2380297 h 2612594"/>
                <a:gd name="connsiteX987" fmla="*/ 708825 w 2647519"/>
                <a:gd name="connsiteY987" fmla="*/ 2379345 h 2612594"/>
                <a:gd name="connsiteX988" fmla="*/ 742163 w 2647519"/>
                <a:gd name="connsiteY988" fmla="*/ 2397442 h 2612594"/>
                <a:gd name="connsiteX989" fmla="*/ 775500 w 2647519"/>
                <a:gd name="connsiteY989" fmla="*/ 2415540 h 2612594"/>
                <a:gd name="connsiteX990" fmla="*/ 785025 w 2647519"/>
                <a:gd name="connsiteY990" fmla="*/ 2409825 h 2612594"/>
                <a:gd name="connsiteX991" fmla="*/ 745973 w 2647519"/>
                <a:gd name="connsiteY991" fmla="*/ 2384107 h 2612594"/>
                <a:gd name="connsiteX992" fmla="*/ 713588 w 2647519"/>
                <a:gd name="connsiteY992" fmla="*/ 2369820 h 2612594"/>
                <a:gd name="connsiteX993" fmla="*/ 668820 w 2647519"/>
                <a:gd name="connsiteY993" fmla="*/ 2344102 h 2612594"/>
                <a:gd name="connsiteX994" fmla="*/ 630720 w 2647519"/>
                <a:gd name="connsiteY994" fmla="*/ 2319337 h 2612594"/>
                <a:gd name="connsiteX995" fmla="*/ 570713 w 2647519"/>
                <a:gd name="connsiteY995" fmla="*/ 2293620 h 2612594"/>
                <a:gd name="connsiteX996" fmla="*/ 547853 w 2647519"/>
                <a:gd name="connsiteY996" fmla="*/ 2274570 h 2612594"/>
                <a:gd name="connsiteX997" fmla="*/ 552615 w 2647519"/>
                <a:gd name="connsiteY997" fmla="*/ 2272665 h 2612594"/>
                <a:gd name="connsiteX998" fmla="*/ 575475 w 2647519"/>
                <a:gd name="connsiteY998" fmla="*/ 2279332 h 2612594"/>
                <a:gd name="connsiteX999" fmla="*/ 527850 w 2647519"/>
                <a:gd name="connsiteY999" fmla="*/ 2229802 h 2612594"/>
                <a:gd name="connsiteX1000" fmla="*/ 501180 w 2647519"/>
                <a:gd name="connsiteY1000" fmla="*/ 2207895 h 2612594"/>
                <a:gd name="connsiteX1001" fmla="*/ 476415 w 2647519"/>
                <a:gd name="connsiteY1001" fmla="*/ 2185987 h 2612594"/>
                <a:gd name="connsiteX1002" fmla="*/ 444983 w 2647519"/>
                <a:gd name="connsiteY1002" fmla="*/ 2160270 h 2612594"/>
                <a:gd name="connsiteX1003" fmla="*/ 399263 w 2647519"/>
                <a:gd name="connsiteY1003" fmla="*/ 2109787 h 2612594"/>
                <a:gd name="connsiteX1004" fmla="*/ 396126 w 2647519"/>
                <a:gd name="connsiteY1004" fmla="*/ 2099983 h 2612594"/>
                <a:gd name="connsiteX1005" fmla="*/ 386880 w 2647519"/>
                <a:gd name="connsiteY1005" fmla="*/ 2090737 h 2612594"/>
                <a:gd name="connsiteX1006" fmla="*/ 355448 w 2647519"/>
                <a:gd name="connsiteY1006" fmla="*/ 2056447 h 2612594"/>
                <a:gd name="connsiteX1007" fmla="*/ 351638 w 2647519"/>
                <a:gd name="connsiteY1007" fmla="*/ 2039302 h 2612594"/>
                <a:gd name="connsiteX1008" fmla="*/ 339255 w 2647519"/>
                <a:gd name="connsiteY1008" fmla="*/ 2022157 h 2612594"/>
                <a:gd name="connsiteX1009" fmla="*/ 337780 w 2647519"/>
                <a:gd name="connsiteY1009" fmla="*/ 2019844 h 2612594"/>
                <a:gd name="connsiteX1010" fmla="*/ 323062 w 2647519"/>
                <a:gd name="connsiteY1010" fmla="*/ 2009774 h 2612594"/>
                <a:gd name="connsiteX1011" fmla="*/ 294487 w 2647519"/>
                <a:gd name="connsiteY1011" fmla="*/ 1968817 h 2612594"/>
                <a:gd name="connsiteX1012" fmla="*/ 278295 w 2647519"/>
                <a:gd name="connsiteY1012" fmla="*/ 1930717 h 2612594"/>
                <a:gd name="connsiteX1013" fmla="*/ 276390 w 2647519"/>
                <a:gd name="connsiteY1013" fmla="*/ 1930717 h 2612594"/>
                <a:gd name="connsiteX1014" fmla="*/ 254483 w 2647519"/>
                <a:gd name="connsiteY1014" fmla="*/ 1888807 h 2612594"/>
                <a:gd name="connsiteX1015" fmla="*/ 233528 w 2647519"/>
                <a:gd name="connsiteY1015" fmla="*/ 1846897 h 2612594"/>
                <a:gd name="connsiteX1016" fmla="*/ 211620 w 2647519"/>
                <a:gd name="connsiteY1016" fmla="*/ 1798320 h 2612594"/>
                <a:gd name="connsiteX1017" fmla="*/ 191618 w 2647519"/>
                <a:gd name="connsiteY1017" fmla="*/ 1748790 h 2612594"/>
                <a:gd name="connsiteX1018" fmla="*/ 211620 w 2647519"/>
                <a:gd name="connsiteY1018" fmla="*/ 1782127 h 2612594"/>
                <a:gd name="connsiteX1019" fmla="*/ 231623 w 2647519"/>
                <a:gd name="connsiteY1019" fmla="*/ 1824037 h 2612594"/>
                <a:gd name="connsiteX1020" fmla="*/ 238290 w 2647519"/>
                <a:gd name="connsiteY1020" fmla="*/ 1846897 h 2612594"/>
                <a:gd name="connsiteX1021" fmla="*/ 241046 w 2647519"/>
                <a:gd name="connsiteY1021" fmla="*/ 1850938 h 2612594"/>
                <a:gd name="connsiteX1022" fmla="*/ 237654 w 2647519"/>
                <a:gd name="connsiteY1022" fmla="*/ 1833303 h 2612594"/>
                <a:gd name="connsiteX1023" fmla="*/ 228809 w 2647519"/>
                <a:gd name="connsiteY1023" fmla="*/ 1817250 h 2612594"/>
                <a:gd name="connsiteX1024" fmla="*/ 214411 w 2647519"/>
                <a:gd name="connsiteY1024" fmla="*/ 1784874 h 2612594"/>
                <a:gd name="connsiteX1025" fmla="*/ 197332 w 2647519"/>
                <a:gd name="connsiteY1025" fmla="*/ 1756409 h 2612594"/>
                <a:gd name="connsiteX1026" fmla="*/ 176377 w 2647519"/>
                <a:gd name="connsiteY1026" fmla="*/ 1699259 h 2612594"/>
                <a:gd name="connsiteX1027" fmla="*/ 158424 w 2647519"/>
                <a:gd name="connsiteY1027" fmla="*/ 1640674 h 2612594"/>
                <a:gd name="connsiteX1028" fmla="*/ 152529 w 2647519"/>
                <a:gd name="connsiteY1028" fmla="*/ 1623596 h 2612594"/>
                <a:gd name="connsiteX1029" fmla="*/ 126853 w 2647519"/>
                <a:gd name="connsiteY1029" fmla="*/ 1521108 h 2612594"/>
                <a:gd name="connsiteX1030" fmla="*/ 115498 w 2647519"/>
                <a:gd name="connsiteY1030" fmla="*/ 1446707 h 2612594"/>
                <a:gd name="connsiteX1031" fmla="*/ 115417 w 2647519"/>
                <a:gd name="connsiteY1031" fmla="*/ 1448752 h 2612594"/>
                <a:gd name="connsiteX1032" fmla="*/ 116370 w 2647519"/>
                <a:gd name="connsiteY1032" fmla="*/ 1463992 h 2612594"/>
                <a:gd name="connsiteX1033" fmla="*/ 121132 w 2647519"/>
                <a:gd name="connsiteY1033" fmla="*/ 1499235 h 2612594"/>
                <a:gd name="connsiteX1034" fmla="*/ 126847 w 2647519"/>
                <a:gd name="connsiteY1034" fmla="*/ 1535430 h 2612594"/>
                <a:gd name="connsiteX1035" fmla="*/ 117322 w 2647519"/>
                <a:gd name="connsiteY1035" fmla="*/ 1503997 h 2612594"/>
                <a:gd name="connsiteX1036" fmla="*/ 110655 w 2647519"/>
                <a:gd name="connsiteY1036" fmla="*/ 1463992 h 2612594"/>
                <a:gd name="connsiteX1037" fmla="*/ 103035 w 2647519"/>
                <a:gd name="connsiteY1037" fmla="*/ 1463992 h 2612594"/>
                <a:gd name="connsiteX1038" fmla="*/ 98272 w 2647519"/>
                <a:gd name="connsiteY1038" fmla="*/ 1427797 h 2612594"/>
                <a:gd name="connsiteX1039" fmla="*/ 91605 w 2647519"/>
                <a:gd name="connsiteY1039" fmla="*/ 1404937 h 2612594"/>
                <a:gd name="connsiteX1040" fmla="*/ 85890 w 2647519"/>
                <a:gd name="connsiteY1040" fmla="*/ 1383030 h 2612594"/>
                <a:gd name="connsiteX1041" fmla="*/ 69697 w 2647519"/>
                <a:gd name="connsiteY1041" fmla="*/ 1365885 h 2612594"/>
                <a:gd name="connsiteX1042" fmla="*/ 64935 w 2647519"/>
                <a:gd name="connsiteY1042" fmla="*/ 1365885 h 2612594"/>
                <a:gd name="connsiteX1043" fmla="*/ 60172 w 2647519"/>
                <a:gd name="connsiteY1043" fmla="*/ 1342072 h 2612594"/>
                <a:gd name="connsiteX1044" fmla="*/ 58267 w 2647519"/>
                <a:gd name="connsiteY1044" fmla="*/ 1311592 h 2612594"/>
                <a:gd name="connsiteX1045" fmla="*/ 62077 w 2647519"/>
                <a:gd name="connsiteY1045" fmla="*/ 1268730 h 2612594"/>
                <a:gd name="connsiteX1046" fmla="*/ 63982 w 2647519"/>
                <a:gd name="connsiteY1046" fmla="*/ 1253490 h 2612594"/>
                <a:gd name="connsiteX1047" fmla="*/ 67226 w 2647519"/>
                <a:gd name="connsiteY1047" fmla="*/ 1243037 h 2612594"/>
                <a:gd name="connsiteX1048" fmla="*/ 65649 w 2647519"/>
                <a:gd name="connsiteY1048" fmla="*/ 1219200 h 2612594"/>
                <a:gd name="connsiteX1049" fmla="*/ 67792 w 2647519"/>
                <a:gd name="connsiteY1049" fmla="*/ 1183957 h 2612594"/>
                <a:gd name="connsiteX1050" fmla="*/ 71602 w 2647519"/>
                <a:gd name="connsiteY1050" fmla="*/ 1176814 h 2612594"/>
                <a:gd name="connsiteX1051" fmla="*/ 71602 w 2647519"/>
                <a:gd name="connsiteY1051" fmla="*/ 1172527 h 2612594"/>
                <a:gd name="connsiteX1052" fmla="*/ 63982 w 2647519"/>
                <a:gd name="connsiteY1052" fmla="*/ 1186815 h 2612594"/>
                <a:gd name="connsiteX1053" fmla="*/ 57315 w 2647519"/>
                <a:gd name="connsiteY1053" fmla="*/ 1177290 h 2612594"/>
                <a:gd name="connsiteX1054" fmla="*/ 44932 w 2647519"/>
                <a:gd name="connsiteY1054" fmla="*/ 1160145 h 2612594"/>
                <a:gd name="connsiteX1055" fmla="*/ 42670 w 2647519"/>
                <a:gd name="connsiteY1055" fmla="*/ 1146572 h 2612594"/>
                <a:gd name="connsiteX1056" fmla="*/ 42075 w 2647519"/>
                <a:gd name="connsiteY1056" fmla="*/ 1147762 h 2612594"/>
                <a:gd name="connsiteX1057" fmla="*/ 38265 w 2647519"/>
                <a:gd name="connsiteY1057" fmla="*/ 1185862 h 2612594"/>
                <a:gd name="connsiteX1058" fmla="*/ 35407 w 2647519"/>
                <a:gd name="connsiteY1058" fmla="*/ 1223962 h 2612594"/>
                <a:gd name="connsiteX1059" fmla="*/ 32550 w 2647519"/>
                <a:gd name="connsiteY1059" fmla="*/ 1253490 h 2612594"/>
                <a:gd name="connsiteX1060" fmla="*/ 32550 w 2647519"/>
                <a:gd name="connsiteY1060" fmla="*/ 1314449 h 2612594"/>
                <a:gd name="connsiteX1061" fmla="*/ 33502 w 2647519"/>
                <a:gd name="connsiteY1061" fmla="*/ 1345882 h 2612594"/>
                <a:gd name="connsiteX1062" fmla="*/ 35407 w 2647519"/>
                <a:gd name="connsiteY1062" fmla="*/ 1377314 h 2612594"/>
                <a:gd name="connsiteX1063" fmla="*/ 26835 w 2647519"/>
                <a:gd name="connsiteY1063" fmla="*/ 1406842 h 2612594"/>
                <a:gd name="connsiteX1064" fmla="*/ 24930 w 2647519"/>
                <a:gd name="connsiteY1064" fmla="*/ 1406842 h 2612594"/>
                <a:gd name="connsiteX1065" fmla="*/ 19215 w 2647519"/>
                <a:gd name="connsiteY1065" fmla="*/ 1349692 h 2612594"/>
                <a:gd name="connsiteX1066" fmla="*/ 19215 w 2647519"/>
                <a:gd name="connsiteY1066" fmla="*/ 1290637 h 2612594"/>
                <a:gd name="connsiteX1067" fmla="*/ 23977 w 2647519"/>
                <a:gd name="connsiteY1067" fmla="*/ 1244917 h 2612594"/>
                <a:gd name="connsiteX1068" fmla="*/ 32546 w 2647519"/>
                <a:gd name="connsiteY1068" fmla="*/ 1253485 h 2612594"/>
                <a:gd name="connsiteX1069" fmla="*/ 24930 w 2647519"/>
                <a:gd name="connsiteY1069" fmla="*/ 1243965 h 2612594"/>
                <a:gd name="connsiteX1070" fmla="*/ 23025 w 2647519"/>
                <a:gd name="connsiteY1070" fmla="*/ 1209675 h 2612594"/>
                <a:gd name="connsiteX1071" fmla="*/ 24930 w 2647519"/>
                <a:gd name="connsiteY1071" fmla="*/ 1157287 h 2612594"/>
                <a:gd name="connsiteX1072" fmla="*/ 25882 w 2647519"/>
                <a:gd name="connsiteY1072" fmla="*/ 1143000 h 2612594"/>
                <a:gd name="connsiteX1073" fmla="*/ 28740 w 2647519"/>
                <a:gd name="connsiteY1073" fmla="*/ 1119187 h 2612594"/>
                <a:gd name="connsiteX1074" fmla="*/ 40170 w 2647519"/>
                <a:gd name="connsiteY1074" fmla="*/ 1076325 h 2612594"/>
                <a:gd name="connsiteX1075" fmla="*/ 45865 w 2647519"/>
                <a:gd name="connsiteY1075" fmla="*/ 1047851 h 2612594"/>
                <a:gd name="connsiteX1076" fmla="*/ 43980 w 2647519"/>
                <a:gd name="connsiteY1076" fmla="*/ 1041082 h 2612594"/>
                <a:gd name="connsiteX1077" fmla="*/ 37312 w 2647519"/>
                <a:gd name="connsiteY1077" fmla="*/ 1079182 h 2612594"/>
                <a:gd name="connsiteX1078" fmla="*/ 25882 w 2647519"/>
                <a:gd name="connsiteY1078" fmla="*/ 1122045 h 2612594"/>
                <a:gd name="connsiteX1079" fmla="*/ 23025 w 2647519"/>
                <a:gd name="connsiteY1079" fmla="*/ 1145857 h 2612594"/>
                <a:gd name="connsiteX1080" fmla="*/ 22072 w 2647519"/>
                <a:gd name="connsiteY1080" fmla="*/ 1160145 h 2612594"/>
                <a:gd name="connsiteX1081" fmla="*/ 20167 w 2647519"/>
                <a:gd name="connsiteY1081" fmla="*/ 1212532 h 2612594"/>
                <a:gd name="connsiteX1082" fmla="*/ 22072 w 2647519"/>
                <a:gd name="connsiteY1082" fmla="*/ 1246822 h 2612594"/>
                <a:gd name="connsiteX1083" fmla="*/ 17310 w 2647519"/>
                <a:gd name="connsiteY1083" fmla="*/ 1292542 h 2612594"/>
                <a:gd name="connsiteX1084" fmla="*/ 17310 w 2647519"/>
                <a:gd name="connsiteY1084" fmla="*/ 1351597 h 2612594"/>
                <a:gd name="connsiteX1085" fmla="*/ 23025 w 2647519"/>
                <a:gd name="connsiteY1085" fmla="*/ 1408747 h 2612594"/>
                <a:gd name="connsiteX1086" fmla="*/ 24930 w 2647519"/>
                <a:gd name="connsiteY1086" fmla="*/ 1408747 h 2612594"/>
                <a:gd name="connsiteX1087" fmla="*/ 37312 w 2647519"/>
                <a:gd name="connsiteY1087" fmla="*/ 1463040 h 2612594"/>
                <a:gd name="connsiteX1088" fmla="*/ 43980 w 2647519"/>
                <a:gd name="connsiteY1088" fmla="*/ 1507807 h 2612594"/>
                <a:gd name="connsiteX1089" fmla="*/ 58267 w 2647519"/>
                <a:gd name="connsiteY1089" fmla="*/ 1553527 h 2612594"/>
                <a:gd name="connsiteX1090" fmla="*/ 80770 w 2647519"/>
                <a:gd name="connsiteY1090" fmla="*/ 1651843 h 2612594"/>
                <a:gd name="connsiteX1091" fmla="*/ 82734 w 2647519"/>
                <a:gd name="connsiteY1091" fmla="*/ 1670685 h 2612594"/>
                <a:gd name="connsiteX1092" fmla="*/ 86843 w 2647519"/>
                <a:gd name="connsiteY1092" fmla="*/ 1670685 h 2612594"/>
                <a:gd name="connsiteX1093" fmla="*/ 107798 w 2647519"/>
                <a:gd name="connsiteY1093" fmla="*/ 1721167 h 2612594"/>
                <a:gd name="connsiteX1094" fmla="*/ 115418 w 2647519"/>
                <a:gd name="connsiteY1094" fmla="*/ 1746885 h 2612594"/>
                <a:gd name="connsiteX1095" fmla="*/ 101130 w 2647519"/>
                <a:gd name="connsiteY1095" fmla="*/ 1724977 h 2612594"/>
                <a:gd name="connsiteX1096" fmla="*/ 85890 w 2647519"/>
                <a:gd name="connsiteY1096" fmla="*/ 1690687 h 2612594"/>
                <a:gd name="connsiteX1097" fmla="*/ 84938 w 2647519"/>
                <a:gd name="connsiteY1097" fmla="*/ 1700212 h 2612594"/>
                <a:gd name="connsiteX1098" fmla="*/ 76651 w 2647519"/>
                <a:gd name="connsiteY1098" fmla="*/ 1674524 h 2612594"/>
                <a:gd name="connsiteX1099" fmla="*/ 70650 w 2647519"/>
                <a:gd name="connsiteY1099" fmla="*/ 1675447 h 2612594"/>
                <a:gd name="connsiteX1100" fmla="*/ 63982 w 2647519"/>
                <a:gd name="connsiteY1100" fmla="*/ 1653540 h 2612594"/>
                <a:gd name="connsiteX1101" fmla="*/ 41122 w 2647519"/>
                <a:gd name="connsiteY1101" fmla="*/ 1601152 h 2612594"/>
                <a:gd name="connsiteX1102" fmla="*/ 26835 w 2647519"/>
                <a:gd name="connsiteY1102" fmla="*/ 1554480 h 2612594"/>
                <a:gd name="connsiteX1103" fmla="*/ 25882 w 2647519"/>
                <a:gd name="connsiteY1103" fmla="*/ 1515427 h 2612594"/>
                <a:gd name="connsiteX1104" fmla="*/ 19215 w 2647519"/>
                <a:gd name="connsiteY1104" fmla="*/ 1469707 h 2612594"/>
                <a:gd name="connsiteX1105" fmla="*/ 14452 w 2647519"/>
                <a:gd name="connsiteY1105" fmla="*/ 1423987 h 2612594"/>
                <a:gd name="connsiteX1106" fmla="*/ 3975 w 2647519"/>
                <a:gd name="connsiteY1106" fmla="*/ 1390650 h 2612594"/>
                <a:gd name="connsiteX1107" fmla="*/ 10642 w 2647519"/>
                <a:gd name="connsiteY1107" fmla="*/ 1213485 h 2612594"/>
                <a:gd name="connsiteX1108" fmla="*/ 17310 w 2647519"/>
                <a:gd name="connsiteY1108" fmla="*/ 1167765 h 2612594"/>
                <a:gd name="connsiteX1109" fmla="*/ 11595 w 2647519"/>
                <a:gd name="connsiteY1109" fmla="*/ 1143000 h 2612594"/>
                <a:gd name="connsiteX1110" fmla="*/ 23025 w 2647519"/>
                <a:gd name="connsiteY1110" fmla="*/ 1074420 h 2612594"/>
                <a:gd name="connsiteX1111" fmla="*/ 25882 w 2647519"/>
                <a:gd name="connsiteY1111" fmla="*/ 1058227 h 2612594"/>
                <a:gd name="connsiteX1112" fmla="*/ 33502 w 2647519"/>
                <a:gd name="connsiteY1112" fmla="*/ 1002982 h 2612594"/>
                <a:gd name="connsiteX1113" fmla="*/ 53505 w 2647519"/>
                <a:gd name="connsiteY1113" fmla="*/ 962977 h 2612594"/>
                <a:gd name="connsiteX1114" fmla="*/ 48742 w 2647519"/>
                <a:gd name="connsiteY1114" fmla="*/ 1017270 h 2612594"/>
                <a:gd name="connsiteX1115" fmla="*/ 53503 w 2647519"/>
                <a:gd name="connsiteY1115" fmla="*/ 1007964 h 2612594"/>
                <a:gd name="connsiteX1116" fmla="*/ 56362 w 2647519"/>
                <a:gd name="connsiteY1116" fmla="*/ 985718 h 2612594"/>
                <a:gd name="connsiteX1117" fmla="*/ 57315 w 2647519"/>
                <a:gd name="connsiteY1117" fmla="*/ 961072 h 2612594"/>
                <a:gd name="connsiteX1118" fmla="*/ 65887 w 2647519"/>
                <a:gd name="connsiteY1118" fmla="*/ 929639 h 2612594"/>
                <a:gd name="connsiteX1119" fmla="*/ 79222 w 2647519"/>
                <a:gd name="connsiteY1119" fmla="*/ 882014 h 2612594"/>
                <a:gd name="connsiteX1120" fmla="*/ 95415 w 2647519"/>
                <a:gd name="connsiteY1120" fmla="*/ 833437 h 2612594"/>
                <a:gd name="connsiteX1121" fmla="*/ 96628 w 2647519"/>
                <a:gd name="connsiteY1121" fmla="*/ 832072 h 2612594"/>
                <a:gd name="connsiteX1122" fmla="*/ 103988 w 2647519"/>
                <a:gd name="connsiteY1122" fmla="*/ 793432 h 2612594"/>
                <a:gd name="connsiteX1123" fmla="*/ 114465 w 2647519"/>
                <a:gd name="connsiteY1123" fmla="*/ 765809 h 2612594"/>
                <a:gd name="connsiteX1124" fmla="*/ 126848 w 2647519"/>
                <a:gd name="connsiteY1124" fmla="*/ 742949 h 2612594"/>
                <a:gd name="connsiteX1125" fmla="*/ 151613 w 2647519"/>
                <a:gd name="connsiteY1125" fmla="*/ 695324 h 2612594"/>
                <a:gd name="connsiteX1126" fmla="*/ 171615 w 2647519"/>
                <a:gd name="connsiteY1126" fmla="*/ 652462 h 2612594"/>
                <a:gd name="connsiteX1127" fmla="*/ 200190 w 2647519"/>
                <a:gd name="connsiteY1127" fmla="*/ 597217 h 2612594"/>
                <a:gd name="connsiteX1128" fmla="*/ 221145 w 2647519"/>
                <a:gd name="connsiteY1128" fmla="*/ 573404 h 2612594"/>
                <a:gd name="connsiteX1129" fmla="*/ 238290 w 2647519"/>
                <a:gd name="connsiteY1129" fmla="*/ 540067 h 2612594"/>
                <a:gd name="connsiteX1130" fmla="*/ 252578 w 2647519"/>
                <a:gd name="connsiteY1130" fmla="*/ 519112 h 2612594"/>
                <a:gd name="connsiteX1131" fmla="*/ 267818 w 2647519"/>
                <a:gd name="connsiteY1131" fmla="*/ 511492 h 2612594"/>
                <a:gd name="connsiteX1132" fmla="*/ 271628 w 2647519"/>
                <a:gd name="connsiteY1132" fmla="*/ 505777 h 2612594"/>
                <a:gd name="connsiteX1133" fmla="*/ 286868 w 2647519"/>
                <a:gd name="connsiteY1133" fmla="*/ 475297 h 2612594"/>
                <a:gd name="connsiteX1134" fmla="*/ 316395 w 2647519"/>
                <a:gd name="connsiteY1134" fmla="*/ 441007 h 2612594"/>
                <a:gd name="connsiteX1135" fmla="*/ 317199 w 2647519"/>
                <a:gd name="connsiteY1135" fmla="*/ 455339 h 2612594"/>
                <a:gd name="connsiteX1136" fmla="*/ 315045 w 2647519"/>
                <a:gd name="connsiteY1136" fmla="*/ 461363 h 2612594"/>
                <a:gd name="connsiteX1137" fmla="*/ 345922 w 2647519"/>
                <a:gd name="connsiteY1137" fmla="*/ 429577 h 2612594"/>
                <a:gd name="connsiteX1138" fmla="*/ 361162 w 2647519"/>
                <a:gd name="connsiteY1138" fmla="*/ 409575 h 2612594"/>
                <a:gd name="connsiteX1139" fmla="*/ 381165 w 2647519"/>
                <a:gd name="connsiteY1139" fmla="*/ 390525 h 2612594"/>
                <a:gd name="connsiteX1140" fmla="*/ 382889 w 2647519"/>
                <a:gd name="connsiteY1140" fmla="*/ 392440 h 2612594"/>
                <a:gd name="connsiteX1141" fmla="*/ 382118 w 2647519"/>
                <a:gd name="connsiteY1141" fmla="*/ 391477 h 2612594"/>
                <a:gd name="connsiteX1142" fmla="*/ 406883 w 2647519"/>
                <a:gd name="connsiteY1142" fmla="*/ 366712 h 2612594"/>
                <a:gd name="connsiteX1143" fmla="*/ 431648 w 2647519"/>
                <a:gd name="connsiteY1143" fmla="*/ 343852 h 2612594"/>
                <a:gd name="connsiteX1144" fmla="*/ 458318 w 2647519"/>
                <a:gd name="connsiteY1144" fmla="*/ 315277 h 2612594"/>
                <a:gd name="connsiteX1145" fmla="*/ 495465 w 2647519"/>
                <a:gd name="connsiteY1145" fmla="*/ 287654 h 2612594"/>
                <a:gd name="connsiteX1146" fmla="*/ 535470 w 2647519"/>
                <a:gd name="connsiteY1146" fmla="*/ 258127 h 2612594"/>
                <a:gd name="connsiteX1147" fmla="*/ 559389 w 2647519"/>
                <a:gd name="connsiteY1147" fmla="*/ 241440 h 2612594"/>
                <a:gd name="connsiteX1148" fmla="*/ 575475 w 2647519"/>
                <a:gd name="connsiteY1148" fmla="*/ 226694 h 2612594"/>
                <a:gd name="connsiteX1149" fmla="*/ 604050 w 2647519"/>
                <a:gd name="connsiteY1149" fmla="*/ 209549 h 2612594"/>
                <a:gd name="connsiteX1150" fmla="*/ 634530 w 2647519"/>
                <a:gd name="connsiteY1150" fmla="*/ 193357 h 2612594"/>
                <a:gd name="connsiteX1151" fmla="*/ 638565 w 2647519"/>
                <a:gd name="connsiteY1151" fmla="*/ 191282 h 2612594"/>
                <a:gd name="connsiteX1152" fmla="*/ 648937 w 2647519"/>
                <a:gd name="connsiteY1152" fmla="*/ 181094 h 2612594"/>
                <a:gd name="connsiteX1153" fmla="*/ 665963 w 2647519"/>
                <a:gd name="connsiteY1153" fmla="*/ 168592 h 2612594"/>
                <a:gd name="connsiteX1154" fmla="*/ 684656 w 2647519"/>
                <a:gd name="connsiteY1154" fmla="*/ 159067 h 2612594"/>
                <a:gd name="connsiteX1155" fmla="*/ 697880 w 2647519"/>
                <a:gd name="connsiteY1155" fmla="*/ 156023 h 2612594"/>
                <a:gd name="connsiteX1156" fmla="*/ 700252 w 2647519"/>
                <a:gd name="connsiteY1156" fmla="*/ 154304 h 2612594"/>
                <a:gd name="connsiteX1157" fmla="*/ 959332 w 2647519"/>
                <a:gd name="connsiteY1157" fmla="*/ 49529 h 2612594"/>
                <a:gd name="connsiteX1158" fmla="*/ 968945 w 2647519"/>
                <a:gd name="connsiteY1158" fmla="*/ 47439 h 2612594"/>
                <a:gd name="connsiteX1159" fmla="*/ 995527 w 2647519"/>
                <a:gd name="connsiteY1159" fmla="*/ 38099 h 2612594"/>
                <a:gd name="connsiteX1160" fmla="*/ 1013863 w 2647519"/>
                <a:gd name="connsiteY1160" fmla="*/ 34408 h 2612594"/>
                <a:gd name="connsiteX1161" fmla="*/ 1023424 w 2647519"/>
                <a:gd name="connsiteY1161" fmla="*/ 34327 h 2612594"/>
                <a:gd name="connsiteX1162" fmla="*/ 1026960 w 2647519"/>
                <a:gd name="connsiteY1162" fmla="*/ 33337 h 2612594"/>
                <a:gd name="connsiteX1163" fmla="*/ 1244130 w 2647519"/>
                <a:gd name="connsiteY1163" fmla="*/ 4762 h 2612594"/>
                <a:gd name="connsiteX1164" fmla="*/ 1305804 w 2647519"/>
                <a:gd name="connsiteY1164" fmla="*/ 4524 h 2612594"/>
                <a:gd name="connsiteX1165" fmla="*/ 1371765 w 2647519"/>
                <a:gd name="connsiteY1165" fmla="*/ 5714 h 2612594"/>
                <a:gd name="connsiteX1166" fmla="*/ 1372993 w 2647519"/>
                <a:gd name="connsiteY1166" fmla="*/ 6635 h 2612594"/>
                <a:gd name="connsiteX1167" fmla="*/ 1405103 w 2647519"/>
                <a:gd name="connsiteY1167" fmla="*/ 2857 h 2612594"/>
                <a:gd name="connsiteX1168" fmla="*/ 1434630 w 2647519"/>
                <a:gd name="connsiteY1168" fmla="*/ 7619 h 2612594"/>
                <a:gd name="connsiteX1169" fmla="*/ 1464158 w 2647519"/>
                <a:gd name="connsiteY1169" fmla="*/ 13334 h 2612594"/>
                <a:gd name="connsiteX1170" fmla="*/ 1479392 w 2647519"/>
                <a:gd name="connsiteY1170" fmla="*/ 16797 h 2612594"/>
                <a:gd name="connsiteX1171" fmla="*/ 1463205 w 2647519"/>
                <a:gd name="connsiteY1171" fmla="*/ 12382 h 2612594"/>
                <a:gd name="connsiteX1172" fmla="*/ 1433677 w 2647519"/>
                <a:gd name="connsiteY1172" fmla="*/ 6667 h 2612594"/>
                <a:gd name="connsiteX1173" fmla="*/ 1404150 w 2647519"/>
                <a:gd name="connsiteY1173" fmla="*/ 1905 h 2612594"/>
                <a:gd name="connsiteX1174" fmla="*/ 1404150 w 2647519"/>
                <a:gd name="connsiteY1174" fmla="*/ 0 h 2612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</a:cxnLst>
              <a:rect l="l" t="t" r="r" b="b"/>
              <a:pathLst>
                <a:path w="2647519" h="2612594">
                  <a:moveTo>
                    <a:pt x="1439383" y="2598425"/>
                  </a:moveTo>
                  <a:lnTo>
                    <a:pt x="1427010" y="2605087"/>
                  </a:lnTo>
                  <a:lnTo>
                    <a:pt x="1427751" y="2605405"/>
                  </a:lnTo>
                  <a:close/>
                  <a:moveTo>
                    <a:pt x="1542263" y="2530792"/>
                  </a:moveTo>
                  <a:cubicBezTo>
                    <a:pt x="1527023" y="2534602"/>
                    <a:pt x="1516545" y="2538412"/>
                    <a:pt x="1502258" y="2540317"/>
                  </a:cubicBezTo>
                  <a:cubicBezTo>
                    <a:pt x="1487970" y="2542222"/>
                    <a:pt x="1470825" y="2545079"/>
                    <a:pt x="1442250" y="2547937"/>
                  </a:cubicBezTo>
                  <a:cubicBezTo>
                    <a:pt x="1442250" y="2545079"/>
                    <a:pt x="1440345" y="2543174"/>
                    <a:pt x="1439393" y="2540317"/>
                  </a:cubicBezTo>
                  <a:cubicBezTo>
                    <a:pt x="1452728" y="2540317"/>
                    <a:pt x="1465110" y="2538412"/>
                    <a:pt x="1481303" y="2536507"/>
                  </a:cubicBezTo>
                  <a:cubicBezTo>
                    <a:pt x="1496543" y="2534602"/>
                    <a:pt x="1515593" y="2533649"/>
                    <a:pt x="1542263" y="2530792"/>
                  </a:cubicBezTo>
                  <a:close/>
                  <a:moveTo>
                    <a:pt x="1646324" y="2520821"/>
                  </a:moveTo>
                  <a:lnTo>
                    <a:pt x="1643880" y="2521511"/>
                  </a:lnTo>
                  <a:lnTo>
                    <a:pt x="1645133" y="2521267"/>
                  </a:lnTo>
                  <a:close/>
                  <a:moveTo>
                    <a:pt x="899801" y="2506503"/>
                  </a:moveTo>
                  <a:cubicBezTo>
                    <a:pt x="908612" y="2507932"/>
                    <a:pt x="922185" y="2511742"/>
                    <a:pt x="942187" y="2517457"/>
                  </a:cubicBezTo>
                  <a:cubicBezTo>
                    <a:pt x="947902" y="2518409"/>
                    <a:pt x="954570" y="2518409"/>
                    <a:pt x="960285" y="2518409"/>
                  </a:cubicBezTo>
                  <a:cubicBezTo>
                    <a:pt x="977430" y="2526982"/>
                    <a:pt x="993622" y="2535555"/>
                    <a:pt x="1010767" y="2543175"/>
                  </a:cubicBezTo>
                  <a:cubicBezTo>
                    <a:pt x="1017435" y="2544127"/>
                    <a:pt x="1026007" y="2546032"/>
                    <a:pt x="1033627" y="2547937"/>
                  </a:cubicBezTo>
                  <a:lnTo>
                    <a:pt x="1035057" y="2548414"/>
                  </a:lnTo>
                  <a:lnTo>
                    <a:pt x="1040295" y="2543175"/>
                  </a:lnTo>
                  <a:cubicBezTo>
                    <a:pt x="1046962" y="2545080"/>
                    <a:pt x="1053630" y="2546985"/>
                    <a:pt x="1060297" y="2548890"/>
                  </a:cubicBezTo>
                  <a:cubicBezTo>
                    <a:pt x="1066965" y="2550795"/>
                    <a:pt x="1073632" y="2551747"/>
                    <a:pt x="1080300" y="2553652"/>
                  </a:cubicBezTo>
                  <a:lnTo>
                    <a:pt x="1119713" y="2562818"/>
                  </a:lnTo>
                  <a:lnTo>
                    <a:pt x="1120305" y="2562225"/>
                  </a:lnTo>
                  <a:cubicBezTo>
                    <a:pt x="1134592" y="2564130"/>
                    <a:pt x="1150785" y="2566987"/>
                    <a:pt x="1166025" y="2569845"/>
                  </a:cubicBezTo>
                  <a:cubicBezTo>
                    <a:pt x="1172692" y="2570797"/>
                    <a:pt x="1180312" y="2571750"/>
                    <a:pt x="1187932" y="2573655"/>
                  </a:cubicBezTo>
                  <a:cubicBezTo>
                    <a:pt x="1195552" y="2574607"/>
                    <a:pt x="1203172" y="2575560"/>
                    <a:pt x="1209840" y="2575560"/>
                  </a:cubicBezTo>
                  <a:cubicBezTo>
                    <a:pt x="1223175" y="2575560"/>
                    <a:pt x="1237462" y="2576512"/>
                    <a:pt x="1254607" y="2577465"/>
                  </a:cubicBezTo>
                  <a:cubicBezTo>
                    <a:pt x="1271752" y="2577465"/>
                    <a:pt x="1291755" y="2578417"/>
                    <a:pt x="1315567" y="2576512"/>
                  </a:cubicBezTo>
                  <a:lnTo>
                    <a:pt x="1318213" y="2576512"/>
                  </a:lnTo>
                  <a:lnTo>
                    <a:pt x="1324140" y="2573178"/>
                  </a:lnTo>
                  <a:cubicBezTo>
                    <a:pt x="1328188" y="2571750"/>
                    <a:pt x="1333189" y="2570321"/>
                    <a:pt x="1337475" y="2568892"/>
                  </a:cubicBezTo>
                  <a:cubicBezTo>
                    <a:pt x="1342238" y="2568892"/>
                    <a:pt x="1347000" y="2568654"/>
                    <a:pt x="1351048" y="2568654"/>
                  </a:cubicBezTo>
                  <a:cubicBezTo>
                    <a:pt x="1355096" y="2568654"/>
                    <a:pt x="1358430" y="2568892"/>
                    <a:pt x="1360335" y="2569844"/>
                  </a:cubicBezTo>
                  <a:lnTo>
                    <a:pt x="1362835" y="2576512"/>
                  </a:lnTo>
                  <a:lnTo>
                    <a:pt x="1384147" y="2576512"/>
                  </a:lnTo>
                  <a:cubicBezTo>
                    <a:pt x="1382242" y="2579370"/>
                    <a:pt x="1379385" y="2583180"/>
                    <a:pt x="1377480" y="2586037"/>
                  </a:cubicBezTo>
                  <a:cubicBezTo>
                    <a:pt x="1376527" y="2586990"/>
                    <a:pt x="1375575" y="2587942"/>
                    <a:pt x="1373670" y="2590800"/>
                  </a:cubicBezTo>
                  <a:cubicBezTo>
                    <a:pt x="1370812" y="2592705"/>
                    <a:pt x="1366050" y="2594610"/>
                    <a:pt x="1361287" y="2596515"/>
                  </a:cubicBezTo>
                  <a:cubicBezTo>
                    <a:pt x="1352715" y="2596515"/>
                    <a:pt x="1347000" y="2596515"/>
                    <a:pt x="1338427" y="2596515"/>
                  </a:cubicBezTo>
                  <a:cubicBezTo>
                    <a:pt x="1328902" y="2595562"/>
                    <a:pt x="1318425" y="2595562"/>
                    <a:pt x="1308900" y="2594610"/>
                  </a:cubicBezTo>
                  <a:cubicBezTo>
                    <a:pt x="1286992" y="2593657"/>
                    <a:pt x="1266037" y="2593657"/>
                    <a:pt x="1245082" y="2592705"/>
                  </a:cubicBezTo>
                  <a:cubicBezTo>
                    <a:pt x="1229842" y="2591752"/>
                    <a:pt x="1213650" y="2590800"/>
                    <a:pt x="1197457" y="2588895"/>
                  </a:cubicBezTo>
                  <a:cubicBezTo>
                    <a:pt x="1184122" y="2587942"/>
                    <a:pt x="1169835" y="2585085"/>
                    <a:pt x="1155547" y="2583180"/>
                  </a:cubicBezTo>
                  <a:cubicBezTo>
                    <a:pt x="1141260" y="2581275"/>
                    <a:pt x="1127925" y="2579370"/>
                    <a:pt x="1113637" y="2576512"/>
                  </a:cubicBezTo>
                  <a:cubicBezTo>
                    <a:pt x="1092682" y="2572702"/>
                    <a:pt x="1069822" y="2570797"/>
                    <a:pt x="1049820" y="2566987"/>
                  </a:cubicBezTo>
                  <a:cubicBezTo>
                    <a:pt x="1029817" y="2562225"/>
                    <a:pt x="1011720" y="2557462"/>
                    <a:pt x="1000290" y="2550795"/>
                  </a:cubicBezTo>
                  <a:lnTo>
                    <a:pt x="1000863" y="2550379"/>
                  </a:lnTo>
                  <a:lnTo>
                    <a:pt x="971715" y="2541270"/>
                  </a:lnTo>
                  <a:cubicBezTo>
                    <a:pt x="964095" y="2537459"/>
                    <a:pt x="955522" y="2533650"/>
                    <a:pt x="945997" y="2529840"/>
                  </a:cubicBezTo>
                  <a:cubicBezTo>
                    <a:pt x="935520" y="2526982"/>
                    <a:pt x="925995" y="2524125"/>
                    <a:pt x="916470" y="2520315"/>
                  </a:cubicBezTo>
                  <a:cubicBezTo>
                    <a:pt x="905992" y="2516505"/>
                    <a:pt x="896467" y="2513647"/>
                    <a:pt x="885990" y="2509837"/>
                  </a:cubicBezTo>
                  <a:cubicBezTo>
                    <a:pt x="886943" y="2506027"/>
                    <a:pt x="890991" y="2505075"/>
                    <a:pt x="899801" y="2506503"/>
                  </a:cubicBezTo>
                  <a:close/>
                  <a:moveTo>
                    <a:pt x="1460492" y="2486082"/>
                  </a:moveTo>
                  <a:lnTo>
                    <a:pt x="1445939" y="2488303"/>
                  </a:lnTo>
                  <a:lnTo>
                    <a:pt x="1345293" y="2493385"/>
                  </a:lnTo>
                  <a:lnTo>
                    <a:pt x="1378432" y="2497454"/>
                  </a:lnTo>
                  <a:cubicBezTo>
                    <a:pt x="1380337" y="2496502"/>
                    <a:pt x="1383195" y="2496502"/>
                    <a:pt x="1387005" y="2495549"/>
                  </a:cubicBezTo>
                  <a:cubicBezTo>
                    <a:pt x="1407007" y="2492692"/>
                    <a:pt x="1426057" y="2490787"/>
                    <a:pt x="1446060" y="2488882"/>
                  </a:cubicBezTo>
                  <a:cubicBezTo>
                    <a:pt x="1448203" y="2488406"/>
                    <a:pt x="1451716" y="2487751"/>
                    <a:pt x="1455778" y="2486992"/>
                  </a:cubicBezTo>
                  <a:close/>
                  <a:moveTo>
                    <a:pt x="1550918" y="2472281"/>
                  </a:moveTo>
                  <a:lnTo>
                    <a:pt x="1501488" y="2479825"/>
                  </a:lnTo>
                  <a:lnTo>
                    <a:pt x="1518450" y="2480309"/>
                  </a:lnTo>
                  <a:cubicBezTo>
                    <a:pt x="1528928" y="2479833"/>
                    <a:pt x="1536786" y="2477928"/>
                    <a:pt x="1542858" y="2475785"/>
                  </a:cubicBezTo>
                  <a:close/>
                  <a:moveTo>
                    <a:pt x="1731355" y="2470078"/>
                  </a:moveTo>
                  <a:lnTo>
                    <a:pt x="1576323" y="2511364"/>
                  </a:lnTo>
                  <a:lnTo>
                    <a:pt x="1654777" y="2493883"/>
                  </a:lnTo>
                  <a:close/>
                  <a:moveTo>
                    <a:pt x="737400" y="2450782"/>
                  </a:moveTo>
                  <a:cubicBezTo>
                    <a:pt x="787882" y="2468879"/>
                    <a:pt x="820267" y="2485072"/>
                    <a:pt x="846937" y="2497454"/>
                  </a:cubicBezTo>
                  <a:cubicBezTo>
                    <a:pt x="859320" y="2502217"/>
                    <a:pt x="872655" y="2506027"/>
                    <a:pt x="885990" y="2509837"/>
                  </a:cubicBezTo>
                  <a:cubicBezTo>
                    <a:pt x="896467" y="2513647"/>
                    <a:pt x="905992" y="2516504"/>
                    <a:pt x="915517" y="2520314"/>
                  </a:cubicBezTo>
                  <a:cubicBezTo>
                    <a:pt x="925042" y="2524124"/>
                    <a:pt x="934567" y="2526982"/>
                    <a:pt x="945045" y="2529839"/>
                  </a:cubicBezTo>
                  <a:cubicBezTo>
                    <a:pt x="954570" y="2533649"/>
                    <a:pt x="963142" y="2537459"/>
                    <a:pt x="970762" y="2541269"/>
                  </a:cubicBezTo>
                  <a:cubicBezTo>
                    <a:pt x="968857" y="2542222"/>
                    <a:pt x="966952" y="2544127"/>
                    <a:pt x="965047" y="2546032"/>
                  </a:cubicBezTo>
                  <a:cubicBezTo>
                    <a:pt x="960285" y="2545079"/>
                    <a:pt x="954570" y="2544127"/>
                    <a:pt x="949807" y="2543174"/>
                  </a:cubicBezTo>
                  <a:cubicBezTo>
                    <a:pt x="931710" y="2537459"/>
                    <a:pt x="913612" y="2529839"/>
                    <a:pt x="895515" y="2523172"/>
                  </a:cubicBezTo>
                  <a:lnTo>
                    <a:pt x="868845" y="2512694"/>
                  </a:lnTo>
                  <a:cubicBezTo>
                    <a:pt x="860272" y="2508884"/>
                    <a:pt x="850747" y="2505074"/>
                    <a:pt x="842175" y="2501264"/>
                  </a:cubicBezTo>
                  <a:cubicBezTo>
                    <a:pt x="829792" y="2497454"/>
                    <a:pt x="818362" y="2492692"/>
                    <a:pt x="806932" y="2488882"/>
                  </a:cubicBezTo>
                  <a:cubicBezTo>
                    <a:pt x="796455" y="2484119"/>
                    <a:pt x="785977" y="2480309"/>
                    <a:pt x="776452" y="2475547"/>
                  </a:cubicBezTo>
                  <a:cubicBezTo>
                    <a:pt x="766927" y="2471737"/>
                    <a:pt x="759307" y="2466974"/>
                    <a:pt x="752640" y="2463164"/>
                  </a:cubicBezTo>
                  <a:cubicBezTo>
                    <a:pt x="745972" y="2458402"/>
                    <a:pt x="741210" y="2454592"/>
                    <a:pt x="737400" y="2450782"/>
                  </a:cubicBezTo>
                  <a:close/>
                  <a:moveTo>
                    <a:pt x="782168" y="2426970"/>
                  </a:moveTo>
                  <a:cubicBezTo>
                    <a:pt x="800265" y="2436495"/>
                    <a:pt x="815505" y="2445067"/>
                    <a:pt x="834555" y="2453640"/>
                  </a:cubicBezTo>
                  <a:cubicBezTo>
                    <a:pt x="832650" y="2454592"/>
                    <a:pt x="830745" y="2455545"/>
                    <a:pt x="827888" y="2457450"/>
                  </a:cubicBezTo>
                  <a:cubicBezTo>
                    <a:pt x="807885" y="2447925"/>
                    <a:pt x="786930" y="2437447"/>
                    <a:pt x="766928" y="2427922"/>
                  </a:cubicBezTo>
                  <a:cubicBezTo>
                    <a:pt x="772643" y="2427922"/>
                    <a:pt x="776453" y="2427922"/>
                    <a:pt x="782168" y="2426970"/>
                  </a:cubicBezTo>
                  <a:close/>
                  <a:moveTo>
                    <a:pt x="588810" y="2362200"/>
                  </a:moveTo>
                  <a:cubicBezTo>
                    <a:pt x="620242" y="2375535"/>
                    <a:pt x="636435" y="2387917"/>
                    <a:pt x="653580" y="2398395"/>
                  </a:cubicBezTo>
                  <a:cubicBezTo>
                    <a:pt x="657390" y="2403157"/>
                    <a:pt x="669772" y="2412682"/>
                    <a:pt x="666915" y="2413635"/>
                  </a:cubicBezTo>
                  <a:cubicBezTo>
                    <a:pt x="655485" y="2407920"/>
                    <a:pt x="645007" y="2403157"/>
                    <a:pt x="636435" y="2397442"/>
                  </a:cubicBezTo>
                  <a:cubicBezTo>
                    <a:pt x="627862" y="2392680"/>
                    <a:pt x="620242" y="2387917"/>
                    <a:pt x="613575" y="2383155"/>
                  </a:cubicBezTo>
                  <a:cubicBezTo>
                    <a:pt x="601192" y="2374582"/>
                    <a:pt x="593572" y="2367915"/>
                    <a:pt x="588810" y="2362200"/>
                  </a:cubicBezTo>
                  <a:close/>
                  <a:moveTo>
                    <a:pt x="702387" y="2337759"/>
                  </a:moveTo>
                  <a:lnTo>
                    <a:pt x="702396" y="2338030"/>
                  </a:lnTo>
                  <a:lnTo>
                    <a:pt x="705613" y="2341924"/>
                  </a:lnTo>
                  <a:lnTo>
                    <a:pt x="705967" y="2340292"/>
                  </a:lnTo>
                  <a:close/>
                  <a:moveTo>
                    <a:pt x="2093409" y="2275234"/>
                  </a:moveTo>
                  <a:lnTo>
                    <a:pt x="2089950" y="2275522"/>
                  </a:lnTo>
                  <a:cubicBezTo>
                    <a:pt x="2073757" y="2288857"/>
                    <a:pt x="2052802" y="2303145"/>
                    <a:pt x="2032800" y="2316480"/>
                  </a:cubicBezTo>
                  <a:cubicBezTo>
                    <a:pt x="2012797" y="2329815"/>
                    <a:pt x="1991842" y="2340292"/>
                    <a:pt x="1976602" y="2346960"/>
                  </a:cubicBezTo>
                  <a:cubicBezTo>
                    <a:pt x="1964220" y="2354580"/>
                    <a:pt x="1950885" y="2362200"/>
                    <a:pt x="1936597" y="2370772"/>
                  </a:cubicBezTo>
                  <a:cubicBezTo>
                    <a:pt x="1928977" y="2373630"/>
                    <a:pt x="1922310" y="2377440"/>
                    <a:pt x="1914690" y="2380297"/>
                  </a:cubicBezTo>
                  <a:cubicBezTo>
                    <a:pt x="1907070" y="2383155"/>
                    <a:pt x="1899450" y="2386012"/>
                    <a:pt x="1891830" y="2389822"/>
                  </a:cubicBezTo>
                  <a:cubicBezTo>
                    <a:pt x="1886115" y="2394585"/>
                    <a:pt x="1874685" y="2399347"/>
                    <a:pt x="1864207" y="2404110"/>
                  </a:cubicBezTo>
                  <a:cubicBezTo>
                    <a:pt x="1853730" y="2408872"/>
                    <a:pt x="1844205" y="2412682"/>
                    <a:pt x="1843252" y="2416492"/>
                  </a:cubicBezTo>
                  <a:cubicBezTo>
                    <a:pt x="1833727" y="2420302"/>
                    <a:pt x="1823250" y="2425065"/>
                    <a:pt x="1812772" y="2428875"/>
                  </a:cubicBezTo>
                  <a:cubicBezTo>
                    <a:pt x="1802295" y="2433637"/>
                    <a:pt x="1791817" y="2436495"/>
                    <a:pt x="1781340" y="2440305"/>
                  </a:cubicBezTo>
                  <a:cubicBezTo>
                    <a:pt x="1779435" y="2442210"/>
                    <a:pt x="1775625" y="2446020"/>
                    <a:pt x="1772767" y="2448877"/>
                  </a:cubicBezTo>
                  <a:cubicBezTo>
                    <a:pt x="1768005" y="2450782"/>
                    <a:pt x="1764195" y="2451735"/>
                    <a:pt x="1759432" y="2453640"/>
                  </a:cubicBezTo>
                  <a:cubicBezTo>
                    <a:pt x="1748002" y="2456497"/>
                    <a:pt x="1736572" y="2457450"/>
                    <a:pt x="1726095" y="2459355"/>
                  </a:cubicBezTo>
                  <a:cubicBezTo>
                    <a:pt x="1710855" y="2464117"/>
                    <a:pt x="1696567" y="2468880"/>
                    <a:pt x="1683232" y="2472690"/>
                  </a:cubicBezTo>
                  <a:cubicBezTo>
                    <a:pt x="1669897" y="2476500"/>
                    <a:pt x="1656562" y="2480310"/>
                    <a:pt x="1644180" y="2485072"/>
                  </a:cubicBezTo>
                  <a:cubicBezTo>
                    <a:pt x="1630845" y="2489835"/>
                    <a:pt x="1616557" y="2492692"/>
                    <a:pt x="1601317" y="2497455"/>
                  </a:cubicBezTo>
                  <a:cubicBezTo>
                    <a:pt x="1586077" y="2502217"/>
                    <a:pt x="1568932" y="2506980"/>
                    <a:pt x="1547977" y="2510790"/>
                  </a:cubicBezTo>
                  <a:cubicBezTo>
                    <a:pt x="1498447" y="2513647"/>
                    <a:pt x="1480350" y="2519362"/>
                    <a:pt x="1472730" y="2523172"/>
                  </a:cubicBezTo>
                  <a:cubicBezTo>
                    <a:pt x="1471777" y="2524125"/>
                    <a:pt x="1471777" y="2525077"/>
                    <a:pt x="1470825" y="2526030"/>
                  </a:cubicBezTo>
                  <a:lnTo>
                    <a:pt x="1434646" y="2535075"/>
                  </a:lnTo>
                  <a:lnTo>
                    <a:pt x="1435583" y="2535555"/>
                  </a:lnTo>
                  <a:lnTo>
                    <a:pt x="1475761" y="2525510"/>
                  </a:lnTo>
                  <a:lnTo>
                    <a:pt x="1476540" y="2523172"/>
                  </a:lnTo>
                  <a:cubicBezTo>
                    <a:pt x="1484160" y="2518410"/>
                    <a:pt x="1503210" y="2513647"/>
                    <a:pt x="1551788" y="2510790"/>
                  </a:cubicBezTo>
                  <a:cubicBezTo>
                    <a:pt x="1571790" y="2506980"/>
                    <a:pt x="1588935" y="2502217"/>
                    <a:pt x="1605128" y="2497455"/>
                  </a:cubicBezTo>
                  <a:cubicBezTo>
                    <a:pt x="1620368" y="2492692"/>
                    <a:pt x="1634655" y="2489835"/>
                    <a:pt x="1647990" y="2485072"/>
                  </a:cubicBezTo>
                  <a:cubicBezTo>
                    <a:pt x="1661325" y="2481262"/>
                    <a:pt x="1673708" y="2477452"/>
                    <a:pt x="1687043" y="2472690"/>
                  </a:cubicBezTo>
                  <a:cubicBezTo>
                    <a:pt x="1700378" y="2468880"/>
                    <a:pt x="1713713" y="2464117"/>
                    <a:pt x="1729905" y="2459355"/>
                  </a:cubicBezTo>
                  <a:cubicBezTo>
                    <a:pt x="1741335" y="2457450"/>
                    <a:pt x="1752765" y="2456497"/>
                    <a:pt x="1763243" y="2453640"/>
                  </a:cubicBezTo>
                  <a:lnTo>
                    <a:pt x="1740675" y="2467181"/>
                  </a:lnTo>
                  <a:lnTo>
                    <a:pt x="1741335" y="2466975"/>
                  </a:lnTo>
                  <a:cubicBezTo>
                    <a:pt x="1748955" y="2462212"/>
                    <a:pt x="1758480" y="2456497"/>
                    <a:pt x="1765148" y="2452687"/>
                  </a:cubicBezTo>
                  <a:cubicBezTo>
                    <a:pt x="1769910" y="2450782"/>
                    <a:pt x="1773720" y="2449830"/>
                    <a:pt x="1778483" y="2447925"/>
                  </a:cubicBezTo>
                  <a:lnTo>
                    <a:pt x="1779371" y="2447679"/>
                  </a:lnTo>
                  <a:lnTo>
                    <a:pt x="1785150" y="2441257"/>
                  </a:lnTo>
                  <a:cubicBezTo>
                    <a:pt x="1795628" y="2437447"/>
                    <a:pt x="1806105" y="2433637"/>
                    <a:pt x="1816583" y="2429827"/>
                  </a:cubicBezTo>
                  <a:cubicBezTo>
                    <a:pt x="1827060" y="2425065"/>
                    <a:pt x="1837538" y="2421255"/>
                    <a:pt x="1847063" y="2417445"/>
                  </a:cubicBezTo>
                  <a:cubicBezTo>
                    <a:pt x="1848015" y="2413635"/>
                    <a:pt x="1857540" y="2409825"/>
                    <a:pt x="1868018" y="2405062"/>
                  </a:cubicBezTo>
                  <a:cubicBezTo>
                    <a:pt x="1878495" y="2400300"/>
                    <a:pt x="1889925" y="2395537"/>
                    <a:pt x="1895640" y="2390775"/>
                  </a:cubicBezTo>
                  <a:cubicBezTo>
                    <a:pt x="1903260" y="2387917"/>
                    <a:pt x="1910880" y="2385060"/>
                    <a:pt x="1918500" y="2381250"/>
                  </a:cubicBezTo>
                  <a:lnTo>
                    <a:pt x="1934176" y="2374435"/>
                  </a:lnTo>
                  <a:lnTo>
                    <a:pt x="1942313" y="2368867"/>
                  </a:lnTo>
                  <a:cubicBezTo>
                    <a:pt x="1955648" y="2360295"/>
                    <a:pt x="1969935" y="2352675"/>
                    <a:pt x="1982318" y="2345055"/>
                  </a:cubicBezTo>
                  <a:cubicBezTo>
                    <a:pt x="1997558" y="2339340"/>
                    <a:pt x="2017560" y="2327910"/>
                    <a:pt x="2038515" y="2314575"/>
                  </a:cubicBezTo>
                  <a:close/>
                  <a:moveTo>
                    <a:pt x="460060" y="2262062"/>
                  </a:moveTo>
                  <a:lnTo>
                    <a:pt x="463676" y="2265164"/>
                  </a:lnTo>
                  <a:lnTo>
                    <a:pt x="464911" y="2265793"/>
                  </a:lnTo>
                  <a:close/>
                  <a:moveTo>
                    <a:pt x="2099802" y="2237197"/>
                  </a:moveTo>
                  <a:lnTo>
                    <a:pt x="2099475" y="2237422"/>
                  </a:lnTo>
                  <a:lnTo>
                    <a:pt x="2099475" y="2237694"/>
                  </a:lnTo>
                  <a:lnTo>
                    <a:pt x="2100989" y="2237910"/>
                  </a:lnTo>
                  <a:lnTo>
                    <a:pt x="2101380" y="2237422"/>
                  </a:lnTo>
                  <a:close/>
                  <a:moveTo>
                    <a:pt x="2120380" y="2222979"/>
                  </a:moveTo>
                  <a:lnTo>
                    <a:pt x="2114756" y="2226864"/>
                  </a:lnTo>
                  <a:lnTo>
                    <a:pt x="2113762" y="2227897"/>
                  </a:lnTo>
                  <a:lnTo>
                    <a:pt x="2117618" y="2225429"/>
                  </a:lnTo>
                  <a:close/>
                  <a:moveTo>
                    <a:pt x="382287" y="2175002"/>
                  </a:moveTo>
                  <a:lnTo>
                    <a:pt x="418261" y="2217358"/>
                  </a:lnTo>
                  <a:lnTo>
                    <a:pt x="389737" y="2183129"/>
                  </a:lnTo>
                  <a:close/>
                  <a:moveTo>
                    <a:pt x="2187820" y="2174974"/>
                  </a:moveTo>
                  <a:lnTo>
                    <a:pt x="2187735" y="2175004"/>
                  </a:lnTo>
                  <a:lnTo>
                    <a:pt x="2187105" y="2179320"/>
                  </a:lnTo>
                  <a:cubicBezTo>
                    <a:pt x="2179485" y="2186940"/>
                    <a:pt x="2176627" y="2191702"/>
                    <a:pt x="2171865" y="2196465"/>
                  </a:cubicBezTo>
                  <a:cubicBezTo>
                    <a:pt x="2168055" y="2201227"/>
                    <a:pt x="2163292" y="2206942"/>
                    <a:pt x="2153767" y="2216467"/>
                  </a:cubicBezTo>
                  <a:lnTo>
                    <a:pt x="2154858" y="2216216"/>
                  </a:lnTo>
                  <a:lnTo>
                    <a:pt x="2171865" y="2197417"/>
                  </a:lnTo>
                  <a:cubicBezTo>
                    <a:pt x="2175675" y="2192655"/>
                    <a:pt x="2179485" y="2187892"/>
                    <a:pt x="2187105" y="2180272"/>
                  </a:cubicBezTo>
                  <a:cubicBezTo>
                    <a:pt x="2188296" y="2177177"/>
                    <a:pt x="2188475" y="2175510"/>
                    <a:pt x="2187820" y="2174974"/>
                  </a:cubicBezTo>
                  <a:close/>
                  <a:moveTo>
                    <a:pt x="475386" y="2153525"/>
                  </a:moveTo>
                  <a:lnTo>
                    <a:pt x="477272" y="2155822"/>
                  </a:lnTo>
                  <a:lnTo>
                    <a:pt x="477367" y="2155507"/>
                  </a:lnTo>
                  <a:close/>
                  <a:moveTo>
                    <a:pt x="334493" y="2131694"/>
                  </a:moveTo>
                  <a:cubicBezTo>
                    <a:pt x="337350" y="2128837"/>
                    <a:pt x="346875" y="2133599"/>
                    <a:pt x="359258" y="2147887"/>
                  </a:cubicBezTo>
                  <a:lnTo>
                    <a:pt x="360474" y="2149319"/>
                  </a:lnTo>
                  <a:lnTo>
                    <a:pt x="371759" y="2151816"/>
                  </a:lnTo>
                  <a:cubicBezTo>
                    <a:pt x="377593" y="2155745"/>
                    <a:pt x="385451" y="2163127"/>
                    <a:pt x="397357" y="2175509"/>
                  </a:cubicBezTo>
                  <a:cubicBezTo>
                    <a:pt x="409740" y="2185987"/>
                    <a:pt x="423075" y="2195512"/>
                    <a:pt x="432600" y="2204084"/>
                  </a:cubicBezTo>
                  <a:cubicBezTo>
                    <a:pt x="442125" y="2212657"/>
                    <a:pt x="447840" y="2220277"/>
                    <a:pt x="447840" y="2225039"/>
                  </a:cubicBezTo>
                  <a:cubicBezTo>
                    <a:pt x="450697" y="2228849"/>
                    <a:pt x="452602" y="2231707"/>
                    <a:pt x="456412" y="2235517"/>
                  </a:cubicBezTo>
                  <a:cubicBezTo>
                    <a:pt x="468795" y="2245994"/>
                    <a:pt x="479272" y="2255519"/>
                    <a:pt x="492607" y="2265997"/>
                  </a:cubicBezTo>
                  <a:cubicBezTo>
                    <a:pt x="489750" y="2269807"/>
                    <a:pt x="484987" y="2271712"/>
                    <a:pt x="482130" y="2274569"/>
                  </a:cubicBezTo>
                  <a:lnTo>
                    <a:pt x="448422" y="2237115"/>
                  </a:lnTo>
                  <a:lnTo>
                    <a:pt x="446888" y="2237422"/>
                  </a:lnTo>
                  <a:lnTo>
                    <a:pt x="478787" y="2272865"/>
                  </a:lnTo>
                  <a:lnTo>
                    <a:pt x="482130" y="2274569"/>
                  </a:lnTo>
                  <a:cubicBezTo>
                    <a:pt x="484988" y="2271712"/>
                    <a:pt x="488798" y="2268854"/>
                    <a:pt x="492608" y="2265997"/>
                  </a:cubicBezTo>
                  <a:cubicBezTo>
                    <a:pt x="521183" y="2290762"/>
                    <a:pt x="551663" y="2315527"/>
                    <a:pt x="583095" y="2337434"/>
                  </a:cubicBezTo>
                  <a:cubicBezTo>
                    <a:pt x="577380" y="2339339"/>
                    <a:pt x="572618" y="2341244"/>
                    <a:pt x="564998" y="2343149"/>
                  </a:cubicBezTo>
                  <a:cubicBezTo>
                    <a:pt x="567855" y="2345054"/>
                    <a:pt x="568808" y="2346007"/>
                    <a:pt x="571665" y="2347912"/>
                  </a:cubicBezTo>
                  <a:cubicBezTo>
                    <a:pt x="562140" y="2347912"/>
                    <a:pt x="554520" y="2348864"/>
                    <a:pt x="544995" y="2348864"/>
                  </a:cubicBezTo>
                  <a:cubicBezTo>
                    <a:pt x="539280" y="2345054"/>
                    <a:pt x="533565" y="2341244"/>
                    <a:pt x="527850" y="2337434"/>
                  </a:cubicBezTo>
                  <a:cubicBezTo>
                    <a:pt x="522135" y="2333624"/>
                    <a:pt x="517373" y="2328862"/>
                    <a:pt x="511658" y="2325052"/>
                  </a:cubicBezTo>
                  <a:cubicBezTo>
                    <a:pt x="498323" y="2313622"/>
                    <a:pt x="484035" y="2303144"/>
                    <a:pt x="471653" y="2291714"/>
                  </a:cubicBezTo>
                  <a:cubicBezTo>
                    <a:pt x="459270" y="2280284"/>
                    <a:pt x="446888" y="2268854"/>
                    <a:pt x="434505" y="2258377"/>
                  </a:cubicBezTo>
                  <a:cubicBezTo>
                    <a:pt x="422123" y="2246947"/>
                    <a:pt x="411645" y="2235517"/>
                    <a:pt x="400215" y="2225039"/>
                  </a:cubicBezTo>
                  <a:cubicBezTo>
                    <a:pt x="394500" y="2219324"/>
                    <a:pt x="388785" y="2213609"/>
                    <a:pt x="384023" y="2208847"/>
                  </a:cubicBezTo>
                  <a:cubicBezTo>
                    <a:pt x="379260" y="2203132"/>
                    <a:pt x="373545" y="2197417"/>
                    <a:pt x="368783" y="2191702"/>
                  </a:cubicBezTo>
                  <a:cubicBezTo>
                    <a:pt x="369735" y="2189797"/>
                    <a:pt x="379260" y="2195512"/>
                    <a:pt x="374498" y="2184082"/>
                  </a:cubicBezTo>
                  <a:cubicBezTo>
                    <a:pt x="381165" y="2189797"/>
                    <a:pt x="387833" y="2195512"/>
                    <a:pt x="393548" y="2201227"/>
                  </a:cubicBezTo>
                  <a:cubicBezTo>
                    <a:pt x="401168" y="2206942"/>
                    <a:pt x="407835" y="2212657"/>
                    <a:pt x="414503" y="2217419"/>
                  </a:cubicBezTo>
                  <a:cubicBezTo>
                    <a:pt x="423075" y="2226944"/>
                    <a:pt x="431648" y="2235517"/>
                    <a:pt x="440220" y="2245042"/>
                  </a:cubicBezTo>
                  <a:lnTo>
                    <a:pt x="442406" y="2246917"/>
                  </a:lnTo>
                  <a:lnTo>
                    <a:pt x="414503" y="2217419"/>
                  </a:lnTo>
                  <a:cubicBezTo>
                    <a:pt x="407835" y="2211704"/>
                    <a:pt x="401168" y="2206942"/>
                    <a:pt x="394500" y="2201227"/>
                  </a:cubicBezTo>
                  <a:cubicBezTo>
                    <a:pt x="387833" y="2195512"/>
                    <a:pt x="382118" y="2189797"/>
                    <a:pt x="375450" y="2184082"/>
                  </a:cubicBezTo>
                  <a:cubicBezTo>
                    <a:pt x="368783" y="2175509"/>
                    <a:pt x="361163" y="2166937"/>
                    <a:pt x="354495" y="2158364"/>
                  </a:cubicBezTo>
                  <a:cubicBezTo>
                    <a:pt x="347828" y="2149792"/>
                    <a:pt x="341160" y="2140267"/>
                    <a:pt x="334493" y="2131694"/>
                  </a:cubicBezTo>
                  <a:close/>
                  <a:moveTo>
                    <a:pt x="2432850" y="1980247"/>
                  </a:moveTo>
                  <a:lnTo>
                    <a:pt x="2432367" y="1980454"/>
                  </a:lnTo>
                  <a:lnTo>
                    <a:pt x="2421964" y="2005422"/>
                  </a:lnTo>
                  <a:close/>
                  <a:moveTo>
                    <a:pt x="2422850" y="1860918"/>
                  </a:moveTo>
                  <a:lnTo>
                    <a:pt x="2397608" y="1897379"/>
                  </a:lnTo>
                  <a:cubicBezTo>
                    <a:pt x="2392845" y="1904999"/>
                    <a:pt x="2389035" y="1912619"/>
                    <a:pt x="2385225" y="1920239"/>
                  </a:cubicBezTo>
                  <a:cubicBezTo>
                    <a:pt x="2380463" y="1927859"/>
                    <a:pt x="2376653" y="1934527"/>
                    <a:pt x="2372843" y="1941194"/>
                  </a:cubicBezTo>
                  <a:cubicBezTo>
                    <a:pt x="2363318" y="1954529"/>
                    <a:pt x="2353793" y="1967864"/>
                    <a:pt x="2343315" y="1980247"/>
                  </a:cubicBezTo>
                  <a:cubicBezTo>
                    <a:pt x="2334743" y="1993582"/>
                    <a:pt x="2327123" y="2005964"/>
                    <a:pt x="2317598" y="2019299"/>
                  </a:cubicBezTo>
                  <a:cubicBezTo>
                    <a:pt x="2309978" y="2029777"/>
                    <a:pt x="2302358" y="2040254"/>
                    <a:pt x="2294738" y="2050732"/>
                  </a:cubicBezTo>
                  <a:lnTo>
                    <a:pt x="2292832" y="2051897"/>
                  </a:lnTo>
                  <a:lnTo>
                    <a:pt x="2291272" y="2054208"/>
                  </a:lnTo>
                  <a:lnTo>
                    <a:pt x="2293785" y="2052637"/>
                  </a:lnTo>
                  <a:cubicBezTo>
                    <a:pt x="2301405" y="2042160"/>
                    <a:pt x="2309025" y="2031682"/>
                    <a:pt x="2316645" y="2021205"/>
                  </a:cubicBezTo>
                  <a:cubicBezTo>
                    <a:pt x="2325218" y="2007870"/>
                    <a:pt x="2333790" y="1995487"/>
                    <a:pt x="2342363" y="1982152"/>
                  </a:cubicBezTo>
                  <a:cubicBezTo>
                    <a:pt x="2352840" y="1969770"/>
                    <a:pt x="2362365" y="1956435"/>
                    <a:pt x="2371890" y="1943100"/>
                  </a:cubicBezTo>
                  <a:cubicBezTo>
                    <a:pt x="2375700" y="1936432"/>
                    <a:pt x="2380463" y="1929765"/>
                    <a:pt x="2384273" y="1922145"/>
                  </a:cubicBezTo>
                  <a:cubicBezTo>
                    <a:pt x="2388083" y="1914525"/>
                    <a:pt x="2392845" y="1906905"/>
                    <a:pt x="2396655" y="1899285"/>
                  </a:cubicBezTo>
                  <a:cubicBezTo>
                    <a:pt x="2405228" y="1884045"/>
                    <a:pt x="2414753" y="1870710"/>
                    <a:pt x="2422373" y="1862137"/>
                  </a:cubicBezTo>
                  <a:close/>
                  <a:moveTo>
                    <a:pt x="2521433" y="1847850"/>
                  </a:moveTo>
                  <a:cubicBezTo>
                    <a:pt x="2518575" y="1860232"/>
                    <a:pt x="2514765" y="1871662"/>
                    <a:pt x="2509050" y="1884997"/>
                  </a:cubicBezTo>
                  <a:cubicBezTo>
                    <a:pt x="2503335" y="1897380"/>
                    <a:pt x="2496668" y="1910715"/>
                    <a:pt x="2487143" y="1925002"/>
                  </a:cubicBezTo>
                  <a:cubicBezTo>
                    <a:pt x="2479523" y="1940242"/>
                    <a:pt x="2471903" y="1954530"/>
                    <a:pt x="2465235" y="1965960"/>
                  </a:cubicBezTo>
                  <a:cubicBezTo>
                    <a:pt x="2457615" y="1977390"/>
                    <a:pt x="2450948" y="1985962"/>
                    <a:pt x="2445233" y="1991677"/>
                  </a:cubicBezTo>
                  <a:lnTo>
                    <a:pt x="2458568" y="1965007"/>
                  </a:lnTo>
                  <a:cubicBezTo>
                    <a:pt x="2461425" y="1956435"/>
                    <a:pt x="2466188" y="1947862"/>
                    <a:pt x="2469998" y="1938337"/>
                  </a:cubicBezTo>
                  <a:cubicBezTo>
                    <a:pt x="2473808" y="1932622"/>
                    <a:pt x="2475713" y="1928812"/>
                    <a:pt x="2478570" y="1924050"/>
                  </a:cubicBezTo>
                  <a:cubicBezTo>
                    <a:pt x="2482380" y="1917382"/>
                    <a:pt x="2486190" y="1911667"/>
                    <a:pt x="2490000" y="1905000"/>
                  </a:cubicBezTo>
                  <a:cubicBezTo>
                    <a:pt x="2493810" y="1898332"/>
                    <a:pt x="2496668" y="1892617"/>
                    <a:pt x="2500478" y="1885950"/>
                  </a:cubicBezTo>
                  <a:cubicBezTo>
                    <a:pt x="2507145" y="1873567"/>
                    <a:pt x="2514765" y="1861185"/>
                    <a:pt x="2521433" y="1847850"/>
                  </a:cubicBezTo>
                  <a:close/>
                  <a:moveTo>
                    <a:pt x="2459780" y="1766202"/>
                  </a:moveTo>
                  <a:lnTo>
                    <a:pt x="2436660" y="1806892"/>
                  </a:lnTo>
                  <a:lnTo>
                    <a:pt x="2436235" y="1807870"/>
                  </a:lnTo>
                  <a:lnTo>
                    <a:pt x="2459520" y="1766887"/>
                  </a:lnTo>
                  <a:close/>
                  <a:moveTo>
                    <a:pt x="2472460" y="1674043"/>
                  </a:moveTo>
                  <a:lnTo>
                    <a:pt x="2444672" y="1749965"/>
                  </a:lnTo>
                  <a:cubicBezTo>
                    <a:pt x="2427321" y="1790989"/>
                    <a:pt x="2407787" y="1830865"/>
                    <a:pt x="2386218" y="1869449"/>
                  </a:cubicBezTo>
                  <a:lnTo>
                    <a:pt x="2377660" y="1882980"/>
                  </a:lnTo>
                  <a:lnTo>
                    <a:pt x="2377605" y="1883092"/>
                  </a:lnTo>
                  <a:cubicBezTo>
                    <a:pt x="2373795" y="1892617"/>
                    <a:pt x="2366175" y="1905000"/>
                    <a:pt x="2357602" y="1917382"/>
                  </a:cubicBezTo>
                  <a:cubicBezTo>
                    <a:pt x="2349030" y="1929765"/>
                    <a:pt x="2341410" y="1943100"/>
                    <a:pt x="2337600" y="1954530"/>
                  </a:cubicBezTo>
                  <a:cubicBezTo>
                    <a:pt x="2330932" y="1963102"/>
                    <a:pt x="2322360" y="1972627"/>
                    <a:pt x="2314740" y="1983105"/>
                  </a:cubicBezTo>
                  <a:cubicBezTo>
                    <a:pt x="2307120" y="1993582"/>
                    <a:pt x="2300452" y="2005012"/>
                    <a:pt x="2295690" y="2015490"/>
                  </a:cubicBezTo>
                  <a:cubicBezTo>
                    <a:pt x="2268067" y="2053590"/>
                    <a:pt x="2223300" y="2102167"/>
                    <a:pt x="2183295" y="2142172"/>
                  </a:cubicBezTo>
                  <a:cubicBezTo>
                    <a:pt x="2170912" y="2152650"/>
                    <a:pt x="2158530" y="2163127"/>
                    <a:pt x="2146147" y="2173605"/>
                  </a:cubicBezTo>
                  <a:lnTo>
                    <a:pt x="2142583" y="2176315"/>
                  </a:lnTo>
                  <a:lnTo>
                    <a:pt x="2141046" y="2177871"/>
                  </a:lnTo>
                  <a:lnTo>
                    <a:pt x="2125512" y="2190534"/>
                  </a:lnTo>
                  <a:lnTo>
                    <a:pt x="2112810" y="2205037"/>
                  </a:lnTo>
                  <a:cubicBezTo>
                    <a:pt x="2097570" y="2217420"/>
                    <a:pt x="2082330" y="2228850"/>
                    <a:pt x="2066137" y="2240280"/>
                  </a:cubicBezTo>
                  <a:lnTo>
                    <a:pt x="2058824" y="2244900"/>
                  </a:lnTo>
                  <a:lnTo>
                    <a:pt x="2038960" y="2261093"/>
                  </a:lnTo>
                  <a:lnTo>
                    <a:pt x="2036092" y="2262956"/>
                  </a:lnTo>
                  <a:lnTo>
                    <a:pt x="2031847" y="2266950"/>
                  </a:lnTo>
                  <a:cubicBezTo>
                    <a:pt x="2019465" y="2275522"/>
                    <a:pt x="2007082" y="2284095"/>
                    <a:pt x="1994700" y="2291715"/>
                  </a:cubicBezTo>
                  <a:cubicBezTo>
                    <a:pt x="1982317" y="2299335"/>
                    <a:pt x="1969935" y="2306955"/>
                    <a:pt x="1957552" y="2314575"/>
                  </a:cubicBezTo>
                  <a:lnTo>
                    <a:pt x="1953300" y="2316730"/>
                  </a:lnTo>
                  <a:lnTo>
                    <a:pt x="1928148" y="2333067"/>
                  </a:lnTo>
                  <a:lnTo>
                    <a:pt x="1920351" y="2337000"/>
                  </a:lnTo>
                  <a:lnTo>
                    <a:pt x="1912785" y="2342197"/>
                  </a:lnTo>
                  <a:cubicBezTo>
                    <a:pt x="1905165" y="2346960"/>
                    <a:pt x="1896592" y="2351722"/>
                    <a:pt x="1887067" y="2356485"/>
                  </a:cubicBezTo>
                  <a:lnTo>
                    <a:pt x="1863038" y="2365909"/>
                  </a:lnTo>
                  <a:lnTo>
                    <a:pt x="1809483" y="2392922"/>
                  </a:lnTo>
                  <a:cubicBezTo>
                    <a:pt x="1768715" y="2410756"/>
                    <a:pt x="1726785" y="2426426"/>
                    <a:pt x="1683836" y="2439784"/>
                  </a:cubicBezTo>
                  <a:lnTo>
                    <a:pt x="1596280" y="2462297"/>
                  </a:lnTo>
                  <a:lnTo>
                    <a:pt x="1667040" y="2448877"/>
                  </a:lnTo>
                  <a:cubicBezTo>
                    <a:pt x="1671802" y="2447924"/>
                    <a:pt x="1675612" y="2446972"/>
                    <a:pt x="1680375" y="2446019"/>
                  </a:cubicBezTo>
                  <a:cubicBezTo>
                    <a:pt x="1690852" y="2437447"/>
                    <a:pt x="1711807" y="2432684"/>
                    <a:pt x="1723237" y="2430779"/>
                  </a:cubicBezTo>
                  <a:cubicBezTo>
                    <a:pt x="1732762" y="2427922"/>
                    <a:pt x="1742287" y="2425064"/>
                    <a:pt x="1749907" y="2422207"/>
                  </a:cubicBezTo>
                  <a:cubicBezTo>
                    <a:pt x="1761337" y="2411729"/>
                    <a:pt x="1783245" y="2406014"/>
                    <a:pt x="1792770" y="2400299"/>
                  </a:cubicBezTo>
                  <a:cubicBezTo>
                    <a:pt x="1808962" y="2394584"/>
                    <a:pt x="1825155" y="2388869"/>
                    <a:pt x="1841347" y="2383154"/>
                  </a:cubicBezTo>
                  <a:lnTo>
                    <a:pt x="1872470" y="2370949"/>
                  </a:lnTo>
                  <a:lnTo>
                    <a:pt x="1886115" y="2363152"/>
                  </a:lnTo>
                  <a:lnTo>
                    <a:pt x="1898496" y="2359343"/>
                  </a:lnTo>
                  <a:lnTo>
                    <a:pt x="1915642" y="2349817"/>
                  </a:lnTo>
                  <a:lnTo>
                    <a:pt x="1920147" y="2346686"/>
                  </a:lnTo>
                  <a:lnTo>
                    <a:pt x="1931835" y="2335530"/>
                  </a:lnTo>
                  <a:cubicBezTo>
                    <a:pt x="1939455" y="2330767"/>
                    <a:pt x="1948980" y="2325052"/>
                    <a:pt x="1957552" y="2320290"/>
                  </a:cubicBezTo>
                  <a:lnTo>
                    <a:pt x="1986810" y="2305948"/>
                  </a:lnTo>
                  <a:lnTo>
                    <a:pt x="1997557" y="2299334"/>
                  </a:lnTo>
                  <a:cubicBezTo>
                    <a:pt x="2009940" y="2291714"/>
                    <a:pt x="2022322" y="2283142"/>
                    <a:pt x="2034705" y="2274569"/>
                  </a:cubicBezTo>
                  <a:cubicBezTo>
                    <a:pt x="2037562" y="2268854"/>
                    <a:pt x="2044230" y="2264092"/>
                    <a:pt x="2050897" y="2259329"/>
                  </a:cubicBezTo>
                  <a:cubicBezTo>
                    <a:pt x="2057565" y="2254567"/>
                    <a:pt x="2064232" y="2249804"/>
                    <a:pt x="2068995" y="2247899"/>
                  </a:cubicBezTo>
                  <a:cubicBezTo>
                    <a:pt x="2084235" y="2236469"/>
                    <a:pt x="2100427" y="2225039"/>
                    <a:pt x="2115667" y="2212657"/>
                  </a:cubicBezTo>
                  <a:cubicBezTo>
                    <a:pt x="2121382" y="2199322"/>
                    <a:pt x="2139480" y="2187892"/>
                    <a:pt x="2149005" y="2181224"/>
                  </a:cubicBezTo>
                  <a:cubicBezTo>
                    <a:pt x="2161387" y="2170747"/>
                    <a:pt x="2173770" y="2160269"/>
                    <a:pt x="2186152" y="2149792"/>
                  </a:cubicBezTo>
                  <a:cubicBezTo>
                    <a:pt x="2226157" y="2109787"/>
                    <a:pt x="2270925" y="2061209"/>
                    <a:pt x="2298547" y="2023109"/>
                  </a:cubicBezTo>
                  <a:lnTo>
                    <a:pt x="2314015" y="1996814"/>
                  </a:lnTo>
                  <a:lnTo>
                    <a:pt x="2314740" y="1994534"/>
                  </a:lnTo>
                  <a:cubicBezTo>
                    <a:pt x="2322360" y="1983104"/>
                    <a:pt x="2331885" y="1969769"/>
                    <a:pt x="2339505" y="1956434"/>
                  </a:cubicBezTo>
                  <a:cubicBezTo>
                    <a:pt x="2342363" y="1952624"/>
                    <a:pt x="2344268" y="1948814"/>
                    <a:pt x="2347125" y="1945004"/>
                  </a:cubicBezTo>
                  <a:lnTo>
                    <a:pt x="2357257" y="1930951"/>
                  </a:lnTo>
                  <a:lnTo>
                    <a:pt x="2360460" y="1925002"/>
                  </a:lnTo>
                  <a:cubicBezTo>
                    <a:pt x="2369032" y="1912619"/>
                    <a:pt x="2375700" y="1900237"/>
                    <a:pt x="2380462" y="1890712"/>
                  </a:cubicBezTo>
                  <a:cubicBezTo>
                    <a:pt x="2395702" y="1864042"/>
                    <a:pt x="2407132" y="1837372"/>
                    <a:pt x="2419515" y="1809749"/>
                  </a:cubicBezTo>
                  <a:cubicBezTo>
                    <a:pt x="2430945" y="1782127"/>
                    <a:pt x="2443327" y="1754504"/>
                    <a:pt x="2457615" y="1723072"/>
                  </a:cubicBezTo>
                  <a:cubicBezTo>
                    <a:pt x="2459044" y="1714500"/>
                    <a:pt x="2464759" y="1699974"/>
                    <a:pt x="2468807" y="1687829"/>
                  </a:cubicBezTo>
                  <a:close/>
                  <a:moveTo>
                    <a:pt x="2576677" y="1589722"/>
                  </a:moveTo>
                  <a:lnTo>
                    <a:pt x="2573820" y="1591627"/>
                  </a:lnTo>
                  <a:lnTo>
                    <a:pt x="2573820" y="1591627"/>
                  </a:lnTo>
                  <a:close/>
                  <a:moveTo>
                    <a:pt x="2585674" y="1533271"/>
                  </a:moveTo>
                  <a:lnTo>
                    <a:pt x="2585332" y="1534956"/>
                  </a:lnTo>
                  <a:lnTo>
                    <a:pt x="2588107" y="1538287"/>
                  </a:lnTo>
                  <a:cubicBezTo>
                    <a:pt x="2590965" y="1541145"/>
                    <a:pt x="2593822" y="1544955"/>
                    <a:pt x="2596680" y="1547812"/>
                  </a:cubicBezTo>
                  <a:cubicBezTo>
                    <a:pt x="2598585" y="1545907"/>
                    <a:pt x="2600490" y="1544002"/>
                    <a:pt x="2602395" y="1544002"/>
                  </a:cubicBezTo>
                  <a:lnTo>
                    <a:pt x="2602539" y="1543271"/>
                  </a:lnTo>
                  <a:lnTo>
                    <a:pt x="2598585" y="1545907"/>
                  </a:lnTo>
                  <a:cubicBezTo>
                    <a:pt x="2594775" y="1544002"/>
                    <a:pt x="2591918" y="1540192"/>
                    <a:pt x="2589060" y="1537334"/>
                  </a:cubicBezTo>
                  <a:close/>
                  <a:moveTo>
                    <a:pt x="2577184" y="1425070"/>
                  </a:moveTo>
                  <a:lnTo>
                    <a:pt x="2576519" y="1425107"/>
                  </a:lnTo>
                  <a:lnTo>
                    <a:pt x="2575314" y="1425174"/>
                  </a:lnTo>
                  <a:lnTo>
                    <a:pt x="2575725" y="1429702"/>
                  </a:lnTo>
                  <a:cubicBezTo>
                    <a:pt x="2575725" y="1438275"/>
                    <a:pt x="2575725" y="1444942"/>
                    <a:pt x="2574773" y="1453515"/>
                  </a:cubicBezTo>
                  <a:cubicBezTo>
                    <a:pt x="2573820" y="1458277"/>
                    <a:pt x="2572868" y="1462087"/>
                    <a:pt x="2570963" y="1467802"/>
                  </a:cubicBezTo>
                  <a:cubicBezTo>
                    <a:pt x="2563343" y="1480185"/>
                    <a:pt x="2555723" y="1492567"/>
                    <a:pt x="2548103" y="1503997"/>
                  </a:cubicBezTo>
                  <a:cubicBezTo>
                    <a:pt x="2546198" y="1515427"/>
                    <a:pt x="2545245" y="1524952"/>
                    <a:pt x="2542388" y="1535430"/>
                  </a:cubicBezTo>
                  <a:lnTo>
                    <a:pt x="2536673" y="1545907"/>
                  </a:lnTo>
                  <a:cubicBezTo>
                    <a:pt x="2533815" y="1561147"/>
                    <a:pt x="2530958" y="1575435"/>
                    <a:pt x="2527148" y="1591627"/>
                  </a:cubicBezTo>
                  <a:cubicBezTo>
                    <a:pt x="2523338" y="1604010"/>
                    <a:pt x="2520480" y="1615440"/>
                    <a:pt x="2516670" y="1627822"/>
                  </a:cubicBezTo>
                  <a:cubicBezTo>
                    <a:pt x="2512860" y="1640205"/>
                    <a:pt x="2510003" y="1651635"/>
                    <a:pt x="2505240" y="1663065"/>
                  </a:cubicBezTo>
                  <a:cubicBezTo>
                    <a:pt x="2503335" y="1672590"/>
                    <a:pt x="2501430" y="1681162"/>
                    <a:pt x="2498573" y="1690687"/>
                  </a:cubicBezTo>
                  <a:cubicBezTo>
                    <a:pt x="2496668" y="1700212"/>
                    <a:pt x="2494763" y="1709737"/>
                    <a:pt x="2490953" y="1719262"/>
                  </a:cubicBezTo>
                  <a:lnTo>
                    <a:pt x="2497030" y="1709810"/>
                  </a:lnTo>
                  <a:lnTo>
                    <a:pt x="2502383" y="1689734"/>
                  </a:lnTo>
                  <a:cubicBezTo>
                    <a:pt x="2503335" y="1679257"/>
                    <a:pt x="2505240" y="1670684"/>
                    <a:pt x="2507145" y="1661159"/>
                  </a:cubicBezTo>
                  <a:cubicBezTo>
                    <a:pt x="2510955" y="1649729"/>
                    <a:pt x="2514765" y="1637347"/>
                    <a:pt x="2518575" y="1625917"/>
                  </a:cubicBezTo>
                  <a:cubicBezTo>
                    <a:pt x="2522385" y="1613534"/>
                    <a:pt x="2525243" y="1602104"/>
                    <a:pt x="2529053" y="1589722"/>
                  </a:cubicBezTo>
                  <a:cubicBezTo>
                    <a:pt x="2532863" y="1574482"/>
                    <a:pt x="2534768" y="1560194"/>
                    <a:pt x="2538578" y="1544002"/>
                  </a:cubicBezTo>
                  <a:lnTo>
                    <a:pt x="2544293" y="1533524"/>
                  </a:lnTo>
                  <a:cubicBezTo>
                    <a:pt x="2547150" y="1523047"/>
                    <a:pt x="2548103" y="1513522"/>
                    <a:pt x="2550008" y="1502092"/>
                  </a:cubicBezTo>
                  <a:cubicBezTo>
                    <a:pt x="2557628" y="1489709"/>
                    <a:pt x="2565248" y="1478279"/>
                    <a:pt x="2572868" y="1465897"/>
                  </a:cubicBezTo>
                  <a:cubicBezTo>
                    <a:pt x="2568105" y="1490662"/>
                    <a:pt x="2563343" y="1514474"/>
                    <a:pt x="2557628" y="1539239"/>
                  </a:cubicBezTo>
                  <a:cubicBezTo>
                    <a:pt x="2555723" y="1562099"/>
                    <a:pt x="2542388" y="1593532"/>
                    <a:pt x="2546198" y="1600199"/>
                  </a:cubicBezTo>
                  <a:cubicBezTo>
                    <a:pt x="2537625" y="1626869"/>
                    <a:pt x="2530005" y="1652587"/>
                    <a:pt x="2520480" y="1678304"/>
                  </a:cubicBezTo>
                  <a:lnTo>
                    <a:pt x="2515393" y="1686218"/>
                  </a:lnTo>
                  <a:lnTo>
                    <a:pt x="2513218" y="1698069"/>
                  </a:lnTo>
                  <a:cubicBezTo>
                    <a:pt x="2512146" y="1704261"/>
                    <a:pt x="2510479" y="1710690"/>
                    <a:pt x="2506193" y="1718310"/>
                  </a:cubicBezTo>
                  <a:cubicBezTo>
                    <a:pt x="2492858" y="1737360"/>
                    <a:pt x="2486190" y="1756410"/>
                    <a:pt x="2479523" y="1776412"/>
                  </a:cubicBezTo>
                  <a:cubicBezTo>
                    <a:pt x="2475713" y="1785937"/>
                    <a:pt x="2471903" y="1796415"/>
                    <a:pt x="2467140" y="1806892"/>
                  </a:cubicBezTo>
                  <a:cubicBezTo>
                    <a:pt x="2465235" y="1812607"/>
                    <a:pt x="2462378" y="1817370"/>
                    <a:pt x="2459520" y="1823085"/>
                  </a:cubicBezTo>
                  <a:cubicBezTo>
                    <a:pt x="2456663" y="1828800"/>
                    <a:pt x="2453805" y="1834515"/>
                    <a:pt x="2449995" y="1840230"/>
                  </a:cubicBezTo>
                  <a:cubicBezTo>
                    <a:pt x="2441423" y="1855470"/>
                    <a:pt x="2432850" y="1871662"/>
                    <a:pt x="2424278" y="1885950"/>
                  </a:cubicBezTo>
                  <a:cubicBezTo>
                    <a:pt x="2417610" y="1903095"/>
                    <a:pt x="2406180" y="1914525"/>
                    <a:pt x="2396655" y="1930717"/>
                  </a:cubicBezTo>
                  <a:cubicBezTo>
                    <a:pt x="2389035" y="1948815"/>
                    <a:pt x="2375700" y="1970722"/>
                    <a:pt x="2361413" y="1990725"/>
                  </a:cubicBezTo>
                  <a:cubicBezTo>
                    <a:pt x="2347125" y="2010727"/>
                    <a:pt x="2332838" y="2031682"/>
                    <a:pt x="2322360" y="2049780"/>
                  </a:cubicBezTo>
                  <a:cubicBezTo>
                    <a:pt x="2313788" y="2061210"/>
                    <a:pt x="2305215" y="2072640"/>
                    <a:pt x="2296643" y="2083117"/>
                  </a:cubicBezTo>
                  <a:cubicBezTo>
                    <a:pt x="2287118" y="2093595"/>
                    <a:pt x="2278545" y="2104072"/>
                    <a:pt x="2269020" y="2115502"/>
                  </a:cubicBezTo>
                  <a:cubicBezTo>
                    <a:pt x="2266163" y="2120265"/>
                    <a:pt x="2262353" y="2124075"/>
                    <a:pt x="2259495" y="2128837"/>
                  </a:cubicBezTo>
                  <a:cubicBezTo>
                    <a:pt x="2255685" y="2133600"/>
                    <a:pt x="2252828" y="2137410"/>
                    <a:pt x="2249018" y="2142172"/>
                  </a:cubicBezTo>
                  <a:cubicBezTo>
                    <a:pt x="2243303" y="2146935"/>
                    <a:pt x="2237588" y="2151697"/>
                    <a:pt x="2232825" y="2155507"/>
                  </a:cubicBezTo>
                  <a:lnTo>
                    <a:pt x="2206342" y="2184829"/>
                  </a:lnTo>
                  <a:lnTo>
                    <a:pt x="2207107" y="2187892"/>
                  </a:lnTo>
                  <a:cubicBezTo>
                    <a:pt x="2195677" y="2200275"/>
                    <a:pt x="2188057" y="2208847"/>
                    <a:pt x="2179485" y="2216467"/>
                  </a:cubicBezTo>
                  <a:cubicBezTo>
                    <a:pt x="2169960" y="2223135"/>
                    <a:pt x="2159482" y="2229802"/>
                    <a:pt x="2149957" y="2237422"/>
                  </a:cubicBezTo>
                  <a:lnTo>
                    <a:pt x="2126145" y="2256472"/>
                  </a:lnTo>
                  <a:lnTo>
                    <a:pt x="2103587" y="2272957"/>
                  </a:lnTo>
                  <a:lnTo>
                    <a:pt x="2107095" y="2272665"/>
                  </a:lnTo>
                  <a:lnTo>
                    <a:pt x="2131860" y="2254567"/>
                  </a:lnTo>
                  <a:lnTo>
                    <a:pt x="2155673" y="2235517"/>
                  </a:lnTo>
                  <a:cubicBezTo>
                    <a:pt x="2165198" y="2228850"/>
                    <a:pt x="2175675" y="2222182"/>
                    <a:pt x="2185200" y="2214562"/>
                  </a:cubicBezTo>
                  <a:cubicBezTo>
                    <a:pt x="2192820" y="2206942"/>
                    <a:pt x="2201393" y="2198370"/>
                    <a:pt x="2212823" y="2185987"/>
                  </a:cubicBezTo>
                  <a:cubicBezTo>
                    <a:pt x="2212823" y="2185035"/>
                    <a:pt x="2212823" y="2184082"/>
                    <a:pt x="2211870" y="2182177"/>
                  </a:cubicBezTo>
                  <a:cubicBezTo>
                    <a:pt x="2221395" y="2172652"/>
                    <a:pt x="2229968" y="2163127"/>
                    <a:pt x="2238540" y="2152650"/>
                  </a:cubicBezTo>
                  <a:cubicBezTo>
                    <a:pt x="2243303" y="2148840"/>
                    <a:pt x="2249018" y="2144077"/>
                    <a:pt x="2254733" y="2139315"/>
                  </a:cubicBezTo>
                  <a:cubicBezTo>
                    <a:pt x="2257590" y="2135505"/>
                    <a:pt x="2261400" y="2130742"/>
                    <a:pt x="2265210" y="2125980"/>
                  </a:cubicBezTo>
                  <a:cubicBezTo>
                    <a:pt x="2268068" y="2121217"/>
                    <a:pt x="2271878" y="2116455"/>
                    <a:pt x="2274735" y="2112645"/>
                  </a:cubicBezTo>
                  <a:cubicBezTo>
                    <a:pt x="2284260" y="2102167"/>
                    <a:pt x="2292833" y="2090737"/>
                    <a:pt x="2302358" y="2080260"/>
                  </a:cubicBezTo>
                  <a:cubicBezTo>
                    <a:pt x="2310930" y="2069782"/>
                    <a:pt x="2319503" y="2058352"/>
                    <a:pt x="2328075" y="2046922"/>
                  </a:cubicBezTo>
                  <a:cubicBezTo>
                    <a:pt x="2338553" y="2028825"/>
                    <a:pt x="2352840" y="2007870"/>
                    <a:pt x="2367128" y="1987867"/>
                  </a:cubicBezTo>
                  <a:cubicBezTo>
                    <a:pt x="2381415" y="1966912"/>
                    <a:pt x="2394750" y="1945957"/>
                    <a:pt x="2402370" y="1927860"/>
                  </a:cubicBezTo>
                  <a:cubicBezTo>
                    <a:pt x="2411895" y="1911667"/>
                    <a:pt x="2423325" y="1900237"/>
                    <a:pt x="2429993" y="1883092"/>
                  </a:cubicBezTo>
                  <a:cubicBezTo>
                    <a:pt x="2438565" y="1868805"/>
                    <a:pt x="2447138" y="1851660"/>
                    <a:pt x="2455710" y="1837372"/>
                  </a:cubicBezTo>
                  <a:cubicBezTo>
                    <a:pt x="2459520" y="1831657"/>
                    <a:pt x="2462378" y="1825942"/>
                    <a:pt x="2465235" y="1820227"/>
                  </a:cubicBezTo>
                  <a:cubicBezTo>
                    <a:pt x="2468093" y="1814512"/>
                    <a:pt x="2469998" y="1808797"/>
                    <a:pt x="2472855" y="1804035"/>
                  </a:cubicBezTo>
                  <a:cubicBezTo>
                    <a:pt x="2477618" y="1793557"/>
                    <a:pt x="2481428" y="1783080"/>
                    <a:pt x="2485238" y="1773555"/>
                  </a:cubicBezTo>
                  <a:cubicBezTo>
                    <a:pt x="2492858" y="1753552"/>
                    <a:pt x="2499525" y="1734502"/>
                    <a:pt x="2511908" y="1715452"/>
                  </a:cubicBezTo>
                  <a:cubicBezTo>
                    <a:pt x="2520480" y="1700212"/>
                    <a:pt x="2518575" y="1688782"/>
                    <a:pt x="2522385" y="1676400"/>
                  </a:cubicBezTo>
                  <a:cubicBezTo>
                    <a:pt x="2532863" y="1650682"/>
                    <a:pt x="2539530" y="1624965"/>
                    <a:pt x="2548103" y="1598295"/>
                  </a:cubicBezTo>
                  <a:cubicBezTo>
                    <a:pt x="2544293" y="1590675"/>
                    <a:pt x="2557628" y="1560195"/>
                    <a:pt x="2559533" y="1537335"/>
                  </a:cubicBezTo>
                  <a:cubicBezTo>
                    <a:pt x="2565248" y="1513522"/>
                    <a:pt x="2570010" y="1488757"/>
                    <a:pt x="2574773" y="1463992"/>
                  </a:cubicBezTo>
                  <a:lnTo>
                    <a:pt x="2578209" y="1451109"/>
                  </a:lnTo>
                  <a:lnTo>
                    <a:pt x="2575725" y="1450657"/>
                  </a:lnTo>
                  <a:cubicBezTo>
                    <a:pt x="2576677" y="1443037"/>
                    <a:pt x="2576677" y="1436370"/>
                    <a:pt x="2576677" y="1426845"/>
                  </a:cubicBezTo>
                  <a:close/>
                  <a:moveTo>
                    <a:pt x="2597632" y="1404937"/>
                  </a:moveTo>
                  <a:lnTo>
                    <a:pt x="2586541" y="1451152"/>
                  </a:lnTo>
                  <a:lnTo>
                    <a:pt x="2586542" y="1451152"/>
                  </a:lnTo>
                  <a:lnTo>
                    <a:pt x="2597633" y="1404938"/>
                  </a:lnTo>
                  <a:close/>
                  <a:moveTo>
                    <a:pt x="2606205" y="1395412"/>
                  </a:moveTo>
                  <a:cubicBezTo>
                    <a:pt x="2604300" y="1399222"/>
                    <a:pt x="2602395" y="1402080"/>
                    <a:pt x="2600490" y="1407795"/>
                  </a:cubicBezTo>
                  <a:lnTo>
                    <a:pt x="2599181" y="1433750"/>
                  </a:lnTo>
                  <a:cubicBezTo>
                    <a:pt x="2599062" y="1441132"/>
                    <a:pt x="2599062" y="1448276"/>
                    <a:pt x="2598585" y="1458277"/>
                  </a:cubicBezTo>
                  <a:lnTo>
                    <a:pt x="2589060" y="1487586"/>
                  </a:lnTo>
                  <a:lnTo>
                    <a:pt x="2589060" y="1490934"/>
                  </a:lnTo>
                  <a:lnTo>
                    <a:pt x="2600490" y="1458277"/>
                  </a:lnTo>
                  <a:cubicBezTo>
                    <a:pt x="2601443" y="1438274"/>
                    <a:pt x="2600490" y="1429702"/>
                    <a:pt x="2602395" y="1407794"/>
                  </a:cubicBezTo>
                  <a:lnTo>
                    <a:pt x="2606836" y="1398173"/>
                  </a:lnTo>
                  <a:close/>
                  <a:moveTo>
                    <a:pt x="2565247" y="1354454"/>
                  </a:moveTo>
                  <a:lnTo>
                    <a:pt x="2559006" y="1369207"/>
                  </a:lnTo>
                  <a:lnTo>
                    <a:pt x="2556675" y="1390650"/>
                  </a:lnTo>
                  <a:lnTo>
                    <a:pt x="2553670" y="1380633"/>
                  </a:lnTo>
                  <a:lnTo>
                    <a:pt x="2552571" y="1382047"/>
                  </a:lnTo>
                  <a:lnTo>
                    <a:pt x="2555723" y="1392555"/>
                  </a:lnTo>
                  <a:cubicBezTo>
                    <a:pt x="2554770" y="1397317"/>
                    <a:pt x="2554770" y="1402080"/>
                    <a:pt x="2553818" y="1407795"/>
                  </a:cubicBezTo>
                  <a:cubicBezTo>
                    <a:pt x="2555723" y="1410652"/>
                    <a:pt x="2556675" y="1415415"/>
                    <a:pt x="2557628" y="1420177"/>
                  </a:cubicBezTo>
                  <a:lnTo>
                    <a:pt x="2560581" y="1420013"/>
                  </a:lnTo>
                  <a:lnTo>
                    <a:pt x="2558580" y="1413509"/>
                  </a:lnTo>
                  <a:cubicBezTo>
                    <a:pt x="2559532" y="1407794"/>
                    <a:pt x="2559532" y="1403032"/>
                    <a:pt x="2560485" y="1398269"/>
                  </a:cubicBezTo>
                  <a:cubicBezTo>
                    <a:pt x="2562390" y="1384934"/>
                    <a:pt x="2563342" y="1369694"/>
                    <a:pt x="2565247" y="1354454"/>
                  </a:cubicBezTo>
                  <a:close/>
                  <a:moveTo>
                    <a:pt x="2645258" y="1328737"/>
                  </a:moveTo>
                  <a:cubicBezTo>
                    <a:pt x="2646210" y="1329689"/>
                    <a:pt x="2646210" y="1329689"/>
                    <a:pt x="2647163" y="1329689"/>
                  </a:cubicBezTo>
                  <a:cubicBezTo>
                    <a:pt x="2647163" y="1345882"/>
                    <a:pt x="2646210" y="1359217"/>
                    <a:pt x="2646210" y="1369694"/>
                  </a:cubicBezTo>
                  <a:cubicBezTo>
                    <a:pt x="2646210" y="1380172"/>
                    <a:pt x="2647163" y="1388744"/>
                    <a:pt x="2647163" y="1397317"/>
                  </a:cubicBezTo>
                  <a:cubicBezTo>
                    <a:pt x="2648115" y="1413509"/>
                    <a:pt x="2647163" y="1425892"/>
                    <a:pt x="2644305" y="1447799"/>
                  </a:cubicBezTo>
                  <a:cubicBezTo>
                    <a:pt x="2645258" y="1453514"/>
                    <a:pt x="2643353" y="1463039"/>
                    <a:pt x="2641448" y="1476374"/>
                  </a:cubicBezTo>
                  <a:cubicBezTo>
                    <a:pt x="2638590" y="1488757"/>
                    <a:pt x="2635733" y="1503997"/>
                    <a:pt x="2632875" y="1518284"/>
                  </a:cubicBezTo>
                  <a:cubicBezTo>
                    <a:pt x="2631923" y="1529714"/>
                    <a:pt x="2631923" y="1542097"/>
                    <a:pt x="2630018" y="1553527"/>
                  </a:cubicBezTo>
                  <a:cubicBezTo>
                    <a:pt x="2623350" y="1574482"/>
                    <a:pt x="2622398" y="1591627"/>
                    <a:pt x="2615730" y="1618297"/>
                  </a:cubicBezTo>
                  <a:cubicBezTo>
                    <a:pt x="2610968" y="1637347"/>
                    <a:pt x="2607158" y="1656397"/>
                    <a:pt x="2602395" y="1674494"/>
                  </a:cubicBezTo>
                  <a:cubicBezTo>
                    <a:pt x="2590965" y="1685924"/>
                    <a:pt x="2591918" y="1668779"/>
                    <a:pt x="2578583" y="1684972"/>
                  </a:cubicBezTo>
                  <a:cubicBezTo>
                    <a:pt x="2578583" y="1684019"/>
                    <a:pt x="2579535" y="1680209"/>
                    <a:pt x="2580488" y="1679257"/>
                  </a:cubicBezTo>
                  <a:cubicBezTo>
                    <a:pt x="2581440" y="1664017"/>
                    <a:pt x="2577630" y="1661160"/>
                    <a:pt x="2584298" y="1639252"/>
                  </a:cubicBezTo>
                  <a:cubicBezTo>
                    <a:pt x="2589060" y="1625917"/>
                    <a:pt x="2594775" y="1611630"/>
                    <a:pt x="2598585" y="1597342"/>
                  </a:cubicBezTo>
                  <a:lnTo>
                    <a:pt x="2610015" y="1590675"/>
                  </a:lnTo>
                  <a:lnTo>
                    <a:pt x="2610015" y="1590674"/>
                  </a:lnTo>
                  <a:cubicBezTo>
                    <a:pt x="2618588" y="1552574"/>
                    <a:pt x="2615730" y="1544002"/>
                    <a:pt x="2622398" y="1518284"/>
                  </a:cubicBezTo>
                  <a:cubicBezTo>
                    <a:pt x="2624303" y="1506854"/>
                    <a:pt x="2627160" y="1495424"/>
                    <a:pt x="2629065" y="1483994"/>
                  </a:cubicBezTo>
                  <a:cubicBezTo>
                    <a:pt x="2630970" y="1472564"/>
                    <a:pt x="2632875" y="1460182"/>
                    <a:pt x="2634780" y="1448752"/>
                  </a:cubicBezTo>
                  <a:cubicBezTo>
                    <a:pt x="2636685" y="1437322"/>
                    <a:pt x="2637638" y="1425892"/>
                    <a:pt x="2639543" y="1415414"/>
                  </a:cubicBezTo>
                  <a:cubicBezTo>
                    <a:pt x="2640495" y="1404937"/>
                    <a:pt x="2641448" y="1394459"/>
                    <a:pt x="2641448" y="1383982"/>
                  </a:cubicBezTo>
                  <a:cubicBezTo>
                    <a:pt x="2640495" y="1376362"/>
                    <a:pt x="2641448" y="1366837"/>
                    <a:pt x="2642400" y="1357312"/>
                  </a:cubicBezTo>
                  <a:cubicBezTo>
                    <a:pt x="2643353" y="1352549"/>
                    <a:pt x="2643353" y="1347787"/>
                    <a:pt x="2644305" y="1343024"/>
                  </a:cubicBezTo>
                  <a:cubicBezTo>
                    <a:pt x="2644305" y="1338262"/>
                    <a:pt x="2645258" y="1333499"/>
                    <a:pt x="2645258" y="1328737"/>
                  </a:cubicBezTo>
                  <a:close/>
                  <a:moveTo>
                    <a:pt x="134151" y="887095"/>
                  </a:moveTo>
                  <a:lnTo>
                    <a:pt x="134625" y="887332"/>
                  </a:lnTo>
                  <a:lnTo>
                    <a:pt x="134670" y="887199"/>
                  </a:lnTo>
                  <a:close/>
                  <a:moveTo>
                    <a:pt x="191618" y="750570"/>
                  </a:moveTo>
                  <a:cubicBezTo>
                    <a:pt x="176378" y="775335"/>
                    <a:pt x="173520" y="782955"/>
                    <a:pt x="170663" y="789622"/>
                  </a:cubicBezTo>
                  <a:cubicBezTo>
                    <a:pt x="164948" y="795337"/>
                    <a:pt x="160185" y="801052"/>
                    <a:pt x="153518" y="803910"/>
                  </a:cubicBezTo>
                  <a:lnTo>
                    <a:pt x="153477" y="804822"/>
                  </a:lnTo>
                  <a:lnTo>
                    <a:pt x="151819" y="841286"/>
                  </a:lnTo>
                  <a:lnTo>
                    <a:pt x="151867" y="841199"/>
                  </a:lnTo>
                  <a:lnTo>
                    <a:pt x="153518" y="804862"/>
                  </a:lnTo>
                  <a:cubicBezTo>
                    <a:pt x="159233" y="801052"/>
                    <a:pt x="164948" y="795337"/>
                    <a:pt x="170663" y="790574"/>
                  </a:cubicBezTo>
                  <a:cubicBezTo>
                    <a:pt x="173520" y="783907"/>
                    <a:pt x="177330" y="776287"/>
                    <a:pt x="191618" y="751522"/>
                  </a:cubicBezTo>
                  <a:lnTo>
                    <a:pt x="192332" y="751998"/>
                  </a:lnTo>
                  <a:lnTo>
                    <a:pt x="192689" y="751284"/>
                  </a:lnTo>
                  <a:close/>
                  <a:moveTo>
                    <a:pt x="203047" y="667702"/>
                  </a:moveTo>
                  <a:cubicBezTo>
                    <a:pt x="199237" y="670560"/>
                    <a:pt x="194475" y="673417"/>
                    <a:pt x="189712" y="677227"/>
                  </a:cubicBezTo>
                  <a:cubicBezTo>
                    <a:pt x="183045" y="689610"/>
                    <a:pt x="178282" y="700087"/>
                    <a:pt x="169710" y="719137"/>
                  </a:cubicBezTo>
                  <a:lnTo>
                    <a:pt x="174286" y="722798"/>
                  </a:lnTo>
                  <a:lnTo>
                    <a:pt x="174435" y="722155"/>
                  </a:lnTo>
                  <a:lnTo>
                    <a:pt x="170663" y="719137"/>
                  </a:lnTo>
                  <a:cubicBezTo>
                    <a:pt x="179235" y="700087"/>
                    <a:pt x="183998" y="689609"/>
                    <a:pt x="190665" y="677227"/>
                  </a:cubicBezTo>
                  <a:lnTo>
                    <a:pt x="202473" y="668793"/>
                  </a:lnTo>
                  <a:close/>
                  <a:moveTo>
                    <a:pt x="276390" y="613410"/>
                  </a:moveTo>
                  <a:lnTo>
                    <a:pt x="275187" y="614373"/>
                  </a:lnTo>
                  <a:lnTo>
                    <a:pt x="270080" y="634008"/>
                  </a:lnTo>
                  <a:cubicBezTo>
                    <a:pt x="268770" y="638413"/>
                    <a:pt x="267818" y="641033"/>
                    <a:pt x="266865" y="643890"/>
                  </a:cubicBezTo>
                  <a:cubicBezTo>
                    <a:pt x="230670" y="692467"/>
                    <a:pt x="209715" y="757237"/>
                    <a:pt x="179235" y="803910"/>
                  </a:cubicBezTo>
                  <a:cubicBezTo>
                    <a:pt x="175425" y="816292"/>
                    <a:pt x="171615" y="829627"/>
                    <a:pt x="166852" y="842962"/>
                  </a:cubicBezTo>
                  <a:cubicBezTo>
                    <a:pt x="162090" y="856297"/>
                    <a:pt x="159232" y="869632"/>
                    <a:pt x="155422" y="882967"/>
                  </a:cubicBezTo>
                  <a:cubicBezTo>
                    <a:pt x="145897" y="911542"/>
                    <a:pt x="131610" y="942022"/>
                    <a:pt x="130657" y="966787"/>
                  </a:cubicBezTo>
                  <a:cubicBezTo>
                    <a:pt x="124942" y="985837"/>
                    <a:pt x="119227" y="1004887"/>
                    <a:pt x="114465" y="1023937"/>
                  </a:cubicBezTo>
                  <a:cubicBezTo>
                    <a:pt x="111607" y="1038225"/>
                    <a:pt x="109702" y="1052512"/>
                    <a:pt x="106845" y="1066800"/>
                  </a:cubicBezTo>
                  <a:lnTo>
                    <a:pt x="103035" y="1088707"/>
                  </a:lnTo>
                  <a:cubicBezTo>
                    <a:pt x="102082" y="1096327"/>
                    <a:pt x="101130" y="1102995"/>
                    <a:pt x="100177" y="1110615"/>
                  </a:cubicBezTo>
                  <a:cubicBezTo>
                    <a:pt x="97320" y="1130617"/>
                    <a:pt x="93510" y="1149667"/>
                    <a:pt x="91605" y="1169670"/>
                  </a:cubicBezTo>
                  <a:cubicBezTo>
                    <a:pt x="90652" y="1182052"/>
                    <a:pt x="89700" y="1192530"/>
                    <a:pt x="88747" y="1205865"/>
                  </a:cubicBezTo>
                  <a:cubicBezTo>
                    <a:pt x="89700" y="1215390"/>
                    <a:pt x="91605" y="1224915"/>
                    <a:pt x="93510" y="1243965"/>
                  </a:cubicBezTo>
                  <a:lnTo>
                    <a:pt x="95742" y="1223205"/>
                  </a:lnTo>
                  <a:lnTo>
                    <a:pt x="95415" y="1216342"/>
                  </a:lnTo>
                  <a:cubicBezTo>
                    <a:pt x="96367" y="1203007"/>
                    <a:pt x="98272" y="1188719"/>
                    <a:pt x="99225" y="1176337"/>
                  </a:cubicBezTo>
                  <a:cubicBezTo>
                    <a:pt x="101130" y="1156334"/>
                    <a:pt x="104940" y="1137284"/>
                    <a:pt x="107797" y="1117282"/>
                  </a:cubicBezTo>
                  <a:lnTo>
                    <a:pt x="114596" y="1109123"/>
                  </a:lnTo>
                  <a:lnTo>
                    <a:pt x="124469" y="1043051"/>
                  </a:lnTo>
                  <a:lnTo>
                    <a:pt x="123990" y="1031557"/>
                  </a:lnTo>
                  <a:lnTo>
                    <a:pt x="133400" y="1004580"/>
                  </a:lnTo>
                  <a:lnTo>
                    <a:pt x="138999" y="981931"/>
                  </a:lnTo>
                  <a:lnTo>
                    <a:pt x="137325" y="985837"/>
                  </a:lnTo>
                  <a:cubicBezTo>
                    <a:pt x="135420" y="984885"/>
                    <a:pt x="133515" y="983932"/>
                    <a:pt x="131610" y="983932"/>
                  </a:cubicBezTo>
                  <a:cubicBezTo>
                    <a:pt x="126847" y="996315"/>
                    <a:pt x="122085" y="1010602"/>
                    <a:pt x="117322" y="1024890"/>
                  </a:cubicBezTo>
                  <a:cubicBezTo>
                    <a:pt x="117322" y="1031557"/>
                    <a:pt x="117322" y="1039177"/>
                    <a:pt x="118275" y="1047750"/>
                  </a:cubicBezTo>
                  <a:cubicBezTo>
                    <a:pt x="115417" y="1062990"/>
                    <a:pt x="113512" y="1076325"/>
                    <a:pt x="111607" y="1091565"/>
                  </a:cubicBezTo>
                  <a:cubicBezTo>
                    <a:pt x="111607" y="1093470"/>
                    <a:pt x="110655" y="1096327"/>
                    <a:pt x="110655" y="1099185"/>
                  </a:cubicBezTo>
                  <a:cubicBezTo>
                    <a:pt x="106845" y="1102995"/>
                    <a:pt x="104940" y="1106805"/>
                    <a:pt x="101130" y="1110615"/>
                  </a:cubicBezTo>
                  <a:cubicBezTo>
                    <a:pt x="102082" y="1102995"/>
                    <a:pt x="103035" y="1096327"/>
                    <a:pt x="103987" y="1088707"/>
                  </a:cubicBezTo>
                  <a:lnTo>
                    <a:pt x="107797" y="1066800"/>
                  </a:lnTo>
                  <a:cubicBezTo>
                    <a:pt x="110655" y="1052512"/>
                    <a:pt x="112560" y="1038225"/>
                    <a:pt x="115417" y="1023937"/>
                  </a:cubicBezTo>
                  <a:cubicBezTo>
                    <a:pt x="121132" y="1004887"/>
                    <a:pt x="126847" y="985837"/>
                    <a:pt x="131610" y="966787"/>
                  </a:cubicBezTo>
                  <a:cubicBezTo>
                    <a:pt x="132562" y="942022"/>
                    <a:pt x="146850" y="912495"/>
                    <a:pt x="156375" y="882967"/>
                  </a:cubicBezTo>
                  <a:cubicBezTo>
                    <a:pt x="160185" y="869632"/>
                    <a:pt x="163042" y="856297"/>
                    <a:pt x="167805" y="842962"/>
                  </a:cubicBezTo>
                  <a:cubicBezTo>
                    <a:pt x="171615" y="829627"/>
                    <a:pt x="176377" y="817245"/>
                    <a:pt x="180187" y="803910"/>
                  </a:cubicBezTo>
                  <a:cubicBezTo>
                    <a:pt x="210667" y="757237"/>
                    <a:pt x="230670" y="692467"/>
                    <a:pt x="267817" y="643890"/>
                  </a:cubicBezTo>
                  <a:cubicBezTo>
                    <a:pt x="269722" y="637222"/>
                    <a:pt x="271627" y="633412"/>
                    <a:pt x="276390" y="613410"/>
                  </a:cubicBezTo>
                  <a:close/>
                  <a:moveTo>
                    <a:pt x="293536" y="518160"/>
                  </a:moveTo>
                  <a:lnTo>
                    <a:pt x="293535" y="518160"/>
                  </a:lnTo>
                  <a:lnTo>
                    <a:pt x="298297" y="521970"/>
                  </a:lnTo>
                  <a:lnTo>
                    <a:pt x="298297" y="521969"/>
                  </a:lnTo>
                  <a:close/>
                  <a:moveTo>
                    <a:pt x="465169" y="382550"/>
                  </a:moveTo>
                  <a:lnTo>
                    <a:pt x="464986" y="382696"/>
                  </a:lnTo>
                  <a:lnTo>
                    <a:pt x="464430" y="383325"/>
                  </a:lnTo>
                  <a:lnTo>
                    <a:pt x="456651" y="391477"/>
                  </a:lnTo>
                  <a:lnTo>
                    <a:pt x="454684" y="394338"/>
                  </a:lnTo>
                  <a:lnTo>
                    <a:pt x="453399" y="395790"/>
                  </a:lnTo>
                  <a:cubicBezTo>
                    <a:pt x="451546" y="398815"/>
                    <a:pt x="450698" y="401003"/>
                    <a:pt x="447840" y="403860"/>
                  </a:cubicBezTo>
                  <a:cubicBezTo>
                    <a:pt x="428790" y="425767"/>
                    <a:pt x="408788" y="447675"/>
                    <a:pt x="389738" y="472440"/>
                  </a:cubicBezTo>
                  <a:cubicBezTo>
                    <a:pt x="384023" y="479107"/>
                    <a:pt x="378308" y="484822"/>
                    <a:pt x="373545" y="491490"/>
                  </a:cubicBezTo>
                  <a:cubicBezTo>
                    <a:pt x="367830" y="498157"/>
                    <a:pt x="363068" y="504825"/>
                    <a:pt x="357353" y="511492"/>
                  </a:cubicBezTo>
                  <a:lnTo>
                    <a:pt x="285752" y="590631"/>
                  </a:lnTo>
                  <a:lnTo>
                    <a:pt x="358305" y="510540"/>
                  </a:lnTo>
                  <a:cubicBezTo>
                    <a:pt x="364020" y="503872"/>
                    <a:pt x="368782" y="497205"/>
                    <a:pt x="374497" y="490537"/>
                  </a:cubicBezTo>
                  <a:cubicBezTo>
                    <a:pt x="380212" y="483870"/>
                    <a:pt x="385927" y="478155"/>
                    <a:pt x="390690" y="471487"/>
                  </a:cubicBezTo>
                  <a:cubicBezTo>
                    <a:pt x="409740" y="446722"/>
                    <a:pt x="429742" y="425767"/>
                    <a:pt x="448792" y="402907"/>
                  </a:cubicBezTo>
                  <a:lnTo>
                    <a:pt x="454684" y="394338"/>
                  </a:lnTo>
                  <a:lnTo>
                    <a:pt x="464430" y="383325"/>
                  </a:lnTo>
                  <a:close/>
                  <a:moveTo>
                    <a:pt x="489348" y="316869"/>
                  </a:moveTo>
                  <a:cubicBezTo>
                    <a:pt x="487763" y="316669"/>
                    <a:pt x="484470" y="318176"/>
                    <a:pt x="481127" y="319733"/>
                  </a:cubicBezTo>
                  <a:lnTo>
                    <a:pt x="475013" y="322003"/>
                  </a:lnTo>
                  <a:lnTo>
                    <a:pt x="473558" y="323849"/>
                  </a:lnTo>
                  <a:cubicBezTo>
                    <a:pt x="469748" y="326707"/>
                    <a:pt x="465938" y="329564"/>
                    <a:pt x="463080" y="333374"/>
                  </a:cubicBezTo>
                  <a:cubicBezTo>
                    <a:pt x="453555" y="339089"/>
                    <a:pt x="445935" y="343852"/>
                    <a:pt x="436410" y="350519"/>
                  </a:cubicBezTo>
                  <a:lnTo>
                    <a:pt x="418313" y="370522"/>
                  </a:lnTo>
                  <a:lnTo>
                    <a:pt x="401168" y="390524"/>
                  </a:lnTo>
                  <a:cubicBezTo>
                    <a:pt x="397358" y="393382"/>
                    <a:pt x="394500" y="396239"/>
                    <a:pt x="389738" y="401002"/>
                  </a:cubicBezTo>
                  <a:lnTo>
                    <a:pt x="389350" y="400516"/>
                  </a:lnTo>
                  <a:lnTo>
                    <a:pt x="378546" y="413504"/>
                  </a:lnTo>
                  <a:cubicBezTo>
                    <a:pt x="374736" y="418862"/>
                    <a:pt x="369735" y="425768"/>
                    <a:pt x="360210" y="436245"/>
                  </a:cubicBezTo>
                  <a:lnTo>
                    <a:pt x="330683" y="468630"/>
                  </a:lnTo>
                  <a:lnTo>
                    <a:pt x="335445" y="474344"/>
                  </a:lnTo>
                  <a:lnTo>
                    <a:pt x="335536" y="474264"/>
                  </a:lnTo>
                  <a:lnTo>
                    <a:pt x="331635" y="469582"/>
                  </a:lnTo>
                  <a:cubicBezTo>
                    <a:pt x="341160" y="459105"/>
                    <a:pt x="352590" y="447675"/>
                    <a:pt x="361162" y="437197"/>
                  </a:cubicBezTo>
                  <a:cubicBezTo>
                    <a:pt x="380212" y="416242"/>
                    <a:pt x="381165" y="409575"/>
                    <a:pt x="390690" y="401002"/>
                  </a:cubicBezTo>
                  <a:cubicBezTo>
                    <a:pt x="395452" y="396240"/>
                    <a:pt x="399262" y="393382"/>
                    <a:pt x="402120" y="390525"/>
                  </a:cubicBezTo>
                  <a:lnTo>
                    <a:pt x="419265" y="370522"/>
                  </a:lnTo>
                  <a:lnTo>
                    <a:pt x="437362" y="350520"/>
                  </a:lnTo>
                  <a:cubicBezTo>
                    <a:pt x="446887" y="344805"/>
                    <a:pt x="454507" y="340042"/>
                    <a:pt x="464032" y="333375"/>
                  </a:cubicBezTo>
                  <a:cubicBezTo>
                    <a:pt x="467842" y="330517"/>
                    <a:pt x="471652" y="326707"/>
                    <a:pt x="474510" y="323850"/>
                  </a:cubicBezTo>
                  <a:cubicBezTo>
                    <a:pt x="476415" y="324326"/>
                    <a:pt x="481654" y="321469"/>
                    <a:pt x="485940" y="319564"/>
                  </a:cubicBezTo>
                  <a:lnTo>
                    <a:pt x="489548" y="318444"/>
                  </a:lnTo>
                  <a:close/>
                  <a:moveTo>
                    <a:pt x="1868970" y="144780"/>
                  </a:moveTo>
                  <a:cubicBezTo>
                    <a:pt x="1890877" y="153352"/>
                    <a:pt x="1906117" y="160020"/>
                    <a:pt x="1917547" y="166687"/>
                  </a:cubicBezTo>
                  <a:cubicBezTo>
                    <a:pt x="1928977" y="172402"/>
                    <a:pt x="1935645" y="178117"/>
                    <a:pt x="1938502" y="183832"/>
                  </a:cubicBezTo>
                  <a:cubicBezTo>
                    <a:pt x="1920405" y="174307"/>
                    <a:pt x="1904212" y="167640"/>
                    <a:pt x="1891830" y="160972"/>
                  </a:cubicBezTo>
                  <a:cubicBezTo>
                    <a:pt x="1879447" y="154305"/>
                    <a:pt x="1871827" y="148590"/>
                    <a:pt x="1868970" y="144780"/>
                  </a:cubicBezTo>
                  <a:close/>
                  <a:moveTo>
                    <a:pt x="1710855" y="75247"/>
                  </a:moveTo>
                  <a:cubicBezTo>
                    <a:pt x="1719427" y="75247"/>
                    <a:pt x="1733715" y="78104"/>
                    <a:pt x="1748955" y="83819"/>
                  </a:cubicBezTo>
                  <a:cubicBezTo>
                    <a:pt x="1765147" y="90487"/>
                    <a:pt x="1783245" y="100012"/>
                    <a:pt x="1802295" y="110489"/>
                  </a:cubicBezTo>
                  <a:cubicBezTo>
                    <a:pt x="1750860" y="94297"/>
                    <a:pt x="1716570" y="83819"/>
                    <a:pt x="1710855" y="75247"/>
                  </a:cubicBezTo>
                  <a:close/>
                  <a:moveTo>
                    <a:pt x="1137451" y="68937"/>
                  </a:moveTo>
                  <a:cubicBezTo>
                    <a:pt x="1133641" y="68580"/>
                    <a:pt x="1127926" y="69056"/>
                    <a:pt x="1117448" y="71437"/>
                  </a:cubicBezTo>
                  <a:cubicBezTo>
                    <a:pt x="1104113" y="73342"/>
                    <a:pt x="1088873" y="75247"/>
                    <a:pt x="1074585" y="77152"/>
                  </a:cubicBezTo>
                  <a:cubicBezTo>
                    <a:pt x="1061250" y="80010"/>
                    <a:pt x="1046010" y="83820"/>
                    <a:pt x="1032675" y="86677"/>
                  </a:cubicBezTo>
                  <a:cubicBezTo>
                    <a:pt x="1026960" y="88582"/>
                    <a:pt x="1021245" y="90487"/>
                    <a:pt x="1014578" y="92392"/>
                  </a:cubicBezTo>
                  <a:cubicBezTo>
                    <a:pt x="1007910" y="94297"/>
                    <a:pt x="1001243" y="96202"/>
                    <a:pt x="993623" y="98107"/>
                  </a:cubicBezTo>
                  <a:lnTo>
                    <a:pt x="947769" y="107115"/>
                  </a:lnTo>
                  <a:lnTo>
                    <a:pt x="939330" y="110490"/>
                  </a:lnTo>
                  <a:cubicBezTo>
                    <a:pt x="920280" y="117157"/>
                    <a:pt x="900278" y="122872"/>
                    <a:pt x="881228" y="130492"/>
                  </a:cubicBezTo>
                  <a:cubicBezTo>
                    <a:pt x="862178" y="138112"/>
                    <a:pt x="843128" y="144780"/>
                    <a:pt x="824078" y="153352"/>
                  </a:cubicBezTo>
                  <a:cubicBezTo>
                    <a:pt x="809790" y="160020"/>
                    <a:pt x="796455" y="165735"/>
                    <a:pt x="784073" y="171450"/>
                  </a:cubicBezTo>
                  <a:cubicBezTo>
                    <a:pt x="775500" y="173355"/>
                    <a:pt x="765975" y="178117"/>
                    <a:pt x="757403" y="181927"/>
                  </a:cubicBezTo>
                  <a:cubicBezTo>
                    <a:pt x="734543" y="190500"/>
                    <a:pt x="713588" y="201930"/>
                    <a:pt x="691680" y="212407"/>
                  </a:cubicBezTo>
                  <a:cubicBezTo>
                    <a:pt x="681203" y="218122"/>
                    <a:pt x="670725" y="225742"/>
                    <a:pt x="660248" y="232410"/>
                  </a:cubicBezTo>
                  <a:cubicBezTo>
                    <a:pt x="649770" y="239077"/>
                    <a:pt x="639293" y="245745"/>
                    <a:pt x="629768" y="252412"/>
                  </a:cubicBezTo>
                  <a:cubicBezTo>
                    <a:pt x="618338" y="263842"/>
                    <a:pt x="597383" y="280035"/>
                    <a:pt x="581190" y="288607"/>
                  </a:cubicBezTo>
                  <a:cubicBezTo>
                    <a:pt x="565950" y="300037"/>
                    <a:pt x="550710" y="312420"/>
                    <a:pt x="535470" y="324802"/>
                  </a:cubicBezTo>
                  <a:lnTo>
                    <a:pt x="491713" y="362974"/>
                  </a:lnTo>
                  <a:lnTo>
                    <a:pt x="495465" y="367665"/>
                  </a:lnTo>
                  <a:cubicBezTo>
                    <a:pt x="497370" y="366713"/>
                    <a:pt x="500764" y="364272"/>
                    <a:pt x="504752" y="361295"/>
                  </a:cubicBezTo>
                  <a:lnTo>
                    <a:pt x="512657" y="355403"/>
                  </a:lnTo>
                  <a:lnTo>
                    <a:pt x="541185" y="330517"/>
                  </a:lnTo>
                  <a:cubicBezTo>
                    <a:pt x="556425" y="318134"/>
                    <a:pt x="571665" y="306704"/>
                    <a:pt x="586905" y="294322"/>
                  </a:cubicBezTo>
                  <a:cubicBezTo>
                    <a:pt x="603097" y="285749"/>
                    <a:pt x="623100" y="269557"/>
                    <a:pt x="635482" y="258127"/>
                  </a:cubicBezTo>
                  <a:cubicBezTo>
                    <a:pt x="645960" y="251459"/>
                    <a:pt x="655485" y="244792"/>
                    <a:pt x="665962" y="238124"/>
                  </a:cubicBezTo>
                  <a:cubicBezTo>
                    <a:pt x="676440" y="231457"/>
                    <a:pt x="685965" y="224789"/>
                    <a:pt x="697395" y="218122"/>
                  </a:cubicBezTo>
                  <a:cubicBezTo>
                    <a:pt x="719302" y="207644"/>
                    <a:pt x="741210" y="196214"/>
                    <a:pt x="763117" y="187642"/>
                  </a:cubicBezTo>
                  <a:cubicBezTo>
                    <a:pt x="771690" y="183832"/>
                    <a:pt x="781215" y="179069"/>
                    <a:pt x="788835" y="174307"/>
                  </a:cubicBezTo>
                  <a:cubicBezTo>
                    <a:pt x="801217" y="168592"/>
                    <a:pt x="815505" y="162877"/>
                    <a:pt x="828840" y="156209"/>
                  </a:cubicBezTo>
                  <a:cubicBezTo>
                    <a:pt x="847890" y="147637"/>
                    <a:pt x="866940" y="140969"/>
                    <a:pt x="885990" y="133349"/>
                  </a:cubicBezTo>
                  <a:cubicBezTo>
                    <a:pt x="905040" y="125729"/>
                    <a:pt x="925042" y="120014"/>
                    <a:pt x="944092" y="113347"/>
                  </a:cubicBezTo>
                  <a:lnTo>
                    <a:pt x="968499" y="108553"/>
                  </a:lnTo>
                  <a:lnTo>
                    <a:pt x="980289" y="104524"/>
                  </a:lnTo>
                  <a:lnTo>
                    <a:pt x="1140765" y="69904"/>
                  </a:lnTo>
                  <a:close/>
                  <a:moveTo>
                    <a:pt x="1478088" y="48458"/>
                  </a:moveTo>
                  <a:cubicBezTo>
                    <a:pt x="1484636" y="48815"/>
                    <a:pt x="1491780" y="49530"/>
                    <a:pt x="1498447" y="50482"/>
                  </a:cubicBezTo>
                  <a:cubicBezTo>
                    <a:pt x="1511782" y="52387"/>
                    <a:pt x="1523212" y="56197"/>
                    <a:pt x="1526070" y="60007"/>
                  </a:cubicBezTo>
                  <a:cubicBezTo>
                    <a:pt x="1520355" y="59055"/>
                    <a:pt x="1514640" y="58102"/>
                    <a:pt x="1505115" y="57150"/>
                  </a:cubicBezTo>
                  <a:cubicBezTo>
                    <a:pt x="1495590" y="56197"/>
                    <a:pt x="1482255" y="53340"/>
                    <a:pt x="1461300" y="48577"/>
                  </a:cubicBezTo>
                  <a:cubicBezTo>
                    <a:pt x="1465586" y="48101"/>
                    <a:pt x="1471539" y="48101"/>
                    <a:pt x="1478088" y="48458"/>
                  </a:cubicBezTo>
                  <a:close/>
                  <a:moveTo>
                    <a:pt x="1588935" y="40957"/>
                  </a:moveTo>
                  <a:cubicBezTo>
                    <a:pt x="1602270" y="41909"/>
                    <a:pt x="1614652" y="42862"/>
                    <a:pt x="1627987" y="43814"/>
                  </a:cubicBezTo>
                  <a:cubicBezTo>
                    <a:pt x="1644180" y="48577"/>
                    <a:pt x="1659420" y="56197"/>
                    <a:pt x="1675612" y="62864"/>
                  </a:cubicBezTo>
                  <a:cubicBezTo>
                    <a:pt x="1652752" y="60007"/>
                    <a:pt x="1631797" y="55244"/>
                    <a:pt x="1616557" y="52387"/>
                  </a:cubicBezTo>
                  <a:cubicBezTo>
                    <a:pt x="1601317" y="48577"/>
                    <a:pt x="1590840" y="44767"/>
                    <a:pt x="1588935" y="40957"/>
                  </a:cubicBezTo>
                  <a:close/>
                  <a:moveTo>
                    <a:pt x="1270324" y="40719"/>
                  </a:moveTo>
                  <a:cubicBezTo>
                    <a:pt x="1233653" y="40957"/>
                    <a:pt x="1196981" y="42862"/>
                    <a:pt x="1160310" y="46672"/>
                  </a:cubicBezTo>
                  <a:cubicBezTo>
                    <a:pt x="1135545" y="47624"/>
                    <a:pt x="1109827" y="52387"/>
                    <a:pt x="1084110" y="57149"/>
                  </a:cubicBezTo>
                  <a:cubicBezTo>
                    <a:pt x="1071727" y="59054"/>
                    <a:pt x="1059345" y="62864"/>
                    <a:pt x="1047915" y="66674"/>
                  </a:cubicBezTo>
                  <a:cubicBezTo>
                    <a:pt x="1036485" y="70484"/>
                    <a:pt x="1026007" y="74294"/>
                    <a:pt x="1016482" y="78104"/>
                  </a:cubicBezTo>
                  <a:cubicBezTo>
                    <a:pt x="1001242" y="80009"/>
                    <a:pt x="987907" y="81914"/>
                    <a:pt x="972667" y="83819"/>
                  </a:cubicBezTo>
                  <a:cubicBezTo>
                    <a:pt x="914565" y="101917"/>
                    <a:pt x="859320" y="123824"/>
                    <a:pt x="806932" y="147637"/>
                  </a:cubicBezTo>
                  <a:cubicBezTo>
                    <a:pt x="786930" y="155257"/>
                    <a:pt x="765975" y="165734"/>
                    <a:pt x="746925" y="174307"/>
                  </a:cubicBezTo>
                  <a:cubicBezTo>
                    <a:pt x="741210" y="176212"/>
                    <a:pt x="734542" y="179069"/>
                    <a:pt x="728827" y="180974"/>
                  </a:cubicBezTo>
                  <a:cubicBezTo>
                    <a:pt x="723112" y="183832"/>
                    <a:pt x="717397" y="186689"/>
                    <a:pt x="712635" y="189547"/>
                  </a:cubicBezTo>
                  <a:cubicBezTo>
                    <a:pt x="702157" y="195262"/>
                    <a:pt x="691680" y="200977"/>
                    <a:pt x="682155" y="205739"/>
                  </a:cubicBezTo>
                  <a:cubicBezTo>
                    <a:pt x="663105" y="216217"/>
                    <a:pt x="647865" y="225742"/>
                    <a:pt x="634530" y="230504"/>
                  </a:cubicBezTo>
                  <a:cubicBezTo>
                    <a:pt x="619290" y="239077"/>
                    <a:pt x="610717" y="248602"/>
                    <a:pt x="598335" y="259079"/>
                  </a:cubicBezTo>
                  <a:cubicBezTo>
                    <a:pt x="555472" y="283844"/>
                    <a:pt x="517372" y="318134"/>
                    <a:pt x="493560" y="340994"/>
                  </a:cubicBezTo>
                  <a:lnTo>
                    <a:pt x="471664" y="360034"/>
                  </a:lnTo>
                  <a:lnTo>
                    <a:pt x="450243" y="379593"/>
                  </a:lnTo>
                  <a:lnTo>
                    <a:pt x="450697" y="380047"/>
                  </a:lnTo>
                  <a:cubicBezTo>
                    <a:pt x="388785" y="439102"/>
                    <a:pt x="334492" y="503872"/>
                    <a:pt x="285915" y="573404"/>
                  </a:cubicBezTo>
                  <a:cubicBezTo>
                    <a:pt x="271627" y="593407"/>
                    <a:pt x="260197" y="607694"/>
                    <a:pt x="252577" y="619124"/>
                  </a:cubicBezTo>
                  <a:cubicBezTo>
                    <a:pt x="244957" y="630554"/>
                    <a:pt x="240195" y="639127"/>
                    <a:pt x="237337" y="646747"/>
                  </a:cubicBezTo>
                  <a:cubicBezTo>
                    <a:pt x="232575" y="655319"/>
                    <a:pt x="226860" y="663892"/>
                    <a:pt x="222097" y="672464"/>
                  </a:cubicBezTo>
                  <a:cubicBezTo>
                    <a:pt x="212572" y="690562"/>
                    <a:pt x="203047" y="708659"/>
                    <a:pt x="193522" y="725804"/>
                  </a:cubicBezTo>
                  <a:lnTo>
                    <a:pt x="162439" y="774785"/>
                  </a:lnTo>
                  <a:lnTo>
                    <a:pt x="162090" y="776287"/>
                  </a:lnTo>
                  <a:cubicBezTo>
                    <a:pt x="158280" y="784860"/>
                    <a:pt x="155422" y="795337"/>
                    <a:pt x="151612" y="804862"/>
                  </a:cubicBezTo>
                  <a:cubicBezTo>
                    <a:pt x="148755" y="810577"/>
                    <a:pt x="146850" y="814387"/>
                    <a:pt x="143992" y="818197"/>
                  </a:cubicBezTo>
                  <a:lnTo>
                    <a:pt x="142087" y="820102"/>
                  </a:lnTo>
                  <a:lnTo>
                    <a:pt x="133634" y="848201"/>
                  </a:lnTo>
                  <a:cubicBezTo>
                    <a:pt x="132087" y="855345"/>
                    <a:pt x="131610" y="860584"/>
                    <a:pt x="131610" y="864870"/>
                  </a:cubicBezTo>
                  <a:cubicBezTo>
                    <a:pt x="131610" y="873442"/>
                    <a:pt x="132562" y="879157"/>
                    <a:pt x="129705" y="888682"/>
                  </a:cubicBezTo>
                  <a:cubicBezTo>
                    <a:pt x="124942" y="902017"/>
                    <a:pt x="121132" y="914400"/>
                    <a:pt x="116370" y="927735"/>
                  </a:cubicBezTo>
                  <a:cubicBezTo>
                    <a:pt x="112560" y="941070"/>
                    <a:pt x="107797" y="953452"/>
                    <a:pt x="103987" y="966787"/>
                  </a:cubicBezTo>
                  <a:cubicBezTo>
                    <a:pt x="99225" y="986790"/>
                    <a:pt x="95415" y="1004887"/>
                    <a:pt x="90652" y="1023937"/>
                  </a:cubicBezTo>
                  <a:cubicBezTo>
                    <a:pt x="87795" y="1042035"/>
                    <a:pt x="85890" y="1059180"/>
                    <a:pt x="83032" y="1076325"/>
                  </a:cubicBezTo>
                  <a:cubicBezTo>
                    <a:pt x="80175" y="1093470"/>
                    <a:pt x="79222" y="1111567"/>
                    <a:pt x="78270" y="1128712"/>
                  </a:cubicBezTo>
                  <a:cubicBezTo>
                    <a:pt x="81127" y="1115377"/>
                    <a:pt x="83032" y="1102995"/>
                    <a:pt x="84937" y="1092517"/>
                  </a:cubicBezTo>
                  <a:lnTo>
                    <a:pt x="85555" y="1089530"/>
                  </a:lnTo>
                  <a:lnTo>
                    <a:pt x="86842" y="1075372"/>
                  </a:lnTo>
                  <a:cubicBezTo>
                    <a:pt x="89700" y="1058227"/>
                    <a:pt x="91605" y="1040130"/>
                    <a:pt x="94462" y="1022985"/>
                  </a:cubicBezTo>
                  <a:lnTo>
                    <a:pt x="96848" y="1023781"/>
                  </a:lnTo>
                  <a:lnTo>
                    <a:pt x="97055" y="1022896"/>
                  </a:lnTo>
                  <a:lnTo>
                    <a:pt x="94463" y="1022032"/>
                  </a:lnTo>
                  <a:cubicBezTo>
                    <a:pt x="99225" y="1002029"/>
                    <a:pt x="103035" y="983932"/>
                    <a:pt x="107798" y="964882"/>
                  </a:cubicBezTo>
                  <a:cubicBezTo>
                    <a:pt x="111608" y="951547"/>
                    <a:pt x="115418" y="938212"/>
                    <a:pt x="120180" y="925829"/>
                  </a:cubicBezTo>
                  <a:lnTo>
                    <a:pt x="133454" y="886956"/>
                  </a:lnTo>
                  <a:lnTo>
                    <a:pt x="132563" y="886777"/>
                  </a:lnTo>
                  <a:cubicBezTo>
                    <a:pt x="135420" y="877252"/>
                    <a:pt x="134468" y="871537"/>
                    <a:pt x="134468" y="862965"/>
                  </a:cubicBezTo>
                  <a:cubicBezTo>
                    <a:pt x="134468" y="854392"/>
                    <a:pt x="135420" y="842010"/>
                    <a:pt x="144945" y="818197"/>
                  </a:cubicBezTo>
                  <a:cubicBezTo>
                    <a:pt x="146850" y="814387"/>
                    <a:pt x="148755" y="809625"/>
                    <a:pt x="152565" y="804862"/>
                  </a:cubicBezTo>
                  <a:lnTo>
                    <a:pt x="152821" y="804166"/>
                  </a:lnTo>
                  <a:lnTo>
                    <a:pt x="163043" y="776287"/>
                  </a:lnTo>
                  <a:cubicBezTo>
                    <a:pt x="173520" y="759142"/>
                    <a:pt x="183045" y="742950"/>
                    <a:pt x="194475" y="726757"/>
                  </a:cubicBezTo>
                  <a:cubicBezTo>
                    <a:pt x="204000" y="708660"/>
                    <a:pt x="212573" y="690562"/>
                    <a:pt x="223050" y="673417"/>
                  </a:cubicBezTo>
                  <a:cubicBezTo>
                    <a:pt x="227813" y="665797"/>
                    <a:pt x="233528" y="656272"/>
                    <a:pt x="238290" y="647700"/>
                  </a:cubicBezTo>
                  <a:cubicBezTo>
                    <a:pt x="241148" y="640080"/>
                    <a:pt x="245910" y="631507"/>
                    <a:pt x="253530" y="620077"/>
                  </a:cubicBezTo>
                  <a:cubicBezTo>
                    <a:pt x="261150" y="608647"/>
                    <a:pt x="272580" y="594360"/>
                    <a:pt x="286868" y="574357"/>
                  </a:cubicBezTo>
                  <a:cubicBezTo>
                    <a:pt x="335445" y="503872"/>
                    <a:pt x="389738" y="440055"/>
                    <a:pt x="451650" y="381000"/>
                  </a:cubicBezTo>
                  <a:cubicBezTo>
                    <a:pt x="466890" y="367665"/>
                    <a:pt x="479273" y="354330"/>
                    <a:pt x="495465" y="340995"/>
                  </a:cubicBezTo>
                  <a:cubicBezTo>
                    <a:pt x="519278" y="318135"/>
                    <a:pt x="557378" y="283845"/>
                    <a:pt x="600240" y="259080"/>
                  </a:cubicBezTo>
                  <a:cubicBezTo>
                    <a:pt x="612623" y="249555"/>
                    <a:pt x="621195" y="239077"/>
                    <a:pt x="636435" y="230505"/>
                  </a:cubicBezTo>
                  <a:cubicBezTo>
                    <a:pt x="649770" y="225742"/>
                    <a:pt x="665010" y="216217"/>
                    <a:pt x="684060" y="205740"/>
                  </a:cubicBezTo>
                  <a:cubicBezTo>
                    <a:pt x="693585" y="200977"/>
                    <a:pt x="704063" y="195262"/>
                    <a:pt x="714540" y="189547"/>
                  </a:cubicBezTo>
                  <a:cubicBezTo>
                    <a:pt x="720255" y="186690"/>
                    <a:pt x="725018" y="183832"/>
                    <a:pt x="730733" y="180975"/>
                  </a:cubicBezTo>
                  <a:cubicBezTo>
                    <a:pt x="736448" y="178117"/>
                    <a:pt x="742163" y="176212"/>
                    <a:pt x="748830" y="174307"/>
                  </a:cubicBezTo>
                  <a:cubicBezTo>
                    <a:pt x="767880" y="164782"/>
                    <a:pt x="788835" y="155257"/>
                    <a:pt x="808838" y="147637"/>
                  </a:cubicBezTo>
                  <a:cubicBezTo>
                    <a:pt x="860273" y="123825"/>
                    <a:pt x="916470" y="101917"/>
                    <a:pt x="974573" y="83820"/>
                  </a:cubicBezTo>
                  <a:cubicBezTo>
                    <a:pt x="989813" y="81915"/>
                    <a:pt x="1003148" y="80010"/>
                    <a:pt x="1018388" y="78105"/>
                  </a:cubicBezTo>
                  <a:cubicBezTo>
                    <a:pt x="1027913" y="74295"/>
                    <a:pt x="1038390" y="70485"/>
                    <a:pt x="1049820" y="66675"/>
                  </a:cubicBezTo>
                  <a:cubicBezTo>
                    <a:pt x="1061250" y="62865"/>
                    <a:pt x="1073633" y="59055"/>
                    <a:pt x="1086015" y="57150"/>
                  </a:cubicBezTo>
                  <a:cubicBezTo>
                    <a:pt x="1111733" y="52387"/>
                    <a:pt x="1138403" y="47625"/>
                    <a:pt x="1162215" y="46672"/>
                  </a:cubicBezTo>
                  <a:cubicBezTo>
                    <a:pt x="1198887" y="43338"/>
                    <a:pt x="1235558" y="41433"/>
                    <a:pt x="1272229" y="41076"/>
                  </a:cubicBezTo>
                  <a:lnTo>
                    <a:pt x="1360655" y="44043"/>
                  </a:lnTo>
                  <a:close/>
                  <a:moveTo>
                    <a:pt x="1404150" y="0"/>
                  </a:moveTo>
                  <a:cubicBezTo>
                    <a:pt x="1418437" y="952"/>
                    <a:pt x="1434630" y="1905"/>
                    <a:pt x="1448917" y="2857"/>
                  </a:cubicBezTo>
                  <a:cubicBezTo>
                    <a:pt x="1465110" y="3810"/>
                    <a:pt x="1480350" y="5715"/>
                    <a:pt x="1494637" y="7620"/>
                  </a:cubicBezTo>
                  <a:cubicBezTo>
                    <a:pt x="1509877" y="8572"/>
                    <a:pt x="1518450" y="11430"/>
                    <a:pt x="1525117" y="15240"/>
                  </a:cubicBezTo>
                  <a:cubicBezTo>
                    <a:pt x="1531785" y="19050"/>
                    <a:pt x="1536547" y="22860"/>
                    <a:pt x="1545120" y="24765"/>
                  </a:cubicBezTo>
                  <a:cubicBezTo>
                    <a:pt x="1558455" y="24765"/>
                    <a:pt x="1552740" y="17145"/>
                    <a:pt x="1569885" y="20002"/>
                  </a:cubicBezTo>
                  <a:cubicBezTo>
                    <a:pt x="1582267" y="21907"/>
                    <a:pt x="1594650" y="25717"/>
                    <a:pt x="1607032" y="28575"/>
                  </a:cubicBezTo>
                  <a:cubicBezTo>
                    <a:pt x="1614652" y="30480"/>
                    <a:pt x="1622272" y="33337"/>
                    <a:pt x="1629892" y="35242"/>
                  </a:cubicBezTo>
                  <a:cubicBezTo>
                    <a:pt x="1629892" y="35242"/>
                    <a:pt x="1629892" y="36195"/>
                    <a:pt x="1628940" y="36195"/>
                  </a:cubicBezTo>
                  <a:cubicBezTo>
                    <a:pt x="1629892" y="39052"/>
                    <a:pt x="1628940" y="40957"/>
                    <a:pt x="1627987" y="42862"/>
                  </a:cubicBezTo>
                  <a:cubicBezTo>
                    <a:pt x="1614652" y="41910"/>
                    <a:pt x="1602270" y="40957"/>
                    <a:pt x="1588935" y="40005"/>
                  </a:cubicBezTo>
                  <a:cubicBezTo>
                    <a:pt x="1584172" y="39052"/>
                    <a:pt x="1580362" y="38100"/>
                    <a:pt x="1575600" y="36195"/>
                  </a:cubicBezTo>
                  <a:cubicBezTo>
                    <a:pt x="1570837" y="35242"/>
                    <a:pt x="1567027" y="34290"/>
                    <a:pt x="1562265" y="33337"/>
                  </a:cubicBezTo>
                  <a:cubicBezTo>
                    <a:pt x="1553692" y="31432"/>
                    <a:pt x="1545120" y="29527"/>
                    <a:pt x="1536547" y="27622"/>
                  </a:cubicBezTo>
                  <a:cubicBezTo>
                    <a:pt x="1527975" y="25717"/>
                    <a:pt x="1519402" y="23812"/>
                    <a:pt x="1510830" y="21907"/>
                  </a:cubicBezTo>
                  <a:cubicBezTo>
                    <a:pt x="1502257" y="20955"/>
                    <a:pt x="1493685" y="19050"/>
                    <a:pt x="1484160" y="18097"/>
                  </a:cubicBezTo>
                  <a:lnTo>
                    <a:pt x="1454633" y="18097"/>
                  </a:lnTo>
                  <a:cubicBezTo>
                    <a:pt x="1446060" y="18097"/>
                    <a:pt x="1437488" y="18097"/>
                    <a:pt x="1430820" y="18097"/>
                  </a:cubicBezTo>
                  <a:cubicBezTo>
                    <a:pt x="1416533" y="18097"/>
                    <a:pt x="1405103" y="18097"/>
                    <a:pt x="1393673" y="18097"/>
                  </a:cubicBezTo>
                  <a:lnTo>
                    <a:pt x="1391928" y="17540"/>
                  </a:lnTo>
                  <a:lnTo>
                    <a:pt x="1375575" y="25717"/>
                  </a:lnTo>
                  <a:cubicBezTo>
                    <a:pt x="1367002" y="28574"/>
                    <a:pt x="1391767" y="30479"/>
                    <a:pt x="1381290" y="35242"/>
                  </a:cubicBezTo>
                  <a:cubicBezTo>
                    <a:pt x="1401292" y="39052"/>
                    <a:pt x="1421295" y="42862"/>
                    <a:pt x="1438440" y="46672"/>
                  </a:cubicBezTo>
                  <a:lnTo>
                    <a:pt x="1413008" y="47116"/>
                  </a:lnTo>
                  <a:lnTo>
                    <a:pt x="1413437" y="47149"/>
                  </a:lnTo>
                  <a:cubicBezTo>
                    <a:pt x="1423677" y="47863"/>
                    <a:pt x="1433202" y="48101"/>
                    <a:pt x="1440345" y="46672"/>
                  </a:cubicBezTo>
                  <a:cubicBezTo>
                    <a:pt x="1447965" y="47625"/>
                    <a:pt x="1455585" y="48577"/>
                    <a:pt x="1463205" y="49530"/>
                  </a:cubicBezTo>
                  <a:cubicBezTo>
                    <a:pt x="1484160" y="54292"/>
                    <a:pt x="1497495" y="56197"/>
                    <a:pt x="1507020" y="58102"/>
                  </a:cubicBezTo>
                  <a:cubicBezTo>
                    <a:pt x="1516545" y="60007"/>
                    <a:pt x="1522260" y="60007"/>
                    <a:pt x="1527975" y="60960"/>
                  </a:cubicBezTo>
                  <a:cubicBezTo>
                    <a:pt x="1539405" y="63817"/>
                    <a:pt x="1551788" y="66675"/>
                    <a:pt x="1563218" y="68580"/>
                  </a:cubicBezTo>
                  <a:cubicBezTo>
                    <a:pt x="1575600" y="70485"/>
                    <a:pt x="1587030" y="74295"/>
                    <a:pt x="1599413" y="76200"/>
                  </a:cubicBezTo>
                  <a:cubicBezTo>
                    <a:pt x="1610843" y="79057"/>
                    <a:pt x="1623225" y="81915"/>
                    <a:pt x="1634655" y="84772"/>
                  </a:cubicBezTo>
                  <a:lnTo>
                    <a:pt x="1669898" y="95250"/>
                  </a:lnTo>
                  <a:lnTo>
                    <a:pt x="1687043" y="100012"/>
                  </a:lnTo>
                  <a:lnTo>
                    <a:pt x="1704188" y="105727"/>
                  </a:lnTo>
                  <a:lnTo>
                    <a:pt x="1704409" y="105929"/>
                  </a:lnTo>
                  <a:lnTo>
                    <a:pt x="1716704" y="108049"/>
                  </a:lnTo>
                  <a:cubicBezTo>
                    <a:pt x="1727330" y="110549"/>
                    <a:pt x="1739921" y="114716"/>
                    <a:pt x="1746499" y="119121"/>
                  </a:cubicBezTo>
                  <a:lnTo>
                    <a:pt x="1750661" y="125427"/>
                  </a:lnTo>
                  <a:lnTo>
                    <a:pt x="1751813" y="125730"/>
                  </a:lnTo>
                  <a:cubicBezTo>
                    <a:pt x="1760385" y="129540"/>
                    <a:pt x="1769910" y="133350"/>
                    <a:pt x="1778483" y="136207"/>
                  </a:cubicBezTo>
                  <a:cubicBezTo>
                    <a:pt x="1786103" y="139065"/>
                    <a:pt x="1793723" y="141922"/>
                    <a:pt x="1801343" y="145732"/>
                  </a:cubicBezTo>
                  <a:cubicBezTo>
                    <a:pt x="1808963" y="149542"/>
                    <a:pt x="1816583" y="152400"/>
                    <a:pt x="1824203" y="156210"/>
                  </a:cubicBezTo>
                  <a:cubicBezTo>
                    <a:pt x="1828013" y="159067"/>
                    <a:pt x="1833728" y="161925"/>
                    <a:pt x="1841348" y="165735"/>
                  </a:cubicBezTo>
                  <a:cubicBezTo>
                    <a:pt x="1845158" y="167640"/>
                    <a:pt x="1848968" y="169545"/>
                    <a:pt x="1852778" y="171450"/>
                  </a:cubicBezTo>
                  <a:cubicBezTo>
                    <a:pt x="1856588" y="173355"/>
                    <a:pt x="1861350" y="175260"/>
                    <a:pt x="1865160" y="178117"/>
                  </a:cubicBezTo>
                  <a:cubicBezTo>
                    <a:pt x="1882305" y="186690"/>
                    <a:pt x="1899450" y="195262"/>
                    <a:pt x="1907070" y="201930"/>
                  </a:cubicBezTo>
                  <a:cubicBezTo>
                    <a:pt x="1924215" y="213360"/>
                    <a:pt x="1942313" y="223837"/>
                    <a:pt x="1960410" y="236220"/>
                  </a:cubicBezTo>
                  <a:cubicBezTo>
                    <a:pt x="1968983" y="241935"/>
                    <a:pt x="1978508" y="248602"/>
                    <a:pt x="1988033" y="255270"/>
                  </a:cubicBezTo>
                  <a:lnTo>
                    <a:pt x="1988833" y="255841"/>
                  </a:lnTo>
                  <a:lnTo>
                    <a:pt x="2002949" y="264417"/>
                  </a:lnTo>
                  <a:cubicBezTo>
                    <a:pt x="2327259" y="483516"/>
                    <a:pt x="2540483" y="854556"/>
                    <a:pt x="2540483" y="1275397"/>
                  </a:cubicBezTo>
                  <a:lnTo>
                    <a:pt x="2540081" y="1283368"/>
                  </a:lnTo>
                  <a:lnTo>
                    <a:pt x="2550960" y="1284922"/>
                  </a:lnTo>
                  <a:cubicBezTo>
                    <a:pt x="2554770" y="1287779"/>
                    <a:pt x="2557627" y="1289684"/>
                    <a:pt x="2561437" y="1292542"/>
                  </a:cubicBezTo>
                  <a:cubicBezTo>
                    <a:pt x="2562390" y="1303019"/>
                    <a:pt x="2564295" y="1305877"/>
                    <a:pt x="2566200" y="1318259"/>
                  </a:cubicBezTo>
                  <a:cubicBezTo>
                    <a:pt x="2571915" y="1329689"/>
                    <a:pt x="2578582" y="1339214"/>
                    <a:pt x="2584297" y="1348739"/>
                  </a:cubicBezTo>
                  <a:lnTo>
                    <a:pt x="2591918" y="1349432"/>
                  </a:lnTo>
                  <a:lnTo>
                    <a:pt x="2591918" y="1342072"/>
                  </a:lnTo>
                  <a:lnTo>
                    <a:pt x="2599661" y="1320563"/>
                  </a:lnTo>
                  <a:lnTo>
                    <a:pt x="2599537" y="1316355"/>
                  </a:lnTo>
                  <a:cubicBezTo>
                    <a:pt x="2602395" y="1287780"/>
                    <a:pt x="2604300" y="1288732"/>
                    <a:pt x="2607157" y="1290637"/>
                  </a:cubicBezTo>
                  <a:cubicBezTo>
                    <a:pt x="2610967" y="1289685"/>
                    <a:pt x="2614777" y="1289685"/>
                    <a:pt x="2617635" y="1290637"/>
                  </a:cubicBezTo>
                  <a:cubicBezTo>
                    <a:pt x="2623350" y="1286827"/>
                    <a:pt x="2628112" y="1282065"/>
                    <a:pt x="2633827" y="1280160"/>
                  </a:cubicBezTo>
                  <a:cubicBezTo>
                    <a:pt x="2634780" y="1294447"/>
                    <a:pt x="2634780" y="1306830"/>
                    <a:pt x="2635732" y="1322070"/>
                  </a:cubicBezTo>
                  <a:cubicBezTo>
                    <a:pt x="2633827" y="1328737"/>
                    <a:pt x="2632875" y="1335405"/>
                    <a:pt x="2630970" y="1342072"/>
                  </a:cubicBezTo>
                  <a:cubicBezTo>
                    <a:pt x="2629065" y="1348740"/>
                    <a:pt x="2627160" y="1355407"/>
                    <a:pt x="2625255" y="1361122"/>
                  </a:cubicBezTo>
                  <a:cubicBezTo>
                    <a:pt x="2624302" y="1371600"/>
                    <a:pt x="2623350" y="1382077"/>
                    <a:pt x="2622397" y="1392555"/>
                  </a:cubicBezTo>
                  <a:lnTo>
                    <a:pt x="2621445" y="1408747"/>
                  </a:lnTo>
                  <a:cubicBezTo>
                    <a:pt x="2620492" y="1414462"/>
                    <a:pt x="2620492" y="1419225"/>
                    <a:pt x="2619540" y="1424940"/>
                  </a:cubicBezTo>
                  <a:lnTo>
                    <a:pt x="2615479" y="1427648"/>
                  </a:lnTo>
                  <a:lnTo>
                    <a:pt x="2615730" y="1428749"/>
                  </a:lnTo>
                  <a:lnTo>
                    <a:pt x="2619621" y="1426155"/>
                  </a:lnTo>
                  <a:lnTo>
                    <a:pt x="2621445" y="1410652"/>
                  </a:lnTo>
                  <a:lnTo>
                    <a:pt x="2622397" y="1394460"/>
                  </a:lnTo>
                  <a:cubicBezTo>
                    <a:pt x="2623350" y="1383982"/>
                    <a:pt x="2624302" y="1373505"/>
                    <a:pt x="2625255" y="1363027"/>
                  </a:cubicBezTo>
                  <a:cubicBezTo>
                    <a:pt x="2627160" y="1357312"/>
                    <a:pt x="2629065" y="1350645"/>
                    <a:pt x="2630970" y="1343977"/>
                  </a:cubicBezTo>
                  <a:cubicBezTo>
                    <a:pt x="2632875" y="1337310"/>
                    <a:pt x="2634780" y="1330642"/>
                    <a:pt x="2635732" y="1323975"/>
                  </a:cubicBezTo>
                  <a:cubicBezTo>
                    <a:pt x="2638590" y="1325880"/>
                    <a:pt x="2640495" y="1327785"/>
                    <a:pt x="2643352" y="1329690"/>
                  </a:cubicBezTo>
                  <a:cubicBezTo>
                    <a:pt x="2643352" y="1334452"/>
                    <a:pt x="2643352" y="1339215"/>
                    <a:pt x="2642400" y="1343977"/>
                  </a:cubicBezTo>
                  <a:cubicBezTo>
                    <a:pt x="2641447" y="1348740"/>
                    <a:pt x="2641447" y="1353502"/>
                    <a:pt x="2640495" y="1358265"/>
                  </a:cubicBezTo>
                  <a:cubicBezTo>
                    <a:pt x="2639542" y="1367790"/>
                    <a:pt x="2638590" y="1376362"/>
                    <a:pt x="2639542" y="1384935"/>
                  </a:cubicBezTo>
                  <a:cubicBezTo>
                    <a:pt x="2638590" y="1394460"/>
                    <a:pt x="2638590" y="1404937"/>
                    <a:pt x="2637637" y="1416367"/>
                  </a:cubicBezTo>
                  <a:cubicBezTo>
                    <a:pt x="2635732" y="1426845"/>
                    <a:pt x="2634780" y="1438275"/>
                    <a:pt x="2632875" y="1449705"/>
                  </a:cubicBezTo>
                  <a:cubicBezTo>
                    <a:pt x="2630970" y="1461135"/>
                    <a:pt x="2630017" y="1472565"/>
                    <a:pt x="2627160" y="1484947"/>
                  </a:cubicBezTo>
                  <a:cubicBezTo>
                    <a:pt x="2625255" y="1496377"/>
                    <a:pt x="2622397" y="1507807"/>
                    <a:pt x="2620492" y="1519237"/>
                  </a:cubicBezTo>
                  <a:cubicBezTo>
                    <a:pt x="2613825" y="1544955"/>
                    <a:pt x="2615730" y="1553527"/>
                    <a:pt x="2608110" y="1591627"/>
                  </a:cubicBezTo>
                  <a:cubicBezTo>
                    <a:pt x="2604300" y="1593532"/>
                    <a:pt x="2600490" y="1595437"/>
                    <a:pt x="2596680" y="1598295"/>
                  </a:cubicBezTo>
                  <a:cubicBezTo>
                    <a:pt x="2592870" y="1611630"/>
                    <a:pt x="2587155" y="1626870"/>
                    <a:pt x="2582392" y="1640205"/>
                  </a:cubicBezTo>
                  <a:cubicBezTo>
                    <a:pt x="2575725" y="1662112"/>
                    <a:pt x="2580487" y="1664970"/>
                    <a:pt x="2578582" y="1680210"/>
                  </a:cubicBezTo>
                  <a:cubicBezTo>
                    <a:pt x="2577630" y="1682115"/>
                    <a:pt x="2576677" y="1684972"/>
                    <a:pt x="2576677" y="1685925"/>
                  </a:cubicBezTo>
                  <a:cubicBezTo>
                    <a:pt x="2570962" y="1701165"/>
                    <a:pt x="2565247" y="1716405"/>
                    <a:pt x="2560485" y="1729740"/>
                  </a:cubicBezTo>
                  <a:cubicBezTo>
                    <a:pt x="2558580" y="1731645"/>
                    <a:pt x="2557627" y="1732597"/>
                    <a:pt x="2555722" y="1733550"/>
                  </a:cubicBezTo>
                  <a:cubicBezTo>
                    <a:pt x="2549055" y="1748790"/>
                    <a:pt x="2542387" y="1764982"/>
                    <a:pt x="2535720" y="1780222"/>
                  </a:cubicBezTo>
                  <a:cubicBezTo>
                    <a:pt x="2543340" y="1764982"/>
                    <a:pt x="2550007" y="1748790"/>
                    <a:pt x="2556675" y="1733550"/>
                  </a:cubicBezTo>
                  <a:cubicBezTo>
                    <a:pt x="2558580" y="1731645"/>
                    <a:pt x="2559532" y="1731645"/>
                    <a:pt x="2561437" y="1729740"/>
                  </a:cubicBezTo>
                  <a:cubicBezTo>
                    <a:pt x="2553817" y="1770697"/>
                    <a:pt x="2541435" y="1796415"/>
                    <a:pt x="2530957" y="1816417"/>
                  </a:cubicBezTo>
                  <a:cubicBezTo>
                    <a:pt x="2525242" y="1820227"/>
                    <a:pt x="2519527" y="1823085"/>
                    <a:pt x="2514765" y="1824990"/>
                  </a:cubicBezTo>
                  <a:lnTo>
                    <a:pt x="2511407" y="1831707"/>
                  </a:lnTo>
                  <a:lnTo>
                    <a:pt x="2511908" y="1832609"/>
                  </a:lnTo>
                  <a:cubicBezTo>
                    <a:pt x="2512860" y="1830704"/>
                    <a:pt x="2513813" y="1827847"/>
                    <a:pt x="2515718" y="1824989"/>
                  </a:cubicBezTo>
                  <a:cubicBezTo>
                    <a:pt x="2520480" y="1823084"/>
                    <a:pt x="2526195" y="1820227"/>
                    <a:pt x="2531910" y="1816417"/>
                  </a:cubicBezTo>
                  <a:cubicBezTo>
                    <a:pt x="2532863" y="1826894"/>
                    <a:pt x="2525243" y="1840229"/>
                    <a:pt x="2520480" y="1848802"/>
                  </a:cubicBezTo>
                  <a:cubicBezTo>
                    <a:pt x="2513813" y="1862137"/>
                    <a:pt x="2506193" y="1874519"/>
                    <a:pt x="2499525" y="1886902"/>
                  </a:cubicBezTo>
                  <a:cubicBezTo>
                    <a:pt x="2495715" y="1893569"/>
                    <a:pt x="2492858" y="1899284"/>
                    <a:pt x="2489048" y="1905952"/>
                  </a:cubicBezTo>
                  <a:cubicBezTo>
                    <a:pt x="2485238" y="1912619"/>
                    <a:pt x="2481428" y="1918334"/>
                    <a:pt x="2477618" y="1925002"/>
                  </a:cubicBezTo>
                  <a:cubicBezTo>
                    <a:pt x="2474760" y="1928812"/>
                    <a:pt x="2472855" y="1933574"/>
                    <a:pt x="2469045" y="1939289"/>
                  </a:cubicBezTo>
                  <a:cubicBezTo>
                    <a:pt x="2465235" y="1948814"/>
                    <a:pt x="2461425" y="1957387"/>
                    <a:pt x="2456663" y="1966912"/>
                  </a:cubicBezTo>
                  <a:lnTo>
                    <a:pt x="2443328" y="1993582"/>
                  </a:lnTo>
                  <a:cubicBezTo>
                    <a:pt x="2436660" y="2003107"/>
                    <a:pt x="2429993" y="2013584"/>
                    <a:pt x="2422373" y="2022157"/>
                  </a:cubicBezTo>
                  <a:cubicBezTo>
                    <a:pt x="2415705" y="2030729"/>
                    <a:pt x="2408085" y="2040254"/>
                    <a:pt x="2401418" y="2048827"/>
                  </a:cubicBezTo>
                  <a:lnTo>
                    <a:pt x="2402291" y="2047029"/>
                  </a:lnTo>
                  <a:lnTo>
                    <a:pt x="2378557" y="2079307"/>
                  </a:lnTo>
                  <a:cubicBezTo>
                    <a:pt x="2372842" y="2073592"/>
                    <a:pt x="2341410" y="2118360"/>
                    <a:pt x="2327122" y="2135505"/>
                  </a:cubicBezTo>
                  <a:lnTo>
                    <a:pt x="2316996" y="2151085"/>
                  </a:lnTo>
                  <a:lnTo>
                    <a:pt x="2327122" y="2136457"/>
                  </a:lnTo>
                  <a:cubicBezTo>
                    <a:pt x="2341410" y="2120264"/>
                    <a:pt x="2372842" y="2075497"/>
                    <a:pt x="2378557" y="2080259"/>
                  </a:cubicBezTo>
                  <a:cubicBezTo>
                    <a:pt x="2375700" y="2100262"/>
                    <a:pt x="2348077" y="2125979"/>
                    <a:pt x="2339505" y="2139314"/>
                  </a:cubicBezTo>
                  <a:cubicBezTo>
                    <a:pt x="2331885" y="2148363"/>
                    <a:pt x="2325456" y="2155031"/>
                    <a:pt x="2319383" y="2160389"/>
                  </a:cubicBezTo>
                  <a:lnTo>
                    <a:pt x="2303230" y="2172263"/>
                  </a:lnTo>
                  <a:lnTo>
                    <a:pt x="2302357" y="2173605"/>
                  </a:lnTo>
                  <a:lnTo>
                    <a:pt x="2292258" y="2181374"/>
                  </a:lnTo>
                  <a:lnTo>
                    <a:pt x="2291880" y="2184082"/>
                  </a:lnTo>
                  <a:cubicBezTo>
                    <a:pt x="2277592" y="2199322"/>
                    <a:pt x="2263305" y="2215515"/>
                    <a:pt x="2247112" y="2229802"/>
                  </a:cubicBezTo>
                  <a:cubicBezTo>
                    <a:pt x="2231872" y="2245042"/>
                    <a:pt x="2216632" y="2260282"/>
                    <a:pt x="2199487" y="2273617"/>
                  </a:cubicBezTo>
                  <a:lnTo>
                    <a:pt x="2197285" y="2275215"/>
                  </a:lnTo>
                  <a:lnTo>
                    <a:pt x="2181390" y="2295524"/>
                  </a:lnTo>
                  <a:cubicBezTo>
                    <a:pt x="2169960" y="2306002"/>
                    <a:pt x="2156625" y="2314574"/>
                    <a:pt x="2143290" y="2324099"/>
                  </a:cubicBezTo>
                  <a:lnTo>
                    <a:pt x="2107681" y="2350806"/>
                  </a:lnTo>
                  <a:lnTo>
                    <a:pt x="2107553" y="2350961"/>
                  </a:lnTo>
                  <a:lnTo>
                    <a:pt x="2143290" y="2325052"/>
                  </a:lnTo>
                  <a:cubicBezTo>
                    <a:pt x="2155672" y="2315527"/>
                    <a:pt x="2169007" y="2306002"/>
                    <a:pt x="2181390" y="2296477"/>
                  </a:cubicBezTo>
                  <a:cubicBezTo>
                    <a:pt x="2173770" y="2309812"/>
                    <a:pt x="2163292" y="2318384"/>
                    <a:pt x="2149957" y="2327909"/>
                  </a:cubicBezTo>
                  <a:cubicBezTo>
                    <a:pt x="2139004" y="2337911"/>
                    <a:pt x="2131146" y="2341959"/>
                    <a:pt x="2124359" y="2344578"/>
                  </a:cubicBezTo>
                  <a:lnTo>
                    <a:pt x="2106651" y="2352057"/>
                  </a:lnTo>
                  <a:lnTo>
                    <a:pt x="2106142" y="2352675"/>
                  </a:lnTo>
                  <a:cubicBezTo>
                    <a:pt x="2099475" y="2357437"/>
                    <a:pt x="2093760" y="2361247"/>
                    <a:pt x="2087092" y="2365057"/>
                  </a:cubicBezTo>
                  <a:lnTo>
                    <a:pt x="2079914" y="2368384"/>
                  </a:lnTo>
                  <a:lnTo>
                    <a:pt x="2061852" y="2383036"/>
                  </a:lnTo>
                  <a:cubicBezTo>
                    <a:pt x="2055184" y="2388156"/>
                    <a:pt x="2049469" y="2392204"/>
                    <a:pt x="2044230" y="2395537"/>
                  </a:cubicBezTo>
                  <a:cubicBezTo>
                    <a:pt x="2034705" y="2403157"/>
                    <a:pt x="2027085" y="2407920"/>
                    <a:pt x="2017560" y="2412682"/>
                  </a:cubicBezTo>
                  <a:cubicBezTo>
                    <a:pt x="2019465" y="2409825"/>
                    <a:pt x="2014703" y="2411730"/>
                    <a:pt x="2008988" y="2413635"/>
                  </a:cubicBezTo>
                  <a:lnTo>
                    <a:pt x="1999460" y="2417870"/>
                  </a:lnTo>
                  <a:lnTo>
                    <a:pt x="1997979" y="2418995"/>
                  </a:lnTo>
                  <a:lnTo>
                    <a:pt x="2009940" y="2414587"/>
                  </a:lnTo>
                  <a:cubicBezTo>
                    <a:pt x="2015655" y="2412682"/>
                    <a:pt x="2019465" y="2410777"/>
                    <a:pt x="2018513" y="2413635"/>
                  </a:cubicBezTo>
                  <a:cubicBezTo>
                    <a:pt x="2011845" y="2423160"/>
                    <a:pt x="1998510" y="2431732"/>
                    <a:pt x="1984223" y="2439352"/>
                  </a:cubicBezTo>
                  <a:cubicBezTo>
                    <a:pt x="1976603" y="2443162"/>
                    <a:pt x="1969935" y="2446972"/>
                    <a:pt x="1962315" y="2450783"/>
                  </a:cubicBezTo>
                  <a:cubicBezTo>
                    <a:pt x="1954695" y="2454592"/>
                    <a:pt x="1947075" y="2457450"/>
                    <a:pt x="1940408" y="2461260"/>
                  </a:cubicBezTo>
                  <a:lnTo>
                    <a:pt x="1924934" y="2463581"/>
                  </a:lnTo>
                  <a:lnTo>
                    <a:pt x="1922310" y="2465070"/>
                  </a:lnTo>
                  <a:cubicBezTo>
                    <a:pt x="1898497" y="2476500"/>
                    <a:pt x="1874685" y="2486025"/>
                    <a:pt x="1849920" y="2496502"/>
                  </a:cubicBezTo>
                  <a:lnTo>
                    <a:pt x="1846229" y="2497341"/>
                  </a:lnTo>
                  <a:lnTo>
                    <a:pt x="1824203" y="2511742"/>
                  </a:lnTo>
                  <a:cubicBezTo>
                    <a:pt x="1829918" y="2512695"/>
                    <a:pt x="1832775" y="2513647"/>
                    <a:pt x="1836585" y="2515552"/>
                  </a:cubicBezTo>
                  <a:cubicBezTo>
                    <a:pt x="1819440" y="2530792"/>
                    <a:pt x="1796580" y="2533650"/>
                    <a:pt x="1790865" y="2535555"/>
                  </a:cubicBezTo>
                  <a:cubicBezTo>
                    <a:pt x="1791818" y="2531745"/>
                    <a:pt x="1793723" y="2526982"/>
                    <a:pt x="1794675" y="2522220"/>
                  </a:cubicBezTo>
                  <a:cubicBezTo>
                    <a:pt x="1789913" y="2524125"/>
                    <a:pt x="1785150" y="2526030"/>
                    <a:pt x="1779435" y="2527935"/>
                  </a:cubicBezTo>
                  <a:cubicBezTo>
                    <a:pt x="1774673" y="2529840"/>
                    <a:pt x="1769910" y="2530792"/>
                    <a:pt x="1765148" y="2532697"/>
                  </a:cubicBezTo>
                  <a:cubicBezTo>
                    <a:pt x="1755623" y="2535555"/>
                    <a:pt x="1745145" y="2538412"/>
                    <a:pt x="1735620" y="2542222"/>
                  </a:cubicBezTo>
                  <a:lnTo>
                    <a:pt x="1731675" y="2537487"/>
                  </a:lnTo>
                  <a:lnTo>
                    <a:pt x="1717522" y="2540317"/>
                  </a:lnTo>
                  <a:cubicBezTo>
                    <a:pt x="1711807" y="2541270"/>
                    <a:pt x="1706092" y="2543175"/>
                    <a:pt x="1700377" y="2544127"/>
                  </a:cubicBezTo>
                  <a:cubicBezTo>
                    <a:pt x="1688947" y="2546985"/>
                    <a:pt x="1676565" y="2550795"/>
                    <a:pt x="1665135" y="2552700"/>
                  </a:cubicBezTo>
                  <a:lnTo>
                    <a:pt x="1663973" y="2553240"/>
                  </a:lnTo>
                  <a:lnTo>
                    <a:pt x="1697520" y="2545079"/>
                  </a:lnTo>
                  <a:cubicBezTo>
                    <a:pt x="1703235" y="2543174"/>
                    <a:pt x="1708950" y="2542222"/>
                    <a:pt x="1714665" y="2541269"/>
                  </a:cubicBezTo>
                  <a:cubicBezTo>
                    <a:pt x="1720380" y="2540317"/>
                    <a:pt x="1725142" y="2538412"/>
                    <a:pt x="1728952" y="2538412"/>
                  </a:cubicBezTo>
                  <a:cubicBezTo>
                    <a:pt x="1729905" y="2540317"/>
                    <a:pt x="1731810" y="2542222"/>
                    <a:pt x="1734667" y="2543174"/>
                  </a:cubicBezTo>
                  <a:cubicBezTo>
                    <a:pt x="1745145" y="2540317"/>
                    <a:pt x="1754670" y="2537459"/>
                    <a:pt x="1764195" y="2533649"/>
                  </a:cubicBezTo>
                  <a:cubicBezTo>
                    <a:pt x="1768957" y="2531744"/>
                    <a:pt x="1773720" y="2530792"/>
                    <a:pt x="1778482" y="2528887"/>
                  </a:cubicBezTo>
                  <a:cubicBezTo>
                    <a:pt x="1783245" y="2526982"/>
                    <a:pt x="1788007" y="2525077"/>
                    <a:pt x="1793722" y="2523172"/>
                  </a:cubicBezTo>
                  <a:cubicBezTo>
                    <a:pt x="1792770" y="2526982"/>
                    <a:pt x="1790865" y="2531744"/>
                    <a:pt x="1789912" y="2536507"/>
                  </a:cubicBezTo>
                  <a:cubicBezTo>
                    <a:pt x="1776577" y="2543174"/>
                    <a:pt x="1763242" y="2548889"/>
                    <a:pt x="1749907" y="2555557"/>
                  </a:cubicBezTo>
                  <a:lnTo>
                    <a:pt x="1747946" y="2555008"/>
                  </a:lnTo>
                  <a:lnTo>
                    <a:pt x="1720380" y="2566034"/>
                  </a:lnTo>
                  <a:cubicBezTo>
                    <a:pt x="1711808" y="2568892"/>
                    <a:pt x="1704188" y="2570797"/>
                    <a:pt x="1697520" y="2572702"/>
                  </a:cubicBezTo>
                  <a:cubicBezTo>
                    <a:pt x="1683233" y="2576512"/>
                    <a:pt x="1672755" y="2578417"/>
                    <a:pt x="1663230" y="2581274"/>
                  </a:cubicBezTo>
                  <a:cubicBezTo>
                    <a:pt x="1663707" y="2578893"/>
                    <a:pt x="1657754" y="2578893"/>
                    <a:pt x="1649062" y="2580084"/>
                  </a:cubicBezTo>
                  <a:lnTo>
                    <a:pt x="1619428" y="2585850"/>
                  </a:lnTo>
                  <a:lnTo>
                    <a:pt x="1618462" y="2587942"/>
                  </a:lnTo>
                  <a:cubicBezTo>
                    <a:pt x="1593697" y="2593657"/>
                    <a:pt x="1566075" y="2598419"/>
                    <a:pt x="1539405" y="2603182"/>
                  </a:cubicBezTo>
                  <a:cubicBezTo>
                    <a:pt x="1530832" y="2602229"/>
                    <a:pt x="1531785" y="2600324"/>
                    <a:pt x="1521307" y="2598419"/>
                  </a:cubicBezTo>
                  <a:cubicBezTo>
                    <a:pt x="1516545" y="2598419"/>
                    <a:pt x="1511782" y="2598419"/>
                    <a:pt x="1506067" y="2598419"/>
                  </a:cubicBezTo>
                  <a:cubicBezTo>
                    <a:pt x="1498447" y="2601277"/>
                    <a:pt x="1488922" y="2604134"/>
                    <a:pt x="1479397" y="2606992"/>
                  </a:cubicBezTo>
                  <a:cubicBezTo>
                    <a:pt x="1470825" y="2607944"/>
                    <a:pt x="1463205" y="2608897"/>
                    <a:pt x="1455585" y="2608897"/>
                  </a:cubicBezTo>
                  <a:cubicBezTo>
                    <a:pt x="1447965" y="2608897"/>
                    <a:pt x="1440345" y="2609849"/>
                    <a:pt x="1431772" y="2609849"/>
                  </a:cubicBezTo>
                  <a:lnTo>
                    <a:pt x="1429185" y="2608741"/>
                  </a:lnTo>
                  <a:lnTo>
                    <a:pt x="1407484" y="2612588"/>
                  </a:lnTo>
                  <a:cubicBezTo>
                    <a:pt x="1399626" y="2612707"/>
                    <a:pt x="1391768" y="2611278"/>
                    <a:pt x="1381290" y="2607944"/>
                  </a:cubicBezTo>
                  <a:cubicBezTo>
                    <a:pt x="1381290" y="2607944"/>
                    <a:pt x="1382243" y="2606992"/>
                    <a:pt x="1382243" y="2606992"/>
                  </a:cubicBezTo>
                  <a:cubicBezTo>
                    <a:pt x="1384148" y="2605087"/>
                    <a:pt x="1385100" y="2603182"/>
                    <a:pt x="1387005" y="2600324"/>
                  </a:cubicBezTo>
                  <a:cubicBezTo>
                    <a:pt x="1379385" y="2599372"/>
                    <a:pt x="1371765" y="2598419"/>
                    <a:pt x="1365098" y="2597467"/>
                  </a:cubicBezTo>
                  <a:cubicBezTo>
                    <a:pt x="1367955" y="2595562"/>
                    <a:pt x="1372718" y="2593657"/>
                    <a:pt x="1375575" y="2591752"/>
                  </a:cubicBezTo>
                  <a:cubicBezTo>
                    <a:pt x="1386053" y="2591752"/>
                    <a:pt x="1396530" y="2591752"/>
                    <a:pt x="1407008" y="2590799"/>
                  </a:cubicBezTo>
                  <a:cubicBezTo>
                    <a:pt x="1417485" y="2589847"/>
                    <a:pt x="1427010" y="2589847"/>
                    <a:pt x="1437488" y="2589847"/>
                  </a:cubicBezTo>
                  <a:lnTo>
                    <a:pt x="1481302" y="2590799"/>
                  </a:lnTo>
                  <a:lnTo>
                    <a:pt x="1511782" y="2587942"/>
                  </a:lnTo>
                  <a:cubicBezTo>
                    <a:pt x="1531785" y="2584132"/>
                    <a:pt x="1550835" y="2579369"/>
                    <a:pt x="1568932" y="2575559"/>
                  </a:cubicBezTo>
                  <a:cubicBezTo>
                    <a:pt x="1585125" y="2570797"/>
                    <a:pt x="1596555" y="2568892"/>
                    <a:pt x="1607032" y="2566987"/>
                  </a:cubicBezTo>
                  <a:cubicBezTo>
                    <a:pt x="1617510" y="2566034"/>
                    <a:pt x="1627035" y="2566034"/>
                    <a:pt x="1635607" y="2566034"/>
                  </a:cubicBezTo>
                  <a:lnTo>
                    <a:pt x="1637595" y="2565111"/>
                  </a:lnTo>
                  <a:lnTo>
                    <a:pt x="1609890" y="2566035"/>
                  </a:lnTo>
                  <a:cubicBezTo>
                    <a:pt x="1599412" y="2566987"/>
                    <a:pt x="1587030" y="2569845"/>
                    <a:pt x="1571790" y="2574607"/>
                  </a:cubicBezTo>
                  <a:cubicBezTo>
                    <a:pt x="1553692" y="2578417"/>
                    <a:pt x="1534642" y="2583180"/>
                    <a:pt x="1514640" y="2586990"/>
                  </a:cubicBezTo>
                  <a:cubicBezTo>
                    <a:pt x="1505115" y="2587942"/>
                    <a:pt x="1495590" y="2588895"/>
                    <a:pt x="1484160" y="2589847"/>
                  </a:cubicBezTo>
                  <a:cubicBezTo>
                    <a:pt x="1470825" y="2589847"/>
                    <a:pt x="1455585" y="2589847"/>
                    <a:pt x="1440345" y="2588895"/>
                  </a:cubicBezTo>
                  <a:cubicBezTo>
                    <a:pt x="1430820" y="2588895"/>
                    <a:pt x="1420342" y="2589847"/>
                    <a:pt x="1409865" y="2589847"/>
                  </a:cubicBezTo>
                  <a:cubicBezTo>
                    <a:pt x="1399387" y="2590800"/>
                    <a:pt x="1388910" y="2590800"/>
                    <a:pt x="1378432" y="2590800"/>
                  </a:cubicBezTo>
                  <a:cubicBezTo>
                    <a:pt x="1377480" y="2588895"/>
                    <a:pt x="1378432" y="2587942"/>
                    <a:pt x="1379385" y="2586990"/>
                  </a:cubicBezTo>
                  <a:cubicBezTo>
                    <a:pt x="1381290" y="2584132"/>
                    <a:pt x="1384147" y="2581275"/>
                    <a:pt x="1386052" y="2577465"/>
                  </a:cubicBezTo>
                  <a:cubicBezTo>
                    <a:pt x="1479397" y="2573655"/>
                    <a:pt x="1585125" y="2555557"/>
                    <a:pt x="1679422" y="2528887"/>
                  </a:cubicBezTo>
                  <a:cubicBezTo>
                    <a:pt x="1748955" y="2508885"/>
                    <a:pt x="1814677" y="2485072"/>
                    <a:pt x="1878495" y="2453640"/>
                  </a:cubicBezTo>
                  <a:cubicBezTo>
                    <a:pt x="1893735" y="2445067"/>
                    <a:pt x="1911832" y="2435542"/>
                    <a:pt x="1930882" y="2426017"/>
                  </a:cubicBezTo>
                  <a:cubicBezTo>
                    <a:pt x="1940407" y="2421255"/>
                    <a:pt x="1950885" y="2416492"/>
                    <a:pt x="1960410" y="2410777"/>
                  </a:cubicBezTo>
                  <a:cubicBezTo>
                    <a:pt x="1969935" y="2405062"/>
                    <a:pt x="1980412" y="2400300"/>
                    <a:pt x="1990890" y="2394585"/>
                  </a:cubicBezTo>
                  <a:cubicBezTo>
                    <a:pt x="2010892" y="2383155"/>
                    <a:pt x="2029942" y="2371725"/>
                    <a:pt x="2048040" y="2360295"/>
                  </a:cubicBezTo>
                  <a:cubicBezTo>
                    <a:pt x="2066137" y="2347912"/>
                    <a:pt x="2081377" y="2336482"/>
                    <a:pt x="2093760" y="2325052"/>
                  </a:cubicBezTo>
                  <a:cubicBezTo>
                    <a:pt x="2122335" y="2304097"/>
                    <a:pt x="2150910" y="2283142"/>
                    <a:pt x="2179485" y="2258377"/>
                  </a:cubicBezTo>
                  <a:cubicBezTo>
                    <a:pt x="2187105" y="2251710"/>
                    <a:pt x="2195677" y="2245995"/>
                    <a:pt x="2203297" y="2239327"/>
                  </a:cubicBezTo>
                  <a:cubicBezTo>
                    <a:pt x="2210917" y="2232660"/>
                    <a:pt x="2218537" y="2225992"/>
                    <a:pt x="2226157" y="2219325"/>
                  </a:cubicBezTo>
                  <a:cubicBezTo>
                    <a:pt x="2238540" y="2208847"/>
                    <a:pt x="2249017" y="2199322"/>
                    <a:pt x="2260447" y="2187892"/>
                  </a:cubicBezTo>
                  <a:cubicBezTo>
                    <a:pt x="2265210" y="2179320"/>
                    <a:pt x="2270925" y="2171700"/>
                    <a:pt x="2274735" y="2164080"/>
                  </a:cubicBezTo>
                  <a:lnTo>
                    <a:pt x="2295258" y="2145267"/>
                  </a:lnTo>
                  <a:lnTo>
                    <a:pt x="2295423" y="2144085"/>
                  </a:lnTo>
                  <a:lnTo>
                    <a:pt x="2275688" y="2162175"/>
                  </a:lnTo>
                  <a:cubicBezTo>
                    <a:pt x="2271878" y="2169795"/>
                    <a:pt x="2266163" y="2177415"/>
                    <a:pt x="2261400" y="2185987"/>
                  </a:cubicBezTo>
                  <a:cubicBezTo>
                    <a:pt x="2249970" y="2197417"/>
                    <a:pt x="2239493" y="2206942"/>
                    <a:pt x="2227110" y="2217420"/>
                  </a:cubicBezTo>
                  <a:cubicBezTo>
                    <a:pt x="2219490" y="2224087"/>
                    <a:pt x="2211870" y="2230755"/>
                    <a:pt x="2204250" y="2237422"/>
                  </a:cubicBezTo>
                  <a:cubicBezTo>
                    <a:pt x="2196630" y="2244090"/>
                    <a:pt x="2189010" y="2249805"/>
                    <a:pt x="2180438" y="2256472"/>
                  </a:cubicBezTo>
                  <a:cubicBezTo>
                    <a:pt x="2151863" y="2280285"/>
                    <a:pt x="2124240" y="2302192"/>
                    <a:pt x="2094713" y="2323147"/>
                  </a:cubicBezTo>
                  <a:cubicBezTo>
                    <a:pt x="2082330" y="2334577"/>
                    <a:pt x="2066138" y="2346960"/>
                    <a:pt x="2048993" y="2358390"/>
                  </a:cubicBezTo>
                  <a:cubicBezTo>
                    <a:pt x="2030895" y="2369820"/>
                    <a:pt x="2011845" y="2382202"/>
                    <a:pt x="1991843" y="2392680"/>
                  </a:cubicBezTo>
                  <a:cubicBezTo>
                    <a:pt x="1981365" y="2398395"/>
                    <a:pt x="1971840" y="2403157"/>
                    <a:pt x="1961363" y="2408872"/>
                  </a:cubicBezTo>
                  <a:cubicBezTo>
                    <a:pt x="1951838" y="2414587"/>
                    <a:pt x="1941360" y="2419350"/>
                    <a:pt x="1931835" y="2424112"/>
                  </a:cubicBezTo>
                  <a:cubicBezTo>
                    <a:pt x="1912785" y="2433637"/>
                    <a:pt x="1894688" y="2443162"/>
                    <a:pt x="1879448" y="2451735"/>
                  </a:cubicBezTo>
                  <a:cubicBezTo>
                    <a:pt x="1815630" y="2482215"/>
                    <a:pt x="1749908" y="2506027"/>
                    <a:pt x="1680375" y="2526982"/>
                  </a:cubicBezTo>
                  <a:cubicBezTo>
                    <a:pt x="1586078" y="2553652"/>
                    <a:pt x="1480350" y="2571750"/>
                    <a:pt x="1387005" y="2575560"/>
                  </a:cubicBezTo>
                  <a:cubicBezTo>
                    <a:pt x="1379385" y="2575560"/>
                    <a:pt x="1370813" y="2575560"/>
                    <a:pt x="1365098" y="2575560"/>
                  </a:cubicBezTo>
                  <a:cubicBezTo>
                    <a:pt x="1364145" y="2572702"/>
                    <a:pt x="1362240" y="2570797"/>
                    <a:pt x="1362240" y="2567940"/>
                  </a:cubicBezTo>
                  <a:cubicBezTo>
                    <a:pt x="1358430" y="2566035"/>
                    <a:pt x="1348905" y="2566987"/>
                    <a:pt x="1339380" y="2566987"/>
                  </a:cubicBezTo>
                  <a:cubicBezTo>
                    <a:pt x="1330808" y="2569845"/>
                    <a:pt x="1319378" y="2572702"/>
                    <a:pt x="1318425" y="2575560"/>
                  </a:cubicBezTo>
                  <a:cubicBezTo>
                    <a:pt x="1294613" y="2576512"/>
                    <a:pt x="1275563" y="2576512"/>
                    <a:pt x="1257465" y="2576512"/>
                  </a:cubicBezTo>
                  <a:cubicBezTo>
                    <a:pt x="1240320" y="2575560"/>
                    <a:pt x="1226033" y="2574607"/>
                    <a:pt x="1212698" y="2574607"/>
                  </a:cubicBezTo>
                  <a:cubicBezTo>
                    <a:pt x="1205078" y="2573655"/>
                    <a:pt x="1198410" y="2572702"/>
                    <a:pt x="1190790" y="2572702"/>
                  </a:cubicBezTo>
                  <a:cubicBezTo>
                    <a:pt x="1183170" y="2571750"/>
                    <a:pt x="1175550" y="2570797"/>
                    <a:pt x="1168883" y="2568892"/>
                  </a:cubicBezTo>
                  <a:lnTo>
                    <a:pt x="1182080" y="2554816"/>
                  </a:lnTo>
                  <a:lnTo>
                    <a:pt x="1179360" y="2555557"/>
                  </a:lnTo>
                  <a:lnTo>
                    <a:pt x="1130192" y="2546452"/>
                  </a:lnTo>
                  <a:lnTo>
                    <a:pt x="1127925" y="2546985"/>
                  </a:lnTo>
                  <a:cubicBezTo>
                    <a:pt x="1090778" y="2541270"/>
                    <a:pt x="1060298" y="2535555"/>
                    <a:pt x="1033628" y="2529840"/>
                  </a:cubicBezTo>
                  <a:cubicBezTo>
                    <a:pt x="1020293" y="2526982"/>
                    <a:pt x="1007910" y="2524125"/>
                    <a:pt x="996480" y="2522220"/>
                  </a:cubicBezTo>
                  <a:cubicBezTo>
                    <a:pt x="985050" y="2519362"/>
                    <a:pt x="974573" y="2517457"/>
                    <a:pt x="964095" y="2516505"/>
                  </a:cubicBezTo>
                  <a:cubicBezTo>
                    <a:pt x="951713" y="2510790"/>
                    <a:pt x="938378" y="2505075"/>
                    <a:pt x="925043" y="2498407"/>
                  </a:cubicBezTo>
                  <a:cubicBezTo>
                    <a:pt x="911708" y="2493645"/>
                    <a:pt x="897420" y="2487930"/>
                    <a:pt x="876465" y="2480310"/>
                  </a:cubicBezTo>
                  <a:cubicBezTo>
                    <a:pt x="859320" y="2473642"/>
                    <a:pt x="842175" y="2466975"/>
                    <a:pt x="825983" y="2460307"/>
                  </a:cubicBezTo>
                  <a:cubicBezTo>
                    <a:pt x="830745" y="2455545"/>
                    <a:pt x="832650" y="2454592"/>
                    <a:pt x="834555" y="2453640"/>
                  </a:cubicBezTo>
                  <a:cubicBezTo>
                    <a:pt x="846938" y="2456497"/>
                    <a:pt x="858368" y="2458402"/>
                    <a:pt x="869798" y="2460307"/>
                  </a:cubicBezTo>
                  <a:cubicBezTo>
                    <a:pt x="875513" y="2465070"/>
                    <a:pt x="880275" y="2468880"/>
                    <a:pt x="885038" y="2473642"/>
                  </a:cubicBezTo>
                  <a:cubicBezTo>
                    <a:pt x="898373" y="2476500"/>
                    <a:pt x="912660" y="2482215"/>
                    <a:pt x="937425" y="2488882"/>
                  </a:cubicBezTo>
                  <a:cubicBezTo>
                    <a:pt x="975525" y="2503170"/>
                    <a:pt x="1006958" y="2509837"/>
                    <a:pt x="1041248" y="2515552"/>
                  </a:cubicBezTo>
                  <a:cubicBezTo>
                    <a:pt x="1049820" y="2517457"/>
                    <a:pt x="1058393" y="2518410"/>
                    <a:pt x="1066965" y="2520315"/>
                  </a:cubicBezTo>
                  <a:cubicBezTo>
                    <a:pt x="1075538" y="2521267"/>
                    <a:pt x="1085063" y="2523172"/>
                    <a:pt x="1094588" y="2525077"/>
                  </a:cubicBezTo>
                  <a:cubicBezTo>
                    <a:pt x="1104113" y="2526982"/>
                    <a:pt x="1114590" y="2528887"/>
                    <a:pt x="1125068" y="2531745"/>
                  </a:cubicBezTo>
                  <a:lnTo>
                    <a:pt x="1158657" y="2539008"/>
                  </a:lnTo>
                  <a:lnTo>
                    <a:pt x="1161262" y="2538412"/>
                  </a:lnTo>
                  <a:cubicBezTo>
                    <a:pt x="1171740" y="2540317"/>
                    <a:pt x="1181265" y="2541270"/>
                    <a:pt x="1192695" y="2543175"/>
                  </a:cubicBezTo>
                  <a:cubicBezTo>
                    <a:pt x="1193647" y="2542222"/>
                    <a:pt x="1193647" y="2542222"/>
                    <a:pt x="1193647" y="2541270"/>
                  </a:cubicBezTo>
                  <a:cubicBezTo>
                    <a:pt x="1208887" y="2542222"/>
                    <a:pt x="1225080" y="2542222"/>
                    <a:pt x="1239367" y="2543175"/>
                  </a:cubicBezTo>
                  <a:cubicBezTo>
                    <a:pt x="1242225" y="2543175"/>
                    <a:pt x="1246035" y="2544127"/>
                    <a:pt x="1246987" y="2544127"/>
                  </a:cubicBezTo>
                  <a:cubicBezTo>
                    <a:pt x="1271752" y="2545080"/>
                    <a:pt x="1294612" y="2544127"/>
                    <a:pt x="1317472" y="2544127"/>
                  </a:cubicBezTo>
                  <a:cubicBezTo>
                    <a:pt x="1335570" y="2545080"/>
                    <a:pt x="1352715" y="2545080"/>
                    <a:pt x="1368907" y="2546032"/>
                  </a:cubicBezTo>
                  <a:cubicBezTo>
                    <a:pt x="1389862" y="2545080"/>
                    <a:pt x="1410817" y="2542222"/>
                    <a:pt x="1429867" y="2541270"/>
                  </a:cubicBezTo>
                  <a:cubicBezTo>
                    <a:pt x="1432725" y="2541270"/>
                    <a:pt x="1436535" y="2541270"/>
                    <a:pt x="1437487" y="2541270"/>
                  </a:cubicBezTo>
                  <a:cubicBezTo>
                    <a:pt x="1438440" y="2544127"/>
                    <a:pt x="1440345" y="2546032"/>
                    <a:pt x="1440345" y="2548890"/>
                  </a:cubicBezTo>
                  <a:cubicBezTo>
                    <a:pt x="1468920" y="2546985"/>
                    <a:pt x="1486065" y="2544127"/>
                    <a:pt x="1500352" y="2541270"/>
                  </a:cubicBezTo>
                  <a:cubicBezTo>
                    <a:pt x="1514640" y="2539365"/>
                    <a:pt x="1525117" y="2536507"/>
                    <a:pt x="1540357" y="2531745"/>
                  </a:cubicBezTo>
                  <a:cubicBezTo>
                    <a:pt x="1547977" y="2530792"/>
                    <a:pt x="1555597" y="2529840"/>
                    <a:pt x="1563217" y="2527935"/>
                  </a:cubicBezTo>
                  <a:cubicBezTo>
                    <a:pt x="1567980" y="2526982"/>
                    <a:pt x="1572742" y="2526982"/>
                    <a:pt x="1577505" y="2526030"/>
                  </a:cubicBezTo>
                  <a:cubicBezTo>
                    <a:pt x="1588935" y="2523172"/>
                    <a:pt x="1598460" y="2521267"/>
                    <a:pt x="1608937" y="2518410"/>
                  </a:cubicBezTo>
                  <a:cubicBezTo>
                    <a:pt x="1617510" y="2516505"/>
                    <a:pt x="1626082" y="2514600"/>
                    <a:pt x="1634655" y="2512695"/>
                  </a:cubicBezTo>
                  <a:cubicBezTo>
                    <a:pt x="1643227" y="2510790"/>
                    <a:pt x="1651800" y="2507932"/>
                    <a:pt x="1660372" y="2506027"/>
                  </a:cubicBezTo>
                  <a:lnTo>
                    <a:pt x="1707545" y="2497863"/>
                  </a:lnTo>
                  <a:lnTo>
                    <a:pt x="1713713" y="2495550"/>
                  </a:lnTo>
                  <a:cubicBezTo>
                    <a:pt x="1697520" y="2498407"/>
                    <a:pt x="1680375" y="2501265"/>
                    <a:pt x="1664183" y="2504122"/>
                  </a:cubicBezTo>
                  <a:cubicBezTo>
                    <a:pt x="1655610" y="2506027"/>
                    <a:pt x="1647038" y="2508885"/>
                    <a:pt x="1638465" y="2510790"/>
                  </a:cubicBezTo>
                  <a:cubicBezTo>
                    <a:pt x="1629893" y="2512695"/>
                    <a:pt x="1621320" y="2514600"/>
                    <a:pt x="1612748" y="2516505"/>
                  </a:cubicBezTo>
                  <a:cubicBezTo>
                    <a:pt x="1601318" y="2519362"/>
                    <a:pt x="1592745" y="2521267"/>
                    <a:pt x="1581315" y="2524125"/>
                  </a:cubicBezTo>
                  <a:cubicBezTo>
                    <a:pt x="1576553" y="2525077"/>
                    <a:pt x="1571790" y="2525077"/>
                    <a:pt x="1567028" y="2526030"/>
                  </a:cubicBezTo>
                  <a:cubicBezTo>
                    <a:pt x="1559408" y="2526982"/>
                    <a:pt x="1551788" y="2527935"/>
                    <a:pt x="1544168" y="2529840"/>
                  </a:cubicBezTo>
                  <a:cubicBezTo>
                    <a:pt x="1517498" y="2532697"/>
                    <a:pt x="1498448" y="2533650"/>
                    <a:pt x="1482255" y="2535555"/>
                  </a:cubicBezTo>
                  <a:cubicBezTo>
                    <a:pt x="1467015" y="2537460"/>
                    <a:pt x="1454633" y="2539365"/>
                    <a:pt x="1440345" y="2539365"/>
                  </a:cubicBezTo>
                  <a:cubicBezTo>
                    <a:pt x="1438440" y="2539365"/>
                    <a:pt x="1435583" y="2539365"/>
                    <a:pt x="1432725" y="2539365"/>
                  </a:cubicBezTo>
                  <a:cubicBezTo>
                    <a:pt x="1413675" y="2541270"/>
                    <a:pt x="1392720" y="2544127"/>
                    <a:pt x="1371765" y="2544127"/>
                  </a:cubicBezTo>
                  <a:cubicBezTo>
                    <a:pt x="1355573" y="2543175"/>
                    <a:pt x="1338428" y="2543175"/>
                    <a:pt x="1320330" y="2542222"/>
                  </a:cubicBezTo>
                  <a:cubicBezTo>
                    <a:pt x="1297470" y="2542222"/>
                    <a:pt x="1274610" y="2543175"/>
                    <a:pt x="1249845" y="2542222"/>
                  </a:cubicBezTo>
                  <a:cubicBezTo>
                    <a:pt x="1247940" y="2542222"/>
                    <a:pt x="1245083" y="2541270"/>
                    <a:pt x="1242225" y="2541270"/>
                  </a:cubicBezTo>
                  <a:cubicBezTo>
                    <a:pt x="1231748" y="2537460"/>
                    <a:pt x="1224128" y="2533650"/>
                    <a:pt x="1212698" y="2528887"/>
                  </a:cubicBezTo>
                  <a:cubicBezTo>
                    <a:pt x="1207935" y="2532697"/>
                    <a:pt x="1201268" y="2535555"/>
                    <a:pt x="1196505" y="2539365"/>
                  </a:cubicBezTo>
                  <a:lnTo>
                    <a:pt x="1196464" y="2539447"/>
                  </a:lnTo>
                  <a:lnTo>
                    <a:pt x="1209840" y="2530792"/>
                  </a:lnTo>
                  <a:cubicBezTo>
                    <a:pt x="1221270" y="2535554"/>
                    <a:pt x="1229843" y="2539364"/>
                    <a:pt x="1239368" y="2543174"/>
                  </a:cubicBezTo>
                  <a:cubicBezTo>
                    <a:pt x="1224128" y="2543174"/>
                    <a:pt x="1207935" y="2542222"/>
                    <a:pt x="1193648" y="2541269"/>
                  </a:cubicBezTo>
                  <a:lnTo>
                    <a:pt x="1194008" y="2541036"/>
                  </a:lnTo>
                  <a:lnTo>
                    <a:pt x="1164120" y="2536507"/>
                  </a:lnTo>
                  <a:cubicBezTo>
                    <a:pt x="1151738" y="2533650"/>
                    <a:pt x="1140308" y="2531745"/>
                    <a:pt x="1128878" y="2528887"/>
                  </a:cubicBezTo>
                  <a:cubicBezTo>
                    <a:pt x="1118400" y="2526030"/>
                    <a:pt x="1107923" y="2524125"/>
                    <a:pt x="1098398" y="2522220"/>
                  </a:cubicBezTo>
                  <a:cubicBezTo>
                    <a:pt x="1088873" y="2520315"/>
                    <a:pt x="1079348" y="2519362"/>
                    <a:pt x="1070775" y="2517457"/>
                  </a:cubicBezTo>
                  <a:cubicBezTo>
                    <a:pt x="1062203" y="2515552"/>
                    <a:pt x="1053630" y="2514600"/>
                    <a:pt x="1045058" y="2512695"/>
                  </a:cubicBezTo>
                  <a:cubicBezTo>
                    <a:pt x="1010768" y="2506980"/>
                    <a:pt x="979335" y="2500312"/>
                    <a:pt x="941235" y="2486025"/>
                  </a:cubicBezTo>
                  <a:cubicBezTo>
                    <a:pt x="916470" y="2480310"/>
                    <a:pt x="902183" y="2474595"/>
                    <a:pt x="888848" y="2470785"/>
                  </a:cubicBezTo>
                  <a:cubicBezTo>
                    <a:pt x="883133" y="2466975"/>
                    <a:pt x="878370" y="2462212"/>
                    <a:pt x="873608" y="2457450"/>
                  </a:cubicBezTo>
                  <a:cubicBezTo>
                    <a:pt x="862178" y="2455545"/>
                    <a:pt x="850748" y="2453640"/>
                    <a:pt x="838365" y="2450782"/>
                  </a:cubicBezTo>
                  <a:cubicBezTo>
                    <a:pt x="820268" y="2442210"/>
                    <a:pt x="804075" y="2433637"/>
                    <a:pt x="785978" y="2424112"/>
                  </a:cubicBezTo>
                  <a:cubicBezTo>
                    <a:pt x="780263" y="2424112"/>
                    <a:pt x="776453" y="2425065"/>
                    <a:pt x="770738" y="2425065"/>
                  </a:cubicBezTo>
                  <a:cubicBezTo>
                    <a:pt x="751688" y="2415540"/>
                    <a:pt x="734543" y="2406967"/>
                    <a:pt x="716445" y="2397442"/>
                  </a:cubicBezTo>
                  <a:cubicBezTo>
                    <a:pt x="713588" y="2391727"/>
                    <a:pt x="709778" y="2386012"/>
                    <a:pt x="706920" y="2380297"/>
                  </a:cubicBezTo>
                  <a:cubicBezTo>
                    <a:pt x="706920" y="2380297"/>
                    <a:pt x="707873" y="2380297"/>
                    <a:pt x="708825" y="2379345"/>
                  </a:cubicBezTo>
                  <a:cubicBezTo>
                    <a:pt x="719303" y="2386012"/>
                    <a:pt x="730733" y="2391727"/>
                    <a:pt x="742163" y="2397442"/>
                  </a:cubicBezTo>
                  <a:cubicBezTo>
                    <a:pt x="753593" y="2403157"/>
                    <a:pt x="764070" y="2408872"/>
                    <a:pt x="775500" y="2415540"/>
                  </a:cubicBezTo>
                  <a:cubicBezTo>
                    <a:pt x="779310" y="2413635"/>
                    <a:pt x="782168" y="2411730"/>
                    <a:pt x="785025" y="2409825"/>
                  </a:cubicBezTo>
                  <a:cubicBezTo>
                    <a:pt x="766928" y="2401252"/>
                    <a:pt x="755498" y="2391727"/>
                    <a:pt x="745973" y="2384107"/>
                  </a:cubicBezTo>
                  <a:cubicBezTo>
                    <a:pt x="736448" y="2376487"/>
                    <a:pt x="726923" y="2371725"/>
                    <a:pt x="713588" y="2369820"/>
                  </a:cubicBezTo>
                  <a:cubicBezTo>
                    <a:pt x="686918" y="2350770"/>
                    <a:pt x="678345" y="2350770"/>
                    <a:pt x="668820" y="2344102"/>
                  </a:cubicBezTo>
                  <a:cubicBezTo>
                    <a:pt x="655485" y="2335530"/>
                    <a:pt x="643103" y="2327910"/>
                    <a:pt x="630720" y="2319337"/>
                  </a:cubicBezTo>
                  <a:cubicBezTo>
                    <a:pt x="600240" y="2302192"/>
                    <a:pt x="608813" y="2320290"/>
                    <a:pt x="570713" y="2293620"/>
                  </a:cubicBezTo>
                  <a:cubicBezTo>
                    <a:pt x="563093" y="2287905"/>
                    <a:pt x="556425" y="2282190"/>
                    <a:pt x="547853" y="2274570"/>
                  </a:cubicBezTo>
                  <a:cubicBezTo>
                    <a:pt x="549758" y="2274570"/>
                    <a:pt x="551663" y="2273617"/>
                    <a:pt x="552615" y="2272665"/>
                  </a:cubicBezTo>
                  <a:cubicBezTo>
                    <a:pt x="561188" y="2275522"/>
                    <a:pt x="567855" y="2277427"/>
                    <a:pt x="575475" y="2279332"/>
                  </a:cubicBezTo>
                  <a:cubicBezTo>
                    <a:pt x="559283" y="2261235"/>
                    <a:pt x="556425" y="2253615"/>
                    <a:pt x="527850" y="2229802"/>
                  </a:cubicBezTo>
                  <a:cubicBezTo>
                    <a:pt x="518325" y="2222182"/>
                    <a:pt x="509753" y="2214562"/>
                    <a:pt x="501180" y="2207895"/>
                  </a:cubicBezTo>
                  <a:cubicBezTo>
                    <a:pt x="492608" y="2200275"/>
                    <a:pt x="484035" y="2193607"/>
                    <a:pt x="476415" y="2185987"/>
                  </a:cubicBezTo>
                  <a:cubicBezTo>
                    <a:pt x="470700" y="2180272"/>
                    <a:pt x="455460" y="2174557"/>
                    <a:pt x="444983" y="2160270"/>
                  </a:cubicBezTo>
                  <a:cubicBezTo>
                    <a:pt x="428790" y="2143125"/>
                    <a:pt x="415455" y="2126932"/>
                    <a:pt x="399263" y="2109787"/>
                  </a:cubicBezTo>
                  <a:lnTo>
                    <a:pt x="396126" y="2099983"/>
                  </a:lnTo>
                  <a:lnTo>
                    <a:pt x="386880" y="2090737"/>
                  </a:lnTo>
                  <a:cubicBezTo>
                    <a:pt x="376403" y="2080260"/>
                    <a:pt x="365925" y="2068830"/>
                    <a:pt x="355448" y="2056447"/>
                  </a:cubicBezTo>
                  <a:cubicBezTo>
                    <a:pt x="353543" y="2049780"/>
                    <a:pt x="339255" y="2031682"/>
                    <a:pt x="351638" y="2039302"/>
                  </a:cubicBezTo>
                  <a:cubicBezTo>
                    <a:pt x="346875" y="2033587"/>
                    <a:pt x="343065" y="2026920"/>
                    <a:pt x="339255" y="2022157"/>
                  </a:cubicBezTo>
                  <a:lnTo>
                    <a:pt x="337780" y="2019844"/>
                  </a:lnTo>
                  <a:lnTo>
                    <a:pt x="323062" y="2009774"/>
                  </a:lnTo>
                  <a:cubicBezTo>
                    <a:pt x="311632" y="1996439"/>
                    <a:pt x="302107" y="1982152"/>
                    <a:pt x="294487" y="1968817"/>
                  </a:cubicBezTo>
                  <a:cubicBezTo>
                    <a:pt x="286867" y="1954529"/>
                    <a:pt x="281152" y="1941194"/>
                    <a:pt x="278295" y="1930717"/>
                  </a:cubicBezTo>
                  <a:lnTo>
                    <a:pt x="276390" y="1930717"/>
                  </a:lnTo>
                  <a:cubicBezTo>
                    <a:pt x="268770" y="1917382"/>
                    <a:pt x="261150" y="1903095"/>
                    <a:pt x="254483" y="1888807"/>
                  </a:cubicBezTo>
                  <a:cubicBezTo>
                    <a:pt x="247815" y="1874520"/>
                    <a:pt x="240195" y="1861185"/>
                    <a:pt x="233528" y="1846897"/>
                  </a:cubicBezTo>
                  <a:cubicBezTo>
                    <a:pt x="225908" y="1830705"/>
                    <a:pt x="218288" y="1814512"/>
                    <a:pt x="211620" y="1798320"/>
                  </a:cubicBezTo>
                  <a:cubicBezTo>
                    <a:pt x="204953" y="1782127"/>
                    <a:pt x="198285" y="1764982"/>
                    <a:pt x="191618" y="1748790"/>
                  </a:cubicBezTo>
                  <a:cubicBezTo>
                    <a:pt x="199238" y="1759267"/>
                    <a:pt x="205905" y="1769745"/>
                    <a:pt x="211620" y="1782127"/>
                  </a:cubicBezTo>
                  <a:cubicBezTo>
                    <a:pt x="217335" y="1794510"/>
                    <a:pt x="223050" y="1807845"/>
                    <a:pt x="231623" y="1824037"/>
                  </a:cubicBezTo>
                  <a:cubicBezTo>
                    <a:pt x="235433" y="1829752"/>
                    <a:pt x="236385" y="1839277"/>
                    <a:pt x="238290" y="1846897"/>
                  </a:cubicBezTo>
                  <a:lnTo>
                    <a:pt x="241046" y="1850938"/>
                  </a:lnTo>
                  <a:lnTo>
                    <a:pt x="237654" y="1833303"/>
                  </a:lnTo>
                  <a:lnTo>
                    <a:pt x="228809" y="1817250"/>
                  </a:lnTo>
                  <a:lnTo>
                    <a:pt x="214411" y="1784874"/>
                  </a:lnTo>
                  <a:lnTo>
                    <a:pt x="197332" y="1756409"/>
                  </a:lnTo>
                  <a:cubicBezTo>
                    <a:pt x="190665" y="1737359"/>
                    <a:pt x="183045" y="1718309"/>
                    <a:pt x="176377" y="1699259"/>
                  </a:cubicBezTo>
                  <a:lnTo>
                    <a:pt x="158424" y="1640674"/>
                  </a:lnTo>
                  <a:lnTo>
                    <a:pt x="152529" y="1623596"/>
                  </a:lnTo>
                  <a:cubicBezTo>
                    <a:pt x="142540" y="1590017"/>
                    <a:pt x="133959" y="1555831"/>
                    <a:pt x="126853" y="1521108"/>
                  </a:cubicBezTo>
                  <a:lnTo>
                    <a:pt x="115498" y="1446707"/>
                  </a:lnTo>
                  <a:lnTo>
                    <a:pt x="115417" y="1448752"/>
                  </a:lnTo>
                  <a:cubicBezTo>
                    <a:pt x="115417" y="1453515"/>
                    <a:pt x="115417" y="1457325"/>
                    <a:pt x="116370" y="1463992"/>
                  </a:cubicBezTo>
                  <a:cubicBezTo>
                    <a:pt x="118275" y="1475422"/>
                    <a:pt x="120180" y="1486852"/>
                    <a:pt x="121132" y="1499235"/>
                  </a:cubicBezTo>
                  <a:cubicBezTo>
                    <a:pt x="123037" y="1511617"/>
                    <a:pt x="124942" y="1524000"/>
                    <a:pt x="126847" y="1535430"/>
                  </a:cubicBezTo>
                  <a:cubicBezTo>
                    <a:pt x="122085" y="1526857"/>
                    <a:pt x="120180" y="1515427"/>
                    <a:pt x="117322" y="1503997"/>
                  </a:cubicBezTo>
                  <a:cubicBezTo>
                    <a:pt x="115417" y="1491615"/>
                    <a:pt x="113512" y="1478280"/>
                    <a:pt x="110655" y="1463992"/>
                  </a:cubicBezTo>
                  <a:cubicBezTo>
                    <a:pt x="105892" y="1463992"/>
                    <a:pt x="104940" y="1463992"/>
                    <a:pt x="103035" y="1463992"/>
                  </a:cubicBezTo>
                  <a:cubicBezTo>
                    <a:pt x="102082" y="1453515"/>
                    <a:pt x="101130" y="1443990"/>
                    <a:pt x="98272" y="1427797"/>
                  </a:cubicBezTo>
                  <a:cubicBezTo>
                    <a:pt x="96367" y="1420177"/>
                    <a:pt x="93510" y="1412557"/>
                    <a:pt x="91605" y="1404937"/>
                  </a:cubicBezTo>
                  <a:cubicBezTo>
                    <a:pt x="89700" y="1397317"/>
                    <a:pt x="87795" y="1389697"/>
                    <a:pt x="85890" y="1383030"/>
                  </a:cubicBezTo>
                  <a:cubicBezTo>
                    <a:pt x="80175" y="1376362"/>
                    <a:pt x="75412" y="1371600"/>
                    <a:pt x="69697" y="1365885"/>
                  </a:cubicBezTo>
                  <a:cubicBezTo>
                    <a:pt x="67792" y="1365885"/>
                    <a:pt x="66840" y="1365885"/>
                    <a:pt x="64935" y="1365885"/>
                  </a:cubicBezTo>
                  <a:cubicBezTo>
                    <a:pt x="63030" y="1360170"/>
                    <a:pt x="61125" y="1351597"/>
                    <a:pt x="60172" y="1342072"/>
                  </a:cubicBezTo>
                  <a:cubicBezTo>
                    <a:pt x="59220" y="1332547"/>
                    <a:pt x="58267" y="1322070"/>
                    <a:pt x="58267" y="1311592"/>
                  </a:cubicBezTo>
                  <a:cubicBezTo>
                    <a:pt x="58267" y="1291590"/>
                    <a:pt x="59220" y="1273492"/>
                    <a:pt x="62077" y="1268730"/>
                  </a:cubicBezTo>
                  <a:cubicBezTo>
                    <a:pt x="63030" y="1263015"/>
                    <a:pt x="63030" y="1258252"/>
                    <a:pt x="63982" y="1253490"/>
                  </a:cubicBezTo>
                  <a:lnTo>
                    <a:pt x="67226" y="1243037"/>
                  </a:lnTo>
                  <a:lnTo>
                    <a:pt x="65649" y="1219200"/>
                  </a:lnTo>
                  <a:cubicBezTo>
                    <a:pt x="65887" y="1207294"/>
                    <a:pt x="66839" y="1194911"/>
                    <a:pt x="67792" y="1183957"/>
                  </a:cubicBezTo>
                  <a:lnTo>
                    <a:pt x="71602" y="1176814"/>
                  </a:lnTo>
                  <a:lnTo>
                    <a:pt x="71602" y="1172527"/>
                  </a:lnTo>
                  <a:cubicBezTo>
                    <a:pt x="69697" y="1178242"/>
                    <a:pt x="66840" y="1182052"/>
                    <a:pt x="63982" y="1186815"/>
                  </a:cubicBezTo>
                  <a:cubicBezTo>
                    <a:pt x="62077" y="1183005"/>
                    <a:pt x="59220" y="1181100"/>
                    <a:pt x="57315" y="1177290"/>
                  </a:cubicBezTo>
                  <a:cubicBezTo>
                    <a:pt x="53505" y="1171575"/>
                    <a:pt x="54457" y="1120140"/>
                    <a:pt x="44932" y="1160145"/>
                  </a:cubicBezTo>
                  <a:lnTo>
                    <a:pt x="42670" y="1146572"/>
                  </a:lnTo>
                  <a:lnTo>
                    <a:pt x="42075" y="1147762"/>
                  </a:lnTo>
                  <a:cubicBezTo>
                    <a:pt x="41122" y="1160145"/>
                    <a:pt x="39217" y="1173480"/>
                    <a:pt x="38265" y="1185862"/>
                  </a:cubicBezTo>
                  <a:cubicBezTo>
                    <a:pt x="37312" y="1198245"/>
                    <a:pt x="35407" y="1211580"/>
                    <a:pt x="35407" y="1223962"/>
                  </a:cubicBezTo>
                  <a:cubicBezTo>
                    <a:pt x="34455" y="1233487"/>
                    <a:pt x="33502" y="1243965"/>
                    <a:pt x="32550" y="1253490"/>
                  </a:cubicBezTo>
                  <a:lnTo>
                    <a:pt x="32550" y="1314449"/>
                  </a:lnTo>
                  <a:cubicBezTo>
                    <a:pt x="32550" y="1324927"/>
                    <a:pt x="32550" y="1335404"/>
                    <a:pt x="33502" y="1345882"/>
                  </a:cubicBezTo>
                  <a:cubicBezTo>
                    <a:pt x="34455" y="1356359"/>
                    <a:pt x="35407" y="1366837"/>
                    <a:pt x="35407" y="1377314"/>
                  </a:cubicBezTo>
                  <a:cubicBezTo>
                    <a:pt x="31597" y="1378267"/>
                    <a:pt x="32550" y="1413509"/>
                    <a:pt x="26835" y="1406842"/>
                  </a:cubicBezTo>
                  <a:cubicBezTo>
                    <a:pt x="25882" y="1406842"/>
                    <a:pt x="25882" y="1406842"/>
                    <a:pt x="24930" y="1406842"/>
                  </a:cubicBezTo>
                  <a:cubicBezTo>
                    <a:pt x="19215" y="1385887"/>
                    <a:pt x="19215" y="1367789"/>
                    <a:pt x="19215" y="1349692"/>
                  </a:cubicBezTo>
                  <a:cubicBezTo>
                    <a:pt x="19215" y="1331594"/>
                    <a:pt x="22072" y="1313497"/>
                    <a:pt x="19215" y="1290637"/>
                  </a:cubicBezTo>
                  <a:cubicBezTo>
                    <a:pt x="20167" y="1274444"/>
                    <a:pt x="22072" y="1260157"/>
                    <a:pt x="23977" y="1244917"/>
                  </a:cubicBezTo>
                  <a:lnTo>
                    <a:pt x="32546" y="1253485"/>
                  </a:lnTo>
                  <a:lnTo>
                    <a:pt x="24930" y="1243965"/>
                  </a:lnTo>
                  <a:cubicBezTo>
                    <a:pt x="23025" y="1234440"/>
                    <a:pt x="23025" y="1223962"/>
                    <a:pt x="23025" y="1209675"/>
                  </a:cubicBezTo>
                  <a:cubicBezTo>
                    <a:pt x="23025" y="1195387"/>
                    <a:pt x="23977" y="1178242"/>
                    <a:pt x="24930" y="1157287"/>
                  </a:cubicBezTo>
                  <a:cubicBezTo>
                    <a:pt x="24930" y="1152525"/>
                    <a:pt x="25882" y="1147762"/>
                    <a:pt x="25882" y="1143000"/>
                  </a:cubicBezTo>
                  <a:cubicBezTo>
                    <a:pt x="26835" y="1135380"/>
                    <a:pt x="27787" y="1126807"/>
                    <a:pt x="28740" y="1119187"/>
                  </a:cubicBezTo>
                  <a:cubicBezTo>
                    <a:pt x="32550" y="1105852"/>
                    <a:pt x="36360" y="1089660"/>
                    <a:pt x="40170" y="1076325"/>
                  </a:cubicBezTo>
                  <a:lnTo>
                    <a:pt x="45865" y="1047851"/>
                  </a:lnTo>
                  <a:lnTo>
                    <a:pt x="43980" y="1041082"/>
                  </a:lnTo>
                  <a:cubicBezTo>
                    <a:pt x="42075" y="1053465"/>
                    <a:pt x="39217" y="1064895"/>
                    <a:pt x="37312" y="1079182"/>
                  </a:cubicBezTo>
                  <a:cubicBezTo>
                    <a:pt x="33502" y="1092517"/>
                    <a:pt x="29692" y="1108710"/>
                    <a:pt x="25882" y="1122045"/>
                  </a:cubicBezTo>
                  <a:cubicBezTo>
                    <a:pt x="24930" y="1129665"/>
                    <a:pt x="23977" y="1138237"/>
                    <a:pt x="23025" y="1145857"/>
                  </a:cubicBezTo>
                  <a:cubicBezTo>
                    <a:pt x="23025" y="1150620"/>
                    <a:pt x="22072" y="1155382"/>
                    <a:pt x="22072" y="1160145"/>
                  </a:cubicBezTo>
                  <a:cubicBezTo>
                    <a:pt x="22072" y="1181100"/>
                    <a:pt x="21120" y="1198245"/>
                    <a:pt x="20167" y="1212532"/>
                  </a:cubicBezTo>
                  <a:cubicBezTo>
                    <a:pt x="20167" y="1226820"/>
                    <a:pt x="21120" y="1237297"/>
                    <a:pt x="22072" y="1246822"/>
                  </a:cubicBezTo>
                  <a:cubicBezTo>
                    <a:pt x="20167" y="1263015"/>
                    <a:pt x="18262" y="1277302"/>
                    <a:pt x="17310" y="1292542"/>
                  </a:cubicBezTo>
                  <a:cubicBezTo>
                    <a:pt x="20167" y="1315402"/>
                    <a:pt x="17310" y="1333500"/>
                    <a:pt x="17310" y="1351597"/>
                  </a:cubicBezTo>
                  <a:cubicBezTo>
                    <a:pt x="17310" y="1369695"/>
                    <a:pt x="17310" y="1387792"/>
                    <a:pt x="23025" y="1408747"/>
                  </a:cubicBezTo>
                  <a:cubicBezTo>
                    <a:pt x="23025" y="1408747"/>
                    <a:pt x="23977" y="1408747"/>
                    <a:pt x="24930" y="1408747"/>
                  </a:cubicBezTo>
                  <a:cubicBezTo>
                    <a:pt x="28740" y="1426845"/>
                    <a:pt x="32550" y="1443990"/>
                    <a:pt x="37312" y="1463040"/>
                  </a:cubicBezTo>
                  <a:cubicBezTo>
                    <a:pt x="38265" y="1475422"/>
                    <a:pt x="41122" y="1486852"/>
                    <a:pt x="43980" y="1507807"/>
                  </a:cubicBezTo>
                  <a:cubicBezTo>
                    <a:pt x="48742" y="1524000"/>
                    <a:pt x="53505" y="1539240"/>
                    <a:pt x="58267" y="1553527"/>
                  </a:cubicBezTo>
                  <a:cubicBezTo>
                    <a:pt x="60410" y="1580673"/>
                    <a:pt x="74876" y="1623893"/>
                    <a:pt x="80770" y="1651843"/>
                  </a:cubicBezTo>
                  <a:lnTo>
                    <a:pt x="82734" y="1670685"/>
                  </a:lnTo>
                  <a:lnTo>
                    <a:pt x="86843" y="1670685"/>
                  </a:lnTo>
                  <a:cubicBezTo>
                    <a:pt x="97320" y="1697355"/>
                    <a:pt x="103988" y="1711642"/>
                    <a:pt x="107798" y="1721167"/>
                  </a:cubicBezTo>
                  <a:cubicBezTo>
                    <a:pt x="112560" y="1730692"/>
                    <a:pt x="114465" y="1737360"/>
                    <a:pt x="115418" y="1746885"/>
                  </a:cubicBezTo>
                  <a:cubicBezTo>
                    <a:pt x="111608" y="1745932"/>
                    <a:pt x="106845" y="1736407"/>
                    <a:pt x="101130" y="1724977"/>
                  </a:cubicBezTo>
                  <a:cubicBezTo>
                    <a:pt x="95415" y="1713547"/>
                    <a:pt x="90653" y="1700212"/>
                    <a:pt x="85890" y="1690687"/>
                  </a:cubicBezTo>
                  <a:cubicBezTo>
                    <a:pt x="81128" y="1678305"/>
                    <a:pt x="89700" y="1712595"/>
                    <a:pt x="84938" y="1700212"/>
                  </a:cubicBezTo>
                  <a:lnTo>
                    <a:pt x="76651" y="1674524"/>
                  </a:lnTo>
                  <a:lnTo>
                    <a:pt x="70650" y="1675447"/>
                  </a:lnTo>
                  <a:cubicBezTo>
                    <a:pt x="67792" y="1667827"/>
                    <a:pt x="65887" y="1660207"/>
                    <a:pt x="63982" y="1653540"/>
                  </a:cubicBezTo>
                  <a:cubicBezTo>
                    <a:pt x="53505" y="1643062"/>
                    <a:pt x="45885" y="1621155"/>
                    <a:pt x="41122" y="1601152"/>
                  </a:cubicBezTo>
                  <a:cubicBezTo>
                    <a:pt x="36360" y="1581150"/>
                    <a:pt x="32550" y="1562100"/>
                    <a:pt x="26835" y="1554480"/>
                  </a:cubicBezTo>
                  <a:cubicBezTo>
                    <a:pt x="22072" y="1537335"/>
                    <a:pt x="22072" y="1519237"/>
                    <a:pt x="25882" y="1515427"/>
                  </a:cubicBezTo>
                  <a:cubicBezTo>
                    <a:pt x="23977" y="1500187"/>
                    <a:pt x="21120" y="1484947"/>
                    <a:pt x="19215" y="1469707"/>
                  </a:cubicBezTo>
                  <a:cubicBezTo>
                    <a:pt x="17310" y="1454467"/>
                    <a:pt x="16357" y="1439227"/>
                    <a:pt x="14452" y="1423987"/>
                  </a:cubicBezTo>
                  <a:cubicBezTo>
                    <a:pt x="10642" y="1412557"/>
                    <a:pt x="6832" y="1403032"/>
                    <a:pt x="3975" y="1390650"/>
                  </a:cubicBezTo>
                  <a:cubicBezTo>
                    <a:pt x="-1740" y="1325880"/>
                    <a:pt x="-2693" y="1250632"/>
                    <a:pt x="10642" y="1213485"/>
                  </a:cubicBezTo>
                  <a:cubicBezTo>
                    <a:pt x="11595" y="1197292"/>
                    <a:pt x="12547" y="1177290"/>
                    <a:pt x="17310" y="1167765"/>
                  </a:cubicBezTo>
                  <a:cubicBezTo>
                    <a:pt x="15405" y="1159192"/>
                    <a:pt x="13500" y="1151572"/>
                    <a:pt x="11595" y="1143000"/>
                  </a:cubicBezTo>
                  <a:cubicBezTo>
                    <a:pt x="13500" y="1126807"/>
                    <a:pt x="11595" y="1089660"/>
                    <a:pt x="23025" y="1074420"/>
                  </a:cubicBezTo>
                  <a:cubicBezTo>
                    <a:pt x="23977" y="1067752"/>
                    <a:pt x="24930" y="1062990"/>
                    <a:pt x="25882" y="1058227"/>
                  </a:cubicBezTo>
                  <a:cubicBezTo>
                    <a:pt x="27787" y="1034415"/>
                    <a:pt x="29692" y="1018222"/>
                    <a:pt x="33502" y="1002982"/>
                  </a:cubicBezTo>
                  <a:cubicBezTo>
                    <a:pt x="40170" y="989647"/>
                    <a:pt x="48742" y="967740"/>
                    <a:pt x="53505" y="962977"/>
                  </a:cubicBezTo>
                  <a:cubicBezTo>
                    <a:pt x="58267" y="973455"/>
                    <a:pt x="46837" y="1000125"/>
                    <a:pt x="48742" y="1017270"/>
                  </a:cubicBezTo>
                  <a:lnTo>
                    <a:pt x="53503" y="1007964"/>
                  </a:lnTo>
                  <a:lnTo>
                    <a:pt x="56362" y="985718"/>
                  </a:lnTo>
                  <a:cubicBezTo>
                    <a:pt x="58267" y="975597"/>
                    <a:pt x="59696" y="966311"/>
                    <a:pt x="57315" y="961072"/>
                  </a:cubicBezTo>
                  <a:cubicBezTo>
                    <a:pt x="60172" y="949642"/>
                    <a:pt x="63030" y="941069"/>
                    <a:pt x="65887" y="929639"/>
                  </a:cubicBezTo>
                  <a:cubicBezTo>
                    <a:pt x="70650" y="914399"/>
                    <a:pt x="74460" y="898207"/>
                    <a:pt x="79222" y="882014"/>
                  </a:cubicBezTo>
                  <a:cubicBezTo>
                    <a:pt x="83985" y="865822"/>
                    <a:pt x="89700" y="849629"/>
                    <a:pt x="95415" y="833437"/>
                  </a:cubicBezTo>
                  <a:lnTo>
                    <a:pt x="96628" y="832072"/>
                  </a:lnTo>
                  <a:lnTo>
                    <a:pt x="103988" y="793432"/>
                  </a:lnTo>
                  <a:cubicBezTo>
                    <a:pt x="107798" y="785812"/>
                    <a:pt x="111608" y="775334"/>
                    <a:pt x="114465" y="765809"/>
                  </a:cubicBezTo>
                  <a:cubicBezTo>
                    <a:pt x="118275" y="756284"/>
                    <a:pt x="123038" y="748664"/>
                    <a:pt x="126848" y="742949"/>
                  </a:cubicBezTo>
                  <a:cubicBezTo>
                    <a:pt x="135420" y="726757"/>
                    <a:pt x="142088" y="710564"/>
                    <a:pt x="151613" y="695324"/>
                  </a:cubicBezTo>
                  <a:cubicBezTo>
                    <a:pt x="158280" y="680084"/>
                    <a:pt x="164948" y="667702"/>
                    <a:pt x="171615" y="652462"/>
                  </a:cubicBezTo>
                  <a:cubicBezTo>
                    <a:pt x="172568" y="639127"/>
                    <a:pt x="191618" y="614362"/>
                    <a:pt x="200190" y="597217"/>
                  </a:cubicBezTo>
                  <a:cubicBezTo>
                    <a:pt x="204953" y="591502"/>
                    <a:pt x="210668" y="585787"/>
                    <a:pt x="221145" y="573404"/>
                  </a:cubicBezTo>
                  <a:cubicBezTo>
                    <a:pt x="227813" y="559117"/>
                    <a:pt x="233528" y="548639"/>
                    <a:pt x="238290" y="540067"/>
                  </a:cubicBezTo>
                  <a:cubicBezTo>
                    <a:pt x="243053" y="531494"/>
                    <a:pt x="247815" y="525779"/>
                    <a:pt x="252578" y="519112"/>
                  </a:cubicBezTo>
                  <a:cubicBezTo>
                    <a:pt x="258293" y="513397"/>
                    <a:pt x="266865" y="503872"/>
                    <a:pt x="267818" y="511492"/>
                  </a:cubicBezTo>
                  <a:cubicBezTo>
                    <a:pt x="268770" y="510539"/>
                    <a:pt x="270675" y="507682"/>
                    <a:pt x="271628" y="505777"/>
                  </a:cubicBezTo>
                  <a:cubicBezTo>
                    <a:pt x="276390" y="495299"/>
                    <a:pt x="281153" y="485774"/>
                    <a:pt x="286868" y="475297"/>
                  </a:cubicBezTo>
                  <a:cubicBezTo>
                    <a:pt x="296393" y="464819"/>
                    <a:pt x="307823" y="446722"/>
                    <a:pt x="316395" y="441007"/>
                  </a:cubicBezTo>
                  <a:cubicBezTo>
                    <a:pt x="309966" y="453151"/>
                    <a:pt x="316932" y="450829"/>
                    <a:pt x="317199" y="455339"/>
                  </a:cubicBezTo>
                  <a:lnTo>
                    <a:pt x="315045" y="461363"/>
                  </a:lnTo>
                  <a:lnTo>
                    <a:pt x="345922" y="429577"/>
                  </a:lnTo>
                  <a:cubicBezTo>
                    <a:pt x="348780" y="423862"/>
                    <a:pt x="354495" y="417195"/>
                    <a:pt x="361162" y="409575"/>
                  </a:cubicBezTo>
                  <a:cubicBezTo>
                    <a:pt x="367830" y="402907"/>
                    <a:pt x="375450" y="396240"/>
                    <a:pt x="381165" y="390525"/>
                  </a:cubicBezTo>
                  <a:lnTo>
                    <a:pt x="382889" y="392440"/>
                  </a:lnTo>
                  <a:lnTo>
                    <a:pt x="382118" y="391477"/>
                  </a:lnTo>
                  <a:cubicBezTo>
                    <a:pt x="390690" y="382904"/>
                    <a:pt x="398310" y="374332"/>
                    <a:pt x="406883" y="366712"/>
                  </a:cubicBezTo>
                  <a:cubicBezTo>
                    <a:pt x="414503" y="359092"/>
                    <a:pt x="423075" y="351472"/>
                    <a:pt x="431648" y="343852"/>
                  </a:cubicBezTo>
                  <a:cubicBezTo>
                    <a:pt x="442125" y="333374"/>
                    <a:pt x="448793" y="324802"/>
                    <a:pt x="458318" y="315277"/>
                  </a:cubicBezTo>
                  <a:cubicBezTo>
                    <a:pt x="470700" y="305752"/>
                    <a:pt x="484035" y="296227"/>
                    <a:pt x="495465" y="287654"/>
                  </a:cubicBezTo>
                  <a:cubicBezTo>
                    <a:pt x="508800" y="277177"/>
                    <a:pt x="522135" y="267652"/>
                    <a:pt x="535470" y="258127"/>
                  </a:cubicBezTo>
                  <a:lnTo>
                    <a:pt x="559389" y="241440"/>
                  </a:lnTo>
                  <a:lnTo>
                    <a:pt x="575475" y="226694"/>
                  </a:lnTo>
                  <a:cubicBezTo>
                    <a:pt x="585000" y="220979"/>
                    <a:pt x="594525" y="215264"/>
                    <a:pt x="604050" y="209549"/>
                  </a:cubicBezTo>
                  <a:cubicBezTo>
                    <a:pt x="613575" y="203834"/>
                    <a:pt x="624052" y="199072"/>
                    <a:pt x="634530" y="193357"/>
                  </a:cubicBezTo>
                  <a:lnTo>
                    <a:pt x="638565" y="191282"/>
                  </a:lnTo>
                  <a:lnTo>
                    <a:pt x="648937" y="181094"/>
                  </a:lnTo>
                  <a:cubicBezTo>
                    <a:pt x="654771" y="176688"/>
                    <a:pt x="661201" y="172402"/>
                    <a:pt x="665963" y="168592"/>
                  </a:cubicBezTo>
                  <a:cubicBezTo>
                    <a:pt x="673583" y="162877"/>
                    <a:pt x="679298" y="160496"/>
                    <a:pt x="684656" y="159067"/>
                  </a:cubicBezTo>
                  <a:lnTo>
                    <a:pt x="697880" y="156023"/>
                  </a:lnTo>
                  <a:lnTo>
                    <a:pt x="700252" y="154304"/>
                  </a:lnTo>
                  <a:cubicBezTo>
                    <a:pt x="782167" y="109537"/>
                    <a:pt x="869797" y="74294"/>
                    <a:pt x="959332" y="49529"/>
                  </a:cubicBezTo>
                  <a:lnTo>
                    <a:pt x="968945" y="47439"/>
                  </a:lnTo>
                  <a:lnTo>
                    <a:pt x="995527" y="38099"/>
                  </a:lnTo>
                  <a:cubicBezTo>
                    <a:pt x="1001719" y="36194"/>
                    <a:pt x="1008148" y="35003"/>
                    <a:pt x="1013863" y="34408"/>
                  </a:cubicBezTo>
                  <a:lnTo>
                    <a:pt x="1023424" y="34327"/>
                  </a:lnTo>
                  <a:lnTo>
                    <a:pt x="1026960" y="33337"/>
                  </a:lnTo>
                  <a:cubicBezTo>
                    <a:pt x="1097445" y="17144"/>
                    <a:pt x="1169835" y="7619"/>
                    <a:pt x="1244130" y="4762"/>
                  </a:cubicBezTo>
                  <a:cubicBezTo>
                    <a:pt x="1262704" y="5238"/>
                    <a:pt x="1283897" y="4762"/>
                    <a:pt x="1305804" y="4524"/>
                  </a:cubicBezTo>
                  <a:cubicBezTo>
                    <a:pt x="1327712" y="4285"/>
                    <a:pt x="1350334" y="4285"/>
                    <a:pt x="1371765" y="5714"/>
                  </a:cubicBezTo>
                  <a:lnTo>
                    <a:pt x="1372993" y="6635"/>
                  </a:lnTo>
                  <a:lnTo>
                    <a:pt x="1405103" y="2857"/>
                  </a:lnTo>
                  <a:cubicBezTo>
                    <a:pt x="1415580" y="4762"/>
                    <a:pt x="1425105" y="5714"/>
                    <a:pt x="1434630" y="7619"/>
                  </a:cubicBezTo>
                  <a:cubicBezTo>
                    <a:pt x="1444155" y="9524"/>
                    <a:pt x="1453680" y="10477"/>
                    <a:pt x="1464158" y="13334"/>
                  </a:cubicBezTo>
                  <a:lnTo>
                    <a:pt x="1479392" y="16797"/>
                  </a:lnTo>
                  <a:lnTo>
                    <a:pt x="1463205" y="12382"/>
                  </a:lnTo>
                  <a:cubicBezTo>
                    <a:pt x="1453680" y="10477"/>
                    <a:pt x="1443202" y="8572"/>
                    <a:pt x="1433677" y="6667"/>
                  </a:cubicBezTo>
                  <a:cubicBezTo>
                    <a:pt x="1424152" y="4762"/>
                    <a:pt x="1414627" y="3810"/>
                    <a:pt x="1404150" y="1905"/>
                  </a:cubicBezTo>
                  <a:cubicBezTo>
                    <a:pt x="1404150" y="1905"/>
                    <a:pt x="1404150" y="952"/>
                    <a:pt x="140415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pic>
          <p:nvPicPr>
            <p:cNvPr id="18" name="Wheel" descr="Diagram&#10;&#10;Description automatically generated">
              <a:extLst>
                <a:ext uri="{FF2B5EF4-FFF2-40B4-BE49-F238E27FC236}">
                  <a16:creationId xmlns:a16="http://schemas.microsoft.com/office/drawing/2014/main" id="{8DA42AFB-D5E6-FC15-E35F-552F39EB67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32616" y="665616"/>
              <a:ext cx="5526768" cy="5526768"/>
            </a:xfrm>
            <a:prstGeom prst="rect">
              <a:avLst/>
            </a:prstGeom>
            <a:effectLst>
              <a:outerShdw blurRad="2159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9" name="Picture 18" descr="Chart&#10;&#10;Description automatically generated">
              <a:extLst>
                <a:ext uri="{FF2B5EF4-FFF2-40B4-BE49-F238E27FC236}">
                  <a16:creationId xmlns:a16="http://schemas.microsoft.com/office/drawing/2014/main" id="{C094E8AE-B52B-88EB-A55F-895398339F9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30058" y="665614"/>
              <a:ext cx="5531886" cy="5526769"/>
            </a:xfrm>
            <a:prstGeom prst="rect">
              <a:avLst/>
            </a:prstGeom>
          </p:spPr>
        </p:pic>
        <p:pic>
          <p:nvPicPr>
            <p:cNvPr id="20" name="Picture 19" descr="A picture containing chart&#10;&#10;Description automatically generated">
              <a:extLst>
                <a:ext uri="{FF2B5EF4-FFF2-40B4-BE49-F238E27FC236}">
                  <a16:creationId xmlns:a16="http://schemas.microsoft.com/office/drawing/2014/main" id="{AB8FA09C-F582-4F58-574D-D6BCB9E6B8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31957" y="667512"/>
              <a:ext cx="5528086" cy="5522976"/>
            </a:xfrm>
            <a:prstGeom prst="rect">
              <a:avLst/>
            </a:prstGeom>
          </p:spPr>
        </p:pic>
        <p:pic>
          <p:nvPicPr>
            <p:cNvPr id="21" name="Picture 20" descr="Chart&#10;&#10;Description automatically generated with medium confidence">
              <a:extLst>
                <a:ext uri="{FF2B5EF4-FFF2-40B4-BE49-F238E27FC236}">
                  <a16:creationId xmlns:a16="http://schemas.microsoft.com/office/drawing/2014/main" id="{C1C546BF-0B87-F8B2-C8E7-B9EB7EB88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31955" y="667512"/>
              <a:ext cx="5528089" cy="5522976"/>
            </a:xfrm>
            <a:prstGeom prst="rect">
              <a:avLst/>
            </a:prstGeom>
          </p:spPr>
        </p:pic>
        <p:pic>
          <p:nvPicPr>
            <p:cNvPr id="22" name="Picture 21" descr="Chart, sunburst chart&#10;&#10;Description automatically generated">
              <a:extLst>
                <a:ext uri="{FF2B5EF4-FFF2-40B4-BE49-F238E27FC236}">
                  <a16:creationId xmlns:a16="http://schemas.microsoft.com/office/drawing/2014/main" id="{3D932B60-3DFA-7CE7-FC0C-19B9D93755E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34512" y="667512"/>
              <a:ext cx="5522976" cy="5522976"/>
            </a:xfrm>
            <a:prstGeom prst="rect">
              <a:avLst/>
            </a:prstGeom>
          </p:spPr>
        </p:pic>
        <p:pic>
          <p:nvPicPr>
            <p:cNvPr id="24" name="Picture 23" descr="Chart&#10;&#10;Description automatically generated">
              <a:extLst>
                <a:ext uri="{FF2B5EF4-FFF2-40B4-BE49-F238E27FC236}">
                  <a16:creationId xmlns:a16="http://schemas.microsoft.com/office/drawing/2014/main" id="{9B01C15C-A054-1D05-FCF7-6BD00D4EE49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40864" y="667512"/>
              <a:ext cx="5522976" cy="5522976"/>
            </a:xfrm>
            <a:prstGeom prst="rect">
              <a:avLst/>
            </a:prstGeom>
          </p:spPr>
        </p:pic>
        <p:pic>
          <p:nvPicPr>
            <p:cNvPr id="25" name="Picture 24" descr="Chart&#10;&#10;Description automatically generated">
              <a:extLst>
                <a:ext uri="{FF2B5EF4-FFF2-40B4-BE49-F238E27FC236}">
                  <a16:creationId xmlns:a16="http://schemas.microsoft.com/office/drawing/2014/main" id="{8E0B6B2E-362B-F80B-C5D0-85D4E48A626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47216" y="667512"/>
              <a:ext cx="5522976" cy="5522976"/>
            </a:xfrm>
            <a:prstGeom prst="rect">
              <a:avLst/>
            </a:prstGeom>
          </p:spPr>
        </p:pic>
        <p:pic>
          <p:nvPicPr>
            <p:cNvPr id="26" name="Wheel" descr="Diagram&#10;&#10;Description automatically generated">
              <a:extLst>
                <a:ext uri="{FF2B5EF4-FFF2-40B4-BE49-F238E27FC236}">
                  <a16:creationId xmlns:a16="http://schemas.microsoft.com/office/drawing/2014/main" id="{E5547F32-C4D8-59B3-8A78-9DB8961A3C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49776" y="665614"/>
              <a:ext cx="5526768" cy="5526768"/>
            </a:xfrm>
            <a:prstGeom prst="rect">
              <a:avLst/>
            </a:prstGeom>
            <a:effectLst>
              <a:outerShdw blurRad="2159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7" name="Graphic 4" descr="A curved brushstroke">
            <a:extLst>
              <a:ext uri="{FF2B5EF4-FFF2-40B4-BE49-F238E27FC236}">
                <a16:creationId xmlns:a16="http://schemas.microsoft.com/office/drawing/2014/main" id="{84B163CF-CA43-F392-C95A-1CA741520C34}"/>
              </a:ext>
            </a:extLst>
          </p:cNvPr>
          <p:cNvGrpSpPr/>
          <p:nvPr/>
        </p:nvGrpSpPr>
        <p:grpSpPr>
          <a:xfrm rot="1156545">
            <a:off x="9354341" y="803650"/>
            <a:ext cx="2485615" cy="2033278"/>
            <a:chOff x="3040836" y="401089"/>
            <a:chExt cx="2019208" cy="1484326"/>
          </a:xfrm>
          <a:solidFill>
            <a:schemeClr val="bg1"/>
          </a:solidFill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123EA943-AA47-51D3-23E8-BB48951C3FBA}"/>
                </a:ext>
              </a:extLst>
            </p:cNvPr>
            <p:cNvSpPr/>
            <p:nvPr/>
          </p:nvSpPr>
          <p:spPr>
            <a:xfrm>
              <a:off x="3146664" y="1316730"/>
              <a:ext cx="19272" cy="14570"/>
            </a:xfrm>
            <a:custGeom>
              <a:avLst/>
              <a:gdLst>
                <a:gd name="connsiteX0" fmla="*/ 0 w 19272"/>
                <a:gd name="connsiteY0" fmla="*/ 4007 h 14570"/>
                <a:gd name="connsiteX1" fmla="*/ 19273 w 19272"/>
                <a:gd name="connsiteY1" fmla="*/ 8963 h 14570"/>
                <a:gd name="connsiteX2" fmla="*/ 0 w 19272"/>
                <a:gd name="connsiteY2" fmla="*/ 4007 h 14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272" h="14570">
                  <a:moveTo>
                    <a:pt x="0" y="4007"/>
                  </a:moveTo>
                  <a:cubicBezTo>
                    <a:pt x="6072" y="16639"/>
                    <a:pt x="12530" y="17492"/>
                    <a:pt x="19273" y="8963"/>
                  </a:cubicBezTo>
                  <a:cubicBezTo>
                    <a:pt x="12774" y="8861"/>
                    <a:pt x="6763" y="-7284"/>
                    <a:pt x="0" y="4007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6F7C410B-3D3F-3558-0CE4-892466D9F05E}"/>
                </a:ext>
              </a:extLst>
            </p:cNvPr>
            <p:cNvSpPr/>
            <p:nvPr/>
          </p:nvSpPr>
          <p:spPr>
            <a:xfrm>
              <a:off x="3164921" y="1280534"/>
              <a:ext cx="19272" cy="15419"/>
            </a:xfrm>
            <a:custGeom>
              <a:avLst/>
              <a:gdLst>
                <a:gd name="connsiteX0" fmla="*/ 0 w 19272"/>
                <a:gd name="connsiteY0" fmla="*/ 7141 h 15419"/>
                <a:gd name="connsiteX1" fmla="*/ 19273 w 19272"/>
                <a:gd name="connsiteY1" fmla="*/ 12035 h 15419"/>
                <a:gd name="connsiteX2" fmla="*/ 0 w 19272"/>
                <a:gd name="connsiteY2" fmla="*/ 7141 h 15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272" h="15419">
                  <a:moveTo>
                    <a:pt x="0" y="7141"/>
                  </a:moveTo>
                  <a:cubicBezTo>
                    <a:pt x="6580" y="3770"/>
                    <a:pt x="12469" y="22921"/>
                    <a:pt x="19273" y="12035"/>
                  </a:cubicBezTo>
                  <a:cubicBezTo>
                    <a:pt x="12937" y="7364"/>
                    <a:pt x="6966" y="-9411"/>
                    <a:pt x="0" y="7141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3EF53029-73EF-C766-142D-052EBB7DD806}"/>
                </a:ext>
              </a:extLst>
            </p:cNvPr>
            <p:cNvSpPr/>
            <p:nvPr/>
          </p:nvSpPr>
          <p:spPr>
            <a:xfrm>
              <a:off x="3214717" y="1336902"/>
              <a:ext cx="17424" cy="19928"/>
            </a:xfrm>
            <a:custGeom>
              <a:avLst/>
              <a:gdLst>
                <a:gd name="connsiteX0" fmla="*/ 0 w 17424"/>
                <a:gd name="connsiteY0" fmla="*/ 16734 h 19928"/>
                <a:gd name="connsiteX1" fmla="*/ 17425 w 17424"/>
                <a:gd name="connsiteY1" fmla="*/ 11190 h 19928"/>
                <a:gd name="connsiteX2" fmla="*/ 7006 w 17424"/>
                <a:gd name="connsiteY2" fmla="*/ 0 h 19928"/>
                <a:gd name="connsiteX3" fmla="*/ 0 w 17424"/>
                <a:gd name="connsiteY3" fmla="*/ 16734 h 19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24" h="19928">
                  <a:moveTo>
                    <a:pt x="0" y="16734"/>
                  </a:moveTo>
                  <a:cubicBezTo>
                    <a:pt x="6742" y="25386"/>
                    <a:pt x="7189" y="14033"/>
                    <a:pt x="17425" y="11190"/>
                  </a:cubicBezTo>
                  <a:cubicBezTo>
                    <a:pt x="14094" y="2214"/>
                    <a:pt x="10479" y="3879"/>
                    <a:pt x="7006" y="0"/>
                  </a:cubicBezTo>
                  <a:cubicBezTo>
                    <a:pt x="2681" y="5423"/>
                    <a:pt x="4712" y="11332"/>
                    <a:pt x="0" y="16734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EBBD6C5-4D55-2FE2-21CC-2E3A147A27A3}"/>
                </a:ext>
              </a:extLst>
            </p:cNvPr>
            <p:cNvSpPr/>
            <p:nvPr/>
          </p:nvSpPr>
          <p:spPr>
            <a:xfrm>
              <a:off x="3403809" y="1656060"/>
              <a:ext cx="21526" cy="23405"/>
            </a:xfrm>
            <a:custGeom>
              <a:avLst/>
              <a:gdLst>
                <a:gd name="connsiteX0" fmla="*/ 0 w 21526"/>
                <a:gd name="connsiteY0" fmla="*/ 8986 h 23405"/>
                <a:gd name="connsiteX1" fmla="*/ 8184 w 21526"/>
                <a:gd name="connsiteY1" fmla="*/ 23405 h 23405"/>
                <a:gd name="connsiteX2" fmla="*/ 21527 w 21526"/>
                <a:gd name="connsiteY2" fmla="*/ 10652 h 23405"/>
                <a:gd name="connsiteX3" fmla="*/ 0 w 21526"/>
                <a:gd name="connsiteY3" fmla="*/ 8986 h 23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526" h="23405">
                  <a:moveTo>
                    <a:pt x="0" y="8986"/>
                  </a:moveTo>
                  <a:cubicBezTo>
                    <a:pt x="2721" y="13698"/>
                    <a:pt x="5463" y="18592"/>
                    <a:pt x="8184" y="23405"/>
                  </a:cubicBezTo>
                  <a:cubicBezTo>
                    <a:pt x="12875" y="11159"/>
                    <a:pt x="16917" y="20034"/>
                    <a:pt x="21527" y="10652"/>
                  </a:cubicBezTo>
                  <a:cubicBezTo>
                    <a:pt x="14764" y="-2975"/>
                    <a:pt x="7575" y="-3524"/>
                    <a:pt x="0" y="8986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EE70974-6A43-185B-2E07-EC98495C3F12}"/>
                </a:ext>
              </a:extLst>
            </p:cNvPr>
            <p:cNvSpPr/>
            <p:nvPr/>
          </p:nvSpPr>
          <p:spPr>
            <a:xfrm>
              <a:off x="3200839" y="1287309"/>
              <a:ext cx="15335" cy="22258"/>
            </a:xfrm>
            <a:custGeom>
              <a:avLst/>
              <a:gdLst>
                <a:gd name="connsiteX0" fmla="*/ 556 w 15335"/>
                <a:gd name="connsiteY0" fmla="*/ 6641 h 22258"/>
                <a:gd name="connsiteX1" fmla="*/ 15320 w 15335"/>
                <a:gd name="connsiteY1" fmla="*/ 18156 h 22258"/>
                <a:gd name="connsiteX2" fmla="*/ 5105 w 15335"/>
                <a:gd name="connsiteY2" fmla="*/ 0 h 22258"/>
                <a:gd name="connsiteX3" fmla="*/ 556 w 15335"/>
                <a:gd name="connsiteY3" fmla="*/ 6641 h 2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335" h="22258">
                  <a:moveTo>
                    <a:pt x="556" y="6641"/>
                  </a:moveTo>
                  <a:cubicBezTo>
                    <a:pt x="-2958" y="16551"/>
                    <a:pt x="11177" y="28777"/>
                    <a:pt x="15320" y="18156"/>
                  </a:cubicBezTo>
                  <a:cubicBezTo>
                    <a:pt x="15665" y="5057"/>
                    <a:pt x="10304" y="13546"/>
                    <a:pt x="5105" y="0"/>
                  </a:cubicBezTo>
                  <a:cubicBezTo>
                    <a:pt x="4353" y="5199"/>
                    <a:pt x="3480" y="10296"/>
                    <a:pt x="556" y="6641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6188AF4-FAC7-6ECC-C1A3-9E1068E4C2D8}"/>
                </a:ext>
              </a:extLst>
            </p:cNvPr>
            <p:cNvSpPr/>
            <p:nvPr/>
          </p:nvSpPr>
          <p:spPr>
            <a:xfrm>
              <a:off x="3433744" y="1661148"/>
              <a:ext cx="14375" cy="34727"/>
            </a:xfrm>
            <a:custGeom>
              <a:avLst/>
              <a:gdLst>
                <a:gd name="connsiteX0" fmla="*/ 0 w 14375"/>
                <a:gd name="connsiteY0" fmla="*/ 13099 h 34727"/>
                <a:gd name="connsiteX1" fmla="*/ 12307 w 14375"/>
                <a:gd name="connsiteY1" fmla="*/ 34727 h 34727"/>
                <a:gd name="connsiteX2" fmla="*/ 9037 w 14375"/>
                <a:gd name="connsiteY2" fmla="*/ 0 h 34727"/>
                <a:gd name="connsiteX3" fmla="*/ 0 w 14375"/>
                <a:gd name="connsiteY3" fmla="*/ 13099 h 34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75" h="34727">
                  <a:moveTo>
                    <a:pt x="0" y="13099"/>
                  </a:moveTo>
                  <a:cubicBezTo>
                    <a:pt x="8286" y="13423"/>
                    <a:pt x="8205" y="25324"/>
                    <a:pt x="12307" y="34727"/>
                  </a:cubicBezTo>
                  <a:cubicBezTo>
                    <a:pt x="16125" y="23537"/>
                    <a:pt x="14439" y="11921"/>
                    <a:pt x="9037" y="0"/>
                  </a:cubicBezTo>
                  <a:cubicBezTo>
                    <a:pt x="6052" y="4325"/>
                    <a:pt x="3026" y="8732"/>
                    <a:pt x="0" y="13099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E2A91BAA-9031-7A9C-E614-B3FA8429036E}"/>
                </a:ext>
              </a:extLst>
            </p:cNvPr>
            <p:cNvSpPr/>
            <p:nvPr/>
          </p:nvSpPr>
          <p:spPr>
            <a:xfrm>
              <a:off x="3327511" y="1389561"/>
              <a:ext cx="17606" cy="15551"/>
            </a:xfrm>
            <a:custGeom>
              <a:avLst/>
              <a:gdLst>
                <a:gd name="connsiteX0" fmla="*/ 385 w 17606"/>
                <a:gd name="connsiteY0" fmla="*/ 3921 h 15551"/>
                <a:gd name="connsiteX1" fmla="*/ 17607 w 17606"/>
                <a:gd name="connsiteY1" fmla="*/ 5241 h 15551"/>
                <a:gd name="connsiteX2" fmla="*/ 385 w 17606"/>
                <a:gd name="connsiteY2" fmla="*/ 3921 h 15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606" h="15551">
                  <a:moveTo>
                    <a:pt x="385" y="3921"/>
                  </a:moveTo>
                  <a:cubicBezTo>
                    <a:pt x="-2600" y="16066"/>
                    <a:pt x="12591" y="21915"/>
                    <a:pt x="17607" y="5241"/>
                  </a:cubicBezTo>
                  <a:cubicBezTo>
                    <a:pt x="12306" y="-11005"/>
                    <a:pt x="5747" y="16919"/>
                    <a:pt x="385" y="3921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9D2F1A3-2144-1344-32D6-74CBBC2FC595}"/>
                </a:ext>
              </a:extLst>
            </p:cNvPr>
            <p:cNvSpPr/>
            <p:nvPr/>
          </p:nvSpPr>
          <p:spPr>
            <a:xfrm>
              <a:off x="3514714" y="1680704"/>
              <a:ext cx="65251" cy="44191"/>
            </a:xfrm>
            <a:custGeom>
              <a:avLst/>
              <a:gdLst>
                <a:gd name="connsiteX0" fmla="*/ 0 w 65251"/>
                <a:gd name="connsiteY0" fmla="*/ 27477 h 44191"/>
                <a:gd name="connsiteX1" fmla="*/ 6356 w 65251"/>
                <a:gd name="connsiteY1" fmla="*/ 31417 h 44191"/>
                <a:gd name="connsiteX2" fmla="*/ 19699 w 65251"/>
                <a:gd name="connsiteY2" fmla="*/ 18623 h 44191"/>
                <a:gd name="connsiteX3" fmla="*/ 38363 w 65251"/>
                <a:gd name="connsiteY3" fmla="*/ 44191 h 44191"/>
                <a:gd name="connsiteX4" fmla="*/ 65251 w 65251"/>
                <a:gd name="connsiteY4" fmla="*/ 11820 h 44191"/>
                <a:gd name="connsiteX5" fmla="*/ 46202 w 65251"/>
                <a:gd name="connsiteY5" fmla="*/ 0 h 44191"/>
                <a:gd name="connsiteX6" fmla="*/ 32636 w 65251"/>
                <a:gd name="connsiteY6" fmla="*/ 19638 h 44191"/>
                <a:gd name="connsiteX7" fmla="*/ 28736 w 65251"/>
                <a:gd name="connsiteY7" fmla="*/ 5544 h 44191"/>
                <a:gd name="connsiteX8" fmla="*/ 11515 w 65251"/>
                <a:gd name="connsiteY8" fmla="*/ 4204 h 44191"/>
                <a:gd name="connsiteX9" fmla="*/ 0 w 65251"/>
                <a:gd name="connsiteY9" fmla="*/ 27477 h 44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5251" h="44191">
                  <a:moveTo>
                    <a:pt x="0" y="27477"/>
                  </a:moveTo>
                  <a:cubicBezTo>
                    <a:pt x="3229" y="28960"/>
                    <a:pt x="9423" y="23782"/>
                    <a:pt x="6356" y="31417"/>
                  </a:cubicBezTo>
                  <a:cubicBezTo>
                    <a:pt x="10439" y="39744"/>
                    <a:pt x="15313" y="21425"/>
                    <a:pt x="19699" y="18623"/>
                  </a:cubicBezTo>
                  <a:cubicBezTo>
                    <a:pt x="22746" y="31925"/>
                    <a:pt x="29772" y="37754"/>
                    <a:pt x="38363" y="44191"/>
                  </a:cubicBezTo>
                  <a:cubicBezTo>
                    <a:pt x="38931" y="16389"/>
                    <a:pt x="53574" y="19801"/>
                    <a:pt x="65251" y="11820"/>
                  </a:cubicBezTo>
                  <a:cubicBezTo>
                    <a:pt x="58793" y="10439"/>
                    <a:pt x="52193" y="14460"/>
                    <a:pt x="46202" y="0"/>
                  </a:cubicBezTo>
                  <a:cubicBezTo>
                    <a:pt x="45796" y="19029"/>
                    <a:pt x="42160" y="10946"/>
                    <a:pt x="32636" y="19638"/>
                  </a:cubicBezTo>
                  <a:cubicBezTo>
                    <a:pt x="32169" y="14967"/>
                    <a:pt x="31661" y="10297"/>
                    <a:pt x="28736" y="5544"/>
                  </a:cubicBezTo>
                  <a:cubicBezTo>
                    <a:pt x="22766" y="13404"/>
                    <a:pt x="16998" y="12977"/>
                    <a:pt x="11515" y="4204"/>
                  </a:cubicBezTo>
                  <a:cubicBezTo>
                    <a:pt x="5686" y="11738"/>
                    <a:pt x="325" y="19435"/>
                    <a:pt x="0" y="27477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9130CCC9-C751-381E-BFFB-2B3B4524A8BE}"/>
                </a:ext>
              </a:extLst>
            </p:cNvPr>
            <p:cNvSpPr/>
            <p:nvPr/>
          </p:nvSpPr>
          <p:spPr>
            <a:xfrm>
              <a:off x="3355557" y="1398525"/>
              <a:ext cx="15522" cy="21844"/>
            </a:xfrm>
            <a:custGeom>
              <a:avLst/>
              <a:gdLst>
                <a:gd name="connsiteX0" fmla="*/ 0 w 15522"/>
                <a:gd name="connsiteY0" fmla="*/ 7426 h 21844"/>
                <a:gd name="connsiteX1" fmla="*/ 8205 w 15522"/>
                <a:gd name="connsiteY1" fmla="*/ 21845 h 21844"/>
                <a:gd name="connsiteX2" fmla="*/ 14947 w 15522"/>
                <a:gd name="connsiteY2" fmla="*/ 12036 h 21844"/>
                <a:gd name="connsiteX3" fmla="*/ 0 w 15522"/>
                <a:gd name="connsiteY3" fmla="*/ 7426 h 21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21844">
                  <a:moveTo>
                    <a:pt x="0" y="7426"/>
                  </a:moveTo>
                  <a:cubicBezTo>
                    <a:pt x="2762" y="12218"/>
                    <a:pt x="5463" y="17072"/>
                    <a:pt x="8205" y="21845"/>
                  </a:cubicBezTo>
                  <a:cubicBezTo>
                    <a:pt x="8611" y="16747"/>
                    <a:pt x="11190" y="7243"/>
                    <a:pt x="14947" y="12036"/>
                  </a:cubicBezTo>
                  <a:cubicBezTo>
                    <a:pt x="18542" y="2409"/>
                    <a:pt x="4285" y="-7013"/>
                    <a:pt x="0" y="7426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4CEE715F-C9E6-A848-F99F-63D041DD0075}"/>
                </a:ext>
              </a:extLst>
            </p:cNvPr>
            <p:cNvSpPr/>
            <p:nvPr/>
          </p:nvSpPr>
          <p:spPr>
            <a:xfrm>
              <a:off x="3384313" y="1299469"/>
              <a:ext cx="19719" cy="14138"/>
            </a:xfrm>
            <a:custGeom>
              <a:avLst/>
              <a:gdLst>
                <a:gd name="connsiteX0" fmla="*/ 0 w 19719"/>
                <a:gd name="connsiteY0" fmla="*/ 12129 h 14138"/>
                <a:gd name="connsiteX1" fmla="*/ 19719 w 19719"/>
                <a:gd name="connsiteY1" fmla="*/ 3274 h 14138"/>
                <a:gd name="connsiteX2" fmla="*/ 0 w 19719"/>
                <a:gd name="connsiteY2" fmla="*/ 12129 h 14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19" h="14138">
                  <a:moveTo>
                    <a:pt x="0" y="12129"/>
                  </a:moveTo>
                  <a:cubicBezTo>
                    <a:pt x="6356" y="16678"/>
                    <a:pt x="12916" y="13408"/>
                    <a:pt x="19719" y="3274"/>
                  </a:cubicBezTo>
                  <a:cubicBezTo>
                    <a:pt x="13058" y="228"/>
                    <a:pt x="792" y="-5214"/>
                    <a:pt x="0" y="12129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10816C68-85D4-6C75-055B-ED044A77347E}"/>
                </a:ext>
              </a:extLst>
            </p:cNvPr>
            <p:cNvSpPr/>
            <p:nvPr/>
          </p:nvSpPr>
          <p:spPr>
            <a:xfrm>
              <a:off x="3693286" y="1792315"/>
              <a:ext cx="17444" cy="12535"/>
            </a:xfrm>
            <a:custGeom>
              <a:avLst/>
              <a:gdLst>
                <a:gd name="connsiteX0" fmla="*/ 0 w 17444"/>
                <a:gd name="connsiteY0" fmla="*/ 5630 h 12535"/>
                <a:gd name="connsiteX1" fmla="*/ 17445 w 17444"/>
                <a:gd name="connsiteY1" fmla="*/ 25 h 12535"/>
                <a:gd name="connsiteX2" fmla="*/ 0 w 17444"/>
                <a:gd name="connsiteY2" fmla="*/ 5630 h 12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444" h="12535">
                  <a:moveTo>
                    <a:pt x="0" y="5630"/>
                  </a:moveTo>
                  <a:cubicBezTo>
                    <a:pt x="5971" y="16637"/>
                    <a:pt x="17039" y="14282"/>
                    <a:pt x="17445" y="25"/>
                  </a:cubicBezTo>
                  <a:cubicBezTo>
                    <a:pt x="11677" y="736"/>
                    <a:pt x="6011" y="-2372"/>
                    <a:pt x="0" y="5630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F1AA9A00-91B6-F4BC-1C64-200DE8B2FEBA}"/>
                </a:ext>
              </a:extLst>
            </p:cNvPr>
            <p:cNvSpPr/>
            <p:nvPr/>
          </p:nvSpPr>
          <p:spPr>
            <a:xfrm>
              <a:off x="3448711" y="1318912"/>
              <a:ext cx="21526" cy="14599"/>
            </a:xfrm>
            <a:custGeom>
              <a:avLst/>
              <a:gdLst>
                <a:gd name="connsiteX0" fmla="*/ 0 w 21526"/>
                <a:gd name="connsiteY0" fmla="*/ 4547 h 14599"/>
                <a:gd name="connsiteX1" fmla="*/ 21527 w 21526"/>
                <a:gd name="connsiteY1" fmla="*/ 6232 h 14599"/>
                <a:gd name="connsiteX2" fmla="*/ 0 w 21526"/>
                <a:gd name="connsiteY2" fmla="*/ 4547 h 14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526" h="14599">
                  <a:moveTo>
                    <a:pt x="0" y="4547"/>
                  </a:moveTo>
                  <a:cubicBezTo>
                    <a:pt x="7088" y="6882"/>
                    <a:pt x="13769" y="24875"/>
                    <a:pt x="21527" y="6232"/>
                  </a:cubicBezTo>
                  <a:cubicBezTo>
                    <a:pt x="14500" y="1196"/>
                    <a:pt x="7453" y="-3983"/>
                    <a:pt x="0" y="4547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10BB53B8-8B19-1D37-9847-DD8E63F76214}"/>
                </a:ext>
              </a:extLst>
            </p:cNvPr>
            <p:cNvSpPr/>
            <p:nvPr/>
          </p:nvSpPr>
          <p:spPr>
            <a:xfrm>
              <a:off x="3667534" y="1541470"/>
              <a:ext cx="20390" cy="24990"/>
            </a:xfrm>
            <a:custGeom>
              <a:avLst/>
              <a:gdLst>
                <a:gd name="connsiteX0" fmla="*/ 448 w 20390"/>
                <a:gd name="connsiteY0" fmla="*/ 23294 h 24990"/>
                <a:gd name="connsiteX1" fmla="*/ 20391 w 20390"/>
                <a:gd name="connsiteY1" fmla="*/ 7616 h 24990"/>
                <a:gd name="connsiteX2" fmla="*/ 11983 w 20390"/>
                <a:gd name="connsiteY2" fmla="*/ 0 h 24990"/>
                <a:gd name="connsiteX3" fmla="*/ 448 w 20390"/>
                <a:gd name="connsiteY3" fmla="*/ 23294 h 2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390" h="24990">
                  <a:moveTo>
                    <a:pt x="448" y="23294"/>
                  </a:moveTo>
                  <a:cubicBezTo>
                    <a:pt x="9647" y="30158"/>
                    <a:pt x="8876" y="14419"/>
                    <a:pt x="20391" y="7616"/>
                  </a:cubicBezTo>
                  <a:cubicBezTo>
                    <a:pt x="17547" y="6437"/>
                    <a:pt x="14684" y="5138"/>
                    <a:pt x="11983" y="0"/>
                  </a:cubicBezTo>
                  <a:cubicBezTo>
                    <a:pt x="8145" y="22623"/>
                    <a:pt x="-2274" y="3331"/>
                    <a:pt x="448" y="23294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601CF4C0-AA48-54CD-0DA6-5D8966C391AA}"/>
                </a:ext>
              </a:extLst>
            </p:cNvPr>
            <p:cNvSpPr/>
            <p:nvPr/>
          </p:nvSpPr>
          <p:spPr>
            <a:xfrm>
              <a:off x="3505402" y="1252054"/>
              <a:ext cx="18337" cy="28919"/>
            </a:xfrm>
            <a:custGeom>
              <a:avLst/>
              <a:gdLst>
                <a:gd name="connsiteX0" fmla="*/ 17964 w 18337"/>
                <a:gd name="connsiteY0" fmla="*/ 28919 h 28919"/>
                <a:gd name="connsiteX1" fmla="*/ 1595 w 18337"/>
                <a:gd name="connsiteY1" fmla="*/ 0 h 28919"/>
                <a:gd name="connsiteX2" fmla="*/ 17964 w 18337"/>
                <a:gd name="connsiteY2" fmla="*/ 28919 h 28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337" h="28919">
                  <a:moveTo>
                    <a:pt x="17964" y="28919"/>
                  </a:moveTo>
                  <a:cubicBezTo>
                    <a:pt x="20908" y="17912"/>
                    <a:pt x="5616" y="16592"/>
                    <a:pt x="1595" y="0"/>
                  </a:cubicBezTo>
                  <a:cubicBezTo>
                    <a:pt x="-5269" y="14947"/>
                    <a:pt x="11871" y="22055"/>
                    <a:pt x="17964" y="28919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8836128-B408-BFCF-6904-6A039D893629}"/>
                </a:ext>
              </a:extLst>
            </p:cNvPr>
            <p:cNvSpPr/>
            <p:nvPr/>
          </p:nvSpPr>
          <p:spPr>
            <a:xfrm>
              <a:off x="3592489" y="1289909"/>
              <a:ext cx="27260" cy="22201"/>
            </a:xfrm>
            <a:custGeom>
              <a:avLst/>
              <a:gdLst>
                <a:gd name="connsiteX0" fmla="*/ 5530 w 27260"/>
                <a:gd name="connsiteY0" fmla="*/ 20979 h 22201"/>
                <a:gd name="connsiteX1" fmla="*/ 27260 w 27260"/>
                <a:gd name="connsiteY1" fmla="*/ 15759 h 22201"/>
                <a:gd name="connsiteX2" fmla="*/ 1855 w 27260"/>
                <a:gd name="connsiteY2" fmla="*/ 0 h 22201"/>
                <a:gd name="connsiteX3" fmla="*/ 5530 w 27260"/>
                <a:gd name="connsiteY3" fmla="*/ 20979 h 22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260" h="22201">
                  <a:moveTo>
                    <a:pt x="5530" y="20979"/>
                  </a:moveTo>
                  <a:cubicBezTo>
                    <a:pt x="12760" y="20146"/>
                    <a:pt x="19726" y="26767"/>
                    <a:pt x="27260" y="15759"/>
                  </a:cubicBezTo>
                  <a:cubicBezTo>
                    <a:pt x="18792" y="9809"/>
                    <a:pt x="10161" y="9606"/>
                    <a:pt x="1855" y="0"/>
                  </a:cubicBezTo>
                  <a:cubicBezTo>
                    <a:pt x="-5781" y="6296"/>
                    <a:pt x="13126" y="14663"/>
                    <a:pt x="5530" y="20979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521912C5-34A9-CBE1-708A-366804726B3B}"/>
                </a:ext>
              </a:extLst>
            </p:cNvPr>
            <p:cNvSpPr/>
            <p:nvPr/>
          </p:nvSpPr>
          <p:spPr>
            <a:xfrm>
              <a:off x="3831354" y="1714213"/>
              <a:ext cx="17857" cy="12252"/>
            </a:xfrm>
            <a:custGeom>
              <a:avLst/>
              <a:gdLst>
                <a:gd name="connsiteX0" fmla="*/ 435 w 17857"/>
                <a:gd name="connsiteY0" fmla="*/ 1259 h 12252"/>
                <a:gd name="connsiteX1" fmla="*/ 17454 w 17857"/>
                <a:gd name="connsiteY1" fmla="*/ 9484 h 12252"/>
                <a:gd name="connsiteX2" fmla="*/ 435 w 17857"/>
                <a:gd name="connsiteY2" fmla="*/ 1259 h 12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7" h="12252">
                  <a:moveTo>
                    <a:pt x="435" y="1259"/>
                  </a:moveTo>
                  <a:cubicBezTo>
                    <a:pt x="-2814" y="22380"/>
                    <a:pt x="13047" y="5910"/>
                    <a:pt x="17454" y="9484"/>
                  </a:cubicBezTo>
                  <a:cubicBezTo>
                    <a:pt x="20561" y="-7616"/>
                    <a:pt x="4842" y="4245"/>
                    <a:pt x="435" y="1259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990E6685-30D5-1BB1-CDAA-8B6D11CBBDB8}"/>
                </a:ext>
              </a:extLst>
            </p:cNvPr>
            <p:cNvSpPr/>
            <p:nvPr/>
          </p:nvSpPr>
          <p:spPr>
            <a:xfrm>
              <a:off x="3830940" y="1632878"/>
              <a:ext cx="18070" cy="27517"/>
            </a:xfrm>
            <a:custGeom>
              <a:avLst/>
              <a:gdLst>
                <a:gd name="connsiteX0" fmla="*/ 18071 w 18070"/>
                <a:gd name="connsiteY0" fmla="*/ 11494 h 27517"/>
                <a:gd name="connsiteX1" fmla="*/ 3307 w 18070"/>
                <a:gd name="connsiteY1" fmla="*/ 0 h 27517"/>
                <a:gd name="connsiteX2" fmla="*/ 2494 w 18070"/>
                <a:gd name="connsiteY2" fmla="*/ 27518 h 27517"/>
                <a:gd name="connsiteX3" fmla="*/ 18071 w 18070"/>
                <a:gd name="connsiteY3" fmla="*/ 11494 h 27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70" h="27517">
                  <a:moveTo>
                    <a:pt x="18071" y="11494"/>
                  </a:moveTo>
                  <a:cubicBezTo>
                    <a:pt x="13441" y="-2112"/>
                    <a:pt x="7815" y="18399"/>
                    <a:pt x="3307" y="0"/>
                  </a:cubicBezTo>
                  <a:cubicBezTo>
                    <a:pt x="-816" y="8874"/>
                    <a:pt x="-1080" y="18054"/>
                    <a:pt x="2494" y="27518"/>
                  </a:cubicBezTo>
                  <a:cubicBezTo>
                    <a:pt x="8973" y="10824"/>
                    <a:pt x="17766" y="28634"/>
                    <a:pt x="18071" y="11494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68E87631-A29E-D940-D5BF-9C659F2246D2}"/>
                </a:ext>
              </a:extLst>
            </p:cNvPr>
            <p:cNvSpPr/>
            <p:nvPr/>
          </p:nvSpPr>
          <p:spPr>
            <a:xfrm>
              <a:off x="3967836" y="1852301"/>
              <a:ext cx="23618" cy="11948"/>
            </a:xfrm>
            <a:custGeom>
              <a:avLst/>
              <a:gdLst>
                <a:gd name="connsiteX0" fmla="*/ 0 w 23618"/>
                <a:gd name="connsiteY0" fmla="*/ 1492 h 11948"/>
                <a:gd name="connsiteX1" fmla="*/ 23619 w 23618"/>
                <a:gd name="connsiteY1" fmla="*/ 6671 h 11948"/>
                <a:gd name="connsiteX2" fmla="*/ 0 w 23618"/>
                <a:gd name="connsiteY2" fmla="*/ 1492 h 11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618" h="11948">
                  <a:moveTo>
                    <a:pt x="0" y="1492"/>
                  </a:moveTo>
                  <a:cubicBezTo>
                    <a:pt x="7636" y="10224"/>
                    <a:pt x="15353" y="17150"/>
                    <a:pt x="23619" y="6671"/>
                  </a:cubicBezTo>
                  <a:cubicBezTo>
                    <a:pt x="15780" y="3868"/>
                    <a:pt x="8103" y="-3017"/>
                    <a:pt x="0" y="1492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5B3B9A5D-7B6E-AE4C-6120-5D799FC6B972}"/>
                </a:ext>
              </a:extLst>
            </p:cNvPr>
            <p:cNvSpPr/>
            <p:nvPr/>
          </p:nvSpPr>
          <p:spPr>
            <a:xfrm>
              <a:off x="3550152" y="1097344"/>
              <a:ext cx="16581" cy="27903"/>
            </a:xfrm>
            <a:custGeom>
              <a:avLst/>
              <a:gdLst>
                <a:gd name="connsiteX0" fmla="*/ 0 w 16581"/>
                <a:gd name="connsiteY0" fmla="*/ 13140 h 27903"/>
                <a:gd name="connsiteX1" fmla="*/ 12510 w 16581"/>
                <a:gd name="connsiteY1" fmla="*/ 27904 h 27903"/>
                <a:gd name="connsiteX2" fmla="*/ 9037 w 16581"/>
                <a:gd name="connsiteY2" fmla="*/ 0 h 27903"/>
                <a:gd name="connsiteX3" fmla="*/ 0 w 16581"/>
                <a:gd name="connsiteY3" fmla="*/ 13140 h 27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581" h="27903">
                  <a:moveTo>
                    <a:pt x="0" y="13140"/>
                  </a:moveTo>
                  <a:cubicBezTo>
                    <a:pt x="3919" y="26035"/>
                    <a:pt x="8489" y="17831"/>
                    <a:pt x="12510" y="27904"/>
                  </a:cubicBezTo>
                  <a:cubicBezTo>
                    <a:pt x="20491" y="19313"/>
                    <a:pt x="15333" y="9748"/>
                    <a:pt x="9037" y="0"/>
                  </a:cubicBezTo>
                  <a:cubicBezTo>
                    <a:pt x="6052" y="4468"/>
                    <a:pt x="3026" y="8773"/>
                    <a:pt x="0" y="13140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495BB3BC-24FA-9CFD-544E-030995AB309C}"/>
                </a:ext>
              </a:extLst>
            </p:cNvPr>
            <p:cNvSpPr/>
            <p:nvPr/>
          </p:nvSpPr>
          <p:spPr>
            <a:xfrm>
              <a:off x="3605675" y="1195370"/>
              <a:ext cx="17186" cy="20778"/>
            </a:xfrm>
            <a:custGeom>
              <a:avLst/>
              <a:gdLst>
                <a:gd name="connsiteX0" fmla="*/ 0 w 17186"/>
                <a:gd name="connsiteY0" fmla="*/ 5710 h 20778"/>
                <a:gd name="connsiteX1" fmla="*/ 16815 w 17186"/>
                <a:gd name="connsiteY1" fmla="*/ 20779 h 20778"/>
                <a:gd name="connsiteX2" fmla="*/ 0 w 17186"/>
                <a:gd name="connsiteY2" fmla="*/ 5710 h 20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186" h="20778">
                  <a:moveTo>
                    <a:pt x="0" y="5710"/>
                  </a:moveTo>
                  <a:cubicBezTo>
                    <a:pt x="5301" y="20738"/>
                    <a:pt x="11170" y="17266"/>
                    <a:pt x="16815" y="20779"/>
                  </a:cubicBezTo>
                  <a:cubicBezTo>
                    <a:pt x="19699" y="10462"/>
                    <a:pt x="4996" y="-9948"/>
                    <a:pt x="0" y="5710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804D5BD4-7674-F46A-5377-393F8DCDC5FC}"/>
                </a:ext>
              </a:extLst>
            </p:cNvPr>
            <p:cNvSpPr/>
            <p:nvPr/>
          </p:nvSpPr>
          <p:spPr>
            <a:xfrm>
              <a:off x="3595054" y="1099822"/>
              <a:ext cx="65210" cy="42647"/>
            </a:xfrm>
            <a:custGeom>
              <a:avLst/>
              <a:gdLst>
                <a:gd name="connsiteX0" fmla="*/ 0 w 65210"/>
                <a:gd name="connsiteY0" fmla="*/ 24512 h 42647"/>
                <a:gd name="connsiteX1" fmla="*/ 4326 w 65210"/>
                <a:gd name="connsiteY1" fmla="*/ 24878 h 42647"/>
                <a:gd name="connsiteX2" fmla="*/ 55584 w 65210"/>
                <a:gd name="connsiteY2" fmla="*/ 42648 h 42647"/>
                <a:gd name="connsiteX3" fmla="*/ 65210 w 65210"/>
                <a:gd name="connsiteY3" fmla="*/ 8895 h 42647"/>
                <a:gd name="connsiteX4" fmla="*/ 49837 w 65210"/>
                <a:gd name="connsiteY4" fmla="*/ 18014 h 42647"/>
                <a:gd name="connsiteX5" fmla="*/ 39622 w 65210"/>
                <a:gd name="connsiteY5" fmla="*/ 0 h 42647"/>
                <a:gd name="connsiteX6" fmla="*/ 19516 w 65210"/>
                <a:gd name="connsiteY6" fmla="*/ 22542 h 42647"/>
                <a:gd name="connsiteX7" fmla="*/ 4955 w 65210"/>
                <a:gd name="connsiteY7" fmla="*/ 4184 h 42647"/>
                <a:gd name="connsiteX8" fmla="*/ 0 w 65210"/>
                <a:gd name="connsiteY8" fmla="*/ 24512 h 42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210" h="42647">
                  <a:moveTo>
                    <a:pt x="0" y="24512"/>
                  </a:moveTo>
                  <a:cubicBezTo>
                    <a:pt x="1340" y="28209"/>
                    <a:pt x="2803" y="26645"/>
                    <a:pt x="4326" y="24878"/>
                  </a:cubicBezTo>
                  <a:cubicBezTo>
                    <a:pt x="21019" y="43622"/>
                    <a:pt x="38769" y="27802"/>
                    <a:pt x="55584" y="42648"/>
                  </a:cubicBezTo>
                  <a:cubicBezTo>
                    <a:pt x="65434" y="31905"/>
                    <a:pt x="59646" y="19963"/>
                    <a:pt x="65210" y="8895"/>
                  </a:cubicBezTo>
                  <a:cubicBezTo>
                    <a:pt x="55787" y="-2072"/>
                    <a:pt x="57229" y="20105"/>
                    <a:pt x="49837" y="18014"/>
                  </a:cubicBezTo>
                  <a:cubicBezTo>
                    <a:pt x="41998" y="8448"/>
                    <a:pt x="47745" y="711"/>
                    <a:pt x="39622" y="0"/>
                  </a:cubicBezTo>
                  <a:cubicBezTo>
                    <a:pt x="38809" y="18765"/>
                    <a:pt x="26563" y="12774"/>
                    <a:pt x="19516" y="22542"/>
                  </a:cubicBezTo>
                  <a:cubicBezTo>
                    <a:pt x="14845" y="9159"/>
                    <a:pt x="9748" y="12774"/>
                    <a:pt x="4955" y="4184"/>
                  </a:cubicBezTo>
                  <a:cubicBezTo>
                    <a:pt x="-4915" y="10317"/>
                    <a:pt x="9850" y="18359"/>
                    <a:pt x="0" y="24512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FDF98CD3-8511-7406-22F4-3EB89E430BF5}"/>
                </a:ext>
              </a:extLst>
            </p:cNvPr>
            <p:cNvSpPr/>
            <p:nvPr/>
          </p:nvSpPr>
          <p:spPr>
            <a:xfrm>
              <a:off x="3945009" y="1659279"/>
              <a:ext cx="18768" cy="38728"/>
            </a:xfrm>
            <a:custGeom>
              <a:avLst/>
              <a:gdLst>
                <a:gd name="connsiteX0" fmla="*/ 6560 w 18768"/>
                <a:gd name="connsiteY0" fmla="*/ 20613 h 38728"/>
                <a:gd name="connsiteX1" fmla="*/ 17648 w 18768"/>
                <a:gd name="connsiteY1" fmla="*/ 11088 h 38728"/>
                <a:gd name="connsiteX2" fmla="*/ 7210 w 18768"/>
                <a:gd name="connsiteY2" fmla="*/ 0 h 38728"/>
                <a:gd name="connsiteX3" fmla="*/ 0 w 18768"/>
                <a:gd name="connsiteY3" fmla="*/ 23619 h 38728"/>
                <a:gd name="connsiteX4" fmla="*/ 16815 w 18768"/>
                <a:gd name="connsiteY4" fmla="*/ 38728 h 38728"/>
                <a:gd name="connsiteX5" fmla="*/ 6560 w 18768"/>
                <a:gd name="connsiteY5" fmla="*/ 20613 h 38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768" h="38728">
                  <a:moveTo>
                    <a:pt x="6560" y="20613"/>
                  </a:moveTo>
                  <a:cubicBezTo>
                    <a:pt x="2193" y="16064"/>
                    <a:pt x="15130" y="8712"/>
                    <a:pt x="17648" y="11088"/>
                  </a:cubicBezTo>
                  <a:cubicBezTo>
                    <a:pt x="22664" y="-6519"/>
                    <a:pt x="9342" y="13363"/>
                    <a:pt x="7210" y="0"/>
                  </a:cubicBezTo>
                  <a:cubicBezTo>
                    <a:pt x="-1767" y="7352"/>
                    <a:pt x="3432" y="15780"/>
                    <a:pt x="0" y="23619"/>
                  </a:cubicBezTo>
                  <a:cubicBezTo>
                    <a:pt x="5524" y="30930"/>
                    <a:pt x="11190" y="34585"/>
                    <a:pt x="16815" y="38728"/>
                  </a:cubicBezTo>
                  <a:cubicBezTo>
                    <a:pt x="22989" y="28107"/>
                    <a:pt x="12287" y="20776"/>
                    <a:pt x="6560" y="20613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8E5A4AE8-55E6-C85D-8789-AC4A789BF1BF}"/>
                </a:ext>
              </a:extLst>
            </p:cNvPr>
            <p:cNvSpPr/>
            <p:nvPr/>
          </p:nvSpPr>
          <p:spPr>
            <a:xfrm>
              <a:off x="3453728" y="800372"/>
              <a:ext cx="21344" cy="17862"/>
            </a:xfrm>
            <a:custGeom>
              <a:avLst/>
              <a:gdLst>
                <a:gd name="connsiteX0" fmla="*/ 0 w 21344"/>
                <a:gd name="connsiteY0" fmla="*/ 2500 h 17862"/>
                <a:gd name="connsiteX1" fmla="*/ 21344 w 21344"/>
                <a:gd name="connsiteY1" fmla="*/ 11009 h 17862"/>
                <a:gd name="connsiteX2" fmla="*/ 0 w 21344"/>
                <a:gd name="connsiteY2" fmla="*/ 2500 h 17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344" h="17862">
                  <a:moveTo>
                    <a:pt x="0" y="2500"/>
                  </a:moveTo>
                  <a:cubicBezTo>
                    <a:pt x="6945" y="10704"/>
                    <a:pt x="13647" y="27195"/>
                    <a:pt x="21344" y="11009"/>
                  </a:cubicBezTo>
                  <a:cubicBezTo>
                    <a:pt x="14256" y="6764"/>
                    <a:pt x="7453" y="-5136"/>
                    <a:pt x="0" y="2500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33520B51-182D-83A5-957E-39556F4F0B20}"/>
                </a:ext>
              </a:extLst>
            </p:cNvPr>
            <p:cNvSpPr/>
            <p:nvPr/>
          </p:nvSpPr>
          <p:spPr>
            <a:xfrm>
              <a:off x="3451752" y="774666"/>
              <a:ext cx="15541" cy="14080"/>
            </a:xfrm>
            <a:custGeom>
              <a:avLst/>
              <a:gdLst>
                <a:gd name="connsiteX0" fmla="*/ 575 w 15541"/>
                <a:gd name="connsiteY0" fmla="*/ 3876 h 14080"/>
                <a:gd name="connsiteX1" fmla="*/ 15542 w 15541"/>
                <a:gd name="connsiteY1" fmla="*/ 8527 h 14080"/>
                <a:gd name="connsiteX2" fmla="*/ 575 w 15541"/>
                <a:gd name="connsiteY2" fmla="*/ 3876 h 14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541" h="14080">
                  <a:moveTo>
                    <a:pt x="575" y="3876"/>
                  </a:moveTo>
                  <a:cubicBezTo>
                    <a:pt x="-3040" y="15737"/>
                    <a:pt x="11419" y="17219"/>
                    <a:pt x="15542" y="8527"/>
                  </a:cubicBezTo>
                  <a:cubicBezTo>
                    <a:pt x="11054" y="-10786"/>
                    <a:pt x="5428" y="9563"/>
                    <a:pt x="575" y="3876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516ED8BF-62EE-D467-05DF-6737D52BB742}"/>
                </a:ext>
              </a:extLst>
            </p:cNvPr>
            <p:cNvSpPr/>
            <p:nvPr/>
          </p:nvSpPr>
          <p:spPr>
            <a:xfrm>
              <a:off x="3476784" y="780532"/>
              <a:ext cx="12016" cy="27883"/>
            </a:xfrm>
            <a:custGeom>
              <a:avLst/>
              <a:gdLst>
                <a:gd name="connsiteX0" fmla="*/ 4827 w 12016"/>
                <a:gd name="connsiteY0" fmla="*/ 27884 h 27883"/>
                <a:gd name="connsiteX1" fmla="*/ 12016 w 12016"/>
                <a:gd name="connsiteY1" fmla="*/ 4306 h 27883"/>
                <a:gd name="connsiteX2" fmla="*/ 1354 w 12016"/>
                <a:gd name="connsiteY2" fmla="*/ 0 h 27883"/>
                <a:gd name="connsiteX3" fmla="*/ 4827 w 12016"/>
                <a:gd name="connsiteY3" fmla="*/ 27884 h 27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16" h="27883">
                  <a:moveTo>
                    <a:pt x="4827" y="27884"/>
                  </a:moveTo>
                  <a:cubicBezTo>
                    <a:pt x="10757" y="20288"/>
                    <a:pt x="8605" y="12104"/>
                    <a:pt x="12016" y="4306"/>
                  </a:cubicBezTo>
                  <a:cubicBezTo>
                    <a:pt x="8483" y="711"/>
                    <a:pt x="4827" y="4427"/>
                    <a:pt x="1354" y="0"/>
                  </a:cubicBezTo>
                  <a:cubicBezTo>
                    <a:pt x="-1692" y="8997"/>
                    <a:pt x="806" y="18420"/>
                    <a:pt x="4827" y="27884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5BDB6CAC-C911-61D4-8478-63C170DC3BA8}"/>
                </a:ext>
              </a:extLst>
            </p:cNvPr>
            <p:cNvSpPr/>
            <p:nvPr/>
          </p:nvSpPr>
          <p:spPr>
            <a:xfrm>
              <a:off x="3977564" y="1674248"/>
              <a:ext cx="24380" cy="19859"/>
            </a:xfrm>
            <a:custGeom>
              <a:avLst/>
              <a:gdLst>
                <a:gd name="connsiteX0" fmla="*/ 60 w 24380"/>
                <a:gd name="connsiteY0" fmla="*/ 831 h 19859"/>
                <a:gd name="connsiteX1" fmla="*/ 23212 w 24380"/>
                <a:gd name="connsiteY1" fmla="*/ 19860 h 19859"/>
                <a:gd name="connsiteX2" fmla="*/ 60 w 24380"/>
                <a:gd name="connsiteY2" fmla="*/ 831 h 19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380" h="19859">
                  <a:moveTo>
                    <a:pt x="60" y="831"/>
                  </a:moveTo>
                  <a:cubicBezTo>
                    <a:pt x="-1178" y="22114"/>
                    <a:pt x="16977" y="8650"/>
                    <a:pt x="23212" y="19860"/>
                  </a:cubicBezTo>
                  <a:cubicBezTo>
                    <a:pt x="29670" y="-2540"/>
                    <a:pt x="7595" y="-713"/>
                    <a:pt x="60" y="831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A7023D19-E874-F16E-328C-0BF24A0A1074}"/>
                </a:ext>
              </a:extLst>
            </p:cNvPr>
            <p:cNvSpPr/>
            <p:nvPr/>
          </p:nvSpPr>
          <p:spPr>
            <a:xfrm>
              <a:off x="3408744" y="556611"/>
              <a:ext cx="28695" cy="23047"/>
            </a:xfrm>
            <a:custGeom>
              <a:avLst/>
              <a:gdLst>
                <a:gd name="connsiteX0" fmla="*/ 0 w 28695"/>
                <a:gd name="connsiteY0" fmla="*/ 21893 h 23047"/>
                <a:gd name="connsiteX1" fmla="*/ 28696 w 28695"/>
                <a:gd name="connsiteY1" fmla="*/ 0 h 23047"/>
                <a:gd name="connsiteX2" fmla="*/ 0 w 28695"/>
                <a:gd name="connsiteY2" fmla="*/ 21893 h 23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695" h="23047">
                  <a:moveTo>
                    <a:pt x="0" y="21893"/>
                  </a:moveTo>
                  <a:cubicBezTo>
                    <a:pt x="6397" y="26422"/>
                    <a:pt x="16409" y="17323"/>
                    <a:pt x="28696" y="0"/>
                  </a:cubicBezTo>
                  <a:cubicBezTo>
                    <a:pt x="19191" y="6539"/>
                    <a:pt x="9911" y="3879"/>
                    <a:pt x="0" y="21893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FF7B85D3-3074-E34D-D355-22A25FA8F52D}"/>
                </a:ext>
              </a:extLst>
            </p:cNvPr>
            <p:cNvSpPr/>
            <p:nvPr/>
          </p:nvSpPr>
          <p:spPr>
            <a:xfrm>
              <a:off x="4041993" y="1682843"/>
              <a:ext cx="16812" cy="24860"/>
            </a:xfrm>
            <a:custGeom>
              <a:avLst/>
              <a:gdLst>
                <a:gd name="connsiteX0" fmla="*/ 16805 w 16812"/>
                <a:gd name="connsiteY0" fmla="*/ 19206 h 24860"/>
                <a:gd name="connsiteX1" fmla="*/ 9 w 16812"/>
                <a:gd name="connsiteY1" fmla="*/ 4076 h 24860"/>
                <a:gd name="connsiteX2" fmla="*/ 16805 w 16812"/>
                <a:gd name="connsiteY2" fmla="*/ 19206 h 24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812" h="24860">
                  <a:moveTo>
                    <a:pt x="16805" y="19206"/>
                  </a:moveTo>
                  <a:cubicBezTo>
                    <a:pt x="17150" y="7955"/>
                    <a:pt x="6630" y="-7439"/>
                    <a:pt x="9" y="4076"/>
                  </a:cubicBezTo>
                  <a:cubicBezTo>
                    <a:pt x="-356" y="14616"/>
                    <a:pt x="10001" y="34681"/>
                    <a:pt x="16805" y="19206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9B6F54B8-8F0A-F943-2C71-96CC99BEA3C8}"/>
                </a:ext>
              </a:extLst>
            </p:cNvPr>
            <p:cNvSpPr/>
            <p:nvPr/>
          </p:nvSpPr>
          <p:spPr>
            <a:xfrm>
              <a:off x="3609940" y="902728"/>
              <a:ext cx="22894" cy="22372"/>
            </a:xfrm>
            <a:custGeom>
              <a:avLst/>
              <a:gdLst>
                <a:gd name="connsiteX0" fmla="*/ 0 w 22894"/>
                <a:gd name="connsiteY0" fmla="*/ 15719 h 22372"/>
                <a:gd name="connsiteX1" fmla="*/ 19902 w 22894"/>
                <a:gd name="connsiteY1" fmla="*/ 0 h 22372"/>
                <a:gd name="connsiteX2" fmla="*/ 0 w 22894"/>
                <a:gd name="connsiteY2" fmla="*/ 15719 h 22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894" h="22372">
                  <a:moveTo>
                    <a:pt x="0" y="15719"/>
                  </a:moveTo>
                  <a:cubicBezTo>
                    <a:pt x="6702" y="29691"/>
                    <a:pt x="31356" y="20329"/>
                    <a:pt x="19902" y="0"/>
                  </a:cubicBezTo>
                  <a:cubicBezTo>
                    <a:pt x="12876" y="18156"/>
                    <a:pt x="6702" y="8570"/>
                    <a:pt x="0" y="15719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BF347145-1C64-8F8F-BD3A-E86FE4ED2851}"/>
                </a:ext>
              </a:extLst>
            </p:cNvPr>
            <p:cNvSpPr/>
            <p:nvPr/>
          </p:nvSpPr>
          <p:spPr>
            <a:xfrm>
              <a:off x="3753947" y="1134705"/>
              <a:ext cx="30584" cy="30654"/>
            </a:xfrm>
            <a:custGeom>
              <a:avLst/>
              <a:gdLst>
                <a:gd name="connsiteX0" fmla="*/ 0 w 30584"/>
                <a:gd name="connsiteY0" fmla="*/ 15745 h 30654"/>
                <a:gd name="connsiteX1" fmla="*/ 30138 w 30584"/>
                <a:gd name="connsiteY1" fmla="*/ 18142 h 30654"/>
                <a:gd name="connsiteX2" fmla="*/ 30584 w 30584"/>
                <a:gd name="connsiteY2" fmla="*/ 4332 h 30654"/>
                <a:gd name="connsiteX3" fmla="*/ 0 w 30584"/>
                <a:gd name="connsiteY3" fmla="*/ 15745 h 30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584" h="30654">
                  <a:moveTo>
                    <a:pt x="0" y="15745"/>
                  </a:moveTo>
                  <a:cubicBezTo>
                    <a:pt x="1015" y="34388"/>
                    <a:pt x="20897" y="35952"/>
                    <a:pt x="30138" y="18142"/>
                  </a:cubicBezTo>
                  <a:cubicBezTo>
                    <a:pt x="25853" y="13146"/>
                    <a:pt x="28046" y="8719"/>
                    <a:pt x="30584" y="4332"/>
                  </a:cubicBezTo>
                  <a:cubicBezTo>
                    <a:pt x="21019" y="-12747"/>
                    <a:pt x="9768" y="26956"/>
                    <a:pt x="0" y="15745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EF90B0B2-341F-0F69-1F19-A8477FC74F9A}"/>
                </a:ext>
              </a:extLst>
            </p:cNvPr>
            <p:cNvSpPr/>
            <p:nvPr/>
          </p:nvSpPr>
          <p:spPr>
            <a:xfrm>
              <a:off x="3521659" y="694266"/>
              <a:ext cx="25629" cy="17867"/>
            </a:xfrm>
            <a:custGeom>
              <a:avLst/>
              <a:gdLst>
                <a:gd name="connsiteX0" fmla="*/ 0 w 25629"/>
                <a:gd name="connsiteY0" fmla="*/ 3407 h 17867"/>
                <a:gd name="connsiteX1" fmla="*/ 25629 w 25629"/>
                <a:gd name="connsiteY1" fmla="*/ 12303 h 17867"/>
                <a:gd name="connsiteX2" fmla="*/ 0 w 25629"/>
                <a:gd name="connsiteY2" fmla="*/ 3407 h 1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629" h="17867">
                  <a:moveTo>
                    <a:pt x="0" y="3407"/>
                  </a:moveTo>
                  <a:cubicBezTo>
                    <a:pt x="8103" y="20792"/>
                    <a:pt x="16775" y="20832"/>
                    <a:pt x="25629" y="12303"/>
                  </a:cubicBezTo>
                  <a:cubicBezTo>
                    <a:pt x="16896" y="15511"/>
                    <a:pt x="9037" y="-8676"/>
                    <a:pt x="0" y="3407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7A227189-84E0-D886-7CD0-DB24C695FE13}"/>
                </a:ext>
              </a:extLst>
            </p:cNvPr>
            <p:cNvSpPr/>
            <p:nvPr/>
          </p:nvSpPr>
          <p:spPr>
            <a:xfrm>
              <a:off x="4099394" y="1697938"/>
              <a:ext cx="45348" cy="24845"/>
            </a:xfrm>
            <a:custGeom>
              <a:avLst/>
              <a:gdLst>
                <a:gd name="connsiteX0" fmla="*/ 0 w 45348"/>
                <a:gd name="connsiteY0" fmla="*/ 17636 h 24845"/>
                <a:gd name="connsiteX1" fmla="*/ 4123 w 45348"/>
                <a:gd name="connsiteY1" fmla="*/ 24845 h 24845"/>
                <a:gd name="connsiteX2" fmla="*/ 45349 w 45348"/>
                <a:gd name="connsiteY2" fmla="*/ 17677 h 24845"/>
                <a:gd name="connsiteX3" fmla="*/ 0 w 45348"/>
                <a:gd name="connsiteY3" fmla="*/ 17636 h 24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348" h="24845">
                  <a:moveTo>
                    <a:pt x="0" y="17636"/>
                  </a:moveTo>
                  <a:cubicBezTo>
                    <a:pt x="3229" y="18794"/>
                    <a:pt x="6397" y="20134"/>
                    <a:pt x="4123" y="24845"/>
                  </a:cubicBezTo>
                  <a:cubicBezTo>
                    <a:pt x="18217" y="10264"/>
                    <a:pt x="31194" y="32989"/>
                    <a:pt x="45349" y="17677"/>
                  </a:cubicBezTo>
                  <a:cubicBezTo>
                    <a:pt x="25101" y="18286"/>
                    <a:pt x="16308" y="-22371"/>
                    <a:pt x="0" y="17636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7331307C-7E35-F429-FB4E-ED3CE50B0CE1}"/>
                </a:ext>
              </a:extLst>
            </p:cNvPr>
            <p:cNvSpPr/>
            <p:nvPr/>
          </p:nvSpPr>
          <p:spPr>
            <a:xfrm>
              <a:off x="3704273" y="922834"/>
              <a:ext cx="15373" cy="22530"/>
            </a:xfrm>
            <a:custGeom>
              <a:avLst/>
              <a:gdLst>
                <a:gd name="connsiteX0" fmla="*/ 0 w 15373"/>
                <a:gd name="connsiteY0" fmla="*/ 16734 h 22530"/>
                <a:gd name="connsiteX1" fmla="*/ 15373 w 15373"/>
                <a:gd name="connsiteY1" fmla="*/ 7575 h 22530"/>
                <a:gd name="connsiteX2" fmla="*/ 6966 w 15373"/>
                <a:gd name="connsiteY2" fmla="*/ 0 h 22530"/>
                <a:gd name="connsiteX3" fmla="*/ 0 w 15373"/>
                <a:gd name="connsiteY3" fmla="*/ 16734 h 22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373" h="22530">
                  <a:moveTo>
                    <a:pt x="0" y="16734"/>
                  </a:moveTo>
                  <a:cubicBezTo>
                    <a:pt x="4569" y="32270"/>
                    <a:pt x="10195" y="12165"/>
                    <a:pt x="15373" y="7575"/>
                  </a:cubicBezTo>
                  <a:cubicBezTo>
                    <a:pt x="12530" y="6458"/>
                    <a:pt x="9667" y="5179"/>
                    <a:pt x="6966" y="0"/>
                  </a:cubicBezTo>
                  <a:cubicBezTo>
                    <a:pt x="6539" y="5747"/>
                    <a:pt x="4062" y="11312"/>
                    <a:pt x="0" y="16734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FB05065F-F2AD-F908-9ADE-55C2FCDD091C}"/>
                </a:ext>
              </a:extLst>
            </p:cNvPr>
            <p:cNvSpPr/>
            <p:nvPr/>
          </p:nvSpPr>
          <p:spPr>
            <a:xfrm>
              <a:off x="4147619" y="1708424"/>
              <a:ext cx="25170" cy="21974"/>
            </a:xfrm>
            <a:custGeom>
              <a:avLst/>
              <a:gdLst>
                <a:gd name="connsiteX0" fmla="*/ 1409 w 25170"/>
                <a:gd name="connsiteY0" fmla="*/ 7556 h 21974"/>
                <a:gd name="connsiteX1" fmla="*/ 9594 w 25170"/>
                <a:gd name="connsiteY1" fmla="*/ 21975 h 21974"/>
                <a:gd name="connsiteX2" fmla="*/ 25170 w 25170"/>
                <a:gd name="connsiteY2" fmla="*/ 5952 h 21974"/>
                <a:gd name="connsiteX3" fmla="*/ 10243 w 25170"/>
                <a:gd name="connsiteY3" fmla="*/ 1260 h 21974"/>
                <a:gd name="connsiteX4" fmla="*/ 1409 w 25170"/>
                <a:gd name="connsiteY4" fmla="*/ 7556 h 21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70" h="21974">
                  <a:moveTo>
                    <a:pt x="1409" y="7556"/>
                  </a:moveTo>
                  <a:cubicBezTo>
                    <a:pt x="-4034" y="19700"/>
                    <a:pt x="7928" y="12105"/>
                    <a:pt x="9594" y="21975"/>
                  </a:cubicBezTo>
                  <a:cubicBezTo>
                    <a:pt x="6040" y="570"/>
                    <a:pt x="17128" y="21061"/>
                    <a:pt x="25170" y="5952"/>
                  </a:cubicBezTo>
                  <a:cubicBezTo>
                    <a:pt x="20723" y="-12590"/>
                    <a:pt x="14671" y="19843"/>
                    <a:pt x="10243" y="1260"/>
                  </a:cubicBezTo>
                  <a:cubicBezTo>
                    <a:pt x="7197" y="6277"/>
                    <a:pt x="4151" y="11171"/>
                    <a:pt x="1409" y="7556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3126B8EA-F301-6E50-3733-E7B463F22FB6}"/>
                </a:ext>
              </a:extLst>
            </p:cNvPr>
            <p:cNvSpPr/>
            <p:nvPr/>
          </p:nvSpPr>
          <p:spPr>
            <a:xfrm>
              <a:off x="4174657" y="1709136"/>
              <a:ext cx="27497" cy="39246"/>
            </a:xfrm>
            <a:custGeom>
              <a:avLst/>
              <a:gdLst>
                <a:gd name="connsiteX0" fmla="*/ 0 w 27497"/>
                <a:gd name="connsiteY0" fmla="*/ 15740 h 39246"/>
                <a:gd name="connsiteX1" fmla="*/ 27498 w 27497"/>
                <a:gd name="connsiteY1" fmla="*/ 35093 h 39246"/>
                <a:gd name="connsiteX2" fmla="*/ 19882 w 27497"/>
                <a:gd name="connsiteY2" fmla="*/ 0 h 39246"/>
                <a:gd name="connsiteX3" fmla="*/ 0 w 27497"/>
                <a:gd name="connsiteY3" fmla="*/ 15740 h 39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497" h="39246">
                  <a:moveTo>
                    <a:pt x="0" y="15740"/>
                  </a:moveTo>
                  <a:cubicBezTo>
                    <a:pt x="13688" y="22279"/>
                    <a:pt x="15983" y="49512"/>
                    <a:pt x="27498" y="35093"/>
                  </a:cubicBezTo>
                  <a:cubicBezTo>
                    <a:pt x="14480" y="22583"/>
                    <a:pt x="31823" y="12409"/>
                    <a:pt x="19882" y="0"/>
                  </a:cubicBezTo>
                  <a:cubicBezTo>
                    <a:pt x="18907" y="24188"/>
                    <a:pt x="7108" y="3595"/>
                    <a:pt x="0" y="15740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87834FC3-5BDE-FA8D-EADC-5E8E535AB0A2}"/>
                </a:ext>
              </a:extLst>
            </p:cNvPr>
            <p:cNvSpPr/>
            <p:nvPr/>
          </p:nvSpPr>
          <p:spPr>
            <a:xfrm>
              <a:off x="3715199" y="769180"/>
              <a:ext cx="18394" cy="24071"/>
            </a:xfrm>
            <a:custGeom>
              <a:avLst/>
              <a:gdLst>
                <a:gd name="connsiteX0" fmla="*/ 0 w 18394"/>
                <a:gd name="connsiteY0" fmla="*/ 22908 h 24071"/>
                <a:gd name="connsiteX1" fmla="*/ 15800 w 18394"/>
                <a:gd name="connsiteY1" fmla="*/ 0 h 24071"/>
                <a:gd name="connsiteX2" fmla="*/ 0 w 18394"/>
                <a:gd name="connsiteY2" fmla="*/ 22908 h 2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394" h="24071">
                  <a:moveTo>
                    <a:pt x="0" y="22908"/>
                  </a:moveTo>
                  <a:cubicBezTo>
                    <a:pt x="9931" y="27538"/>
                    <a:pt x="24329" y="18034"/>
                    <a:pt x="15800" y="0"/>
                  </a:cubicBezTo>
                  <a:cubicBezTo>
                    <a:pt x="7331" y="10195"/>
                    <a:pt x="4123" y="6945"/>
                    <a:pt x="0" y="22908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674648F4-ADE6-F584-5505-BC8AD0E82A9E}"/>
                </a:ext>
              </a:extLst>
            </p:cNvPr>
            <p:cNvSpPr/>
            <p:nvPr/>
          </p:nvSpPr>
          <p:spPr>
            <a:xfrm>
              <a:off x="4247869" y="1723413"/>
              <a:ext cx="53512" cy="41583"/>
            </a:xfrm>
            <a:custGeom>
              <a:avLst/>
              <a:gdLst>
                <a:gd name="connsiteX0" fmla="*/ 0 w 53512"/>
                <a:gd name="connsiteY0" fmla="*/ 7149 h 41583"/>
                <a:gd name="connsiteX1" fmla="*/ 25629 w 53512"/>
                <a:gd name="connsiteY1" fmla="*/ 16044 h 41583"/>
                <a:gd name="connsiteX2" fmla="*/ 18440 w 53512"/>
                <a:gd name="connsiteY2" fmla="*/ 39602 h 41583"/>
                <a:gd name="connsiteX3" fmla="*/ 53513 w 53512"/>
                <a:gd name="connsiteY3" fmla="*/ 21588 h 41583"/>
                <a:gd name="connsiteX4" fmla="*/ 41206 w 53512"/>
                <a:gd name="connsiteY4" fmla="*/ 0 h 41583"/>
                <a:gd name="connsiteX5" fmla="*/ 47136 w 53512"/>
                <a:gd name="connsiteY5" fmla="*/ 17668 h 41583"/>
                <a:gd name="connsiteX6" fmla="*/ 0 w 53512"/>
                <a:gd name="connsiteY6" fmla="*/ 7149 h 41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512" h="41583">
                  <a:moveTo>
                    <a:pt x="0" y="7149"/>
                  </a:moveTo>
                  <a:cubicBezTo>
                    <a:pt x="8123" y="23436"/>
                    <a:pt x="17140" y="10865"/>
                    <a:pt x="25629" y="16044"/>
                  </a:cubicBezTo>
                  <a:cubicBezTo>
                    <a:pt x="29772" y="24370"/>
                    <a:pt x="24329" y="32026"/>
                    <a:pt x="18440" y="39602"/>
                  </a:cubicBezTo>
                  <a:cubicBezTo>
                    <a:pt x="33245" y="50040"/>
                    <a:pt x="33326" y="15557"/>
                    <a:pt x="53513" y="21588"/>
                  </a:cubicBezTo>
                  <a:cubicBezTo>
                    <a:pt x="49593" y="6560"/>
                    <a:pt x="49045" y="13181"/>
                    <a:pt x="41206" y="0"/>
                  </a:cubicBezTo>
                  <a:cubicBezTo>
                    <a:pt x="31377" y="12266"/>
                    <a:pt x="44435" y="4387"/>
                    <a:pt x="47136" y="17668"/>
                  </a:cubicBezTo>
                  <a:cubicBezTo>
                    <a:pt x="31336" y="17912"/>
                    <a:pt x="16186" y="-5117"/>
                    <a:pt x="0" y="7149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D0071A0B-B891-A4B8-A713-E05B245C5BCE}"/>
                </a:ext>
              </a:extLst>
            </p:cNvPr>
            <p:cNvSpPr/>
            <p:nvPr/>
          </p:nvSpPr>
          <p:spPr>
            <a:xfrm>
              <a:off x="4042673" y="1221730"/>
              <a:ext cx="24207" cy="20460"/>
            </a:xfrm>
            <a:custGeom>
              <a:avLst/>
              <a:gdLst>
                <a:gd name="connsiteX0" fmla="*/ 0 w 24207"/>
                <a:gd name="connsiteY0" fmla="*/ 16717 h 20460"/>
                <a:gd name="connsiteX1" fmla="*/ 24208 w 24207"/>
                <a:gd name="connsiteY1" fmla="*/ 1303 h 20460"/>
                <a:gd name="connsiteX2" fmla="*/ 0 w 24207"/>
                <a:gd name="connsiteY2" fmla="*/ 16717 h 2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207" h="20460">
                  <a:moveTo>
                    <a:pt x="0" y="16717"/>
                  </a:moveTo>
                  <a:cubicBezTo>
                    <a:pt x="9078" y="27359"/>
                    <a:pt x="20227" y="13123"/>
                    <a:pt x="24208" y="1303"/>
                  </a:cubicBezTo>
                  <a:cubicBezTo>
                    <a:pt x="14845" y="-1256"/>
                    <a:pt x="4163" y="-1804"/>
                    <a:pt x="0" y="16717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02BE3AEF-A552-01E7-267B-493832A3FA9E}"/>
                </a:ext>
              </a:extLst>
            </p:cNvPr>
            <p:cNvSpPr/>
            <p:nvPr/>
          </p:nvSpPr>
          <p:spPr>
            <a:xfrm>
              <a:off x="3910140" y="972747"/>
              <a:ext cx="11068" cy="24821"/>
            </a:xfrm>
            <a:custGeom>
              <a:avLst/>
              <a:gdLst>
                <a:gd name="connsiteX0" fmla="*/ 0 w 11068"/>
                <a:gd name="connsiteY0" fmla="*/ 10423 h 24821"/>
                <a:gd name="connsiteX1" fmla="*/ 8184 w 11068"/>
                <a:gd name="connsiteY1" fmla="*/ 24822 h 24821"/>
                <a:gd name="connsiteX2" fmla="*/ 11068 w 11068"/>
                <a:gd name="connsiteY2" fmla="*/ 959 h 24821"/>
                <a:gd name="connsiteX3" fmla="*/ 0 w 11068"/>
                <a:gd name="connsiteY3" fmla="*/ 10423 h 24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68" h="24821">
                  <a:moveTo>
                    <a:pt x="0" y="10423"/>
                  </a:moveTo>
                  <a:cubicBezTo>
                    <a:pt x="7839" y="12149"/>
                    <a:pt x="2396" y="15297"/>
                    <a:pt x="8184" y="24822"/>
                  </a:cubicBezTo>
                  <a:cubicBezTo>
                    <a:pt x="12144" y="17084"/>
                    <a:pt x="10073" y="8880"/>
                    <a:pt x="11068" y="959"/>
                  </a:cubicBezTo>
                  <a:cubicBezTo>
                    <a:pt x="7595" y="-2960"/>
                    <a:pt x="3716" y="6118"/>
                    <a:pt x="0" y="10423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7A3A9406-28B7-58BF-565F-3594BFCB12B3}"/>
                </a:ext>
              </a:extLst>
            </p:cNvPr>
            <p:cNvSpPr/>
            <p:nvPr/>
          </p:nvSpPr>
          <p:spPr>
            <a:xfrm>
              <a:off x="4106949" y="1031001"/>
              <a:ext cx="28309" cy="11815"/>
            </a:xfrm>
            <a:custGeom>
              <a:avLst/>
              <a:gdLst>
                <a:gd name="connsiteX0" fmla="*/ 0 w 28309"/>
                <a:gd name="connsiteY0" fmla="*/ 8850 h 11815"/>
                <a:gd name="connsiteX1" fmla="*/ 28310 w 28309"/>
                <a:gd name="connsiteY1" fmla="*/ 665 h 11815"/>
                <a:gd name="connsiteX2" fmla="*/ 0 w 28309"/>
                <a:gd name="connsiteY2" fmla="*/ 8850 h 11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309" h="11815">
                  <a:moveTo>
                    <a:pt x="0" y="8850"/>
                  </a:moveTo>
                  <a:cubicBezTo>
                    <a:pt x="9261" y="12586"/>
                    <a:pt x="18521" y="15328"/>
                    <a:pt x="28310" y="665"/>
                  </a:cubicBezTo>
                  <a:cubicBezTo>
                    <a:pt x="19232" y="6352"/>
                    <a:pt x="2660" y="-8758"/>
                    <a:pt x="0" y="8850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2F613848-D245-7D46-CA23-ACBE902DF0C3}"/>
                </a:ext>
              </a:extLst>
            </p:cNvPr>
            <p:cNvSpPr/>
            <p:nvPr/>
          </p:nvSpPr>
          <p:spPr>
            <a:xfrm>
              <a:off x="3983514" y="616136"/>
              <a:ext cx="16622" cy="21871"/>
            </a:xfrm>
            <a:custGeom>
              <a:avLst/>
              <a:gdLst>
                <a:gd name="connsiteX0" fmla="*/ 0 w 16622"/>
                <a:gd name="connsiteY0" fmla="*/ 10377 h 21871"/>
                <a:gd name="connsiteX1" fmla="*/ 14764 w 16622"/>
                <a:gd name="connsiteY1" fmla="*/ 21872 h 21871"/>
                <a:gd name="connsiteX2" fmla="*/ 11129 w 16622"/>
                <a:gd name="connsiteY2" fmla="*/ 954 h 21871"/>
                <a:gd name="connsiteX3" fmla="*/ 0 w 16622"/>
                <a:gd name="connsiteY3" fmla="*/ 10377 h 21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622" h="21871">
                  <a:moveTo>
                    <a:pt x="0" y="10377"/>
                  </a:moveTo>
                  <a:cubicBezTo>
                    <a:pt x="4772" y="19881"/>
                    <a:pt x="9911" y="16429"/>
                    <a:pt x="14764" y="21872"/>
                  </a:cubicBezTo>
                  <a:cubicBezTo>
                    <a:pt x="22400" y="15556"/>
                    <a:pt x="3534" y="7189"/>
                    <a:pt x="11129" y="954"/>
                  </a:cubicBezTo>
                  <a:cubicBezTo>
                    <a:pt x="7595" y="-2945"/>
                    <a:pt x="3777" y="6092"/>
                    <a:pt x="0" y="10377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C9575CCA-1864-964C-6BD4-8D380A09A11B}"/>
                </a:ext>
              </a:extLst>
            </p:cNvPr>
            <p:cNvSpPr/>
            <p:nvPr/>
          </p:nvSpPr>
          <p:spPr>
            <a:xfrm>
              <a:off x="3877240" y="420179"/>
              <a:ext cx="26258" cy="15905"/>
            </a:xfrm>
            <a:custGeom>
              <a:avLst/>
              <a:gdLst>
                <a:gd name="connsiteX0" fmla="*/ 0 w 26258"/>
                <a:gd name="connsiteY0" fmla="*/ 11799 h 15905"/>
                <a:gd name="connsiteX1" fmla="*/ 26259 w 26258"/>
                <a:gd name="connsiteY1" fmla="*/ 0 h 15905"/>
                <a:gd name="connsiteX2" fmla="*/ 0 w 26258"/>
                <a:gd name="connsiteY2" fmla="*/ 11799 h 15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258" h="15905">
                  <a:moveTo>
                    <a:pt x="0" y="11799"/>
                  </a:moveTo>
                  <a:cubicBezTo>
                    <a:pt x="8327" y="20999"/>
                    <a:pt x="17161" y="13729"/>
                    <a:pt x="26259" y="0"/>
                  </a:cubicBezTo>
                  <a:cubicBezTo>
                    <a:pt x="17810" y="2803"/>
                    <a:pt x="2011" y="-2884"/>
                    <a:pt x="0" y="11799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72FDB2F9-3738-DD79-9FE0-A10832E01BE4}"/>
                </a:ext>
              </a:extLst>
            </p:cNvPr>
            <p:cNvSpPr/>
            <p:nvPr/>
          </p:nvSpPr>
          <p:spPr>
            <a:xfrm>
              <a:off x="4327783" y="1154895"/>
              <a:ext cx="13469" cy="19986"/>
            </a:xfrm>
            <a:custGeom>
              <a:avLst/>
              <a:gdLst>
                <a:gd name="connsiteX0" fmla="*/ 0 w 13469"/>
                <a:gd name="connsiteY0" fmla="*/ 5588 h 19986"/>
                <a:gd name="connsiteX1" fmla="*/ 8144 w 13469"/>
                <a:gd name="connsiteY1" fmla="*/ 19986 h 19986"/>
                <a:gd name="connsiteX2" fmla="*/ 12652 w 13469"/>
                <a:gd name="connsiteY2" fmla="*/ 13508 h 19986"/>
                <a:gd name="connsiteX3" fmla="*/ 0 w 13469"/>
                <a:gd name="connsiteY3" fmla="*/ 5588 h 19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69" h="19986">
                  <a:moveTo>
                    <a:pt x="0" y="5588"/>
                  </a:moveTo>
                  <a:cubicBezTo>
                    <a:pt x="2701" y="10401"/>
                    <a:pt x="5463" y="15254"/>
                    <a:pt x="8144" y="19986"/>
                  </a:cubicBezTo>
                  <a:cubicBezTo>
                    <a:pt x="8936" y="14889"/>
                    <a:pt x="9728" y="9812"/>
                    <a:pt x="12652" y="13508"/>
                  </a:cubicBezTo>
                  <a:cubicBezTo>
                    <a:pt x="16876" y="3252"/>
                    <a:pt x="3534" y="-6476"/>
                    <a:pt x="0" y="5588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AB06E411-3A2B-A4C8-64B1-7B6F5EFE4C99}"/>
                </a:ext>
              </a:extLst>
            </p:cNvPr>
            <p:cNvSpPr/>
            <p:nvPr/>
          </p:nvSpPr>
          <p:spPr>
            <a:xfrm>
              <a:off x="4037494" y="536181"/>
              <a:ext cx="41429" cy="38017"/>
            </a:xfrm>
            <a:custGeom>
              <a:avLst/>
              <a:gdLst>
                <a:gd name="connsiteX0" fmla="*/ 0 w 41429"/>
                <a:gd name="connsiteY0" fmla="*/ 18643 h 38017"/>
                <a:gd name="connsiteX1" fmla="*/ 27457 w 41429"/>
                <a:gd name="connsiteY1" fmla="*/ 38017 h 38017"/>
                <a:gd name="connsiteX2" fmla="*/ 26056 w 41429"/>
                <a:gd name="connsiteY2" fmla="*/ 13769 h 38017"/>
                <a:gd name="connsiteX3" fmla="*/ 41429 w 41429"/>
                <a:gd name="connsiteY3" fmla="*/ 4610 h 38017"/>
                <a:gd name="connsiteX4" fmla="*/ 26442 w 41429"/>
                <a:gd name="connsiteY4" fmla="*/ 0 h 38017"/>
                <a:gd name="connsiteX5" fmla="*/ 0 w 41429"/>
                <a:gd name="connsiteY5" fmla="*/ 18643 h 38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429" h="38017">
                  <a:moveTo>
                    <a:pt x="0" y="18643"/>
                  </a:moveTo>
                  <a:cubicBezTo>
                    <a:pt x="8997" y="30625"/>
                    <a:pt x="18745" y="18054"/>
                    <a:pt x="27457" y="38017"/>
                  </a:cubicBezTo>
                  <a:cubicBezTo>
                    <a:pt x="31539" y="30300"/>
                    <a:pt x="26503" y="21872"/>
                    <a:pt x="26056" y="13769"/>
                  </a:cubicBezTo>
                  <a:cubicBezTo>
                    <a:pt x="32209" y="7737"/>
                    <a:pt x="41145" y="20958"/>
                    <a:pt x="41429" y="4610"/>
                  </a:cubicBezTo>
                  <a:cubicBezTo>
                    <a:pt x="36576" y="-975"/>
                    <a:pt x="31052" y="14500"/>
                    <a:pt x="26442" y="0"/>
                  </a:cubicBezTo>
                  <a:cubicBezTo>
                    <a:pt x="21933" y="24065"/>
                    <a:pt x="10317" y="3534"/>
                    <a:pt x="0" y="18643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C58B579F-2B6C-43A6-60B8-D44A6252F671}"/>
                </a:ext>
              </a:extLst>
            </p:cNvPr>
            <p:cNvSpPr/>
            <p:nvPr/>
          </p:nvSpPr>
          <p:spPr>
            <a:xfrm>
              <a:off x="4371080" y="1064119"/>
              <a:ext cx="13770" cy="25643"/>
            </a:xfrm>
            <a:custGeom>
              <a:avLst/>
              <a:gdLst>
                <a:gd name="connsiteX0" fmla="*/ 0 w 13770"/>
                <a:gd name="connsiteY0" fmla="*/ 20329 h 25643"/>
                <a:gd name="connsiteX1" fmla="*/ 10642 w 13770"/>
                <a:gd name="connsiteY1" fmla="*/ 24695 h 25643"/>
                <a:gd name="connsiteX2" fmla="*/ 4935 w 13770"/>
                <a:gd name="connsiteY2" fmla="*/ 0 h 25643"/>
                <a:gd name="connsiteX3" fmla="*/ 0 w 13770"/>
                <a:gd name="connsiteY3" fmla="*/ 20329 h 2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70" h="25643">
                  <a:moveTo>
                    <a:pt x="0" y="20329"/>
                  </a:moveTo>
                  <a:cubicBezTo>
                    <a:pt x="3595" y="20430"/>
                    <a:pt x="6946" y="28310"/>
                    <a:pt x="10642" y="24695"/>
                  </a:cubicBezTo>
                  <a:cubicBezTo>
                    <a:pt x="17790" y="15638"/>
                    <a:pt x="11312" y="223"/>
                    <a:pt x="4935" y="0"/>
                  </a:cubicBezTo>
                  <a:cubicBezTo>
                    <a:pt x="-4894" y="6174"/>
                    <a:pt x="9850" y="14196"/>
                    <a:pt x="0" y="20329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4961F6D6-F666-1438-317B-8844E82428A2}"/>
                </a:ext>
              </a:extLst>
            </p:cNvPr>
            <p:cNvSpPr/>
            <p:nvPr/>
          </p:nvSpPr>
          <p:spPr>
            <a:xfrm>
              <a:off x="4162797" y="550722"/>
              <a:ext cx="30178" cy="16084"/>
            </a:xfrm>
            <a:custGeom>
              <a:avLst/>
              <a:gdLst>
                <a:gd name="connsiteX0" fmla="*/ 0 w 30178"/>
                <a:gd name="connsiteY0" fmla="*/ 0 h 16084"/>
                <a:gd name="connsiteX1" fmla="*/ 30178 w 30178"/>
                <a:gd name="connsiteY1" fmla="*/ 2396 h 16084"/>
                <a:gd name="connsiteX2" fmla="*/ 0 w 30178"/>
                <a:gd name="connsiteY2" fmla="*/ 0 h 16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178" h="16084">
                  <a:moveTo>
                    <a:pt x="0" y="0"/>
                  </a:moveTo>
                  <a:cubicBezTo>
                    <a:pt x="305" y="17323"/>
                    <a:pt x="28452" y="24228"/>
                    <a:pt x="30178" y="2396"/>
                  </a:cubicBezTo>
                  <a:cubicBezTo>
                    <a:pt x="20044" y="4224"/>
                    <a:pt x="9707" y="13404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17A9906E-FAFF-F871-BD8C-82BBB12A5EE7}"/>
                </a:ext>
              </a:extLst>
            </p:cNvPr>
            <p:cNvSpPr/>
            <p:nvPr/>
          </p:nvSpPr>
          <p:spPr>
            <a:xfrm>
              <a:off x="4147099" y="423530"/>
              <a:ext cx="21750" cy="12163"/>
            </a:xfrm>
            <a:custGeom>
              <a:avLst/>
              <a:gdLst>
                <a:gd name="connsiteX0" fmla="*/ 0 w 21750"/>
                <a:gd name="connsiteY0" fmla="*/ 5260 h 12163"/>
                <a:gd name="connsiteX1" fmla="*/ 21750 w 21750"/>
                <a:gd name="connsiteY1" fmla="*/ 0 h 12163"/>
                <a:gd name="connsiteX2" fmla="*/ 0 w 21750"/>
                <a:gd name="connsiteY2" fmla="*/ 5260 h 12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750" h="12163">
                  <a:moveTo>
                    <a:pt x="0" y="5260"/>
                  </a:moveTo>
                  <a:cubicBezTo>
                    <a:pt x="6864" y="16348"/>
                    <a:pt x="14135" y="13708"/>
                    <a:pt x="21750" y="0"/>
                  </a:cubicBezTo>
                  <a:cubicBezTo>
                    <a:pt x="14460" y="2539"/>
                    <a:pt x="7473" y="-4082"/>
                    <a:pt x="0" y="5260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733B154E-B8C9-1D1B-CA86-E925853CE308}"/>
                </a:ext>
              </a:extLst>
            </p:cNvPr>
            <p:cNvSpPr/>
            <p:nvPr/>
          </p:nvSpPr>
          <p:spPr>
            <a:xfrm>
              <a:off x="4268787" y="609646"/>
              <a:ext cx="21527" cy="11584"/>
            </a:xfrm>
            <a:custGeom>
              <a:avLst/>
              <a:gdLst>
                <a:gd name="connsiteX0" fmla="*/ 0 w 21527"/>
                <a:gd name="connsiteY0" fmla="*/ 4520 h 11584"/>
                <a:gd name="connsiteX1" fmla="*/ 21527 w 21527"/>
                <a:gd name="connsiteY1" fmla="*/ 6225 h 11584"/>
                <a:gd name="connsiteX2" fmla="*/ 0 w 21527"/>
                <a:gd name="connsiteY2" fmla="*/ 4520 h 11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527" h="11584">
                  <a:moveTo>
                    <a:pt x="0" y="4520"/>
                  </a:moveTo>
                  <a:cubicBezTo>
                    <a:pt x="7128" y="7769"/>
                    <a:pt x="14013" y="17639"/>
                    <a:pt x="21527" y="6225"/>
                  </a:cubicBezTo>
                  <a:cubicBezTo>
                    <a:pt x="14500" y="1230"/>
                    <a:pt x="7453" y="-3989"/>
                    <a:pt x="0" y="4520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F8ED7754-C7F0-316B-FA2A-D8F8A62B8453}"/>
                </a:ext>
              </a:extLst>
            </p:cNvPr>
            <p:cNvSpPr/>
            <p:nvPr/>
          </p:nvSpPr>
          <p:spPr>
            <a:xfrm>
              <a:off x="4345492" y="634616"/>
              <a:ext cx="15541" cy="17708"/>
            </a:xfrm>
            <a:custGeom>
              <a:avLst/>
              <a:gdLst>
                <a:gd name="connsiteX0" fmla="*/ 0 w 15541"/>
                <a:gd name="connsiteY0" fmla="*/ 13099 h 17708"/>
                <a:gd name="connsiteX1" fmla="*/ 14947 w 15541"/>
                <a:gd name="connsiteY1" fmla="*/ 17709 h 17708"/>
                <a:gd name="connsiteX2" fmla="*/ 9017 w 15541"/>
                <a:gd name="connsiteY2" fmla="*/ 0 h 17708"/>
                <a:gd name="connsiteX3" fmla="*/ 0 w 15541"/>
                <a:gd name="connsiteY3" fmla="*/ 13099 h 17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41" h="17708">
                  <a:moveTo>
                    <a:pt x="0" y="13099"/>
                  </a:moveTo>
                  <a:cubicBezTo>
                    <a:pt x="4833" y="19516"/>
                    <a:pt x="10134" y="11271"/>
                    <a:pt x="14947" y="17709"/>
                  </a:cubicBezTo>
                  <a:cubicBezTo>
                    <a:pt x="17384" y="12205"/>
                    <a:pt x="11718" y="6011"/>
                    <a:pt x="9017" y="0"/>
                  </a:cubicBezTo>
                  <a:cubicBezTo>
                    <a:pt x="6011" y="4407"/>
                    <a:pt x="2985" y="8773"/>
                    <a:pt x="0" y="13099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BE354BB9-E063-BB1A-2DB3-70C82A800E37}"/>
                </a:ext>
              </a:extLst>
            </p:cNvPr>
            <p:cNvSpPr/>
            <p:nvPr/>
          </p:nvSpPr>
          <p:spPr>
            <a:xfrm>
              <a:off x="4378107" y="633054"/>
              <a:ext cx="17357" cy="15087"/>
            </a:xfrm>
            <a:custGeom>
              <a:avLst/>
              <a:gdLst>
                <a:gd name="connsiteX0" fmla="*/ 0 w 17357"/>
                <a:gd name="connsiteY0" fmla="*/ 6883 h 15087"/>
                <a:gd name="connsiteX1" fmla="*/ 16998 w 17357"/>
                <a:gd name="connsiteY1" fmla="*/ 15088 h 15087"/>
                <a:gd name="connsiteX2" fmla="*/ 0 w 17357"/>
                <a:gd name="connsiteY2" fmla="*/ 6883 h 15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357" h="15087">
                  <a:moveTo>
                    <a:pt x="0" y="6883"/>
                  </a:moveTo>
                  <a:cubicBezTo>
                    <a:pt x="5361" y="19718"/>
                    <a:pt x="11494" y="7594"/>
                    <a:pt x="16998" y="15088"/>
                  </a:cubicBezTo>
                  <a:cubicBezTo>
                    <a:pt x="19841" y="7634"/>
                    <a:pt x="5016" y="-9547"/>
                    <a:pt x="0" y="6883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4C26D3C-8C08-B15D-2640-B61DFD6FB5CE}"/>
                </a:ext>
              </a:extLst>
            </p:cNvPr>
            <p:cNvSpPr/>
            <p:nvPr/>
          </p:nvSpPr>
          <p:spPr>
            <a:xfrm>
              <a:off x="4674723" y="1109529"/>
              <a:ext cx="25088" cy="30483"/>
            </a:xfrm>
            <a:custGeom>
              <a:avLst/>
              <a:gdLst>
                <a:gd name="connsiteX0" fmla="*/ 3300 w 25088"/>
                <a:gd name="connsiteY0" fmla="*/ 29833 h 30483"/>
                <a:gd name="connsiteX1" fmla="*/ 3523 w 25088"/>
                <a:gd name="connsiteY1" fmla="*/ 22908 h 30483"/>
                <a:gd name="connsiteX2" fmla="*/ 11931 w 25088"/>
                <a:gd name="connsiteY2" fmla="*/ 30483 h 30483"/>
                <a:gd name="connsiteX3" fmla="*/ 23222 w 25088"/>
                <a:gd name="connsiteY3" fmla="*/ 14094 h 30483"/>
                <a:gd name="connsiteX4" fmla="*/ 19323 w 25088"/>
                <a:gd name="connsiteY4" fmla="*/ 0 h 30483"/>
                <a:gd name="connsiteX5" fmla="*/ 3300 w 25088"/>
                <a:gd name="connsiteY5" fmla="*/ 29833 h 30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088" h="30483">
                  <a:moveTo>
                    <a:pt x="3300" y="29833"/>
                  </a:moveTo>
                  <a:cubicBezTo>
                    <a:pt x="5615" y="27721"/>
                    <a:pt x="4620" y="25304"/>
                    <a:pt x="3523" y="22908"/>
                  </a:cubicBezTo>
                  <a:cubicBezTo>
                    <a:pt x="6488" y="19659"/>
                    <a:pt x="9128" y="26767"/>
                    <a:pt x="11931" y="30483"/>
                  </a:cubicBezTo>
                  <a:cubicBezTo>
                    <a:pt x="17170" y="26807"/>
                    <a:pt x="15282" y="6357"/>
                    <a:pt x="23222" y="14094"/>
                  </a:cubicBezTo>
                  <a:cubicBezTo>
                    <a:pt x="30960" y="2133"/>
                    <a:pt x="11646" y="9159"/>
                    <a:pt x="19323" y="0"/>
                  </a:cubicBezTo>
                  <a:cubicBezTo>
                    <a:pt x="12560" y="1381"/>
                    <a:pt x="-7931" y="12977"/>
                    <a:pt x="3300" y="29833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84FDE356-B225-2ECD-6C94-113F39E78A3F}"/>
                </a:ext>
              </a:extLst>
            </p:cNvPr>
            <p:cNvSpPr/>
            <p:nvPr/>
          </p:nvSpPr>
          <p:spPr>
            <a:xfrm>
              <a:off x="4702474" y="1104310"/>
              <a:ext cx="23557" cy="28480"/>
            </a:xfrm>
            <a:custGeom>
              <a:avLst/>
              <a:gdLst>
                <a:gd name="connsiteX0" fmla="*/ 0 w 23557"/>
                <a:gd name="connsiteY0" fmla="*/ 12794 h 28480"/>
                <a:gd name="connsiteX1" fmla="*/ 8631 w 23557"/>
                <a:gd name="connsiteY1" fmla="*/ 13464 h 28480"/>
                <a:gd name="connsiteX2" fmla="*/ 12490 w 23557"/>
                <a:gd name="connsiteY2" fmla="*/ 27538 h 28480"/>
                <a:gd name="connsiteX3" fmla="*/ 23558 w 23557"/>
                <a:gd name="connsiteY3" fmla="*/ 18034 h 28480"/>
                <a:gd name="connsiteX4" fmla="*/ 13343 w 23557"/>
                <a:gd name="connsiteY4" fmla="*/ 0 h 28480"/>
                <a:gd name="connsiteX5" fmla="*/ 0 w 23557"/>
                <a:gd name="connsiteY5" fmla="*/ 12794 h 28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557" h="28480">
                  <a:moveTo>
                    <a:pt x="0" y="12794"/>
                  </a:moveTo>
                  <a:cubicBezTo>
                    <a:pt x="2681" y="20126"/>
                    <a:pt x="5605" y="17018"/>
                    <a:pt x="8631" y="13464"/>
                  </a:cubicBezTo>
                  <a:cubicBezTo>
                    <a:pt x="11698" y="18318"/>
                    <a:pt x="14784" y="23131"/>
                    <a:pt x="12490" y="27538"/>
                  </a:cubicBezTo>
                  <a:cubicBezTo>
                    <a:pt x="15983" y="31417"/>
                    <a:pt x="19841" y="22339"/>
                    <a:pt x="23558" y="18034"/>
                  </a:cubicBezTo>
                  <a:cubicBezTo>
                    <a:pt x="20126" y="12023"/>
                    <a:pt x="16714" y="6072"/>
                    <a:pt x="13343" y="0"/>
                  </a:cubicBezTo>
                  <a:cubicBezTo>
                    <a:pt x="8631" y="12287"/>
                    <a:pt x="4610" y="3452"/>
                    <a:pt x="0" y="12794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1C32D438-0AFB-2EE2-74E7-89F73B2AC715}"/>
                </a:ext>
              </a:extLst>
            </p:cNvPr>
            <p:cNvSpPr/>
            <p:nvPr/>
          </p:nvSpPr>
          <p:spPr>
            <a:xfrm>
              <a:off x="4749996" y="1174278"/>
              <a:ext cx="17445" cy="14243"/>
            </a:xfrm>
            <a:custGeom>
              <a:avLst/>
              <a:gdLst>
                <a:gd name="connsiteX0" fmla="*/ 0 w 17445"/>
                <a:gd name="connsiteY0" fmla="*/ 12078 h 14243"/>
                <a:gd name="connsiteX1" fmla="*/ 17445 w 17445"/>
                <a:gd name="connsiteY1" fmla="*/ 6534 h 14243"/>
                <a:gd name="connsiteX2" fmla="*/ 0 w 17445"/>
                <a:gd name="connsiteY2" fmla="*/ 12078 h 14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445" h="14243">
                  <a:moveTo>
                    <a:pt x="0" y="12078"/>
                  </a:moveTo>
                  <a:cubicBezTo>
                    <a:pt x="5605" y="16932"/>
                    <a:pt x="11454" y="12992"/>
                    <a:pt x="17445" y="6534"/>
                  </a:cubicBezTo>
                  <a:cubicBezTo>
                    <a:pt x="12063" y="-6260"/>
                    <a:pt x="6052" y="1985"/>
                    <a:pt x="0" y="12078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DE2B57FA-1E9E-FA16-C637-B47A230E9318}"/>
                </a:ext>
              </a:extLst>
            </p:cNvPr>
            <p:cNvSpPr/>
            <p:nvPr/>
          </p:nvSpPr>
          <p:spPr>
            <a:xfrm>
              <a:off x="4494338" y="666650"/>
              <a:ext cx="8487" cy="27873"/>
            </a:xfrm>
            <a:custGeom>
              <a:avLst/>
              <a:gdLst>
                <a:gd name="connsiteX0" fmla="*/ 847 w 8487"/>
                <a:gd name="connsiteY0" fmla="*/ 27247 h 27873"/>
                <a:gd name="connsiteX1" fmla="*/ 5986 w 8487"/>
                <a:gd name="connsiteY1" fmla="*/ 33 h 27873"/>
                <a:gd name="connsiteX2" fmla="*/ 847 w 8487"/>
                <a:gd name="connsiteY2" fmla="*/ 27247 h 27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487" h="27873">
                  <a:moveTo>
                    <a:pt x="847" y="27247"/>
                  </a:moveTo>
                  <a:cubicBezTo>
                    <a:pt x="10027" y="32080"/>
                    <a:pt x="9844" y="7588"/>
                    <a:pt x="5986" y="33"/>
                  </a:cubicBezTo>
                  <a:cubicBezTo>
                    <a:pt x="-4879" y="-881"/>
                    <a:pt x="2756" y="17255"/>
                    <a:pt x="847" y="27247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BC1400DD-DCE8-B63A-130B-133E35FAAEDC}"/>
                </a:ext>
              </a:extLst>
            </p:cNvPr>
            <p:cNvSpPr/>
            <p:nvPr/>
          </p:nvSpPr>
          <p:spPr>
            <a:xfrm>
              <a:off x="4479203" y="639840"/>
              <a:ext cx="32594" cy="19504"/>
            </a:xfrm>
            <a:custGeom>
              <a:avLst/>
              <a:gdLst>
                <a:gd name="connsiteX0" fmla="*/ 0 w 32594"/>
                <a:gd name="connsiteY0" fmla="*/ 11388 h 19504"/>
                <a:gd name="connsiteX1" fmla="*/ 32595 w 32594"/>
                <a:gd name="connsiteY1" fmla="*/ 3509 h 19504"/>
                <a:gd name="connsiteX2" fmla="*/ 0 w 32594"/>
                <a:gd name="connsiteY2" fmla="*/ 11388 h 19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594" h="19504">
                  <a:moveTo>
                    <a:pt x="0" y="11388"/>
                  </a:moveTo>
                  <a:cubicBezTo>
                    <a:pt x="11089" y="17907"/>
                    <a:pt x="26929" y="29057"/>
                    <a:pt x="32595" y="3509"/>
                  </a:cubicBezTo>
                  <a:cubicBezTo>
                    <a:pt x="21608" y="9825"/>
                    <a:pt x="11495" y="-12637"/>
                    <a:pt x="0" y="11388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4061B087-63FD-2C92-E6FF-E3D1C553E3EC}"/>
                </a:ext>
              </a:extLst>
            </p:cNvPr>
            <p:cNvSpPr/>
            <p:nvPr/>
          </p:nvSpPr>
          <p:spPr>
            <a:xfrm>
              <a:off x="4510247" y="677792"/>
              <a:ext cx="21818" cy="13769"/>
            </a:xfrm>
            <a:custGeom>
              <a:avLst/>
              <a:gdLst>
                <a:gd name="connsiteX0" fmla="*/ 89 w 21818"/>
                <a:gd name="connsiteY0" fmla="*/ 13769 h 13769"/>
                <a:gd name="connsiteX1" fmla="*/ 21819 w 21818"/>
                <a:gd name="connsiteY1" fmla="*/ 8550 h 13769"/>
                <a:gd name="connsiteX2" fmla="*/ 515 w 21818"/>
                <a:gd name="connsiteY2" fmla="*/ 0 h 13769"/>
                <a:gd name="connsiteX3" fmla="*/ 89 w 21818"/>
                <a:gd name="connsiteY3" fmla="*/ 13769 h 13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818" h="13769">
                  <a:moveTo>
                    <a:pt x="89" y="13769"/>
                  </a:moveTo>
                  <a:cubicBezTo>
                    <a:pt x="7359" y="11251"/>
                    <a:pt x="14325" y="17871"/>
                    <a:pt x="21819" y="8550"/>
                  </a:cubicBezTo>
                  <a:cubicBezTo>
                    <a:pt x="14751" y="4386"/>
                    <a:pt x="7481" y="7494"/>
                    <a:pt x="515" y="0"/>
                  </a:cubicBezTo>
                  <a:cubicBezTo>
                    <a:pt x="-1455" y="4447"/>
                    <a:pt x="3074" y="9403"/>
                    <a:pt x="89" y="13769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2D967F93-F9E0-1093-440C-16378BA2DD6C}"/>
                </a:ext>
              </a:extLst>
            </p:cNvPr>
            <p:cNvSpPr/>
            <p:nvPr/>
          </p:nvSpPr>
          <p:spPr>
            <a:xfrm>
              <a:off x="4545165" y="722816"/>
              <a:ext cx="18112" cy="30178"/>
            </a:xfrm>
            <a:custGeom>
              <a:avLst/>
              <a:gdLst>
                <a:gd name="connsiteX0" fmla="*/ 0 w 18112"/>
                <a:gd name="connsiteY0" fmla="*/ 30178 h 30178"/>
                <a:gd name="connsiteX1" fmla="*/ 11718 w 18112"/>
                <a:gd name="connsiteY1" fmla="*/ 0 h 30178"/>
                <a:gd name="connsiteX2" fmla="*/ 0 w 18112"/>
                <a:gd name="connsiteY2" fmla="*/ 30178 h 3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12" h="30178">
                  <a:moveTo>
                    <a:pt x="0" y="30178"/>
                  </a:moveTo>
                  <a:cubicBezTo>
                    <a:pt x="19049" y="24817"/>
                    <a:pt x="23273" y="36677"/>
                    <a:pt x="11718" y="0"/>
                  </a:cubicBezTo>
                  <a:cubicBezTo>
                    <a:pt x="2396" y="9565"/>
                    <a:pt x="3148" y="20044"/>
                    <a:pt x="0" y="30178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D4FDAABC-368C-203E-C9A9-1F3AE5ED87E8}"/>
                </a:ext>
              </a:extLst>
            </p:cNvPr>
            <p:cNvSpPr/>
            <p:nvPr/>
          </p:nvSpPr>
          <p:spPr>
            <a:xfrm>
              <a:off x="4814800" y="1179119"/>
              <a:ext cx="21526" cy="13844"/>
            </a:xfrm>
            <a:custGeom>
              <a:avLst/>
              <a:gdLst>
                <a:gd name="connsiteX0" fmla="*/ 0 w 21526"/>
                <a:gd name="connsiteY0" fmla="*/ 5388 h 13844"/>
                <a:gd name="connsiteX1" fmla="*/ 21527 w 21526"/>
                <a:gd name="connsiteY1" fmla="*/ 7054 h 13844"/>
                <a:gd name="connsiteX2" fmla="*/ 0 w 21526"/>
                <a:gd name="connsiteY2" fmla="*/ 5388 h 1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526" h="13844">
                  <a:moveTo>
                    <a:pt x="0" y="5388"/>
                  </a:moveTo>
                  <a:cubicBezTo>
                    <a:pt x="6844" y="16071"/>
                    <a:pt x="14033" y="16639"/>
                    <a:pt x="21527" y="7054"/>
                  </a:cubicBezTo>
                  <a:cubicBezTo>
                    <a:pt x="14439" y="3804"/>
                    <a:pt x="7555" y="-6065"/>
                    <a:pt x="0" y="5388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85B7F32F-38A7-79B3-FFC2-9207918359D1}"/>
                </a:ext>
              </a:extLst>
            </p:cNvPr>
            <p:cNvSpPr/>
            <p:nvPr/>
          </p:nvSpPr>
          <p:spPr>
            <a:xfrm>
              <a:off x="4914348" y="1189642"/>
              <a:ext cx="55466" cy="34020"/>
            </a:xfrm>
            <a:custGeom>
              <a:avLst/>
              <a:gdLst>
                <a:gd name="connsiteX0" fmla="*/ 5000 w 55466"/>
                <a:gd name="connsiteY0" fmla="*/ 34021 h 34020"/>
                <a:gd name="connsiteX1" fmla="*/ 55467 w 55466"/>
                <a:gd name="connsiteY1" fmla="*/ 6828 h 34020"/>
                <a:gd name="connsiteX2" fmla="*/ 7681 w 55466"/>
                <a:gd name="connsiteY2" fmla="*/ 16962 h 34020"/>
                <a:gd name="connsiteX3" fmla="*/ 12413 w 55466"/>
                <a:gd name="connsiteY3" fmla="*/ 3518 h 34020"/>
                <a:gd name="connsiteX4" fmla="*/ 5000 w 55466"/>
                <a:gd name="connsiteY4" fmla="*/ 34021 h 3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466" h="34020">
                  <a:moveTo>
                    <a:pt x="5000" y="34021"/>
                  </a:moveTo>
                  <a:cubicBezTo>
                    <a:pt x="25796" y="15987"/>
                    <a:pt x="43079" y="33188"/>
                    <a:pt x="55467" y="6828"/>
                  </a:cubicBezTo>
                  <a:cubicBezTo>
                    <a:pt x="39646" y="6686"/>
                    <a:pt x="23806" y="7396"/>
                    <a:pt x="7681" y="16962"/>
                  </a:cubicBezTo>
                  <a:cubicBezTo>
                    <a:pt x="5650" y="12189"/>
                    <a:pt x="10057" y="7965"/>
                    <a:pt x="12413" y="3518"/>
                  </a:cubicBezTo>
                  <a:cubicBezTo>
                    <a:pt x="-1884" y="-9784"/>
                    <a:pt x="-3082" y="17774"/>
                    <a:pt x="5000" y="34021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227EEEF5-6996-3E58-AF4E-6E05B4BCC546}"/>
                </a:ext>
              </a:extLst>
            </p:cNvPr>
            <p:cNvSpPr/>
            <p:nvPr/>
          </p:nvSpPr>
          <p:spPr>
            <a:xfrm>
              <a:off x="4674918" y="704138"/>
              <a:ext cx="11844" cy="26264"/>
            </a:xfrm>
            <a:custGeom>
              <a:avLst/>
              <a:gdLst>
                <a:gd name="connsiteX0" fmla="*/ 485 w 11844"/>
                <a:gd name="connsiteY0" fmla="*/ 24425 h 26264"/>
                <a:gd name="connsiteX1" fmla="*/ 11776 w 11844"/>
                <a:gd name="connsiteY1" fmla="*/ 8036 h 26264"/>
                <a:gd name="connsiteX2" fmla="*/ 485 w 11844"/>
                <a:gd name="connsiteY2" fmla="*/ 24425 h 26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44" h="26264">
                  <a:moveTo>
                    <a:pt x="485" y="24425"/>
                  </a:moveTo>
                  <a:cubicBezTo>
                    <a:pt x="11573" y="34701"/>
                    <a:pt x="5176" y="-1894"/>
                    <a:pt x="11776" y="8036"/>
                  </a:cubicBezTo>
                  <a:cubicBezTo>
                    <a:pt x="13015" y="-14364"/>
                    <a:pt x="-2947" y="16322"/>
                    <a:pt x="485" y="24425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5F4E5A2C-99D3-3687-2849-52AEEDF04483}"/>
                </a:ext>
              </a:extLst>
            </p:cNvPr>
            <p:cNvSpPr/>
            <p:nvPr/>
          </p:nvSpPr>
          <p:spPr>
            <a:xfrm>
              <a:off x="4686491" y="708210"/>
              <a:ext cx="19678" cy="13796"/>
            </a:xfrm>
            <a:custGeom>
              <a:avLst/>
              <a:gdLst>
                <a:gd name="connsiteX0" fmla="*/ 0 w 19678"/>
                <a:gd name="connsiteY0" fmla="*/ 10828 h 13796"/>
                <a:gd name="connsiteX1" fmla="*/ 19679 w 19678"/>
                <a:gd name="connsiteY1" fmla="*/ 2014 h 13796"/>
                <a:gd name="connsiteX2" fmla="*/ 0 w 19678"/>
                <a:gd name="connsiteY2" fmla="*/ 10828 h 13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678" h="13796">
                  <a:moveTo>
                    <a:pt x="0" y="10828"/>
                  </a:moveTo>
                  <a:cubicBezTo>
                    <a:pt x="6316" y="15824"/>
                    <a:pt x="12774" y="15519"/>
                    <a:pt x="19679" y="2014"/>
                  </a:cubicBezTo>
                  <a:cubicBezTo>
                    <a:pt x="13343" y="-2535"/>
                    <a:pt x="6763" y="714"/>
                    <a:pt x="0" y="10828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5D7906DA-FBFE-B604-4C0B-BA9B984BD4CF}"/>
                </a:ext>
              </a:extLst>
            </p:cNvPr>
            <p:cNvSpPr/>
            <p:nvPr/>
          </p:nvSpPr>
          <p:spPr>
            <a:xfrm>
              <a:off x="5019245" y="1199820"/>
              <a:ext cx="15190" cy="18399"/>
            </a:xfrm>
            <a:custGeom>
              <a:avLst/>
              <a:gdLst>
                <a:gd name="connsiteX0" fmla="*/ 0 w 15190"/>
                <a:gd name="connsiteY0" fmla="*/ 4021 h 18399"/>
                <a:gd name="connsiteX1" fmla="*/ 8184 w 15190"/>
                <a:gd name="connsiteY1" fmla="*/ 18400 h 18399"/>
                <a:gd name="connsiteX2" fmla="*/ 15191 w 15190"/>
                <a:gd name="connsiteY2" fmla="*/ 1706 h 18399"/>
                <a:gd name="connsiteX3" fmla="*/ 0 w 15190"/>
                <a:gd name="connsiteY3" fmla="*/ 4021 h 18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90" h="18399">
                  <a:moveTo>
                    <a:pt x="0" y="4021"/>
                  </a:moveTo>
                  <a:cubicBezTo>
                    <a:pt x="2721" y="8814"/>
                    <a:pt x="5483" y="13607"/>
                    <a:pt x="8184" y="18400"/>
                  </a:cubicBezTo>
                  <a:cubicBezTo>
                    <a:pt x="12510" y="12977"/>
                    <a:pt x="10459" y="7129"/>
                    <a:pt x="15191" y="1706"/>
                  </a:cubicBezTo>
                  <a:cubicBezTo>
                    <a:pt x="10073" y="4123"/>
                    <a:pt x="5301" y="-4874"/>
                    <a:pt x="0" y="4021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29AABE68-EAC7-3672-4CCF-3D9942501608}"/>
                </a:ext>
              </a:extLst>
            </p:cNvPr>
            <p:cNvSpPr/>
            <p:nvPr/>
          </p:nvSpPr>
          <p:spPr>
            <a:xfrm>
              <a:off x="4820819" y="792130"/>
              <a:ext cx="14533" cy="24226"/>
            </a:xfrm>
            <a:custGeom>
              <a:avLst/>
              <a:gdLst>
                <a:gd name="connsiteX0" fmla="*/ 7344 w 14533"/>
                <a:gd name="connsiteY0" fmla="*/ 24226 h 24226"/>
                <a:gd name="connsiteX1" fmla="*/ 14533 w 14533"/>
                <a:gd name="connsiteY1" fmla="*/ 587 h 24226"/>
                <a:gd name="connsiteX2" fmla="*/ 7344 w 14533"/>
                <a:gd name="connsiteY2" fmla="*/ 24226 h 24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33" h="24226">
                  <a:moveTo>
                    <a:pt x="7344" y="24226"/>
                  </a:moveTo>
                  <a:cubicBezTo>
                    <a:pt x="10776" y="16387"/>
                    <a:pt x="5557" y="7939"/>
                    <a:pt x="14533" y="587"/>
                  </a:cubicBezTo>
                  <a:cubicBezTo>
                    <a:pt x="4460" y="-4125"/>
                    <a:pt x="-8334" y="20977"/>
                    <a:pt x="7344" y="24226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25898E57-F251-B77D-CB8A-D7B56B149F69}"/>
                </a:ext>
              </a:extLst>
            </p:cNvPr>
            <p:cNvSpPr/>
            <p:nvPr/>
          </p:nvSpPr>
          <p:spPr>
            <a:xfrm>
              <a:off x="3040836" y="1235076"/>
              <a:ext cx="109909" cy="60376"/>
            </a:xfrm>
            <a:custGeom>
              <a:avLst/>
              <a:gdLst>
                <a:gd name="connsiteX0" fmla="*/ 12510 w 109909"/>
                <a:gd name="connsiteY0" fmla="*/ 30097 h 60376"/>
                <a:gd name="connsiteX1" fmla="*/ 11109 w 109909"/>
                <a:gd name="connsiteY1" fmla="*/ 5829 h 60376"/>
                <a:gd name="connsiteX2" fmla="*/ 0 w 109909"/>
                <a:gd name="connsiteY2" fmla="*/ 15353 h 60376"/>
                <a:gd name="connsiteX3" fmla="*/ 10276 w 109909"/>
                <a:gd name="connsiteY3" fmla="*/ 33407 h 60376"/>
                <a:gd name="connsiteX4" fmla="*/ 65820 w 109909"/>
                <a:gd name="connsiteY4" fmla="*/ 51502 h 60376"/>
                <a:gd name="connsiteX5" fmla="*/ 80807 w 109909"/>
                <a:gd name="connsiteY5" fmla="*/ 56092 h 60376"/>
                <a:gd name="connsiteX6" fmla="*/ 81234 w 109909"/>
                <a:gd name="connsiteY6" fmla="*/ 42343 h 60376"/>
                <a:gd name="connsiteX7" fmla="*/ 91449 w 109909"/>
                <a:gd name="connsiteY7" fmla="*/ 60377 h 60376"/>
                <a:gd name="connsiteX8" fmla="*/ 109909 w 109909"/>
                <a:gd name="connsiteY8" fmla="*/ 20410 h 60376"/>
                <a:gd name="connsiteX9" fmla="*/ 85722 w 109909"/>
                <a:gd name="connsiteY9" fmla="*/ 35783 h 60376"/>
                <a:gd name="connsiteX10" fmla="*/ 66469 w 109909"/>
                <a:gd name="connsiteY10" fmla="*/ 30848 h 60376"/>
                <a:gd name="connsiteX11" fmla="*/ 24228 w 109909"/>
                <a:gd name="connsiteY11" fmla="*/ 0 h 60376"/>
                <a:gd name="connsiteX12" fmla="*/ 38566 w 109909"/>
                <a:gd name="connsiteY12" fmla="*/ 25284 h 60376"/>
                <a:gd name="connsiteX13" fmla="*/ 12510 w 109909"/>
                <a:gd name="connsiteY13" fmla="*/ 30097 h 60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9909" h="60376">
                  <a:moveTo>
                    <a:pt x="12510" y="30097"/>
                  </a:moveTo>
                  <a:cubicBezTo>
                    <a:pt x="9484" y="21811"/>
                    <a:pt x="19659" y="14561"/>
                    <a:pt x="11109" y="5829"/>
                  </a:cubicBezTo>
                  <a:cubicBezTo>
                    <a:pt x="7331" y="12144"/>
                    <a:pt x="3818" y="8306"/>
                    <a:pt x="0" y="15353"/>
                  </a:cubicBezTo>
                  <a:cubicBezTo>
                    <a:pt x="17425" y="18603"/>
                    <a:pt x="-8936" y="76421"/>
                    <a:pt x="10276" y="33407"/>
                  </a:cubicBezTo>
                  <a:cubicBezTo>
                    <a:pt x="28838" y="37693"/>
                    <a:pt x="47684" y="32757"/>
                    <a:pt x="65820" y="51502"/>
                  </a:cubicBezTo>
                  <a:cubicBezTo>
                    <a:pt x="74613" y="37043"/>
                    <a:pt x="77335" y="42627"/>
                    <a:pt x="80807" y="56092"/>
                  </a:cubicBezTo>
                  <a:cubicBezTo>
                    <a:pt x="82737" y="51726"/>
                    <a:pt x="78248" y="46770"/>
                    <a:pt x="81234" y="42343"/>
                  </a:cubicBezTo>
                  <a:cubicBezTo>
                    <a:pt x="89560" y="35824"/>
                    <a:pt x="83468" y="55665"/>
                    <a:pt x="91449" y="60377"/>
                  </a:cubicBezTo>
                  <a:cubicBezTo>
                    <a:pt x="93764" y="44029"/>
                    <a:pt x="98171" y="46364"/>
                    <a:pt x="109909" y="20410"/>
                  </a:cubicBezTo>
                  <a:cubicBezTo>
                    <a:pt x="102233" y="13668"/>
                    <a:pt x="93866" y="28696"/>
                    <a:pt x="85722" y="35783"/>
                  </a:cubicBezTo>
                  <a:cubicBezTo>
                    <a:pt x="79853" y="15962"/>
                    <a:pt x="72989" y="28412"/>
                    <a:pt x="66469" y="30848"/>
                  </a:cubicBezTo>
                  <a:cubicBezTo>
                    <a:pt x="53249" y="-1482"/>
                    <a:pt x="31316" y="14520"/>
                    <a:pt x="24228" y="0"/>
                  </a:cubicBezTo>
                  <a:cubicBezTo>
                    <a:pt x="14196" y="14033"/>
                    <a:pt x="34504" y="26462"/>
                    <a:pt x="38566" y="25284"/>
                  </a:cubicBezTo>
                  <a:cubicBezTo>
                    <a:pt x="29467" y="40596"/>
                    <a:pt x="21649" y="13302"/>
                    <a:pt x="12510" y="30097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01631926-FAC7-1FDD-53F7-D622C7B35D2B}"/>
                </a:ext>
              </a:extLst>
            </p:cNvPr>
            <p:cNvSpPr/>
            <p:nvPr/>
          </p:nvSpPr>
          <p:spPr>
            <a:xfrm>
              <a:off x="3236813" y="1388466"/>
              <a:ext cx="34463" cy="25139"/>
            </a:xfrm>
            <a:custGeom>
              <a:avLst/>
              <a:gdLst>
                <a:gd name="connsiteX0" fmla="*/ 0 w 34463"/>
                <a:gd name="connsiteY0" fmla="*/ 18562 h 25139"/>
                <a:gd name="connsiteX1" fmla="*/ 34463 w 34463"/>
                <a:gd name="connsiteY1" fmla="*/ 21283 h 25139"/>
                <a:gd name="connsiteX2" fmla="*/ 26482 w 34463"/>
                <a:gd name="connsiteY2" fmla="*/ 0 h 25139"/>
                <a:gd name="connsiteX3" fmla="*/ 0 w 34463"/>
                <a:gd name="connsiteY3" fmla="*/ 18562 h 25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463" h="25139">
                  <a:moveTo>
                    <a:pt x="0" y="18562"/>
                  </a:moveTo>
                  <a:cubicBezTo>
                    <a:pt x="11230" y="28148"/>
                    <a:pt x="22806" y="25609"/>
                    <a:pt x="34463" y="21283"/>
                  </a:cubicBezTo>
                  <a:cubicBezTo>
                    <a:pt x="26787" y="13810"/>
                    <a:pt x="32331" y="7311"/>
                    <a:pt x="26482" y="0"/>
                  </a:cubicBezTo>
                  <a:cubicBezTo>
                    <a:pt x="21771" y="28757"/>
                    <a:pt x="10154" y="8144"/>
                    <a:pt x="0" y="18562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8D3A2F0E-C0E3-86C6-98D8-50304626F256}"/>
                </a:ext>
              </a:extLst>
            </p:cNvPr>
            <p:cNvSpPr/>
            <p:nvPr/>
          </p:nvSpPr>
          <p:spPr>
            <a:xfrm>
              <a:off x="3493634" y="1684101"/>
              <a:ext cx="21750" cy="11641"/>
            </a:xfrm>
            <a:custGeom>
              <a:avLst/>
              <a:gdLst>
                <a:gd name="connsiteX0" fmla="*/ 0 w 21750"/>
                <a:gd name="connsiteY0" fmla="*/ 8606 h 11641"/>
                <a:gd name="connsiteX1" fmla="*/ 21750 w 21750"/>
                <a:gd name="connsiteY1" fmla="*/ 3387 h 11641"/>
                <a:gd name="connsiteX2" fmla="*/ 0 w 21750"/>
                <a:gd name="connsiteY2" fmla="*/ 8606 h 1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750" h="11641">
                  <a:moveTo>
                    <a:pt x="0" y="8606"/>
                  </a:moveTo>
                  <a:cubicBezTo>
                    <a:pt x="6905" y="17988"/>
                    <a:pt x="14582" y="2554"/>
                    <a:pt x="21750" y="3387"/>
                  </a:cubicBezTo>
                  <a:cubicBezTo>
                    <a:pt x="14602" y="1295"/>
                    <a:pt x="7575" y="-5265"/>
                    <a:pt x="0" y="8606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F505B3FD-DB13-A062-7B74-AB37921300B5}"/>
                </a:ext>
              </a:extLst>
            </p:cNvPr>
            <p:cNvSpPr/>
            <p:nvPr/>
          </p:nvSpPr>
          <p:spPr>
            <a:xfrm>
              <a:off x="3876753" y="1640148"/>
              <a:ext cx="16848" cy="21344"/>
            </a:xfrm>
            <a:custGeom>
              <a:avLst/>
              <a:gdLst>
                <a:gd name="connsiteX0" fmla="*/ 6966 w 16848"/>
                <a:gd name="connsiteY0" fmla="*/ 0 h 21344"/>
                <a:gd name="connsiteX1" fmla="*/ 0 w 16848"/>
                <a:gd name="connsiteY1" fmla="*/ 16674 h 21344"/>
                <a:gd name="connsiteX2" fmla="*/ 11068 w 16848"/>
                <a:gd name="connsiteY2" fmla="*/ 7270 h 21344"/>
                <a:gd name="connsiteX3" fmla="*/ 14947 w 16848"/>
                <a:gd name="connsiteY3" fmla="*/ 21345 h 21344"/>
                <a:gd name="connsiteX4" fmla="*/ 6966 w 16848"/>
                <a:gd name="connsiteY4" fmla="*/ 0 h 2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48" h="21344">
                  <a:moveTo>
                    <a:pt x="6966" y="0"/>
                  </a:moveTo>
                  <a:cubicBezTo>
                    <a:pt x="1381" y="5301"/>
                    <a:pt x="2376" y="11129"/>
                    <a:pt x="0" y="16674"/>
                  </a:cubicBezTo>
                  <a:cubicBezTo>
                    <a:pt x="3473" y="20654"/>
                    <a:pt x="7352" y="11495"/>
                    <a:pt x="11068" y="7270"/>
                  </a:cubicBezTo>
                  <a:cubicBezTo>
                    <a:pt x="11474" y="11860"/>
                    <a:pt x="12043" y="16511"/>
                    <a:pt x="14947" y="21345"/>
                  </a:cubicBezTo>
                  <a:cubicBezTo>
                    <a:pt x="20572" y="8550"/>
                    <a:pt x="12449" y="7453"/>
                    <a:pt x="6966" y="0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E539AE6C-E185-DC2B-BC94-42B9B7BE12F6}"/>
                </a:ext>
              </a:extLst>
            </p:cNvPr>
            <p:cNvSpPr/>
            <p:nvPr/>
          </p:nvSpPr>
          <p:spPr>
            <a:xfrm>
              <a:off x="3571845" y="1103599"/>
              <a:ext cx="17238" cy="26949"/>
            </a:xfrm>
            <a:custGeom>
              <a:avLst/>
              <a:gdLst>
                <a:gd name="connsiteX0" fmla="*/ 2108 w 17238"/>
                <a:gd name="connsiteY0" fmla="*/ 5260 h 26949"/>
                <a:gd name="connsiteX1" fmla="*/ 14354 w 17238"/>
                <a:gd name="connsiteY1" fmla="*/ 26949 h 26949"/>
                <a:gd name="connsiteX2" fmla="*/ 17238 w 17238"/>
                <a:gd name="connsiteY2" fmla="*/ 2986 h 26949"/>
                <a:gd name="connsiteX3" fmla="*/ 2108 w 17238"/>
                <a:gd name="connsiteY3" fmla="*/ 5260 h 26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38" h="26949">
                  <a:moveTo>
                    <a:pt x="2108" y="5260"/>
                  </a:moveTo>
                  <a:cubicBezTo>
                    <a:pt x="-6828" y="8794"/>
                    <a:pt x="15613" y="8631"/>
                    <a:pt x="14354" y="26949"/>
                  </a:cubicBezTo>
                  <a:cubicBezTo>
                    <a:pt x="18355" y="19212"/>
                    <a:pt x="16263" y="10967"/>
                    <a:pt x="17238" y="2986"/>
                  </a:cubicBezTo>
                  <a:cubicBezTo>
                    <a:pt x="8079" y="-8225"/>
                    <a:pt x="11287" y="16572"/>
                    <a:pt x="2108" y="5260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C5A293DE-A7DF-3D91-AFDF-2DF434C84206}"/>
                </a:ext>
              </a:extLst>
            </p:cNvPr>
            <p:cNvSpPr/>
            <p:nvPr/>
          </p:nvSpPr>
          <p:spPr>
            <a:xfrm>
              <a:off x="3705653" y="1326505"/>
              <a:ext cx="15641" cy="20592"/>
            </a:xfrm>
            <a:custGeom>
              <a:avLst/>
              <a:gdLst>
                <a:gd name="connsiteX0" fmla="*/ 4124 w 15641"/>
                <a:gd name="connsiteY0" fmla="*/ 0 h 20592"/>
                <a:gd name="connsiteX1" fmla="*/ 3535 w 15641"/>
                <a:gd name="connsiteY1" fmla="*/ 20593 h 20592"/>
                <a:gd name="connsiteX2" fmla="*/ 14603 w 15641"/>
                <a:gd name="connsiteY2" fmla="*/ 11170 h 20592"/>
                <a:gd name="connsiteX3" fmla="*/ 4124 w 15641"/>
                <a:gd name="connsiteY3" fmla="*/ 0 h 20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41" h="20592">
                  <a:moveTo>
                    <a:pt x="4124" y="0"/>
                  </a:moveTo>
                  <a:cubicBezTo>
                    <a:pt x="-1157" y="6458"/>
                    <a:pt x="-1380" y="13343"/>
                    <a:pt x="3535" y="20593"/>
                  </a:cubicBezTo>
                  <a:cubicBezTo>
                    <a:pt x="3839" y="11576"/>
                    <a:pt x="9038" y="8489"/>
                    <a:pt x="14603" y="11170"/>
                  </a:cubicBezTo>
                  <a:cubicBezTo>
                    <a:pt x="19335" y="2336"/>
                    <a:pt x="6500" y="5239"/>
                    <a:pt x="4124" y="0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82139288-CF72-C170-F1E2-ADE8043B125D}"/>
                </a:ext>
              </a:extLst>
            </p:cNvPr>
            <p:cNvSpPr/>
            <p:nvPr/>
          </p:nvSpPr>
          <p:spPr>
            <a:xfrm>
              <a:off x="3675577" y="1224475"/>
              <a:ext cx="13686" cy="21658"/>
            </a:xfrm>
            <a:custGeom>
              <a:avLst/>
              <a:gdLst>
                <a:gd name="connsiteX0" fmla="*/ 10865 w 13686"/>
                <a:gd name="connsiteY0" fmla="*/ 17343 h 21658"/>
                <a:gd name="connsiteX1" fmla="*/ 9220 w 13686"/>
                <a:gd name="connsiteY1" fmla="*/ 0 h 21658"/>
                <a:gd name="connsiteX2" fmla="*/ 0 w 13686"/>
                <a:gd name="connsiteY2" fmla="*/ 19984 h 21658"/>
                <a:gd name="connsiteX3" fmla="*/ 12916 w 13686"/>
                <a:gd name="connsiteY3" fmla="*/ 20958 h 21658"/>
                <a:gd name="connsiteX4" fmla="*/ 10865 w 13686"/>
                <a:gd name="connsiteY4" fmla="*/ 17343 h 21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86" h="21658">
                  <a:moveTo>
                    <a:pt x="10865" y="17343"/>
                  </a:moveTo>
                  <a:cubicBezTo>
                    <a:pt x="10215" y="11617"/>
                    <a:pt x="13932" y="6093"/>
                    <a:pt x="9220" y="0"/>
                  </a:cubicBezTo>
                  <a:cubicBezTo>
                    <a:pt x="3310" y="6458"/>
                    <a:pt x="894" y="13119"/>
                    <a:pt x="0" y="19984"/>
                  </a:cubicBezTo>
                  <a:cubicBezTo>
                    <a:pt x="4102" y="26401"/>
                    <a:pt x="8875" y="11637"/>
                    <a:pt x="12916" y="20958"/>
                  </a:cubicBezTo>
                  <a:cubicBezTo>
                    <a:pt x="15089" y="16612"/>
                    <a:pt x="12104" y="15556"/>
                    <a:pt x="10865" y="17343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6F860D7D-B8B6-0FC4-56C2-4C5B97FC589B}"/>
                </a:ext>
              </a:extLst>
            </p:cNvPr>
            <p:cNvSpPr/>
            <p:nvPr/>
          </p:nvSpPr>
          <p:spPr>
            <a:xfrm>
              <a:off x="3983920" y="1728206"/>
              <a:ext cx="56823" cy="28752"/>
            </a:xfrm>
            <a:custGeom>
              <a:avLst/>
              <a:gdLst>
                <a:gd name="connsiteX0" fmla="*/ 0 w 56823"/>
                <a:gd name="connsiteY0" fmla="*/ 23253 h 28752"/>
                <a:gd name="connsiteX1" fmla="*/ 9037 w 56823"/>
                <a:gd name="connsiteY1" fmla="*/ 10134 h 28752"/>
                <a:gd name="connsiteX2" fmla="*/ 17222 w 56823"/>
                <a:gd name="connsiteY2" fmla="*/ 24634 h 28752"/>
                <a:gd name="connsiteX3" fmla="*/ 51908 w 56823"/>
                <a:gd name="connsiteY3" fmla="*/ 20369 h 28752"/>
                <a:gd name="connsiteX4" fmla="*/ 56823 w 56823"/>
                <a:gd name="connsiteY4" fmla="*/ 61 h 28752"/>
                <a:gd name="connsiteX5" fmla="*/ 11515 w 56823"/>
                <a:gd name="connsiteY5" fmla="*/ 0 h 28752"/>
                <a:gd name="connsiteX6" fmla="*/ 0 w 56823"/>
                <a:gd name="connsiteY6" fmla="*/ 23253 h 28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823" h="28752">
                  <a:moveTo>
                    <a:pt x="0" y="23253"/>
                  </a:moveTo>
                  <a:cubicBezTo>
                    <a:pt x="7311" y="39540"/>
                    <a:pt x="5605" y="14926"/>
                    <a:pt x="9037" y="10134"/>
                  </a:cubicBezTo>
                  <a:cubicBezTo>
                    <a:pt x="15353" y="2558"/>
                    <a:pt x="9484" y="20877"/>
                    <a:pt x="17222" y="24634"/>
                  </a:cubicBezTo>
                  <a:cubicBezTo>
                    <a:pt x="29325" y="5341"/>
                    <a:pt x="40678" y="10905"/>
                    <a:pt x="51908" y="20369"/>
                  </a:cubicBezTo>
                  <a:cubicBezTo>
                    <a:pt x="54163" y="13647"/>
                    <a:pt x="54528" y="6783"/>
                    <a:pt x="56823" y="61"/>
                  </a:cubicBezTo>
                  <a:cubicBezTo>
                    <a:pt x="47095" y="10093"/>
                    <a:pt x="26868" y="12246"/>
                    <a:pt x="11515" y="0"/>
                  </a:cubicBezTo>
                  <a:cubicBezTo>
                    <a:pt x="6255" y="15251"/>
                    <a:pt x="427" y="11454"/>
                    <a:pt x="0" y="23253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7BC2F435-D5BB-0576-20F3-C0F363A25F6E}"/>
                </a:ext>
              </a:extLst>
            </p:cNvPr>
            <p:cNvSpPr/>
            <p:nvPr/>
          </p:nvSpPr>
          <p:spPr>
            <a:xfrm>
              <a:off x="3667454" y="1118335"/>
              <a:ext cx="69495" cy="39202"/>
            </a:xfrm>
            <a:custGeom>
              <a:avLst/>
              <a:gdLst>
                <a:gd name="connsiteX0" fmla="*/ 0 w 69495"/>
                <a:gd name="connsiteY0" fmla="*/ 39203 h 39202"/>
                <a:gd name="connsiteX1" fmla="*/ 69496 w 69495"/>
                <a:gd name="connsiteY1" fmla="*/ 23931 h 39202"/>
                <a:gd name="connsiteX2" fmla="*/ 63342 w 69495"/>
                <a:gd name="connsiteY2" fmla="*/ 13086 h 39202"/>
                <a:gd name="connsiteX3" fmla="*/ 47969 w 69495"/>
                <a:gd name="connsiteY3" fmla="*/ 22205 h 39202"/>
                <a:gd name="connsiteX4" fmla="*/ 24817 w 69495"/>
                <a:gd name="connsiteY4" fmla="*/ 3155 h 39202"/>
                <a:gd name="connsiteX5" fmla="*/ 0 w 69495"/>
                <a:gd name="connsiteY5" fmla="*/ 39203 h 39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495" h="39202">
                  <a:moveTo>
                    <a:pt x="0" y="39203"/>
                  </a:moveTo>
                  <a:cubicBezTo>
                    <a:pt x="26340" y="36238"/>
                    <a:pt x="43643" y="42859"/>
                    <a:pt x="69496" y="23931"/>
                  </a:cubicBezTo>
                  <a:cubicBezTo>
                    <a:pt x="66470" y="17067"/>
                    <a:pt x="60336" y="20154"/>
                    <a:pt x="63342" y="13086"/>
                  </a:cubicBezTo>
                  <a:cubicBezTo>
                    <a:pt x="54041" y="5999"/>
                    <a:pt x="57615" y="18021"/>
                    <a:pt x="47969" y="22205"/>
                  </a:cubicBezTo>
                  <a:cubicBezTo>
                    <a:pt x="50121" y="4882"/>
                    <a:pt x="15638" y="16397"/>
                    <a:pt x="24817" y="3155"/>
                  </a:cubicBezTo>
                  <a:cubicBezTo>
                    <a:pt x="19699" y="-10268"/>
                    <a:pt x="4610" y="22448"/>
                    <a:pt x="0" y="39203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DD390DCC-0D76-E378-BB37-4CEE77B3A9AA}"/>
                </a:ext>
              </a:extLst>
            </p:cNvPr>
            <p:cNvSpPr/>
            <p:nvPr/>
          </p:nvSpPr>
          <p:spPr>
            <a:xfrm>
              <a:off x="4094581" y="1873919"/>
              <a:ext cx="45125" cy="11496"/>
            </a:xfrm>
            <a:custGeom>
              <a:avLst/>
              <a:gdLst>
                <a:gd name="connsiteX0" fmla="*/ 0 w 45125"/>
                <a:gd name="connsiteY0" fmla="*/ 0 h 11496"/>
                <a:gd name="connsiteX1" fmla="*/ 45125 w 45125"/>
                <a:gd name="connsiteY1" fmla="*/ 6966 h 11496"/>
                <a:gd name="connsiteX2" fmla="*/ 0 w 45125"/>
                <a:gd name="connsiteY2" fmla="*/ 0 h 11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125" h="11496">
                  <a:moveTo>
                    <a:pt x="0" y="0"/>
                  </a:moveTo>
                  <a:cubicBezTo>
                    <a:pt x="6153" y="13870"/>
                    <a:pt x="31214" y="13870"/>
                    <a:pt x="45125" y="6966"/>
                  </a:cubicBezTo>
                  <a:cubicBezTo>
                    <a:pt x="30056" y="5504"/>
                    <a:pt x="15109" y="1422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412FB724-0BFF-6FDD-4427-B1C7D37A3EEE}"/>
                </a:ext>
              </a:extLst>
            </p:cNvPr>
            <p:cNvSpPr/>
            <p:nvPr/>
          </p:nvSpPr>
          <p:spPr>
            <a:xfrm>
              <a:off x="3380638" y="560104"/>
              <a:ext cx="20279" cy="22308"/>
            </a:xfrm>
            <a:custGeom>
              <a:avLst/>
              <a:gdLst>
                <a:gd name="connsiteX0" fmla="*/ 13546 w 20279"/>
                <a:gd name="connsiteY0" fmla="*/ 0 h 22308"/>
                <a:gd name="connsiteX1" fmla="*/ 0 w 20279"/>
                <a:gd name="connsiteY1" fmla="*/ 19679 h 22308"/>
                <a:gd name="connsiteX2" fmla="*/ 19699 w 20279"/>
                <a:gd name="connsiteY2" fmla="*/ 10845 h 22308"/>
                <a:gd name="connsiteX3" fmla="*/ 13546 w 20279"/>
                <a:gd name="connsiteY3" fmla="*/ 0 h 2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79" h="22308">
                  <a:moveTo>
                    <a:pt x="13546" y="0"/>
                  </a:moveTo>
                  <a:cubicBezTo>
                    <a:pt x="13343" y="12591"/>
                    <a:pt x="6153" y="5443"/>
                    <a:pt x="0" y="19679"/>
                  </a:cubicBezTo>
                  <a:cubicBezTo>
                    <a:pt x="13688" y="27640"/>
                    <a:pt x="13444" y="15414"/>
                    <a:pt x="19699" y="10845"/>
                  </a:cubicBezTo>
                  <a:cubicBezTo>
                    <a:pt x="22156" y="4407"/>
                    <a:pt x="16186" y="7514"/>
                    <a:pt x="13546" y="0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CB97DFDC-60B5-26C2-3442-AB05422C4CC8}"/>
                </a:ext>
              </a:extLst>
            </p:cNvPr>
            <p:cNvSpPr/>
            <p:nvPr/>
          </p:nvSpPr>
          <p:spPr>
            <a:xfrm>
              <a:off x="3723424" y="1147375"/>
              <a:ext cx="23984" cy="14558"/>
            </a:xfrm>
            <a:custGeom>
              <a:avLst/>
              <a:gdLst>
                <a:gd name="connsiteX0" fmla="*/ 0 w 23984"/>
                <a:gd name="connsiteY0" fmla="*/ 14550 h 14558"/>
                <a:gd name="connsiteX1" fmla="*/ 23984 w 23984"/>
                <a:gd name="connsiteY1" fmla="*/ 6041 h 14558"/>
                <a:gd name="connsiteX2" fmla="*/ 0 w 23984"/>
                <a:gd name="connsiteY2" fmla="*/ 14550 h 14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984" h="14558">
                  <a:moveTo>
                    <a:pt x="0" y="14550"/>
                  </a:moveTo>
                  <a:cubicBezTo>
                    <a:pt x="7981" y="11280"/>
                    <a:pt x="15637" y="20663"/>
                    <a:pt x="23984" y="6041"/>
                  </a:cubicBezTo>
                  <a:cubicBezTo>
                    <a:pt x="16572" y="-10450"/>
                    <a:pt x="7981" y="11747"/>
                    <a:pt x="0" y="14550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E8C02548-5331-4BD4-347B-35EEB2B7F112}"/>
                </a:ext>
              </a:extLst>
            </p:cNvPr>
            <p:cNvSpPr/>
            <p:nvPr/>
          </p:nvSpPr>
          <p:spPr>
            <a:xfrm>
              <a:off x="4069459" y="1689254"/>
              <a:ext cx="15963" cy="19600"/>
            </a:xfrm>
            <a:custGeom>
              <a:avLst/>
              <a:gdLst>
                <a:gd name="connsiteX0" fmla="*/ 2681 w 15963"/>
                <a:gd name="connsiteY0" fmla="*/ 0 h 19600"/>
                <a:gd name="connsiteX1" fmla="*/ 1 w 15963"/>
                <a:gd name="connsiteY1" fmla="*/ 17059 h 19600"/>
                <a:gd name="connsiteX2" fmla="*/ 15191 w 15963"/>
                <a:gd name="connsiteY2" fmla="*/ 14784 h 19600"/>
                <a:gd name="connsiteX3" fmla="*/ 2681 w 15963"/>
                <a:gd name="connsiteY3" fmla="*/ 0 h 1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63" h="19600">
                  <a:moveTo>
                    <a:pt x="2681" y="0"/>
                  </a:moveTo>
                  <a:cubicBezTo>
                    <a:pt x="-3472" y="5300"/>
                    <a:pt x="3372" y="11555"/>
                    <a:pt x="1" y="17059"/>
                  </a:cubicBezTo>
                  <a:cubicBezTo>
                    <a:pt x="4834" y="23578"/>
                    <a:pt x="10114" y="15596"/>
                    <a:pt x="15191" y="14784"/>
                  </a:cubicBezTo>
                  <a:cubicBezTo>
                    <a:pt x="19375" y="4752"/>
                    <a:pt x="5321" y="18968"/>
                    <a:pt x="2681" y="0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539CB82C-1A92-E956-9961-23BAFBC3662A}"/>
                </a:ext>
              </a:extLst>
            </p:cNvPr>
            <p:cNvSpPr/>
            <p:nvPr/>
          </p:nvSpPr>
          <p:spPr>
            <a:xfrm>
              <a:off x="3595887" y="730166"/>
              <a:ext cx="26035" cy="29590"/>
            </a:xfrm>
            <a:custGeom>
              <a:avLst/>
              <a:gdLst>
                <a:gd name="connsiteX0" fmla="*/ 14541 w 26035"/>
                <a:gd name="connsiteY0" fmla="*/ 29590 h 29590"/>
                <a:gd name="connsiteX1" fmla="*/ 12713 w 26035"/>
                <a:gd name="connsiteY1" fmla="*/ 19111 h 29590"/>
                <a:gd name="connsiteX2" fmla="*/ 26035 w 26035"/>
                <a:gd name="connsiteY2" fmla="*/ 6337 h 29590"/>
                <a:gd name="connsiteX3" fmla="*/ 0 w 26035"/>
                <a:gd name="connsiteY3" fmla="*/ 11211 h 29590"/>
                <a:gd name="connsiteX4" fmla="*/ 14541 w 26035"/>
                <a:gd name="connsiteY4" fmla="*/ 29590 h 29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35" h="29590">
                  <a:moveTo>
                    <a:pt x="14541" y="29590"/>
                  </a:moveTo>
                  <a:cubicBezTo>
                    <a:pt x="16673" y="26341"/>
                    <a:pt x="13789" y="22665"/>
                    <a:pt x="12713" y="19111"/>
                  </a:cubicBezTo>
                  <a:cubicBezTo>
                    <a:pt x="17323" y="9749"/>
                    <a:pt x="21344" y="18542"/>
                    <a:pt x="26035" y="6337"/>
                  </a:cubicBezTo>
                  <a:cubicBezTo>
                    <a:pt x="17567" y="773"/>
                    <a:pt x="9179" y="-6559"/>
                    <a:pt x="0" y="11211"/>
                  </a:cubicBezTo>
                  <a:cubicBezTo>
                    <a:pt x="8103" y="19517"/>
                    <a:pt x="11271" y="10663"/>
                    <a:pt x="14541" y="29590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AC591093-9A21-B619-B5BD-27CE035A1CBB}"/>
                </a:ext>
              </a:extLst>
            </p:cNvPr>
            <p:cNvSpPr/>
            <p:nvPr/>
          </p:nvSpPr>
          <p:spPr>
            <a:xfrm>
              <a:off x="3845539" y="959856"/>
              <a:ext cx="30746" cy="26827"/>
            </a:xfrm>
            <a:custGeom>
              <a:avLst/>
              <a:gdLst>
                <a:gd name="connsiteX0" fmla="*/ 0 w 30746"/>
                <a:gd name="connsiteY0" fmla="*/ 18318 h 26827"/>
                <a:gd name="connsiteX1" fmla="*/ 21303 w 30746"/>
                <a:gd name="connsiteY1" fmla="*/ 26827 h 26827"/>
                <a:gd name="connsiteX2" fmla="*/ 30747 w 30746"/>
                <a:gd name="connsiteY2" fmla="*/ 0 h 26827"/>
                <a:gd name="connsiteX3" fmla="*/ 0 w 30746"/>
                <a:gd name="connsiteY3" fmla="*/ 18318 h 26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46" h="26827">
                  <a:moveTo>
                    <a:pt x="0" y="18318"/>
                  </a:moveTo>
                  <a:cubicBezTo>
                    <a:pt x="11332" y="9707"/>
                    <a:pt x="9362" y="26462"/>
                    <a:pt x="21303" y="26827"/>
                  </a:cubicBezTo>
                  <a:cubicBezTo>
                    <a:pt x="26767" y="11048"/>
                    <a:pt x="25731" y="10825"/>
                    <a:pt x="30747" y="0"/>
                  </a:cubicBezTo>
                  <a:cubicBezTo>
                    <a:pt x="20958" y="8530"/>
                    <a:pt x="3067" y="5646"/>
                    <a:pt x="0" y="18318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7AB8A784-B20C-BB8F-D174-7F38C3A7D185}"/>
                </a:ext>
              </a:extLst>
            </p:cNvPr>
            <p:cNvSpPr/>
            <p:nvPr/>
          </p:nvSpPr>
          <p:spPr>
            <a:xfrm>
              <a:off x="4303467" y="1735212"/>
              <a:ext cx="21920" cy="41327"/>
            </a:xfrm>
            <a:custGeom>
              <a:avLst/>
              <a:gdLst>
                <a:gd name="connsiteX0" fmla="*/ 10425 w 21920"/>
                <a:gd name="connsiteY0" fmla="*/ 24594 h 41327"/>
                <a:gd name="connsiteX1" fmla="*/ 19645 w 21920"/>
                <a:gd name="connsiteY1" fmla="*/ 4610 h 41327"/>
                <a:gd name="connsiteX2" fmla="*/ 4718 w 21920"/>
                <a:gd name="connsiteY2" fmla="*/ 0 h 41327"/>
                <a:gd name="connsiteX3" fmla="*/ 3418 w 21920"/>
                <a:gd name="connsiteY3" fmla="*/ 41328 h 41327"/>
                <a:gd name="connsiteX4" fmla="*/ 20863 w 21920"/>
                <a:gd name="connsiteY4" fmla="*/ 35743 h 41327"/>
                <a:gd name="connsiteX5" fmla="*/ 10425 w 21920"/>
                <a:gd name="connsiteY5" fmla="*/ 24594 h 41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920" h="41327">
                  <a:moveTo>
                    <a:pt x="10425" y="24594"/>
                  </a:moveTo>
                  <a:cubicBezTo>
                    <a:pt x="6851" y="11719"/>
                    <a:pt x="21940" y="19517"/>
                    <a:pt x="19645" y="4610"/>
                  </a:cubicBezTo>
                  <a:cubicBezTo>
                    <a:pt x="14933" y="-5869"/>
                    <a:pt x="9267" y="14521"/>
                    <a:pt x="4718" y="0"/>
                  </a:cubicBezTo>
                  <a:cubicBezTo>
                    <a:pt x="6302" y="14440"/>
                    <a:pt x="-5619" y="20410"/>
                    <a:pt x="3418" y="41328"/>
                  </a:cubicBezTo>
                  <a:cubicBezTo>
                    <a:pt x="9369" y="34870"/>
                    <a:pt x="15258" y="30890"/>
                    <a:pt x="20863" y="35743"/>
                  </a:cubicBezTo>
                  <a:cubicBezTo>
                    <a:pt x="25636" y="26990"/>
                    <a:pt x="12842" y="29853"/>
                    <a:pt x="10425" y="24594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5F899DEE-D55D-CAB6-9FA9-3C2B6F54E070}"/>
                </a:ext>
              </a:extLst>
            </p:cNvPr>
            <p:cNvSpPr/>
            <p:nvPr/>
          </p:nvSpPr>
          <p:spPr>
            <a:xfrm>
              <a:off x="4352255" y="1768416"/>
              <a:ext cx="32151" cy="17404"/>
            </a:xfrm>
            <a:custGeom>
              <a:avLst/>
              <a:gdLst>
                <a:gd name="connsiteX0" fmla="*/ 0 w 32151"/>
                <a:gd name="connsiteY0" fmla="*/ 8144 h 17404"/>
                <a:gd name="connsiteX1" fmla="*/ 29894 w 32151"/>
                <a:gd name="connsiteY1" fmla="*/ 17404 h 17404"/>
                <a:gd name="connsiteX2" fmla="*/ 28290 w 32151"/>
                <a:gd name="connsiteY2" fmla="*/ 0 h 17404"/>
                <a:gd name="connsiteX3" fmla="*/ 0 w 32151"/>
                <a:gd name="connsiteY3" fmla="*/ 8144 h 17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151" h="17404">
                  <a:moveTo>
                    <a:pt x="0" y="8144"/>
                  </a:moveTo>
                  <a:cubicBezTo>
                    <a:pt x="9708" y="20105"/>
                    <a:pt x="20512" y="-5117"/>
                    <a:pt x="29894" y="17404"/>
                  </a:cubicBezTo>
                  <a:cubicBezTo>
                    <a:pt x="37164" y="4956"/>
                    <a:pt x="24187" y="7921"/>
                    <a:pt x="28290" y="0"/>
                  </a:cubicBezTo>
                  <a:cubicBezTo>
                    <a:pt x="18826" y="3249"/>
                    <a:pt x="9565" y="508"/>
                    <a:pt x="0" y="8144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48BBD528-9FEF-8623-0EA9-025A15A1A2CE}"/>
                </a:ext>
              </a:extLst>
            </p:cNvPr>
            <p:cNvSpPr/>
            <p:nvPr/>
          </p:nvSpPr>
          <p:spPr>
            <a:xfrm>
              <a:off x="4355524" y="1738888"/>
              <a:ext cx="77090" cy="42059"/>
            </a:xfrm>
            <a:custGeom>
              <a:avLst/>
              <a:gdLst>
                <a:gd name="connsiteX0" fmla="*/ 42424 w 77090"/>
                <a:gd name="connsiteY0" fmla="*/ 23985 h 42059"/>
                <a:gd name="connsiteX1" fmla="*/ 36515 w 77090"/>
                <a:gd name="connsiteY1" fmla="*/ 6316 h 42059"/>
                <a:gd name="connsiteX2" fmla="*/ 0 w 77090"/>
                <a:gd name="connsiteY2" fmla="*/ 0 h 42059"/>
                <a:gd name="connsiteX3" fmla="*/ 31356 w 77090"/>
                <a:gd name="connsiteY3" fmla="*/ 33469 h 42059"/>
                <a:gd name="connsiteX4" fmla="*/ 52660 w 77090"/>
                <a:gd name="connsiteY4" fmla="*/ 42059 h 42059"/>
                <a:gd name="connsiteX5" fmla="*/ 77091 w 77090"/>
                <a:gd name="connsiteY5" fmla="*/ 19740 h 42059"/>
                <a:gd name="connsiteX6" fmla="*/ 64398 w 77090"/>
                <a:gd name="connsiteY6" fmla="*/ 11881 h 42059"/>
                <a:gd name="connsiteX7" fmla="*/ 61717 w 77090"/>
                <a:gd name="connsiteY7" fmla="*/ 28899 h 42059"/>
                <a:gd name="connsiteX8" fmla="*/ 55137 w 77090"/>
                <a:gd name="connsiteY8" fmla="*/ 31884 h 42059"/>
                <a:gd name="connsiteX9" fmla="*/ 51441 w 77090"/>
                <a:gd name="connsiteY9" fmla="*/ 10845 h 42059"/>
                <a:gd name="connsiteX10" fmla="*/ 42424 w 77090"/>
                <a:gd name="connsiteY10" fmla="*/ 23985 h 42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090" h="42059">
                  <a:moveTo>
                    <a:pt x="42424" y="23985"/>
                  </a:moveTo>
                  <a:cubicBezTo>
                    <a:pt x="38505" y="17912"/>
                    <a:pt x="40881" y="12368"/>
                    <a:pt x="36515" y="6316"/>
                  </a:cubicBezTo>
                  <a:cubicBezTo>
                    <a:pt x="24025" y="14399"/>
                    <a:pt x="11921" y="10540"/>
                    <a:pt x="0" y="0"/>
                  </a:cubicBezTo>
                  <a:cubicBezTo>
                    <a:pt x="1361" y="29001"/>
                    <a:pt x="22725" y="7534"/>
                    <a:pt x="31356" y="33469"/>
                  </a:cubicBezTo>
                  <a:cubicBezTo>
                    <a:pt x="39094" y="16247"/>
                    <a:pt x="45917" y="28127"/>
                    <a:pt x="52660" y="42059"/>
                  </a:cubicBezTo>
                  <a:cubicBezTo>
                    <a:pt x="65535" y="37632"/>
                    <a:pt x="65677" y="29427"/>
                    <a:pt x="77091" y="19740"/>
                  </a:cubicBezTo>
                  <a:cubicBezTo>
                    <a:pt x="72867" y="16064"/>
                    <a:pt x="68582" y="15516"/>
                    <a:pt x="64398" y="11881"/>
                  </a:cubicBezTo>
                  <a:cubicBezTo>
                    <a:pt x="58245" y="17141"/>
                    <a:pt x="65089" y="23436"/>
                    <a:pt x="61717" y="28899"/>
                  </a:cubicBezTo>
                  <a:cubicBezTo>
                    <a:pt x="59483" y="30869"/>
                    <a:pt x="57371" y="28595"/>
                    <a:pt x="55137" y="31884"/>
                  </a:cubicBezTo>
                  <a:cubicBezTo>
                    <a:pt x="52883" y="24736"/>
                    <a:pt x="60499" y="18440"/>
                    <a:pt x="51441" y="10845"/>
                  </a:cubicBezTo>
                  <a:cubicBezTo>
                    <a:pt x="45755" y="11576"/>
                    <a:pt x="43399" y="14988"/>
                    <a:pt x="42424" y="23985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0F987399-5076-D172-8862-A17E18C2BCC9}"/>
                </a:ext>
              </a:extLst>
            </p:cNvPr>
            <p:cNvSpPr/>
            <p:nvPr/>
          </p:nvSpPr>
          <p:spPr>
            <a:xfrm>
              <a:off x="3834233" y="401089"/>
              <a:ext cx="17783" cy="18658"/>
            </a:xfrm>
            <a:custGeom>
              <a:avLst/>
              <a:gdLst>
                <a:gd name="connsiteX0" fmla="*/ 785 w 17783"/>
                <a:gd name="connsiteY0" fmla="*/ 0 h 18658"/>
                <a:gd name="connsiteX1" fmla="*/ 2816 w 17783"/>
                <a:gd name="connsiteY1" fmla="*/ 3655 h 18658"/>
                <a:gd name="connsiteX2" fmla="*/ 6695 w 17783"/>
                <a:gd name="connsiteY2" fmla="*/ 17709 h 18658"/>
                <a:gd name="connsiteX3" fmla="*/ 17784 w 17783"/>
                <a:gd name="connsiteY3" fmla="*/ 8245 h 18658"/>
                <a:gd name="connsiteX4" fmla="*/ 785 w 17783"/>
                <a:gd name="connsiteY4" fmla="*/ 0 h 18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783" h="18658">
                  <a:moveTo>
                    <a:pt x="785" y="0"/>
                  </a:moveTo>
                  <a:cubicBezTo>
                    <a:pt x="-1408" y="4427"/>
                    <a:pt x="1557" y="5463"/>
                    <a:pt x="2816" y="3655"/>
                  </a:cubicBezTo>
                  <a:cubicBezTo>
                    <a:pt x="5924" y="8489"/>
                    <a:pt x="8990" y="13302"/>
                    <a:pt x="6695" y="17709"/>
                  </a:cubicBezTo>
                  <a:cubicBezTo>
                    <a:pt x="10168" y="21608"/>
                    <a:pt x="14047" y="12510"/>
                    <a:pt x="17784" y="8245"/>
                  </a:cubicBezTo>
                  <a:cubicBezTo>
                    <a:pt x="12199" y="2599"/>
                    <a:pt x="6411" y="3452"/>
                    <a:pt x="785" y="0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9EE978B6-7FA5-1CA2-7522-6B1051FB48D9}"/>
                </a:ext>
              </a:extLst>
            </p:cNvPr>
            <p:cNvSpPr/>
            <p:nvPr/>
          </p:nvSpPr>
          <p:spPr>
            <a:xfrm>
              <a:off x="4040706" y="510206"/>
              <a:ext cx="38846" cy="17666"/>
            </a:xfrm>
            <a:custGeom>
              <a:avLst/>
              <a:gdLst>
                <a:gd name="connsiteX0" fmla="*/ 322 w 38846"/>
                <a:gd name="connsiteY0" fmla="*/ 0 h 17666"/>
                <a:gd name="connsiteX1" fmla="*/ 38847 w 38846"/>
                <a:gd name="connsiteY1" fmla="*/ 9972 h 17666"/>
                <a:gd name="connsiteX2" fmla="*/ 26154 w 38846"/>
                <a:gd name="connsiteY2" fmla="*/ 2031 h 17666"/>
                <a:gd name="connsiteX3" fmla="*/ 322 w 38846"/>
                <a:gd name="connsiteY3" fmla="*/ 0 h 17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46" h="17666">
                  <a:moveTo>
                    <a:pt x="322" y="0"/>
                  </a:moveTo>
                  <a:cubicBezTo>
                    <a:pt x="-3496" y="8611"/>
                    <a:pt x="27718" y="28615"/>
                    <a:pt x="38847" y="9972"/>
                  </a:cubicBezTo>
                  <a:cubicBezTo>
                    <a:pt x="35760" y="6661"/>
                    <a:pt x="21788" y="18176"/>
                    <a:pt x="26154" y="2031"/>
                  </a:cubicBezTo>
                  <a:cubicBezTo>
                    <a:pt x="17828" y="-6763"/>
                    <a:pt x="8384" y="18643"/>
                    <a:pt x="322" y="0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CC1EF8DC-5977-CE1B-50B7-1312451448CF}"/>
                </a:ext>
              </a:extLst>
            </p:cNvPr>
            <p:cNvSpPr/>
            <p:nvPr/>
          </p:nvSpPr>
          <p:spPr>
            <a:xfrm>
              <a:off x="4149251" y="550113"/>
              <a:ext cx="25405" cy="41751"/>
            </a:xfrm>
            <a:custGeom>
              <a:avLst/>
              <a:gdLst>
                <a:gd name="connsiteX0" fmla="*/ 0 w 25405"/>
                <a:gd name="connsiteY0" fmla="*/ 20308 h 41751"/>
                <a:gd name="connsiteX1" fmla="*/ 25406 w 25405"/>
                <a:gd name="connsiteY1" fmla="*/ 36108 h 41751"/>
                <a:gd name="connsiteX2" fmla="*/ 4955 w 25405"/>
                <a:gd name="connsiteY2" fmla="*/ 0 h 41751"/>
                <a:gd name="connsiteX3" fmla="*/ 0 w 25405"/>
                <a:gd name="connsiteY3" fmla="*/ 20308 h 41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05" h="41751">
                  <a:moveTo>
                    <a:pt x="0" y="20308"/>
                  </a:moveTo>
                  <a:cubicBezTo>
                    <a:pt x="8773" y="27233"/>
                    <a:pt x="12246" y="53005"/>
                    <a:pt x="25406" y="36108"/>
                  </a:cubicBezTo>
                  <a:cubicBezTo>
                    <a:pt x="23659" y="8692"/>
                    <a:pt x="1787" y="30036"/>
                    <a:pt x="4955" y="0"/>
                  </a:cubicBezTo>
                  <a:cubicBezTo>
                    <a:pt x="-4894" y="6092"/>
                    <a:pt x="9870" y="14155"/>
                    <a:pt x="0" y="20308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EEC06093-15C9-A1C2-4D71-3F21CE8D461A}"/>
                </a:ext>
              </a:extLst>
            </p:cNvPr>
            <p:cNvSpPr/>
            <p:nvPr/>
          </p:nvSpPr>
          <p:spPr>
            <a:xfrm>
              <a:off x="4556776" y="1103497"/>
              <a:ext cx="19769" cy="23903"/>
            </a:xfrm>
            <a:custGeom>
              <a:avLst/>
              <a:gdLst>
                <a:gd name="connsiteX0" fmla="*/ 1102 w 19769"/>
                <a:gd name="connsiteY0" fmla="*/ 12754 h 23903"/>
                <a:gd name="connsiteX1" fmla="*/ 11581 w 19769"/>
                <a:gd name="connsiteY1" fmla="*/ 23903 h 23903"/>
                <a:gd name="connsiteX2" fmla="*/ 18364 w 19769"/>
                <a:gd name="connsiteY2" fmla="*/ 14094 h 23903"/>
                <a:gd name="connsiteX3" fmla="*/ 18567 w 19769"/>
                <a:gd name="connsiteY3" fmla="*/ 7189 h 23903"/>
                <a:gd name="connsiteX4" fmla="*/ 14465 w 19769"/>
                <a:gd name="connsiteY4" fmla="*/ 0 h 23903"/>
                <a:gd name="connsiteX5" fmla="*/ 7722 w 19769"/>
                <a:gd name="connsiteY5" fmla="*/ 9829 h 23903"/>
                <a:gd name="connsiteX6" fmla="*/ 1102 w 19769"/>
                <a:gd name="connsiteY6" fmla="*/ 12754 h 23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769" h="23903">
                  <a:moveTo>
                    <a:pt x="1102" y="12754"/>
                  </a:moveTo>
                  <a:cubicBezTo>
                    <a:pt x="-3813" y="26360"/>
                    <a:pt x="9164" y="18664"/>
                    <a:pt x="11581" y="23903"/>
                  </a:cubicBezTo>
                  <a:cubicBezTo>
                    <a:pt x="15866" y="19131"/>
                    <a:pt x="13916" y="9261"/>
                    <a:pt x="18364" y="14094"/>
                  </a:cubicBezTo>
                  <a:cubicBezTo>
                    <a:pt x="20679" y="12002"/>
                    <a:pt x="19684" y="9565"/>
                    <a:pt x="18567" y="7189"/>
                  </a:cubicBezTo>
                  <a:cubicBezTo>
                    <a:pt x="17186" y="4834"/>
                    <a:pt x="15805" y="2396"/>
                    <a:pt x="14465" y="0"/>
                  </a:cubicBezTo>
                  <a:cubicBezTo>
                    <a:pt x="16699" y="5199"/>
                    <a:pt x="3295" y="24634"/>
                    <a:pt x="7722" y="9829"/>
                  </a:cubicBezTo>
                  <a:cubicBezTo>
                    <a:pt x="3640" y="5321"/>
                    <a:pt x="5488" y="18704"/>
                    <a:pt x="1102" y="12754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3E65F43F-DAD9-2CB3-8292-2EE48E243086}"/>
                </a:ext>
              </a:extLst>
            </p:cNvPr>
            <p:cNvSpPr/>
            <p:nvPr/>
          </p:nvSpPr>
          <p:spPr>
            <a:xfrm>
              <a:off x="4391651" y="614036"/>
              <a:ext cx="45696" cy="64933"/>
            </a:xfrm>
            <a:custGeom>
              <a:avLst/>
              <a:gdLst>
                <a:gd name="connsiteX0" fmla="*/ 2 w 45696"/>
                <a:gd name="connsiteY0" fmla="*/ 6181 h 64933"/>
                <a:gd name="connsiteX1" fmla="*/ 25408 w 45696"/>
                <a:gd name="connsiteY1" fmla="*/ 22022 h 64933"/>
                <a:gd name="connsiteX2" fmla="*/ 45696 w 45696"/>
                <a:gd name="connsiteY2" fmla="*/ 64933 h 64933"/>
                <a:gd name="connsiteX3" fmla="*/ 36720 w 45696"/>
                <a:gd name="connsiteY3" fmla="*/ 5633 h 64933"/>
                <a:gd name="connsiteX4" fmla="*/ 8837 w 45696"/>
                <a:gd name="connsiteY4" fmla="*/ 7 h 64933"/>
                <a:gd name="connsiteX5" fmla="*/ 2 w 45696"/>
                <a:gd name="connsiteY5" fmla="*/ 6181 h 64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696" h="64933">
                  <a:moveTo>
                    <a:pt x="2" y="6181"/>
                  </a:moveTo>
                  <a:cubicBezTo>
                    <a:pt x="-241" y="18935"/>
                    <a:pt x="18280" y="16559"/>
                    <a:pt x="25408" y="22022"/>
                  </a:cubicBezTo>
                  <a:cubicBezTo>
                    <a:pt x="22403" y="42330"/>
                    <a:pt x="39584" y="58069"/>
                    <a:pt x="45696" y="64933"/>
                  </a:cubicBezTo>
                  <a:cubicBezTo>
                    <a:pt x="45696" y="45458"/>
                    <a:pt x="40193" y="25474"/>
                    <a:pt x="36720" y="5633"/>
                  </a:cubicBezTo>
                  <a:cubicBezTo>
                    <a:pt x="34182" y="40238"/>
                    <a:pt x="23174" y="-622"/>
                    <a:pt x="8837" y="7"/>
                  </a:cubicBezTo>
                  <a:cubicBezTo>
                    <a:pt x="7821" y="8760"/>
                    <a:pt x="5506" y="11867"/>
                    <a:pt x="2" y="6181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9B38F110-E1FD-43BC-3035-266860EBDAC3}"/>
                </a:ext>
              </a:extLst>
            </p:cNvPr>
            <p:cNvSpPr/>
            <p:nvPr/>
          </p:nvSpPr>
          <p:spPr>
            <a:xfrm>
              <a:off x="4460722" y="686321"/>
              <a:ext cx="35369" cy="21323"/>
            </a:xfrm>
            <a:custGeom>
              <a:avLst/>
              <a:gdLst>
                <a:gd name="connsiteX0" fmla="*/ 0 w 35369"/>
                <a:gd name="connsiteY0" fmla="*/ 4874 h 21323"/>
                <a:gd name="connsiteX1" fmla="*/ 34017 w 35369"/>
                <a:gd name="connsiteY1" fmla="*/ 21324 h 21323"/>
                <a:gd name="connsiteX2" fmla="*/ 26036 w 35369"/>
                <a:gd name="connsiteY2" fmla="*/ 0 h 21323"/>
                <a:gd name="connsiteX3" fmla="*/ 0 w 35369"/>
                <a:gd name="connsiteY3" fmla="*/ 4874 h 21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369" h="21323">
                  <a:moveTo>
                    <a:pt x="0" y="4874"/>
                  </a:moveTo>
                  <a:cubicBezTo>
                    <a:pt x="2539" y="19191"/>
                    <a:pt x="24106" y="14561"/>
                    <a:pt x="34017" y="21324"/>
                  </a:cubicBezTo>
                  <a:cubicBezTo>
                    <a:pt x="40861" y="9261"/>
                    <a:pt x="19151" y="14195"/>
                    <a:pt x="26036" y="0"/>
                  </a:cubicBezTo>
                  <a:cubicBezTo>
                    <a:pt x="22075" y="4122"/>
                    <a:pt x="9464" y="16287"/>
                    <a:pt x="0" y="4874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BF6F0568-01E4-B925-C216-3104E3CFAA8F}"/>
                </a:ext>
              </a:extLst>
            </p:cNvPr>
            <p:cNvSpPr/>
            <p:nvPr/>
          </p:nvSpPr>
          <p:spPr>
            <a:xfrm>
              <a:off x="4437138" y="634392"/>
              <a:ext cx="27474" cy="28939"/>
            </a:xfrm>
            <a:custGeom>
              <a:avLst/>
              <a:gdLst>
                <a:gd name="connsiteX0" fmla="*/ 3702 w 27474"/>
                <a:gd name="connsiteY0" fmla="*/ 0 h 28939"/>
                <a:gd name="connsiteX1" fmla="*/ 7804 w 27474"/>
                <a:gd name="connsiteY1" fmla="*/ 7230 h 28939"/>
                <a:gd name="connsiteX2" fmla="*/ 9449 w 27474"/>
                <a:gd name="connsiteY2" fmla="*/ 24614 h 28939"/>
                <a:gd name="connsiteX3" fmla="*/ 20111 w 27474"/>
                <a:gd name="connsiteY3" fmla="*/ 28940 h 28939"/>
                <a:gd name="connsiteX4" fmla="*/ 26874 w 27474"/>
                <a:gd name="connsiteY4" fmla="*/ 19090 h 28939"/>
                <a:gd name="connsiteX5" fmla="*/ 20964 w 27474"/>
                <a:gd name="connsiteY5" fmla="*/ 1381 h 28939"/>
                <a:gd name="connsiteX6" fmla="*/ 3702 w 27474"/>
                <a:gd name="connsiteY6" fmla="*/ 0 h 28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474" h="28939">
                  <a:moveTo>
                    <a:pt x="3702" y="0"/>
                  </a:moveTo>
                  <a:cubicBezTo>
                    <a:pt x="-5213" y="8184"/>
                    <a:pt x="4332" y="12226"/>
                    <a:pt x="7804" y="7230"/>
                  </a:cubicBezTo>
                  <a:cubicBezTo>
                    <a:pt x="11399" y="13282"/>
                    <a:pt x="11460" y="19070"/>
                    <a:pt x="9449" y="24614"/>
                  </a:cubicBezTo>
                  <a:cubicBezTo>
                    <a:pt x="12922" y="28188"/>
                    <a:pt x="16639" y="24553"/>
                    <a:pt x="20111" y="28940"/>
                  </a:cubicBezTo>
                  <a:cubicBezTo>
                    <a:pt x="16293" y="22766"/>
                    <a:pt x="13958" y="-305"/>
                    <a:pt x="26874" y="19090"/>
                  </a:cubicBezTo>
                  <a:cubicBezTo>
                    <a:pt x="29331" y="13505"/>
                    <a:pt x="23625" y="7332"/>
                    <a:pt x="20964" y="1381"/>
                  </a:cubicBezTo>
                  <a:cubicBezTo>
                    <a:pt x="14953" y="9301"/>
                    <a:pt x="9185" y="8814"/>
                    <a:pt x="3702" y="0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962CC31F-4B8A-5606-1E03-2C68DFFAF594}"/>
                </a:ext>
              </a:extLst>
            </p:cNvPr>
            <p:cNvSpPr/>
            <p:nvPr/>
          </p:nvSpPr>
          <p:spPr>
            <a:xfrm>
              <a:off x="4532289" y="655879"/>
              <a:ext cx="17871" cy="23598"/>
            </a:xfrm>
            <a:custGeom>
              <a:avLst/>
              <a:gdLst>
                <a:gd name="connsiteX0" fmla="*/ 17872 w 17871"/>
                <a:gd name="connsiteY0" fmla="*/ 4265 h 23598"/>
                <a:gd name="connsiteX1" fmla="*/ 7169 w 17871"/>
                <a:gd name="connsiteY1" fmla="*/ 0 h 23598"/>
                <a:gd name="connsiteX2" fmla="*/ 0 w 17871"/>
                <a:gd name="connsiteY2" fmla="*/ 23598 h 23598"/>
                <a:gd name="connsiteX3" fmla="*/ 17872 w 17871"/>
                <a:gd name="connsiteY3" fmla="*/ 4265 h 23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871" h="23598">
                  <a:moveTo>
                    <a:pt x="17872" y="4265"/>
                  </a:moveTo>
                  <a:cubicBezTo>
                    <a:pt x="14358" y="751"/>
                    <a:pt x="10642" y="4407"/>
                    <a:pt x="7169" y="0"/>
                  </a:cubicBezTo>
                  <a:cubicBezTo>
                    <a:pt x="-1259" y="7413"/>
                    <a:pt x="8469" y="16186"/>
                    <a:pt x="0" y="23598"/>
                  </a:cubicBezTo>
                  <a:cubicBezTo>
                    <a:pt x="7027" y="22888"/>
                    <a:pt x="7372" y="14358"/>
                    <a:pt x="17872" y="4265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CCEA315A-DA90-C13D-FABC-4F1FFE3A7B75}"/>
                </a:ext>
              </a:extLst>
            </p:cNvPr>
            <p:cNvSpPr/>
            <p:nvPr/>
          </p:nvSpPr>
          <p:spPr>
            <a:xfrm>
              <a:off x="4640431" y="516055"/>
              <a:ext cx="18598" cy="37692"/>
            </a:xfrm>
            <a:custGeom>
              <a:avLst/>
              <a:gdLst>
                <a:gd name="connsiteX0" fmla="*/ 9058 w 18598"/>
                <a:gd name="connsiteY0" fmla="*/ 0 h 37692"/>
                <a:gd name="connsiteX1" fmla="*/ 0 w 18598"/>
                <a:gd name="connsiteY1" fmla="*/ 13099 h 37692"/>
                <a:gd name="connsiteX2" fmla="*/ 5747 w 18598"/>
                <a:gd name="connsiteY2" fmla="*/ 37693 h 37692"/>
                <a:gd name="connsiteX3" fmla="*/ 12530 w 18598"/>
                <a:gd name="connsiteY3" fmla="*/ 27924 h 37692"/>
                <a:gd name="connsiteX4" fmla="*/ 17242 w 18598"/>
                <a:gd name="connsiteY4" fmla="*/ 14439 h 37692"/>
                <a:gd name="connsiteX5" fmla="*/ 9058 w 18598"/>
                <a:gd name="connsiteY5" fmla="*/ 0 h 37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598" h="37692">
                  <a:moveTo>
                    <a:pt x="9058" y="0"/>
                  </a:moveTo>
                  <a:cubicBezTo>
                    <a:pt x="7961" y="12571"/>
                    <a:pt x="5951" y="3859"/>
                    <a:pt x="0" y="13099"/>
                  </a:cubicBezTo>
                  <a:cubicBezTo>
                    <a:pt x="8022" y="21770"/>
                    <a:pt x="-5280" y="28818"/>
                    <a:pt x="5747" y="37693"/>
                  </a:cubicBezTo>
                  <a:cubicBezTo>
                    <a:pt x="7981" y="34443"/>
                    <a:pt x="10256" y="31194"/>
                    <a:pt x="12530" y="27924"/>
                  </a:cubicBezTo>
                  <a:cubicBezTo>
                    <a:pt x="8692" y="18521"/>
                    <a:pt x="5219" y="8265"/>
                    <a:pt x="17242" y="14439"/>
                  </a:cubicBezTo>
                  <a:cubicBezTo>
                    <a:pt x="22563" y="5138"/>
                    <a:pt x="10622" y="12672"/>
                    <a:pt x="9058" y="0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E89657CB-9C42-C174-A04D-6B6AB154D7DE}"/>
                </a:ext>
              </a:extLst>
            </p:cNvPr>
            <p:cNvSpPr/>
            <p:nvPr/>
          </p:nvSpPr>
          <p:spPr>
            <a:xfrm>
              <a:off x="4798614" y="766438"/>
              <a:ext cx="11989" cy="27471"/>
            </a:xfrm>
            <a:custGeom>
              <a:avLst/>
              <a:gdLst>
                <a:gd name="connsiteX0" fmla="*/ 2884 w 11989"/>
                <a:gd name="connsiteY0" fmla="*/ 2924 h 27471"/>
                <a:gd name="connsiteX1" fmla="*/ 4915 w 11989"/>
                <a:gd name="connsiteY1" fmla="*/ 6539 h 27471"/>
                <a:gd name="connsiteX2" fmla="*/ 0 w 11989"/>
                <a:gd name="connsiteY2" fmla="*/ 26868 h 27471"/>
                <a:gd name="connsiteX3" fmla="*/ 9423 w 11989"/>
                <a:gd name="connsiteY3" fmla="*/ 0 h 27471"/>
                <a:gd name="connsiteX4" fmla="*/ 2884 w 11989"/>
                <a:gd name="connsiteY4" fmla="*/ 2924 h 2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89" h="27471">
                  <a:moveTo>
                    <a:pt x="2884" y="2924"/>
                  </a:moveTo>
                  <a:cubicBezTo>
                    <a:pt x="-2599" y="-1685"/>
                    <a:pt x="1584" y="11941"/>
                    <a:pt x="4915" y="6539"/>
                  </a:cubicBezTo>
                  <a:cubicBezTo>
                    <a:pt x="6154" y="13566"/>
                    <a:pt x="3920" y="20268"/>
                    <a:pt x="0" y="26868"/>
                  </a:cubicBezTo>
                  <a:cubicBezTo>
                    <a:pt x="6905" y="31539"/>
                    <a:pt x="16694" y="7799"/>
                    <a:pt x="9423" y="0"/>
                  </a:cubicBezTo>
                  <a:cubicBezTo>
                    <a:pt x="7169" y="4366"/>
                    <a:pt x="4976" y="5037"/>
                    <a:pt x="2884" y="2924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795F4153-BE93-6D0B-CC09-74691854F641}"/>
                </a:ext>
              </a:extLst>
            </p:cNvPr>
            <p:cNvSpPr/>
            <p:nvPr/>
          </p:nvSpPr>
          <p:spPr>
            <a:xfrm>
              <a:off x="5038224" y="1200522"/>
              <a:ext cx="21820" cy="17424"/>
            </a:xfrm>
            <a:custGeom>
              <a:avLst/>
              <a:gdLst>
                <a:gd name="connsiteX0" fmla="*/ 70 w 21820"/>
                <a:gd name="connsiteY0" fmla="*/ 15078 h 17424"/>
                <a:gd name="connsiteX1" fmla="*/ 2345 w 21820"/>
                <a:gd name="connsiteY1" fmla="*/ 11849 h 17424"/>
                <a:gd name="connsiteX2" fmla="*/ 21821 w 21820"/>
                <a:gd name="connsiteY2" fmla="*/ 9879 h 17424"/>
                <a:gd name="connsiteX3" fmla="*/ 517 w 21820"/>
                <a:gd name="connsiteY3" fmla="*/ 1288 h 17424"/>
                <a:gd name="connsiteX4" fmla="*/ 70 w 21820"/>
                <a:gd name="connsiteY4" fmla="*/ 15078 h 1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820" h="17424">
                  <a:moveTo>
                    <a:pt x="70" y="15078"/>
                  </a:moveTo>
                  <a:cubicBezTo>
                    <a:pt x="2853" y="18632"/>
                    <a:pt x="3503" y="13798"/>
                    <a:pt x="2345" y="11849"/>
                  </a:cubicBezTo>
                  <a:cubicBezTo>
                    <a:pt x="9128" y="943"/>
                    <a:pt x="14753" y="30573"/>
                    <a:pt x="21821" y="9879"/>
                  </a:cubicBezTo>
                  <a:cubicBezTo>
                    <a:pt x="15180" y="-7972"/>
                    <a:pt x="7585" y="4477"/>
                    <a:pt x="517" y="1288"/>
                  </a:cubicBezTo>
                  <a:cubicBezTo>
                    <a:pt x="-1453" y="5776"/>
                    <a:pt x="3056" y="10691"/>
                    <a:pt x="70" y="15078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0" name="Graphic 4" descr="A curved brushstroke">
            <a:extLst>
              <a:ext uri="{FF2B5EF4-FFF2-40B4-BE49-F238E27FC236}">
                <a16:creationId xmlns:a16="http://schemas.microsoft.com/office/drawing/2014/main" id="{D96BD224-4F0F-8E5F-4295-B22EC354B655}"/>
              </a:ext>
            </a:extLst>
          </p:cNvPr>
          <p:cNvGrpSpPr/>
          <p:nvPr/>
        </p:nvGrpSpPr>
        <p:grpSpPr>
          <a:xfrm rot="2185623">
            <a:off x="-150643" y="5187427"/>
            <a:ext cx="4458781" cy="335665"/>
            <a:chOff x="4854950" y="383880"/>
            <a:chExt cx="4458781" cy="335665"/>
          </a:xfrm>
          <a:solidFill>
            <a:schemeClr val="bg1"/>
          </a:solidFill>
        </p:grpSpPr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D20AD62B-0E4A-BDA5-2FE2-649CFCAEA172}"/>
                </a:ext>
              </a:extLst>
            </p:cNvPr>
            <p:cNvSpPr/>
            <p:nvPr/>
          </p:nvSpPr>
          <p:spPr>
            <a:xfrm>
              <a:off x="5134658" y="513828"/>
              <a:ext cx="19942" cy="24255"/>
            </a:xfrm>
            <a:custGeom>
              <a:avLst/>
              <a:gdLst>
                <a:gd name="connsiteX0" fmla="*/ 0 w 19942"/>
                <a:gd name="connsiteY0" fmla="*/ 15691 h 24255"/>
                <a:gd name="connsiteX1" fmla="*/ 19943 w 19942"/>
                <a:gd name="connsiteY1" fmla="*/ 13 h 24255"/>
                <a:gd name="connsiteX2" fmla="*/ 0 w 19942"/>
                <a:gd name="connsiteY2" fmla="*/ 15691 h 2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942" h="24255">
                  <a:moveTo>
                    <a:pt x="0" y="15691"/>
                  </a:moveTo>
                  <a:cubicBezTo>
                    <a:pt x="10012" y="36995"/>
                    <a:pt x="18765" y="13478"/>
                    <a:pt x="19943" y="13"/>
                  </a:cubicBezTo>
                  <a:cubicBezTo>
                    <a:pt x="13464" y="-393"/>
                    <a:pt x="6702" y="8584"/>
                    <a:pt x="0" y="15691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B02045A6-6E38-3D0A-3365-C8F2240326EC}"/>
                </a:ext>
              </a:extLst>
            </p:cNvPr>
            <p:cNvSpPr/>
            <p:nvPr/>
          </p:nvSpPr>
          <p:spPr>
            <a:xfrm>
              <a:off x="5351837" y="519041"/>
              <a:ext cx="48212" cy="55388"/>
            </a:xfrm>
            <a:custGeom>
              <a:avLst/>
              <a:gdLst>
                <a:gd name="connsiteX0" fmla="*/ 0 w 48212"/>
                <a:gd name="connsiteY0" fmla="*/ 37733 h 55388"/>
                <a:gd name="connsiteX1" fmla="*/ 19476 w 48212"/>
                <a:gd name="connsiteY1" fmla="*/ 35783 h 55388"/>
                <a:gd name="connsiteX2" fmla="*/ 8184 w 48212"/>
                <a:gd name="connsiteY2" fmla="*/ 52111 h 55388"/>
                <a:gd name="connsiteX3" fmla="*/ 28087 w 48212"/>
                <a:gd name="connsiteY3" fmla="*/ 36454 h 55388"/>
                <a:gd name="connsiteX4" fmla="*/ 19902 w 48212"/>
                <a:gd name="connsiteY4" fmla="*/ 22014 h 55388"/>
                <a:gd name="connsiteX5" fmla="*/ 48212 w 48212"/>
                <a:gd name="connsiteY5" fmla="*/ 13850 h 55388"/>
                <a:gd name="connsiteX6" fmla="*/ 33448 w 48212"/>
                <a:gd name="connsiteY6" fmla="*/ 2335 h 55388"/>
                <a:gd name="connsiteX7" fmla="*/ 3270 w 48212"/>
                <a:gd name="connsiteY7" fmla="*/ 0 h 55388"/>
                <a:gd name="connsiteX8" fmla="*/ 0 w 48212"/>
                <a:gd name="connsiteY8" fmla="*/ 37733 h 55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212" h="55388">
                  <a:moveTo>
                    <a:pt x="0" y="37733"/>
                  </a:moveTo>
                  <a:cubicBezTo>
                    <a:pt x="8935" y="51340"/>
                    <a:pt x="8631" y="20735"/>
                    <a:pt x="19476" y="35783"/>
                  </a:cubicBezTo>
                  <a:cubicBezTo>
                    <a:pt x="23578" y="49126"/>
                    <a:pt x="10946" y="44150"/>
                    <a:pt x="8184" y="52111"/>
                  </a:cubicBezTo>
                  <a:cubicBezTo>
                    <a:pt x="16673" y="60743"/>
                    <a:pt x="24207" y="51218"/>
                    <a:pt x="28087" y="36454"/>
                  </a:cubicBezTo>
                  <a:cubicBezTo>
                    <a:pt x="22461" y="34829"/>
                    <a:pt x="20288" y="31051"/>
                    <a:pt x="19902" y="22014"/>
                  </a:cubicBezTo>
                  <a:cubicBezTo>
                    <a:pt x="29731" y="5260"/>
                    <a:pt x="38301" y="32412"/>
                    <a:pt x="48212" y="13850"/>
                  </a:cubicBezTo>
                  <a:cubicBezTo>
                    <a:pt x="43196" y="13221"/>
                    <a:pt x="38017" y="16673"/>
                    <a:pt x="33448" y="2335"/>
                  </a:cubicBezTo>
                  <a:cubicBezTo>
                    <a:pt x="20796" y="18724"/>
                    <a:pt x="9707" y="10662"/>
                    <a:pt x="3270" y="0"/>
                  </a:cubicBezTo>
                  <a:cubicBezTo>
                    <a:pt x="2782" y="12652"/>
                    <a:pt x="12307" y="26035"/>
                    <a:pt x="0" y="37733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F749BE12-17C0-66EA-C18D-FF48C4AA7674}"/>
                </a:ext>
              </a:extLst>
            </p:cNvPr>
            <p:cNvSpPr/>
            <p:nvPr/>
          </p:nvSpPr>
          <p:spPr>
            <a:xfrm>
              <a:off x="5433862" y="540908"/>
              <a:ext cx="21730" cy="29756"/>
            </a:xfrm>
            <a:custGeom>
              <a:avLst/>
              <a:gdLst>
                <a:gd name="connsiteX0" fmla="*/ 0 w 21730"/>
                <a:gd name="connsiteY0" fmla="*/ 15297 h 29756"/>
                <a:gd name="connsiteX1" fmla="*/ 8184 w 21730"/>
                <a:gd name="connsiteY1" fmla="*/ 29756 h 29756"/>
                <a:gd name="connsiteX2" fmla="*/ 21730 w 21730"/>
                <a:gd name="connsiteY2" fmla="*/ 10057 h 29756"/>
                <a:gd name="connsiteX3" fmla="*/ 9037 w 21730"/>
                <a:gd name="connsiteY3" fmla="*/ 2198 h 29756"/>
                <a:gd name="connsiteX4" fmla="*/ 0 w 21730"/>
                <a:gd name="connsiteY4" fmla="*/ 15297 h 29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30" h="29756">
                  <a:moveTo>
                    <a:pt x="0" y="15297"/>
                  </a:moveTo>
                  <a:cubicBezTo>
                    <a:pt x="2721" y="20130"/>
                    <a:pt x="5443" y="24943"/>
                    <a:pt x="8184" y="29756"/>
                  </a:cubicBezTo>
                  <a:cubicBezTo>
                    <a:pt x="16775" y="17835"/>
                    <a:pt x="16917" y="24456"/>
                    <a:pt x="21730" y="10057"/>
                  </a:cubicBezTo>
                  <a:cubicBezTo>
                    <a:pt x="14277" y="-2412"/>
                    <a:pt x="1462" y="26649"/>
                    <a:pt x="9037" y="2198"/>
                  </a:cubicBezTo>
                  <a:cubicBezTo>
                    <a:pt x="3574" y="-6271"/>
                    <a:pt x="792" y="12251"/>
                    <a:pt x="0" y="15297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7FCA2A7C-6EE9-0FFD-972F-5B2881E8B438}"/>
                </a:ext>
              </a:extLst>
            </p:cNvPr>
            <p:cNvSpPr/>
            <p:nvPr/>
          </p:nvSpPr>
          <p:spPr>
            <a:xfrm>
              <a:off x="5459715" y="538598"/>
              <a:ext cx="19678" cy="37347"/>
            </a:xfrm>
            <a:custGeom>
              <a:avLst/>
              <a:gdLst>
                <a:gd name="connsiteX0" fmla="*/ 5950 w 19678"/>
                <a:gd name="connsiteY0" fmla="*/ 37347 h 37347"/>
                <a:gd name="connsiteX1" fmla="*/ 19679 w 19678"/>
                <a:gd name="connsiteY1" fmla="*/ 10784 h 37347"/>
                <a:gd name="connsiteX2" fmla="*/ 13546 w 19678"/>
                <a:gd name="connsiteY2" fmla="*/ 0 h 37347"/>
                <a:gd name="connsiteX3" fmla="*/ 6945 w 19678"/>
                <a:gd name="connsiteY3" fmla="*/ 2904 h 37347"/>
                <a:gd name="connsiteX4" fmla="*/ 0 w 19678"/>
                <a:gd name="connsiteY4" fmla="*/ 19598 h 37347"/>
                <a:gd name="connsiteX5" fmla="*/ 5950 w 19678"/>
                <a:gd name="connsiteY5" fmla="*/ 37347 h 37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678" h="37347">
                  <a:moveTo>
                    <a:pt x="5950" y="37347"/>
                  </a:moveTo>
                  <a:cubicBezTo>
                    <a:pt x="6011" y="28168"/>
                    <a:pt x="13688" y="19557"/>
                    <a:pt x="19679" y="10784"/>
                  </a:cubicBezTo>
                  <a:cubicBezTo>
                    <a:pt x="17648" y="7209"/>
                    <a:pt x="15577" y="3615"/>
                    <a:pt x="13546" y="0"/>
                  </a:cubicBezTo>
                  <a:cubicBezTo>
                    <a:pt x="11230" y="4366"/>
                    <a:pt x="9058" y="4996"/>
                    <a:pt x="6945" y="2904"/>
                  </a:cubicBezTo>
                  <a:cubicBezTo>
                    <a:pt x="6417" y="15962"/>
                    <a:pt x="8915" y="12124"/>
                    <a:pt x="0" y="19598"/>
                  </a:cubicBezTo>
                  <a:cubicBezTo>
                    <a:pt x="3919" y="25710"/>
                    <a:pt x="1523" y="31255"/>
                    <a:pt x="5950" y="37347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DEFB4DBA-C346-CD8E-7398-57ADAD911672}"/>
                </a:ext>
              </a:extLst>
            </p:cNvPr>
            <p:cNvSpPr/>
            <p:nvPr/>
          </p:nvSpPr>
          <p:spPr>
            <a:xfrm>
              <a:off x="5492575" y="567781"/>
              <a:ext cx="29060" cy="24573"/>
            </a:xfrm>
            <a:custGeom>
              <a:avLst/>
              <a:gdLst>
                <a:gd name="connsiteX0" fmla="*/ 7087 w 29060"/>
                <a:gd name="connsiteY0" fmla="*/ 24573 h 24573"/>
                <a:gd name="connsiteX1" fmla="*/ 29061 w 29060"/>
                <a:gd name="connsiteY1" fmla="*/ 12510 h 24573"/>
                <a:gd name="connsiteX2" fmla="*/ 1380 w 29060"/>
                <a:gd name="connsiteY2" fmla="*/ 0 h 24573"/>
                <a:gd name="connsiteX3" fmla="*/ 7087 w 29060"/>
                <a:gd name="connsiteY3" fmla="*/ 24573 h 24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60" h="24573">
                  <a:moveTo>
                    <a:pt x="7087" y="24573"/>
                  </a:moveTo>
                  <a:cubicBezTo>
                    <a:pt x="14682" y="11901"/>
                    <a:pt x="21506" y="23477"/>
                    <a:pt x="29061" y="12510"/>
                  </a:cubicBezTo>
                  <a:cubicBezTo>
                    <a:pt x="19983" y="3818"/>
                    <a:pt x="10113" y="19293"/>
                    <a:pt x="1380" y="0"/>
                  </a:cubicBezTo>
                  <a:cubicBezTo>
                    <a:pt x="-3067" y="14947"/>
                    <a:pt x="4427" y="9159"/>
                    <a:pt x="7087" y="24573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A5FC1B4E-68EF-5112-BDDC-0A5B57A875FB}"/>
                </a:ext>
              </a:extLst>
            </p:cNvPr>
            <p:cNvSpPr/>
            <p:nvPr/>
          </p:nvSpPr>
          <p:spPr>
            <a:xfrm>
              <a:off x="5528805" y="560653"/>
              <a:ext cx="12306" cy="23923"/>
            </a:xfrm>
            <a:custGeom>
              <a:avLst/>
              <a:gdLst>
                <a:gd name="connsiteX0" fmla="*/ 6377 w 12306"/>
                <a:gd name="connsiteY0" fmla="*/ 0 h 23923"/>
                <a:gd name="connsiteX1" fmla="*/ 3473 w 12306"/>
                <a:gd name="connsiteY1" fmla="*/ 23923 h 23923"/>
                <a:gd name="connsiteX2" fmla="*/ 12307 w 12306"/>
                <a:gd name="connsiteY2" fmla="*/ 17648 h 23923"/>
                <a:gd name="connsiteX3" fmla="*/ 6377 w 12306"/>
                <a:gd name="connsiteY3" fmla="*/ 0 h 23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06" h="23923">
                  <a:moveTo>
                    <a:pt x="6377" y="0"/>
                  </a:moveTo>
                  <a:cubicBezTo>
                    <a:pt x="-122" y="7514"/>
                    <a:pt x="-2599" y="15414"/>
                    <a:pt x="3473" y="23923"/>
                  </a:cubicBezTo>
                  <a:cubicBezTo>
                    <a:pt x="6377" y="23213"/>
                    <a:pt x="9261" y="22380"/>
                    <a:pt x="12307" y="17648"/>
                  </a:cubicBezTo>
                  <a:cubicBezTo>
                    <a:pt x="12246" y="11962"/>
                    <a:pt x="10114" y="5991"/>
                    <a:pt x="6377" y="0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DFE271C9-8229-1BC3-B310-7AEB184C95F4}"/>
                </a:ext>
              </a:extLst>
            </p:cNvPr>
            <p:cNvSpPr/>
            <p:nvPr/>
          </p:nvSpPr>
          <p:spPr>
            <a:xfrm>
              <a:off x="5541294" y="561648"/>
              <a:ext cx="13287" cy="27497"/>
            </a:xfrm>
            <a:custGeom>
              <a:avLst/>
              <a:gdLst>
                <a:gd name="connsiteX0" fmla="*/ 0 w 13287"/>
                <a:gd name="connsiteY0" fmla="*/ 9829 h 27497"/>
                <a:gd name="connsiteX1" fmla="*/ 5950 w 13287"/>
                <a:gd name="connsiteY1" fmla="*/ 27498 h 27497"/>
                <a:gd name="connsiteX2" fmla="*/ 12693 w 13287"/>
                <a:gd name="connsiteY2" fmla="*/ 17750 h 27497"/>
                <a:gd name="connsiteX3" fmla="*/ 6783 w 13287"/>
                <a:gd name="connsiteY3" fmla="*/ 0 h 27497"/>
                <a:gd name="connsiteX4" fmla="*/ 0 w 13287"/>
                <a:gd name="connsiteY4" fmla="*/ 9829 h 27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87" h="27497">
                  <a:moveTo>
                    <a:pt x="0" y="9829"/>
                  </a:moveTo>
                  <a:cubicBezTo>
                    <a:pt x="3960" y="15841"/>
                    <a:pt x="1584" y="21446"/>
                    <a:pt x="5950" y="27498"/>
                  </a:cubicBezTo>
                  <a:cubicBezTo>
                    <a:pt x="10276" y="22624"/>
                    <a:pt x="8327" y="12876"/>
                    <a:pt x="12693" y="17750"/>
                  </a:cubicBezTo>
                  <a:cubicBezTo>
                    <a:pt x="15130" y="12145"/>
                    <a:pt x="9464" y="5930"/>
                    <a:pt x="6783" y="0"/>
                  </a:cubicBezTo>
                  <a:cubicBezTo>
                    <a:pt x="4529" y="3270"/>
                    <a:pt x="2275" y="6519"/>
                    <a:pt x="0" y="9829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E824EF64-D869-D9CB-5DA6-BD1D83EBFF70}"/>
                </a:ext>
              </a:extLst>
            </p:cNvPr>
            <p:cNvSpPr/>
            <p:nvPr/>
          </p:nvSpPr>
          <p:spPr>
            <a:xfrm>
              <a:off x="5554989" y="544383"/>
              <a:ext cx="21175" cy="20633"/>
            </a:xfrm>
            <a:custGeom>
              <a:avLst/>
              <a:gdLst>
                <a:gd name="connsiteX0" fmla="*/ 95 w 21175"/>
                <a:gd name="connsiteY0" fmla="*/ 551 h 20633"/>
                <a:gd name="connsiteX1" fmla="*/ 21175 w 21175"/>
                <a:gd name="connsiteY1" fmla="*/ 16006 h 20633"/>
                <a:gd name="connsiteX2" fmla="*/ 95 w 21175"/>
                <a:gd name="connsiteY2" fmla="*/ 551 h 20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175" h="20633">
                  <a:moveTo>
                    <a:pt x="95" y="551"/>
                  </a:moveTo>
                  <a:cubicBezTo>
                    <a:pt x="-1387" y="7619"/>
                    <a:pt x="14859" y="30283"/>
                    <a:pt x="21175" y="16006"/>
                  </a:cubicBezTo>
                  <a:cubicBezTo>
                    <a:pt x="14209" y="9040"/>
                    <a:pt x="7366" y="-2678"/>
                    <a:pt x="95" y="551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4A780518-7D58-8FF9-0CF7-6762181698BF}"/>
                </a:ext>
              </a:extLst>
            </p:cNvPr>
            <p:cNvSpPr/>
            <p:nvPr/>
          </p:nvSpPr>
          <p:spPr>
            <a:xfrm>
              <a:off x="5674260" y="561485"/>
              <a:ext cx="20241" cy="27578"/>
            </a:xfrm>
            <a:custGeom>
              <a:avLst/>
              <a:gdLst>
                <a:gd name="connsiteX0" fmla="*/ 4645 w 20241"/>
                <a:gd name="connsiteY0" fmla="*/ 27579 h 27578"/>
                <a:gd name="connsiteX1" fmla="*/ 20242 w 20241"/>
                <a:gd name="connsiteY1" fmla="*/ 11494 h 27578"/>
                <a:gd name="connsiteX2" fmla="*/ 5457 w 20241"/>
                <a:gd name="connsiteY2" fmla="*/ 0 h 27578"/>
                <a:gd name="connsiteX3" fmla="*/ 4645 w 20241"/>
                <a:gd name="connsiteY3" fmla="*/ 27579 h 27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41" h="27578">
                  <a:moveTo>
                    <a:pt x="4645" y="27579"/>
                  </a:moveTo>
                  <a:cubicBezTo>
                    <a:pt x="10047" y="14947"/>
                    <a:pt x="14941" y="19334"/>
                    <a:pt x="20242" y="11494"/>
                  </a:cubicBezTo>
                  <a:cubicBezTo>
                    <a:pt x="15591" y="-2051"/>
                    <a:pt x="10067" y="13586"/>
                    <a:pt x="5457" y="0"/>
                  </a:cubicBezTo>
                  <a:cubicBezTo>
                    <a:pt x="949" y="8834"/>
                    <a:pt x="-3763" y="17729"/>
                    <a:pt x="4645" y="27579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8E45E8FA-8C92-88F3-529F-792F9C0260E4}"/>
                </a:ext>
              </a:extLst>
            </p:cNvPr>
            <p:cNvSpPr/>
            <p:nvPr/>
          </p:nvSpPr>
          <p:spPr>
            <a:xfrm>
              <a:off x="5745963" y="570766"/>
              <a:ext cx="17221" cy="20045"/>
            </a:xfrm>
            <a:custGeom>
              <a:avLst/>
              <a:gdLst>
                <a:gd name="connsiteX0" fmla="*/ 0 w 17221"/>
                <a:gd name="connsiteY0" fmla="*/ 13140 h 20045"/>
                <a:gd name="connsiteX1" fmla="*/ 17221 w 17221"/>
                <a:gd name="connsiteY1" fmla="*/ 14459 h 20045"/>
                <a:gd name="connsiteX2" fmla="*/ 9037 w 17221"/>
                <a:gd name="connsiteY2" fmla="*/ 0 h 20045"/>
                <a:gd name="connsiteX3" fmla="*/ 0 w 17221"/>
                <a:gd name="connsiteY3" fmla="*/ 13140 h 20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21" h="20045">
                  <a:moveTo>
                    <a:pt x="0" y="13140"/>
                  </a:moveTo>
                  <a:cubicBezTo>
                    <a:pt x="5524" y="21913"/>
                    <a:pt x="11271" y="22299"/>
                    <a:pt x="17221" y="14459"/>
                  </a:cubicBezTo>
                  <a:cubicBezTo>
                    <a:pt x="14500" y="9687"/>
                    <a:pt x="11758" y="4833"/>
                    <a:pt x="9037" y="0"/>
                  </a:cubicBezTo>
                  <a:cubicBezTo>
                    <a:pt x="6032" y="4407"/>
                    <a:pt x="3046" y="8773"/>
                    <a:pt x="0" y="13140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CA40098F-D003-672B-F569-1D12634DB6D7}"/>
                </a:ext>
              </a:extLst>
            </p:cNvPr>
            <p:cNvSpPr/>
            <p:nvPr/>
          </p:nvSpPr>
          <p:spPr>
            <a:xfrm>
              <a:off x="5786783" y="573816"/>
              <a:ext cx="27205" cy="25565"/>
            </a:xfrm>
            <a:custGeom>
              <a:avLst/>
              <a:gdLst>
                <a:gd name="connsiteX0" fmla="*/ 0 w 27205"/>
                <a:gd name="connsiteY0" fmla="*/ 16670 h 25565"/>
                <a:gd name="connsiteX1" fmla="*/ 25629 w 27205"/>
                <a:gd name="connsiteY1" fmla="*/ 25565 h 25565"/>
                <a:gd name="connsiteX2" fmla="*/ 19902 w 27205"/>
                <a:gd name="connsiteY2" fmla="*/ 972 h 25565"/>
                <a:gd name="connsiteX3" fmla="*/ 13119 w 27205"/>
                <a:gd name="connsiteY3" fmla="*/ 10781 h 25565"/>
                <a:gd name="connsiteX4" fmla="*/ 0 w 27205"/>
                <a:gd name="connsiteY4" fmla="*/ 16670 h 25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205" h="25565">
                  <a:moveTo>
                    <a:pt x="0" y="16670"/>
                  </a:moveTo>
                  <a:cubicBezTo>
                    <a:pt x="8489" y="21422"/>
                    <a:pt x="17100" y="22295"/>
                    <a:pt x="25629" y="25565"/>
                  </a:cubicBezTo>
                  <a:cubicBezTo>
                    <a:pt x="32818" y="18031"/>
                    <a:pt x="12673" y="8445"/>
                    <a:pt x="19902" y="972"/>
                  </a:cubicBezTo>
                  <a:cubicBezTo>
                    <a:pt x="14622" y="-3050"/>
                    <a:pt x="15475" y="6434"/>
                    <a:pt x="13119" y="10781"/>
                  </a:cubicBezTo>
                  <a:cubicBezTo>
                    <a:pt x="8712" y="14416"/>
                    <a:pt x="4732" y="2292"/>
                    <a:pt x="0" y="16670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7FB91A87-2C3C-52B7-ED98-05C417A0D85A}"/>
                </a:ext>
              </a:extLst>
            </p:cNvPr>
            <p:cNvSpPr/>
            <p:nvPr/>
          </p:nvSpPr>
          <p:spPr>
            <a:xfrm>
              <a:off x="5815483" y="534130"/>
              <a:ext cx="15613" cy="22327"/>
            </a:xfrm>
            <a:custGeom>
              <a:avLst/>
              <a:gdLst>
                <a:gd name="connsiteX0" fmla="*/ 423 w 15613"/>
                <a:gd name="connsiteY0" fmla="*/ 20694 h 22327"/>
                <a:gd name="connsiteX1" fmla="*/ 15613 w 15613"/>
                <a:gd name="connsiteY1" fmla="*/ 18379 h 22327"/>
                <a:gd name="connsiteX2" fmla="*/ 1052 w 15613"/>
                <a:gd name="connsiteY2" fmla="*/ 0 h 22327"/>
                <a:gd name="connsiteX3" fmla="*/ 423 w 15613"/>
                <a:gd name="connsiteY3" fmla="*/ 20694 h 2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13" h="22327">
                  <a:moveTo>
                    <a:pt x="423" y="20694"/>
                  </a:moveTo>
                  <a:cubicBezTo>
                    <a:pt x="5256" y="27173"/>
                    <a:pt x="10780" y="11840"/>
                    <a:pt x="15613" y="18379"/>
                  </a:cubicBezTo>
                  <a:cubicBezTo>
                    <a:pt x="14903" y="5402"/>
                    <a:pt x="9196" y="3209"/>
                    <a:pt x="1052" y="0"/>
                  </a:cubicBezTo>
                  <a:cubicBezTo>
                    <a:pt x="-2969" y="6621"/>
                    <a:pt x="6251" y="14216"/>
                    <a:pt x="423" y="20694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0BF43306-FA76-442A-EE7D-C7C9DC1F7F6E}"/>
                </a:ext>
              </a:extLst>
            </p:cNvPr>
            <p:cNvSpPr/>
            <p:nvPr/>
          </p:nvSpPr>
          <p:spPr>
            <a:xfrm>
              <a:off x="5849424" y="570299"/>
              <a:ext cx="55187" cy="42993"/>
            </a:xfrm>
            <a:custGeom>
              <a:avLst/>
              <a:gdLst>
                <a:gd name="connsiteX0" fmla="*/ 14450 w 55187"/>
                <a:gd name="connsiteY0" fmla="*/ 39967 h 42993"/>
                <a:gd name="connsiteX1" fmla="*/ 53198 w 55187"/>
                <a:gd name="connsiteY1" fmla="*/ 42993 h 42993"/>
                <a:gd name="connsiteX2" fmla="*/ 32971 w 55187"/>
                <a:gd name="connsiteY2" fmla="*/ 0 h 42993"/>
                <a:gd name="connsiteX3" fmla="*/ 19182 w 55187"/>
                <a:gd name="connsiteY3" fmla="*/ 26523 h 42993"/>
                <a:gd name="connsiteX4" fmla="*/ 579 w 55187"/>
                <a:gd name="connsiteY4" fmla="*/ 874 h 42993"/>
                <a:gd name="connsiteX5" fmla="*/ 14450 w 55187"/>
                <a:gd name="connsiteY5" fmla="*/ 39967 h 42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187" h="42993">
                  <a:moveTo>
                    <a:pt x="14450" y="39967"/>
                  </a:moveTo>
                  <a:cubicBezTo>
                    <a:pt x="27975" y="21182"/>
                    <a:pt x="40323" y="41389"/>
                    <a:pt x="53198" y="42993"/>
                  </a:cubicBezTo>
                  <a:cubicBezTo>
                    <a:pt x="62215" y="22278"/>
                    <a:pt x="37947" y="18054"/>
                    <a:pt x="32971" y="0"/>
                  </a:cubicBezTo>
                  <a:cubicBezTo>
                    <a:pt x="30473" y="19395"/>
                    <a:pt x="33722" y="21283"/>
                    <a:pt x="19182" y="26523"/>
                  </a:cubicBezTo>
                  <a:cubicBezTo>
                    <a:pt x="10327" y="11007"/>
                    <a:pt x="11891" y="325"/>
                    <a:pt x="579" y="874"/>
                  </a:cubicBezTo>
                  <a:cubicBezTo>
                    <a:pt x="-1797" y="20390"/>
                    <a:pt x="3199" y="24655"/>
                    <a:pt x="14450" y="39967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F538DE82-EC45-04EA-3985-EB2734154490}"/>
                </a:ext>
              </a:extLst>
            </p:cNvPr>
            <p:cNvSpPr/>
            <p:nvPr/>
          </p:nvSpPr>
          <p:spPr>
            <a:xfrm>
              <a:off x="5867387" y="556282"/>
              <a:ext cx="27883" cy="15032"/>
            </a:xfrm>
            <a:custGeom>
              <a:avLst/>
              <a:gdLst>
                <a:gd name="connsiteX0" fmla="*/ 0 w 27883"/>
                <a:gd name="connsiteY0" fmla="*/ 9448 h 15032"/>
                <a:gd name="connsiteX1" fmla="*/ 27884 w 27883"/>
                <a:gd name="connsiteY1" fmla="*/ 15032 h 15032"/>
                <a:gd name="connsiteX2" fmla="*/ 0 w 27883"/>
                <a:gd name="connsiteY2" fmla="*/ 9448 h 15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883" h="15032">
                  <a:moveTo>
                    <a:pt x="0" y="9448"/>
                  </a:moveTo>
                  <a:cubicBezTo>
                    <a:pt x="9180" y="14911"/>
                    <a:pt x="18765" y="6869"/>
                    <a:pt x="27884" y="15032"/>
                  </a:cubicBezTo>
                  <a:cubicBezTo>
                    <a:pt x="27355" y="5366"/>
                    <a:pt x="8591" y="-10190"/>
                    <a:pt x="0" y="9448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CEB425F0-0051-066E-39EC-8FDB751C4F41}"/>
                </a:ext>
              </a:extLst>
            </p:cNvPr>
            <p:cNvSpPr/>
            <p:nvPr/>
          </p:nvSpPr>
          <p:spPr>
            <a:xfrm>
              <a:off x="5913142" y="531323"/>
              <a:ext cx="13525" cy="31868"/>
            </a:xfrm>
            <a:custGeom>
              <a:avLst/>
              <a:gdLst>
                <a:gd name="connsiteX0" fmla="*/ 0 w 13525"/>
                <a:gd name="connsiteY0" fmla="*/ 20658 h 31868"/>
                <a:gd name="connsiteX1" fmla="*/ 10418 w 13525"/>
                <a:gd name="connsiteY1" fmla="*/ 31869 h 31868"/>
                <a:gd name="connsiteX2" fmla="*/ 13525 w 13525"/>
                <a:gd name="connsiteY2" fmla="*/ 1000 h 31868"/>
                <a:gd name="connsiteX3" fmla="*/ 406 w 13525"/>
                <a:gd name="connsiteY3" fmla="*/ 6869 h 31868"/>
                <a:gd name="connsiteX4" fmla="*/ 0 w 13525"/>
                <a:gd name="connsiteY4" fmla="*/ 20658 h 31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25" h="31868">
                  <a:moveTo>
                    <a:pt x="0" y="20658"/>
                  </a:moveTo>
                  <a:cubicBezTo>
                    <a:pt x="3392" y="27583"/>
                    <a:pt x="7067" y="24314"/>
                    <a:pt x="10418" y="31869"/>
                  </a:cubicBezTo>
                  <a:cubicBezTo>
                    <a:pt x="16673" y="21998"/>
                    <a:pt x="5605" y="10788"/>
                    <a:pt x="13525" y="1000"/>
                  </a:cubicBezTo>
                  <a:cubicBezTo>
                    <a:pt x="9301" y="-1681"/>
                    <a:pt x="4894" y="1284"/>
                    <a:pt x="406" y="6869"/>
                  </a:cubicBezTo>
                  <a:cubicBezTo>
                    <a:pt x="9159" y="18627"/>
                    <a:pt x="9423" y="10342"/>
                    <a:pt x="0" y="20658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A0C6DCD0-A822-93E8-3F18-9B8E23A2798C}"/>
                </a:ext>
              </a:extLst>
            </p:cNvPr>
            <p:cNvSpPr/>
            <p:nvPr/>
          </p:nvSpPr>
          <p:spPr>
            <a:xfrm>
              <a:off x="5975672" y="540242"/>
              <a:ext cx="11523" cy="24370"/>
            </a:xfrm>
            <a:custGeom>
              <a:avLst/>
              <a:gdLst>
                <a:gd name="connsiteX0" fmla="*/ 0 w 11523"/>
                <a:gd name="connsiteY0" fmla="*/ 13140 h 24370"/>
                <a:gd name="connsiteX1" fmla="*/ 10459 w 11523"/>
                <a:gd name="connsiteY1" fmla="*/ 24370 h 24370"/>
                <a:gd name="connsiteX2" fmla="*/ 9017 w 11523"/>
                <a:gd name="connsiteY2" fmla="*/ 0 h 24370"/>
                <a:gd name="connsiteX3" fmla="*/ 0 w 11523"/>
                <a:gd name="connsiteY3" fmla="*/ 13140 h 24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23" h="24370">
                  <a:moveTo>
                    <a:pt x="0" y="13140"/>
                  </a:moveTo>
                  <a:cubicBezTo>
                    <a:pt x="3310" y="22075"/>
                    <a:pt x="6986" y="20512"/>
                    <a:pt x="10459" y="24370"/>
                  </a:cubicBezTo>
                  <a:cubicBezTo>
                    <a:pt x="8956" y="16186"/>
                    <a:pt x="14561" y="8570"/>
                    <a:pt x="9017" y="0"/>
                  </a:cubicBezTo>
                  <a:cubicBezTo>
                    <a:pt x="7981" y="12571"/>
                    <a:pt x="5971" y="3879"/>
                    <a:pt x="0" y="13140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CFA5793B-81A4-5CD7-9073-DC16E0F53563}"/>
                </a:ext>
              </a:extLst>
            </p:cNvPr>
            <p:cNvSpPr/>
            <p:nvPr/>
          </p:nvSpPr>
          <p:spPr>
            <a:xfrm>
              <a:off x="6718595" y="652873"/>
              <a:ext cx="32635" cy="33012"/>
            </a:xfrm>
            <a:custGeom>
              <a:avLst/>
              <a:gdLst>
                <a:gd name="connsiteX0" fmla="*/ 0 w 32635"/>
                <a:gd name="connsiteY0" fmla="*/ 27173 h 33012"/>
                <a:gd name="connsiteX1" fmla="*/ 32636 w 32635"/>
                <a:gd name="connsiteY1" fmla="*/ 19395 h 33012"/>
                <a:gd name="connsiteX2" fmla="*/ 5138 w 32635"/>
                <a:gd name="connsiteY2" fmla="*/ 0 h 33012"/>
                <a:gd name="connsiteX3" fmla="*/ 0 w 32635"/>
                <a:gd name="connsiteY3" fmla="*/ 27173 h 33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635" h="33012">
                  <a:moveTo>
                    <a:pt x="0" y="27173"/>
                  </a:moveTo>
                  <a:cubicBezTo>
                    <a:pt x="10418" y="39033"/>
                    <a:pt x="21466" y="30991"/>
                    <a:pt x="32636" y="19395"/>
                  </a:cubicBezTo>
                  <a:cubicBezTo>
                    <a:pt x="23436" y="13180"/>
                    <a:pt x="14419" y="2498"/>
                    <a:pt x="5138" y="0"/>
                  </a:cubicBezTo>
                  <a:cubicBezTo>
                    <a:pt x="1665" y="8915"/>
                    <a:pt x="2112" y="18176"/>
                    <a:pt x="0" y="27173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FB765CFE-9D15-7579-55C9-AFE3A01637AA}"/>
                </a:ext>
              </a:extLst>
            </p:cNvPr>
            <p:cNvSpPr/>
            <p:nvPr/>
          </p:nvSpPr>
          <p:spPr>
            <a:xfrm>
              <a:off x="6929418" y="623463"/>
              <a:ext cx="15537" cy="13770"/>
            </a:xfrm>
            <a:custGeom>
              <a:avLst/>
              <a:gdLst>
                <a:gd name="connsiteX0" fmla="*/ 0 w 15537"/>
                <a:gd name="connsiteY0" fmla="*/ 7416 h 13770"/>
                <a:gd name="connsiteX1" fmla="*/ 14967 w 15537"/>
                <a:gd name="connsiteY1" fmla="*/ 12006 h 13770"/>
                <a:gd name="connsiteX2" fmla="*/ 0 w 15537"/>
                <a:gd name="connsiteY2" fmla="*/ 7416 h 13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537" h="13770">
                  <a:moveTo>
                    <a:pt x="0" y="7416"/>
                  </a:moveTo>
                  <a:cubicBezTo>
                    <a:pt x="4610" y="21835"/>
                    <a:pt x="10134" y="6401"/>
                    <a:pt x="14967" y="12006"/>
                  </a:cubicBezTo>
                  <a:cubicBezTo>
                    <a:pt x="18542" y="2441"/>
                    <a:pt x="4305" y="-7023"/>
                    <a:pt x="0" y="7416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AEB3B86D-BB5F-E5F5-C7E6-D72E1546A48C}"/>
                </a:ext>
              </a:extLst>
            </p:cNvPr>
            <p:cNvSpPr/>
            <p:nvPr/>
          </p:nvSpPr>
          <p:spPr>
            <a:xfrm>
              <a:off x="7148643" y="660742"/>
              <a:ext cx="25836" cy="12039"/>
            </a:xfrm>
            <a:custGeom>
              <a:avLst/>
              <a:gdLst>
                <a:gd name="connsiteX0" fmla="*/ 4 w 25836"/>
                <a:gd name="connsiteY0" fmla="*/ 945 h 12039"/>
                <a:gd name="connsiteX1" fmla="*/ 25837 w 25836"/>
                <a:gd name="connsiteY1" fmla="*/ 2976 h 12039"/>
                <a:gd name="connsiteX2" fmla="*/ 4 w 25836"/>
                <a:gd name="connsiteY2" fmla="*/ 945 h 1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836" h="12039">
                  <a:moveTo>
                    <a:pt x="4" y="945"/>
                  </a:moveTo>
                  <a:cubicBezTo>
                    <a:pt x="-321" y="14633"/>
                    <a:pt x="18140" y="16054"/>
                    <a:pt x="25837" y="2976"/>
                  </a:cubicBezTo>
                  <a:cubicBezTo>
                    <a:pt x="17368" y="-2772"/>
                    <a:pt x="8595" y="1717"/>
                    <a:pt x="4" y="945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17FF0D6E-3F3D-B042-C8D7-DDB061392D8C}"/>
                </a:ext>
              </a:extLst>
            </p:cNvPr>
            <p:cNvSpPr/>
            <p:nvPr/>
          </p:nvSpPr>
          <p:spPr>
            <a:xfrm>
              <a:off x="7254028" y="651439"/>
              <a:ext cx="33042" cy="21904"/>
            </a:xfrm>
            <a:custGeom>
              <a:avLst/>
              <a:gdLst>
                <a:gd name="connsiteX0" fmla="*/ 0 w 33042"/>
                <a:gd name="connsiteY0" fmla="*/ 21905 h 21904"/>
                <a:gd name="connsiteX1" fmla="*/ 33042 w 33042"/>
                <a:gd name="connsiteY1" fmla="*/ 276 h 21904"/>
                <a:gd name="connsiteX2" fmla="*/ 0 w 33042"/>
                <a:gd name="connsiteY2" fmla="*/ 21905 h 2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42" h="21904">
                  <a:moveTo>
                    <a:pt x="0" y="21905"/>
                  </a:moveTo>
                  <a:cubicBezTo>
                    <a:pt x="10480" y="12949"/>
                    <a:pt x="29366" y="13701"/>
                    <a:pt x="33042" y="276"/>
                  </a:cubicBezTo>
                  <a:cubicBezTo>
                    <a:pt x="22908" y="-1064"/>
                    <a:pt x="3900" y="1901"/>
                    <a:pt x="0" y="21905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0B38A4D1-8CF7-A7AB-62B0-FA6EE1546DAD}"/>
                </a:ext>
              </a:extLst>
            </p:cNvPr>
            <p:cNvSpPr/>
            <p:nvPr/>
          </p:nvSpPr>
          <p:spPr>
            <a:xfrm>
              <a:off x="7466089" y="647430"/>
              <a:ext cx="23611" cy="13079"/>
            </a:xfrm>
            <a:custGeom>
              <a:avLst/>
              <a:gdLst>
                <a:gd name="connsiteX0" fmla="*/ 0 w 23611"/>
                <a:gd name="connsiteY0" fmla="*/ 7820 h 13079"/>
                <a:gd name="connsiteX1" fmla="*/ 23578 w 23611"/>
                <a:gd name="connsiteY1" fmla="*/ 13079 h 13079"/>
                <a:gd name="connsiteX2" fmla="*/ 0 w 23611"/>
                <a:gd name="connsiteY2" fmla="*/ 7820 h 13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611" h="13079">
                  <a:moveTo>
                    <a:pt x="0" y="7820"/>
                  </a:moveTo>
                  <a:cubicBezTo>
                    <a:pt x="7697" y="16288"/>
                    <a:pt x="15820" y="8936"/>
                    <a:pt x="23578" y="13079"/>
                  </a:cubicBezTo>
                  <a:cubicBezTo>
                    <a:pt x="24471" y="2296"/>
                    <a:pt x="7088" y="-7290"/>
                    <a:pt x="0" y="7820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C88F50D4-338C-7D23-834B-A152E90F1B7F}"/>
                </a:ext>
              </a:extLst>
            </p:cNvPr>
            <p:cNvSpPr/>
            <p:nvPr/>
          </p:nvSpPr>
          <p:spPr>
            <a:xfrm>
              <a:off x="7682841" y="689355"/>
              <a:ext cx="13159" cy="24565"/>
            </a:xfrm>
            <a:custGeom>
              <a:avLst/>
              <a:gdLst>
                <a:gd name="connsiteX0" fmla="*/ 5909 w 13159"/>
                <a:gd name="connsiteY0" fmla="*/ 24566 h 24565"/>
                <a:gd name="connsiteX1" fmla="*/ 13159 w 13159"/>
                <a:gd name="connsiteY1" fmla="*/ 988 h 24565"/>
                <a:gd name="connsiteX2" fmla="*/ 0 w 13159"/>
                <a:gd name="connsiteY2" fmla="*/ 6877 h 24565"/>
                <a:gd name="connsiteX3" fmla="*/ 5909 w 13159"/>
                <a:gd name="connsiteY3" fmla="*/ 24566 h 24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59" h="24565">
                  <a:moveTo>
                    <a:pt x="5909" y="24566"/>
                  </a:moveTo>
                  <a:cubicBezTo>
                    <a:pt x="6824" y="16584"/>
                    <a:pt x="12266" y="9009"/>
                    <a:pt x="13159" y="988"/>
                  </a:cubicBezTo>
                  <a:cubicBezTo>
                    <a:pt x="8915" y="-1673"/>
                    <a:pt x="4508" y="1292"/>
                    <a:pt x="0" y="6877"/>
                  </a:cubicBezTo>
                  <a:cubicBezTo>
                    <a:pt x="3960" y="12949"/>
                    <a:pt x="1564" y="18494"/>
                    <a:pt x="5909" y="24566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992EF351-C2D5-9155-674D-D440381F8C68}"/>
                </a:ext>
              </a:extLst>
            </p:cNvPr>
            <p:cNvSpPr/>
            <p:nvPr/>
          </p:nvSpPr>
          <p:spPr>
            <a:xfrm>
              <a:off x="8083771" y="636241"/>
              <a:ext cx="43053" cy="29771"/>
            </a:xfrm>
            <a:custGeom>
              <a:avLst/>
              <a:gdLst>
                <a:gd name="connsiteX0" fmla="*/ 10053 w 43053"/>
                <a:gd name="connsiteY0" fmla="*/ 29771 h 29771"/>
                <a:gd name="connsiteX1" fmla="*/ 8428 w 43053"/>
                <a:gd name="connsiteY1" fmla="*/ 12387 h 29771"/>
                <a:gd name="connsiteX2" fmla="*/ 43054 w 43053"/>
                <a:gd name="connsiteY2" fmla="*/ 8204 h 29771"/>
                <a:gd name="connsiteX3" fmla="*/ 0 w 43053"/>
                <a:gd name="connsiteY3" fmla="*/ 4853 h 29771"/>
                <a:gd name="connsiteX4" fmla="*/ 10053 w 43053"/>
                <a:gd name="connsiteY4" fmla="*/ 29771 h 29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053" h="29771">
                  <a:moveTo>
                    <a:pt x="10053" y="29771"/>
                  </a:moveTo>
                  <a:cubicBezTo>
                    <a:pt x="11941" y="24186"/>
                    <a:pt x="12043" y="18419"/>
                    <a:pt x="8428" y="12387"/>
                  </a:cubicBezTo>
                  <a:cubicBezTo>
                    <a:pt x="22908" y="13443"/>
                    <a:pt x="26543" y="15231"/>
                    <a:pt x="43054" y="8204"/>
                  </a:cubicBezTo>
                  <a:cubicBezTo>
                    <a:pt x="28960" y="-1483"/>
                    <a:pt x="14622" y="-2580"/>
                    <a:pt x="0" y="4853"/>
                  </a:cubicBezTo>
                  <a:cubicBezTo>
                    <a:pt x="7920" y="13545"/>
                    <a:pt x="5179" y="21364"/>
                    <a:pt x="10053" y="29771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A7ABDAEF-148D-2F29-58B3-B9FA69F32E83}"/>
                </a:ext>
              </a:extLst>
            </p:cNvPr>
            <p:cNvSpPr/>
            <p:nvPr/>
          </p:nvSpPr>
          <p:spPr>
            <a:xfrm>
              <a:off x="8157010" y="688695"/>
              <a:ext cx="9828" cy="30851"/>
            </a:xfrm>
            <a:custGeom>
              <a:avLst/>
              <a:gdLst>
                <a:gd name="connsiteX0" fmla="*/ 4257 w 9828"/>
                <a:gd name="connsiteY0" fmla="*/ 30851 h 30851"/>
                <a:gd name="connsiteX1" fmla="*/ 7324 w 9828"/>
                <a:gd name="connsiteY1" fmla="*/ 2 h 30851"/>
                <a:gd name="connsiteX2" fmla="*/ 4257 w 9828"/>
                <a:gd name="connsiteY2" fmla="*/ 30851 h 30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828" h="30851">
                  <a:moveTo>
                    <a:pt x="4257" y="30851"/>
                  </a:moveTo>
                  <a:cubicBezTo>
                    <a:pt x="4257" y="20473"/>
                    <a:pt x="14392" y="10949"/>
                    <a:pt x="7324" y="2"/>
                  </a:cubicBezTo>
                  <a:cubicBezTo>
                    <a:pt x="-1388" y="-241"/>
                    <a:pt x="-2221" y="19560"/>
                    <a:pt x="4257" y="30851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EF8D700A-3803-7B71-A0C6-6E4E76F1658A}"/>
                </a:ext>
              </a:extLst>
            </p:cNvPr>
            <p:cNvSpPr/>
            <p:nvPr/>
          </p:nvSpPr>
          <p:spPr>
            <a:xfrm>
              <a:off x="8143271" y="649008"/>
              <a:ext cx="15782" cy="21350"/>
            </a:xfrm>
            <a:custGeom>
              <a:avLst/>
              <a:gdLst>
                <a:gd name="connsiteX0" fmla="*/ 592 w 15782"/>
                <a:gd name="connsiteY0" fmla="*/ 3561 h 21350"/>
                <a:gd name="connsiteX1" fmla="*/ 6522 w 15782"/>
                <a:gd name="connsiteY1" fmla="*/ 21351 h 21350"/>
                <a:gd name="connsiteX2" fmla="*/ 15783 w 15782"/>
                <a:gd name="connsiteY2" fmla="*/ 1327 h 21350"/>
                <a:gd name="connsiteX3" fmla="*/ 592 w 15782"/>
                <a:gd name="connsiteY3" fmla="*/ 3561 h 2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782" h="21350">
                  <a:moveTo>
                    <a:pt x="592" y="3561"/>
                  </a:moveTo>
                  <a:cubicBezTo>
                    <a:pt x="-1845" y="9146"/>
                    <a:pt x="3862" y="15401"/>
                    <a:pt x="6522" y="21351"/>
                  </a:cubicBezTo>
                  <a:cubicBezTo>
                    <a:pt x="12391" y="14873"/>
                    <a:pt x="14889" y="8212"/>
                    <a:pt x="15783" y="1327"/>
                  </a:cubicBezTo>
                  <a:cubicBezTo>
                    <a:pt x="10949" y="-5192"/>
                    <a:pt x="5303" y="15035"/>
                    <a:pt x="592" y="3561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BF017994-66CE-6D49-8237-769787E8E3C8}"/>
                </a:ext>
              </a:extLst>
            </p:cNvPr>
            <p:cNvSpPr/>
            <p:nvPr/>
          </p:nvSpPr>
          <p:spPr>
            <a:xfrm>
              <a:off x="8659068" y="585854"/>
              <a:ext cx="15596" cy="18765"/>
            </a:xfrm>
            <a:custGeom>
              <a:avLst/>
              <a:gdLst>
                <a:gd name="connsiteX0" fmla="*/ 0 w 15596"/>
                <a:gd name="connsiteY0" fmla="*/ 17081 h 18765"/>
                <a:gd name="connsiteX1" fmla="*/ 15596 w 15596"/>
                <a:gd name="connsiteY1" fmla="*/ 1017 h 18765"/>
                <a:gd name="connsiteX2" fmla="*/ 2477 w 15596"/>
                <a:gd name="connsiteY2" fmla="*/ 6906 h 18765"/>
                <a:gd name="connsiteX3" fmla="*/ 0 w 15596"/>
                <a:gd name="connsiteY3" fmla="*/ 17081 h 18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96" h="18765">
                  <a:moveTo>
                    <a:pt x="0" y="17081"/>
                  </a:moveTo>
                  <a:cubicBezTo>
                    <a:pt x="7940" y="23864"/>
                    <a:pt x="11697" y="8470"/>
                    <a:pt x="15596" y="1017"/>
                  </a:cubicBezTo>
                  <a:cubicBezTo>
                    <a:pt x="11352" y="-1705"/>
                    <a:pt x="6945" y="1301"/>
                    <a:pt x="2477" y="6906"/>
                  </a:cubicBezTo>
                  <a:cubicBezTo>
                    <a:pt x="4386" y="10460"/>
                    <a:pt x="1279" y="13669"/>
                    <a:pt x="0" y="17081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28AD7BDB-B528-3609-83D9-59B1D8E3AD27}"/>
                </a:ext>
              </a:extLst>
            </p:cNvPr>
            <p:cNvSpPr/>
            <p:nvPr/>
          </p:nvSpPr>
          <p:spPr>
            <a:xfrm>
              <a:off x="8692699" y="540885"/>
              <a:ext cx="13546" cy="21089"/>
            </a:xfrm>
            <a:custGeom>
              <a:avLst/>
              <a:gdLst>
                <a:gd name="connsiteX0" fmla="*/ 0 w 13546"/>
                <a:gd name="connsiteY0" fmla="*/ 19829 h 21089"/>
                <a:gd name="connsiteX1" fmla="*/ 13546 w 13546"/>
                <a:gd name="connsiteY1" fmla="*/ 109 h 21089"/>
                <a:gd name="connsiteX2" fmla="*/ 0 w 13546"/>
                <a:gd name="connsiteY2" fmla="*/ 19829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46" h="21089">
                  <a:moveTo>
                    <a:pt x="0" y="19829"/>
                  </a:moveTo>
                  <a:cubicBezTo>
                    <a:pt x="5504" y="26429"/>
                    <a:pt x="13586" y="5207"/>
                    <a:pt x="13546" y="109"/>
                  </a:cubicBezTo>
                  <a:cubicBezTo>
                    <a:pt x="4326" y="-1048"/>
                    <a:pt x="183" y="7095"/>
                    <a:pt x="0" y="19829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4DF6B9B5-2DDA-CBC2-A7D8-436B6BB8652F}"/>
                </a:ext>
              </a:extLst>
            </p:cNvPr>
            <p:cNvSpPr/>
            <p:nvPr/>
          </p:nvSpPr>
          <p:spPr>
            <a:xfrm>
              <a:off x="8730818" y="558864"/>
              <a:ext cx="72013" cy="29752"/>
            </a:xfrm>
            <a:custGeom>
              <a:avLst/>
              <a:gdLst>
                <a:gd name="connsiteX0" fmla="*/ 0 w 72013"/>
                <a:gd name="connsiteY0" fmla="*/ 25447 h 29752"/>
                <a:gd name="connsiteX1" fmla="*/ 56214 w 72013"/>
                <a:gd name="connsiteY1" fmla="*/ 22909 h 29752"/>
                <a:gd name="connsiteX2" fmla="*/ 72014 w 72013"/>
                <a:gd name="connsiteY2" fmla="*/ 1 h 29752"/>
                <a:gd name="connsiteX3" fmla="*/ 0 w 72013"/>
                <a:gd name="connsiteY3" fmla="*/ 25447 h 29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013" h="29752">
                  <a:moveTo>
                    <a:pt x="0" y="25447"/>
                  </a:moveTo>
                  <a:cubicBezTo>
                    <a:pt x="18440" y="35256"/>
                    <a:pt x="37408" y="25610"/>
                    <a:pt x="56214" y="22909"/>
                  </a:cubicBezTo>
                  <a:cubicBezTo>
                    <a:pt x="52497" y="6378"/>
                    <a:pt x="64094" y="10277"/>
                    <a:pt x="72014" y="1"/>
                  </a:cubicBezTo>
                  <a:cubicBezTo>
                    <a:pt x="46039" y="-162"/>
                    <a:pt x="28574" y="19599"/>
                    <a:pt x="0" y="25447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5E982B2F-41E7-31D9-441E-9638496DA47B}"/>
                </a:ext>
              </a:extLst>
            </p:cNvPr>
            <p:cNvSpPr/>
            <p:nvPr/>
          </p:nvSpPr>
          <p:spPr>
            <a:xfrm>
              <a:off x="8795866" y="562408"/>
              <a:ext cx="23984" cy="16427"/>
            </a:xfrm>
            <a:custGeom>
              <a:avLst/>
              <a:gdLst>
                <a:gd name="connsiteX0" fmla="*/ 0 w 23984"/>
                <a:gd name="connsiteY0" fmla="*/ 13151 h 16427"/>
                <a:gd name="connsiteX1" fmla="*/ 23984 w 23984"/>
                <a:gd name="connsiteY1" fmla="*/ 4581 h 16427"/>
                <a:gd name="connsiteX2" fmla="*/ 0 w 23984"/>
                <a:gd name="connsiteY2" fmla="*/ 13151 h 16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984" h="16427">
                  <a:moveTo>
                    <a:pt x="0" y="13151"/>
                  </a:moveTo>
                  <a:cubicBezTo>
                    <a:pt x="7616" y="22879"/>
                    <a:pt x="15982" y="8196"/>
                    <a:pt x="23984" y="4581"/>
                  </a:cubicBezTo>
                  <a:cubicBezTo>
                    <a:pt x="16267" y="-2730"/>
                    <a:pt x="8327" y="-2263"/>
                    <a:pt x="0" y="13151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B1332F39-499A-AD58-4FA9-35694AF467A4}"/>
                </a:ext>
              </a:extLst>
            </p:cNvPr>
            <p:cNvSpPr/>
            <p:nvPr/>
          </p:nvSpPr>
          <p:spPr>
            <a:xfrm>
              <a:off x="8828441" y="557665"/>
              <a:ext cx="25872" cy="14742"/>
            </a:xfrm>
            <a:custGeom>
              <a:avLst/>
              <a:gdLst>
                <a:gd name="connsiteX0" fmla="*/ 0 w 25872"/>
                <a:gd name="connsiteY0" fmla="*/ 10055 h 14742"/>
                <a:gd name="connsiteX1" fmla="*/ 25873 w 25872"/>
                <a:gd name="connsiteY1" fmla="*/ 12065 h 14742"/>
                <a:gd name="connsiteX2" fmla="*/ 0 w 25872"/>
                <a:gd name="connsiteY2" fmla="*/ 10055 h 14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872" h="14742">
                  <a:moveTo>
                    <a:pt x="0" y="10055"/>
                  </a:moveTo>
                  <a:cubicBezTo>
                    <a:pt x="8631" y="10725"/>
                    <a:pt x="17018" y="18828"/>
                    <a:pt x="25873" y="12065"/>
                  </a:cubicBezTo>
                  <a:cubicBezTo>
                    <a:pt x="24634" y="287"/>
                    <a:pt x="8855" y="-6943"/>
                    <a:pt x="0" y="10055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694B5C3A-4763-B85B-BCA5-587704827AF3}"/>
                </a:ext>
              </a:extLst>
            </p:cNvPr>
            <p:cNvSpPr/>
            <p:nvPr/>
          </p:nvSpPr>
          <p:spPr>
            <a:xfrm>
              <a:off x="8851409" y="574990"/>
              <a:ext cx="28827" cy="34118"/>
            </a:xfrm>
            <a:custGeom>
              <a:avLst/>
              <a:gdLst>
                <a:gd name="connsiteX0" fmla="*/ 0 w 28827"/>
                <a:gd name="connsiteY0" fmla="*/ 18684 h 34118"/>
                <a:gd name="connsiteX1" fmla="*/ 21121 w 28827"/>
                <a:gd name="connsiteY1" fmla="*/ 34118 h 34118"/>
                <a:gd name="connsiteX2" fmla="*/ 26462 w 28827"/>
                <a:gd name="connsiteY2" fmla="*/ 0 h 34118"/>
                <a:gd name="connsiteX3" fmla="*/ 0 w 28827"/>
                <a:gd name="connsiteY3" fmla="*/ 18684 h 34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827" h="34118">
                  <a:moveTo>
                    <a:pt x="0" y="18684"/>
                  </a:moveTo>
                  <a:cubicBezTo>
                    <a:pt x="10703" y="20207"/>
                    <a:pt x="14805" y="27579"/>
                    <a:pt x="21121" y="34118"/>
                  </a:cubicBezTo>
                  <a:cubicBezTo>
                    <a:pt x="27396" y="19923"/>
                    <a:pt x="31742" y="19354"/>
                    <a:pt x="26462" y="0"/>
                  </a:cubicBezTo>
                  <a:cubicBezTo>
                    <a:pt x="24188" y="23172"/>
                    <a:pt x="8672" y="6885"/>
                    <a:pt x="0" y="18684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998E6391-3DE8-7011-F51E-FF71D42C5AAA}"/>
                </a:ext>
              </a:extLst>
            </p:cNvPr>
            <p:cNvSpPr/>
            <p:nvPr/>
          </p:nvSpPr>
          <p:spPr>
            <a:xfrm>
              <a:off x="8869797" y="392113"/>
              <a:ext cx="17619" cy="19074"/>
            </a:xfrm>
            <a:custGeom>
              <a:avLst/>
              <a:gdLst>
                <a:gd name="connsiteX0" fmla="*/ 398 w 17619"/>
                <a:gd name="connsiteY0" fmla="*/ 9789 h 19074"/>
                <a:gd name="connsiteX1" fmla="*/ 17619 w 17619"/>
                <a:gd name="connsiteY1" fmla="*/ 11149 h 19074"/>
                <a:gd name="connsiteX2" fmla="*/ 7140 w 17619"/>
                <a:gd name="connsiteY2" fmla="*/ 0 h 19074"/>
                <a:gd name="connsiteX3" fmla="*/ 398 w 17619"/>
                <a:gd name="connsiteY3" fmla="*/ 9789 h 19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619" h="19074">
                  <a:moveTo>
                    <a:pt x="398" y="9789"/>
                  </a:moveTo>
                  <a:cubicBezTo>
                    <a:pt x="-2669" y="25223"/>
                    <a:pt x="12846" y="18339"/>
                    <a:pt x="17619" y="11149"/>
                  </a:cubicBezTo>
                  <a:cubicBezTo>
                    <a:pt x="14268" y="2193"/>
                    <a:pt x="10613" y="3818"/>
                    <a:pt x="7140" y="0"/>
                  </a:cubicBezTo>
                  <a:cubicBezTo>
                    <a:pt x="2875" y="4813"/>
                    <a:pt x="4804" y="14622"/>
                    <a:pt x="398" y="9789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7FF9A86C-90E3-1E39-57CC-65A285526519}"/>
                </a:ext>
              </a:extLst>
            </p:cNvPr>
            <p:cNvSpPr/>
            <p:nvPr/>
          </p:nvSpPr>
          <p:spPr>
            <a:xfrm>
              <a:off x="8966108" y="508374"/>
              <a:ext cx="46936" cy="42855"/>
            </a:xfrm>
            <a:custGeom>
              <a:avLst/>
              <a:gdLst>
                <a:gd name="connsiteX0" fmla="*/ 1385 w 46936"/>
                <a:gd name="connsiteY0" fmla="*/ 28802 h 42855"/>
                <a:gd name="connsiteX1" fmla="*/ 1223 w 46936"/>
                <a:gd name="connsiteY1" fmla="*/ 35626 h 42855"/>
                <a:gd name="connsiteX2" fmla="*/ 5244 w 46936"/>
                <a:gd name="connsiteY2" fmla="*/ 42856 h 42855"/>
                <a:gd name="connsiteX3" fmla="*/ 46937 w 46936"/>
                <a:gd name="connsiteY3" fmla="*/ 21959 h 42855"/>
                <a:gd name="connsiteX4" fmla="*/ 45109 w 46936"/>
                <a:gd name="connsiteY4" fmla="*/ 11398 h 42855"/>
                <a:gd name="connsiteX5" fmla="*/ 14342 w 46936"/>
                <a:gd name="connsiteY5" fmla="*/ 29716 h 42855"/>
                <a:gd name="connsiteX6" fmla="*/ 19480 w 46936"/>
                <a:gd name="connsiteY6" fmla="*/ 2523 h 42855"/>
                <a:gd name="connsiteX7" fmla="*/ 4106 w 46936"/>
                <a:gd name="connsiteY7" fmla="*/ 11703 h 42855"/>
                <a:gd name="connsiteX8" fmla="*/ 1385 w 46936"/>
                <a:gd name="connsiteY8" fmla="*/ 28802 h 42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936" h="42855">
                  <a:moveTo>
                    <a:pt x="1385" y="28802"/>
                  </a:moveTo>
                  <a:cubicBezTo>
                    <a:pt x="-890" y="30853"/>
                    <a:pt x="65" y="33250"/>
                    <a:pt x="1223" y="35626"/>
                  </a:cubicBezTo>
                  <a:cubicBezTo>
                    <a:pt x="2583" y="38083"/>
                    <a:pt x="3923" y="40459"/>
                    <a:pt x="5244" y="42856"/>
                  </a:cubicBezTo>
                  <a:cubicBezTo>
                    <a:pt x="11560" y="26954"/>
                    <a:pt x="33533" y="42429"/>
                    <a:pt x="46937" y="21959"/>
                  </a:cubicBezTo>
                  <a:cubicBezTo>
                    <a:pt x="44216" y="18262"/>
                    <a:pt x="43810" y="14789"/>
                    <a:pt x="45109" y="11398"/>
                  </a:cubicBezTo>
                  <a:cubicBezTo>
                    <a:pt x="34793" y="19826"/>
                    <a:pt x="24760" y="17836"/>
                    <a:pt x="14342" y="29716"/>
                  </a:cubicBezTo>
                  <a:cubicBezTo>
                    <a:pt x="3964" y="12007"/>
                    <a:pt x="19622" y="17755"/>
                    <a:pt x="19480" y="2523"/>
                  </a:cubicBezTo>
                  <a:cubicBezTo>
                    <a:pt x="14809" y="-8971"/>
                    <a:pt x="8777" y="23197"/>
                    <a:pt x="4106" y="11703"/>
                  </a:cubicBezTo>
                  <a:cubicBezTo>
                    <a:pt x="654" y="15541"/>
                    <a:pt x="13022" y="36845"/>
                    <a:pt x="1385" y="28802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5265423E-7F71-D5E7-CCBB-392C2235F21F}"/>
                </a:ext>
              </a:extLst>
            </p:cNvPr>
            <p:cNvSpPr/>
            <p:nvPr/>
          </p:nvSpPr>
          <p:spPr>
            <a:xfrm>
              <a:off x="8909147" y="383880"/>
              <a:ext cx="41428" cy="14939"/>
            </a:xfrm>
            <a:custGeom>
              <a:avLst/>
              <a:gdLst>
                <a:gd name="connsiteX0" fmla="*/ 0 w 41428"/>
                <a:gd name="connsiteY0" fmla="*/ 14143 h 14939"/>
                <a:gd name="connsiteX1" fmla="*/ 41429 w 41428"/>
                <a:gd name="connsiteY1" fmla="*/ 109 h 14939"/>
                <a:gd name="connsiteX2" fmla="*/ 0 w 41428"/>
                <a:gd name="connsiteY2" fmla="*/ 14143 h 14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428" h="14939">
                  <a:moveTo>
                    <a:pt x="0" y="14143"/>
                  </a:moveTo>
                  <a:cubicBezTo>
                    <a:pt x="13586" y="16356"/>
                    <a:pt x="27335" y="14650"/>
                    <a:pt x="41429" y="109"/>
                  </a:cubicBezTo>
                  <a:cubicBezTo>
                    <a:pt x="27782" y="-926"/>
                    <a:pt x="13911" y="5531"/>
                    <a:pt x="0" y="14143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CCD3FA6B-CCF1-0B41-05FA-C39C93EE0709}"/>
                </a:ext>
              </a:extLst>
            </p:cNvPr>
            <p:cNvSpPr/>
            <p:nvPr/>
          </p:nvSpPr>
          <p:spPr>
            <a:xfrm>
              <a:off x="9023910" y="519089"/>
              <a:ext cx="26055" cy="30667"/>
            </a:xfrm>
            <a:custGeom>
              <a:avLst/>
              <a:gdLst>
                <a:gd name="connsiteX0" fmla="*/ 0 w 26055"/>
                <a:gd name="connsiteY0" fmla="*/ 8582 h 30667"/>
                <a:gd name="connsiteX1" fmla="*/ 16592 w 26055"/>
                <a:gd name="connsiteY1" fmla="*/ 30658 h 30667"/>
                <a:gd name="connsiteX2" fmla="*/ 26056 w 26055"/>
                <a:gd name="connsiteY2" fmla="*/ 3728 h 30667"/>
                <a:gd name="connsiteX3" fmla="*/ 0 w 26055"/>
                <a:gd name="connsiteY3" fmla="*/ 8582 h 30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055" h="30667">
                  <a:moveTo>
                    <a:pt x="0" y="8582"/>
                  </a:moveTo>
                  <a:cubicBezTo>
                    <a:pt x="7047" y="7668"/>
                    <a:pt x="6397" y="31226"/>
                    <a:pt x="16592" y="30658"/>
                  </a:cubicBezTo>
                  <a:cubicBezTo>
                    <a:pt x="13159" y="16685"/>
                    <a:pt x="15272" y="8582"/>
                    <a:pt x="26056" y="3728"/>
                  </a:cubicBezTo>
                  <a:cubicBezTo>
                    <a:pt x="17668" y="-4760"/>
                    <a:pt x="8793" y="3160"/>
                    <a:pt x="0" y="8582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4D904F66-78FB-891C-C11C-551AD46B4F7B}"/>
                </a:ext>
              </a:extLst>
            </p:cNvPr>
            <p:cNvSpPr/>
            <p:nvPr/>
          </p:nvSpPr>
          <p:spPr>
            <a:xfrm>
              <a:off x="9039730" y="491425"/>
              <a:ext cx="30584" cy="16263"/>
            </a:xfrm>
            <a:custGeom>
              <a:avLst/>
              <a:gdLst>
                <a:gd name="connsiteX0" fmla="*/ 0 w 30584"/>
                <a:gd name="connsiteY0" fmla="*/ 13339 h 16263"/>
                <a:gd name="connsiteX1" fmla="*/ 30585 w 30584"/>
                <a:gd name="connsiteY1" fmla="*/ 1905 h 16263"/>
                <a:gd name="connsiteX2" fmla="*/ 0 w 30584"/>
                <a:gd name="connsiteY2" fmla="*/ 13339 h 1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584" h="16263">
                  <a:moveTo>
                    <a:pt x="0" y="13339"/>
                  </a:moveTo>
                  <a:cubicBezTo>
                    <a:pt x="9809" y="21828"/>
                    <a:pt x="20268" y="9927"/>
                    <a:pt x="30585" y="1905"/>
                  </a:cubicBezTo>
                  <a:cubicBezTo>
                    <a:pt x="15901" y="-4532"/>
                    <a:pt x="13058" y="6881"/>
                    <a:pt x="0" y="13339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5D417489-0CF7-1EE0-7497-611C8D91E2B9}"/>
                </a:ext>
              </a:extLst>
            </p:cNvPr>
            <p:cNvSpPr/>
            <p:nvPr/>
          </p:nvSpPr>
          <p:spPr>
            <a:xfrm>
              <a:off x="9091567" y="491372"/>
              <a:ext cx="45767" cy="26289"/>
            </a:xfrm>
            <a:custGeom>
              <a:avLst/>
              <a:gdLst>
                <a:gd name="connsiteX0" fmla="*/ 45176 w 45767"/>
                <a:gd name="connsiteY0" fmla="*/ 17514 h 26289"/>
                <a:gd name="connsiteX1" fmla="*/ 43531 w 45767"/>
                <a:gd name="connsiteY1" fmla="*/ 89 h 26289"/>
                <a:gd name="connsiteX2" fmla="*/ 10 w 45767"/>
                <a:gd name="connsiteY2" fmla="*/ 10548 h 26289"/>
                <a:gd name="connsiteX3" fmla="*/ 45176 w 45767"/>
                <a:gd name="connsiteY3" fmla="*/ 17514 h 26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767" h="26289">
                  <a:moveTo>
                    <a:pt x="45176" y="17514"/>
                  </a:moveTo>
                  <a:cubicBezTo>
                    <a:pt x="47958" y="11929"/>
                    <a:pt x="39815" y="5532"/>
                    <a:pt x="43531" y="89"/>
                  </a:cubicBezTo>
                  <a:cubicBezTo>
                    <a:pt x="29173" y="-1942"/>
                    <a:pt x="13779" y="31567"/>
                    <a:pt x="10" y="10548"/>
                  </a:cubicBezTo>
                  <a:cubicBezTo>
                    <a:pt x="-660" y="48565"/>
                    <a:pt x="31488" y="4009"/>
                    <a:pt x="45176" y="17514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E8112E1F-27C3-1579-5627-293F202FC005}"/>
                </a:ext>
              </a:extLst>
            </p:cNvPr>
            <p:cNvSpPr/>
            <p:nvPr/>
          </p:nvSpPr>
          <p:spPr>
            <a:xfrm>
              <a:off x="9087719" y="463526"/>
              <a:ext cx="45958" cy="27472"/>
            </a:xfrm>
            <a:custGeom>
              <a:avLst/>
              <a:gdLst>
                <a:gd name="connsiteX0" fmla="*/ 0 w 45958"/>
                <a:gd name="connsiteY0" fmla="*/ 24239 h 27472"/>
                <a:gd name="connsiteX1" fmla="*/ 45958 w 45958"/>
                <a:gd name="connsiteY1" fmla="*/ 3667 h 27472"/>
                <a:gd name="connsiteX2" fmla="*/ 0 w 45958"/>
                <a:gd name="connsiteY2" fmla="*/ 24239 h 27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958" h="27472">
                  <a:moveTo>
                    <a:pt x="0" y="24239"/>
                  </a:moveTo>
                  <a:cubicBezTo>
                    <a:pt x="14764" y="35530"/>
                    <a:pt x="30523" y="14471"/>
                    <a:pt x="45958" y="3667"/>
                  </a:cubicBezTo>
                  <a:cubicBezTo>
                    <a:pt x="31234" y="-9209"/>
                    <a:pt x="15394" y="15263"/>
                    <a:pt x="0" y="24239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1B870F1C-2AB4-E1FD-CE92-3CA684C242C5}"/>
                </a:ext>
              </a:extLst>
            </p:cNvPr>
            <p:cNvSpPr/>
            <p:nvPr/>
          </p:nvSpPr>
          <p:spPr>
            <a:xfrm>
              <a:off x="9123722" y="427523"/>
              <a:ext cx="21875" cy="15660"/>
            </a:xfrm>
            <a:custGeom>
              <a:avLst/>
              <a:gdLst>
                <a:gd name="connsiteX0" fmla="*/ 125 w 21875"/>
                <a:gd name="connsiteY0" fmla="*/ 7806 h 15660"/>
                <a:gd name="connsiteX1" fmla="*/ 21876 w 21875"/>
                <a:gd name="connsiteY1" fmla="*/ 2607 h 15660"/>
                <a:gd name="connsiteX2" fmla="*/ 125 w 21875"/>
                <a:gd name="connsiteY2" fmla="*/ 7806 h 15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875" h="15660">
                  <a:moveTo>
                    <a:pt x="125" y="7806"/>
                  </a:moveTo>
                  <a:cubicBezTo>
                    <a:pt x="-1642" y="26185"/>
                    <a:pt x="15824" y="7156"/>
                    <a:pt x="21876" y="2607"/>
                  </a:cubicBezTo>
                  <a:cubicBezTo>
                    <a:pt x="14950" y="-7364"/>
                    <a:pt x="7131" y="14995"/>
                    <a:pt x="125" y="7806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93CB213B-FB3C-4849-0143-1BC01A901D50}"/>
                </a:ext>
              </a:extLst>
            </p:cNvPr>
            <p:cNvSpPr/>
            <p:nvPr/>
          </p:nvSpPr>
          <p:spPr>
            <a:xfrm>
              <a:off x="9131829" y="449180"/>
              <a:ext cx="36920" cy="15064"/>
            </a:xfrm>
            <a:custGeom>
              <a:avLst/>
              <a:gdLst>
                <a:gd name="connsiteX0" fmla="*/ 0 w 36920"/>
                <a:gd name="connsiteY0" fmla="*/ 7514 h 15064"/>
                <a:gd name="connsiteX1" fmla="*/ 36921 w 36920"/>
                <a:gd name="connsiteY1" fmla="*/ 0 h 15064"/>
                <a:gd name="connsiteX2" fmla="*/ 0 w 36920"/>
                <a:gd name="connsiteY2" fmla="*/ 7514 h 15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920" h="15064">
                  <a:moveTo>
                    <a:pt x="0" y="7514"/>
                  </a:moveTo>
                  <a:cubicBezTo>
                    <a:pt x="12063" y="12936"/>
                    <a:pt x="23943" y="24594"/>
                    <a:pt x="36921" y="0"/>
                  </a:cubicBezTo>
                  <a:cubicBezTo>
                    <a:pt x="24248" y="15211"/>
                    <a:pt x="12713" y="-8448"/>
                    <a:pt x="0" y="7514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CDD626DA-08C7-4914-BE64-CF02C65065F4}"/>
                </a:ext>
              </a:extLst>
            </p:cNvPr>
            <p:cNvSpPr/>
            <p:nvPr/>
          </p:nvSpPr>
          <p:spPr>
            <a:xfrm>
              <a:off x="9162759" y="410661"/>
              <a:ext cx="95428" cy="97426"/>
            </a:xfrm>
            <a:custGeom>
              <a:avLst/>
              <a:gdLst>
                <a:gd name="connsiteX0" fmla="*/ 30787 w 95428"/>
                <a:gd name="connsiteY0" fmla="*/ 75034 h 97426"/>
                <a:gd name="connsiteX1" fmla="*/ 42282 w 95428"/>
                <a:gd name="connsiteY1" fmla="*/ 51760 h 97426"/>
                <a:gd name="connsiteX2" fmla="*/ 30787 w 95428"/>
                <a:gd name="connsiteY2" fmla="*/ 75034 h 97426"/>
                <a:gd name="connsiteX3" fmla="*/ 47786 w 95428"/>
                <a:gd name="connsiteY3" fmla="*/ 83238 h 97426"/>
                <a:gd name="connsiteX4" fmla="*/ 95429 w 95428"/>
                <a:gd name="connsiteY4" fmla="*/ 7508 h 97426"/>
                <a:gd name="connsiteX5" fmla="*/ 64236 w 95428"/>
                <a:gd name="connsiteY5" fmla="*/ 39575 h 97426"/>
                <a:gd name="connsiteX6" fmla="*/ 54183 w 95428"/>
                <a:gd name="connsiteY6" fmla="*/ 14697 h 97426"/>
                <a:gd name="connsiteX7" fmla="*/ 0 w 95428"/>
                <a:gd name="connsiteY7" fmla="*/ 93270 h 97426"/>
                <a:gd name="connsiteX8" fmla="*/ 30787 w 95428"/>
                <a:gd name="connsiteY8" fmla="*/ 75034 h 97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428" h="97426">
                  <a:moveTo>
                    <a:pt x="30787" y="75034"/>
                  </a:moveTo>
                  <a:cubicBezTo>
                    <a:pt x="18480" y="57974"/>
                    <a:pt x="34037" y="43779"/>
                    <a:pt x="42282" y="51760"/>
                  </a:cubicBezTo>
                  <a:cubicBezTo>
                    <a:pt x="47724" y="65570"/>
                    <a:pt x="36717" y="69246"/>
                    <a:pt x="30787" y="75034"/>
                  </a:cubicBezTo>
                  <a:cubicBezTo>
                    <a:pt x="36027" y="91930"/>
                    <a:pt x="42464" y="68413"/>
                    <a:pt x="47786" y="83238"/>
                  </a:cubicBezTo>
                  <a:cubicBezTo>
                    <a:pt x="52497" y="52674"/>
                    <a:pt x="81965" y="20343"/>
                    <a:pt x="95429" y="7508"/>
                  </a:cubicBezTo>
                  <a:cubicBezTo>
                    <a:pt x="95368" y="-16964"/>
                    <a:pt x="65758" y="24973"/>
                    <a:pt x="64236" y="39575"/>
                  </a:cubicBezTo>
                  <a:cubicBezTo>
                    <a:pt x="63261" y="19205"/>
                    <a:pt x="48029" y="34477"/>
                    <a:pt x="54183" y="14697"/>
                  </a:cubicBezTo>
                  <a:cubicBezTo>
                    <a:pt x="37449" y="35310"/>
                    <a:pt x="23314" y="60736"/>
                    <a:pt x="0" y="93270"/>
                  </a:cubicBezTo>
                  <a:cubicBezTo>
                    <a:pt x="9748" y="104359"/>
                    <a:pt x="20186" y="91544"/>
                    <a:pt x="30787" y="75034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F188A4D9-DEF8-ABB9-F10D-7D5974A8EAD6}"/>
                </a:ext>
              </a:extLst>
            </p:cNvPr>
            <p:cNvSpPr/>
            <p:nvPr/>
          </p:nvSpPr>
          <p:spPr>
            <a:xfrm>
              <a:off x="9252221" y="432628"/>
              <a:ext cx="26843" cy="37367"/>
            </a:xfrm>
            <a:custGeom>
              <a:avLst/>
              <a:gdLst>
                <a:gd name="connsiteX0" fmla="*/ 585 w 26843"/>
                <a:gd name="connsiteY0" fmla="*/ 19699 h 37367"/>
                <a:gd name="connsiteX1" fmla="*/ 6535 w 26843"/>
                <a:gd name="connsiteY1" fmla="*/ 37367 h 37367"/>
                <a:gd name="connsiteX2" fmla="*/ 24183 w 26843"/>
                <a:gd name="connsiteY2" fmla="*/ 24979 h 37367"/>
                <a:gd name="connsiteX3" fmla="*/ 26844 w 26843"/>
                <a:gd name="connsiteY3" fmla="*/ 7839 h 37367"/>
                <a:gd name="connsiteX4" fmla="*/ 14151 w 26843"/>
                <a:gd name="connsiteY4" fmla="*/ 0 h 37367"/>
                <a:gd name="connsiteX5" fmla="*/ 585 w 26843"/>
                <a:gd name="connsiteY5" fmla="*/ 19699 h 37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843" h="37367">
                  <a:moveTo>
                    <a:pt x="585" y="19699"/>
                  </a:moveTo>
                  <a:cubicBezTo>
                    <a:pt x="-1832" y="25243"/>
                    <a:pt x="3854" y="31397"/>
                    <a:pt x="6535" y="37367"/>
                  </a:cubicBezTo>
                  <a:cubicBezTo>
                    <a:pt x="12343" y="34971"/>
                    <a:pt x="18497" y="22258"/>
                    <a:pt x="24183" y="24979"/>
                  </a:cubicBezTo>
                  <a:cubicBezTo>
                    <a:pt x="25137" y="19232"/>
                    <a:pt x="21827" y="13221"/>
                    <a:pt x="26844" y="7839"/>
                  </a:cubicBezTo>
                  <a:cubicBezTo>
                    <a:pt x="22680" y="4265"/>
                    <a:pt x="18355" y="3676"/>
                    <a:pt x="14151" y="0"/>
                  </a:cubicBezTo>
                  <a:cubicBezTo>
                    <a:pt x="8018" y="8875"/>
                    <a:pt x="12181" y="30503"/>
                    <a:pt x="585" y="19699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CE5FAB8C-690D-B98A-9C3A-DBB2F3A438DD}"/>
                </a:ext>
              </a:extLst>
            </p:cNvPr>
            <p:cNvSpPr/>
            <p:nvPr/>
          </p:nvSpPr>
          <p:spPr>
            <a:xfrm>
              <a:off x="9277826" y="458582"/>
              <a:ext cx="15028" cy="23273"/>
            </a:xfrm>
            <a:custGeom>
              <a:avLst/>
              <a:gdLst>
                <a:gd name="connsiteX0" fmla="*/ 0 w 15028"/>
                <a:gd name="connsiteY0" fmla="*/ 23273 h 23273"/>
                <a:gd name="connsiteX1" fmla="*/ 11515 w 15028"/>
                <a:gd name="connsiteY1" fmla="*/ 0 h 23273"/>
                <a:gd name="connsiteX2" fmla="*/ 0 w 15028"/>
                <a:gd name="connsiteY2" fmla="*/ 23273 h 23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28" h="23273">
                  <a:moveTo>
                    <a:pt x="0" y="23273"/>
                  </a:moveTo>
                  <a:cubicBezTo>
                    <a:pt x="6620" y="21994"/>
                    <a:pt x="21893" y="13952"/>
                    <a:pt x="11515" y="0"/>
                  </a:cubicBezTo>
                  <a:cubicBezTo>
                    <a:pt x="3127" y="7413"/>
                    <a:pt x="5362" y="15617"/>
                    <a:pt x="0" y="23273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00EADA94-92D0-36DB-0E72-1659A7D0A824}"/>
                </a:ext>
              </a:extLst>
            </p:cNvPr>
            <p:cNvSpPr/>
            <p:nvPr/>
          </p:nvSpPr>
          <p:spPr>
            <a:xfrm>
              <a:off x="9291160" y="432658"/>
              <a:ext cx="22571" cy="23669"/>
            </a:xfrm>
            <a:custGeom>
              <a:avLst/>
              <a:gdLst>
                <a:gd name="connsiteX0" fmla="*/ 842 w 22571"/>
                <a:gd name="connsiteY0" fmla="*/ 8885 h 23669"/>
                <a:gd name="connsiteX1" fmla="*/ 13311 w 22571"/>
                <a:gd name="connsiteY1" fmla="*/ 23670 h 23669"/>
                <a:gd name="connsiteX2" fmla="*/ 22572 w 22571"/>
                <a:gd name="connsiteY2" fmla="*/ 3707 h 23669"/>
                <a:gd name="connsiteX3" fmla="*/ 842 w 22571"/>
                <a:gd name="connsiteY3" fmla="*/ 8885 h 2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571" h="23669">
                  <a:moveTo>
                    <a:pt x="842" y="8885"/>
                  </a:moveTo>
                  <a:cubicBezTo>
                    <a:pt x="-3545" y="25092"/>
                    <a:pt x="10509" y="10876"/>
                    <a:pt x="13311" y="23670"/>
                  </a:cubicBezTo>
                  <a:cubicBezTo>
                    <a:pt x="15647" y="10612"/>
                    <a:pt x="13189" y="9901"/>
                    <a:pt x="22572" y="3707"/>
                  </a:cubicBezTo>
                  <a:cubicBezTo>
                    <a:pt x="15748" y="-7463"/>
                    <a:pt x="7990" y="10307"/>
                    <a:pt x="842" y="8885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0622747D-D006-E929-00FC-C5ABA7AF8F56}"/>
                </a:ext>
              </a:extLst>
            </p:cNvPr>
            <p:cNvSpPr/>
            <p:nvPr/>
          </p:nvSpPr>
          <p:spPr>
            <a:xfrm>
              <a:off x="4980060" y="535135"/>
              <a:ext cx="74197" cy="30919"/>
            </a:xfrm>
            <a:custGeom>
              <a:avLst/>
              <a:gdLst>
                <a:gd name="connsiteX0" fmla="*/ 579 w 74197"/>
                <a:gd name="connsiteY0" fmla="*/ 20359 h 30919"/>
                <a:gd name="connsiteX1" fmla="*/ 2407 w 74197"/>
                <a:gd name="connsiteY1" fmla="*/ 30919 h 30919"/>
                <a:gd name="connsiteX2" fmla="*/ 74197 w 74197"/>
                <a:gd name="connsiteY2" fmla="*/ 12297 h 30919"/>
                <a:gd name="connsiteX3" fmla="*/ 14125 w 74197"/>
                <a:gd name="connsiteY3" fmla="*/ 802 h 30919"/>
                <a:gd name="connsiteX4" fmla="*/ 18004 w 74197"/>
                <a:gd name="connsiteY4" fmla="*/ 14916 h 30919"/>
                <a:gd name="connsiteX5" fmla="*/ 579 w 74197"/>
                <a:gd name="connsiteY5" fmla="*/ 20359 h 30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197" h="30919">
                  <a:moveTo>
                    <a:pt x="579" y="20359"/>
                  </a:moveTo>
                  <a:cubicBezTo>
                    <a:pt x="-2203" y="26817"/>
                    <a:pt x="6144" y="23954"/>
                    <a:pt x="2407" y="30919"/>
                  </a:cubicBezTo>
                  <a:cubicBezTo>
                    <a:pt x="27122" y="-498"/>
                    <a:pt x="50051" y="26797"/>
                    <a:pt x="74197" y="12297"/>
                  </a:cubicBezTo>
                  <a:cubicBezTo>
                    <a:pt x="54498" y="-1858"/>
                    <a:pt x="34332" y="-579"/>
                    <a:pt x="14125" y="802"/>
                  </a:cubicBezTo>
                  <a:cubicBezTo>
                    <a:pt x="11810" y="5229"/>
                    <a:pt x="15932" y="10144"/>
                    <a:pt x="18004" y="14916"/>
                  </a:cubicBezTo>
                  <a:cubicBezTo>
                    <a:pt x="12216" y="15587"/>
                    <a:pt x="6225" y="23771"/>
                    <a:pt x="579" y="20359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81580C8C-3F1E-E496-A058-AAF4DC20BAC3}"/>
                </a:ext>
              </a:extLst>
            </p:cNvPr>
            <p:cNvSpPr/>
            <p:nvPr/>
          </p:nvSpPr>
          <p:spPr>
            <a:xfrm>
              <a:off x="4854950" y="497219"/>
              <a:ext cx="60113" cy="33599"/>
            </a:xfrm>
            <a:custGeom>
              <a:avLst/>
              <a:gdLst>
                <a:gd name="connsiteX0" fmla="*/ 25650 w 60113"/>
                <a:gd name="connsiteY0" fmla="*/ 12581 h 33599"/>
                <a:gd name="connsiteX1" fmla="*/ 0 w 60113"/>
                <a:gd name="connsiteY1" fmla="*/ 3706 h 33599"/>
                <a:gd name="connsiteX2" fmla="*/ 29305 w 60113"/>
                <a:gd name="connsiteY2" fmla="*/ 33600 h 33599"/>
                <a:gd name="connsiteX3" fmla="*/ 60113 w 60113"/>
                <a:gd name="connsiteY3" fmla="*/ 15282 h 33599"/>
                <a:gd name="connsiteX4" fmla="*/ 25650 w 60113"/>
                <a:gd name="connsiteY4" fmla="*/ 12581 h 33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13" h="33599">
                  <a:moveTo>
                    <a:pt x="25650" y="12581"/>
                  </a:moveTo>
                  <a:cubicBezTo>
                    <a:pt x="17465" y="-2224"/>
                    <a:pt x="8834" y="-2224"/>
                    <a:pt x="0" y="3706"/>
                  </a:cubicBezTo>
                  <a:cubicBezTo>
                    <a:pt x="9504" y="23710"/>
                    <a:pt x="19699" y="18551"/>
                    <a:pt x="29305" y="33600"/>
                  </a:cubicBezTo>
                  <a:cubicBezTo>
                    <a:pt x="34585" y="9575"/>
                    <a:pt x="49045" y="23954"/>
                    <a:pt x="60113" y="15282"/>
                  </a:cubicBezTo>
                  <a:cubicBezTo>
                    <a:pt x="57940" y="16358"/>
                    <a:pt x="28533" y="-6733"/>
                    <a:pt x="25650" y="12581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1F3213AD-993C-0F76-DDBD-411DEDC709D5}"/>
                </a:ext>
              </a:extLst>
            </p:cNvPr>
            <p:cNvSpPr/>
            <p:nvPr/>
          </p:nvSpPr>
          <p:spPr>
            <a:xfrm>
              <a:off x="4907853" y="509353"/>
              <a:ext cx="84314" cy="29427"/>
            </a:xfrm>
            <a:custGeom>
              <a:avLst/>
              <a:gdLst>
                <a:gd name="connsiteX0" fmla="*/ 0 w 84314"/>
                <a:gd name="connsiteY0" fmla="*/ 26766 h 29427"/>
                <a:gd name="connsiteX1" fmla="*/ 34463 w 84314"/>
                <a:gd name="connsiteY1" fmla="*/ 29427 h 29427"/>
                <a:gd name="connsiteX2" fmla="*/ 84300 w 84314"/>
                <a:gd name="connsiteY2" fmla="*/ 22949 h 29427"/>
                <a:gd name="connsiteX3" fmla="*/ 82655 w 84314"/>
                <a:gd name="connsiteY3" fmla="*/ 5544 h 29427"/>
                <a:gd name="connsiteX4" fmla="*/ 54752 w 84314"/>
                <a:gd name="connsiteY4" fmla="*/ 0 h 29427"/>
                <a:gd name="connsiteX5" fmla="*/ 13749 w 84314"/>
                <a:gd name="connsiteY5" fmla="*/ 223 h 29427"/>
                <a:gd name="connsiteX6" fmla="*/ 19719 w 84314"/>
                <a:gd name="connsiteY6" fmla="*/ 17932 h 29427"/>
                <a:gd name="connsiteX7" fmla="*/ 0 w 84314"/>
                <a:gd name="connsiteY7" fmla="*/ 26766 h 29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4314" h="29427">
                  <a:moveTo>
                    <a:pt x="0" y="26766"/>
                  </a:moveTo>
                  <a:cubicBezTo>
                    <a:pt x="11433" y="30239"/>
                    <a:pt x="23416" y="13932"/>
                    <a:pt x="34463" y="29427"/>
                  </a:cubicBezTo>
                  <a:cubicBezTo>
                    <a:pt x="37611" y="-9179"/>
                    <a:pt x="68155" y="40596"/>
                    <a:pt x="84300" y="22949"/>
                  </a:cubicBezTo>
                  <a:cubicBezTo>
                    <a:pt x="84605" y="17262"/>
                    <a:pt x="80035" y="11089"/>
                    <a:pt x="82655" y="5544"/>
                  </a:cubicBezTo>
                  <a:cubicBezTo>
                    <a:pt x="73232" y="8042"/>
                    <a:pt x="63362" y="24776"/>
                    <a:pt x="54752" y="0"/>
                  </a:cubicBezTo>
                  <a:cubicBezTo>
                    <a:pt x="40718" y="12327"/>
                    <a:pt x="27396" y="1503"/>
                    <a:pt x="13749" y="223"/>
                  </a:cubicBezTo>
                  <a:cubicBezTo>
                    <a:pt x="11332" y="5808"/>
                    <a:pt x="17018" y="11982"/>
                    <a:pt x="19719" y="17932"/>
                  </a:cubicBezTo>
                  <a:cubicBezTo>
                    <a:pt x="13018" y="23862"/>
                    <a:pt x="6986" y="10926"/>
                    <a:pt x="0" y="26766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9565BDD4-42AF-4B54-E50E-16C4A404DF42}"/>
                </a:ext>
              </a:extLst>
            </p:cNvPr>
            <p:cNvSpPr/>
            <p:nvPr/>
          </p:nvSpPr>
          <p:spPr>
            <a:xfrm>
              <a:off x="4886550" y="455069"/>
              <a:ext cx="61920" cy="31477"/>
            </a:xfrm>
            <a:custGeom>
              <a:avLst/>
              <a:gdLst>
                <a:gd name="connsiteX0" fmla="*/ 0 w 61920"/>
                <a:gd name="connsiteY0" fmla="*/ 0 h 31477"/>
                <a:gd name="connsiteX1" fmla="*/ 61921 w 61920"/>
                <a:gd name="connsiteY1" fmla="*/ 22096 h 31477"/>
                <a:gd name="connsiteX2" fmla="*/ 0 w 61920"/>
                <a:gd name="connsiteY2" fmla="*/ 0 h 31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920" h="31477">
                  <a:moveTo>
                    <a:pt x="0" y="0"/>
                  </a:moveTo>
                  <a:cubicBezTo>
                    <a:pt x="2092" y="36616"/>
                    <a:pt x="51279" y="37367"/>
                    <a:pt x="61921" y="22096"/>
                  </a:cubicBezTo>
                  <a:cubicBezTo>
                    <a:pt x="41937" y="18176"/>
                    <a:pt x="12246" y="32189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8D540B10-A329-8242-0540-13963EE552BB}"/>
                </a:ext>
              </a:extLst>
            </p:cNvPr>
            <p:cNvSpPr/>
            <p:nvPr/>
          </p:nvSpPr>
          <p:spPr>
            <a:xfrm>
              <a:off x="5046926" y="503193"/>
              <a:ext cx="25612" cy="11176"/>
            </a:xfrm>
            <a:custGeom>
              <a:avLst/>
              <a:gdLst>
                <a:gd name="connsiteX0" fmla="*/ 0 w 25612"/>
                <a:gd name="connsiteY0" fmla="*/ 2281 h 11176"/>
                <a:gd name="connsiteX1" fmla="*/ 25609 w 25612"/>
                <a:gd name="connsiteY1" fmla="*/ 11176 h 11176"/>
                <a:gd name="connsiteX2" fmla="*/ 0 w 25612"/>
                <a:gd name="connsiteY2" fmla="*/ 2281 h 11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612" h="11176">
                  <a:moveTo>
                    <a:pt x="0" y="2281"/>
                  </a:moveTo>
                  <a:cubicBezTo>
                    <a:pt x="8489" y="7155"/>
                    <a:pt x="17039" y="9592"/>
                    <a:pt x="25609" y="11176"/>
                  </a:cubicBezTo>
                  <a:cubicBezTo>
                    <a:pt x="25914" y="-2918"/>
                    <a:pt x="7372" y="-846"/>
                    <a:pt x="0" y="2281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CDCCF529-CCC1-E300-F0D3-C65A64875094}"/>
                </a:ext>
              </a:extLst>
            </p:cNvPr>
            <p:cNvSpPr/>
            <p:nvPr/>
          </p:nvSpPr>
          <p:spPr>
            <a:xfrm>
              <a:off x="5162785" y="508622"/>
              <a:ext cx="66408" cy="35939"/>
            </a:xfrm>
            <a:custGeom>
              <a:avLst/>
              <a:gdLst>
                <a:gd name="connsiteX0" fmla="*/ 0 w 66408"/>
                <a:gd name="connsiteY0" fmla="*/ 19598 h 35939"/>
                <a:gd name="connsiteX1" fmla="*/ 66409 w 66408"/>
                <a:gd name="connsiteY1" fmla="*/ 35195 h 35939"/>
                <a:gd name="connsiteX2" fmla="*/ 45491 w 66408"/>
                <a:gd name="connsiteY2" fmla="*/ 12815 h 35939"/>
                <a:gd name="connsiteX3" fmla="*/ 19252 w 66408"/>
                <a:gd name="connsiteY3" fmla="*/ 24573 h 35939"/>
                <a:gd name="connsiteX4" fmla="*/ 13546 w 66408"/>
                <a:gd name="connsiteY4" fmla="*/ 0 h 35939"/>
                <a:gd name="connsiteX5" fmla="*/ 0 w 66408"/>
                <a:gd name="connsiteY5" fmla="*/ 19598 h 35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408" h="35939">
                  <a:moveTo>
                    <a:pt x="0" y="19598"/>
                  </a:moveTo>
                  <a:cubicBezTo>
                    <a:pt x="13221" y="34504"/>
                    <a:pt x="45471" y="37631"/>
                    <a:pt x="66409" y="35195"/>
                  </a:cubicBezTo>
                  <a:cubicBezTo>
                    <a:pt x="57940" y="15130"/>
                    <a:pt x="48273" y="36454"/>
                    <a:pt x="45491" y="12815"/>
                  </a:cubicBezTo>
                  <a:cubicBezTo>
                    <a:pt x="43176" y="37631"/>
                    <a:pt x="28066" y="7514"/>
                    <a:pt x="19252" y="24573"/>
                  </a:cubicBezTo>
                  <a:cubicBezTo>
                    <a:pt x="11413" y="14500"/>
                    <a:pt x="26096" y="650"/>
                    <a:pt x="13546" y="0"/>
                  </a:cubicBezTo>
                  <a:cubicBezTo>
                    <a:pt x="16978" y="18440"/>
                    <a:pt x="10784" y="21994"/>
                    <a:pt x="0" y="19598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8927A288-2214-8362-E900-6FCABE29E251}"/>
                </a:ext>
              </a:extLst>
            </p:cNvPr>
            <p:cNvSpPr/>
            <p:nvPr/>
          </p:nvSpPr>
          <p:spPr>
            <a:xfrm>
              <a:off x="5159488" y="484334"/>
              <a:ext cx="26751" cy="19203"/>
            </a:xfrm>
            <a:custGeom>
              <a:avLst/>
              <a:gdLst>
                <a:gd name="connsiteX0" fmla="*/ 7 w 26751"/>
                <a:gd name="connsiteY0" fmla="*/ 9159 h 19203"/>
                <a:gd name="connsiteX1" fmla="*/ 25657 w 26751"/>
                <a:gd name="connsiteY1" fmla="*/ 18075 h 19203"/>
                <a:gd name="connsiteX2" fmla="*/ 15401 w 26751"/>
                <a:gd name="connsiteY2" fmla="*/ 0 h 19203"/>
                <a:gd name="connsiteX3" fmla="*/ 7 w 26751"/>
                <a:gd name="connsiteY3" fmla="*/ 9159 h 19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751" h="19203">
                  <a:moveTo>
                    <a:pt x="7" y="9159"/>
                  </a:moveTo>
                  <a:cubicBezTo>
                    <a:pt x="-419" y="28046"/>
                    <a:pt x="18488" y="13647"/>
                    <a:pt x="25657" y="18075"/>
                  </a:cubicBezTo>
                  <a:cubicBezTo>
                    <a:pt x="30551" y="5442"/>
                    <a:pt x="17574" y="13241"/>
                    <a:pt x="15401" y="0"/>
                  </a:cubicBezTo>
                  <a:cubicBezTo>
                    <a:pt x="7562" y="13911"/>
                    <a:pt x="9552" y="17770"/>
                    <a:pt x="7" y="9159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490D8E13-FD34-5289-7147-F2C49A4EBC42}"/>
                </a:ext>
              </a:extLst>
            </p:cNvPr>
            <p:cNvSpPr/>
            <p:nvPr/>
          </p:nvSpPr>
          <p:spPr>
            <a:xfrm>
              <a:off x="5233499" y="532486"/>
              <a:ext cx="44901" cy="25888"/>
            </a:xfrm>
            <a:custGeom>
              <a:avLst/>
              <a:gdLst>
                <a:gd name="connsiteX0" fmla="*/ 0 w 44901"/>
                <a:gd name="connsiteY0" fmla="*/ 11636 h 25888"/>
                <a:gd name="connsiteX1" fmla="*/ 44902 w 44901"/>
                <a:gd name="connsiteY1" fmla="*/ 25486 h 25888"/>
                <a:gd name="connsiteX2" fmla="*/ 0 w 44901"/>
                <a:gd name="connsiteY2" fmla="*/ 11636 h 25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901" h="25888">
                  <a:moveTo>
                    <a:pt x="0" y="11636"/>
                  </a:moveTo>
                  <a:cubicBezTo>
                    <a:pt x="14784" y="23536"/>
                    <a:pt x="29752" y="27212"/>
                    <a:pt x="44902" y="25486"/>
                  </a:cubicBezTo>
                  <a:cubicBezTo>
                    <a:pt x="39094" y="-17608"/>
                    <a:pt x="14317" y="5665"/>
                    <a:pt x="0" y="11636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793EE910-E887-29C5-FF7D-6A0679AB0F44}"/>
                </a:ext>
              </a:extLst>
            </p:cNvPr>
            <p:cNvSpPr/>
            <p:nvPr/>
          </p:nvSpPr>
          <p:spPr>
            <a:xfrm>
              <a:off x="5465219" y="577285"/>
              <a:ext cx="23760" cy="13939"/>
            </a:xfrm>
            <a:custGeom>
              <a:avLst/>
              <a:gdLst>
                <a:gd name="connsiteX0" fmla="*/ 0 w 23760"/>
                <a:gd name="connsiteY0" fmla="*/ 12429 h 13939"/>
                <a:gd name="connsiteX1" fmla="*/ 23761 w 23760"/>
                <a:gd name="connsiteY1" fmla="*/ 10845 h 13939"/>
                <a:gd name="connsiteX2" fmla="*/ 17628 w 23760"/>
                <a:gd name="connsiteY2" fmla="*/ 0 h 13939"/>
                <a:gd name="connsiteX3" fmla="*/ 0 w 23760"/>
                <a:gd name="connsiteY3" fmla="*/ 12429 h 1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760" h="13939">
                  <a:moveTo>
                    <a:pt x="0" y="12429"/>
                  </a:moveTo>
                  <a:cubicBezTo>
                    <a:pt x="6296" y="16003"/>
                    <a:pt x="12693" y="12307"/>
                    <a:pt x="23761" y="10845"/>
                  </a:cubicBezTo>
                  <a:cubicBezTo>
                    <a:pt x="21730" y="7250"/>
                    <a:pt x="19699" y="3574"/>
                    <a:pt x="17628" y="0"/>
                  </a:cubicBezTo>
                  <a:cubicBezTo>
                    <a:pt x="11393" y="16084"/>
                    <a:pt x="6133" y="345"/>
                    <a:pt x="0" y="12429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8B7E6616-31F6-AE08-0750-CA0A3ED0745D}"/>
                </a:ext>
              </a:extLst>
            </p:cNvPr>
            <p:cNvSpPr/>
            <p:nvPr/>
          </p:nvSpPr>
          <p:spPr>
            <a:xfrm>
              <a:off x="5575981" y="547574"/>
              <a:ext cx="25045" cy="20575"/>
            </a:xfrm>
            <a:custGeom>
              <a:avLst/>
              <a:gdLst>
                <a:gd name="connsiteX0" fmla="*/ 13546 w 25045"/>
                <a:gd name="connsiteY0" fmla="*/ 0 h 20575"/>
                <a:gd name="connsiteX1" fmla="*/ 0 w 25045"/>
                <a:gd name="connsiteY1" fmla="*/ 19699 h 20575"/>
                <a:gd name="connsiteX2" fmla="*/ 23984 w 25045"/>
                <a:gd name="connsiteY2" fmla="*/ 11190 h 20575"/>
                <a:gd name="connsiteX3" fmla="*/ 13546 w 25045"/>
                <a:gd name="connsiteY3" fmla="*/ 0 h 20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045" h="20575">
                  <a:moveTo>
                    <a:pt x="13546" y="0"/>
                  </a:moveTo>
                  <a:cubicBezTo>
                    <a:pt x="9037" y="6560"/>
                    <a:pt x="4508" y="13139"/>
                    <a:pt x="0" y="19699"/>
                  </a:cubicBezTo>
                  <a:cubicBezTo>
                    <a:pt x="10886" y="25751"/>
                    <a:pt x="11657" y="-2011"/>
                    <a:pt x="23984" y="11190"/>
                  </a:cubicBezTo>
                  <a:cubicBezTo>
                    <a:pt x="28777" y="2478"/>
                    <a:pt x="15922" y="5280"/>
                    <a:pt x="13546" y="0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E7AD9AC8-AEA9-E0DE-EAE2-A75CFC1901EA}"/>
                </a:ext>
              </a:extLst>
            </p:cNvPr>
            <p:cNvSpPr/>
            <p:nvPr/>
          </p:nvSpPr>
          <p:spPr>
            <a:xfrm>
              <a:off x="5713977" y="568549"/>
              <a:ext cx="27903" cy="21591"/>
            </a:xfrm>
            <a:custGeom>
              <a:avLst/>
              <a:gdLst>
                <a:gd name="connsiteX0" fmla="*/ 0 w 27903"/>
                <a:gd name="connsiteY0" fmla="*/ 2542 h 21591"/>
                <a:gd name="connsiteX1" fmla="*/ 23172 w 27903"/>
                <a:gd name="connsiteY1" fmla="*/ 21591 h 21591"/>
                <a:gd name="connsiteX2" fmla="*/ 27904 w 27903"/>
                <a:gd name="connsiteY2" fmla="*/ 8086 h 21591"/>
                <a:gd name="connsiteX3" fmla="*/ 0 w 27903"/>
                <a:gd name="connsiteY3" fmla="*/ 2542 h 21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903" h="21591">
                  <a:moveTo>
                    <a:pt x="0" y="2542"/>
                  </a:moveTo>
                  <a:cubicBezTo>
                    <a:pt x="2884" y="35259"/>
                    <a:pt x="13241" y="-13847"/>
                    <a:pt x="23172" y="21591"/>
                  </a:cubicBezTo>
                  <a:cubicBezTo>
                    <a:pt x="23924" y="17002"/>
                    <a:pt x="24716" y="12534"/>
                    <a:pt x="27904" y="8086"/>
                  </a:cubicBezTo>
                  <a:cubicBezTo>
                    <a:pt x="19049" y="-8161"/>
                    <a:pt x="9281" y="5629"/>
                    <a:pt x="0" y="2542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71866DBA-351A-302A-8D85-001C0E5B0D93}"/>
                </a:ext>
              </a:extLst>
            </p:cNvPr>
            <p:cNvSpPr/>
            <p:nvPr/>
          </p:nvSpPr>
          <p:spPr>
            <a:xfrm>
              <a:off x="5916202" y="560551"/>
              <a:ext cx="61073" cy="45247"/>
            </a:xfrm>
            <a:custGeom>
              <a:avLst/>
              <a:gdLst>
                <a:gd name="connsiteX0" fmla="*/ 2667 w 61073"/>
                <a:gd name="connsiteY0" fmla="*/ 16023 h 45247"/>
                <a:gd name="connsiteX1" fmla="*/ 4677 w 61073"/>
                <a:gd name="connsiteY1" fmla="*/ 19598 h 45247"/>
                <a:gd name="connsiteX2" fmla="*/ 1793 w 61073"/>
                <a:gd name="connsiteY2" fmla="*/ 43562 h 45247"/>
                <a:gd name="connsiteX3" fmla="*/ 23320 w 61073"/>
                <a:gd name="connsiteY3" fmla="*/ 45247 h 45247"/>
                <a:gd name="connsiteX4" fmla="*/ 56139 w 61073"/>
                <a:gd name="connsiteY4" fmla="*/ 30544 h 45247"/>
                <a:gd name="connsiteX5" fmla="*/ 61074 w 61073"/>
                <a:gd name="connsiteY5" fmla="*/ 10215 h 45247"/>
                <a:gd name="connsiteX6" fmla="*/ 24153 w 61073"/>
                <a:gd name="connsiteY6" fmla="*/ 17750 h 45247"/>
                <a:gd name="connsiteX7" fmla="*/ 18182 w 61073"/>
                <a:gd name="connsiteY7" fmla="*/ 0 h 45247"/>
                <a:gd name="connsiteX8" fmla="*/ 2667 w 61073"/>
                <a:gd name="connsiteY8" fmla="*/ 16023 h 45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073" h="45247">
                  <a:moveTo>
                    <a:pt x="2667" y="16023"/>
                  </a:moveTo>
                  <a:cubicBezTo>
                    <a:pt x="-2817" y="11373"/>
                    <a:pt x="1326" y="25020"/>
                    <a:pt x="4677" y="19598"/>
                  </a:cubicBezTo>
                  <a:cubicBezTo>
                    <a:pt x="8272" y="28026"/>
                    <a:pt x="2748" y="35560"/>
                    <a:pt x="1793" y="43562"/>
                  </a:cubicBezTo>
                  <a:cubicBezTo>
                    <a:pt x="8942" y="45572"/>
                    <a:pt x="16639" y="29894"/>
                    <a:pt x="23320" y="45247"/>
                  </a:cubicBezTo>
                  <a:cubicBezTo>
                    <a:pt x="33028" y="11962"/>
                    <a:pt x="44096" y="34464"/>
                    <a:pt x="56139" y="30544"/>
                  </a:cubicBezTo>
                  <a:cubicBezTo>
                    <a:pt x="65988" y="24411"/>
                    <a:pt x="51244" y="16369"/>
                    <a:pt x="61074" y="10215"/>
                  </a:cubicBezTo>
                  <a:cubicBezTo>
                    <a:pt x="48625" y="18664"/>
                    <a:pt x="36805" y="3188"/>
                    <a:pt x="24153" y="17750"/>
                  </a:cubicBezTo>
                  <a:cubicBezTo>
                    <a:pt x="20193" y="11677"/>
                    <a:pt x="22589" y="6093"/>
                    <a:pt x="18182" y="0"/>
                  </a:cubicBezTo>
                  <a:cubicBezTo>
                    <a:pt x="18121" y="11048"/>
                    <a:pt x="8597" y="16877"/>
                    <a:pt x="2667" y="16023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29E189F7-133A-AC51-594B-6D73B361871A}"/>
                </a:ext>
              </a:extLst>
            </p:cNvPr>
            <p:cNvSpPr/>
            <p:nvPr/>
          </p:nvSpPr>
          <p:spPr>
            <a:xfrm>
              <a:off x="6269515" y="599137"/>
              <a:ext cx="35034" cy="19684"/>
            </a:xfrm>
            <a:custGeom>
              <a:avLst/>
              <a:gdLst>
                <a:gd name="connsiteX0" fmla="*/ 0 w 35034"/>
                <a:gd name="connsiteY0" fmla="*/ 15028 h 19684"/>
                <a:gd name="connsiteX1" fmla="*/ 34443 w 35034"/>
                <a:gd name="connsiteY1" fmla="*/ 17709 h 19684"/>
                <a:gd name="connsiteX2" fmla="*/ 28533 w 35034"/>
                <a:gd name="connsiteY2" fmla="*/ 0 h 19684"/>
                <a:gd name="connsiteX3" fmla="*/ 0 w 35034"/>
                <a:gd name="connsiteY3" fmla="*/ 15028 h 19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034" h="19684">
                  <a:moveTo>
                    <a:pt x="0" y="15028"/>
                  </a:moveTo>
                  <a:cubicBezTo>
                    <a:pt x="11007" y="31417"/>
                    <a:pt x="23578" y="-2315"/>
                    <a:pt x="34443" y="17709"/>
                  </a:cubicBezTo>
                  <a:cubicBezTo>
                    <a:pt x="36880" y="12124"/>
                    <a:pt x="31174" y="5950"/>
                    <a:pt x="28533" y="0"/>
                  </a:cubicBezTo>
                  <a:cubicBezTo>
                    <a:pt x="18501" y="20369"/>
                    <a:pt x="9951" y="-5402"/>
                    <a:pt x="0" y="15028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D514202A-1169-F9F1-D747-B9A43A4F59D1}"/>
                </a:ext>
              </a:extLst>
            </p:cNvPr>
            <p:cNvSpPr/>
            <p:nvPr/>
          </p:nvSpPr>
          <p:spPr>
            <a:xfrm>
              <a:off x="6496318" y="607626"/>
              <a:ext cx="27885" cy="11943"/>
            </a:xfrm>
            <a:custGeom>
              <a:avLst/>
              <a:gdLst>
                <a:gd name="connsiteX0" fmla="*/ 2 w 27885"/>
                <a:gd name="connsiteY0" fmla="*/ 0 h 11943"/>
                <a:gd name="connsiteX1" fmla="*/ 27885 w 27885"/>
                <a:gd name="connsiteY1" fmla="*/ 5605 h 11943"/>
                <a:gd name="connsiteX2" fmla="*/ 2 w 27885"/>
                <a:gd name="connsiteY2" fmla="*/ 0 h 11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885" h="11943">
                  <a:moveTo>
                    <a:pt x="2" y="0"/>
                  </a:moveTo>
                  <a:cubicBezTo>
                    <a:pt x="-242" y="13099"/>
                    <a:pt x="27093" y="16105"/>
                    <a:pt x="27885" y="5605"/>
                  </a:cubicBezTo>
                  <a:cubicBezTo>
                    <a:pt x="18645" y="2640"/>
                    <a:pt x="9059" y="9707"/>
                    <a:pt x="2" y="0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1B31650C-7AFD-331F-28D6-6E3690FDEDC3}"/>
                </a:ext>
              </a:extLst>
            </p:cNvPr>
            <p:cNvSpPr/>
            <p:nvPr/>
          </p:nvSpPr>
          <p:spPr>
            <a:xfrm>
              <a:off x="6697272" y="663775"/>
              <a:ext cx="17444" cy="29390"/>
            </a:xfrm>
            <a:custGeom>
              <a:avLst/>
              <a:gdLst>
                <a:gd name="connsiteX0" fmla="*/ 12327 w 17444"/>
                <a:gd name="connsiteY0" fmla="*/ 29390 h 29390"/>
                <a:gd name="connsiteX1" fmla="*/ 17445 w 17444"/>
                <a:gd name="connsiteY1" fmla="*/ 2177 h 29390"/>
                <a:gd name="connsiteX2" fmla="*/ 0 w 17444"/>
                <a:gd name="connsiteY2" fmla="*/ 7680 h 29390"/>
                <a:gd name="connsiteX3" fmla="*/ 12936 w 17444"/>
                <a:gd name="connsiteY3" fmla="*/ 8757 h 29390"/>
                <a:gd name="connsiteX4" fmla="*/ 12327 w 17444"/>
                <a:gd name="connsiteY4" fmla="*/ 29390 h 29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44" h="29390">
                  <a:moveTo>
                    <a:pt x="12327" y="29390"/>
                  </a:moveTo>
                  <a:cubicBezTo>
                    <a:pt x="15800" y="20495"/>
                    <a:pt x="15272" y="11194"/>
                    <a:pt x="17445" y="2177"/>
                  </a:cubicBezTo>
                  <a:cubicBezTo>
                    <a:pt x="11840" y="-2717"/>
                    <a:pt x="5930" y="1304"/>
                    <a:pt x="0" y="7680"/>
                  </a:cubicBezTo>
                  <a:cubicBezTo>
                    <a:pt x="3940" y="19723"/>
                    <a:pt x="8651" y="7944"/>
                    <a:pt x="12936" y="8757"/>
                  </a:cubicBezTo>
                  <a:cubicBezTo>
                    <a:pt x="16693" y="16027"/>
                    <a:pt x="-1077" y="15154"/>
                    <a:pt x="12327" y="29390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0ACD0197-F3C7-3817-A33D-0C94F6E9AB3A}"/>
                </a:ext>
              </a:extLst>
            </p:cNvPr>
            <p:cNvSpPr/>
            <p:nvPr/>
          </p:nvSpPr>
          <p:spPr>
            <a:xfrm>
              <a:off x="7541444" y="657623"/>
              <a:ext cx="22623" cy="15437"/>
            </a:xfrm>
            <a:custGeom>
              <a:avLst/>
              <a:gdLst>
                <a:gd name="connsiteX0" fmla="*/ 132 w 22623"/>
                <a:gd name="connsiteY0" fmla="*/ 23 h 15437"/>
                <a:gd name="connsiteX1" fmla="*/ 21212 w 22623"/>
                <a:gd name="connsiteY1" fmla="*/ 15437 h 15437"/>
                <a:gd name="connsiteX2" fmla="*/ 21415 w 22623"/>
                <a:gd name="connsiteY2" fmla="*/ 8573 h 15437"/>
                <a:gd name="connsiteX3" fmla="*/ 17353 w 22623"/>
                <a:gd name="connsiteY3" fmla="*/ 1384 h 15437"/>
                <a:gd name="connsiteX4" fmla="*/ 132 w 22623"/>
                <a:gd name="connsiteY4" fmla="*/ 23 h 15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623" h="15437">
                  <a:moveTo>
                    <a:pt x="132" y="23"/>
                  </a:moveTo>
                  <a:cubicBezTo>
                    <a:pt x="-1676" y="18504"/>
                    <a:pt x="15607" y="5872"/>
                    <a:pt x="21212" y="15437"/>
                  </a:cubicBezTo>
                  <a:cubicBezTo>
                    <a:pt x="23527" y="13325"/>
                    <a:pt x="22552" y="10969"/>
                    <a:pt x="21415" y="8573"/>
                  </a:cubicBezTo>
                  <a:cubicBezTo>
                    <a:pt x="20075" y="6197"/>
                    <a:pt x="18734" y="3821"/>
                    <a:pt x="17353" y="1384"/>
                  </a:cubicBezTo>
                  <a:cubicBezTo>
                    <a:pt x="11281" y="11213"/>
                    <a:pt x="5879" y="-586"/>
                    <a:pt x="132" y="23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DF8D5F03-EE66-A10B-6ADA-4669C4EB9BB0}"/>
                </a:ext>
              </a:extLst>
            </p:cNvPr>
            <p:cNvSpPr/>
            <p:nvPr/>
          </p:nvSpPr>
          <p:spPr>
            <a:xfrm>
              <a:off x="8797597" y="517497"/>
              <a:ext cx="12850" cy="30848"/>
            </a:xfrm>
            <a:custGeom>
              <a:avLst/>
              <a:gdLst>
                <a:gd name="connsiteX0" fmla="*/ 3367 w 12850"/>
                <a:gd name="connsiteY0" fmla="*/ 30848 h 30848"/>
                <a:gd name="connsiteX1" fmla="*/ 12851 w 12850"/>
                <a:gd name="connsiteY1" fmla="*/ 3960 h 30848"/>
                <a:gd name="connsiteX2" fmla="*/ 6494 w 12850"/>
                <a:gd name="connsiteY2" fmla="*/ 0 h 30848"/>
                <a:gd name="connsiteX3" fmla="*/ 1945 w 12850"/>
                <a:gd name="connsiteY3" fmla="*/ 6560 h 30848"/>
                <a:gd name="connsiteX4" fmla="*/ 3367 w 12850"/>
                <a:gd name="connsiteY4" fmla="*/ 30848 h 30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50" h="30848">
                  <a:moveTo>
                    <a:pt x="3367" y="30848"/>
                  </a:moveTo>
                  <a:cubicBezTo>
                    <a:pt x="14983" y="22583"/>
                    <a:pt x="1234" y="12307"/>
                    <a:pt x="12851" y="3960"/>
                  </a:cubicBezTo>
                  <a:cubicBezTo>
                    <a:pt x="10759" y="1726"/>
                    <a:pt x="8525" y="3716"/>
                    <a:pt x="6494" y="0"/>
                  </a:cubicBezTo>
                  <a:cubicBezTo>
                    <a:pt x="4971" y="2234"/>
                    <a:pt x="3468" y="4447"/>
                    <a:pt x="1945" y="6560"/>
                  </a:cubicBezTo>
                  <a:cubicBezTo>
                    <a:pt x="13094" y="15516"/>
                    <a:pt x="-7722" y="21933"/>
                    <a:pt x="3367" y="30848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F75C7FE8-D59A-6227-1A00-B09EF94D8770}"/>
                </a:ext>
              </a:extLst>
            </p:cNvPr>
            <p:cNvSpPr/>
            <p:nvPr/>
          </p:nvSpPr>
          <p:spPr>
            <a:xfrm>
              <a:off x="8895763" y="547101"/>
              <a:ext cx="13712" cy="31238"/>
            </a:xfrm>
            <a:custGeom>
              <a:avLst/>
              <a:gdLst>
                <a:gd name="connsiteX0" fmla="*/ 1624 w 13712"/>
                <a:gd name="connsiteY0" fmla="*/ 26000 h 31238"/>
                <a:gd name="connsiteX1" fmla="*/ 12895 w 13712"/>
                <a:gd name="connsiteY1" fmla="*/ 9612 h 31238"/>
                <a:gd name="connsiteX2" fmla="*/ 0 w 13712"/>
                <a:gd name="connsiteY2" fmla="*/ 8576 h 31238"/>
                <a:gd name="connsiteX3" fmla="*/ 1624 w 13712"/>
                <a:gd name="connsiteY3" fmla="*/ 26000 h 31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12" h="31238">
                  <a:moveTo>
                    <a:pt x="1624" y="26000"/>
                  </a:moveTo>
                  <a:cubicBezTo>
                    <a:pt x="13221" y="46532"/>
                    <a:pt x="934" y="-624"/>
                    <a:pt x="12895" y="9612"/>
                  </a:cubicBezTo>
                  <a:cubicBezTo>
                    <a:pt x="17161" y="-2512"/>
                    <a:pt x="3513" y="-3508"/>
                    <a:pt x="0" y="8576"/>
                  </a:cubicBezTo>
                  <a:cubicBezTo>
                    <a:pt x="4853" y="14729"/>
                    <a:pt x="5909" y="20578"/>
                    <a:pt x="1624" y="26000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71" name="Graphic 4" descr="A curved brushstroke">
            <a:extLst>
              <a:ext uri="{FF2B5EF4-FFF2-40B4-BE49-F238E27FC236}">
                <a16:creationId xmlns:a16="http://schemas.microsoft.com/office/drawing/2014/main" id="{4BE4BA7F-A40A-B0C8-E5C7-204F3E1EB6AA}"/>
              </a:ext>
            </a:extLst>
          </p:cNvPr>
          <p:cNvGrpSpPr/>
          <p:nvPr/>
        </p:nvGrpSpPr>
        <p:grpSpPr>
          <a:xfrm rot="20020351">
            <a:off x="142742" y="129240"/>
            <a:ext cx="1350806" cy="1737078"/>
            <a:chOff x="3040836" y="401089"/>
            <a:chExt cx="2019208" cy="1484326"/>
          </a:xfrm>
          <a:solidFill>
            <a:schemeClr val="bg1"/>
          </a:solidFill>
        </p:grpSpPr>
        <p:sp>
          <p:nvSpPr>
            <p:cNvPr id="372" name="Freeform: Shape 371">
              <a:extLst>
                <a:ext uri="{FF2B5EF4-FFF2-40B4-BE49-F238E27FC236}">
                  <a16:creationId xmlns:a16="http://schemas.microsoft.com/office/drawing/2014/main" id="{B821ABFE-8A9B-4F48-8701-9595911E6C77}"/>
                </a:ext>
              </a:extLst>
            </p:cNvPr>
            <p:cNvSpPr/>
            <p:nvPr/>
          </p:nvSpPr>
          <p:spPr>
            <a:xfrm>
              <a:off x="3146664" y="1316730"/>
              <a:ext cx="19272" cy="14570"/>
            </a:xfrm>
            <a:custGeom>
              <a:avLst/>
              <a:gdLst>
                <a:gd name="connsiteX0" fmla="*/ 0 w 19272"/>
                <a:gd name="connsiteY0" fmla="*/ 4007 h 14570"/>
                <a:gd name="connsiteX1" fmla="*/ 19273 w 19272"/>
                <a:gd name="connsiteY1" fmla="*/ 8963 h 14570"/>
                <a:gd name="connsiteX2" fmla="*/ 0 w 19272"/>
                <a:gd name="connsiteY2" fmla="*/ 4007 h 14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272" h="14570">
                  <a:moveTo>
                    <a:pt x="0" y="4007"/>
                  </a:moveTo>
                  <a:cubicBezTo>
                    <a:pt x="6072" y="16639"/>
                    <a:pt x="12530" y="17492"/>
                    <a:pt x="19273" y="8963"/>
                  </a:cubicBezTo>
                  <a:cubicBezTo>
                    <a:pt x="12774" y="8861"/>
                    <a:pt x="6763" y="-7284"/>
                    <a:pt x="0" y="4007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3" name="Freeform: Shape 372">
              <a:extLst>
                <a:ext uri="{FF2B5EF4-FFF2-40B4-BE49-F238E27FC236}">
                  <a16:creationId xmlns:a16="http://schemas.microsoft.com/office/drawing/2014/main" id="{4BFC01C8-684A-521A-C5F1-A8158F9FC4B2}"/>
                </a:ext>
              </a:extLst>
            </p:cNvPr>
            <p:cNvSpPr/>
            <p:nvPr/>
          </p:nvSpPr>
          <p:spPr>
            <a:xfrm>
              <a:off x="3164921" y="1280534"/>
              <a:ext cx="19272" cy="15419"/>
            </a:xfrm>
            <a:custGeom>
              <a:avLst/>
              <a:gdLst>
                <a:gd name="connsiteX0" fmla="*/ 0 w 19272"/>
                <a:gd name="connsiteY0" fmla="*/ 7141 h 15419"/>
                <a:gd name="connsiteX1" fmla="*/ 19273 w 19272"/>
                <a:gd name="connsiteY1" fmla="*/ 12035 h 15419"/>
                <a:gd name="connsiteX2" fmla="*/ 0 w 19272"/>
                <a:gd name="connsiteY2" fmla="*/ 7141 h 15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272" h="15419">
                  <a:moveTo>
                    <a:pt x="0" y="7141"/>
                  </a:moveTo>
                  <a:cubicBezTo>
                    <a:pt x="6580" y="3770"/>
                    <a:pt x="12469" y="22921"/>
                    <a:pt x="19273" y="12035"/>
                  </a:cubicBezTo>
                  <a:cubicBezTo>
                    <a:pt x="12937" y="7364"/>
                    <a:pt x="6966" y="-9411"/>
                    <a:pt x="0" y="7141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4" name="Freeform: Shape 373">
              <a:extLst>
                <a:ext uri="{FF2B5EF4-FFF2-40B4-BE49-F238E27FC236}">
                  <a16:creationId xmlns:a16="http://schemas.microsoft.com/office/drawing/2014/main" id="{D3BAB32A-15F1-6907-1189-2D854472E51A}"/>
                </a:ext>
              </a:extLst>
            </p:cNvPr>
            <p:cNvSpPr/>
            <p:nvPr/>
          </p:nvSpPr>
          <p:spPr>
            <a:xfrm>
              <a:off x="3214717" y="1336902"/>
              <a:ext cx="17424" cy="19928"/>
            </a:xfrm>
            <a:custGeom>
              <a:avLst/>
              <a:gdLst>
                <a:gd name="connsiteX0" fmla="*/ 0 w 17424"/>
                <a:gd name="connsiteY0" fmla="*/ 16734 h 19928"/>
                <a:gd name="connsiteX1" fmla="*/ 17425 w 17424"/>
                <a:gd name="connsiteY1" fmla="*/ 11190 h 19928"/>
                <a:gd name="connsiteX2" fmla="*/ 7006 w 17424"/>
                <a:gd name="connsiteY2" fmla="*/ 0 h 19928"/>
                <a:gd name="connsiteX3" fmla="*/ 0 w 17424"/>
                <a:gd name="connsiteY3" fmla="*/ 16734 h 19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24" h="19928">
                  <a:moveTo>
                    <a:pt x="0" y="16734"/>
                  </a:moveTo>
                  <a:cubicBezTo>
                    <a:pt x="6742" y="25386"/>
                    <a:pt x="7189" y="14033"/>
                    <a:pt x="17425" y="11190"/>
                  </a:cubicBezTo>
                  <a:cubicBezTo>
                    <a:pt x="14094" y="2214"/>
                    <a:pt x="10479" y="3879"/>
                    <a:pt x="7006" y="0"/>
                  </a:cubicBezTo>
                  <a:cubicBezTo>
                    <a:pt x="2681" y="5423"/>
                    <a:pt x="4712" y="11332"/>
                    <a:pt x="0" y="16734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5" name="Freeform: Shape 374">
              <a:extLst>
                <a:ext uri="{FF2B5EF4-FFF2-40B4-BE49-F238E27FC236}">
                  <a16:creationId xmlns:a16="http://schemas.microsoft.com/office/drawing/2014/main" id="{1542026E-CACB-61DD-A72D-025FDB80B623}"/>
                </a:ext>
              </a:extLst>
            </p:cNvPr>
            <p:cNvSpPr/>
            <p:nvPr/>
          </p:nvSpPr>
          <p:spPr>
            <a:xfrm>
              <a:off x="3403809" y="1656060"/>
              <a:ext cx="21526" cy="23405"/>
            </a:xfrm>
            <a:custGeom>
              <a:avLst/>
              <a:gdLst>
                <a:gd name="connsiteX0" fmla="*/ 0 w 21526"/>
                <a:gd name="connsiteY0" fmla="*/ 8986 h 23405"/>
                <a:gd name="connsiteX1" fmla="*/ 8184 w 21526"/>
                <a:gd name="connsiteY1" fmla="*/ 23405 h 23405"/>
                <a:gd name="connsiteX2" fmla="*/ 21527 w 21526"/>
                <a:gd name="connsiteY2" fmla="*/ 10652 h 23405"/>
                <a:gd name="connsiteX3" fmla="*/ 0 w 21526"/>
                <a:gd name="connsiteY3" fmla="*/ 8986 h 23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526" h="23405">
                  <a:moveTo>
                    <a:pt x="0" y="8986"/>
                  </a:moveTo>
                  <a:cubicBezTo>
                    <a:pt x="2721" y="13698"/>
                    <a:pt x="5463" y="18592"/>
                    <a:pt x="8184" y="23405"/>
                  </a:cubicBezTo>
                  <a:cubicBezTo>
                    <a:pt x="12875" y="11159"/>
                    <a:pt x="16917" y="20034"/>
                    <a:pt x="21527" y="10652"/>
                  </a:cubicBezTo>
                  <a:cubicBezTo>
                    <a:pt x="14764" y="-2975"/>
                    <a:pt x="7575" y="-3524"/>
                    <a:pt x="0" y="8986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6" name="Freeform: Shape 375">
              <a:extLst>
                <a:ext uri="{FF2B5EF4-FFF2-40B4-BE49-F238E27FC236}">
                  <a16:creationId xmlns:a16="http://schemas.microsoft.com/office/drawing/2014/main" id="{F27C38F1-B3F0-5BB7-B312-B52EB15FC0FA}"/>
                </a:ext>
              </a:extLst>
            </p:cNvPr>
            <p:cNvSpPr/>
            <p:nvPr/>
          </p:nvSpPr>
          <p:spPr>
            <a:xfrm>
              <a:off x="3200839" y="1287309"/>
              <a:ext cx="15335" cy="22258"/>
            </a:xfrm>
            <a:custGeom>
              <a:avLst/>
              <a:gdLst>
                <a:gd name="connsiteX0" fmla="*/ 556 w 15335"/>
                <a:gd name="connsiteY0" fmla="*/ 6641 h 22258"/>
                <a:gd name="connsiteX1" fmla="*/ 15320 w 15335"/>
                <a:gd name="connsiteY1" fmla="*/ 18156 h 22258"/>
                <a:gd name="connsiteX2" fmla="*/ 5105 w 15335"/>
                <a:gd name="connsiteY2" fmla="*/ 0 h 22258"/>
                <a:gd name="connsiteX3" fmla="*/ 556 w 15335"/>
                <a:gd name="connsiteY3" fmla="*/ 6641 h 2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335" h="22258">
                  <a:moveTo>
                    <a:pt x="556" y="6641"/>
                  </a:moveTo>
                  <a:cubicBezTo>
                    <a:pt x="-2958" y="16551"/>
                    <a:pt x="11177" y="28777"/>
                    <a:pt x="15320" y="18156"/>
                  </a:cubicBezTo>
                  <a:cubicBezTo>
                    <a:pt x="15665" y="5057"/>
                    <a:pt x="10304" y="13546"/>
                    <a:pt x="5105" y="0"/>
                  </a:cubicBezTo>
                  <a:cubicBezTo>
                    <a:pt x="4353" y="5199"/>
                    <a:pt x="3480" y="10296"/>
                    <a:pt x="556" y="6641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7" name="Freeform: Shape 376">
              <a:extLst>
                <a:ext uri="{FF2B5EF4-FFF2-40B4-BE49-F238E27FC236}">
                  <a16:creationId xmlns:a16="http://schemas.microsoft.com/office/drawing/2014/main" id="{7F84FDD3-9106-65BC-21E4-FAE773AFDEC1}"/>
                </a:ext>
              </a:extLst>
            </p:cNvPr>
            <p:cNvSpPr/>
            <p:nvPr/>
          </p:nvSpPr>
          <p:spPr>
            <a:xfrm>
              <a:off x="3433744" y="1661148"/>
              <a:ext cx="14375" cy="34727"/>
            </a:xfrm>
            <a:custGeom>
              <a:avLst/>
              <a:gdLst>
                <a:gd name="connsiteX0" fmla="*/ 0 w 14375"/>
                <a:gd name="connsiteY0" fmla="*/ 13099 h 34727"/>
                <a:gd name="connsiteX1" fmla="*/ 12307 w 14375"/>
                <a:gd name="connsiteY1" fmla="*/ 34727 h 34727"/>
                <a:gd name="connsiteX2" fmla="*/ 9037 w 14375"/>
                <a:gd name="connsiteY2" fmla="*/ 0 h 34727"/>
                <a:gd name="connsiteX3" fmla="*/ 0 w 14375"/>
                <a:gd name="connsiteY3" fmla="*/ 13099 h 34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75" h="34727">
                  <a:moveTo>
                    <a:pt x="0" y="13099"/>
                  </a:moveTo>
                  <a:cubicBezTo>
                    <a:pt x="8286" y="13423"/>
                    <a:pt x="8205" y="25324"/>
                    <a:pt x="12307" y="34727"/>
                  </a:cubicBezTo>
                  <a:cubicBezTo>
                    <a:pt x="16125" y="23537"/>
                    <a:pt x="14439" y="11921"/>
                    <a:pt x="9037" y="0"/>
                  </a:cubicBezTo>
                  <a:cubicBezTo>
                    <a:pt x="6052" y="4325"/>
                    <a:pt x="3026" y="8732"/>
                    <a:pt x="0" y="13099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8" name="Freeform: Shape 377">
              <a:extLst>
                <a:ext uri="{FF2B5EF4-FFF2-40B4-BE49-F238E27FC236}">
                  <a16:creationId xmlns:a16="http://schemas.microsoft.com/office/drawing/2014/main" id="{345431F7-EF3D-A164-C2C1-9307D7C9489C}"/>
                </a:ext>
              </a:extLst>
            </p:cNvPr>
            <p:cNvSpPr/>
            <p:nvPr/>
          </p:nvSpPr>
          <p:spPr>
            <a:xfrm>
              <a:off x="3327511" y="1389561"/>
              <a:ext cx="17606" cy="15551"/>
            </a:xfrm>
            <a:custGeom>
              <a:avLst/>
              <a:gdLst>
                <a:gd name="connsiteX0" fmla="*/ 385 w 17606"/>
                <a:gd name="connsiteY0" fmla="*/ 3921 h 15551"/>
                <a:gd name="connsiteX1" fmla="*/ 17607 w 17606"/>
                <a:gd name="connsiteY1" fmla="*/ 5241 h 15551"/>
                <a:gd name="connsiteX2" fmla="*/ 385 w 17606"/>
                <a:gd name="connsiteY2" fmla="*/ 3921 h 15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606" h="15551">
                  <a:moveTo>
                    <a:pt x="385" y="3921"/>
                  </a:moveTo>
                  <a:cubicBezTo>
                    <a:pt x="-2600" y="16066"/>
                    <a:pt x="12591" y="21915"/>
                    <a:pt x="17607" y="5241"/>
                  </a:cubicBezTo>
                  <a:cubicBezTo>
                    <a:pt x="12306" y="-11005"/>
                    <a:pt x="5747" y="16919"/>
                    <a:pt x="385" y="3921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9" name="Freeform: Shape 378">
              <a:extLst>
                <a:ext uri="{FF2B5EF4-FFF2-40B4-BE49-F238E27FC236}">
                  <a16:creationId xmlns:a16="http://schemas.microsoft.com/office/drawing/2014/main" id="{FD38629C-B5C7-84E5-A029-D68EB33B7294}"/>
                </a:ext>
              </a:extLst>
            </p:cNvPr>
            <p:cNvSpPr/>
            <p:nvPr/>
          </p:nvSpPr>
          <p:spPr>
            <a:xfrm>
              <a:off x="3514714" y="1680704"/>
              <a:ext cx="65251" cy="44191"/>
            </a:xfrm>
            <a:custGeom>
              <a:avLst/>
              <a:gdLst>
                <a:gd name="connsiteX0" fmla="*/ 0 w 65251"/>
                <a:gd name="connsiteY0" fmla="*/ 27477 h 44191"/>
                <a:gd name="connsiteX1" fmla="*/ 6356 w 65251"/>
                <a:gd name="connsiteY1" fmla="*/ 31417 h 44191"/>
                <a:gd name="connsiteX2" fmla="*/ 19699 w 65251"/>
                <a:gd name="connsiteY2" fmla="*/ 18623 h 44191"/>
                <a:gd name="connsiteX3" fmla="*/ 38363 w 65251"/>
                <a:gd name="connsiteY3" fmla="*/ 44191 h 44191"/>
                <a:gd name="connsiteX4" fmla="*/ 65251 w 65251"/>
                <a:gd name="connsiteY4" fmla="*/ 11820 h 44191"/>
                <a:gd name="connsiteX5" fmla="*/ 46202 w 65251"/>
                <a:gd name="connsiteY5" fmla="*/ 0 h 44191"/>
                <a:gd name="connsiteX6" fmla="*/ 32636 w 65251"/>
                <a:gd name="connsiteY6" fmla="*/ 19638 h 44191"/>
                <a:gd name="connsiteX7" fmla="*/ 28736 w 65251"/>
                <a:gd name="connsiteY7" fmla="*/ 5544 h 44191"/>
                <a:gd name="connsiteX8" fmla="*/ 11515 w 65251"/>
                <a:gd name="connsiteY8" fmla="*/ 4204 h 44191"/>
                <a:gd name="connsiteX9" fmla="*/ 0 w 65251"/>
                <a:gd name="connsiteY9" fmla="*/ 27477 h 44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5251" h="44191">
                  <a:moveTo>
                    <a:pt x="0" y="27477"/>
                  </a:moveTo>
                  <a:cubicBezTo>
                    <a:pt x="3229" y="28960"/>
                    <a:pt x="9423" y="23782"/>
                    <a:pt x="6356" y="31417"/>
                  </a:cubicBezTo>
                  <a:cubicBezTo>
                    <a:pt x="10439" y="39744"/>
                    <a:pt x="15313" y="21425"/>
                    <a:pt x="19699" y="18623"/>
                  </a:cubicBezTo>
                  <a:cubicBezTo>
                    <a:pt x="22746" y="31925"/>
                    <a:pt x="29772" y="37754"/>
                    <a:pt x="38363" y="44191"/>
                  </a:cubicBezTo>
                  <a:cubicBezTo>
                    <a:pt x="38931" y="16389"/>
                    <a:pt x="53574" y="19801"/>
                    <a:pt x="65251" y="11820"/>
                  </a:cubicBezTo>
                  <a:cubicBezTo>
                    <a:pt x="58793" y="10439"/>
                    <a:pt x="52193" y="14460"/>
                    <a:pt x="46202" y="0"/>
                  </a:cubicBezTo>
                  <a:cubicBezTo>
                    <a:pt x="45796" y="19029"/>
                    <a:pt x="42160" y="10946"/>
                    <a:pt x="32636" y="19638"/>
                  </a:cubicBezTo>
                  <a:cubicBezTo>
                    <a:pt x="32169" y="14967"/>
                    <a:pt x="31661" y="10297"/>
                    <a:pt x="28736" y="5544"/>
                  </a:cubicBezTo>
                  <a:cubicBezTo>
                    <a:pt x="22766" y="13404"/>
                    <a:pt x="16998" y="12977"/>
                    <a:pt x="11515" y="4204"/>
                  </a:cubicBezTo>
                  <a:cubicBezTo>
                    <a:pt x="5686" y="11738"/>
                    <a:pt x="325" y="19435"/>
                    <a:pt x="0" y="27477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0" name="Freeform: Shape 379">
              <a:extLst>
                <a:ext uri="{FF2B5EF4-FFF2-40B4-BE49-F238E27FC236}">
                  <a16:creationId xmlns:a16="http://schemas.microsoft.com/office/drawing/2014/main" id="{05AE2827-A85A-1924-3606-563CD6E02F00}"/>
                </a:ext>
              </a:extLst>
            </p:cNvPr>
            <p:cNvSpPr/>
            <p:nvPr/>
          </p:nvSpPr>
          <p:spPr>
            <a:xfrm>
              <a:off x="3355557" y="1398525"/>
              <a:ext cx="15522" cy="21844"/>
            </a:xfrm>
            <a:custGeom>
              <a:avLst/>
              <a:gdLst>
                <a:gd name="connsiteX0" fmla="*/ 0 w 15522"/>
                <a:gd name="connsiteY0" fmla="*/ 7426 h 21844"/>
                <a:gd name="connsiteX1" fmla="*/ 8205 w 15522"/>
                <a:gd name="connsiteY1" fmla="*/ 21845 h 21844"/>
                <a:gd name="connsiteX2" fmla="*/ 14947 w 15522"/>
                <a:gd name="connsiteY2" fmla="*/ 12036 h 21844"/>
                <a:gd name="connsiteX3" fmla="*/ 0 w 15522"/>
                <a:gd name="connsiteY3" fmla="*/ 7426 h 21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21844">
                  <a:moveTo>
                    <a:pt x="0" y="7426"/>
                  </a:moveTo>
                  <a:cubicBezTo>
                    <a:pt x="2762" y="12218"/>
                    <a:pt x="5463" y="17072"/>
                    <a:pt x="8205" y="21845"/>
                  </a:cubicBezTo>
                  <a:cubicBezTo>
                    <a:pt x="8611" y="16747"/>
                    <a:pt x="11190" y="7243"/>
                    <a:pt x="14947" y="12036"/>
                  </a:cubicBezTo>
                  <a:cubicBezTo>
                    <a:pt x="18542" y="2409"/>
                    <a:pt x="4285" y="-7013"/>
                    <a:pt x="0" y="7426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1" name="Freeform: Shape 380">
              <a:extLst>
                <a:ext uri="{FF2B5EF4-FFF2-40B4-BE49-F238E27FC236}">
                  <a16:creationId xmlns:a16="http://schemas.microsoft.com/office/drawing/2014/main" id="{94AEC4B0-3D62-AD26-FC74-512C3F878ED3}"/>
                </a:ext>
              </a:extLst>
            </p:cNvPr>
            <p:cNvSpPr/>
            <p:nvPr/>
          </p:nvSpPr>
          <p:spPr>
            <a:xfrm>
              <a:off x="3384313" y="1299469"/>
              <a:ext cx="19719" cy="14138"/>
            </a:xfrm>
            <a:custGeom>
              <a:avLst/>
              <a:gdLst>
                <a:gd name="connsiteX0" fmla="*/ 0 w 19719"/>
                <a:gd name="connsiteY0" fmla="*/ 12129 h 14138"/>
                <a:gd name="connsiteX1" fmla="*/ 19719 w 19719"/>
                <a:gd name="connsiteY1" fmla="*/ 3274 h 14138"/>
                <a:gd name="connsiteX2" fmla="*/ 0 w 19719"/>
                <a:gd name="connsiteY2" fmla="*/ 12129 h 14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19" h="14138">
                  <a:moveTo>
                    <a:pt x="0" y="12129"/>
                  </a:moveTo>
                  <a:cubicBezTo>
                    <a:pt x="6356" y="16678"/>
                    <a:pt x="12916" y="13408"/>
                    <a:pt x="19719" y="3274"/>
                  </a:cubicBezTo>
                  <a:cubicBezTo>
                    <a:pt x="13058" y="228"/>
                    <a:pt x="792" y="-5214"/>
                    <a:pt x="0" y="12129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2" name="Freeform: Shape 381">
              <a:extLst>
                <a:ext uri="{FF2B5EF4-FFF2-40B4-BE49-F238E27FC236}">
                  <a16:creationId xmlns:a16="http://schemas.microsoft.com/office/drawing/2014/main" id="{7AC0DEE8-78CB-73EE-7729-61F299AC90D7}"/>
                </a:ext>
              </a:extLst>
            </p:cNvPr>
            <p:cNvSpPr/>
            <p:nvPr/>
          </p:nvSpPr>
          <p:spPr>
            <a:xfrm>
              <a:off x="3693286" y="1792315"/>
              <a:ext cx="17444" cy="12535"/>
            </a:xfrm>
            <a:custGeom>
              <a:avLst/>
              <a:gdLst>
                <a:gd name="connsiteX0" fmla="*/ 0 w 17444"/>
                <a:gd name="connsiteY0" fmla="*/ 5630 h 12535"/>
                <a:gd name="connsiteX1" fmla="*/ 17445 w 17444"/>
                <a:gd name="connsiteY1" fmla="*/ 25 h 12535"/>
                <a:gd name="connsiteX2" fmla="*/ 0 w 17444"/>
                <a:gd name="connsiteY2" fmla="*/ 5630 h 12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444" h="12535">
                  <a:moveTo>
                    <a:pt x="0" y="5630"/>
                  </a:moveTo>
                  <a:cubicBezTo>
                    <a:pt x="5971" y="16637"/>
                    <a:pt x="17039" y="14282"/>
                    <a:pt x="17445" y="25"/>
                  </a:cubicBezTo>
                  <a:cubicBezTo>
                    <a:pt x="11677" y="736"/>
                    <a:pt x="6011" y="-2372"/>
                    <a:pt x="0" y="5630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3" name="Freeform: Shape 382">
              <a:extLst>
                <a:ext uri="{FF2B5EF4-FFF2-40B4-BE49-F238E27FC236}">
                  <a16:creationId xmlns:a16="http://schemas.microsoft.com/office/drawing/2014/main" id="{E3AEA4C5-FED2-C05B-8DD9-E6894D0571AF}"/>
                </a:ext>
              </a:extLst>
            </p:cNvPr>
            <p:cNvSpPr/>
            <p:nvPr/>
          </p:nvSpPr>
          <p:spPr>
            <a:xfrm>
              <a:off x="3448711" y="1318912"/>
              <a:ext cx="21526" cy="14599"/>
            </a:xfrm>
            <a:custGeom>
              <a:avLst/>
              <a:gdLst>
                <a:gd name="connsiteX0" fmla="*/ 0 w 21526"/>
                <a:gd name="connsiteY0" fmla="*/ 4547 h 14599"/>
                <a:gd name="connsiteX1" fmla="*/ 21527 w 21526"/>
                <a:gd name="connsiteY1" fmla="*/ 6232 h 14599"/>
                <a:gd name="connsiteX2" fmla="*/ 0 w 21526"/>
                <a:gd name="connsiteY2" fmla="*/ 4547 h 14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526" h="14599">
                  <a:moveTo>
                    <a:pt x="0" y="4547"/>
                  </a:moveTo>
                  <a:cubicBezTo>
                    <a:pt x="7088" y="6882"/>
                    <a:pt x="13769" y="24875"/>
                    <a:pt x="21527" y="6232"/>
                  </a:cubicBezTo>
                  <a:cubicBezTo>
                    <a:pt x="14500" y="1196"/>
                    <a:pt x="7453" y="-3983"/>
                    <a:pt x="0" y="4547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4" name="Freeform: Shape 383">
              <a:extLst>
                <a:ext uri="{FF2B5EF4-FFF2-40B4-BE49-F238E27FC236}">
                  <a16:creationId xmlns:a16="http://schemas.microsoft.com/office/drawing/2014/main" id="{9B7A5BA0-1DA4-A6E6-6F38-FFD1898640B4}"/>
                </a:ext>
              </a:extLst>
            </p:cNvPr>
            <p:cNvSpPr/>
            <p:nvPr/>
          </p:nvSpPr>
          <p:spPr>
            <a:xfrm>
              <a:off x="3667534" y="1541470"/>
              <a:ext cx="20390" cy="24990"/>
            </a:xfrm>
            <a:custGeom>
              <a:avLst/>
              <a:gdLst>
                <a:gd name="connsiteX0" fmla="*/ 448 w 20390"/>
                <a:gd name="connsiteY0" fmla="*/ 23294 h 24990"/>
                <a:gd name="connsiteX1" fmla="*/ 20391 w 20390"/>
                <a:gd name="connsiteY1" fmla="*/ 7616 h 24990"/>
                <a:gd name="connsiteX2" fmla="*/ 11983 w 20390"/>
                <a:gd name="connsiteY2" fmla="*/ 0 h 24990"/>
                <a:gd name="connsiteX3" fmla="*/ 448 w 20390"/>
                <a:gd name="connsiteY3" fmla="*/ 23294 h 2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390" h="24990">
                  <a:moveTo>
                    <a:pt x="448" y="23294"/>
                  </a:moveTo>
                  <a:cubicBezTo>
                    <a:pt x="9647" y="30158"/>
                    <a:pt x="8876" y="14419"/>
                    <a:pt x="20391" y="7616"/>
                  </a:cubicBezTo>
                  <a:cubicBezTo>
                    <a:pt x="17547" y="6437"/>
                    <a:pt x="14684" y="5138"/>
                    <a:pt x="11983" y="0"/>
                  </a:cubicBezTo>
                  <a:cubicBezTo>
                    <a:pt x="8145" y="22623"/>
                    <a:pt x="-2274" y="3331"/>
                    <a:pt x="448" y="23294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5" name="Freeform: Shape 384">
              <a:extLst>
                <a:ext uri="{FF2B5EF4-FFF2-40B4-BE49-F238E27FC236}">
                  <a16:creationId xmlns:a16="http://schemas.microsoft.com/office/drawing/2014/main" id="{C016399F-561E-743B-3C47-6CCE63E6B51C}"/>
                </a:ext>
              </a:extLst>
            </p:cNvPr>
            <p:cNvSpPr/>
            <p:nvPr/>
          </p:nvSpPr>
          <p:spPr>
            <a:xfrm>
              <a:off x="3505402" y="1252054"/>
              <a:ext cx="18337" cy="28919"/>
            </a:xfrm>
            <a:custGeom>
              <a:avLst/>
              <a:gdLst>
                <a:gd name="connsiteX0" fmla="*/ 17964 w 18337"/>
                <a:gd name="connsiteY0" fmla="*/ 28919 h 28919"/>
                <a:gd name="connsiteX1" fmla="*/ 1595 w 18337"/>
                <a:gd name="connsiteY1" fmla="*/ 0 h 28919"/>
                <a:gd name="connsiteX2" fmla="*/ 17964 w 18337"/>
                <a:gd name="connsiteY2" fmla="*/ 28919 h 28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337" h="28919">
                  <a:moveTo>
                    <a:pt x="17964" y="28919"/>
                  </a:moveTo>
                  <a:cubicBezTo>
                    <a:pt x="20908" y="17912"/>
                    <a:pt x="5616" y="16592"/>
                    <a:pt x="1595" y="0"/>
                  </a:cubicBezTo>
                  <a:cubicBezTo>
                    <a:pt x="-5269" y="14947"/>
                    <a:pt x="11871" y="22055"/>
                    <a:pt x="17964" y="28919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6" name="Freeform: Shape 385">
              <a:extLst>
                <a:ext uri="{FF2B5EF4-FFF2-40B4-BE49-F238E27FC236}">
                  <a16:creationId xmlns:a16="http://schemas.microsoft.com/office/drawing/2014/main" id="{F92E2E3A-0D59-E840-81A0-B6F1301B80BD}"/>
                </a:ext>
              </a:extLst>
            </p:cNvPr>
            <p:cNvSpPr/>
            <p:nvPr/>
          </p:nvSpPr>
          <p:spPr>
            <a:xfrm>
              <a:off x="3592489" y="1289909"/>
              <a:ext cx="27260" cy="22201"/>
            </a:xfrm>
            <a:custGeom>
              <a:avLst/>
              <a:gdLst>
                <a:gd name="connsiteX0" fmla="*/ 5530 w 27260"/>
                <a:gd name="connsiteY0" fmla="*/ 20979 h 22201"/>
                <a:gd name="connsiteX1" fmla="*/ 27260 w 27260"/>
                <a:gd name="connsiteY1" fmla="*/ 15759 h 22201"/>
                <a:gd name="connsiteX2" fmla="*/ 1855 w 27260"/>
                <a:gd name="connsiteY2" fmla="*/ 0 h 22201"/>
                <a:gd name="connsiteX3" fmla="*/ 5530 w 27260"/>
                <a:gd name="connsiteY3" fmla="*/ 20979 h 22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260" h="22201">
                  <a:moveTo>
                    <a:pt x="5530" y="20979"/>
                  </a:moveTo>
                  <a:cubicBezTo>
                    <a:pt x="12760" y="20146"/>
                    <a:pt x="19726" y="26767"/>
                    <a:pt x="27260" y="15759"/>
                  </a:cubicBezTo>
                  <a:cubicBezTo>
                    <a:pt x="18792" y="9809"/>
                    <a:pt x="10161" y="9606"/>
                    <a:pt x="1855" y="0"/>
                  </a:cubicBezTo>
                  <a:cubicBezTo>
                    <a:pt x="-5781" y="6296"/>
                    <a:pt x="13126" y="14663"/>
                    <a:pt x="5530" y="20979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7" name="Freeform: Shape 386">
              <a:extLst>
                <a:ext uri="{FF2B5EF4-FFF2-40B4-BE49-F238E27FC236}">
                  <a16:creationId xmlns:a16="http://schemas.microsoft.com/office/drawing/2014/main" id="{CDE64568-64C6-BD0E-EFFC-3384BABEEF2D}"/>
                </a:ext>
              </a:extLst>
            </p:cNvPr>
            <p:cNvSpPr/>
            <p:nvPr/>
          </p:nvSpPr>
          <p:spPr>
            <a:xfrm>
              <a:off x="3831354" y="1714213"/>
              <a:ext cx="17857" cy="12252"/>
            </a:xfrm>
            <a:custGeom>
              <a:avLst/>
              <a:gdLst>
                <a:gd name="connsiteX0" fmla="*/ 435 w 17857"/>
                <a:gd name="connsiteY0" fmla="*/ 1259 h 12252"/>
                <a:gd name="connsiteX1" fmla="*/ 17454 w 17857"/>
                <a:gd name="connsiteY1" fmla="*/ 9484 h 12252"/>
                <a:gd name="connsiteX2" fmla="*/ 435 w 17857"/>
                <a:gd name="connsiteY2" fmla="*/ 1259 h 12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7" h="12252">
                  <a:moveTo>
                    <a:pt x="435" y="1259"/>
                  </a:moveTo>
                  <a:cubicBezTo>
                    <a:pt x="-2814" y="22380"/>
                    <a:pt x="13047" y="5910"/>
                    <a:pt x="17454" y="9484"/>
                  </a:cubicBezTo>
                  <a:cubicBezTo>
                    <a:pt x="20561" y="-7616"/>
                    <a:pt x="4842" y="4245"/>
                    <a:pt x="435" y="1259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8" name="Freeform: Shape 387">
              <a:extLst>
                <a:ext uri="{FF2B5EF4-FFF2-40B4-BE49-F238E27FC236}">
                  <a16:creationId xmlns:a16="http://schemas.microsoft.com/office/drawing/2014/main" id="{7B01488A-6063-2528-16A4-7FB9FE2FCA4D}"/>
                </a:ext>
              </a:extLst>
            </p:cNvPr>
            <p:cNvSpPr/>
            <p:nvPr/>
          </p:nvSpPr>
          <p:spPr>
            <a:xfrm>
              <a:off x="3830940" y="1632878"/>
              <a:ext cx="18070" cy="27517"/>
            </a:xfrm>
            <a:custGeom>
              <a:avLst/>
              <a:gdLst>
                <a:gd name="connsiteX0" fmla="*/ 18071 w 18070"/>
                <a:gd name="connsiteY0" fmla="*/ 11494 h 27517"/>
                <a:gd name="connsiteX1" fmla="*/ 3307 w 18070"/>
                <a:gd name="connsiteY1" fmla="*/ 0 h 27517"/>
                <a:gd name="connsiteX2" fmla="*/ 2494 w 18070"/>
                <a:gd name="connsiteY2" fmla="*/ 27518 h 27517"/>
                <a:gd name="connsiteX3" fmla="*/ 18071 w 18070"/>
                <a:gd name="connsiteY3" fmla="*/ 11494 h 27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70" h="27517">
                  <a:moveTo>
                    <a:pt x="18071" y="11494"/>
                  </a:moveTo>
                  <a:cubicBezTo>
                    <a:pt x="13441" y="-2112"/>
                    <a:pt x="7815" y="18399"/>
                    <a:pt x="3307" y="0"/>
                  </a:cubicBezTo>
                  <a:cubicBezTo>
                    <a:pt x="-816" y="8874"/>
                    <a:pt x="-1080" y="18054"/>
                    <a:pt x="2494" y="27518"/>
                  </a:cubicBezTo>
                  <a:cubicBezTo>
                    <a:pt x="8973" y="10824"/>
                    <a:pt x="17766" y="28634"/>
                    <a:pt x="18071" y="11494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9" name="Freeform: Shape 388">
              <a:extLst>
                <a:ext uri="{FF2B5EF4-FFF2-40B4-BE49-F238E27FC236}">
                  <a16:creationId xmlns:a16="http://schemas.microsoft.com/office/drawing/2014/main" id="{0FE027FE-F5FA-E919-3275-543D7D1FFA78}"/>
                </a:ext>
              </a:extLst>
            </p:cNvPr>
            <p:cNvSpPr/>
            <p:nvPr/>
          </p:nvSpPr>
          <p:spPr>
            <a:xfrm>
              <a:off x="3967836" y="1852301"/>
              <a:ext cx="23618" cy="11948"/>
            </a:xfrm>
            <a:custGeom>
              <a:avLst/>
              <a:gdLst>
                <a:gd name="connsiteX0" fmla="*/ 0 w 23618"/>
                <a:gd name="connsiteY0" fmla="*/ 1492 h 11948"/>
                <a:gd name="connsiteX1" fmla="*/ 23619 w 23618"/>
                <a:gd name="connsiteY1" fmla="*/ 6671 h 11948"/>
                <a:gd name="connsiteX2" fmla="*/ 0 w 23618"/>
                <a:gd name="connsiteY2" fmla="*/ 1492 h 11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618" h="11948">
                  <a:moveTo>
                    <a:pt x="0" y="1492"/>
                  </a:moveTo>
                  <a:cubicBezTo>
                    <a:pt x="7636" y="10224"/>
                    <a:pt x="15353" y="17150"/>
                    <a:pt x="23619" y="6671"/>
                  </a:cubicBezTo>
                  <a:cubicBezTo>
                    <a:pt x="15780" y="3868"/>
                    <a:pt x="8103" y="-3017"/>
                    <a:pt x="0" y="1492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0" name="Freeform: Shape 389">
              <a:extLst>
                <a:ext uri="{FF2B5EF4-FFF2-40B4-BE49-F238E27FC236}">
                  <a16:creationId xmlns:a16="http://schemas.microsoft.com/office/drawing/2014/main" id="{5A899EC6-E10F-1C74-8392-D9C56EFA0446}"/>
                </a:ext>
              </a:extLst>
            </p:cNvPr>
            <p:cNvSpPr/>
            <p:nvPr/>
          </p:nvSpPr>
          <p:spPr>
            <a:xfrm>
              <a:off x="3550152" y="1097344"/>
              <a:ext cx="16581" cy="27903"/>
            </a:xfrm>
            <a:custGeom>
              <a:avLst/>
              <a:gdLst>
                <a:gd name="connsiteX0" fmla="*/ 0 w 16581"/>
                <a:gd name="connsiteY0" fmla="*/ 13140 h 27903"/>
                <a:gd name="connsiteX1" fmla="*/ 12510 w 16581"/>
                <a:gd name="connsiteY1" fmla="*/ 27904 h 27903"/>
                <a:gd name="connsiteX2" fmla="*/ 9037 w 16581"/>
                <a:gd name="connsiteY2" fmla="*/ 0 h 27903"/>
                <a:gd name="connsiteX3" fmla="*/ 0 w 16581"/>
                <a:gd name="connsiteY3" fmla="*/ 13140 h 27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581" h="27903">
                  <a:moveTo>
                    <a:pt x="0" y="13140"/>
                  </a:moveTo>
                  <a:cubicBezTo>
                    <a:pt x="3919" y="26035"/>
                    <a:pt x="8489" y="17831"/>
                    <a:pt x="12510" y="27904"/>
                  </a:cubicBezTo>
                  <a:cubicBezTo>
                    <a:pt x="20491" y="19313"/>
                    <a:pt x="15333" y="9748"/>
                    <a:pt x="9037" y="0"/>
                  </a:cubicBezTo>
                  <a:cubicBezTo>
                    <a:pt x="6052" y="4468"/>
                    <a:pt x="3026" y="8773"/>
                    <a:pt x="0" y="13140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1" name="Freeform: Shape 390">
              <a:extLst>
                <a:ext uri="{FF2B5EF4-FFF2-40B4-BE49-F238E27FC236}">
                  <a16:creationId xmlns:a16="http://schemas.microsoft.com/office/drawing/2014/main" id="{2FE2613F-EF95-AB37-A292-8AB37AD5D4CB}"/>
                </a:ext>
              </a:extLst>
            </p:cNvPr>
            <p:cNvSpPr/>
            <p:nvPr/>
          </p:nvSpPr>
          <p:spPr>
            <a:xfrm>
              <a:off x="3605675" y="1195370"/>
              <a:ext cx="17186" cy="20778"/>
            </a:xfrm>
            <a:custGeom>
              <a:avLst/>
              <a:gdLst>
                <a:gd name="connsiteX0" fmla="*/ 0 w 17186"/>
                <a:gd name="connsiteY0" fmla="*/ 5710 h 20778"/>
                <a:gd name="connsiteX1" fmla="*/ 16815 w 17186"/>
                <a:gd name="connsiteY1" fmla="*/ 20779 h 20778"/>
                <a:gd name="connsiteX2" fmla="*/ 0 w 17186"/>
                <a:gd name="connsiteY2" fmla="*/ 5710 h 20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186" h="20778">
                  <a:moveTo>
                    <a:pt x="0" y="5710"/>
                  </a:moveTo>
                  <a:cubicBezTo>
                    <a:pt x="5301" y="20738"/>
                    <a:pt x="11170" y="17266"/>
                    <a:pt x="16815" y="20779"/>
                  </a:cubicBezTo>
                  <a:cubicBezTo>
                    <a:pt x="19699" y="10462"/>
                    <a:pt x="4996" y="-9948"/>
                    <a:pt x="0" y="5710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2" name="Freeform: Shape 391">
              <a:extLst>
                <a:ext uri="{FF2B5EF4-FFF2-40B4-BE49-F238E27FC236}">
                  <a16:creationId xmlns:a16="http://schemas.microsoft.com/office/drawing/2014/main" id="{401B3526-99F9-CAA6-14F3-EB4DE9681663}"/>
                </a:ext>
              </a:extLst>
            </p:cNvPr>
            <p:cNvSpPr/>
            <p:nvPr/>
          </p:nvSpPr>
          <p:spPr>
            <a:xfrm>
              <a:off x="3595054" y="1099822"/>
              <a:ext cx="65210" cy="42647"/>
            </a:xfrm>
            <a:custGeom>
              <a:avLst/>
              <a:gdLst>
                <a:gd name="connsiteX0" fmla="*/ 0 w 65210"/>
                <a:gd name="connsiteY0" fmla="*/ 24512 h 42647"/>
                <a:gd name="connsiteX1" fmla="*/ 4326 w 65210"/>
                <a:gd name="connsiteY1" fmla="*/ 24878 h 42647"/>
                <a:gd name="connsiteX2" fmla="*/ 55584 w 65210"/>
                <a:gd name="connsiteY2" fmla="*/ 42648 h 42647"/>
                <a:gd name="connsiteX3" fmla="*/ 65210 w 65210"/>
                <a:gd name="connsiteY3" fmla="*/ 8895 h 42647"/>
                <a:gd name="connsiteX4" fmla="*/ 49837 w 65210"/>
                <a:gd name="connsiteY4" fmla="*/ 18014 h 42647"/>
                <a:gd name="connsiteX5" fmla="*/ 39622 w 65210"/>
                <a:gd name="connsiteY5" fmla="*/ 0 h 42647"/>
                <a:gd name="connsiteX6" fmla="*/ 19516 w 65210"/>
                <a:gd name="connsiteY6" fmla="*/ 22542 h 42647"/>
                <a:gd name="connsiteX7" fmla="*/ 4955 w 65210"/>
                <a:gd name="connsiteY7" fmla="*/ 4184 h 42647"/>
                <a:gd name="connsiteX8" fmla="*/ 0 w 65210"/>
                <a:gd name="connsiteY8" fmla="*/ 24512 h 42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210" h="42647">
                  <a:moveTo>
                    <a:pt x="0" y="24512"/>
                  </a:moveTo>
                  <a:cubicBezTo>
                    <a:pt x="1340" y="28209"/>
                    <a:pt x="2803" y="26645"/>
                    <a:pt x="4326" y="24878"/>
                  </a:cubicBezTo>
                  <a:cubicBezTo>
                    <a:pt x="21019" y="43622"/>
                    <a:pt x="38769" y="27802"/>
                    <a:pt x="55584" y="42648"/>
                  </a:cubicBezTo>
                  <a:cubicBezTo>
                    <a:pt x="65434" y="31905"/>
                    <a:pt x="59646" y="19963"/>
                    <a:pt x="65210" y="8895"/>
                  </a:cubicBezTo>
                  <a:cubicBezTo>
                    <a:pt x="55787" y="-2072"/>
                    <a:pt x="57229" y="20105"/>
                    <a:pt x="49837" y="18014"/>
                  </a:cubicBezTo>
                  <a:cubicBezTo>
                    <a:pt x="41998" y="8448"/>
                    <a:pt x="47745" y="711"/>
                    <a:pt x="39622" y="0"/>
                  </a:cubicBezTo>
                  <a:cubicBezTo>
                    <a:pt x="38809" y="18765"/>
                    <a:pt x="26563" y="12774"/>
                    <a:pt x="19516" y="22542"/>
                  </a:cubicBezTo>
                  <a:cubicBezTo>
                    <a:pt x="14845" y="9159"/>
                    <a:pt x="9748" y="12774"/>
                    <a:pt x="4955" y="4184"/>
                  </a:cubicBezTo>
                  <a:cubicBezTo>
                    <a:pt x="-4915" y="10317"/>
                    <a:pt x="9850" y="18359"/>
                    <a:pt x="0" y="24512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3" name="Freeform: Shape 392">
              <a:extLst>
                <a:ext uri="{FF2B5EF4-FFF2-40B4-BE49-F238E27FC236}">
                  <a16:creationId xmlns:a16="http://schemas.microsoft.com/office/drawing/2014/main" id="{0914B7C4-E25E-6208-135C-7CEE37BD1D52}"/>
                </a:ext>
              </a:extLst>
            </p:cNvPr>
            <p:cNvSpPr/>
            <p:nvPr/>
          </p:nvSpPr>
          <p:spPr>
            <a:xfrm>
              <a:off x="3945009" y="1659279"/>
              <a:ext cx="18768" cy="38728"/>
            </a:xfrm>
            <a:custGeom>
              <a:avLst/>
              <a:gdLst>
                <a:gd name="connsiteX0" fmla="*/ 6560 w 18768"/>
                <a:gd name="connsiteY0" fmla="*/ 20613 h 38728"/>
                <a:gd name="connsiteX1" fmla="*/ 17648 w 18768"/>
                <a:gd name="connsiteY1" fmla="*/ 11088 h 38728"/>
                <a:gd name="connsiteX2" fmla="*/ 7210 w 18768"/>
                <a:gd name="connsiteY2" fmla="*/ 0 h 38728"/>
                <a:gd name="connsiteX3" fmla="*/ 0 w 18768"/>
                <a:gd name="connsiteY3" fmla="*/ 23619 h 38728"/>
                <a:gd name="connsiteX4" fmla="*/ 16815 w 18768"/>
                <a:gd name="connsiteY4" fmla="*/ 38728 h 38728"/>
                <a:gd name="connsiteX5" fmla="*/ 6560 w 18768"/>
                <a:gd name="connsiteY5" fmla="*/ 20613 h 38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768" h="38728">
                  <a:moveTo>
                    <a:pt x="6560" y="20613"/>
                  </a:moveTo>
                  <a:cubicBezTo>
                    <a:pt x="2193" y="16064"/>
                    <a:pt x="15130" y="8712"/>
                    <a:pt x="17648" y="11088"/>
                  </a:cubicBezTo>
                  <a:cubicBezTo>
                    <a:pt x="22664" y="-6519"/>
                    <a:pt x="9342" y="13363"/>
                    <a:pt x="7210" y="0"/>
                  </a:cubicBezTo>
                  <a:cubicBezTo>
                    <a:pt x="-1767" y="7352"/>
                    <a:pt x="3432" y="15780"/>
                    <a:pt x="0" y="23619"/>
                  </a:cubicBezTo>
                  <a:cubicBezTo>
                    <a:pt x="5524" y="30930"/>
                    <a:pt x="11190" y="34585"/>
                    <a:pt x="16815" y="38728"/>
                  </a:cubicBezTo>
                  <a:cubicBezTo>
                    <a:pt x="22989" y="28107"/>
                    <a:pt x="12287" y="20776"/>
                    <a:pt x="6560" y="20613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4" name="Freeform: Shape 393">
              <a:extLst>
                <a:ext uri="{FF2B5EF4-FFF2-40B4-BE49-F238E27FC236}">
                  <a16:creationId xmlns:a16="http://schemas.microsoft.com/office/drawing/2014/main" id="{9CE47AF6-F9FC-1058-92EB-F634D562B60A}"/>
                </a:ext>
              </a:extLst>
            </p:cNvPr>
            <p:cNvSpPr/>
            <p:nvPr/>
          </p:nvSpPr>
          <p:spPr>
            <a:xfrm>
              <a:off x="3453728" y="800372"/>
              <a:ext cx="21344" cy="17862"/>
            </a:xfrm>
            <a:custGeom>
              <a:avLst/>
              <a:gdLst>
                <a:gd name="connsiteX0" fmla="*/ 0 w 21344"/>
                <a:gd name="connsiteY0" fmla="*/ 2500 h 17862"/>
                <a:gd name="connsiteX1" fmla="*/ 21344 w 21344"/>
                <a:gd name="connsiteY1" fmla="*/ 11009 h 17862"/>
                <a:gd name="connsiteX2" fmla="*/ 0 w 21344"/>
                <a:gd name="connsiteY2" fmla="*/ 2500 h 17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344" h="17862">
                  <a:moveTo>
                    <a:pt x="0" y="2500"/>
                  </a:moveTo>
                  <a:cubicBezTo>
                    <a:pt x="6945" y="10704"/>
                    <a:pt x="13647" y="27195"/>
                    <a:pt x="21344" y="11009"/>
                  </a:cubicBezTo>
                  <a:cubicBezTo>
                    <a:pt x="14256" y="6764"/>
                    <a:pt x="7453" y="-5136"/>
                    <a:pt x="0" y="2500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5" name="Freeform: Shape 394">
              <a:extLst>
                <a:ext uri="{FF2B5EF4-FFF2-40B4-BE49-F238E27FC236}">
                  <a16:creationId xmlns:a16="http://schemas.microsoft.com/office/drawing/2014/main" id="{06780D99-54ED-9ACC-B362-8F7F9A4C2C7D}"/>
                </a:ext>
              </a:extLst>
            </p:cNvPr>
            <p:cNvSpPr/>
            <p:nvPr/>
          </p:nvSpPr>
          <p:spPr>
            <a:xfrm>
              <a:off x="3451752" y="774666"/>
              <a:ext cx="15541" cy="14080"/>
            </a:xfrm>
            <a:custGeom>
              <a:avLst/>
              <a:gdLst>
                <a:gd name="connsiteX0" fmla="*/ 575 w 15541"/>
                <a:gd name="connsiteY0" fmla="*/ 3876 h 14080"/>
                <a:gd name="connsiteX1" fmla="*/ 15542 w 15541"/>
                <a:gd name="connsiteY1" fmla="*/ 8527 h 14080"/>
                <a:gd name="connsiteX2" fmla="*/ 575 w 15541"/>
                <a:gd name="connsiteY2" fmla="*/ 3876 h 14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541" h="14080">
                  <a:moveTo>
                    <a:pt x="575" y="3876"/>
                  </a:moveTo>
                  <a:cubicBezTo>
                    <a:pt x="-3040" y="15737"/>
                    <a:pt x="11419" y="17219"/>
                    <a:pt x="15542" y="8527"/>
                  </a:cubicBezTo>
                  <a:cubicBezTo>
                    <a:pt x="11054" y="-10786"/>
                    <a:pt x="5428" y="9563"/>
                    <a:pt x="575" y="3876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6" name="Freeform: Shape 395">
              <a:extLst>
                <a:ext uri="{FF2B5EF4-FFF2-40B4-BE49-F238E27FC236}">
                  <a16:creationId xmlns:a16="http://schemas.microsoft.com/office/drawing/2014/main" id="{C4D19291-3343-3CD3-0EB5-4BF8CBFC7A30}"/>
                </a:ext>
              </a:extLst>
            </p:cNvPr>
            <p:cNvSpPr/>
            <p:nvPr/>
          </p:nvSpPr>
          <p:spPr>
            <a:xfrm>
              <a:off x="3476784" y="780532"/>
              <a:ext cx="12016" cy="27883"/>
            </a:xfrm>
            <a:custGeom>
              <a:avLst/>
              <a:gdLst>
                <a:gd name="connsiteX0" fmla="*/ 4827 w 12016"/>
                <a:gd name="connsiteY0" fmla="*/ 27884 h 27883"/>
                <a:gd name="connsiteX1" fmla="*/ 12016 w 12016"/>
                <a:gd name="connsiteY1" fmla="*/ 4306 h 27883"/>
                <a:gd name="connsiteX2" fmla="*/ 1354 w 12016"/>
                <a:gd name="connsiteY2" fmla="*/ 0 h 27883"/>
                <a:gd name="connsiteX3" fmla="*/ 4827 w 12016"/>
                <a:gd name="connsiteY3" fmla="*/ 27884 h 27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16" h="27883">
                  <a:moveTo>
                    <a:pt x="4827" y="27884"/>
                  </a:moveTo>
                  <a:cubicBezTo>
                    <a:pt x="10757" y="20288"/>
                    <a:pt x="8605" y="12104"/>
                    <a:pt x="12016" y="4306"/>
                  </a:cubicBezTo>
                  <a:cubicBezTo>
                    <a:pt x="8483" y="711"/>
                    <a:pt x="4827" y="4427"/>
                    <a:pt x="1354" y="0"/>
                  </a:cubicBezTo>
                  <a:cubicBezTo>
                    <a:pt x="-1692" y="8997"/>
                    <a:pt x="806" y="18420"/>
                    <a:pt x="4827" y="27884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7" name="Freeform: Shape 396">
              <a:extLst>
                <a:ext uri="{FF2B5EF4-FFF2-40B4-BE49-F238E27FC236}">
                  <a16:creationId xmlns:a16="http://schemas.microsoft.com/office/drawing/2014/main" id="{84DA4867-DBA5-1523-BA5D-ABFA0CFE22EB}"/>
                </a:ext>
              </a:extLst>
            </p:cNvPr>
            <p:cNvSpPr/>
            <p:nvPr/>
          </p:nvSpPr>
          <p:spPr>
            <a:xfrm>
              <a:off x="3977564" y="1674248"/>
              <a:ext cx="24380" cy="19859"/>
            </a:xfrm>
            <a:custGeom>
              <a:avLst/>
              <a:gdLst>
                <a:gd name="connsiteX0" fmla="*/ 60 w 24380"/>
                <a:gd name="connsiteY0" fmla="*/ 831 h 19859"/>
                <a:gd name="connsiteX1" fmla="*/ 23212 w 24380"/>
                <a:gd name="connsiteY1" fmla="*/ 19860 h 19859"/>
                <a:gd name="connsiteX2" fmla="*/ 60 w 24380"/>
                <a:gd name="connsiteY2" fmla="*/ 831 h 19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380" h="19859">
                  <a:moveTo>
                    <a:pt x="60" y="831"/>
                  </a:moveTo>
                  <a:cubicBezTo>
                    <a:pt x="-1178" y="22114"/>
                    <a:pt x="16977" y="8650"/>
                    <a:pt x="23212" y="19860"/>
                  </a:cubicBezTo>
                  <a:cubicBezTo>
                    <a:pt x="29670" y="-2540"/>
                    <a:pt x="7595" y="-713"/>
                    <a:pt x="60" y="831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8" name="Freeform: Shape 397">
              <a:extLst>
                <a:ext uri="{FF2B5EF4-FFF2-40B4-BE49-F238E27FC236}">
                  <a16:creationId xmlns:a16="http://schemas.microsoft.com/office/drawing/2014/main" id="{761B7403-10B0-457F-D796-A23CA053CDDC}"/>
                </a:ext>
              </a:extLst>
            </p:cNvPr>
            <p:cNvSpPr/>
            <p:nvPr/>
          </p:nvSpPr>
          <p:spPr>
            <a:xfrm>
              <a:off x="3408744" y="556611"/>
              <a:ext cx="28695" cy="23047"/>
            </a:xfrm>
            <a:custGeom>
              <a:avLst/>
              <a:gdLst>
                <a:gd name="connsiteX0" fmla="*/ 0 w 28695"/>
                <a:gd name="connsiteY0" fmla="*/ 21893 h 23047"/>
                <a:gd name="connsiteX1" fmla="*/ 28696 w 28695"/>
                <a:gd name="connsiteY1" fmla="*/ 0 h 23047"/>
                <a:gd name="connsiteX2" fmla="*/ 0 w 28695"/>
                <a:gd name="connsiteY2" fmla="*/ 21893 h 23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695" h="23047">
                  <a:moveTo>
                    <a:pt x="0" y="21893"/>
                  </a:moveTo>
                  <a:cubicBezTo>
                    <a:pt x="6397" y="26422"/>
                    <a:pt x="16409" y="17323"/>
                    <a:pt x="28696" y="0"/>
                  </a:cubicBezTo>
                  <a:cubicBezTo>
                    <a:pt x="19191" y="6539"/>
                    <a:pt x="9911" y="3879"/>
                    <a:pt x="0" y="21893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9" name="Freeform: Shape 398">
              <a:extLst>
                <a:ext uri="{FF2B5EF4-FFF2-40B4-BE49-F238E27FC236}">
                  <a16:creationId xmlns:a16="http://schemas.microsoft.com/office/drawing/2014/main" id="{2821BC06-1A28-33A4-D4A9-6F3BF1131290}"/>
                </a:ext>
              </a:extLst>
            </p:cNvPr>
            <p:cNvSpPr/>
            <p:nvPr/>
          </p:nvSpPr>
          <p:spPr>
            <a:xfrm>
              <a:off x="4041993" y="1682843"/>
              <a:ext cx="16812" cy="24860"/>
            </a:xfrm>
            <a:custGeom>
              <a:avLst/>
              <a:gdLst>
                <a:gd name="connsiteX0" fmla="*/ 16805 w 16812"/>
                <a:gd name="connsiteY0" fmla="*/ 19206 h 24860"/>
                <a:gd name="connsiteX1" fmla="*/ 9 w 16812"/>
                <a:gd name="connsiteY1" fmla="*/ 4076 h 24860"/>
                <a:gd name="connsiteX2" fmla="*/ 16805 w 16812"/>
                <a:gd name="connsiteY2" fmla="*/ 19206 h 24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812" h="24860">
                  <a:moveTo>
                    <a:pt x="16805" y="19206"/>
                  </a:moveTo>
                  <a:cubicBezTo>
                    <a:pt x="17150" y="7955"/>
                    <a:pt x="6630" y="-7439"/>
                    <a:pt x="9" y="4076"/>
                  </a:cubicBezTo>
                  <a:cubicBezTo>
                    <a:pt x="-356" y="14616"/>
                    <a:pt x="10001" y="34681"/>
                    <a:pt x="16805" y="19206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0" name="Freeform: Shape 399">
              <a:extLst>
                <a:ext uri="{FF2B5EF4-FFF2-40B4-BE49-F238E27FC236}">
                  <a16:creationId xmlns:a16="http://schemas.microsoft.com/office/drawing/2014/main" id="{D6A46E8A-4555-D2EA-5892-357302DD2748}"/>
                </a:ext>
              </a:extLst>
            </p:cNvPr>
            <p:cNvSpPr/>
            <p:nvPr/>
          </p:nvSpPr>
          <p:spPr>
            <a:xfrm>
              <a:off x="3609940" y="902728"/>
              <a:ext cx="22894" cy="22372"/>
            </a:xfrm>
            <a:custGeom>
              <a:avLst/>
              <a:gdLst>
                <a:gd name="connsiteX0" fmla="*/ 0 w 22894"/>
                <a:gd name="connsiteY0" fmla="*/ 15719 h 22372"/>
                <a:gd name="connsiteX1" fmla="*/ 19902 w 22894"/>
                <a:gd name="connsiteY1" fmla="*/ 0 h 22372"/>
                <a:gd name="connsiteX2" fmla="*/ 0 w 22894"/>
                <a:gd name="connsiteY2" fmla="*/ 15719 h 22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894" h="22372">
                  <a:moveTo>
                    <a:pt x="0" y="15719"/>
                  </a:moveTo>
                  <a:cubicBezTo>
                    <a:pt x="6702" y="29691"/>
                    <a:pt x="31356" y="20329"/>
                    <a:pt x="19902" y="0"/>
                  </a:cubicBezTo>
                  <a:cubicBezTo>
                    <a:pt x="12876" y="18156"/>
                    <a:pt x="6702" y="8570"/>
                    <a:pt x="0" y="15719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1" name="Freeform: Shape 400">
              <a:extLst>
                <a:ext uri="{FF2B5EF4-FFF2-40B4-BE49-F238E27FC236}">
                  <a16:creationId xmlns:a16="http://schemas.microsoft.com/office/drawing/2014/main" id="{F3642225-27B0-BC08-826F-8657CB66F419}"/>
                </a:ext>
              </a:extLst>
            </p:cNvPr>
            <p:cNvSpPr/>
            <p:nvPr/>
          </p:nvSpPr>
          <p:spPr>
            <a:xfrm>
              <a:off x="3753947" y="1134705"/>
              <a:ext cx="30584" cy="30654"/>
            </a:xfrm>
            <a:custGeom>
              <a:avLst/>
              <a:gdLst>
                <a:gd name="connsiteX0" fmla="*/ 0 w 30584"/>
                <a:gd name="connsiteY0" fmla="*/ 15745 h 30654"/>
                <a:gd name="connsiteX1" fmla="*/ 30138 w 30584"/>
                <a:gd name="connsiteY1" fmla="*/ 18142 h 30654"/>
                <a:gd name="connsiteX2" fmla="*/ 30584 w 30584"/>
                <a:gd name="connsiteY2" fmla="*/ 4332 h 30654"/>
                <a:gd name="connsiteX3" fmla="*/ 0 w 30584"/>
                <a:gd name="connsiteY3" fmla="*/ 15745 h 30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584" h="30654">
                  <a:moveTo>
                    <a:pt x="0" y="15745"/>
                  </a:moveTo>
                  <a:cubicBezTo>
                    <a:pt x="1015" y="34388"/>
                    <a:pt x="20897" y="35952"/>
                    <a:pt x="30138" y="18142"/>
                  </a:cubicBezTo>
                  <a:cubicBezTo>
                    <a:pt x="25853" y="13146"/>
                    <a:pt x="28046" y="8719"/>
                    <a:pt x="30584" y="4332"/>
                  </a:cubicBezTo>
                  <a:cubicBezTo>
                    <a:pt x="21019" y="-12747"/>
                    <a:pt x="9768" y="26956"/>
                    <a:pt x="0" y="15745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2" name="Freeform: Shape 401">
              <a:extLst>
                <a:ext uri="{FF2B5EF4-FFF2-40B4-BE49-F238E27FC236}">
                  <a16:creationId xmlns:a16="http://schemas.microsoft.com/office/drawing/2014/main" id="{47084748-2D94-52DE-893D-57794747A267}"/>
                </a:ext>
              </a:extLst>
            </p:cNvPr>
            <p:cNvSpPr/>
            <p:nvPr/>
          </p:nvSpPr>
          <p:spPr>
            <a:xfrm>
              <a:off x="3521659" y="694266"/>
              <a:ext cx="25629" cy="17867"/>
            </a:xfrm>
            <a:custGeom>
              <a:avLst/>
              <a:gdLst>
                <a:gd name="connsiteX0" fmla="*/ 0 w 25629"/>
                <a:gd name="connsiteY0" fmla="*/ 3407 h 17867"/>
                <a:gd name="connsiteX1" fmla="*/ 25629 w 25629"/>
                <a:gd name="connsiteY1" fmla="*/ 12303 h 17867"/>
                <a:gd name="connsiteX2" fmla="*/ 0 w 25629"/>
                <a:gd name="connsiteY2" fmla="*/ 3407 h 1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629" h="17867">
                  <a:moveTo>
                    <a:pt x="0" y="3407"/>
                  </a:moveTo>
                  <a:cubicBezTo>
                    <a:pt x="8103" y="20792"/>
                    <a:pt x="16775" y="20832"/>
                    <a:pt x="25629" y="12303"/>
                  </a:cubicBezTo>
                  <a:cubicBezTo>
                    <a:pt x="16896" y="15511"/>
                    <a:pt x="9037" y="-8676"/>
                    <a:pt x="0" y="3407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3" name="Freeform: Shape 402">
              <a:extLst>
                <a:ext uri="{FF2B5EF4-FFF2-40B4-BE49-F238E27FC236}">
                  <a16:creationId xmlns:a16="http://schemas.microsoft.com/office/drawing/2014/main" id="{3DAC2124-7D60-5EAE-8A5A-0176D4CF2195}"/>
                </a:ext>
              </a:extLst>
            </p:cNvPr>
            <p:cNvSpPr/>
            <p:nvPr/>
          </p:nvSpPr>
          <p:spPr>
            <a:xfrm>
              <a:off x="4099394" y="1697938"/>
              <a:ext cx="45348" cy="24845"/>
            </a:xfrm>
            <a:custGeom>
              <a:avLst/>
              <a:gdLst>
                <a:gd name="connsiteX0" fmla="*/ 0 w 45348"/>
                <a:gd name="connsiteY0" fmla="*/ 17636 h 24845"/>
                <a:gd name="connsiteX1" fmla="*/ 4123 w 45348"/>
                <a:gd name="connsiteY1" fmla="*/ 24845 h 24845"/>
                <a:gd name="connsiteX2" fmla="*/ 45349 w 45348"/>
                <a:gd name="connsiteY2" fmla="*/ 17677 h 24845"/>
                <a:gd name="connsiteX3" fmla="*/ 0 w 45348"/>
                <a:gd name="connsiteY3" fmla="*/ 17636 h 24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348" h="24845">
                  <a:moveTo>
                    <a:pt x="0" y="17636"/>
                  </a:moveTo>
                  <a:cubicBezTo>
                    <a:pt x="3229" y="18794"/>
                    <a:pt x="6397" y="20134"/>
                    <a:pt x="4123" y="24845"/>
                  </a:cubicBezTo>
                  <a:cubicBezTo>
                    <a:pt x="18217" y="10264"/>
                    <a:pt x="31194" y="32989"/>
                    <a:pt x="45349" y="17677"/>
                  </a:cubicBezTo>
                  <a:cubicBezTo>
                    <a:pt x="25101" y="18286"/>
                    <a:pt x="16308" y="-22371"/>
                    <a:pt x="0" y="17636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4" name="Freeform: Shape 403">
              <a:extLst>
                <a:ext uri="{FF2B5EF4-FFF2-40B4-BE49-F238E27FC236}">
                  <a16:creationId xmlns:a16="http://schemas.microsoft.com/office/drawing/2014/main" id="{D816102E-EA0A-E264-8C0D-702E3FEBBF1B}"/>
                </a:ext>
              </a:extLst>
            </p:cNvPr>
            <p:cNvSpPr/>
            <p:nvPr/>
          </p:nvSpPr>
          <p:spPr>
            <a:xfrm>
              <a:off x="3704273" y="922834"/>
              <a:ext cx="15373" cy="22530"/>
            </a:xfrm>
            <a:custGeom>
              <a:avLst/>
              <a:gdLst>
                <a:gd name="connsiteX0" fmla="*/ 0 w 15373"/>
                <a:gd name="connsiteY0" fmla="*/ 16734 h 22530"/>
                <a:gd name="connsiteX1" fmla="*/ 15373 w 15373"/>
                <a:gd name="connsiteY1" fmla="*/ 7575 h 22530"/>
                <a:gd name="connsiteX2" fmla="*/ 6966 w 15373"/>
                <a:gd name="connsiteY2" fmla="*/ 0 h 22530"/>
                <a:gd name="connsiteX3" fmla="*/ 0 w 15373"/>
                <a:gd name="connsiteY3" fmla="*/ 16734 h 22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373" h="22530">
                  <a:moveTo>
                    <a:pt x="0" y="16734"/>
                  </a:moveTo>
                  <a:cubicBezTo>
                    <a:pt x="4569" y="32270"/>
                    <a:pt x="10195" y="12165"/>
                    <a:pt x="15373" y="7575"/>
                  </a:cubicBezTo>
                  <a:cubicBezTo>
                    <a:pt x="12530" y="6458"/>
                    <a:pt x="9667" y="5179"/>
                    <a:pt x="6966" y="0"/>
                  </a:cubicBezTo>
                  <a:cubicBezTo>
                    <a:pt x="6539" y="5747"/>
                    <a:pt x="4062" y="11312"/>
                    <a:pt x="0" y="16734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5" name="Freeform: Shape 404">
              <a:extLst>
                <a:ext uri="{FF2B5EF4-FFF2-40B4-BE49-F238E27FC236}">
                  <a16:creationId xmlns:a16="http://schemas.microsoft.com/office/drawing/2014/main" id="{A441B8D5-0A1B-DCD1-C978-65AD3BA733C4}"/>
                </a:ext>
              </a:extLst>
            </p:cNvPr>
            <p:cNvSpPr/>
            <p:nvPr/>
          </p:nvSpPr>
          <p:spPr>
            <a:xfrm>
              <a:off x="4147619" y="1708424"/>
              <a:ext cx="25170" cy="21974"/>
            </a:xfrm>
            <a:custGeom>
              <a:avLst/>
              <a:gdLst>
                <a:gd name="connsiteX0" fmla="*/ 1409 w 25170"/>
                <a:gd name="connsiteY0" fmla="*/ 7556 h 21974"/>
                <a:gd name="connsiteX1" fmla="*/ 9594 w 25170"/>
                <a:gd name="connsiteY1" fmla="*/ 21975 h 21974"/>
                <a:gd name="connsiteX2" fmla="*/ 25170 w 25170"/>
                <a:gd name="connsiteY2" fmla="*/ 5952 h 21974"/>
                <a:gd name="connsiteX3" fmla="*/ 10243 w 25170"/>
                <a:gd name="connsiteY3" fmla="*/ 1260 h 21974"/>
                <a:gd name="connsiteX4" fmla="*/ 1409 w 25170"/>
                <a:gd name="connsiteY4" fmla="*/ 7556 h 21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70" h="21974">
                  <a:moveTo>
                    <a:pt x="1409" y="7556"/>
                  </a:moveTo>
                  <a:cubicBezTo>
                    <a:pt x="-4034" y="19700"/>
                    <a:pt x="7928" y="12105"/>
                    <a:pt x="9594" y="21975"/>
                  </a:cubicBezTo>
                  <a:cubicBezTo>
                    <a:pt x="6040" y="570"/>
                    <a:pt x="17128" y="21061"/>
                    <a:pt x="25170" y="5952"/>
                  </a:cubicBezTo>
                  <a:cubicBezTo>
                    <a:pt x="20723" y="-12590"/>
                    <a:pt x="14671" y="19843"/>
                    <a:pt x="10243" y="1260"/>
                  </a:cubicBezTo>
                  <a:cubicBezTo>
                    <a:pt x="7197" y="6277"/>
                    <a:pt x="4151" y="11171"/>
                    <a:pt x="1409" y="7556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6" name="Freeform: Shape 405">
              <a:extLst>
                <a:ext uri="{FF2B5EF4-FFF2-40B4-BE49-F238E27FC236}">
                  <a16:creationId xmlns:a16="http://schemas.microsoft.com/office/drawing/2014/main" id="{82A0DE5B-A5F0-30F2-6A23-C77829AC61F3}"/>
                </a:ext>
              </a:extLst>
            </p:cNvPr>
            <p:cNvSpPr/>
            <p:nvPr/>
          </p:nvSpPr>
          <p:spPr>
            <a:xfrm>
              <a:off x="4174657" y="1709136"/>
              <a:ext cx="27497" cy="39246"/>
            </a:xfrm>
            <a:custGeom>
              <a:avLst/>
              <a:gdLst>
                <a:gd name="connsiteX0" fmla="*/ 0 w 27497"/>
                <a:gd name="connsiteY0" fmla="*/ 15740 h 39246"/>
                <a:gd name="connsiteX1" fmla="*/ 27498 w 27497"/>
                <a:gd name="connsiteY1" fmla="*/ 35093 h 39246"/>
                <a:gd name="connsiteX2" fmla="*/ 19882 w 27497"/>
                <a:gd name="connsiteY2" fmla="*/ 0 h 39246"/>
                <a:gd name="connsiteX3" fmla="*/ 0 w 27497"/>
                <a:gd name="connsiteY3" fmla="*/ 15740 h 39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497" h="39246">
                  <a:moveTo>
                    <a:pt x="0" y="15740"/>
                  </a:moveTo>
                  <a:cubicBezTo>
                    <a:pt x="13688" y="22279"/>
                    <a:pt x="15983" y="49512"/>
                    <a:pt x="27498" y="35093"/>
                  </a:cubicBezTo>
                  <a:cubicBezTo>
                    <a:pt x="14480" y="22583"/>
                    <a:pt x="31823" y="12409"/>
                    <a:pt x="19882" y="0"/>
                  </a:cubicBezTo>
                  <a:cubicBezTo>
                    <a:pt x="18907" y="24188"/>
                    <a:pt x="7108" y="3595"/>
                    <a:pt x="0" y="15740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7" name="Freeform: Shape 406">
              <a:extLst>
                <a:ext uri="{FF2B5EF4-FFF2-40B4-BE49-F238E27FC236}">
                  <a16:creationId xmlns:a16="http://schemas.microsoft.com/office/drawing/2014/main" id="{CD304571-7CEB-9F17-361C-39E03092C773}"/>
                </a:ext>
              </a:extLst>
            </p:cNvPr>
            <p:cNvSpPr/>
            <p:nvPr/>
          </p:nvSpPr>
          <p:spPr>
            <a:xfrm>
              <a:off x="3715199" y="769180"/>
              <a:ext cx="18394" cy="24071"/>
            </a:xfrm>
            <a:custGeom>
              <a:avLst/>
              <a:gdLst>
                <a:gd name="connsiteX0" fmla="*/ 0 w 18394"/>
                <a:gd name="connsiteY0" fmla="*/ 22908 h 24071"/>
                <a:gd name="connsiteX1" fmla="*/ 15800 w 18394"/>
                <a:gd name="connsiteY1" fmla="*/ 0 h 24071"/>
                <a:gd name="connsiteX2" fmla="*/ 0 w 18394"/>
                <a:gd name="connsiteY2" fmla="*/ 22908 h 2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394" h="24071">
                  <a:moveTo>
                    <a:pt x="0" y="22908"/>
                  </a:moveTo>
                  <a:cubicBezTo>
                    <a:pt x="9931" y="27538"/>
                    <a:pt x="24329" y="18034"/>
                    <a:pt x="15800" y="0"/>
                  </a:cubicBezTo>
                  <a:cubicBezTo>
                    <a:pt x="7331" y="10195"/>
                    <a:pt x="4123" y="6945"/>
                    <a:pt x="0" y="22908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8" name="Freeform: Shape 407">
              <a:extLst>
                <a:ext uri="{FF2B5EF4-FFF2-40B4-BE49-F238E27FC236}">
                  <a16:creationId xmlns:a16="http://schemas.microsoft.com/office/drawing/2014/main" id="{B6E2A3FC-304E-8FEF-D7E8-C44A2E112963}"/>
                </a:ext>
              </a:extLst>
            </p:cNvPr>
            <p:cNvSpPr/>
            <p:nvPr/>
          </p:nvSpPr>
          <p:spPr>
            <a:xfrm>
              <a:off x="4247869" y="1723413"/>
              <a:ext cx="53512" cy="41583"/>
            </a:xfrm>
            <a:custGeom>
              <a:avLst/>
              <a:gdLst>
                <a:gd name="connsiteX0" fmla="*/ 0 w 53512"/>
                <a:gd name="connsiteY0" fmla="*/ 7149 h 41583"/>
                <a:gd name="connsiteX1" fmla="*/ 25629 w 53512"/>
                <a:gd name="connsiteY1" fmla="*/ 16044 h 41583"/>
                <a:gd name="connsiteX2" fmla="*/ 18440 w 53512"/>
                <a:gd name="connsiteY2" fmla="*/ 39602 h 41583"/>
                <a:gd name="connsiteX3" fmla="*/ 53513 w 53512"/>
                <a:gd name="connsiteY3" fmla="*/ 21588 h 41583"/>
                <a:gd name="connsiteX4" fmla="*/ 41206 w 53512"/>
                <a:gd name="connsiteY4" fmla="*/ 0 h 41583"/>
                <a:gd name="connsiteX5" fmla="*/ 47136 w 53512"/>
                <a:gd name="connsiteY5" fmla="*/ 17668 h 41583"/>
                <a:gd name="connsiteX6" fmla="*/ 0 w 53512"/>
                <a:gd name="connsiteY6" fmla="*/ 7149 h 41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512" h="41583">
                  <a:moveTo>
                    <a:pt x="0" y="7149"/>
                  </a:moveTo>
                  <a:cubicBezTo>
                    <a:pt x="8123" y="23436"/>
                    <a:pt x="17140" y="10865"/>
                    <a:pt x="25629" y="16044"/>
                  </a:cubicBezTo>
                  <a:cubicBezTo>
                    <a:pt x="29772" y="24370"/>
                    <a:pt x="24329" y="32026"/>
                    <a:pt x="18440" y="39602"/>
                  </a:cubicBezTo>
                  <a:cubicBezTo>
                    <a:pt x="33245" y="50040"/>
                    <a:pt x="33326" y="15557"/>
                    <a:pt x="53513" y="21588"/>
                  </a:cubicBezTo>
                  <a:cubicBezTo>
                    <a:pt x="49593" y="6560"/>
                    <a:pt x="49045" y="13181"/>
                    <a:pt x="41206" y="0"/>
                  </a:cubicBezTo>
                  <a:cubicBezTo>
                    <a:pt x="31377" y="12266"/>
                    <a:pt x="44435" y="4387"/>
                    <a:pt x="47136" y="17668"/>
                  </a:cubicBezTo>
                  <a:cubicBezTo>
                    <a:pt x="31336" y="17912"/>
                    <a:pt x="16186" y="-5117"/>
                    <a:pt x="0" y="7149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9" name="Freeform: Shape 408">
              <a:extLst>
                <a:ext uri="{FF2B5EF4-FFF2-40B4-BE49-F238E27FC236}">
                  <a16:creationId xmlns:a16="http://schemas.microsoft.com/office/drawing/2014/main" id="{E0969FE0-3CF4-5C73-901E-EA6DC8BC18C0}"/>
                </a:ext>
              </a:extLst>
            </p:cNvPr>
            <p:cNvSpPr/>
            <p:nvPr/>
          </p:nvSpPr>
          <p:spPr>
            <a:xfrm>
              <a:off x="4042673" y="1221730"/>
              <a:ext cx="24207" cy="20460"/>
            </a:xfrm>
            <a:custGeom>
              <a:avLst/>
              <a:gdLst>
                <a:gd name="connsiteX0" fmla="*/ 0 w 24207"/>
                <a:gd name="connsiteY0" fmla="*/ 16717 h 20460"/>
                <a:gd name="connsiteX1" fmla="*/ 24208 w 24207"/>
                <a:gd name="connsiteY1" fmla="*/ 1303 h 20460"/>
                <a:gd name="connsiteX2" fmla="*/ 0 w 24207"/>
                <a:gd name="connsiteY2" fmla="*/ 16717 h 2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207" h="20460">
                  <a:moveTo>
                    <a:pt x="0" y="16717"/>
                  </a:moveTo>
                  <a:cubicBezTo>
                    <a:pt x="9078" y="27359"/>
                    <a:pt x="20227" y="13123"/>
                    <a:pt x="24208" y="1303"/>
                  </a:cubicBezTo>
                  <a:cubicBezTo>
                    <a:pt x="14845" y="-1256"/>
                    <a:pt x="4163" y="-1804"/>
                    <a:pt x="0" y="16717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0" name="Freeform: Shape 409">
              <a:extLst>
                <a:ext uri="{FF2B5EF4-FFF2-40B4-BE49-F238E27FC236}">
                  <a16:creationId xmlns:a16="http://schemas.microsoft.com/office/drawing/2014/main" id="{6F8D6FB5-D790-E37E-1008-F32ACA4B0299}"/>
                </a:ext>
              </a:extLst>
            </p:cNvPr>
            <p:cNvSpPr/>
            <p:nvPr/>
          </p:nvSpPr>
          <p:spPr>
            <a:xfrm>
              <a:off x="3910140" y="972747"/>
              <a:ext cx="11068" cy="24821"/>
            </a:xfrm>
            <a:custGeom>
              <a:avLst/>
              <a:gdLst>
                <a:gd name="connsiteX0" fmla="*/ 0 w 11068"/>
                <a:gd name="connsiteY0" fmla="*/ 10423 h 24821"/>
                <a:gd name="connsiteX1" fmla="*/ 8184 w 11068"/>
                <a:gd name="connsiteY1" fmla="*/ 24822 h 24821"/>
                <a:gd name="connsiteX2" fmla="*/ 11068 w 11068"/>
                <a:gd name="connsiteY2" fmla="*/ 959 h 24821"/>
                <a:gd name="connsiteX3" fmla="*/ 0 w 11068"/>
                <a:gd name="connsiteY3" fmla="*/ 10423 h 24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68" h="24821">
                  <a:moveTo>
                    <a:pt x="0" y="10423"/>
                  </a:moveTo>
                  <a:cubicBezTo>
                    <a:pt x="7839" y="12149"/>
                    <a:pt x="2396" y="15297"/>
                    <a:pt x="8184" y="24822"/>
                  </a:cubicBezTo>
                  <a:cubicBezTo>
                    <a:pt x="12144" y="17084"/>
                    <a:pt x="10073" y="8880"/>
                    <a:pt x="11068" y="959"/>
                  </a:cubicBezTo>
                  <a:cubicBezTo>
                    <a:pt x="7595" y="-2960"/>
                    <a:pt x="3716" y="6118"/>
                    <a:pt x="0" y="10423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1" name="Freeform: Shape 410">
              <a:extLst>
                <a:ext uri="{FF2B5EF4-FFF2-40B4-BE49-F238E27FC236}">
                  <a16:creationId xmlns:a16="http://schemas.microsoft.com/office/drawing/2014/main" id="{99461A6C-1B4E-F5CA-9211-038C3D5303EB}"/>
                </a:ext>
              </a:extLst>
            </p:cNvPr>
            <p:cNvSpPr/>
            <p:nvPr/>
          </p:nvSpPr>
          <p:spPr>
            <a:xfrm>
              <a:off x="4106949" y="1031001"/>
              <a:ext cx="28309" cy="11815"/>
            </a:xfrm>
            <a:custGeom>
              <a:avLst/>
              <a:gdLst>
                <a:gd name="connsiteX0" fmla="*/ 0 w 28309"/>
                <a:gd name="connsiteY0" fmla="*/ 8850 h 11815"/>
                <a:gd name="connsiteX1" fmla="*/ 28310 w 28309"/>
                <a:gd name="connsiteY1" fmla="*/ 665 h 11815"/>
                <a:gd name="connsiteX2" fmla="*/ 0 w 28309"/>
                <a:gd name="connsiteY2" fmla="*/ 8850 h 11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309" h="11815">
                  <a:moveTo>
                    <a:pt x="0" y="8850"/>
                  </a:moveTo>
                  <a:cubicBezTo>
                    <a:pt x="9261" y="12586"/>
                    <a:pt x="18521" y="15328"/>
                    <a:pt x="28310" y="665"/>
                  </a:cubicBezTo>
                  <a:cubicBezTo>
                    <a:pt x="19232" y="6352"/>
                    <a:pt x="2660" y="-8758"/>
                    <a:pt x="0" y="8850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2" name="Freeform: Shape 411">
              <a:extLst>
                <a:ext uri="{FF2B5EF4-FFF2-40B4-BE49-F238E27FC236}">
                  <a16:creationId xmlns:a16="http://schemas.microsoft.com/office/drawing/2014/main" id="{73B7D78E-CF61-27AC-EB7C-EC95F8FDE139}"/>
                </a:ext>
              </a:extLst>
            </p:cNvPr>
            <p:cNvSpPr/>
            <p:nvPr/>
          </p:nvSpPr>
          <p:spPr>
            <a:xfrm>
              <a:off x="3983514" y="616136"/>
              <a:ext cx="16622" cy="21871"/>
            </a:xfrm>
            <a:custGeom>
              <a:avLst/>
              <a:gdLst>
                <a:gd name="connsiteX0" fmla="*/ 0 w 16622"/>
                <a:gd name="connsiteY0" fmla="*/ 10377 h 21871"/>
                <a:gd name="connsiteX1" fmla="*/ 14764 w 16622"/>
                <a:gd name="connsiteY1" fmla="*/ 21872 h 21871"/>
                <a:gd name="connsiteX2" fmla="*/ 11129 w 16622"/>
                <a:gd name="connsiteY2" fmla="*/ 954 h 21871"/>
                <a:gd name="connsiteX3" fmla="*/ 0 w 16622"/>
                <a:gd name="connsiteY3" fmla="*/ 10377 h 21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622" h="21871">
                  <a:moveTo>
                    <a:pt x="0" y="10377"/>
                  </a:moveTo>
                  <a:cubicBezTo>
                    <a:pt x="4772" y="19881"/>
                    <a:pt x="9911" y="16429"/>
                    <a:pt x="14764" y="21872"/>
                  </a:cubicBezTo>
                  <a:cubicBezTo>
                    <a:pt x="22400" y="15556"/>
                    <a:pt x="3534" y="7189"/>
                    <a:pt x="11129" y="954"/>
                  </a:cubicBezTo>
                  <a:cubicBezTo>
                    <a:pt x="7595" y="-2945"/>
                    <a:pt x="3777" y="6092"/>
                    <a:pt x="0" y="10377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3" name="Freeform: Shape 412">
              <a:extLst>
                <a:ext uri="{FF2B5EF4-FFF2-40B4-BE49-F238E27FC236}">
                  <a16:creationId xmlns:a16="http://schemas.microsoft.com/office/drawing/2014/main" id="{4F30D4E2-8302-C8CB-13A8-7EDD011E19A4}"/>
                </a:ext>
              </a:extLst>
            </p:cNvPr>
            <p:cNvSpPr/>
            <p:nvPr/>
          </p:nvSpPr>
          <p:spPr>
            <a:xfrm>
              <a:off x="3877240" y="420179"/>
              <a:ext cx="26258" cy="15905"/>
            </a:xfrm>
            <a:custGeom>
              <a:avLst/>
              <a:gdLst>
                <a:gd name="connsiteX0" fmla="*/ 0 w 26258"/>
                <a:gd name="connsiteY0" fmla="*/ 11799 h 15905"/>
                <a:gd name="connsiteX1" fmla="*/ 26259 w 26258"/>
                <a:gd name="connsiteY1" fmla="*/ 0 h 15905"/>
                <a:gd name="connsiteX2" fmla="*/ 0 w 26258"/>
                <a:gd name="connsiteY2" fmla="*/ 11799 h 15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258" h="15905">
                  <a:moveTo>
                    <a:pt x="0" y="11799"/>
                  </a:moveTo>
                  <a:cubicBezTo>
                    <a:pt x="8327" y="20999"/>
                    <a:pt x="17161" y="13729"/>
                    <a:pt x="26259" y="0"/>
                  </a:cubicBezTo>
                  <a:cubicBezTo>
                    <a:pt x="17810" y="2803"/>
                    <a:pt x="2011" y="-2884"/>
                    <a:pt x="0" y="11799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4" name="Freeform: Shape 413">
              <a:extLst>
                <a:ext uri="{FF2B5EF4-FFF2-40B4-BE49-F238E27FC236}">
                  <a16:creationId xmlns:a16="http://schemas.microsoft.com/office/drawing/2014/main" id="{A817FBF7-BC23-E917-85D9-99658B727BD1}"/>
                </a:ext>
              </a:extLst>
            </p:cNvPr>
            <p:cNvSpPr/>
            <p:nvPr/>
          </p:nvSpPr>
          <p:spPr>
            <a:xfrm>
              <a:off x="4327783" y="1154895"/>
              <a:ext cx="13469" cy="19986"/>
            </a:xfrm>
            <a:custGeom>
              <a:avLst/>
              <a:gdLst>
                <a:gd name="connsiteX0" fmla="*/ 0 w 13469"/>
                <a:gd name="connsiteY0" fmla="*/ 5588 h 19986"/>
                <a:gd name="connsiteX1" fmla="*/ 8144 w 13469"/>
                <a:gd name="connsiteY1" fmla="*/ 19986 h 19986"/>
                <a:gd name="connsiteX2" fmla="*/ 12652 w 13469"/>
                <a:gd name="connsiteY2" fmla="*/ 13508 h 19986"/>
                <a:gd name="connsiteX3" fmla="*/ 0 w 13469"/>
                <a:gd name="connsiteY3" fmla="*/ 5588 h 19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69" h="19986">
                  <a:moveTo>
                    <a:pt x="0" y="5588"/>
                  </a:moveTo>
                  <a:cubicBezTo>
                    <a:pt x="2701" y="10401"/>
                    <a:pt x="5463" y="15254"/>
                    <a:pt x="8144" y="19986"/>
                  </a:cubicBezTo>
                  <a:cubicBezTo>
                    <a:pt x="8936" y="14889"/>
                    <a:pt x="9728" y="9812"/>
                    <a:pt x="12652" y="13508"/>
                  </a:cubicBezTo>
                  <a:cubicBezTo>
                    <a:pt x="16876" y="3252"/>
                    <a:pt x="3534" y="-6476"/>
                    <a:pt x="0" y="5588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5" name="Freeform: Shape 414">
              <a:extLst>
                <a:ext uri="{FF2B5EF4-FFF2-40B4-BE49-F238E27FC236}">
                  <a16:creationId xmlns:a16="http://schemas.microsoft.com/office/drawing/2014/main" id="{107CD35F-BBD9-B7A4-2976-66CEB92435F9}"/>
                </a:ext>
              </a:extLst>
            </p:cNvPr>
            <p:cNvSpPr/>
            <p:nvPr/>
          </p:nvSpPr>
          <p:spPr>
            <a:xfrm>
              <a:off x="4037494" y="536181"/>
              <a:ext cx="41429" cy="38017"/>
            </a:xfrm>
            <a:custGeom>
              <a:avLst/>
              <a:gdLst>
                <a:gd name="connsiteX0" fmla="*/ 0 w 41429"/>
                <a:gd name="connsiteY0" fmla="*/ 18643 h 38017"/>
                <a:gd name="connsiteX1" fmla="*/ 27457 w 41429"/>
                <a:gd name="connsiteY1" fmla="*/ 38017 h 38017"/>
                <a:gd name="connsiteX2" fmla="*/ 26056 w 41429"/>
                <a:gd name="connsiteY2" fmla="*/ 13769 h 38017"/>
                <a:gd name="connsiteX3" fmla="*/ 41429 w 41429"/>
                <a:gd name="connsiteY3" fmla="*/ 4610 h 38017"/>
                <a:gd name="connsiteX4" fmla="*/ 26442 w 41429"/>
                <a:gd name="connsiteY4" fmla="*/ 0 h 38017"/>
                <a:gd name="connsiteX5" fmla="*/ 0 w 41429"/>
                <a:gd name="connsiteY5" fmla="*/ 18643 h 38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429" h="38017">
                  <a:moveTo>
                    <a:pt x="0" y="18643"/>
                  </a:moveTo>
                  <a:cubicBezTo>
                    <a:pt x="8997" y="30625"/>
                    <a:pt x="18745" y="18054"/>
                    <a:pt x="27457" y="38017"/>
                  </a:cubicBezTo>
                  <a:cubicBezTo>
                    <a:pt x="31539" y="30300"/>
                    <a:pt x="26503" y="21872"/>
                    <a:pt x="26056" y="13769"/>
                  </a:cubicBezTo>
                  <a:cubicBezTo>
                    <a:pt x="32209" y="7737"/>
                    <a:pt x="41145" y="20958"/>
                    <a:pt x="41429" y="4610"/>
                  </a:cubicBezTo>
                  <a:cubicBezTo>
                    <a:pt x="36576" y="-975"/>
                    <a:pt x="31052" y="14500"/>
                    <a:pt x="26442" y="0"/>
                  </a:cubicBezTo>
                  <a:cubicBezTo>
                    <a:pt x="21933" y="24065"/>
                    <a:pt x="10317" y="3534"/>
                    <a:pt x="0" y="18643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6" name="Freeform: Shape 415">
              <a:extLst>
                <a:ext uri="{FF2B5EF4-FFF2-40B4-BE49-F238E27FC236}">
                  <a16:creationId xmlns:a16="http://schemas.microsoft.com/office/drawing/2014/main" id="{E9EF2497-E134-C14A-5129-B26701091E69}"/>
                </a:ext>
              </a:extLst>
            </p:cNvPr>
            <p:cNvSpPr/>
            <p:nvPr/>
          </p:nvSpPr>
          <p:spPr>
            <a:xfrm>
              <a:off x="4371080" y="1064119"/>
              <a:ext cx="13770" cy="25643"/>
            </a:xfrm>
            <a:custGeom>
              <a:avLst/>
              <a:gdLst>
                <a:gd name="connsiteX0" fmla="*/ 0 w 13770"/>
                <a:gd name="connsiteY0" fmla="*/ 20329 h 25643"/>
                <a:gd name="connsiteX1" fmla="*/ 10642 w 13770"/>
                <a:gd name="connsiteY1" fmla="*/ 24695 h 25643"/>
                <a:gd name="connsiteX2" fmla="*/ 4935 w 13770"/>
                <a:gd name="connsiteY2" fmla="*/ 0 h 25643"/>
                <a:gd name="connsiteX3" fmla="*/ 0 w 13770"/>
                <a:gd name="connsiteY3" fmla="*/ 20329 h 2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70" h="25643">
                  <a:moveTo>
                    <a:pt x="0" y="20329"/>
                  </a:moveTo>
                  <a:cubicBezTo>
                    <a:pt x="3595" y="20430"/>
                    <a:pt x="6946" y="28310"/>
                    <a:pt x="10642" y="24695"/>
                  </a:cubicBezTo>
                  <a:cubicBezTo>
                    <a:pt x="17790" y="15638"/>
                    <a:pt x="11312" y="223"/>
                    <a:pt x="4935" y="0"/>
                  </a:cubicBezTo>
                  <a:cubicBezTo>
                    <a:pt x="-4894" y="6174"/>
                    <a:pt x="9850" y="14196"/>
                    <a:pt x="0" y="20329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7" name="Freeform: Shape 416">
              <a:extLst>
                <a:ext uri="{FF2B5EF4-FFF2-40B4-BE49-F238E27FC236}">
                  <a16:creationId xmlns:a16="http://schemas.microsoft.com/office/drawing/2014/main" id="{1DE9EF1B-115D-0441-1A44-AAC95802D3D4}"/>
                </a:ext>
              </a:extLst>
            </p:cNvPr>
            <p:cNvSpPr/>
            <p:nvPr/>
          </p:nvSpPr>
          <p:spPr>
            <a:xfrm>
              <a:off x="4162797" y="550722"/>
              <a:ext cx="30178" cy="16084"/>
            </a:xfrm>
            <a:custGeom>
              <a:avLst/>
              <a:gdLst>
                <a:gd name="connsiteX0" fmla="*/ 0 w 30178"/>
                <a:gd name="connsiteY0" fmla="*/ 0 h 16084"/>
                <a:gd name="connsiteX1" fmla="*/ 30178 w 30178"/>
                <a:gd name="connsiteY1" fmla="*/ 2396 h 16084"/>
                <a:gd name="connsiteX2" fmla="*/ 0 w 30178"/>
                <a:gd name="connsiteY2" fmla="*/ 0 h 16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178" h="16084">
                  <a:moveTo>
                    <a:pt x="0" y="0"/>
                  </a:moveTo>
                  <a:cubicBezTo>
                    <a:pt x="305" y="17323"/>
                    <a:pt x="28452" y="24228"/>
                    <a:pt x="30178" y="2396"/>
                  </a:cubicBezTo>
                  <a:cubicBezTo>
                    <a:pt x="20044" y="4224"/>
                    <a:pt x="9707" y="13404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8" name="Freeform: Shape 417">
              <a:extLst>
                <a:ext uri="{FF2B5EF4-FFF2-40B4-BE49-F238E27FC236}">
                  <a16:creationId xmlns:a16="http://schemas.microsoft.com/office/drawing/2014/main" id="{2B5185F0-5B64-F005-32F6-3D04DACF5953}"/>
                </a:ext>
              </a:extLst>
            </p:cNvPr>
            <p:cNvSpPr/>
            <p:nvPr/>
          </p:nvSpPr>
          <p:spPr>
            <a:xfrm>
              <a:off x="4147099" y="423530"/>
              <a:ext cx="21750" cy="12163"/>
            </a:xfrm>
            <a:custGeom>
              <a:avLst/>
              <a:gdLst>
                <a:gd name="connsiteX0" fmla="*/ 0 w 21750"/>
                <a:gd name="connsiteY0" fmla="*/ 5260 h 12163"/>
                <a:gd name="connsiteX1" fmla="*/ 21750 w 21750"/>
                <a:gd name="connsiteY1" fmla="*/ 0 h 12163"/>
                <a:gd name="connsiteX2" fmla="*/ 0 w 21750"/>
                <a:gd name="connsiteY2" fmla="*/ 5260 h 12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750" h="12163">
                  <a:moveTo>
                    <a:pt x="0" y="5260"/>
                  </a:moveTo>
                  <a:cubicBezTo>
                    <a:pt x="6864" y="16348"/>
                    <a:pt x="14135" y="13708"/>
                    <a:pt x="21750" y="0"/>
                  </a:cubicBezTo>
                  <a:cubicBezTo>
                    <a:pt x="14460" y="2539"/>
                    <a:pt x="7473" y="-4082"/>
                    <a:pt x="0" y="5260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9" name="Freeform: Shape 418">
              <a:extLst>
                <a:ext uri="{FF2B5EF4-FFF2-40B4-BE49-F238E27FC236}">
                  <a16:creationId xmlns:a16="http://schemas.microsoft.com/office/drawing/2014/main" id="{6ACD7E4C-C710-0F02-FA4F-D7EA16F423EC}"/>
                </a:ext>
              </a:extLst>
            </p:cNvPr>
            <p:cNvSpPr/>
            <p:nvPr/>
          </p:nvSpPr>
          <p:spPr>
            <a:xfrm>
              <a:off x="4268787" y="609646"/>
              <a:ext cx="21527" cy="11584"/>
            </a:xfrm>
            <a:custGeom>
              <a:avLst/>
              <a:gdLst>
                <a:gd name="connsiteX0" fmla="*/ 0 w 21527"/>
                <a:gd name="connsiteY0" fmla="*/ 4520 h 11584"/>
                <a:gd name="connsiteX1" fmla="*/ 21527 w 21527"/>
                <a:gd name="connsiteY1" fmla="*/ 6225 h 11584"/>
                <a:gd name="connsiteX2" fmla="*/ 0 w 21527"/>
                <a:gd name="connsiteY2" fmla="*/ 4520 h 11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527" h="11584">
                  <a:moveTo>
                    <a:pt x="0" y="4520"/>
                  </a:moveTo>
                  <a:cubicBezTo>
                    <a:pt x="7128" y="7769"/>
                    <a:pt x="14013" y="17639"/>
                    <a:pt x="21527" y="6225"/>
                  </a:cubicBezTo>
                  <a:cubicBezTo>
                    <a:pt x="14500" y="1230"/>
                    <a:pt x="7453" y="-3989"/>
                    <a:pt x="0" y="4520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0" name="Freeform: Shape 419">
              <a:extLst>
                <a:ext uri="{FF2B5EF4-FFF2-40B4-BE49-F238E27FC236}">
                  <a16:creationId xmlns:a16="http://schemas.microsoft.com/office/drawing/2014/main" id="{D52EED60-9736-451B-22EA-F697C7DCF87D}"/>
                </a:ext>
              </a:extLst>
            </p:cNvPr>
            <p:cNvSpPr/>
            <p:nvPr/>
          </p:nvSpPr>
          <p:spPr>
            <a:xfrm>
              <a:off x="4345492" y="634616"/>
              <a:ext cx="15541" cy="17708"/>
            </a:xfrm>
            <a:custGeom>
              <a:avLst/>
              <a:gdLst>
                <a:gd name="connsiteX0" fmla="*/ 0 w 15541"/>
                <a:gd name="connsiteY0" fmla="*/ 13099 h 17708"/>
                <a:gd name="connsiteX1" fmla="*/ 14947 w 15541"/>
                <a:gd name="connsiteY1" fmla="*/ 17709 h 17708"/>
                <a:gd name="connsiteX2" fmla="*/ 9017 w 15541"/>
                <a:gd name="connsiteY2" fmla="*/ 0 h 17708"/>
                <a:gd name="connsiteX3" fmla="*/ 0 w 15541"/>
                <a:gd name="connsiteY3" fmla="*/ 13099 h 17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41" h="17708">
                  <a:moveTo>
                    <a:pt x="0" y="13099"/>
                  </a:moveTo>
                  <a:cubicBezTo>
                    <a:pt x="4833" y="19516"/>
                    <a:pt x="10134" y="11271"/>
                    <a:pt x="14947" y="17709"/>
                  </a:cubicBezTo>
                  <a:cubicBezTo>
                    <a:pt x="17384" y="12205"/>
                    <a:pt x="11718" y="6011"/>
                    <a:pt x="9017" y="0"/>
                  </a:cubicBezTo>
                  <a:cubicBezTo>
                    <a:pt x="6011" y="4407"/>
                    <a:pt x="2985" y="8773"/>
                    <a:pt x="0" y="13099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1" name="Freeform: Shape 420">
              <a:extLst>
                <a:ext uri="{FF2B5EF4-FFF2-40B4-BE49-F238E27FC236}">
                  <a16:creationId xmlns:a16="http://schemas.microsoft.com/office/drawing/2014/main" id="{1724FE51-2BEC-06E6-2E54-2EC74847FC19}"/>
                </a:ext>
              </a:extLst>
            </p:cNvPr>
            <p:cNvSpPr/>
            <p:nvPr/>
          </p:nvSpPr>
          <p:spPr>
            <a:xfrm>
              <a:off x="4378107" y="633054"/>
              <a:ext cx="17357" cy="15087"/>
            </a:xfrm>
            <a:custGeom>
              <a:avLst/>
              <a:gdLst>
                <a:gd name="connsiteX0" fmla="*/ 0 w 17357"/>
                <a:gd name="connsiteY0" fmla="*/ 6883 h 15087"/>
                <a:gd name="connsiteX1" fmla="*/ 16998 w 17357"/>
                <a:gd name="connsiteY1" fmla="*/ 15088 h 15087"/>
                <a:gd name="connsiteX2" fmla="*/ 0 w 17357"/>
                <a:gd name="connsiteY2" fmla="*/ 6883 h 15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357" h="15087">
                  <a:moveTo>
                    <a:pt x="0" y="6883"/>
                  </a:moveTo>
                  <a:cubicBezTo>
                    <a:pt x="5361" y="19718"/>
                    <a:pt x="11494" y="7594"/>
                    <a:pt x="16998" y="15088"/>
                  </a:cubicBezTo>
                  <a:cubicBezTo>
                    <a:pt x="19841" y="7634"/>
                    <a:pt x="5016" y="-9547"/>
                    <a:pt x="0" y="6883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2" name="Freeform: Shape 421">
              <a:extLst>
                <a:ext uri="{FF2B5EF4-FFF2-40B4-BE49-F238E27FC236}">
                  <a16:creationId xmlns:a16="http://schemas.microsoft.com/office/drawing/2014/main" id="{8B1416F6-8FD3-4669-B1A8-9378EEFCB8CA}"/>
                </a:ext>
              </a:extLst>
            </p:cNvPr>
            <p:cNvSpPr/>
            <p:nvPr/>
          </p:nvSpPr>
          <p:spPr>
            <a:xfrm>
              <a:off x="4674723" y="1109529"/>
              <a:ext cx="25088" cy="30483"/>
            </a:xfrm>
            <a:custGeom>
              <a:avLst/>
              <a:gdLst>
                <a:gd name="connsiteX0" fmla="*/ 3300 w 25088"/>
                <a:gd name="connsiteY0" fmla="*/ 29833 h 30483"/>
                <a:gd name="connsiteX1" fmla="*/ 3523 w 25088"/>
                <a:gd name="connsiteY1" fmla="*/ 22908 h 30483"/>
                <a:gd name="connsiteX2" fmla="*/ 11931 w 25088"/>
                <a:gd name="connsiteY2" fmla="*/ 30483 h 30483"/>
                <a:gd name="connsiteX3" fmla="*/ 23222 w 25088"/>
                <a:gd name="connsiteY3" fmla="*/ 14094 h 30483"/>
                <a:gd name="connsiteX4" fmla="*/ 19323 w 25088"/>
                <a:gd name="connsiteY4" fmla="*/ 0 h 30483"/>
                <a:gd name="connsiteX5" fmla="*/ 3300 w 25088"/>
                <a:gd name="connsiteY5" fmla="*/ 29833 h 30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088" h="30483">
                  <a:moveTo>
                    <a:pt x="3300" y="29833"/>
                  </a:moveTo>
                  <a:cubicBezTo>
                    <a:pt x="5615" y="27721"/>
                    <a:pt x="4620" y="25304"/>
                    <a:pt x="3523" y="22908"/>
                  </a:cubicBezTo>
                  <a:cubicBezTo>
                    <a:pt x="6488" y="19659"/>
                    <a:pt x="9128" y="26767"/>
                    <a:pt x="11931" y="30483"/>
                  </a:cubicBezTo>
                  <a:cubicBezTo>
                    <a:pt x="17170" y="26807"/>
                    <a:pt x="15282" y="6357"/>
                    <a:pt x="23222" y="14094"/>
                  </a:cubicBezTo>
                  <a:cubicBezTo>
                    <a:pt x="30960" y="2133"/>
                    <a:pt x="11646" y="9159"/>
                    <a:pt x="19323" y="0"/>
                  </a:cubicBezTo>
                  <a:cubicBezTo>
                    <a:pt x="12560" y="1381"/>
                    <a:pt x="-7931" y="12977"/>
                    <a:pt x="3300" y="29833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3" name="Freeform: Shape 422">
              <a:extLst>
                <a:ext uri="{FF2B5EF4-FFF2-40B4-BE49-F238E27FC236}">
                  <a16:creationId xmlns:a16="http://schemas.microsoft.com/office/drawing/2014/main" id="{87135E19-55EF-3E3E-C114-B91C5BAC5A63}"/>
                </a:ext>
              </a:extLst>
            </p:cNvPr>
            <p:cNvSpPr/>
            <p:nvPr/>
          </p:nvSpPr>
          <p:spPr>
            <a:xfrm>
              <a:off x="4702474" y="1104310"/>
              <a:ext cx="23557" cy="28480"/>
            </a:xfrm>
            <a:custGeom>
              <a:avLst/>
              <a:gdLst>
                <a:gd name="connsiteX0" fmla="*/ 0 w 23557"/>
                <a:gd name="connsiteY0" fmla="*/ 12794 h 28480"/>
                <a:gd name="connsiteX1" fmla="*/ 8631 w 23557"/>
                <a:gd name="connsiteY1" fmla="*/ 13464 h 28480"/>
                <a:gd name="connsiteX2" fmla="*/ 12490 w 23557"/>
                <a:gd name="connsiteY2" fmla="*/ 27538 h 28480"/>
                <a:gd name="connsiteX3" fmla="*/ 23558 w 23557"/>
                <a:gd name="connsiteY3" fmla="*/ 18034 h 28480"/>
                <a:gd name="connsiteX4" fmla="*/ 13343 w 23557"/>
                <a:gd name="connsiteY4" fmla="*/ 0 h 28480"/>
                <a:gd name="connsiteX5" fmla="*/ 0 w 23557"/>
                <a:gd name="connsiteY5" fmla="*/ 12794 h 28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557" h="28480">
                  <a:moveTo>
                    <a:pt x="0" y="12794"/>
                  </a:moveTo>
                  <a:cubicBezTo>
                    <a:pt x="2681" y="20126"/>
                    <a:pt x="5605" y="17018"/>
                    <a:pt x="8631" y="13464"/>
                  </a:cubicBezTo>
                  <a:cubicBezTo>
                    <a:pt x="11698" y="18318"/>
                    <a:pt x="14784" y="23131"/>
                    <a:pt x="12490" y="27538"/>
                  </a:cubicBezTo>
                  <a:cubicBezTo>
                    <a:pt x="15983" y="31417"/>
                    <a:pt x="19841" y="22339"/>
                    <a:pt x="23558" y="18034"/>
                  </a:cubicBezTo>
                  <a:cubicBezTo>
                    <a:pt x="20126" y="12023"/>
                    <a:pt x="16714" y="6072"/>
                    <a:pt x="13343" y="0"/>
                  </a:cubicBezTo>
                  <a:cubicBezTo>
                    <a:pt x="8631" y="12287"/>
                    <a:pt x="4610" y="3452"/>
                    <a:pt x="0" y="12794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4" name="Freeform: Shape 423">
              <a:extLst>
                <a:ext uri="{FF2B5EF4-FFF2-40B4-BE49-F238E27FC236}">
                  <a16:creationId xmlns:a16="http://schemas.microsoft.com/office/drawing/2014/main" id="{E91D3CC2-0602-848D-F153-CDEA7181D9FE}"/>
                </a:ext>
              </a:extLst>
            </p:cNvPr>
            <p:cNvSpPr/>
            <p:nvPr/>
          </p:nvSpPr>
          <p:spPr>
            <a:xfrm>
              <a:off x="4749996" y="1174278"/>
              <a:ext cx="17445" cy="14243"/>
            </a:xfrm>
            <a:custGeom>
              <a:avLst/>
              <a:gdLst>
                <a:gd name="connsiteX0" fmla="*/ 0 w 17445"/>
                <a:gd name="connsiteY0" fmla="*/ 12078 h 14243"/>
                <a:gd name="connsiteX1" fmla="*/ 17445 w 17445"/>
                <a:gd name="connsiteY1" fmla="*/ 6534 h 14243"/>
                <a:gd name="connsiteX2" fmla="*/ 0 w 17445"/>
                <a:gd name="connsiteY2" fmla="*/ 12078 h 14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445" h="14243">
                  <a:moveTo>
                    <a:pt x="0" y="12078"/>
                  </a:moveTo>
                  <a:cubicBezTo>
                    <a:pt x="5605" y="16932"/>
                    <a:pt x="11454" y="12992"/>
                    <a:pt x="17445" y="6534"/>
                  </a:cubicBezTo>
                  <a:cubicBezTo>
                    <a:pt x="12063" y="-6260"/>
                    <a:pt x="6052" y="1985"/>
                    <a:pt x="0" y="12078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5" name="Freeform: Shape 424">
              <a:extLst>
                <a:ext uri="{FF2B5EF4-FFF2-40B4-BE49-F238E27FC236}">
                  <a16:creationId xmlns:a16="http://schemas.microsoft.com/office/drawing/2014/main" id="{82CD6A0C-4DC2-0B87-7536-886CB6571C8D}"/>
                </a:ext>
              </a:extLst>
            </p:cNvPr>
            <p:cNvSpPr/>
            <p:nvPr/>
          </p:nvSpPr>
          <p:spPr>
            <a:xfrm>
              <a:off x="4494338" y="666650"/>
              <a:ext cx="8487" cy="27873"/>
            </a:xfrm>
            <a:custGeom>
              <a:avLst/>
              <a:gdLst>
                <a:gd name="connsiteX0" fmla="*/ 847 w 8487"/>
                <a:gd name="connsiteY0" fmla="*/ 27247 h 27873"/>
                <a:gd name="connsiteX1" fmla="*/ 5986 w 8487"/>
                <a:gd name="connsiteY1" fmla="*/ 33 h 27873"/>
                <a:gd name="connsiteX2" fmla="*/ 847 w 8487"/>
                <a:gd name="connsiteY2" fmla="*/ 27247 h 27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487" h="27873">
                  <a:moveTo>
                    <a:pt x="847" y="27247"/>
                  </a:moveTo>
                  <a:cubicBezTo>
                    <a:pt x="10027" y="32080"/>
                    <a:pt x="9844" y="7588"/>
                    <a:pt x="5986" y="33"/>
                  </a:cubicBezTo>
                  <a:cubicBezTo>
                    <a:pt x="-4879" y="-881"/>
                    <a:pt x="2756" y="17255"/>
                    <a:pt x="847" y="27247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6" name="Freeform: Shape 425">
              <a:extLst>
                <a:ext uri="{FF2B5EF4-FFF2-40B4-BE49-F238E27FC236}">
                  <a16:creationId xmlns:a16="http://schemas.microsoft.com/office/drawing/2014/main" id="{FFA2B85C-5C4B-2F15-6DCD-D01CFC7F9EBB}"/>
                </a:ext>
              </a:extLst>
            </p:cNvPr>
            <p:cNvSpPr/>
            <p:nvPr/>
          </p:nvSpPr>
          <p:spPr>
            <a:xfrm>
              <a:off x="4479203" y="639840"/>
              <a:ext cx="32594" cy="19504"/>
            </a:xfrm>
            <a:custGeom>
              <a:avLst/>
              <a:gdLst>
                <a:gd name="connsiteX0" fmla="*/ 0 w 32594"/>
                <a:gd name="connsiteY0" fmla="*/ 11388 h 19504"/>
                <a:gd name="connsiteX1" fmla="*/ 32595 w 32594"/>
                <a:gd name="connsiteY1" fmla="*/ 3509 h 19504"/>
                <a:gd name="connsiteX2" fmla="*/ 0 w 32594"/>
                <a:gd name="connsiteY2" fmla="*/ 11388 h 19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594" h="19504">
                  <a:moveTo>
                    <a:pt x="0" y="11388"/>
                  </a:moveTo>
                  <a:cubicBezTo>
                    <a:pt x="11089" y="17907"/>
                    <a:pt x="26929" y="29057"/>
                    <a:pt x="32595" y="3509"/>
                  </a:cubicBezTo>
                  <a:cubicBezTo>
                    <a:pt x="21608" y="9825"/>
                    <a:pt x="11495" y="-12637"/>
                    <a:pt x="0" y="11388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7" name="Freeform: Shape 426">
              <a:extLst>
                <a:ext uri="{FF2B5EF4-FFF2-40B4-BE49-F238E27FC236}">
                  <a16:creationId xmlns:a16="http://schemas.microsoft.com/office/drawing/2014/main" id="{F49B9E76-8B7C-A963-3BA1-F95BCD944D38}"/>
                </a:ext>
              </a:extLst>
            </p:cNvPr>
            <p:cNvSpPr/>
            <p:nvPr/>
          </p:nvSpPr>
          <p:spPr>
            <a:xfrm>
              <a:off x="4510247" y="677792"/>
              <a:ext cx="21818" cy="13769"/>
            </a:xfrm>
            <a:custGeom>
              <a:avLst/>
              <a:gdLst>
                <a:gd name="connsiteX0" fmla="*/ 89 w 21818"/>
                <a:gd name="connsiteY0" fmla="*/ 13769 h 13769"/>
                <a:gd name="connsiteX1" fmla="*/ 21819 w 21818"/>
                <a:gd name="connsiteY1" fmla="*/ 8550 h 13769"/>
                <a:gd name="connsiteX2" fmla="*/ 515 w 21818"/>
                <a:gd name="connsiteY2" fmla="*/ 0 h 13769"/>
                <a:gd name="connsiteX3" fmla="*/ 89 w 21818"/>
                <a:gd name="connsiteY3" fmla="*/ 13769 h 13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818" h="13769">
                  <a:moveTo>
                    <a:pt x="89" y="13769"/>
                  </a:moveTo>
                  <a:cubicBezTo>
                    <a:pt x="7359" y="11251"/>
                    <a:pt x="14325" y="17871"/>
                    <a:pt x="21819" y="8550"/>
                  </a:cubicBezTo>
                  <a:cubicBezTo>
                    <a:pt x="14751" y="4386"/>
                    <a:pt x="7481" y="7494"/>
                    <a:pt x="515" y="0"/>
                  </a:cubicBezTo>
                  <a:cubicBezTo>
                    <a:pt x="-1455" y="4447"/>
                    <a:pt x="3074" y="9403"/>
                    <a:pt x="89" y="13769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8" name="Freeform: Shape 427">
              <a:extLst>
                <a:ext uri="{FF2B5EF4-FFF2-40B4-BE49-F238E27FC236}">
                  <a16:creationId xmlns:a16="http://schemas.microsoft.com/office/drawing/2014/main" id="{19A6FB1D-DF17-EC6B-30F8-414CAE347879}"/>
                </a:ext>
              </a:extLst>
            </p:cNvPr>
            <p:cNvSpPr/>
            <p:nvPr/>
          </p:nvSpPr>
          <p:spPr>
            <a:xfrm>
              <a:off x="4545165" y="722816"/>
              <a:ext cx="18112" cy="30178"/>
            </a:xfrm>
            <a:custGeom>
              <a:avLst/>
              <a:gdLst>
                <a:gd name="connsiteX0" fmla="*/ 0 w 18112"/>
                <a:gd name="connsiteY0" fmla="*/ 30178 h 30178"/>
                <a:gd name="connsiteX1" fmla="*/ 11718 w 18112"/>
                <a:gd name="connsiteY1" fmla="*/ 0 h 30178"/>
                <a:gd name="connsiteX2" fmla="*/ 0 w 18112"/>
                <a:gd name="connsiteY2" fmla="*/ 30178 h 3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12" h="30178">
                  <a:moveTo>
                    <a:pt x="0" y="30178"/>
                  </a:moveTo>
                  <a:cubicBezTo>
                    <a:pt x="19049" y="24817"/>
                    <a:pt x="23273" y="36677"/>
                    <a:pt x="11718" y="0"/>
                  </a:cubicBezTo>
                  <a:cubicBezTo>
                    <a:pt x="2396" y="9565"/>
                    <a:pt x="3148" y="20044"/>
                    <a:pt x="0" y="30178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9" name="Freeform: Shape 428">
              <a:extLst>
                <a:ext uri="{FF2B5EF4-FFF2-40B4-BE49-F238E27FC236}">
                  <a16:creationId xmlns:a16="http://schemas.microsoft.com/office/drawing/2014/main" id="{D4045F1E-F693-4697-F841-4A34EE9C9404}"/>
                </a:ext>
              </a:extLst>
            </p:cNvPr>
            <p:cNvSpPr/>
            <p:nvPr/>
          </p:nvSpPr>
          <p:spPr>
            <a:xfrm>
              <a:off x="4814800" y="1179119"/>
              <a:ext cx="21526" cy="13844"/>
            </a:xfrm>
            <a:custGeom>
              <a:avLst/>
              <a:gdLst>
                <a:gd name="connsiteX0" fmla="*/ 0 w 21526"/>
                <a:gd name="connsiteY0" fmla="*/ 5388 h 13844"/>
                <a:gd name="connsiteX1" fmla="*/ 21527 w 21526"/>
                <a:gd name="connsiteY1" fmla="*/ 7054 h 13844"/>
                <a:gd name="connsiteX2" fmla="*/ 0 w 21526"/>
                <a:gd name="connsiteY2" fmla="*/ 5388 h 1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526" h="13844">
                  <a:moveTo>
                    <a:pt x="0" y="5388"/>
                  </a:moveTo>
                  <a:cubicBezTo>
                    <a:pt x="6844" y="16071"/>
                    <a:pt x="14033" y="16639"/>
                    <a:pt x="21527" y="7054"/>
                  </a:cubicBezTo>
                  <a:cubicBezTo>
                    <a:pt x="14439" y="3804"/>
                    <a:pt x="7555" y="-6065"/>
                    <a:pt x="0" y="5388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0" name="Freeform: Shape 429">
              <a:extLst>
                <a:ext uri="{FF2B5EF4-FFF2-40B4-BE49-F238E27FC236}">
                  <a16:creationId xmlns:a16="http://schemas.microsoft.com/office/drawing/2014/main" id="{6C9E4774-2992-1537-31F5-0BFEA987C337}"/>
                </a:ext>
              </a:extLst>
            </p:cNvPr>
            <p:cNvSpPr/>
            <p:nvPr/>
          </p:nvSpPr>
          <p:spPr>
            <a:xfrm>
              <a:off x="4914348" y="1189642"/>
              <a:ext cx="55466" cy="34020"/>
            </a:xfrm>
            <a:custGeom>
              <a:avLst/>
              <a:gdLst>
                <a:gd name="connsiteX0" fmla="*/ 5000 w 55466"/>
                <a:gd name="connsiteY0" fmla="*/ 34021 h 34020"/>
                <a:gd name="connsiteX1" fmla="*/ 55467 w 55466"/>
                <a:gd name="connsiteY1" fmla="*/ 6828 h 34020"/>
                <a:gd name="connsiteX2" fmla="*/ 7681 w 55466"/>
                <a:gd name="connsiteY2" fmla="*/ 16962 h 34020"/>
                <a:gd name="connsiteX3" fmla="*/ 12413 w 55466"/>
                <a:gd name="connsiteY3" fmla="*/ 3518 h 34020"/>
                <a:gd name="connsiteX4" fmla="*/ 5000 w 55466"/>
                <a:gd name="connsiteY4" fmla="*/ 34021 h 3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466" h="34020">
                  <a:moveTo>
                    <a:pt x="5000" y="34021"/>
                  </a:moveTo>
                  <a:cubicBezTo>
                    <a:pt x="25796" y="15987"/>
                    <a:pt x="43079" y="33188"/>
                    <a:pt x="55467" y="6828"/>
                  </a:cubicBezTo>
                  <a:cubicBezTo>
                    <a:pt x="39646" y="6686"/>
                    <a:pt x="23806" y="7396"/>
                    <a:pt x="7681" y="16962"/>
                  </a:cubicBezTo>
                  <a:cubicBezTo>
                    <a:pt x="5650" y="12189"/>
                    <a:pt x="10057" y="7965"/>
                    <a:pt x="12413" y="3518"/>
                  </a:cubicBezTo>
                  <a:cubicBezTo>
                    <a:pt x="-1884" y="-9784"/>
                    <a:pt x="-3082" y="17774"/>
                    <a:pt x="5000" y="34021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1" name="Freeform: Shape 430">
              <a:extLst>
                <a:ext uri="{FF2B5EF4-FFF2-40B4-BE49-F238E27FC236}">
                  <a16:creationId xmlns:a16="http://schemas.microsoft.com/office/drawing/2014/main" id="{E205C4BF-0F49-3A70-2C10-FA5889555FC9}"/>
                </a:ext>
              </a:extLst>
            </p:cNvPr>
            <p:cNvSpPr/>
            <p:nvPr/>
          </p:nvSpPr>
          <p:spPr>
            <a:xfrm>
              <a:off x="4674918" y="704138"/>
              <a:ext cx="11844" cy="26264"/>
            </a:xfrm>
            <a:custGeom>
              <a:avLst/>
              <a:gdLst>
                <a:gd name="connsiteX0" fmla="*/ 485 w 11844"/>
                <a:gd name="connsiteY0" fmla="*/ 24425 h 26264"/>
                <a:gd name="connsiteX1" fmla="*/ 11776 w 11844"/>
                <a:gd name="connsiteY1" fmla="*/ 8036 h 26264"/>
                <a:gd name="connsiteX2" fmla="*/ 485 w 11844"/>
                <a:gd name="connsiteY2" fmla="*/ 24425 h 26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44" h="26264">
                  <a:moveTo>
                    <a:pt x="485" y="24425"/>
                  </a:moveTo>
                  <a:cubicBezTo>
                    <a:pt x="11573" y="34701"/>
                    <a:pt x="5176" y="-1894"/>
                    <a:pt x="11776" y="8036"/>
                  </a:cubicBezTo>
                  <a:cubicBezTo>
                    <a:pt x="13015" y="-14364"/>
                    <a:pt x="-2947" y="16322"/>
                    <a:pt x="485" y="24425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2" name="Freeform: Shape 431">
              <a:extLst>
                <a:ext uri="{FF2B5EF4-FFF2-40B4-BE49-F238E27FC236}">
                  <a16:creationId xmlns:a16="http://schemas.microsoft.com/office/drawing/2014/main" id="{9C2CCBE5-AD9B-A0F6-4D05-E9D718F379F3}"/>
                </a:ext>
              </a:extLst>
            </p:cNvPr>
            <p:cNvSpPr/>
            <p:nvPr/>
          </p:nvSpPr>
          <p:spPr>
            <a:xfrm>
              <a:off x="4686491" y="708210"/>
              <a:ext cx="19678" cy="13796"/>
            </a:xfrm>
            <a:custGeom>
              <a:avLst/>
              <a:gdLst>
                <a:gd name="connsiteX0" fmla="*/ 0 w 19678"/>
                <a:gd name="connsiteY0" fmla="*/ 10828 h 13796"/>
                <a:gd name="connsiteX1" fmla="*/ 19679 w 19678"/>
                <a:gd name="connsiteY1" fmla="*/ 2014 h 13796"/>
                <a:gd name="connsiteX2" fmla="*/ 0 w 19678"/>
                <a:gd name="connsiteY2" fmla="*/ 10828 h 13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678" h="13796">
                  <a:moveTo>
                    <a:pt x="0" y="10828"/>
                  </a:moveTo>
                  <a:cubicBezTo>
                    <a:pt x="6316" y="15824"/>
                    <a:pt x="12774" y="15519"/>
                    <a:pt x="19679" y="2014"/>
                  </a:cubicBezTo>
                  <a:cubicBezTo>
                    <a:pt x="13343" y="-2535"/>
                    <a:pt x="6763" y="714"/>
                    <a:pt x="0" y="10828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3" name="Freeform: Shape 432">
              <a:extLst>
                <a:ext uri="{FF2B5EF4-FFF2-40B4-BE49-F238E27FC236}">
                  <a16:creationId xmlns:a16="http://schemas.microsoft.com/office/drawing/2014/main" id="{4B018069-BA2F-2D41-03F0-AF0CFC3AF4AD}"/>
                </a:ext>
              </a:extLst>
            </p:cNvPr>
            <p:cNvSpPr/>
            <p:nvPr/>
          </p:nvSpPr>
          <p:spPr>
            <a:xfrm>
              <a:off x="5019245" y="1199820"/>
              <a:ext cx="15190" cy="18399"/>
            </a:xfrm>
            <a:custGeom>
              <a:avLst/>
              <a:gdLst>
                <a:gd name="connsiteX0" fmla="*/ 0 w 15190"/>
                <a:gd name="connsiteY0" fmla="*/ 4021 h 18399"/>
                <a:gd name="connsiteX1" fmla="*/ 8184 w 15190"/>
                <a:gd name="connsiteY1" fmla="*/ 18400 h 18399"/>
                <a:gd name="connsiteX2" fmla="*/ 15191 w 15190"/>
                <a:gd name="connsiteY2" fmla="*/ 1706 h 18399"/>
                <a:gd name="connsiteX3" fmla="*/ 0 w 15190"/>
                <a:gd name="connsiteY3" fmla="*/ 4021 h 18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90" h="18399">
                  <a:moveTo>
                    <a:pt x="0" y="4021"/>
                  </a:moveTo>
                  <a:cubicBezTo>
                    <a:pt x="2721" y="8814"/>
                    <a:pt x="5483" y="13607"/>
                    <a:pt x="8184" y="18400"/>
                  </a:cubicBezTo>
                  <a:cubicBezTo>
                    <a:pt x="12510" y="12977"/>
                    <a:pt x="10459" y="7129"/>
                    <a:pt x="15191" y="1706"/>
                  </a:cubicBezTo>
                  <a:cubicBezTo>
                    <a:pt x="10073" y="4123"/>
                    <a:pt x="5301" y="-4874"/>
                    <a:pt x="0" y="4021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4" name="Freeform: Shape 433">
              <a:extLst>
                <a:ext uri="{FF2B5EF4-FFF2-40B4-BE49-F238E27FC236}">
                  <a16:creationId xmlns:a16="http://schemas.microsoft.com/office/drawing/2014/main" id="{DB4FF5E0-06FF-1205-E222-FC0860BAA189}"/>
                </a:ext>
              </a:extLst>
            </p:cNvPr>
            <p:cNvSpPr/>
            <p:nvPr/>
          </p:nvSpPr>
          <p:spPr>
            <a:xfrm>
              <a:off x="4820819" y="792130"/>
              <a:ext cx="14533" cy="24226"/>
            </a:xfrm>
            <a:custGeom>
              <a:avLst/>
              <a:gdLst>
                <a:gd name="connsiteX0" fmla="*/ 7344 w 14533"/>
                <a:gd name="connsiteY0" fmla="*/ 24226 h 24226"/>
                <a:gd name="connsiteX1" fmla="*/ 14533 w 14533"/>
                <a:gd name="connsiteY1" fmla="*/ 587 h 24226"/>
                <a:gd name="connsiteX2" fmla="*/ 7344 w 14533"/>
                <a:gd name="connsiteY2" fmla="*/ 24226 h 24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33" h="24226">
                  <a:moveTo>
                    <a:pt x="7344" y="24226"/>
                  </a:moveTo>
                  <a:cubicBezTo>
                    <a:pt x="10776" y="16387"/>
                    <a:pt x="5557" y="7939"/>
                    <a:pt x="14533" y="587"/>
                  </a:cubicBezTo>
                  <a:cubicBezTo>
                    <a:pt x="4460" y="-4125"/>
                    <a:pt x="-8334" y="20977"/>
                    <a:pt x="7344" y="24226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5" name="Freeform: Shape 434">
              <a:extLst>
                <a:ext uri="{FF2B5EF4-FFF2-40B4-BE49-F238E27FC236}">
                  <a16:creationId xmlns:a16="http://schemas.microsoft.com/office/drawing/2014/main" id="{30687EC3-8E05-3012-9E0D-7A379CF87A76}"/>
                </a:ext>
              </a:extLst>
            </p:cNvPr>
            <p:cNvSpPr/>
            <p:nvPr/>
          </p:nvSpPr>
          <p:spPr>
            <a:xfrm>
              <a:off x="3040836" y="1235076"/>
              <a:ext cx="109909" cy="60376"/>
            </a:xfrm>
            <a:custGeom>
              <a:avLst/>
              <a:gdLst>
                <a:gd name="connsiteX0" fmla="*/ 12510 w 109909"/>
                <a:gd name="connsiteY0" fmla="*/ 30097 h 60376"/>
                <a:gd name="connsiteX1" fmla="*/ 11109 w 109909"/>
                <a:gd name="connsiteY1" fmla="*/ 5829 h 60376"/>
                <a:gd name="connsiteX2" fmla="*/ 0 w 109909"/>
                <a:gd name="connsiteY2" fmla="*/ 15353 h 60376"/>
                <a:gd name="connsiteX3" fmla="*/ 10276 w 109909"/>
                <a:gd name="connsiteY3" fmla="*/ 33407 h 60376"/>
                <a:gd name="connsiteX4" fmla="*/ 65820 w 109909"/>
                <a:gd name="connsiteY4" fmla="*/ 51502 h 60376"/>
                <a:gd name="connsiteX5" fmla="*/ 80807 w 109909"/>
                <a:gd name="connsiteY5" fmla="*/ 56092 h 60376"/>
                <a:gd name="connsiteX6" fmla="*/ 81234 w 109909"/>
                <a:gd name="connsiteY6" fmla="*/ 42343 h 60376"/>
                <a:gd name="connsiteX7" fmla="*/ 91449 w 109909"/>
                <a:gd name="connsiteY7" fmla="*/ 60377 h 60376"/>
                <a:gd name="connsiteX8" fmla="*/ 109909 w 109909"/>
                <a:gd name="connsiteY8" fmla="*/ 20410 h 60376"/>
                <a:gd name="connsiteX9" fmla="*/ 85722 w 109909"/>
                <a:gd name="connsiteY9" fmla="*/ 35783 h 60376"/>
                <a:gd name="connsiteX10" fmla="*/ 66469 w 109909"/>
                <a:gd name="connsiteY10" fmla="*/ 30848 h 60376"/>
                <a:gd name="connsiteX11" fmla="*/ 24228 w 109909"/>
                <a:gd name="connsiteY11" fmla="*/ 0 h 60376"/>
                <a:gd name="connsiteX12" fmla="*/ 38566 w 109909"/>
                <a:gd name="connsiteY12" fmla="*/ 25284 h 60376"/>
                <a:gd name="connsiteX13" fmla="*/ 12510 w 109909"/>
                <a:gd name="connsiteY13" fmla="*/ 30097 h 60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9909" h="60376">
                  <a:moveTo>
                    <a:pt x="12510" y="30097"/>
                  </a:moveTo>
                  <a:cubicBezTo>
                    <a:pt x="9484" y="21811"/>
                    <a:pt x="19659" y="14561"/>
                    <a:pt x="11109" y="5829"/>
                  </a:cubicBezTo>
                  <a:cubicBezTo>
                    <a:pt x="7331" y="12144"/>
                    <a:pt x="3818" y="8306"/>
                    <a:pt x="0" y="15353"/>
                  </a:cubicBezTo>
                  <a:cubicBezTo>
                    <a:pt x="17425" y="18603"/>
                    <a:pt x="-8936" y="76421"/>
                    <a:pt x="10276" y="33407"/>
                  </a:cubicBezTo>
                  <a:cubicBezTo>
                    <a:pt x="28838" y="37693"/>
                    <a:pt x="47684" y="32757"/>
                    <a:pt x="65820" y="51502"/>
                  </a:cubicBezTo>
                  <a:cubicBezTo>
                    <a:pt x="74613" y="37043"/>
                    <a:pt x="77335" y="42627"/>
                    <a:pt x="80807" y="56092"/>
                  </a:cubicBezTo>
                  <a:cubicBezTo>
                    <a:pt x="82737" y="51726"/>
                    <a:pt x="78248" y="46770"/>
                    <a:pt x="81234" y="42343"/>
                  </a:cubicBezTo>
                  <a:cubicBezTo>
                    <a:pt x="89560" y="35824"/>
                    <a:pt x="83468" y="55665"/>
                    <a:pt x="91449" y="60377"/>
                  </a:cubicBezTo>
                  <a:cubicBezTo>
                    <a:pt x="93764" y="44029"/>
                    <a:pt x="98171" y="46364"/>
                    <a:pt x="109909" y="20410"/>
                  </a:cubicBezTo>
                  <a:cubicBezTo>
                    <a:pt x="102233" y="13668"/>
                    <a:pt x="93866" y="28696"/>
                    <a:pt x="85722" y="35783"/>
                  </a:cubicBezTo>
                  <a:cubicBezTo>
                    <a:pt x="79853" y="15962"/>
                    <a:pt x="72989" y="28412"/>
                    <a:pt x="66469" y="30848"/>
                  </a:cubicBezTo>
                  <a:cubicBezTo>
                    <a:pt x="53249" y="-1482"/>
                    <a:pt x="31316" y="14520"/>
                    <a:pt x="24228" y="0"/>
                  </a:cubicBezTo>
                  <a:cubicBezTo>
                    <a:pt x="14196" y="14033"/>
                    <a:pt x="34504" y="26462"/>
                    <a:pt x="38566" y="25284"/>
                  </a:cubicBezTo>
                  <a:cubicBezTo>
                    <a:pt x="29467" y="40596"/>
                    <a:pt x="21649" y="13302"/>
                    <a:pt x="12510" y="30097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6" name="Freeform: Shape 435">
              <a:extLst>
                <a:ext uri="{FF2B5EF4-FFF2-40B4-BE49-F238E27FC236}">
                  <a16:creationId xmlns:a16="http://schemas.microsoft.com/office/drawing/2014/main" id="{E3573774-96E5-C24B-4D3D-F5DA079CED55}"/>
                </a:ext>
              </a:extLst>
            </p:cNvPr>
            <p:cNvSpPr/>
            <p:nvPr/>
          </p:nvSpPr>
          <p:spPr>
            <a:xfrm>
              <a:off x="3236813" y="1388466"/>
              <a:ext cx="34463" cy="25139"/>
            </a:xfrm>
            <a:custGeom>
              <a:avLst/>
              <a:gdLst>
                <a:gd name="connsiteX0" fmla="*/ 0 w 34463"/>
                <a:gd name="connsiteY0" fmla="*/ 18562 h 25139"/>
                <a:gd name="connsiteX1" fmla="*/ 34463 w 34463"/>
                <a:gd name="connsiteY1" fmla="*/ 21283 h 25139"/>
                <a:gd name="connsiteX2" fmla="*/ 26482 w 34463"/>
                <a:gd name="connsiteY2" fmla="*/ 0 h 25139"/>
                <a:gd name="connsiteX3" fmla="*/ 0 w 34463"/>
                <a:gd name="connsiteY3" fmla="*/ 18562 h 25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463" h="25139">
                  <a:moveTo>
                    <a:pt x="0" y="18562"/>
                  </a:moveTo>
                  <a:cubicBezTo>
                    <a:pt x="11230" y="28148"/>
                    <a:pt x="22806" y="25609"/>
                    <a:pt x="34463" y="21283"/>
                  </a:cubicBezTo>
                  <a:cubicBezTo>
                    <a:pt x="26787" y="13810"/>
                    <a:pt x="32331" y="7311"/>
                    <a:pt x="26482" y="0"/>
                  </a:cubicBezTo>
                  <a:cubicBezTo>
                    <a:pt x="21771" y="28757"/>
                    <a:pt x="10154" y="8144"/>
                    <a:pt x="0" y="18562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7" name="Freeform: Shape 436">
              <a:extLst>
                <a:ext uri="{FF2B5EF4-FFF2-40B4-BE49-F238E27FC236}">
                  <a16:creationId xmlns:a16="http://schemas.microsoft.com/office/drawing/2014/main" id="{84408716-49C6-5D1F-5444-FA79628D7CA1}"/>
                </a:ext>
              </a:extLst>
            </p:cNvPr>
            <p:cNvSpPr/>
            <p:nvPr/>
          </p:nvSpPr>
          <p:spPr>
            <a:xfrm>
              <a:off x="3493634" y="1684101"/>
              <a:ext cx="21750" cy="11641"/>
            </a:xfrm>
            <a:custGeom>
              <a:avLst/>
              <a:gdLst>
                <a:gd name="connsiteX0" fmla="*/ 0 w 21750"/>
                <a:gd name="connsiteY0" fmla="*/ 8606 h 11641"/>
                <a:gd name="connsiteX1" fmla="*/ 21750 w 21750"/>
                <a:gd name="connsiteY1" fmla="*/ 3387 h 11641"/>
                <a:gd name="connsiteX2" fmla="*/ 0 w 21750"/>
                <a:gd name="connsiteY2" fmla="*/ 8606 h 1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750" h="11641">
                  <a:moveTo>
                    <a:pt x="0" y="8606"/>
                  </a:moveTo>
                  <a:cubicBezTo>
                    <a:pt x="6905" y="17988"/>
                    <a:pt x="14582" y="2554"/>
                    <a:pt x="21750" y="3387"/>
                  </a:cubicBezTo>
                  <a:cubicBezTo>
                    <a:pt x="14602" y="1295"/>
                    <a:pt x="7575" y="-5265"/>
                    <a:pt x="0" y="8606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8" name="Freeform: Shape 437">
              <a:extLst>
                <a:ext uri="{FF2B5EF4-FFF2-40B4-BE49-F238E27FC236}">
                  <a16:creationId xmlns:a16="http://schemas.microsoft.com/office/drawing/2014/main" id="{14D7CD22-348F-D440-FD67-DCA52A40D8FB}"/>
                </a:ext>
              </a:extLst>
            </p:cNvPr>
            <p:cNvSpPr/>
            <p:nvPr/>
          </p:nvSpPr>
          <p:spPr>
            <a:xfrm>
              <a:off x="3876753" y="1640148"/>
              <a:ext cx="16848" cy="21344"/>
            </a:xfrm>
            <a:custGeom>
              <a:avLst/>
              <a:gdLst>
                <a:gd name="connsiteX0" fmla="*/ 6966 w 16848"/>
                <a:gd name="connsiteY0" fmla="*/ 0 h 21344"/>
                <a:gd name="connsiteX1" fmla="*/ 0 w 16848"/>
                <a:gd name="connsiteY1" fmla="*/ 16674 h 21344"/>
                <a:gd name="connsiteX2" fmla="*/ 11068 w 16848"/>
                <a:gd name="connsiteY2" fmla="*/ 7270 h 21344"/>
                <a:gd name="connsiteX3" fmla="*/ 14947 w 16848"/>
                <a:gd name="connsiteY3" fmla="*/ 21345 h 21344"/>
                <a:gd name="connsiteX4" fmla="*/ 6966 w 16848"/>
                <a:gd name="connsiteY4" fmla="*/ 0 h 2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48" h="21344">
                  <a:moveTo>
                    <a:pt x="6966" y="0"/>
                  </a:moveTo>
                  <a:cubicBezTo>
                    <a:pt x="1381" y="5301"/>
                    <a:pt x="2376" y="11129"/>
                    <a:pt x="0" y="16674"/>
                  </a:cubicBezTo>
                  <a:cubicBezTo>
                    <a:pt x="3473" y="20654"/>
                    <a:pt x="7352" y="11495"/>
                    <a:pt x="11068" y="7270"/>
                  </a:cubicBezTo>
                  <a:cubicBezTo>
                    <a:pt x="11474" y="11860"/>
                    <a:pt x="12043" y="16511"/>
                    <a:pt x="14947" y="21345"/>
                  </a:cubicBezTo>
                  <a:cubicBezTo>
                    <a:pt x="20572" y="8550"/>
                    <a:pt x="12449" y="7453"/>
                    <a:pt x="6966" y="0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9" name="Freeform: Shape 438">
              <a:extLst>
                <a:ext uri="{FF2B5EF4-FFF2-40B4-BE49-F238E27FC236}">
                  <a16:creationId xmlns:a16="http://schemas.microsoft.com/office/drawing/2014/main" id="{871082D7-D9E1-13DB-E60D-EC9468F8E374}"/>
                </a:ext>
              </a:extLst>
            </p:cNvPr>
            <p:cNvSpPr/>
            <p:nvPr/>
          </p:nvSpPr>
          <p:spPr>
            <a:xfrm>
              <a:off x="3571845" y="1103599"/>
              <a:ext cx="17238" cy="26949"/>
            </a:xfrm>
            <a:custGeom>
              <a:avLst/>
              <a:gdLst>
                <a:gd name="connsiteX0" fmla="*/ 2108 w 17238"/>
                <a:gd name="connsiteY0" fmla="*/ 5260 h 26949"/>
                <a:gd name="connsiteX1" fmla="*/ 14354 w 17238"/>
                <a:gd name="connsiteY1" fmla="*/ 26949 h 26949"/>
                <a:gd name="connsiteX2" fmla="*/ 17238 w 17238"/>
                <a:gd name="connsiteY2" fmla="*/ 2986 h 26949"/>
                <a:gd name="connsiteX3" fmla="*/ 2108 w 17238"/>
                <a:gd name="connsiteY3" fmla="*/ 5260 h 26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38" h="26949">
                  <a:moveTo>
                    <a:pt x="2108" y="5260"/>
                  </a:moveTo>
                  <a:cubicBezTo>
                    <a:pt x="-6828" y="8794"/>
                    <a:pt x="15613" y="8631"/>
                    <a:pt x="14354" y="26949"/>
                  </a:cubicBezTo>
                  <a:cubicBezTo>
                    <a:pt x="18355" y="19212"/>
                    <a:pt x="16263" y="10967"/>
                    <a:pt x="17238" y="2986"/>
                  </a:cubicBezTo>
                  <a:cubicBezTo>
                    <a:pt x="8079" y="-8225"/>
                    <a:pt x="11287" y="16572"/>
                    <a:pt x="2108" y="5260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0" name="Freeform: Shape 439">
              <a:extLst>
                <a:ext uri="{FF2B5EF4-FFF2-40B4-BE49-F238E27FC236}">
                  <a16:creationId xmlns:a16="http://schemas.microsoft.com/office/drawing/2014/main" id="{50182B8F-BE41-4737-445E-9A94B4618224}"/>
                </a:ext>
              </a:extLst>
            </p:cNvPr>
            <p:cNvSpPr/>
            <p:nvPr/>
          </p:nvSpPr>
          <p:spPr>
            <a:xfrm>
              <a:off x="3705653" y="1326505"/>
              <a:ext cx="15641" cy="20592"/>
            </a:xfrm>
            <a:custGeom>
              <a:avLst/>
              <a:gdLst>
                <a:gd name="connsiteX0" fmla="*/ 4124 w 15641"/>
                <a:gd name="connsiteY0" fmla="*/ 0 h 20592"/>
                <a:gd name="connsiteX1" fmla="*/ 3535 w 15641"/>
                <a:gd name="connsiteY1" fmla="*/ 20593 h 20592"/>
                <a:gd name="connsiteX2" fmla="*/ 14603 w 15641"/>
                <a:gd name="connsiteY2" fmla="*/ 11170 h 20592"/>
                <a:gd name="connsiteX3" fmla="*/ 4124 w 15641"/>
                <a:gd name="connsiteY3" fmla="*/ 0 h 20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41" h="20592">
                  <a:moveTo>
                    <a:pt x="4124" y="0"/>
                  </a:moveTo>
                  <a:cubicBezTo>
                    <a:pt x="-1157" y="6458"/>
                    <a:pt x="-1380" y="13343"/>
                    <a:pt x="3535" y="20593"/>
                  </a:cubicBezTo>
                  <a:cubicBezTo>
                    <a:pt x="3839" y="11576"/>
                    <a:pt x="9038" y="8489"/>
                    <a:pt x="14603" y="11170"/>
                  </a:cubicBezTo>
                  <a:cubicBezTo>
                    <a:pt x="19335" y="2336"/>
                    <a:pt x="6500" y="5239"/>
                    <a:pt x="4124" y="0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1" name="Freeform: Shape 440">
              <a:extLst>
                <a:ext uri="{FF2B5EF4-FFF2-40B4-BE49-F238E27FC236}">
                  <a16:creationId xmlns:a16="http://schemas.microsoft.com/office/drawing/2014/main" id="{B8D65B20-58D0-47E8-A648-ED8643B8EF56}"/>
                </a:ext>
              </a:extLst>
            </p:cNvPr>
            <p:cNvSpPr/>
            <p:nvPr/>
          </p:nvSpPr>
          <p:spPr>
            <a:xfrm>
              <a:off x="3675577" y="1224475"/>
              <a:ext cx="13686" cy="21658"/>
            </a:xfrm>
            <a:custGeom>
              <a:avLst/>
              <a:gdLst>
                <a:gd name="connsiteX0" fmla="*/ 10865 w 13686"/>
                <a:gd name="connsiteY0" fmla="*/ 17343 h 21658"/>
                <a:gd name="connsiteX1" fmla="*/ 9220 w 13686"/>
                <a:gd name="connsiteY1" fmla="*/ 0 h 21658"/>
                <a:gd name="connsiteX2" fmla="*/ 0 w 13686"/>
                <a:gd name="connsiteY2" fmla="*/ 19984 h 21658"/>
                <a:gd name="connsiteX3" fmla="*/ 12916 w 13686"/>
                <a:gd name="connsiteY3" fmla="*/ 20958 h 21658"/>
                <a:gd name="connsiteX4" fmla="*/ 10865 w 13686"/>
                <a:gd name="connsiteY4" fmla="*/ 17343 h 21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86" h="21658">
                  <a:moveTo>
                    <a:pt x="10865" y="17343"/>
                  </a:moveTo>
                  <a:cubicBezTo>
                    <a:pt x="10215" y="11617"/>
                    <a:pt x="13932" y="6093"/>
                    <a:pt x="9220" y="0"/>
                  </a:cubicBezTo>
                  <a:cubicBezTo>
                    <a:pt x="3310" y="6458"/>
                    <a:pt x="894" y="13119"/>
                    <a:pt x="0" y="19984"/>
                  </a:cubicBezTo>
                  <a:cubicBezTo>
                    <a:pt x="4102" y="26401"/>
                    <a:pt x="8875" y="11637"/>
                    <a:pt x="12916" y="20958"/>
                  </a:cubicBezTo>
                  <a:cubicBezTo>
                    <a:pt x="15089" y="16612"/>
                    <a:pt x="12104" y="15556"/>
                    <a:pt x="10865" y="17343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2" name="Freeform: Shape 441">
              <a:extLst>
                <a:ext uri="{FF2B5EF4-FFF2-40B4-BE49-F238E27FC236}">
                  <a16:creationId xmlns:a16="http://schemas.microsoft.com/office/drawing/2014/main" id="{83A779F1-9E3F-A76C-2CD8-0441A5AA2116}"/>
                </a:ext>
              </a:extLst>
            </p:cNvPr>
            <p:cNvSpPr/>
            <p:nvPr/>
          </p:nvSpPr>
          <p:spPr>
            <a:xfrm>
              <a:off x="3983920" y="1728206"/>
              <a:ext cx="56823" cy="28752"/>
            </a:xfrm>
            <a:custGeom>
              <a:avLst/>
              <a:gdLst>
                <a:gd name="connsiteX0" fmla="*/ 0 w 56823"/>
                <a:gd name="connsiteY0" fmla="*/ 23253 h 28752"/>
                <a:gd name="connsiteX1" fmla="*/ 9037 w 56823"/>
                <a:gd name="connsiteY1" fmla="*/ 10134 h 28752"/>
                <a:gd name="connsiteX2" fmla="*/ 17222 w 56823"/>
                <a:gd name="connsiteY2" fmla="*/ 24634 h 28752"/>
                <a:gd name="connsiteX3" fmla="*/ 51908 w 56823"/>
                <a:gd name="connsiteY3" fmla="*/ 20369 h 28752"/>
                <a:gd name="connsiteX4" fmla="*/ 56823 w 56823"/>
                <a:gd name="connsiteY4" fmla="*/ 61 h 28752"/>
                <a:gd name="connsiteX5" fmla="*/ 11515 w 56823"/>
                <a:gd name="connsiteY5" fmla="*/ 0 h 28752"/>
                <a:gd name="connsiteX6" fmla="*/ 0 w 56823"/>
                <a:gd name="connsiteY6" fmla="*/ 23253 h 28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823" h="28752">
                  <a:moveTo>
                    <a:pt x="0" y="23253"/>
                  </a:moveTo>
                  <a:cubicBezTo>
                    <a:pt x="7311" y="39540"/>
                    <a:pt x="5605" y="14926"/>
                    <a:pt x="9037" y="10134"/>
                  </a:cubicBezTo>
                  <a:cubicBezTo>
                    <a:pt x="15353" y="2558"/>
                    <a:pt x="9484" y="20877"/>
                    <a:pt x="17222" y="24634"/>
                  </a:cubicBezTo>
                  <a:cubicBezTo>
                    <a:pt x="29325" y="5341"/>
                    <a:pt x="40678" y="10905"/>
                    <a:pt x="51908" y="20369"/>
                  </a:cubicBezTo>
                  <a:cubicBezTo>
                    <a:pt x="54163" y="13647"/>
                    <a:pt x="54528" y="6783"/>
                    <a:pt x="56823" y="61"/>
                  </a:cubicBezTo>
                  <a:cubicBezTo>
                    <a:pt x="47095" y="10093"/>
                    <a:pt x="26868" y="12246"/>
                    <a:pt x="11515" y="0"/>
                  </a:cubicBezTo>
                  <a:cubicBezTo>
                    <a:pt x="6255" y="15251"/>
                    <a:pt x="427" y="11454"/>
                    <a:pt x="0" y="23253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3" name="Freeform: Shape 442">
              <a:extLst>
                <a:ext uri="{FF2B5EF4-FFF2-40B4-BE49-F238E27FC236}">
                  <a16:creationId xmlns:a16="http://schemas.microsoft.com/office/drawing/2014/main" id="{B473D897-F816-74E6-3A31-781F30D4B064}"/>
                </a:ext>
              </a:extLst>
            </p:cNvPr>
            <p:cNvSpPr/>
            <p:nvPr/>
          </p:nvSpPr>
          <p:spPr>
            <a:xfrm>
              <a:off x="3667454" y="1118335"/>
              <a:ext cx="69495" cy="39202"/>
            </a:xfrm>
            <a:custGeom>
              <a:avLst/>
              <a:gdLst>
                <a:gd name="connsiteX0" fmla="*/ 0 w 69495"/>
                <a:gd name="connsiteY0" fmla="*/ 39203 h 39202"/>
                <a:gd name="connsiteX1" fmla="*/ 69496 w 69495"/>
                <a:gd name="connsiteY1" fmla="*/ 23931 h 39202"/>
                <a:gd name="connsiteX2" fmla="*/ 63342 w 69495"/>
                <a:gd name="connsiteY2" fmla="*/ 13086 h 39202"/>
                <a:gd name="connsiteX3" fmla="*/ 47969 w 69495"/>
                <a:gd name="connsiteY3" fmla="*/ 22205 h 39202"/>
                <a:gd name="connsiteX4" fmla="*/ 24817 w 69495"/>
                <a:gd name="connsiteY4" fmla="*/ 3155 h 39202"/>
                <a:gd name="connsiteX5" fmla="*/ 0 w 69495"/>
                <a:gd name="connsiteY5" fmla="*/ 39203 h 39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495" h="39202">
                  <a:moveTo>
                    <a:pt x="0" y="39203"/>
                  </a:moveTo>
                  <a:cubicBezTo>
                    <a:pt x="26340" y="36238"/>
                    <a:pt x="43643" y="42859"/>
                    <a:pt x="69496" y="23931"/>
                  </a:cubicBezTo>
                  <a:cubicBezTo>
                    <a:pt x="66470" y="17067"/>
                    <a:pt x="60336" y="20154"/>
                    <a:pt x="63342" y="13086"/>
                  </a:cubicBezTo>
                  <a:cubicBezTo>
                    <a:pt x="54041" y="5999"/>
                    <a:pt x="57615" y="18021"/>
                    <a:pt x="47969" y="22205"/>
                  </a:cubicBezTo>
                  <a:cubicBezTo>
                    <a:pt x="50121" y="4882"/>
                    <a:pt x="15638" y="16397"/>
                    <a:pt x="24817" y="3155"/>
                  </a:cubicBezTo>
                  <a:cubicBezTo>
                    <a:pt x="19699" y="-10268"/>
                    <a:pt x="4610" y="22448"/>
                    <a:pt x="0" y="39203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4" name="Freeform: Shape 443">
              <a:extLst>
                <a:ext uri="{FF2B5EF4-FFF2-40B4-BE49-F238E27FC236}">
                  <a16:creationId xmlns:a16="http://schemas.microsoft.com/office/drawing/2014/main" id="{58433B07-A1E9-6960-35BB-BA5AD624E834}"/>
                </a:ext>
              </a:extLst>
            </p:cNvPr>
            <p:cNvSpPr/>
            <p:nvPr/>
          </p:nvSpPr>
          <p:spPr>
            <a:xfrm>
              <a:off x="4094581" y="1873919"/>
              <a:ext cx="45125" cy="11496"/>
            </a:xfrm>
            <a:custGeom>
              <a:avLst/>
              <a:gdLst>
                <a:gd name="connsiteX0" fmla="*/ 0 w 45125"/>
                <a:gd name="connsiteY0" fmla="*/ 0 h 11496"/>
                <a:gd name="connsiteX1" fmla="*/ 45125 w 45125"/>
                <a:gd name="connsiteY1" fmla="*/ 6966 h 11496"/>
                <a:gd name="connsiteX2" fmla="*/ 0 w 45125"/>
                <a:gd name="connsiteY2" fmla="*/ 0 h 11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125" h="11496">
                  <a:moveTo>
                    <a:pt x="0" y="0"/>
                  </a:moveTo>
                  <a:cubicBezTo>
                    <a:pt x="6153" y="13870"/>
                    <a:pt x="31214" y="13870"/>
                    <a:pt x="45125" y="6966"/>
                  </a:cubicBezTo>
                  <a:cubicBezTo>
                    <a:pt x="30056" y="5504"/>
                    <a:pt x="15109" y="1422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5" name="Freeform: Shape 444">
              <a:extLst>
                <a:ext uri="{FF2B5EF4-FFF2-40B4-BE49-F238E27FC236}">
                  <a16:creationId xmlns:a16="http://schemas.microsoft.com/office/drawing/2014/main" id="{F083D27B-FAF7-8778-36A5-9014CC451975}"/>
                </a:ext>
              </a:extLst>
            </p:cNvPr>
            <p:cNvSpPr/>
            <p:nvPr/>
          </p:nvSpPr>
          <p:spPr>
            <a:xfrm>
              <a:off x="3380638" y="560104"/>
              <a:ext cx="20279" cy="22308"/>
            </a:xfrm>
            <a:custGeom>
              <a:avLst/>
              <a:gdLst>
                <a:gd name="connsiteX0" fmla="*/ 13546 w 20279"/>
                <a:gd name="connsiteY0" fmla="*/ 0 h 22308"/>
                <a:gd name="connsiteX1" fmla="*/ 0 w 20279"/>
                <a:gd name="connsiteY1" fmla="*/ 19679 h 22308"/>
                <a:gd name="connsiteX2" fmla="*/ 19699 w 20279"/>
                <a:gd name="connsiteY2" fmla="*/ 10845 h 22308"/>
                <a:gd name="connsiteX3" fmla="*/ 13546 w 20279"/>
                <a:gd name="connsiteY3" fmla="*/ 0 h 2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79" h="22308">
                  <a:moveTo>
                    <a:pt x="13546" y="0"/>
                  </a:moveTo>
                  <a:cubicBezTo>
                    <a:pt x="13343" y="12591"/>
                    <a:pt x="6153" y="5443"/>
                    <a:pt x="0" y="19679"/>
                  </a:cubicBezTo>
                  <a:cubicBezTo>
                    <a:pt x="13688" y="27640"/>
                    <a:pt x="13444" y="15414"/>
                    <a:pt x="19699" y="10845"/>
                  </a:cubicBezTo>
                  <a:cubicBezTo>
                    <a:pt x="22156" y="4407"/>
                    <a:pt x="16186" y="7514"/>
                    <a:pt x="13546" y="0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6" name="Freeform: Shape 445">
              <a:extLst>
                <a:ext uri="{FF2B5EF4-FFF2-40B4-BE49-F238E27FC236}">
                  <a16:creationId xmlns:a16="http://schemas.microsoft.com/office/drawing/2014/main" id="{0184F727-329F-EF0B-065E-3A05653B41C5}"/>
                </a:ext>
              </a:extLst>
            </p:cNvPr>
            <p:cNvSpPr/>
            <p:nvPr/>
          </p:nvSpPr>
          <p:spPr>
            <a:xfrm>
              <a:off x="3723424" y="1147375"/>
              <a:ext cx="23984" cy="14558"/>
            </a:xfrm>
            <a:custGeom>
              <a:avLst/>
              <a:gdLst>
                <a:gd name="connsiteX0" fmla="*/ 0 w 23984"/>
                <a:gd name="connsiteY0" fmla="*/ 14550 h 14558"/>
                <a:gd name="connsiteX1" fmla="*/ 23984 w 23984"/>
                <a:gd name="connsiteY1" fmla="*/ 6041 h 14558"/>
                <a:gd name="connsiteX2" fmla="*/ 0 w 23984"/>
                <a:gd name="connsiteY2" fmla="*/ 14550 h 14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984" h="14558">
                  <a:moveTo>
                    <a:pt x="0" y="14550"/>
                  </a:moveTo>
                  <a:cubicBezTo>
                    <a:pt x="7981" y="11280"/>
                    <a:pt x="15637" y="20663"/>
                    <a:pt x="23984" y="6041"/>
                  </a:cubicBezTo>
                  <a:cubicBezTo>
                    <a:pt x="16572" y="-10450"/>
                    <a:pt x="7981" y="11747"/>
                    <a:pt x="0" y="14550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7" name="Freeform: Shape 446">
              <a:extLst>
                <a:ext uri="{FF2B5EF4-FFF2-40B4-BE49-F238E27FC236}">
                  <a16:creationId xmlns:a16="http://schemas.microsoft.com/office/drawing/2014/main" id="{9E3DB5A0-6491-36A5-DB64-1E6B356BD466}"/>
                </a:ext>
              </a:extLst>
            </p:cNvPr>
            <p:cNvSpPr/>
            <p:nvPr/>
          </p:nvSpPr>
          <p:spPr>
            <a:xfrm>
              <a:off x="4069459" y="1689254"/>
              <a:ext cx="15963" cy="19600"/>
            </a:xfrm>
            <a:custGeom>
              <a:avLst/>
              <a:gdLst>
                <a:gd name="connsiteX0" fmla="*/ 2681 w 15963"/>
                <a:gd name="connsiteY0" fmla="*/ 0 h 19600"/>
                <a:gd name="connsiteX1" fmla="*/ 1 w 15963"/>
                <a:gd name="connsiteY1" fmla="*/ 17059 h 19600"/>
                <a:gd name="connsiteX2" fmla="*/ 15191 w 15963"/>
                <a:gd name="connsiteY2" fmla="*/ 14784 h 19600"/>
                <a:gd name="connsiteX3" fmla="*/ 2681 w 15963"/>
                <a:gd name="connsiteY3" fmla="*/ 0 h 1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63" h="19600">
                  <a:moveTo>
                    <a:pt x="2681" y="0"/>
                  </a:moveTo>
                  <a:cubicBezTo>
                    <a:pt x="-3472" y="5300"/>
                    <a:pt x="3372" y="11555"/>
                    <a:pt x="1" y="17059"/>
                  </a:cubicBezTo>
                  <a:cubicBezTo>
                    <a:pt x="4834" y="23578"/>
                    <a:pt x="10114" y="15596"/>
                    <a:pt x="15191" y="14784"/>
                  </a:cubicBezTo>
                  <a:cubicBezTo>
                    <a:pt x="19375" y="4752"/>
                    <a:pt x="5321" y="18968"/>
                    <a:pt x="2681" y="0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8" name="Freeform: Shape 447">
              <a:extLst>
                <a:ext uri="{FF2B5EF4-FFF2-40B4-BE49-F238E27FC236}">
                  <a16:creationId xmlns:a16="http://schemas.microsoft.com/office/drawing/2014/main" id="{CEFD1CE6-826A-10D6-ADF9-7D8D8D4FB636}"/>
                </a:ext>
              </a:extLst>
            </p:cNvPr>
            <p:cNvSpPr/>
            <p:nvPr/>
          </p:nvSpPr>
          <p:spPr>
            <a:xfrm>
              <a:off x="3595887" y="730166"/>
              <a:ext cx="26035" cy="29590"/>
            </a:xfrm>
            <a:custGeom>
              <a:avLst/>
              <a:gdLst>
                <a:gd name="connsiteX0" fmla="*/ 14541 w 26035"/>
                <a:gd name="connsiteY0" fmla="*/ 29590 h 29590"/>
                <a:gd name="connsiteX1" fmla="*/ 12713 w 26035"/>
                <a:gd name="connsiteY1" fmla="*/ 19111 h 29590"/>
                <a:gd name="connsiteX2" fmla="*/ 26035 w 26035"/>
                <a:gd name="connsiteY2" fmla="*/ 6337 h 29590"/>
                <a:gd name="connsiteX3" fmla="*/ 0 w 26035"/>
                <a:gd name="connsiteY3" fmla="*/ 11211 h 29590"/>
                <a:gd name="connsiteX4" fmla="*/ 14541 w 26035"/>
                <a:gd name="connsiteY4" fmla="*/ 29590 h 29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35" h="29590">
                  <a:moveTo>
                    <a:pt x="14541" y="29590"/>
                  </a:moveTo>
                  <a:cubicBezTo>
                    <a:pt x="16673" y="26341"/>
                    <a:pt x="13789" y="22665"/>
                    <a:pt x="12713" y="19111"/>
                  </a:cubicBezTo>
                  <a:cubicBezTo>
                    <a:pt x="17323" y="9749"/>
                    <a:pt x="21344" y="18542"/>
                    <a:pt x="26035" y="6337"/>
                  </a:cubicBezTo>
                  <a:cubicBezTo>
                    <a:pt x="17567" y="773"/>
                    <a:pt x="9179" y="-6559"/>
                    <a:pt x="0" y="11211"/>
                  </a:cubicBezTo>
                  <a:cubicBezTo>
                    <a:pt x="8103" y="19517"/>
                    <a:pt x="11271" y="10663"/>
                    <a:pt x="14541" y="29590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9" name="Freeform: Shape 448">
              <a:extLst>
                <a:ext uri="{FF2B5EF4-FFF2-40B4-BE49-F238E27FC236}">
                  <a16:creationId xmlns:a16="http://schemas.microsoft.com/office/drawing/2014/main" id="{57356299-6D93-5C82-92B3-D6A90EB651CE}"/>
                </a:ext>
              </a:extLst>
            </p:cNvPr>
            <p:cNvSpPr/>
            <p:nvPr/>
          </p:nvSpPr>
          <p:spPr>
            <a:xfrm>
              <a:off x="3845539" y="959856"/>
              <a:ext cx="30746" cy="26827"/>
            </a:xfrm>
            <a:custGeom>
              <a:avLst/>
              <a:gdLst>
                <a:gd name="connsiteX0" fmla="*/ 0 w 30746"/>
                <a:gd name="connsiteY0" fmla="*/ 18318 h 26827"/>
                <a:gd name="connsiteX1" fmla="*/ 21303 w 30746"/>
                <a:gd name="connsiteY1" fmla="*/ 26827 h 26827"/>
                <a:gd name="connsiteX2" fmla="*/ 30747 w 30746"/>
                <a:gd name="connsiteY2" fmla="*/ 0 h 26827"/>
                <a:gd name="connsiteX3" fmla="*/ 0 w 30746"/>
                <a:gd name="connsiteY3" fmla="*/ 18318 h 26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46" h="26827">
                  <a:moveTo>
                    <a:pt x="0" y="18318"/>
                  </a:moveTo>
                  <a:cubicBezTo>
                    <a:pt x="11332" y="9707"/>
                    <a:pt x="9362" y="26462"/>
                    <a:pt x="21303" y="26827"/>
                  </a:cubicBezTo>
                  <a:cubicBezTo>
                    <a:pt x="26767" y="11048"/>
                    <a:pt x="25731" y="10825"/>
                    <a:pt x="30747" y="0"/>
                  </a:cubicBezTo>
                  <a:cubicBezTo>
                    <a:pt x="20958" y="8530"/>
                    <a:pt x="3067" y="5646"/>
                    <a:pt x="0" y="18318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0" name="Freeform: Shape 449">
              <a:extLst>
                <a:ext uri="{FF2B5EF4-FFF2-40B4-BE49-F238E27FC236}">
                  <a16:creationId xmlns:a16="http://schemas.microsoft.com/office/drawing/2014/main" id="{CEEDDD56-D9D5-1C9B-E525-77032786A802}"/>
                </a:ext>
              </a:extLst>
            </p:cNvPr>
            <p:cNvSpPr/>
            <p:nvPr/>
          </p:nvSpPr>
          <p:spPr>
            <a:xfrm>
              <a:off x="4303467" y="1735212"/>
              <a:ext cx="21920" cy="41327"/>
            </a:xfrm>
            <a:custGeom>
              <a:avLst/>
              <a:gdLst>
                <a:gd name="connsiteX0" fmla="*/ 10425 w 21920"/>
                <a:gd name="connsiteY0" fmla="*/ 24594 h 41327"/>
                <a:gd name="connsiteX1" fmla="*/ 19645 w 21920"/>
                <a:gd name="connsiteY1" fmla="*/ 4610 h 41327"/>
                <a:gd name="connsiteX2" fmla="*/ 4718 w 21920"/>
                <a:gd name="connsiteY2" fmla="*/ 0 h 41327"/>
                <a:gd name="connsiteX3" fmla="*/ 3418 w 21920"/>
                <a:gd name="connsiteY3" fmla="*/ 41328 h 41327"/>
                <a:gd name="connsiteX4" fmla="*/ 20863 w 21920"/>
                <a:gd name="connsiteY4" fmla="*/ 35743 h 41327"/>
                <a:gd name="connsiteX5" fmla="*/ 10425 w 21920"/>
                <a:gd name="connsiteY5" fmla="*/ 24594 h 41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920" h="41327">
                  <a:moveTo>
                    <a:pt x="10425" y="24594"/>
                  </a:moveTo>
                  <a:cubicBezTo>
                    <a:pt x="6851" y="11719"/>
                    <a:pt x="21940" y="19517"/>
                    <a:pt x="19645" y="4610"/>
                  </a:cubicBezTo>
                  <a:cubicBezTo>
                    <a:pt x="14933" y="-5869"/>
                    <a:pt x="9267" y="14521"/>
                    <a:pt x="4718" y="0"/>
                  </a:cubicBezTo>
                  <a:cubicBezTo>
                    <a:pt x="6302" y="14440"/>
                    <a:pt x="-5619" y="20410"/>
                    <a:pt x="3418" y="41328"/>
                  </a:cubicBezTo>
                  <a:cubicBezTo>
                    <a:pt x="9369" y="34870"/>
                    <a:pt x="15258" y="30890"/>
                    <a:pt x="20863" y="35743"/>
                  </a:cubicBezTo>
                  <a:cubicBezTo>
                    <a:pt x="25636" y="26990"/>
                    <a:pt x="12842" y="29853"/>
                    <a:pt x="10425" y="24594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1" name="Freeform: Shape 450">
              <a:extLst>
                <a:ext uri="{FF2B5EF4-FFF2-40B4-BE49-F238E27FC236}">
                  <a16:creationId xmlns:a16="http://schemas.microsoft.com/office/drawing/2014/main" id="{25663CDC-B8C0-642F-9181-7B1A6472B042}"/>
                </a:ext>
              </a:extLst>
            </p:cNvPr>
            <p:cNvSpPr/>
            <p:nvPr/>
          </p:nvSpPr>
          <p:spPr>
            <a:xfrm>
              <a:off x="4352255" y="1768416"/>
              <a:ext cx="32151" cy="17404"/>
            </a:xfrm>
            <a:custGeom>
              <a:avLst/>
              <a:gdLst>
                <a:gd name="connsiteX0" fmla="*/ 0 w 32151"/>
                <a:gd name="connsiteY0" fmla="*/ 8144 h 17404"/>
                <a:gd name="connsiteX1" fmla="*/ 29894 w 32151"/>
                <a:gd name="connsiteY1" fmla="*/ 17404 h 17404"/>
                <a:gd name="connsiteX2" fmla="*/ 28290 w 32151"/>
                <a:gd name="connsiteY2" fmla="*/ 0 h 17404"/>
                <a:gd name="connsiteX3" fmla="*/ 0 w 32151"/>
                <a:gd name="connsiteY3" fmla="*/ 8144 h 17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151" h="17404">
                  <a:moveTo>
                    <a:pt x="0" y="8144"/>
                  </a:moveTo>
                  <a:cubicBezTo>
                    <a:pt x="9708" y="20105"/>
                    <a:pt x="20512" y="-5117"/>
                    <a:pt x="29894" y="17404"/>
                  </a:cubicBezTo>
                  <a:cubicBezTo>
                    <a:pt x="37164" y="4956"/>
                    <a:pt x="24187" y="7921"/>
                    <a:pt x="28290" y="0"/>
                  </a:cubicBezTo>
                  <a:cubicBezTo>
                    <a:pt x="18826" y="3249"/>
                    <a:pt x="9565" y="508"/>
                    <a:pt x="0" y="8144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2" name="Freeform: Shape 451">
              <a:extLst>
                <a:ext uri="{FF2B5EF4-FFF2-40B4-BE49-F238E27FC236}">
                  <a16:creationId xmlns:a16="http://schemas.microsoft.com/office/drawing/2014/main" id="{5FF2E3AB-AA9F-733A-3104-BEA726669A85}"/>
                </a:ext>
              </a:extLst>
            </p:cNvPr>
            <p:cNvSpPr/>
            <p:nvPr/>
          </p:nvSpPr>
          <p:spPr>
            <a:xfrm>
              <a:off x="4355524" y="1738888"/>
              <a:ext cx="77090" cy="42059"/>
            </a:xfrm>
            <a:custGeom>
              <a:avLst/>
              <a:gdLst>
                <a:gd name="connsiteX0" fmla="*/ 42424 w 77090"/>
                <a:gd name="connsiteY0" fmla="*/ 23985 h 42059"/>
                <a:gd name="connsiteX1" fmla="*/ 36515 w 77090"/>
                <a:gd name="connsiteY1" fmla="*/ 6316 h 42059"/>
                <a:gd name="connsiteX2" fmla="*/ 0 w 77090"/>
                <a:gd name="connsiteY2" fmla="*/ 0 h 42059"/>
                <a:gd name="connsiteX3" fmla="*/ 31356 w 77090"/>
                <a:gd name="connsiteY3" fmla="*/ 33469 h 42059"/>
                <a:gd name="connsiteX4" fmla="*/ 52660 w 77090"/>
                <a:gd name="connsiteY4" fmla="*/ 42059 h 42059"/>
                <a:gd name="connsiteX5" fmla="*/ 77091 w 77090"/>
                <a:gd name="connsiteY5" fmla="*/ 19740 h 42059"/>
                <a:gd name="connsiteX6" fmla="*/ 64398 w 77090"/>
                <a:gd name="connsiteY6" fmla="*/ 11881 h 42059"/>
                <a:gd name="connsiteX7" fmla="*/ 61717 w 77090"/>
                <a:gd name="connsiteY7" fmla="*/ 28899 h 42059"/>
                <a:gd name="connsiteX8" fmla="*/ 55137 w 77090"/>
                <a:gd name="connsiteY8" fmla="*/ 31884 h 42059"/>
                <a:gd name="connsiteX9" fmla="*/ 51441 w 77090"/>
                <a:gd name="connsiteY9" fmla="*/ 10845 h 42059"/>
                <a:gd name="connsiteX10" fmla="*/ 42424 w 77090"/>
                <a:gd name="connsiteY10" fmla="*/ 23985 h 42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090" h="42059">
                  <a:moveTo>
                    <a:pt x="42424" y="23985"/>
                  </a:moveTo>
                  <a:cubicBezTo>
                    <a:pt x="38505" y="17912"/>
                    <a:pt x="40881" y="12368"/>
                    <a:pt x="36515" y="6316"/>
                  </a:cubicBezTo>
                  <a:cubicBezTo>
                    <a:pt x="24025" y="14399"/>
                    <a:pt x="11921" y="10540"/>
                    <a:pt x="0" y="0"/>
                  </a:cubicBezTo>
                  <a:cubicBezTo>
                    <a:pt x="1361" y="29001"/>
                    <a:pt x="22725" y="7534"/>
                    <a:pt x="31356" y="33469"/>
                  </a:cubicBezTo>
                  <a:cubicBezTo>
                    <a:pt x="39094" y="16247"/>
                    <a:pt x="45917" y="28127"/>
                    <a:pt x="52660" y="42059"/>
                  </a:cubicBezTo>
                  <a:cubicBezTo>
                    <a:pt x="65535" y="37632"/>
                    <a:pt x="65677" y="29427"/>
                    <a:pt x="77091" y="19740"/>
                  </a:cubicBezTo>
                  <a:cubicBezTo>
                    <a:pt x="72867" y="16064"/>
                    <a:pt x="68582" y="15516"/>
                    <a:pt x="64398" y="11881"/>
                  </a:cubicBezTo>
                  <a:cubicBezTo>
                    <a:pt x="58245" y="17141"/>
                    <a:pt x="65089" y="23436"/>
                    <a:pt x="61717" y="28899"/>
                  </a:cubicBezTo>
                  <a:cubicBezTo>
                    <a:pt x="59483" y="30869"/>
                    <a:pt x="57371" y="28595"/>
                    <a:pt x="55137" y="31884"/>
                  </a:cubicBezTo>
                  <a:cubicBezTo>
                    <a:pt x="52883" y="24736"/>
                    <a:pt x="60499" y="18440"/>
                    <a:pt x="51441" y="10845"/>
                  </a:cubicBezTo>
                  <a:cubicBezTo>
                    <a:pt x="45755" y="11576"/>
                    <a:pt x="43399" y="14988"/>
                    <a:pt x="42424" y="23985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3" name="Freeform: Shape 452">
              <a:extLst>
                <a:ext uri="{FF2B5EF4-FFF2-40B4-BE49-F238E27FC236}">
                  <a16:creationId xmlns:a16="http://schemas.microsoft.com/office/drawing/2014/main" id="{4CB58C1E-10AC-6760-AB19-F2657C3788A7}"/>
                </a:ext>
              </a:extLst>
            </p:cNvPr>
            <p:cNvSpPr/>
            <p:nvPr/>
          </p:nvSpPr>
          <p:spPr>
            <a:xfrm>
              <a:off x="3834233" y="401089"/>
              <a:ext cx="17783" cy="18658"/>
            </a:xfrm>
            <a:custGeom>
              <a:avLst/>
              <a:gdLst>
                <a:gd name="connsiteX0" fmla="*/ 785 w 17783"/>
                <a:gd name="connsiteY0" fmla="*/ 0 h 18658"/>
                <a:gd name="connsiteX1" fmla="*/ 2816 w 17783"/>
                <a:gd name="connsiteY1" fmla="*/ 3655 h 18658"/>
                <a:gd name="connsiteX2" fmla="*/ 6695 w 17783"/>
                <a:gd name="connsiteY2" fmla="*/ 17709 h 18658"/>
                <a:gd name="connsiteX3" fmla="*/ 17784 w 17783"/>
                <a:gd name="connsiteY3" fmla="*/ 8245 h 18658"/>
                <a:gd name="connsiteX4" fmla="*/ 785 w 17783"/>
                <a:gd name="connsiteY4" fmla="*/ 0 h 18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783" h="18658">
                  <a:moveTo>
                    <a:pt x="785" y="0"/>
                  </a:moveTo>
                  <a:cubicBezTo>
                    <a:pt x="-1408" y="4427"/>
                    <a:pt x="1557" y="5463"/>
                    <a:pt x="2816" y="3655"/>
                  </a:cubicBezTo>
                  <a:cubicBezTo>
                    <a:pt x="5924" y="8489"/>
                    <a:pt x="8990" y="13302"/>
                    <a:pt x="6695" y="17709"/>
                  </a:cubicBezTo>
                  <a:cubicBezTo>
                    <a:pt x="10168" y="21608"/>
                    <a:pt x="14047" y="12510"/>
                    <a:pt x="17784" y="8245"/>
                  </a:cubicBezTo>
                  <a:cubicBezTo>
                    <a:pt x="12199" y="2599"/>
                    <a:pt x="6411" y="3452"/>
                    <a:pt x="785" y="0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4" name="Freeform: Shape 453">
              <a:extLst>
                <a:ext uri="{FF2B5EF4-FFF2-40B4-BE49-F238E27FC236}">
                  <a16:creationId xmlns:a16="http://schemas.microsoft.com/office/drawing/2014/main" id="{D7475D77-8E9C-3697-8694-BA56FA8D8904}"/>
                </a:ext>
              </a:extLst>
            </p:cNvPr>
            <p:cNvSpPr/>
            <p:nvPr/>
          </p:nvSpPr>
          <p:spPr>
            <a:xfrm>
              <a:off x="4040706" y="510206"/>
              <a:ext cx="38846" cy="17666"/>
            </a:xfrm>
            <a:custGeom>
              <a:avLst/>
              <a:gdLst>
                <a:gd name="connsiteX0" fmla="*/ 322 w 38846"/>
                <a:gd name="connsiteY0" fmla="*/ 0 h 17666"/>
                <a:gd name="connsiteX1" fmla="*/ 38847 w 38846"/>
                <a:gd name="connsiteY1" fmla="*/ 9972 h 17666"/>
                <a:gd name="connsiteX2" fmla="*/ 26154 w 38846"/>
                <a:gd name="connsiteY2" fmla="*/ 2031 h 17666"/>
                <a:gd name="connsiteX3" fmla="*/ 322 w 38846"/>
                <a:gd name="connsiteY3" fmla="*/ 0 h 17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46" h="17666">
                  <a:moveTo>
                    <a:pt x="322" y="0"/>
                  </a:moveTo>
                  <a:cubicBezTo>
                    <a:pt x="-3496" y="8611"/>
                    <a:pt x="27718" y="28615"/>
                    <a:pt x="38847" y="9972"/>
                  </a:cubicBezTo>
                  <a:cubicBezTo>
                    <a:pt x="35760" y="6661"/>
                    <a:pt x="21788" y="18176"/>
                    <a:pt x="26154" y="2031"/>
                  </a:cubicBezTo>
                  <a:cubicBezTo>
                    <a:pt x="17828" y="-6763"/>
                    <a:pt x="8384" y="18643"/>
                    <a:pt x="322" y="0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5" name="Freeform: Shape 454">
              <a:extLst>
                <a:ext uri="{FF2B5EF4-FFF2-40B4-BE49-F238E27FC236}">
                  <a16:creationId xmlns:a16="http://schemas.microsoft.com/office/drawing/2014/main" id="{91241588-4B4A-AA59-E982-FE795BFF77CF}"/>
                </a:ext>
              </a:extLst>
            </p:cNvPr>
            <p:cNvSpPr/>
            <p:nvPr/>
          </p:nvSpPr>
          <p:spPr>
            <a:xfrm>
              <a:off x="4149251" y="550113"/>
              <a:ext cx="25405" cy="41751"/>
            </a:xfrm>
            <a:custGeom>
              <a:avLst/>
              <a:gdLst>
                <a:gd name="connsiteX0" fmla="*/ 0 w 25405"/>
                <a:gd name="connsiteY0" fmla="*/ 20308 h 41751"/>
                <a:gd name="connsiteX1" fmla="*/ 25406 w 25405"/>
                <a:gd name="connsiteY1" fmla="*/ 36108 h 41751"/>
                <a:gd name="connsiteX2" fmla="*/ 4955 w 25405"/>
                <a:gd name="connsiteY2" fmla="*/ 0 h 41751"/>
                <a:gd name="connsiteX3" fmla="*/ 0 w 25405"/>
                <a:gd name="connsiteY3" fmla="*/ 20308 h 41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05" h="41751">
                  <a:moveTo>
                    <a:pt x="0" y="20308"/>
                  </a:moveTo>
                  <a:cubicBezTo>
                    <a:pt x="8773" y="27233"/>
                    <a:pt x="12246" y="53005"/>
                    <a:pt x="25406" y="36108"/>
                  </a:cubicBezTo>
                  <a:cubicBezTo>
                    <a:pt x="23659" y="8692"/>
                    <a:pt x="1787" y="30036"/>
                    <a:pt x="4955" y="0"/>
                  </a:cubicBezTo>
                  <a:cubicBezTo>
                    <a:pt x="-4894" y="6092"/>
                    <a:pt x="9870" y="14155"/>
                    <a:pt x="0" y="20308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6" name="Freeform: Shape 455">
              <a:extLst>
                <a:ext uri="{FF2B5EF4-FFF2-40B4-BE49-F238E27FC236}">
                  <a16:creationId xmlns:a16="http://schemas.microsoft.com/office/drawing/2014/main" id="{E6E0C398-55FB-85A0-310E-7D387F4579F0}"/>
                </a:ext>
              </a:extLst>
            </p:cNvPr>
            <p:cNvSpPr/>
            <p:nvPr/>
          </p:nvSpPr>
          <p:spPr>
            <a:xfrm>
              <a:off x="4556776" y="1103497"/>
              <a:ext cx="19769" cy="23903"/>
            </a:xfrm>
            <a:custGeom>
              <a:avLst/>
              <a:gdLst>
                <a:gd name="connsiteX0" fmla="*/ 1102 w 19769"/>
                <a:gd name="connsiteY0" fmla="*/ 12754 h 23903"/>
                <a:gd name="connsiteX1" fmla="*/ 11581 w 19769"/>
                <a:gd name="connsiteY1" fmla="*/ 23903 h 23903"/>
                <a:gd name="connsiteX2" fmla="*/ 18364 w 19769"/>
                <a:gd name="connsiteY2" fmla="*/ 14094 h 23903"/>
                <a:gd name="connsiteX3" fmla="*/ 18567 w 19769"/>
                <a:gd name="connsiteY3" fmla="*/ 7189 h 23903"/>
                <a:gd name="connsiteX4" fmla="*/ 14465 w 19769"/>
                <a:gd name="connsiteY4" fmla="*/ 0 h 23903"/>
                <a:gd name="connsiteX5" fmla="*/ 7722 w 19769"/>
                <a:gd name="connsiteY5" fmla="*/ 9829 h 23903"/>
                <a:gd name="connsiteX6" fmla="*/ 1102 w 19769"/>
                <a:gd name="connsiteY6" fmla="*/ 12754 h 23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769" h="23903">
                  <a:moveTo>
                    <a:pt x="1102" y="12754"/>
                  </a:moveTo>
                  <a:cubicBezTo>
                    <a:pt x="-3813" y="26360"/>
                    <a:pt x="9164" y="18664"/>
                    <a:pt x="11581" y="23903"/>
                  </a:cubicBezTo>
                  <a:cubicBezTo>
                    <a:pt x="15866" y="19131"/>
                    <a:pt x="13916" y="9261"/>
                    <a:pt x="18364" y="14094"/>
                  </a:cubicBezTo>
                  <a:cubicBezTo>
                    <a:pt x="20679" y="12002"/>
                    <a:pt x="19684" y="9565"/>
                    <a:pt x="18567" y="7189"/>
                  </a:cubicBezTo>
                  <a:cubicBezTo>
                    <a:pt x="17186" y="4834"/>
                    <a:pt x="15805" y="2396"/>
                    <a:pt x="14465" y="0"/>
                  </a:cubicBezTo>
                  <a:cubicBezTo>
                    <a:pt x="16699" y="5199"/>
                    <a:pt x="3295" y="24634"/>
                    <a:pt x="7722" y="9829"/>
                  </a:cubicBezTo>
                  <a:cubicBezTo>
                    <a:pt x="3640" y="5321"/>
                    <a:pt x="5488" y="18704"/>
                    <a:pt x="1102" y="12754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7" name="Freeform: Shape 456">
              <a:extLst>
                <a:ext uri="{FF2B5EF4-FFF2-40B4-BE49-F238E27FC236}">
                  <a16:creationId xmlns:a16="http://schemas.microsoft.com/office/drawing/2014/main" id="{1F09B6C5-29EF-7BF3-7D80-6D181D08647B}"/>
                </a:ext>
              </a:extLst>
            </p:cNvPr>
            <p:cNvSpPr/>
            <p:nvPr/>
          </p:nvSpPr>
          <p:spPr>
            <a:xfrm>
              <a:off x="4391651" y="614036"/>
              <a:ext cx="45696" cy="64933"/>
            </a:xfrm>
            <a:custGeom>
              <a:avLst/>
              <a:gdLst>
                <a:gd name="connsiteX0" fmla="*/ 2 w 45696"/>
                <a:gd name="connsiteY0" fmla="*/ 6181 h 64933"/>
                <a:gd name="connsiteX1" fmla="*/ 25408 w 45696"/>
                <a:gd name="connsiteY1" fmla="*/ 22022 h 64933"/>
                <a:gd name="connsiteX2" fmla="*/ 45696 w 45696"/>
                <a:gd name="connsiteY2" fmla="*/ 64933 h 64933"/>
                <a:gd name="connsiteX3" fmla="*/ 36720 w 45696"/>
                <a:gd name="connsiteY3" fmla="*/ 5633 h 64933"/>
                <a:gd name="connsiteX4" fmla="*/ 8837 w 45696"/>
                <a:gd name="connsiteY4" fmla="*/ 7 h 64933"/>
                <a:gd name="connsiteX5" fmla="*/ 2 w 45696"/>
                <a:gd name="connsiteY5" fmla="*/ 6181 h 64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696" h="64933">
                  <a:moveTo>
                    <a:pt x="2" y="6181"/>
                  </a:moveTo>
                  <a:cubicBezTo>
                    <a:pt x="-241" y="18935"/>
                    <a:pt x="18280" y="16559"/>
                    <a:pt x="25408" y="22022"/>
                  </a:cubicBezTo>
                  <a:cubicBezTo>
                    <a:pt x="22403" y="42330"/>
                    <a:pt x="39584" y="58069"/>
                    <a:pt x="45696" y="64933"/>
                  </a:cubicBezTo>
                  <a:cubicBezTo>
                    <a:pt x="45696" y="45458"/>
                    <a:pt x="40193" y="25474"/>
                    <a:pt x="36720" y="5633"/>
                  </a:cubicBezTo>
                  <a:cubicBezTo>
                    <a:pt x="34182" y="40238"/>
                    <a:pt x="23174" y="-622"/>
                    <a:pt x="8837" y="7"/>
                  </a:cubicBezTo>
                  <a:cubicBezTo>
                    <a:pt x="7821" y="8760"/>
                    <a:pt x="5506" y="11867"/>
                    <a:pt x="2" y="6181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8" name="Freeform: Shape 457">
              <a:extLst>
                <a:ext uri="{FF2B5EF4-FFF2-40B4-BE49-F238E27FC236}">
                  <a16:creationId xmlns:a16="http://schemas.microsoft.com/office/drawing/2014/main" id="{26AB2934-EF45-571D-155D-3B32E8E7342C}"/>
                </a:ext>
              </a:extLst>
            </p:cNvPr>
            <p:cNvSpPr/>
            <p:nvPr/>
          </p:nvSpPr>
          <p:spPr>
            <a:xfrm>
              <a:off x="4460722" y="686321"/>
              <a:ext cx="35369" cy="21323"/>
            </a:xfrm>
            <a:custGeom>
              <a:avLst/>
              <a:gdLst>
                <a:gd name="connsiteX0" fmla="*/ 0 w 35369"/>
                <a:gd name="connsiteY0" fmla="*/ 4874 h 21323"/>
                <a:gd name="connsiteX1" fmla="*/ 34017 w 35369"/>
                <a:gd name="connsiteY1" fmla="*/ 21324 h 21323"/>
                <a:gd name="connsiteX2" fmla="*/ 26036 w 35369"/>
                <a:gd name="connsiteY2" fmla="*/ 0 h 21323"/>
                <a:gd name="connsiteX3" fmla="*/ 0 w 35369"/>
                <a:gd name="connsiteY3" fmla="*/ 4874 h 21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369" h="21323">
                  <a:moveTo>
                    <a:pt x="0" y="4874"/>
                  </a:moveTo>
                  <a:cubicBezTo>
                    <a:pt x="2539" y="19191"/>
                    <a:pt x="24106" y="14561"/>
                    <a:pt x="34017" y="21324"/>
                  </a:cubicBezTo>
                  <a:cubicBezTo>
                    <a:pt x="40861" y="9261"/>
                    <a:pt x="19151" y="14195"/>
                    <a:pt x="26036" y="0"/>
                  </a:cubicBezTo>
                  <a:cubicBezTo>
                    <a:pt x="22075" y="4122"/>
                    <a:pt x="9464" y="16287"/>
                    <a:pt x="0" y="4874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9" name="Freeform: Shape 458">
              <a:extLst>
                <a:ext uri="{FF2B5EF4-FFF2-40B4-BE49-F238E27FC236}">
                  <a16:creationId xmlns:a16="http://schemas.microsoft.com/office/drawing/2014/main" id="{89E7AEA8-F1E3-4F69-AC38-D1BF386DCC7D}"/>
                </a:ext>
              </a:extLst>
            </p:cNvPr>
            <p:cNvSpPr/>
            <p:nvPr/>
          </p:nvSpPr>
          <p:spPr>
            <a:xfrm>
              <a:off x="4437138" y="634392"/>
              <a:ext cx="27474" cy="28939"/>
            </a:xfrm>
            <a:custGeom>
              <a:avLst/>
              <a:gdLst>
                <a:gd name="connsiteX0" fmla="*/ 3702 w 27474"/>
                <a:gd name="connsiteY0" fmla="*/ 0 h 28939"/>
                <a:gd name="connsiteX1" fmla="*/ 7804 w 27474"/>
                <a:gd name="connsiteY1" fmla="*/ 7230 h 28939"/>
                <a:gd name="connsiteX2" fmla="*/ 9449 w 27474"/>
                <a:gd name="connsiteY2" fmla="*/ 24614 h 28939"/>
                <a:gd name="connsiteX3" fmla="*/ 20111 w 27474"/>
                <a:gd name="connsiteY3" fmla="*/ 28940 h 28939"/>
                <a:gd name="connsiteX4" fmla="*/ 26874 w 27474"/>
                <a:gd name="connsiteY4" fmla="*/ 19090 h 28939"/>
                <a:gd name="connsiteX5" fmla="*/ 20964 w 27474"/>
                <a:gd name="connsiteY5" fmla="*/ 1381 h 28939"/>
                <a:gd name="connsiteX6" fmla="*/ 3702 w 27474"/>
                <a:gd name="connsiteY6" fmla="*/ 0 h 28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474" h="28939">
                  <a:moveTo>
                    <a:pt x="3702" y="0"/>
                  </a:moveTo>
                  <a:cubicBezTo>
                    <a:pt x="-5213" y="8184"/>
                    <a:pt x="4332" y="12226"/>
                    <a:pt x="7804" y="7230"/>
                  </a:cubicBezTo>
                  <a:cubicBezTo>
                    <a:pt x="11399" y="13282"/>
                    <a:pt x="11460" y="19070"/>
                    <a:pt x="9449" y="24614"/>
                  </a:cubicBezTo>
                  <a:cubicBezTo>
                    <a:pt x="12922" y="28188"/>
                    <a:pt x="16639" y="24553"/>
                    <a:pt x="20111" y="28940"/>
                  </a:cubicBezTo>
                  <a:cubicBezTo>
                    <a:pt x="16293" y="22766"/>
                    <a:pt x="13958" y="-305"/>
                    <a:pt x="26874" y="19090"/>
                  </a:cubicBezTo>
                  <a:cubicBezTo>
                    <a:pt x="29331" y="13505"/>
                    <a:pt x="23625" y="7332"/>
                    <a:pt x="20964" y="1381"/>
                  </a:cubicBezTo>
                  <a:cubicBezTo>
                    <a:pt x="14953" y="9301"/>
                    <a:pt x="9185" y="8814"/>
                    <a:pt x="3702" y="0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0" name="Freeform: Shape 459">
              <a:extLst>
                <a:ext uri="{FF2B5EF4-FFF2-40B4-BE49-F238E27FC236}">
                  <a16:creationId xmlns:a16="http://schemas.microsoft.com/office/drawing/2014/main" id="{29BDCD43-839B-3258-3E84-B8C1D2849B0F}"/>
                </a:ext>
              </a:extLst>
            </p:cNvPr>
            <p:cNvSpPr/>
            <p:nvPr/>
          </p:nvSpPr>
          <p:spPr>
            <a:xfrm>
              <a:off x="4532289" y="655879"/>
              <a:ext cx="17871" cy="23598"/>
            </a:xfrm>
            <a:custGeom>
              <a:avLst/>
              <a:gdLst>
                <a:gd name="connsiteX0" fmla="*/ 17872 w 17871"/>
                <a:gd name="connsiteY0" fmla="*/ 4265 h 23598"/>
                <a:gd name="connsiteX1" fmla="*/ 7169 w 17871"/>
                <a:gd name="connsiteY1" fmla="*/ 0 h 23598"/>
                <a:gd name="connsiteX2" fmla="*/ 0 w 17871"/>
                <a:gd name="connsiteY2" fmla="*/ 23598 h 23598"/>
                <a:gd name="connsiteX3" fmla="*/ 17872 w 17871"/>
                <a:gd name="connsiteY3" fmla="*/ 4265 h 23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871" h="23598">
                  <a:moveTo>
                    <a:pt x="17872" y="4265"/>
                  </a:moveTo>
                  <a:cubicBezTo>
                    <a:pt x="14358" y="751"/>
                    <a:pt x="10642" y="4407"/>
                    <a:pt x="7169" y="0"/>
                  </a:cubicBezTo>
                  <a:cubicBezTo>
                    <a:pt x="-1259" y="7413"/>
                    <a:pt x="8469" y="16186"/>
                    <a:pt x="0" y="23598"/>
                  </a:cubicBezTo>
                  <a:cubicBezTo>
                    <a:pt x="7027" y="22888"/>
                    <a:pt x="7372" y="14358"/>
                    <a:pt x="17872" y="4265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1" name="Freeform: Shape 460">
              <a:extLst>
                <a:ext uri="{FF2B5EF4-FFF2-40B4-BE49-F238E27FC236}">
                  <a16:creationId xmlns:a16="http://schemas.microsoft.com/office/drawing/2014/main" id="{A6383A19-BBCD-F644-D433-B7F618E444F6}"/>
                </a:ext>
              </a:extLst>
            </p:cNvPr>
            <p:cNvSpPr/>
            <p:nvPr/>
          </p:nvSpPr>
          <p:spPr>
            <a:xfrm>
              <a:off x="4640431" y="516055"/>
              <a:ext cx="18598" cy="37692"/>
            </a:xfrm>
            <a:custGeom>
              <a:avLst/>
              <a:gdLst>
                <a:gd name="connsiteX0" fmla="*/ 9058 w 18598"/>
                <a:gd name="connsiteY0" fmla="*/ 0 h 37692"/>
                <a:gd name="connsiteX1" fmla="*/ 0 w 18598"/>
                <a:gd name="connsiteY1" fmla="*/ 13099 h 37692"/>
                <a:gd name="connsiteX2" fmla="*/ 5747 w 18598"/>
                <a:gd name="connsiteY2" fmla="*/ 37693 h 37692"/>
                <a:gd name="connsiteX3" fmla="*/ 12530 w 18598"/>
                <a:gd name="connsiteY3" fmla="*/ 27924 h 37692"/>
                <a:gd name="connsiteX4" fmla="*/ 17242 w 18598"/>
                <a:gd name="connsiteY4" fmla="*/ 14439 h 37692"/>
                <a:gd name="connsiteX5" fmla="*/ 9058 w 18598"/>
                <a:gd name="connsiteY5" fmla="*/ 0 h 37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598" h="37692">
                  <a:moveTo>
                    <a:pt x="9058" y="0"/>
                  </a:moveTo>
                  <a:cubicBezTo>
                    <a:pt x="7961" y="12571"/>
                    <a:pt x="5951" y="3859"/>
                    <a:pt x="0" y="13099"/>
                  </a:cubicBezTo>
                  <a:cubicBezTo>
                    <a:pt x="8022" y="21770"/>
                    <a:pt x="-5280" y="28818"/>
                    <a:pt x="5747" y="37693"/>
                  </a:cubicBezTo>
                  <a:cubicBezTo>
                    <a:pt x="7981" y="34443"/>
                    <a:pt x="10256" y="31194"/>
                    <a:pt x="12530" y="27924"/>
                  </a:cubicBezTo>
                  <a:cubicBezTo>
                    <a:pt x="8692" y="18521"/>
                    <a:pt x="5219" y="8265"/>
                    <a:pt x="17242" y="14439"/>
                  </a:cubicBezTo>
                  <a:cubicBezTo>
                    <a:pt x="22563" y="5138"/>
                    <a:pt x="10622" y="12672"/>
                    <a:pt x="9058" y="0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2" name="Freeform: Shape 461">
              <a:extLst>
                <a:ext uri="{FF2B5EF4-FFF2-40B4-BE49-F238E27FC236}">
                  <a16:creationId xmlns:a16="http://schemas.microsoft.com/office/drawing/2014/main" id="{854AD90A-DD89-787C-D07A-CCA1FBE57B25}"/>
                </a:ext>
              </a:extLst>
            </p:cNvPr>
            <p:cNvSpPr/>
            <p:nvPr/>
          </p:nvSpPr>
          <p:spPr>
            <a:xfrm>
              <a:off x="4798614" y="766438"/>
              <a:ext cx="11989" cy="27471"/>
            </a:xfrm>
            <a:custGeom>
              <a:avLst/>
              <a:gdLst>
                <a:gd name="connsiteX0" fmla="*/ 2884 w 11989"/>
                <a:gd name="connsiteY0" fmla="*/ 2924 h 27471"/>
                <a:gd name="connsiteX1" fmla="*/ 4915 w 11989"/>
                <a:gd name="connsiteY1" fmla="*/ 6539 h 27471"/>
                <a:gd name="connsiteX2" fmla="*/ 0 w 11989"/>
                <a:gd name="connsiteY2" fmla="*/ 26868 h 27471"/>
                <a:gd name="connsiteX3" fmla="*/ 9423 w 11989"/>
                <a:gd name="connsiteY3" fmla="*/ 0 h 27471"/>
                <a:gd name="connsiteX4" fmla="*/ 2884 w 11989"/>
                <a:gd name="connsiteY4" fmla="*/ 2924 h 2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89" h="27471">
                  <a:moveTo>
                    <a:pt x="2884" y="2924"/>
                  </a:moveTo>
                  <a:cubicBezTo>
                    <a:pt x="-2599" y="-1685"/>
                    <a:pt x="1584" y="11941"/>
                    <a:pt x="4915" y="6539"/>
                  </a:cubicBezTo>
                  <a:cubicBezTo>
                    <a:pt x="6154" y="13566"/>
                    <a:pt x="3920" y="20268"/>
                    <a:pt x="0" y="26868"/>
                  </a:cubicBezTo>
                  <a:cubicBezTo>
                    <a:pt x="6905" y="31539"/>
                    <a:pt x="16694" y="7799"/>
                    <a:pt x="9423" y="0"/>
                  </a:cubicBezTo>
                  <a:cubicBezTo>
                    <a:pt x="7169" y="4366"/>
                    <a:pt x="4976" y="5037"/>
                    <a:pt x="2884" y="2924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3" name="Freeform: Shape 462">
              <a:extLst>
                <a:ext uri="{FF2B5EF4-FFF2-40B4-BE49-F238E27FC236}">
                  <a16:creationId xmlns:a16="http://schemas.microsoft.com/office/drawing/2014/main" id="{C4DD19D0-2044-D401-B11F-3DFB4B653F37}"/>
                </a:ext>
              </a:extLst>
            </p:cNvPr>
            <p:cNvSpPr/>
            <p:nvPr/>
          </p:nvSpPr>
          <p:spPr>
            <a:xfrm>
              <a:off x="5038224" y="1200522"/>
              <a:ext cx="21820" cy="17424"/>
            </a:xfrm>
            <a:custGeom>
              <a:avLst/>
              <a:gdLst>
                <a:gd name="connsiteX0" fmla="*/ 70 w 21820"/>
                <a:gd name="connsiteY0" fmla="*/ 15078 h 17424"/>
                <a:gd name="connsiteX1" fmla="*/ 2345 w 21820"/>
                <a:gd name="connsiteY1" fmla="*/ 11849 h 17424"/>
                <a:gd name="connsiteX2" fmla="*/ 21821 w 21820"/>
                <a:gd name="connsiteY2" fmla="*/ 9879 h 17424"/>
                <a:gd name="connsiteX3" fmla="*/ 517 w 21820"/>
                <a:gd name="connsiteY3" fmla="*/ 1288 h 17424"/>
                <a:gd name="connsiteX4" fmla="*/ 70 w 21820"/>
                <a:gd name="connsiteY4" fmla="*/ 15078 h 1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820" h="17424">
                  <a:moveTo>
                    <a:pt x="70" y="15078"/>
                  </a:moveTo>
                  <a:cubicBezTo>
                    <a:pt x="2853" y="18632"/>
                    <a:pt x="3503" y="13798"/>
                    <a:pt x="2345" y="11849"/>
                  </a:cubicBezTo>
                  <a:cubicBezTo>
                    <a:pt x="9128" y="943"/>
                    <a:pt x="14753" y="30573"/>
                    <a:pt x="21821" y="9879"/>
                  </a:cubicBezTo>
                  <a:cubicBezTo>
                    <a:pt x="15180" y="-7972"/>
                    <a:pt x="7585" y="4477"/>
                    <a:pt x="517" y="1288"/>
                  </a:cubicBezTo>
                  <a:cubicBezTo>
                    <a:pt x="-1453" y="5776"/>
                    <a:pt x="3056" y="10691"/>
                    <a:pt x="70" y="15078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F8C7CAF-2231-0D6D-3F0E-0691F236BCA5}"/>
              </a:ext>
            </a:extLst>
          </p:cNvPr>
          <p:cNvSpPr txBox="1"/>
          <p:nvPr/>
        </p:nvSpPr>
        <p:spPr>
          <a:xfrm>
            <a:off x="5166088" y="4675022"/>
            <a:ext cx="703427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>
                <a:solidFill>
                  <a:schemeClr val="bg1"/>
                </a:solidFill>
                <a:latin typeface="+mj-lt"/>
              </a:rPr>
              <a:t>Daniel Iglesias, P.E.</a:t>
            </a:r>
          </a:p>
          <a:p>
            <a:pPr algn="ctr"/>
            <a:r>
              <a:rPr lang="en-US" sz="3200" b="1">
                <a:solidFill>
                  <a:schemeClr val="bg1"/>
                </a:solidFill>
              </a:rPr>
              <a:t>Director of Transportation Development</a:t>
            </a: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A2E5438-AAFF-C1DB-51E2-A8AACFAB619F}"/>
              </a:ext>
            </a:extLst>
          </p:cNvPr>
          <p:cNvSpPr>
            <a:spLocks noChangeAspect="1"/>
          </p:cNvSpPr>
          <p:nvPr/>
        </p:nvSpPr>
        <p:spPr>
          <a:xfrm rot="20583821">
            <a:off x="6855196" y="507511"/>
            <a:ext cx="3813116" cy="3874356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821E026-418E-3EA1-94F3-99B3C2FBED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7" t="693" r="19635" b="6183"/>
          <a:stretch/>
        </p:blipFill>
        <p:spPr bwMode="auto">
          <a:xfrm>
            <a:off x="7103240" y="817146"/>
            <a:ext cx="3298838" cy="3298838"/>
          </a:xfrm>
          <a:prstGeom prst="flowChartConnector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224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" name="Diagram 58">
            <a:extLst>
              <a:ext uri="{FF2B5EF4-FFF2-40B4-BE49-F238E27FC236}">
                <a16:creationId xmlns:a16="http://schemas.microsoft.com/office/drawing/2014/main" id="{B44EADEF-4078-6F35-3F52-A5945D93BD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65828359"/>
              </p:ext>
            </p:extLst>
          </p:nvPr>
        </p:nvGraphicFramePr>
        <p:xfrm>
          <a:off x="400263" y="1445761"/>
          <a:ext cx="6759073" cy="46433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4BEE01-4B78-D349-98DD-678791337FF1}"/>
              </a:ext>
            </a:extLst>
          </p:cNvPr>
          <p:cNvSpPr>
            <a:spLocks noGrp="1"/>
          </p:cNvSpPr>
          <p:nvPr>
            <p:ph type="sldNum" sz="quarter" idx="50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3</a:t>
            </a:fld>
            <a:endParaRPr lang="en-US" noProof="0"/>
          </a:p>
        </p:txBody>
      </p:sp>
      <p:sp>
        <p:nvSpPr>
          <p:cNvPr id="6" name="TextBox 73">
            <a:extLst>
              <a:ext uri="{FF2B5EF4-FFF2-40B4-BE49-F238E27FC236}">
                <a16:creationId xmlns:a16="http://schemas.microsoft.com/office/drawing/2014/main" id="{8C6C5405-2F9A-AD4F-2638-72C4FD91C42D}"/>
              </a:ext>
            </a:extLst>
          </p:cNvPr>
          <p:cNvSpPr txBox="1"/>
          <p:nvPr/>
        </p:nvSpPr>
        <p:spPr>
          <a:xfrm>
            <a:off x="176861" y="257923"/>
            <a:ext cx="6759073" cy="6971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560"/>
              </a:lnSpc>
              <a:spcBef>
                <a:spcPct val="0"/>
              </a:spcBef>
            </a:pPr>
            <a:r>
              <a:rPr lang="en-US" sz="3200">
                <a:solidFill>
                  <a:srgbClr val="3EBBF0"/>
                </a:solidFill>
                <a:latin typeface="Aptos Black" panose="020B0004020202020204" pitchFamily="34" charset="0"/>
                <a:ea typeface="Garet Bold"/>
                <a:cs typeface="Garet Bold"/>
                <a:sym typeface="Garet Bold"/>
              </a:rPr>
              <a:t>General Engineering Consultant (GEC) in District 6</a:t>
            </a:r>
          </a:p>
        </p:txBody>
      </p:sp>
      <p:pic>
        <p:nvPicPr>
          <p:cNvPr id="1028" name="Picture 4" descr="District Documents &amp; Publications">
            <a:extLst>
              <a:ext uri="{FF2B5EF4-FFF2-40B4-BE49-F238E27FC236}">
                <a16:creationId xmlns:a16="http://schemas.microsoft.com/office/drawing/2014/main" id="{73133AD3-63C5-3FF2-B9B9-9B6CCEB1E4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018" y="570075"/>
            <a:ext cx="4403319" cy="4672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A map of the united states of america&#10;&#10;Description automatically generated">
            <a:extLst>
              <a:ext uri="{FF2B5EF4-FFF2-40B4-BE49-F238E27FC236}">
                <a16:creationId xmlns:a16="http://schemas.microsoft.com/office/drawing/2014/main" id="{C6A335C8-111A-C558-FC56-99ADCE6D6F27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19872" r="21248"/>
          <a:stretch/>
        </p:blipFill>
        <p:spPr>
          <a:xfrm>
            <a:off x="4116402" y="2226506"/>
            <a:ext cx="5410330" cy="4608532"/>
          </a:xfrm>
          <a:prstGeom prst="rect">
            <a:avLst/>
          </a:prstGeom>
          <a:effectLst/>
        </p:spPr>
      </p:pic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CFB3D0CD-8B66-44A8-6699-D887D56568B9}"/>
              </a:ext>
            </a:extLst>
          </p:cNvPr>
          <p:cNvCxnSpPr>
            <a:cxnSpLocks/>
          </p:cNvCxnSpPr>
          <p:nvPr/>
        </p:nvCxnSpPr>
        <p:spPr>
          <a:xfrm>
            <a:off x="10313581" y="3274828"/>
            <a:ext cx="0" cy="1458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6686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graphicEl>
                                              <a:dgm id="{A55908F5-9356-477F-BC56-4520780A1A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9">
                                            <p:graphicEl>
                                              <a:dgm id="{A55908F5-9356-477F-BC56-4520780A1A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graphicEl>
                                              <a:dgm id="{F40DE855-C055-442C-9CFC-1D0CB6E41B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9">
                                            <p:graphicEl>
                                              <a:dgm id="{F40DE855-C055-442C-9CFC-1D0CB6E41B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graphicEl>
                                              <a:dgm id="{C656AC9E-6901-44F4-A68F-9F23A549DD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9">
                                            <p:graphicEl>
                                              <a:dgm id="{C656AC9E-6901-44F4-A68F-9F23A549DD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graphicEl>
                                              <a:dgm id="{0CB245B2-2D70-43D2-97DE-0240CEACC3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9">
                                            <p:graphicEl>
                                              <a:dgm id="{0CB245B2-2D70-43D2-97DE-0240CEACC3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graphicEl>
                                              <a:dgm id="{704BB7EC-2AF2-429C-968F-3FAE92C2EA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9">
                                            <p:graphicEl>
                                              <a:dgm id="{704BB7EC-2AF2-429C-968F-3FAE92C2EA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graphicEl>
                                              <a:dgm id="{CF512EF6-CF24-4403-9BBE-A1B920EF99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9">
                                            <p:graphicEl>
                                              <a:dgm id="{CF512EF6-CF24-4403-9BBE-A1B920EF99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graphicEl>
                                              <a:dgm id="{718AE415-D07D-4496-B23B-F2A10F4F6B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9">
                                            <p:graphicEl>
                                              <a:dgm id="{718AE415-D07D-4496-B23B-F2A10F4F6B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graphicEl>
                                              <a:dgm id="{35DE0F61-BC5B-412A-A98C-8FEE41585A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9">
                                            <p:graphicEl>
                                              <a:dgm id="{35DE0F61-BC5B-412A-A98C-8FEE41585A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graphicEl>
                                              <a:dgm id="{4BCB36C8-F86C-406E-823A-4C6C80D53E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9">
                                            <p:graphicEl>
                                              <a:dgm id="{4BCB36C8-F86C-406E-823A-4C6C80D53E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graphicEl>
                                              <a:dgm id="{EA0C2C6B-EF94-49BD-A208-BE9349EFA1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9">
                                            <p:graphicEl>
                                              <a:dgm id="{EA0C2C6B-EF94-49BD-A208-BE9349EFA1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graphicEl>
                                              <a:dgm id="{1AB5B7A4-408F-428C-98AF-349E6D0690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9">
                                            <p:graphicEl>
                                              <a:dgm id="{1AB5B7A4-408F-428C-98AF-349E6D0690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graphicEl>
                                              <a:dgm id="{B14816D9-7E2D-4BAC-B698-759DB18944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9">
                                            <p:graphicEl>
                                              <a:dgm id="{B14816D9-7E2D-4BAC-B698-759DB18944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graphicEl>
                                              <a:dgm id="{9757FE1D-D8EF-4462-AB93-016ACA1085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9">
                                            <p:graphicEl>
                                              <a:dgm id="{9757FE1D-D8EF-4462-AB93-016ACA1085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graphicEl>
                                              <a:dgm id="{D0FDD5EC-A580-43B5-A63E-497444B462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9">
                                            <p:graphicEl>
                                              <a:dgm id="{D0FDD5EC-A580-43B5-A63E-497444B462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9" grpId="0">
        <p:bldSub>
          <a:bldDgm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5000">
              <a:srgbClr val="1B548D"/>
            </a:gs>
            <a:gs pos="0">
              <a:schemeClr val="accent3">
                <a:lumMod val="50000"/>
              </a:schemeClr>
            </a:gs>
            <a:gs pos="100000">
              <a:schemeClr val="accent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aphic 4" descr="A curved brushstroke">
            <a:extLst>
              <a:ext uri="{FF2B5EF4-FFF2-40B4-BE49-F238E27FC236}">
                <a16:creationId xmlns:a16="http://schemas.microsoft.com/office/drawing/2014/main" id="{84B163CF-CA43-F392-C95A-1CA741520C34}"/>
              </a:ext>
            </a:extLst>
          </p:cNvPr>
          <p:cNvGrpSpPr/>
          <p:nvPr/>
        </p:nvGrpSpPr>
        <p:grpSpPr>
          <a:xfrm rot="1156545">
            <a:off x="9354341" y="803650"/>
            <a:ext cx="2485615" cy="2033278"/>
            <a:chOff x="3040836" y="401089"/>
            <a:chExt cx="2019208" cy="1484326"/>
          </a:xfrm>
          <a:solidFill>
            <a:schemeClr val="bg1"/>
          </a:solidFill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123EA943-AA47-51D3-23E8-BB48951C3FBA}"/>
                </a:ext>
              </a:extLst>
            </p:cNvPr>
            <p:cNvSpPr/>
            <p:nvPr/>
          </p:nvSpPr>
          <p:spPr>
            <a:xfrm>
              <a:off x="3146664" y="1316730"/>
              <a:ext cx="19272" cy="14570"/>
            </a:xfrm>
            <a:custGeom>
              <a:avLst/>
              <a:gdLst>
                <a:gd name="connsiteX0" fmla="*/ 0 w 19272"/>
                <a:gd name="connsiteY0" fmla="*/ 4007 h 14570"/>
                <a:gd name="connsiteX1" fmla="*/ 19273 w 19272"/>
                <a:gd name="connsiteY1" fmla="*/ 8963 h 14570"/>
                <a:gd name="connsiteX2" fmla="*/ 0 w 19272"/>
                <a:gd name="connsiteY2" fmla="*/ 4007 h 14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272" h="14570">
                  <a:moveTo>
                    <a:pt x="0" y="4007"/>
                  </a:moveTo>
                  <a:cubicBezTo>
                    <a:pt x="6072" y="16639"/>
                    <a:pt x="12530" y="17492"/>
                    <a:pt x="19273" y="8963"/>
                  </a:cubicBezTo>
                  <a:cubicBezTo>
                    <a:pt x="12774" y="8861"/>
                    <a:pt x="6763" y="-7284"/>
                    <a:pt x="0" y="4007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6F7C410B-3D3F-3558-0CE4-892466D9F05E}"/>
                </a:ext>
              </a:extLst>
            </p:cNvPr>
            <p:cNvSpPr/>
            <p:nvPr/>
          </p:nvSpPr>
          <p:spPr>
            <a:xfrm>
              <a:off x="3164921" y="1280534"/>
              <a:ext cx="19272" cy="15419"/>
            </a:xfrm>
            <a:custGeom>
              <a:avLst/>
              <a:gdLst>
                <a:gd name="connsiteX0" fmla="*/ 0 w 19272"/>
                <a:gd name="connsiteY0" fmla="*/ 7141 h 15419"/>
                <a:gd name="connsiteX1" fmla="*/ 19273 w 19272"/>
                <a:gd name="connsiteY1" fmla="*/ 12035 h 15419"/>
                <a:gd name="connsiteX2" fmla="*/ 0 w 19272"/>
                <a:gd name="connsiteY2" fmla="*/ 7141 h 15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272" h="15419">
                  <a:moveTo>
                    <a:pt x="0" y="7141"/>
                  </a:moveTo>
                  <a:cubicBezTo>
                    <a:pt x="6580" y="3770"/>
                    <a:pt x="12469" y="22921"/>
                    <a:pt x="19273" y="12035"/>
                  </a:cubicBezTo>
                  <a:cubicBezTo>
                    <a:pt x="12937" y="7364"/>
                    <a:pt x="6966" y="-9411"/>
                    <a:pt x="0" y="7141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3EF53029-73EF-C766-142D-052EBB7DD806}"/>
                </a:ext>
              </a:extLst>
            </p:cNvPr>
            <p:cNvSpPr/>
            <p:nvPr/>
          </p:nvSpPr>
          <p:spPr>
            <a:xfrm>
              <a:off x="3214717" y="1336902"/>
              <a:ext cx="17424" cy="19928"/>
            </a:xfrm>
            <a:custGeom>
              <a:avLst/>
              <a:gdLst>
                <a:gd name="connsiteX0" fmla="*/ 0 w 17424"/>
                <a:gd name="connsiteY0" fmla="*/ 16734 h 19928"/>
                <a:gd name="connsiteX1" fmla="*/ 17425 w 17424"/>
                <a:gd name="connsiteY1" fmla="*/ 11190 h 19928"/>
                <a:gd name="connsiteX2" fmla="*/ 7006 w 17424"/>
                <a:gd name="connsiteY2" fmla="*/ 0 h 19928"/>
                <a:gd name="connsiteX3" fmla="*/ 0 w 17424"/>
                <a:gd name="connsiteY3" fmla="*/ 16734 h 19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24" h="19928">
                  <a:moveTo>
                    <a:pt x="0" y="16734"/>
                  </a:moveTo>
                  <a:cubicBezTo>
                    <a:pt x="6742" y="25386"/>
                    <a:pt x="7189" y="14033"/>
                    <a:pt x="17425" y="11190"/>
                  </a:cubicBezTo>
                  <a:cubicBezTo>
                    <a:pt x="14094" y="2214"/>
                    <a:pt x="10479" y="3879"/>
                    <a:pt x="7006" y="0"/>
                  </a:cubicBezTo>
                  <a:cubicBezTo>
                    <a:pt x="2681" y="5423"/>
                    <a:pt x="4712" y="11332"/>
                    <a:pt x="0" y="16734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EBBD6C5-4D55-2FE2-21CC-2E3A147A27A3}"/>
                </a:ext>
              </a:extLst>
            </p:cNvPr>
            <p:cNvSpPr/>
            <p:nvPr/>
          </p:nvSpPr>
          <p:spPr>
            <a:xfrm>
              <a:off x="3403809" y="1656060"/>
              <a:ext cx="21526" cy="23405"/>
            </a:xfrm>
            <a:custGeom>
              <a:avLst/>
              <a:gdLst>
                <a:gd name="connsiteX0" fmla="*/ 0 w 21526"/>
                <a:gd name="connsiteY0" fmla="*/ 8986 h 23405"/>
                <a:gd name="connsiteX1" fmla="*/ 8184 w 21526"/>
                <a:gd name="connsiteY1" fmla="*/ 23405 h 23405"/>
                <a:gd name="connsiteX2" fmla="*/ 21527 w 21526"/>
                <a:gd name="connsiteY2" fmla="*/ 10652 h 23405"/>
                <a:gd name="connsiteX3" fmla="*/ 0 w 21526"/>
                <a:gd name="connsiteY3" fmla="*/ 8986 h 23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526" h="23405">
                  <a:moveTo>
                    <a:pt x="0" y="8986"/>
                  </a:moveTo>
                  <a:cubicBezTo>
                    <a:pt x="2721" y="13698"/>
                    <a:pt x="5463" y="18592"/>
                    <a:pt x="8184" y="23405"/>
                  </a:cubicBezTo>
                  <a:cubicBezTo>
                    <a:pt x="12875" y="11159"/>
                    <a:pt x="16917" y="20034"/>
                    <a:pt x="21527" y="10652"/>
                  </a:cubicBezTo>
                  <a:cubicBezTo>
                    <a:pt x="14764" y="-2975"/>
                    <a:pt x="7575" y="-3524"/>
                    <a:pt x="0" y="8986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EE70974-6A43-185B-2E07-EC98495C3F12}"/>
                </a:ext>
              </a:extLst>
            </p:cNvPr>
            <p:cNvSpPr/>
            <p:nvPr/>
          </p:nvSpPr>
          <p:spPr>
            <a:xfrm>
              <a:off x="3200839" y="1287309"/>
              <a:ext cx="15335" cy="22258"/>
            </a:xfrm>
            <a:custGeom>
              <a:avLst/>
              <a:gdLst>
                <a:gd name="connsiteX0" fmla="*/ 556 w 15335"/>
                <a:gd name="connsiteY0" fmla="*/ 6641 h 22258"/>
                <a:gd name="connsiteX1" fmla="*/ 15320 w 15335"/>
                <a:gd name="connsiteY1" fmla="*/ 18156 h 22258"/>
                <a:gd name="connsiteX2" fmla="*/ 5105 w 15335"/>
                <a:gd name="connsiteY2" fmla="*/ 0 h 22258"/>
                <a:gd name="connsiteX3" fmla="*/ 556 w 15335"/>
                <a:gd name="connsiteY3" fmla="*/ 6641 h 2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335" h="22258">
                  <a:moveTo>
                    <a:pt x="556" y="6641"/>
                  </a:moveTo>
                  <a:cubicBezTo>
                    <a:pt x="-2958" y="16551"/>
                    <a:pt x="11177" y="28777"/>
                    <a:pt x="15320" y="18156"/>
                  </a:cubicBezTo>
                  <a:cubicBezTo>
                    <a:pt x="15665" y="5057"/>
                    <a:pt x="10304" y="13546"/>
                    <a:pt x="5105" y="0"/>
                  </a:cubicBezTo>
                  <a:cubicBezTo>
                    <a:pt x="4353" y="5199"/>
                    <a:pt x="3480" y="10296"/>
                    <a:pt x="556" y="6641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6188AF4-FAC7-6ECC-C1A3-9E1068E4C2D8}"/>
                </a:ext>
              </a:extLst>
            </p:cNvPr>
            <p:cNvSpPr/>
            <p:nvPr/>
          </p:nvSpPr>
          <p:spPr>
            <a:xfrm>
              <a:off x="3433744" y="1661148"/>
              <a:ext cx="14375" cy="34727"/>
            </a:xfrm>
            <a:custGeom>
              <a:avLst/>
              <a:gdLst>
                <a:gd name="connsiteX0" fmla="*/ 0 w 14375"/>
                <a:gd name="connsiteY0" fmla="*/ 13099 h 34727"/>
                <a:gd name="connsiteX1" fmla="*/ 12307 w 14375"/>
                <a:gd name="connsiteY1" fmla="*/ 34727 h 34727"/>
                <a:gd name="connsiteX2" fmla="*/ 9037 w 14375"/>
                <a:gd name="connsiteY2" fmla="*/ 0 h 34727"/>
                <a:gd name="connsiteX3" fmla="*/ 0 w 14375"/>
                <a:gd name="connsiteY3" fmla="*/ 13099 h 34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75" h="34727">
                  <a:moveTo>
                    <a:pt x="0" y="13099"/>
                  </a:moveTo>
                  <a:cubicBezTo>
                    <a:pt x="8286" y="13423"/>
                    <a:pt x="8205" y="25324"/>
                    <a:pt x="12307" y="34727"/>
                  </a:cubicBezTo>
                  <a:cubicBezTo>
                    <a:pt x="16125" y="23537"/>
                    <a:pt x="14439" y="11921"/>
                    <a:pt x="9037" y="0"/>
                  </a:cubicBezTo>
                  <a:cubicBezTo>
                    <a:pt x="6052" y="4325"/>
                    <a:pt x="3026" y="8732"/>
                    <a:pt x="0" y="13099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E2A91BAA-9031-7A9C-E614-B3FA8429036E}"/>
                </a:ext>
              </a:extLst>
            </p:cNvPr>
            <p:cNvSpPr/>
            <p:nvPr/>
          </p:nvSpPr>
          <p:spPr>
            <a:xfrm>
              <a:off x="3327511" y="1389561"/>
              <a:ext cx="17606" cy="15551"/>
            </a:xfrm>
            <a:custGeom>
              <a:avLst/>
              <a:gdLst>
                <a:gd name="connsiteX0" fmla="*/ 385 w 17606"/>
                <a:gd name="connsiteY0" fmla="*/ 3921 h 15551"/>
                <a:gd name="connsiteX1" fmla="*/ 17607 w 17606"/>
                <a:gd name="connsiteY1" fmla="*/ 5241 h 15551"/>
                <a:gd name="connsiteX2" fmla="*/ 385 w 17606"/>
                <a:gd name="connsiteY2" fmla="*/ 3921 h 15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606" h="15551">
                  <a:moveTo>
                    <a:pt x="385" y="3921"/>
                  </a:moveTo>
                  <a:cubicBezTo>
                    <a:pt x="-2600" y="16066"/>
                    <a:pt x="12591" y="21915"/>
                    <a:pt x="17607" y="5241"/>
                  </a:cubicBezTo>
                  <a:cubicBezTo>
                    <a:pt x="12306" y="-11005"/>
                    <a:pt x="5747" y="16919"/>
                    <a:pt x="385" y="3921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9D2F1A3-2144-1344-32D6-74CBBC2FC595}"/>
                </a:ext>
              </a:extLst>
            </p:cNvPr>
            <p:cNvSpPr/>
            <p:nvPr/>
          </p:nvSpPr>
          <p:spPr>
            <a:xfrm>
              <a:off x="3514714" y="1680704"/>
              <a:ext cx="65251" cy="44191"/>
            </a:xfrm>
            <a:custGeom>
              <a:avLst/>
              <a:gdLst>
                <a:gd name="connsiteX0" fmla="*/ 0 w 65251"/>
                <a:gd name="connsiteY0" fmla="*/ 27477 h 44191"/>
                <a:gd name="connsiteX1" fmla="*/ 6356 w 65251"/>
                <a:gd name="connsiteY1" fmla="*/ 31417 h 44191"/>
                <a:gd name="connsiteX2" fmla="*/ 19699 w 65251"/>
                <a:gd name="connsiteY2" fmla="*/ 18623 h 44191"/>
                <a:gd name="connsiteX3" fmla="*/ 38363 w 65251"/>
                <a:gd name="connsiteY3" fmla="*/ 44191 h 44191"/>
                <a:gd name="connsiteX4" fmla="*/ 65251 w 65251"/>
                <a:gd name="connsiteY4" fmla="*/ 11820 h 44191"/>
                <a:gd name="connsiteX5" fmla="*/ 46202 w 65251"/>
                <a:gd name="connsiteY5" fmla="*/ 0 h 44191"/>
                <a:gd name="connsiteX6" fmla="*/ 32636 w 65251"/>
                <a:gd name="connsiteY6" fmla="*/ 19638 h 44191"/>
                <a:gd name="connsiteX7" fmla="*/ 28736 w 65251"/>
                <a:gd name="connsiteY7" fmla="*/ 5544 h 44191"/>
                <a:gd name="connsiteX8" fmla="*/ 11515 w 65251"/>
                <a:gd name="connsiteY8" fmla="*/ 4204 h 44191"/>
                <a:gd name="connsiteX9" fmla="*/ 0 w 65251"/>
                <a:gd name="connsiteY9" fmla="*/ 27477 h 44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5251" h="44191">
                  <a:moveTo>
                    <a:pt x="0" y="27477"/>
                  </a:moveTo>
                  <a:cubicBezTo>
                    <a:pt x="3229" y="28960"/>
                    <a:pt x="9423" y="23782"/>
                    <a:pt x="6356" y="31417"/>
                  </a:cubicBezTo>
                  <a:cubicBezTo>
                    <a:pt x="10439" y="39744"/>
                    <a:pt x="15313" y="21425"/>
                    <a:pt x="19699" y="18623"/>
                  </a:cubicBezTo>
                  <a:cubicBezTo>
                    <a:pt x="22746" y="31925"/>
                    <a:pt x="29772" y="37754"/>
                    <a:pt x="38363" y="44191"/>
                  </a:cubicBezTo>
                  <a:cubicBezTo>
                    <a:pt x="38931" y="16389"/>
                    <a:pt x="53574" y="19801"/>
                    <a:pt x="65251" y="11820"/>
                  </a:cubicBezTo>
                  <a:cubicBezTo>
                    <a:pt x="58793" y="10439"/>
                    <a:pt x="52193" y="14460"/>
                    <a:pt x="46202" y="0"/>
                  </a:cubicBezTo>
                  <a:cubicBezTo>
                    <a:pt x="45796" y="19029"/>
                    <a:pt x="42160" y="10946"/>
                    <a:pt x="32636" y="19638"/>
                  </a:cubicBezTo>
                  <a:cubicBezTo>
                    <a:pt x="32169" y="14967"/>
                    <a:pt x="31661" y="10297"/>
                    <a:pt x="28736" y="5544"/>
                  </a:cubicBezTo>
                  <a:cubicBezTo>
                    <a:pt x="22766" y="13404"/>
                    <a:pt x="16998" y="12977"/>
                    <a:pt x="11515" y="4204"/>
                  </a:cubicBezTo>
                  <a:cubicBezTo>
                    <a:pt x="5686" y="11738"/>
                    <a:pt x="325" y="19435"/>
                    <a:pt x="0" y="27477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9130CCC9-C751-381E-BFFB-2B3B4524A8BE}"/>
                </a:ext>
              </a:extLst>
            </p:cNvPr>
            <p:cNvSpPr/>
            <p:nvPr/>
          </p:nvSpPr>
          <p:spPr>
            <a:xfrm>
              <a:off x="3355557" y="1398525"/>
              <a:ext cx="15522" cy="21844"/>
            </a:xfrm>
            <a:custGeom>
              <a:avLst/>
              <a:gdLst>
                <a:gd name="connsiteX0" fmla="*/ 0 w 15522"/>
                <a:gd name="connsiteY0" fmla="*/ 7426 h 21844"/>
                <a:gd name="connsiteX1" fmla="*/ 8205 w 15522"/>
                <a:gd name="connsiteY1" fmla="*/ 21845 h 21844"/>
                <a:gd name="connsiteX2" fmla="*/ 14947 w 15522"/>
                <a:gd name="connsiteY2" fmla="*/ 12036 h 21844"/>
                <a:gd name="connsiteX3" fmla="*/ 0 w 15522"/>
                <a:gd name="connsiteY3" fmla="*/ 7426 h 21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21844">
                  <a:moveTo>
                    <a:pt x="0" y="7426"/>
                  </a:moveTo>
                  <a:cubicBezTo>
                    <a:pt x="2762" y="12218"/>
                    <a:pt x="5463" y="17072"/>
                    <a:pt x="8205" y="21845"/>
                  </a:cubicBezTo>
                  <a:cubicBezTo>
                    <a:pt x="8611" y="16747"/>
                    <a:pt x="11190" y="7243"/>
                    <a:pt x="14947" y="12036"/>
                  </a:cubicBezTo>
                  <a:cubicBezTo>
                    <a:pt x="18542" y="2409"/>
                    <a:pt x="4285" y="-7013"/>
                    <a:pt x="0" y="7426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4CEE715F-C9E6-A848-F99F-63D041DD0075}"/>
                </a:ext>
              </a:extLst>
            </p:cNvPr>
            <p:cNvSpPr/>
            <p:nvPr/>
          </p:nvSpPr>
          <p:spPr>
            <a:xfrm>
              <a:off x="3384313" y="1299469"/>
              <a:ext cx="19719" cy="14138"/>
            </a:xfrm>
            <a:custGeom>
              <a:avLst/>
              <a:gdLst>
                <a:gd name="connsiteX0" fmla="*/ 0 w 19719"/>
                <a:gd name="connsiteY0" fmla="*/ 12129 h 14138"/>
                <a:gd name="connsiteX1" fmla="*/ 19719 w 19719"/>
                <a:gd name="connsiteY1" fmla="*/ 3274 h 14138"/>
                <a:gd name="connsiteX2" fmla="*/ 0 w 19719"/>
                <a:gd name="connsiteY2" fmla="*/ 12129 h 14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19" h="14138">
                  <a:moveTo>
                    <a:pt x="0" y="12129"/>
                  </a:moveTo>
                  <a:cubicBezTo>
                    <a:pt x="6356" y="16678"/>
                    <a:pt x="12916" y="13408"/>
                    <a:pt x="19719" y="3274"/>
                  </a:cubicBezTo>
                  <a:cubicBezTo>
                    <a:pt x="13058" y="228"/>
                    <a:pt x="792" y="-5214"/>
                    <a:pt x="0" y="12129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10816C68-85D4-6C75-055B-ED044A77347E}"/>
                </a:ext>
              </a:extLst>
            </p:cNvPr>
            <p:cNvSpPr/>
            <p:nvPr/>
          </p:nvSpPr>
          <p:spPr>
            <a:xfrm>
              <a:off x="3693286" y="1792315"/>
              <a:ext cx="17444" cy="12535"/>
            </a:xfrm>
            <a:custGeom>
              <a:avLst/>
              <a:gdLst>
                <a:gd name="connsiteX0" fmla="*/ 0 w 17444"/>
                <a:gd name="connsiteY0" fmla="*/ 5630 h 12535"/>
                <a:gd name="connsiteX1" fmla="*/ 17445 w 17444"/>
                <a:gd name="connsiteY1" fmla="*/ 25 h 12535"/>
                <a:gd name="connsiteX2" fmla="*/ 0 w 17444"/>
                <a:gd name="connsiteY2" fmla="*/ 5630 h 12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444" h="12535">
                  <a:moveTo>
                    <a:pt x="0" y="5630"/>
                  </a:moveTo>
                  <a:cubicBezTo>
                    <a:pt x="5971" y="16637"/>
                    <a:pt x="17039" y="14282"/>
                    <a:pt x="17445" y="25"/>
                  </a:cubicBezTo>
                  <a:cubicBezTo>
                    <a:pt x="11677" y="736"/>
                    <a:pt x="6011" y="-2372"/>
                    <a:pt x="0" y="5630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F1AA9A00-91B6-F4BC-1C64-200DE8B2FEBA}"/>
                </a:ext>
              </a:extLst>
            </p:cNvPr>
            <p:cNvSpPr/>
            <p:nvPr/>
          </p:nvSpPr>
          <p:spPr>
            <a:xfrm>
              <a:off x="3448711" y="1318912"/>
              <a:ext cx="21526" cy="14599"/>
            </a:xfrm>
            <a:custGeom>
              <a:avLst/>
              <a:gdLst>
                <a:gd name="connsiteX0" fmla="*/ 0 w 21526"/>
                <a:gd name="connsiteY0" fmla="*/ 4547 h 14599"/>
                <a:gd name="connsiteX1" fmla="*/ 21527 w 21526"/>
                <a:gd name="connsiteY1" fmla="*/ 6232 h 14599"/>
                <a:gd name="connsiteX2" fmla="*/ 0 w 21526"/>
                <a:gd name="connsiteY2" fmla="*/ 4547 h 14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526" h="14599">
                  <a:moveTo>
                    <a:pt x="0" y="4547"/>
                  </a:moveTo>
                  <a:cubicBezTo>
                    <a:pt x="7088" y="6882"/>
                    <a:pt x="13769" y="24875"/>
                    <a:pt x="21527" y="6232"/>
                  </a:cubicBezTo>
                  <a:cubicBezTo>
                    <a:pt x="14500" y="1196"/>
                    <a:pt x="7453" y="-3983"/>
                    <a:pt x="0" y="4547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10BB53B8-8B19-1D37-9847-DD8E63F76214}"/>
                </a:ext>
              </a:extLst>
            </p:cNvPr>
            <p:cNvSpPr/>
            <p:nvPr/>
          </p:nvSpPr>
          <p:spPr>
            <a:xfrm>
              <a:off x="3667534" y="1541470"/>
              <a:ext cx="20390" cy="24990"/>
            </a:xfrm>
            <a:custGeom>
              <a:avLst/>
              <a:gdLst>
                <a:gd name="connsiteX0" fmla="*/ 448 w 20390"/>
                <a:gd name="connsiteY0" fmla="*/ 23294 h 24990"/>
                <a:gd name="connsiteX1" fmla="*/ 20391 w 20390"/>
                <a:gd name="connsiteY1" fmla="*/ 7616 h 24990"/>
                <a:gd name="connsiteX2" fmla="*/ 11983 w 20390"/>
                <a:gd name="connsiteY2" fmla="*/ 0 h 24990"/>
                <a:gd name="connsiteX3" fmla="*/ 448 w 20390"/>
                <a:gd name="connsiteY3" fmla="*/ 23294 h 2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390" h="24990">
                  <a:moveTo>
                    <a:pt x="448" y="23294"/>
                  </a:moveTo>
                  <a:cubicBezTo>
                    <a:pt x="9647" y="30158"/>
                    <a:pt x="8876" y="14419"/>
                    <a:pt x="20391" y="7616"/>
                  </a:cubicBezTo>
                  <a:cubicBezTo>
                    <a:pt x="17547" y="6437"/>
                    <a:pt x="14684" y="5138"/>
                    <a:pt x="11983" y="0"/>
                  </a:cubicBezTo>
                  <a:cubicBezTo>
                    <a:pt x="8145" y="22623"/>
                    <a:pt x="-2274" y="3331"/>
                    <a:pt x="448" y="23294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601CF4C0-AA48-54CD-0DA6-5D8966C391AA}"/>
                </a:ext>
              </a:extLst>
            </p:cNvPr>
            <p:cNvSpPr/>
            <p:nvPr/>
          </p:nvSpPr>
          <p:spPr>
            <a:xfrm>
              <a:off x="3505402" y="1252054"/>
              <a:ext cx="18337" cy="28919"/>
            </a:xfrm>
            <a:custGeom>
              <a:avLst/>
              <a:gdLst>
                <a:gd name="connsiteX0" fmla="*/ 17964 w 18337"/>
                <a:gd name="connsiteY0" fmla="*/ 28919 h 28919"/>
                <a:gd name="connsiteX1" fmla="*/ 1595 w 18337"/>
                <a:gd name="connsiteY1" fmla="*/ 0 h 28919"/>
                <a:gd name="connsiteX2" fmla="*/ 17964 w 18337"/>
                <a:gd name="connsiteY2" fmla="*/ 28919 h 28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337" h="28919">
                  <a:moveTo>
                    <a:pt x="17964" y="28919"/>
                  </a:moveTo>
                  <a:cubicBezTo>
                    <a:pt x="20908" y="17912"/>
                    <a:pt x="5616" y="16592"/>
                    <a:pt x="1595" y="0"/>
                  </a:cubicBezTo>
                  <a:cubicBezTo>
                    <a:pt x="-5269" y="14947"/>
                    <a:pt x="11871" y="22055"/>
                    <a:pt x="17964" y="28919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8836128-B408-BFCF-6904-6A039D893629}"/>
                </a:ext>
              </a:extLst>
            </p:cNvPr>
            <p:cNvSpPr/>
            <p:nvPr/>
          </p:nvSpPr>
          <p:spPr>
            <a:xfrm>
              <a:off x="3592489" y="1289909"/>
              <a:ext cx="27260" cy="22201"/>
            </a:xfrm>
            <a:custGeom>
              <a:avLst/>
              <a:gdLst>
                <a:gd name="connsiteX0" fmla="*/ 5530 w 27260"/>
                <a:gd name="connsiteY0" fmla="*/ 20979 h 22201"/>
                <a:gd name="connsiteX1" fmla="*/ 27260 w 27260"/>
                <a:gd name="connsiteY1" fmla="*/ 15759 h 22201"/>
                <a:gd name="connsiteX2" fmla="*/ 1855 w 27260"/>
                <a:gd name="connsiteY2" fmla="*/ 0 h 22201"/>
                <a:gd name="connsiteX3" fmla="*/ 5530 w 27260"/>
                <a:gd name="connsiteY3" fmla="*/ 20979 h 22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260" h="22201">
                  <a:moveTo>
                    <a:pt x="5530" y="20979"/>
                  </a:moveTo>
                  <a:cubicBezTo>
                    <a:pt x="12760" y="20146"/>
                    <a:pt x="19726" y="26767"/>
                    <a:pt x="27260" y="15759"/>
                  </a:cubicBezTo>
                  <a:cubicBezTo>
                    <a:pt x="18792" y="9809"/>
                    <a:pt x="10161" y="9606"/>
                    <a:pt x="1855" y="0"/>
                  </a:cubicBezTo>
                  <a:cubicBezTo>
                    <a:pt x="-5781" y="6296"/>
                    <a:pt x="13126" y="14663"/>
                    <a:pt x="5530" y="20979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521912C5-34A9-CBE1-708A-366804726B3B}"/>
                </a:ext>
              </a:extLst>
            </p:cNvPr>
            <p:cNvSpPr/>
            <p:nvPr/>
          </p:nvSpPr>
          <p:spPr>
            <a:xfrm>
              <a:off x="3831354" y="1714213"/>
              <a:ext cx="17857" cy="12252"/>
            </a:xfrm>
            <a:custGeom>
              <a:avLst/>
              <a:gdLst>
                <a:gd name="connsiteX0" fmla="*/ 435 w 17857"/>
                <a:gd name="connsiteY0" fmla="*/ 1259 h 12252"/>
                <a:gd name="connsiteX1" fmla="*/ 17454 w 17857"/>
                <a:gd name="connsiteY1" fmla="*/ 9484 h 12252"/>
                <a:gd name="connsiteX2" fmla="*/ 435 w 17857"/>
                <a:gd name="connsiteY2" fmla="*/ 1259 h 12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7" h="12252">
                  <a:moveTo>
                    <a:pt x="435" y="1259"/>
                  </a:moveTo>
                  <a:cubicBezTo>
                    <a:pt x="-2814" y="22380"/>
                    <a:pt x="13047" y="5910"/>
                    <a:pt x="17454" y="9484"/>
                  </a:cubicBezTo>
                  <a:cubicBezTo>
                    <a:pt x="20561" y="-7616"/>
                    <a:pt x="4842" y="4245"/>
                    <a:pt x="435" y="1259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990E6685-30D5-1BB1-CDAA-8B6D11CBBDB8}"/>
                </a:ext>
              </a:extLst>
            </p:cNvPr>
            <p:cNvSpPr/>
            <p:nvPr/>
          </p:nvSpPr>
          <p:spPr>
            <a:xfrm>
              <a:off x="3830940" y="1632878"/>
              <a:ext cx="18070" cy="27517"/>
            </a:xfrm>
            <a:custGeom>
              <a:avLst/>
              <a:gdLst>
                <a:gd name="connsiteX0" fmla="*/ 18071 w 18070"/>
                <a:gd name="connsiteY0" fmla="*/ 11494 h 27517"/>
                <a:gd name="connsiteX1" fmla="*/ 3307 w 18070"/>
                <a:gd name="connsiteY1" fmla="*/ 0 h 27517"/>
                <a:gd name="connsiteX2" fmla="*/ 2494 w 18070"/>
                <a:gd name="connsiteY2" fmla="*/ 27518 h 27517"/>
                <a:gd name="connsiteX3" fmla="*/ 18071 w 18070"/>
                <a:gd name="connsiteY3" fmla="*/ 11494 h 27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70" h="27517">
                  <a:moveTo>
                    <a:pt x="18071" y="11494"/>
                  </a:moveTo>
                  <a:cubicBezTo>
                    <a:pt x="13441" y="-2112"/>
                    <a:pt x="7815" y="18399"/>
                    <a:pt x="3307" y="0"/>
                  </a:cubicBezTo>
                  <a:cubicBezTo>
                    <a:pt x="-816" y="8874"/>
                    <a:pt x="-1080" y="18054"/>
                    <a:pt x="2494" y="27518"/>
                  </a:cubicBezTo>
                  <a:cubicBezTo>
                    <a:pt x="8973" y="10824"/>
                    <a:pt x="17766" y="28634"/>
                    <a:pt x="18071" y="11494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68E87631-A29E-D940-D5BF-9C659F2246D2}"/>
                </a:ext>
              </a:extLst>
            </p:cNvPr>
            <p:cNvSpPr/>
            <p:nvPr/>
          </p:nvSpPr>
          <p:spPr>
            <a:xfrm>
              <a:off x="3967836" y="1852301"/>
              <a:ext cx="23618" cy="11948"/>
            </a:xfrm>
            <a:custGeom>
              <a:avLst/>
              <a:gdLst>
                <a:gd name="connsiteX0" fmla="*/ 0 w 23618"/>
                <a:gd name="connsiteY0" fmla="*/ 1492 h 11948"/>
                <a:gd name="connsiteX1" fmla="*/ 23619 w 23618"/>
                <a:gd name="connsiteY1" fmla="*/ 6671 h 11948"/>
                <a:gd name="connsiteX2" fmla="*/ 0 w 23618"/>
                <a:gd name="connsiteY2" fmla="*/ 1492 h 11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618" h="11948">
                  <a:moveTo>
                    <a:pt x="0" y="1492"/>
                  </a:moveTo>
                  <a:cubicBezTo>
                    <a:pt x="7636" y="10224"/>
                    <a:pt x="15353" y="17150"/>
                    <a:pt x="23619" y="6671"/>
                  </a:cubicBezTo>
                  <a:cubicBezTo>
                    <a:pt x="15780" y="3868"/>
                    <a:pt x="8103" y="-3017"/>
                    <a:pt x="0" y="1492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5B3B9A5D-7B6E-AE4C-6120-5D799FC6B972}"/>
                </a:ext>
              </a:extLst>
            </p:cNvPr>
            <p:cNvSpPr/>
            <p:nvPr/>
          </p:nvSpPr>
          <p:spPr>
            <a:xfrm>
              <a:off x="3550152" y="1097344"/>
              <a:ext cx="16581" cy="27903"/>
            </a:xfrm>
            <a:custGeom>
              <a:avLst/>
              <a:gdLst>
                <a:gd name="connsiteX0" fmla="*/ 0 w 16581"/>
                <a:gd name="connsiteY0" fmla="*/ 13140 h 27903"/>
                <a:gd name="connsiteX1" fmla="*/ 12510 w 16581"/>
                <a:gd name="connsiteY1" fmla="*/ 27904 h 27903"/>
                <a:gd name="connsiteX2" fmla="*/ 9037 w 16581"/>
                <a:gd name="connsiteY2" fmla="*/ 0 h 27903"/>
                <a:gd name="connsiteX3" fmla="*/ 0 w 16581"/>
                <a:gd name="connsiteY3" fmla="*/ 13140 h 27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581" h="27903">
                  <a:moveTo>
                    <a:pt x="0" y="13140"/>
                  </a:moveTo>
                  <a:cubicBezTo>
                    <a:pt x="3919" y="26035"/>
                    <a:pt x="8489" y="17831"/>
                    <a:pt x="12510" y="27904"/>
                  </a:cubicBezTo>
                  <a:cubicBezTo>
                    <a:pt x="20491" y="19313"/>
                    <a:pt x="15333" y="9748"/>
                    <a:pt x="9037" y="0"/>
                  </a:cubicBezTo>
                  <a:cubicBezTo>
                    <a:pt x="6052" y="4468"/>
                    <a:pt x="3026" y="8773"/>
                    <a:pt x="0" y="13140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495BB3BC-24FA-9CFD-544E-030995AB309C}"/>
                </a:ext>
              </a:extLst>
            </p:cNvPr>
            <p:cNvSpPr/>
            <p:nvPr/>
          </p:nvSpPr>
          <p:spPr>
            <a:xfrm>
              <a:off x="3605675" y="1195370"/>
              <a:ext cx="17186" cy="20778"/>
            </a:xfrm>
            <a:custGeom>
              <a:avLst/>
              <a:gdLst>
                <a:gd name="connsiteX0" fmla="*/ 0 w 17186"/>
                <a:gd name="connsiteY0" fmla="*/ 5710 h 20778"/>
                <a:gd name="connsiteX1" fmla="*/ 16815 w 17186"/>
                <a:gd name="connsiteY1" fmla="*/ 20779 h 20778"/>
                <a:gd name="connsiteX2" fmla="*/ 0 w 17186"/>
                <a:gd name="connsiteY2" fmla="*/ 5710 h 20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186" h="20778">
                  <a:moveTo>
                    <a:pt x="0" y="5710"/>
                  </a:moveTo>
                  <a:cubicBezTo>
                    <a:pt x="5301" y="20738"/>
                    <a:pt x="11170" y="17266"/>
                    <a:pt x="16815" y="20779"/>
                  </a:cubicBezTo>
                  <a:cubicBezTo>
                    <a:pt x="19699" y="10462"/>
                    <a:pt x="4996" y="-9948"/>
                    <a:pt x="0" y="5710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804D5BD4-7674-F46A-5377-393F8DCDC5FC}"/>
                </a:ext>
              </a:extLst>
            </p:cNvPr>
            <p:cNvSpPr/>
            <p:nvPr/>
          </p:nvSpPr>
          <p:spPr>
            <a:xfrm>
              <a:off x="3595054" y="1099822"/>
              <a:ext cx="65210" cy="42647"/>
            </a:xfrm>
            <a:custGeom>
              <a:avLst/>
              <a:gdLst>
                <a:gd name="connsiteX0" fmla="*/ 0 w 65210"/>
                <a:gd name="connsiteY0" fmla="*/ 24512 h 42647"/>
                <a:gd name="connsiteX1" fmla="*/ 4326 w 65210"/>
                <a:gd name="connsiteY1" fmla="*/ 24878 h 42647"/>
                <a:gd name="connsiteX2" fmla="*/ 55584 w 65210"/>
                <a:gd name="connsiteY2" fmla="*/ 42648 h 42647"/>
                <a:gd name="connsiteX3" fmla="*/ 65210 w 65210"/>
                <a:gd name="connsiteY3" fmla="*/ 8895 h 42647"/>
                <a:gd name="connsiteX4" fmla="*/ 49837 w 65210"/>
                <a:gd name="connsiteY4" fmla="*/ 18014 h 42647"/>
                <a:gd name="connsiteX5" fmla="*/ 39622 w 65210"/>
                <a:gd name="connsiteY5" fmla="*/ 0 h 42647"/>
                <a:gd name="connsiteX6" fmla="*/ 19516 w 65210"/>
                <a:gd name="connsiteY6" fmla="*/ 22542 h 42647"/>
                <a:gd name="connsiteX7" fmla="*/ 4955 w 65210"/>
                <a:gd name="connsiteY7" fmla="*/ 4184 h 42647"/>
                <a:gd name="connsiteX8" fmla="*/ 0 w 65210"/>
                <a:gd name="connsiteY8" fmla="*/ 24512 h 42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210" h="42647">
                  <a:moveTo>
                    <a:pt x="0" y="24512"/>
                  </a:moveTo>
                  <a:cubicBezTo>
                    <a:pt x="1340" y="28209"/>
                    <a:pt x="2803" y="26645"/>
                    <a:pt x="4326" y="24878"/>
                  </a:cubicBezTo>
                  <a:cubicBezTo>
                    <a:pt x="21019" y="43622"/>
                    <a:pt x="38769" y="27802"/>
                    <a:pt x="55584" y="42648"/>
                  </a:cubicBezTo>
                  <a:cubicBezTo>
                    <a:pt x="65434" y="31905"/>
                    <a:pt x="59646" y="19963"/>
                    <a:pt x="65210" y="8895"/>
                  </a:cubicBezTo>
                  <a:cubicBezTo>
                    <a:pt x="55787" y="-2072"/>
                    <a:pt x="57229" y="20105"/>
                    <a:pt x="49837" y="18014"/>
                  </a:cubicBezTo>
                  <a:cubicBezTo>
                    <a:pt x="41998" y="8448"/>
                    <a:pt x="47745" y="711"/>
                    <a:pt x="39622" y="0"/>
                  </a:cubicBezTo>
                  <a:cubicBezTo>
                    <a:pt x="38809" y="18765"/>
                    <a:pt x="26563" y="12774"/>
                    <a:pt x="19516" y="22542"/>
                  </a:cubicBezTo>
                  <a:cubicBezTo>
                    <a:pt x="14845" y="9159"/>
                    <a:pt x="9748" y="12774"/>
                    <a:pt x="4955" y="4184"/>
                  </a:cubicBezTo>
                  <a:cubicBezTo>
                    <a:pt x="-4915" y="10317"/>
                    <a:pt x="9850" y="18359"/>
                    <a:pt x="0" y="24512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FDF98CD3-8511-7406-22F4-3EB89E430BF5}"/>
                </a:ext>
              </a:extLst>
            </p:cNvPr>
            <p:cNvSpPr/>
            <p:nvPr/>
          </p:nvSpPr>
          <p:spPr>
            <a:xfrm>
              <a:off x="3945009" y="1659279"/>
              <a:ext cx="18768" cy="38728"/>
            </a:xfrm>
            <a:custGeom>
              <a:avLst/>
              <a:gdLst>
                <a:gd name="connsiteX0" fmla="*/ 6560 w 18768"/>
                <a:gd name="connsiteY0" fmla="*/ 20613 h 38728"/>
                <a:gd name="connsiteX1" fmla="*/ 17648 w 18768"/>
                <a:gd name="connsiteY1" fmla="*/ 11088 h 38728"/>
                <a:gd name="connsiteX2" fmla="*/ 7210 w 18768"/>
                <a:gd name="connsiteY2" fmla="*/ 0 h 38728"/>
                <a:gd name="connsiteX3" fmla="*/ 0 w 18768"/>
                <a:gd name="connsiteY3" fmla="*/ 23619 h 38728"/>
                <a:gd name="connsiteX4" fmla="*/ 16815 w 18768"/>
                <a:gd name="connsiteY4" fmla="*/ 38728 h 38728"/>
                <a:gd name="connsiteX5" fmla="*/ 6560 w 18768"/>
                <a:gd name="connsiteY5" fmla="*/ 20613 h 38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768" h="38728">
                  <a:moveTo>
                    <a:pt x="6560" y="20613"/>
                  </a:moveTo>
                  <a:cubicBezTo>
                    <a:pt x="2193" y="16064"/>
                    <a:pt x="15130" y="8712"/>
                    <a:pt x="17648" y="11088"/>
                  </a:cubicBezTo>
                  <a:cubicBezTo>
                    <a:pt x="22664" y="-6519"/>
                    <a:pt x="9342" y="13363"/>
                    <a:pt x="7210" y="0"/>
                  </a:cubicBezTo>
                  <a:cubicBezTo>
                    <a:pt x="-1767" y="7352"/>
                    <a:pt x="3432" y="15780"/>
                    <a:pt x="0" y="23619"/>
                  </a:cubicBezTo>
                  <a:cubicBezTo>
                    <a:pt x="5524" y="30930"/>
                    <a:pt x="11190" y="34585"/>
                    <a:pt x="16815" y="38728"/>
                  </a:cubicBezTo>
                  <a:cubicBezTo>
                    <a:pt x="22989" y="28107"/>
                    <a:pt x="12287" y="20776"/>
                    <a:pt x="6560" y="20613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8E5A4AE8-55E6-C85D-8789-AC4A789BF1BF}"/>
                </a:ext>
              </a:extLst>
            </p:cNvPr>
            <p:cNvSpPr/>
            <p:nvPr/>
          </p:nvSpPr>
          <p:spPr>
            <a:xfrm>
              <a:off x="3453728" y="800372"/>
              <a:ext cx="21344" cy="17862"/>
            </a:xfrm>
            <a:custGeom>
              <a:avLst/>
              <a:gdLst>
                <a:gd name="connsiteX0" fmla="*/ 0 w 21344"/>
                <a:gd name="connsiteY0" fmla="*/ 2500 h 17862"/>
                <a:gd name="connsiteX1" fmla="*/ 21344 w 21344"/>
                <a:gd name="connsiteY1" fmla="*/ 11009 h 17862"/>
                <a:gd name="connsiteX2" fmla="*/ 0 w 21344"/>
                <a:gd name="connsiteY2" fmla="*/ 2500 h 17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344" h="17862">
                  <a:moveTo>
                    <a:pt x="0" y="2500"/>
                  </a:moveTo>
                  <a:cubicBezTo>
                    <a:pt x="6945" y="10704"/>
                    <a:pt x="13647" y="27195"/>
                    <a:pt x="21344" y="11009"/>
                  </a:cubicBezTo>
                  <a:cubicBezTo>
                    <a:pt x="14256" y="6764"/>
                    <a:pt x="7453" y="-5136"/>
                    <a:pt x="0" y="2500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33520B51-182D-83A5-957E-39556F4F0B20}"/>
                </a:ext>
              </a:extLst>
            </p:cNvPr>
            <p:cNvSpPr/>
            <p:nvPr/>
          </p:nvSpPr>
          <p:spPr>
            <a:xfrm>
              <a:off x="3451752" y="774666"/>
              <a:ext cx="15541" cy="14080"/>
            </a:xfrm>
            <a:custGeom>
              <a:avLst/>
              <a:gdLst>
                <a:gd name="connsiteX0" fmla="*/ 575 w 15541"/>
                <a:gd name="connsiteY0" fmla="*/ 3876 h 14080"/>
                <a:gd name="connsiteX1" fmla="*/ 15542 w 15541"/>
                <a:gd name="connsiteY1" fmla="*/ 8527 h 14080"/>
                <a:gd name="connsiteX2" fmla="*/ 575 w 15541"/>
                <a:gd name="connsiteY2" fmla="*/ 3876 h 14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541" h="14080">
                  <a:moveTo>
                    <a:pt x="575" y="3876"/>
                  </a:moveTo>
                  <a:cubicBezTo>
                    <a:pt x="-3040" y="15737"/>
                    <a:pt x="11419" y="17219"/>
                    <a:pt x="15542" y="8527"/>
                  </a:cubicBezTo>
                  <a:cubicBezTo>
                    <a:pt x="11054" y="-10786"/>
                    <a:pt x="5428" y="9563"/>
                    <a:pt x="575" y="3876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516ED8BF-62EE-D467-05DF-6737D52BB742}"/>
                </a:ext>
              </a:extLst>
            </p:cNvPr>
            <p:cNvSpPr/>
            <p:nvPr/>
          </p:nvSpPr>
          <p:spPr>
            <a:xfrm>
              <a:off x="3476784" y="780532"/>
              <a:ext cx="12016" cy="27883"/>
            </a:xfrm>
            <a:custGeom>
              <a:avLst/>
              <a:gdLst>
                <a:gd name="connsiteX0" fmla="*/ 4827 w 12016"/>
                <a:gd name="connsiteY0" fmla="*/ 27884 h 27883"/>
                <a:gd name="connsiteX1" fmla="*/ 12016 w 12016"/>
                <a:gd name="connsiteY1" fmla="*/ 4306 h 27883"/>
                <a:gd name="connsiteX2" fmla="*/ 1354 w 12016"/>
                <a:gd name="connsiteY2" fmla="*/ 0 h 27883"/>
                <a:gd name="connsiteX3" fmla="*/ 4827 w 12016"/>
                <a:gd name="connsiteY3" fmla="*/ 27884 h 27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16" h="27883">
                  <a:moveTo>
                    <a:pt x="4827" y="27884"/>
                  </a:moveTo>
                  <a:cubicBezTo>
                    <a:pt x="10757" y="20288"/>
                    <a:pt x="8605" y="12104"/>
                    <a:pt x="12016" y="4306"/>
                  </a:cubicBezTo>
                  <a:cubicBezTo>
                    <a:pt x="8483" y="711"/>
                    <a:pt x="4827" y="4427"/>
                    <a:pt x="1354" y="0"/>
                  </a:cubicBezTo>
                  <a:cubicBezTo>
                    <a:pt x="-1692" y="8997"/>
                    <a:pt x="806" y="18420"/>
                    <a:pt x="4827" y="27884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5BDB6CAC-C911-61D4-8478-63C170DC3BA8}"/>
                </a:ext>
              </a:extLst>
            </p:cNvPr>
            <p:cNvSpPr/>
            <p:nvPr/>
          </p:nvSpPr>
          <p:spPr>
            <a:xfrm>
              <a:off x="3977564" y="1674248"/>
              <a:ext cx="24380" cy="19859"/>
            </a:xfrm>
            <a:custGeom>
              <a:avLst/>
              <a:gdLst>
                <a:gd name="connsiteX0" fmla="*/ 60 w 24380"/>
                <a:gd name="connsiteY0" fmla="*/ 831 h 19859"/>
                <a:gd name="connsiteX1" fmla="*/ 23212 w 24380"/>
                <a:gd name="connsiteY1" fmla="*/ 19860 h 19859"/>
                <a:gd name="connsiteX2" fmla="*/ 60 w 24380"/>
                <a:gd name="connsiteY2" fmla="*/ 831 h 19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380" h="19859">
                  <a:moveTo>
                    <a:pt x="60" y="831"/>
                  </a:moveTo>
                  <a:cubicBezTo>
                    <a:pt x="-1178" y="22114"/>
                    <a:pt x="16977" y="8650"/>
                    <a:pt x="23212" y="19860"/>
                  </a:cubicBezTo>
                  <a:cubicBezTo>
                    <a:pt x="29670" y="-2540"/>
                    <a:pt x="7595" y="-713"/>
                    <a:pt x="60" y="831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A7023D19-E874-F16E-328C-0BF24A0A1074}"/>
                </a:ext>
              </a:extLst>
            </p:cNvPr>
            <p:cNvSpPr/>
            <p:nvPr/>
          </p:nvSpPr>
          <p:spPr>
            <a:xfrm>
              <a:off x="3408744" y="556611"/>
              <a:ext cx="28695" cy="23047"/>
            </a:xfrm>
            <a:custGeom>
              <a:avLst/>
              <a:gdLst>
                <a:gd name="connsiteX0" fmla="*/ 0 w 28695"/>
                <a:gd name="connsiteY0" fmla="*/ 21893 h 23047"/>
                <a:gd name="connsiteX1" fmla="*/ 28696 w 28695"/>
                <a:gd name="connsiteY1" fmla="*/ 0 h 23047"/>
                <a:gd name="connsiteX2" fmla="*/ 0 w 28695"/>
                <a:gd name="connsiteY2" fmla="*/ 21893 h 23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695" h="23047">
                  <a:moveTo>
                    <a:pt x="0" y="21893"/>
                  </a:moveTo>
                  <a:cubicBezTo>
                    <a:pt x="6397" y="26422"/>
                    <a:pt x="16409" y="17323"/>
                    <a:pt x="28696" y="0"/>
                  </a:cubicBezTo>
                  <a:cubicBezTo>
                    <a:pt x="19191" y="6539"/>
                    <a:pt x="9911" y="3879"/>
                    <a:pt x="0" y="21893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FF7B85D3-3074-E34D-D355-22A25FA8F52D}"/>
                </a:ext>
              </a:extLst>
            </p:cNvPr>
            <p:cNvSpPr/>
            <p:nvPr/>
          </p:nvSpPr>
          <p:spPr>
            <a:xfrm>
              <a:off x="4041993" y="1682843"/>
              <a:ext cx="16812" cy="24860"/>
            </a:xfrm>
            <a:custGeom>
              <a:avLst/>
              <a:gdLst>
                <a:gd name="connsiteX0" fmla="*/ 16805 w 16812"/>
                <a:gd name="connsiteY0" fmla="*/ 19206 h 24860"/>
                <a:gd name="connsiteX1" fmla="*/ 9 w 16812"/>
                <a:gd name="connsiteY1" fmla="*/ 4076 h 24860"/>
                <a:gd name="connsiteX2" fmla="*/ 16805 w 16812"/>
                <a:gd name="connsiteY2" fmla="*/ 19206 h 24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812" h="24860">
                  <a:moveTo>
                    <a:pt x="16805" y="19206"/>
                  </a:moveTo>
                  <a:cubicBezTo>
                    <a:pt x="17150" y="7955"/>
                    <a:pt x="6630" y="-7439"/>
                    <a:pt x="9" y="4076"/>
                  </a:cubicBezTo>
                  <a:cubicBezTo>
                    <a:pt x="-356" y="14616"/>
                    <a:pt x="10001" y="34681"/>
                    <a:pt x="16805" y="19206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9B6F54B8-8F0A-F943-2C71-96CC99BEA3C8}"/>
                </a:ext>
              </a:extLst>
            </p:cNvPr>
            <p:cNvSpPr/>
            <p:nvPr/>
          </p:nvSpPr>
          <p:spPr>
            <a:xfrm>
              <a:off x="3609940" y="902728"/>
              <a:ext cx="22894" cy="22372"/>
            </a:xfrm>
            <a:custGeom>
              <a:avLst/>
              <a:gdLst>
                <a:gd name="connsiteX0" fmla="*/ 0 w 22894"/>
                <a:gd name="connsiteY0" fmla="*/ 15719 h 22372"/>
                <a:gd name="connsiteX1" fmla="*/ 19902 w 22894"/>
                <a:gd name="connsiteY1" fmla="*/ 0 h 22372"/>
                <a:gd name="connsiteX2" fmla="*/ 0 w 22894"/>
                <a:gd name="connsiteY2" fmla="*/ 15719 h 22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894" h="22372">
                  <a:moveTo>
                    <a:pt x="0" y="15719"/>
                  </a:moveTo>
                  <a:cubicBezTo>
                    <a:pt x="6702" y="29691"/>
                    <a:pt x="31356" y="20329"/>
                    <a:pt x="19902" y="0"/>
                  </a:cubicBezTo>
                  <a:cubicBezTo>
                    <a:pt x="12876" y="18156"/>
                    <a:pt x="6702" y="8570"/>
                    <a:pt x="0" y="15719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BF347145-1C64-8F8F-BD3A-E86FE4ED2851}"/>
                </a:ext>
              </a:extLst>
            </p:cNvPr>
            <p:cNvSpPr/>
            <p:nvPr/>
          </p:nvSpPr>
          <p:spPr>
            <a:xfrm>
              <a:off x="3753947" y="1134705"/>
              <a:ext cx="30584" cy="30654"/>
            </a:xfrm>
            <a:custGeom>
              <a:avLst/>
              <a:gdLst>
                <a:gd name="connsiteX0" fmla="*/ 0 w 30584"/>
                <a:gd name="connsiteY0" fmla="*/ 15745 h 30654"/>
                <a:gd name="connsiteX1" fmla="*/ 30138 w 30584"/>
                <a:gd name="connsiteY1" fmla="*/ 18142 h 30654"/>
                <a:gd name="connsiteX2" fmla="*/ 30584 w 30584"/>
                <a:gd name="connsiteY2" fmla="*/ 4332 h 30654"/>
                <a:gd name="connsiteX3" fmla="*/ 0 w 30584"/>
                <a:gd name="connsiteY3" fmla="*/ 15745 h 30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584" h="30654">
                  <a:moveTo>
                    <a:pt x="0" y="15745"/>
                  </a:moveTo>
                  <a:cubicBezTo>
                    <a:pt x="1015" y="34388"/>
                    <a:pt x="20897" y="35952"/>
                    <a:pt x="30138" y="18142"/>
                  </a:cubicBezTo>
                  <a:cubicBezTo>
                    <a:pt x="25853" y="13146"/>
                    <a:pt x="28046" y="8719"/>
                    <a:pt x="30584" y="4332"/>
                  </a:cubicBezTo>
                  <a:cubicBezTo>
                    <a:pt x="21019" y="-12747"/>
                    <a:pt x="9768" y="26956"/>
                    <a:pt x="0" y="15745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EF90B0B2-341F-0F69-1F19-A8477FC74F9A}"/>
                </a:ext>
              </a:extLst>
            </p:cNvPr>
            <p:cNvSpPr/>
            <p:nvPr/>
          </p:nvSpPr>
          <p:spPr>
            <a:xfrm>
              <a:off x="3521659" y="694266"/>
              <a:ext cx="25629" cy="17867"/>
            </a:xfrm>
            <a:custGeom>
              <a:avLst/>
              <a:gdLst>
                <a:gd name="connsiteX0" fmla="*/ 0 w 25629"/>
                <a:gd name="connsiteY0" fmla="*/ 3407 h 17867"/>
                <a:gd name="connsiteX1" fmla="*/ 25629 w 25629"/>
                <a:gd name="connsiteY1" fmla="*/ 12303 h 17867"/>
                <a:gd name="connsiteX2" fmla="*/ 0 w 25629"/>
                <a:gd name="connsiteY2" fmla="*/ 3407 h 1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629" h="17867">
                  <a:moveTo>
                    <a:pt x="0" y="3407"/>
                  </a:moveTo>
                  <a:cubicBezTo>
                    <a:pt x="8103" y="20792"/>
                    <a:pt x="16775" y="20832"/>
                    <a:pt x="25629" y="12303"/>
                  </a:cubicBezTo>
                  <a:cubicBezTo>
                    <a:pt x="16896" y="15511"/>
                    <a:pt x="9037" y="-8676"/>
                    <a:pt x="0" y="3407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7A227189-84E0-D886-7CD0-DB24C695FE13}"/>
                </a:ext>
              </a:extLst>
            </p:cNvPr>
            <p:cNvSpPr/>
            <p:nvPr/>
          </p:nvSpPr>
          <p:spPr>
            <a:xfrm>
              <a:off x="4099394" y="1697938"/>
              <a:ext cx="45348" cy="24845"/>
            </a:xfrm>
            <a:custGeom>
              <a:avLst/>
              <a:gdLst>
                <a:gd name="connsiteX0" fmla="*/ 0 w 45348"/>
                <a:gd name="connsiteY0" fmla="*/ 17636 h 24845"/>
                <a:gd name="connsiteX1" fmla="*/ 4123 w 45348"/>
                <a:gd name="connsiteY1" fmla="*/ 24845 h 24845"/>
                <a:gd name="connsiteX2" fmla="*/ 45349 w 45348"/>
                <a:gd name="connsiteY2" fmla="*/ 17677 h 24845"/>
                <a:gd name="connsiteX3" fmla="*/ 0 w 45348"/>
                <a:gd name="connsiteY3" fmla="*/ 17636 h 24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348" h="24845">
                  <a:moveTo>
                    <a:pt x="0" y="17636"/>
                  </a:moveTo>
                  <a:cubicBezTo>
                    <a:pt x="3229" y="18794"/>
                    <a:pt x="6397" y="20134"/>
                    <a:pt x="4123" y="24845"/>
                  </a:cubicBezTo>
                  <a:cubicBezTo>
                    <a:pt x="18217" y="10264"/>
                    <a:pt x="31194" y="32989"/>
                    <a:pt x="45349" y="17677"/>
                  </a:cubicBezTo>
                  <a:cubicBezTo>
                    <a:pt x="25101" y="18286"/>
                    <a:pt x="16308" y="-22371"/>
                    <a:pt x="0" y="17636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7331307C-7E35-F429-FB4E-ED3CE50B0CE1}"/>
                </a:ext>
              </a:extLst>
            </p:cNvPr>
            <p:cNvSpPr/>
            <p:nvPr/>
          </p:nvSpPr>
          <p:spPr>
            <a:xfrm>
              <a:off x="3704273" y="922834"/>
              <a:ext cx="15373" cy="22530"/>
            </a:xfrm>
            <a:custGeom>
              <a:avLst/>
              <a:gdLst>
                <a:gd name="connsiteX0" fmla="*/ 0 w 15373"/>
                <a:gd name="connsiteY0" fmla="*/ 16734 h 22530"/>
                <a:gd name="connsiteX1" fmla="*/ 15373 w 15373"/>
                <a:gd name="connsiteY1" fmla="*/ 7575 h 22530"/>
                <a:gd name="connsiteX2" fmla="*/ 6966 w 15373"/>
                <a:gd name="connsiteY2" fmla="*/ 0 h 22530"/>
                <a:gd name="connsiteX3" fmla="*/ 0 w 15373"/>
                <a:gd name="connsiteY3" fmla="*/ 16734 h 22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373" h="22530">
                  <a:moveTo>
                    <a:pt x="0" y="16734"/>
                  </a:moveTo>
                  <a:cubicBezTo>
                    <a:pt x="4569" y="32270"/>
                    <a:pt x="10195" y="12165"/>
                    <a:pt x="15373" y="7575"/>
                  </a:cubicBezTo>
                  <a:cubicBezTo>
                    <a:pt x="12530" y="6458"/>
                    <a:pt x="9667" y="5179"/>
                    <a:pt x="6966" y="0"/>
                  </a:cubicBezTo>
                  <a:cubicBezTo>
                    <a:pt x="6539" y="5747"/>
                    <a:pt x="4062" y="11312"/>
                    <a:pt x="0" y="16734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FB05065F-F2AD-F908-9ADE-55C2FCDD091C}"/>
                </a:ext>
              </a:extLst>
            </p:cNvPr>
            <p:cNvSpPr/>
            <p:nvPr/>
          </p:nvSpPr>
          <p:spPr>
            <a:xfrm>
              <a:off x="4147619" y="1708424"/>
              <a:ext cx="25170" cy="21974"/>
            </a:xfrm>
            <a:custGeom>
              <a:avLst/>
              <a:gdLst>
                <a:gd name="connsiteX0" fmla="*/ 1409 w 25170"/>
                <a:gd name="connsiteY0" fmla="*/ 7556 h 21974"/>
                <a:gd name="connsiteX1" fmla="*/ 9594 w 25170"/>
                <a:gd name="connsiteY1" fmla="*/ 21975 h 21974"/>
                <a:gd name="connsiteX2" fmla="*/ 25170 w 25170"/>
                <a:gd name="connsiteY2" fmla="*/ 5952 h 21974"/>
                <a:gd name="connsiteX3" fmla="*/ 10243 w 25170"/>
                <a:gd name="connsiteY3" fmla="*/ 1260 h 21974"/>
                <a:gd name="connsiteX4" fmla="*/ 1409 w 25170"/>
                <a:gd name="connsiteY4" fmla="*/ 7556 h 21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70" h="21974">
                  <a:moveTo>
                    <a:pt x="1409" y="7556"/>
                  </a:moveTo>
                  <a:cubicBezTo>
                    <a:pt x="-4034" y="19700"/>
                    <a:pt x="7928" y="12105"/>
                    <a:pt x="9594" y="21975"/>
                  </a:cubicBezTo>
                  <a:cubicBezTo>
                    <a:pt x="6040" y="570"/>
                    <a:pt x="17128" y="21061"/>
                    <a:pt x="25170" y="5952"/>
                  </a:cubicBezTo>
                  <a:cubicBezTo>
                    <a:pt x="20723" y="-12590"/>
                    <a:pt x="14671" y="19843"/>
                    <a:pt x="10243" y="1260"/>
                  </a:cubicBezTo>
                  <a:cubicBezTo>
                    <a:pt x="7197" y="6277"/>
                    <a:pt x="4151" y="11171"/>
                    <a:pt x="1409" y="7556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3126B8EA-F301-6E50-3733-E7B463F22FB6}"/>
                </a:ext>
              </a:extLst>
            </p:cNvPr>
            <p:cNvSpPr/>
            <p:nvPr/>
          </p:nvSpPr>
          <p:spPr>
            <a:xfrm>
              <a:off x="4174657" y="1709136"/>
              <a:ext cx="27497" cy="39246"/>
            </a:xfrm>
            <a:custGeom>
              <a:avLst/>
              <a:gdLst>
                <a:gd name="connsiteX0" fmla="*/ 0 w 27497"/>
                <a:gd name="connsiteY0" fmla="*/ 15740 h 39246"/>
                <a:gd name="connsiteX1" fmla="*/ 27498 w 27497"/>
                <a:gd name="connsiteY1" fmla="*/ 35093 h 39246"/>
                <a:gd name="connsiteX2" fmla="*/ 19882 w 27497"/>
                <a:gd name="connsiteY2" fmla="*/ 0 h 39246"/>
                <a:gd name="connsiteX3" fmla="*/ 0 w 27497"/>
                <a:gd name="connsiteY3" fmla="*/ 15740 h 39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497" h="39246">
                  <a:moveTo>
                    <a:pt x="0" y="15740"/>
                  </a:moveTo>
                  <a:cubicBezTo>
                    <a:pt x="13688" y="22279"/>
                    <a:pt x="15983" y="49512"/>
                    <a:pt x="27498" y="35093"/>
                  </a:cubicBezTo>
                  <a:cubicBezTo>
                    <a:pt x="14480" y="22583"/>
                    <a:pt x="31823" y="12409"/>
                    <a:pt x="19882" y="0"/>
                  </a:cubicBezTo>
                  <a:cubicBezTo>
                    <a:pt x="18907" y="24188"/>
                    <a:pt x="7108" y="3595"/>
                    <a:pt x="0" y="15740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87834FC3-5BDE-FA8D-EADC-5E8E535AB0A2}"/>
                </a:ext>
              </a:extLst>
            </p:cNvPr>
            <p:cNvSpPr/>
            <p:nvPr/>
          </p:nvSpPr>
          <p:spPr>
            <a:xfrm>
              <a:off x="3715199" y="769180"/>
              <a:ext cx="18394" cy="24071"/>
            </a:xfrm>
            <a:custGeom>
              <a:avLst/>
              <a:gdLst>
                <a:gd name="connsiteX0" fmla="*/ 0 w 18394"/>
                <a:gd name="connsiteY0" fmla="*/ 22908 h 24071"/>
                <a:gd name="connsiteX1" fmla="*/ 15800 w 18394"/>
                <a:gd name="connsiteY1" fmla="*/ 0 h 24071"/>
                <a:gd name="connsiteX2" fmla="*/ 0 w 18394"/>
                <a:gd name="connsiteY2" fmla="*/ 22908 h 2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394" h="24071">
                  <a:moveTo>
                    <a:pt x="0" y="22908"/>
                  </a:moveTo>
                  <a:cubicBezTo>
                    <a:pt x="9931" y="27538"/>
                    <a:pt x="24329" y="18034"/>
                    <a:pt x="15800" y="0"/>
                  </a:cubicBezTo>
                  <a:cubicBezTo>
                    <a:pt x="7331" y="10195"/>
                    <a:pt x="4123" y="6945"/>
                    <a:pt x="0" y="22908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674648F4-ADE6-F584-5505-BC8AD0E82A9E}"/>
                </a:ext>
              </a:extLst>
            </p:cNvPr>
            <p:cNvSpPr/>
            <p:nvPr/>
          </p:nvSpPr>
          <p:spPr>
            <a:xfrm>
              <a:off x="4247869" y="1723413"/>
              <a:ext cx="53512" cy="41583"/>
            </a:xfrm>
            <a:custGeom>
              <a:avLst/>
              <a:gdLst>
                <a:gd name="connsiteX0" fmla="*/ 0 w 53512"/>
                <a:gd name="connsiteY0" fmla="*/ 7149 h 41583"/>
                <a:gd name="connsiteX1" fmla="*/ 25629 w 53512"/>
                <a:gd name="connsiteY1" fmla="*/ 16044 h 41583"/>
                <a:gd name="connsiteX2" fmla="*/ 18440 w 53512"/>
                <a:gd name="connsiteY2" fmla="*/ 39602 h 41583"/>
                <a:gd name="connsiteX3" fmla="*/ 53513 w 53512"/>
                <a:gd name="connsiteY3" fmla="*/ 21588 h 41583"/>
                <a:gd name="connsiteX4" fmla="*/ 41206 w 53512"/>
                <a:gd name="connsiteY4" fmla="*/ 0 h 41583"/>
                <a:gd name="connsiteX5" fmla="*/ 47136 w 53512"/>
                <a:gd name="connsiteY5" fmla="*/ 17668 h 41583"/>
                <a:gd name="connsiteX6" fmla="*/ 0 w 53512"/>
                <a:gd name="connsiteY6" fmla="*/ 7149 h 41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512" h="41583">
                  <a:moveTo>
                    <a:pt x="0" y="7149"/>
                  </a:moveTo>
                  <a:cubicBezTo>
                    <a:pt x="8123" y="23436"/>
                    <a:pt x="17140" y="10865"/>
                    <a:pt x="25629" y="16044"/>
                  </a:cubicBezTo>
                  <a:cubicBezTo>
                    <a:pt x="29772" y="24370"/>
                    <a:pt x="24329" y="32026"/>
                    <a:pt x="18440" y="39602"/>
                  </a:cubicBezTo>
                  <a:cubicBezTo>
                    <a:pt x="33245" y="50040"/>
                    <a:pt x="33326" y="15557"/>
                    <a:pt x="53513" y="21588"/>
                  </a:cubicBezTo>
                  <a:cubicBezTo>
                    <a:pt x="49593" y="6560"/>
                    <a:pt x="49045" y="13181"/>
                    <a:pt x="41206" y="0"/>
                  </a:cubicBezTo>
                  <a:cubicBezTo>
                    <a:pt x="31377" y="12266"/>
                    <a:pt x="44435" y="4387"/>
                    <a:pt x="47136" y="17668"/>
                  </a:cubicBezTo>
                  <a:cubicBezTo>
                    <a:pt x="31336" y="17912"/>
                    <a:pt x="16186" y="-5117"/>
                    <a:pt x="0" y="7149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D0071A0B-B891-A4B8-A713-E05B245C5BCE}"/>
                </a:ext>
              </a:extLst>
            </p:cNvPr>
            <p:cNvSpPr/>
            <p:nvPr/>
          </p:nvSpPr>
          <p:spPr>
            <a:xfrm>
              <a:off x="4042673" y="1221730"/>
              <a:ext cx="24207" cy="20460"/>
            </a:xfrm>
            <a:custGeom>
              <a:avLst/>
              <a:gdLst>
                <a:gd name="connsiteX0" fmla="*/ 0 w 24207"/>
                <a:gd name="connsiteY0" fmla="*/ 16717 h 20460"/>
                <a:gd name="connsiteX1" fmla="*/ 24208 w 24207"/>
                <a:gd name="connsiteY1" fmla="*/ 1303 h 20460"/>
                <a:gd name="connsiteX2" fmla="*/ 0 w 24207"/>
                <a:gd name="connsiteY2" fmla="*/ 16717 h 2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207" h="20460">
                  <a:moveTo>
                    <a:pt x="0" y="16717"/>
                  </a:moveTo>
                  <a:cubicBezTo>
                    <a:pt x="9078" y="27359"/>
                    <a:pt x="20227" y="13123"/>
                    <a:pt x="24208" y="1303"/>
                  </a:cubicBezTo>
                  <a:cubicBezTo>
                    <a:pt x="14845" y="-1256"/>
                    <a:pt x="4163" y="-1804"/>
                    <a:pt x="0" y="16717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02BE3AEF-A552-01E7-267B-493832A3FA9E}"/>
                </a:ext>
              </a:extLst>
            </p:cNvPr>
            <p:cNvSpPr/>
            <p:nvPr/>
          </p:nvSpPr>
          <p:spPr>
            <a:xfrm>
              <a:off x="3910140" y="972747"/>
              <a:ext cx="11068" cy="24821"/>
            </a:xfrm>
            <a:custGeom>
              <a:avLst/>
              <a:gdLst>
                <a:gd name="connsiteX0" fmla="*/ 0 w 11068"/>
                <a:gd name="connsiteY0" fmla="*/ 10423 h 24821"/>
                <a:gd name="connsiteX1" fmla="*/ 8184 w 11068"/>
                <a:gd name="connsiteY1" fmla="*/ 24822 h 24821"/>
                <a:gd name="connsiteX2" fmla="*/ 11068 w 11068"/>
                <a:gd name="connsiteY2" fmla="*/ 959 h 24821"/>
                <a:gd name="connsiteX3" fmla="*/ 0 w 11068"/>
                <a:gd name="connsiteY3" fmla="*/ 10423 h 24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68" h="24821">
                  <a:moveTo>
                    <a:pt x="0" y="10423"/>
                  </a:moveTo>
                  <a:cubicBezTo>
                    <a:pt x="7839" y="12149"/>
                    <a:pt x="2396" y="15297"/>
                    <a:pt x="8184" y="24822"/>
                  </a:cubicBezTo>
                  <a:cubicBezTo>
                    <a:pt x="12144" y="17084"/>
                    <a:pt x="10073" y="8880"/>
                    <a:pt x="11068" y="959"/>
                  </a:cubicBezTo>
                  <a:cubicBezTo>
                    <a:pt x="7595" y="-2960"/>
                    <a:pt x="3716" y="6118"/>
                    <a:pt x="0" y="10423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7A3A9406-28B7-58BF-565F-3594BFCB12B3}"/>
                </a:ext>
              </a:extLst>
            </p:cNvPr>
            <p:cNvSpPr/>
            <p:nvPr/>
          </p:nvSpPr>
          <p:spPr>
            <a:xfrm>
              <a:off x="4106949" y="1031001"/>
              <a:ext cx="28309" cy="11815"/>
            </a:xfrm>
            <a:custGeom>
              <a:avLst/>
              <a:gdLst>
                <a:gd name="connsiteX0" fmla="*/ 0 w 28309"/>
                <a:gd name="connsiteY0" fmla="*/ 8850 h 11815"/>
                <a:gd name="connsiteX1" fmla="*/ 28310 w 28309"/>
                <a:gd name="connsiteY1" fmla="*/ 665 h 11815"/>
                <a:gd name="connsiteX2" fmla="*/ 0 w 28309"/>
                <a:gd name="connsiteY2" fmla="*/ 8850 h 11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309" h="11815">
                  <a:moveTo>
                    <a:pt x="0" y="8850"/>
                  </a:moveTo>
                  <a:cubicBezTo>
                    <a:pt x="9261" y="12586"/>
                    <a:pt x="18521" y="15328"/>
                    <a:pt x="28310" y="665"/>
                  </a:cubicBezTo>
                  <a:cubicBezTo>
                    <a:pt x="19232" y="6352"/>
                    <a:pt x="2660" y="-8758"/>
                    <a:pt x="0" y="8850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2F613848-D245-7D46-CA23-ACBE902DF0C3}"/>
                </a:ext>
              </a:extLst>
            </p:cNvPr>
            <p:cNvSpPr/>
            <p:nvPr/>
          </p:nvSpPr>
          <p:spPr>
            <a:xfrm>
              <a:off x="3983514" y="616136"/>
              <a:ext cx="16622" cy="21871"/>
            </a:xfrm>
            <a:custGeom>
              <a:avLst/>
              <a:gdLst>
                <a:gd name="connsiteX0" fmla="*/ 0 w 16622"/>
                <a:gd name="connsiteY0" fmla="*/ 10377 h 21871"/>
                <a:gd name="connsiteX1" fmla="*/ 14764 w 16622"/>
                <a:gd name="connsiteY1" fmla="*/ 21872 h 21871"/>
                <a:gd name="connsiteX2" fmla="*/ 11129 w 16622"/>
                <a:gd name="connsiteY2" fmla="*/ 954 h 21871"/>
                <a:gd name="connsiteX3" fmla="*/ 0 w 16622"/>
                <a:gd name="connsiteY3" fmla="*/ 10377 h 21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622" h="21871">
                  <a:moveTo>
                    <a:pt x="0" y="10377"/>
                  </a:moveTo>
                  <a:cubicBezTo>
                    <a:pt x="4772" y="19881"/>
                    <a:pt x="9911" y="16429"/>
                    <a:pt x="14764" y="21872"/>
                  </a:cubicBezTo>
                  <a:cubicBezTo>
                    <a:pt x="22400" y="15556"/>
                    <a:pt x="3534" y="7189"/>
                    <a:pt x="11129" y="954"/>
                  </a:cubicBezTo>
                  <a:cubicBezTo>
                    <a:pt x="7595" y="-2945"/>
                    <a:pt x="3777" y="6092"/>
                    <a:pt x="0" y="10377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C9575CCA-1864-964C-6BD4-8D380A09A11B}"/>
                </a:ext>
              </a:extLst>
            </p:cNvPr>
            <p:cNvSpPr/>
            <p:nvPr/>
          </p:nvSpPr>
          <p:spPr>
            <a:xfrm>
              <a:off x="3877240" y="420179"/>
              <a:ext cx="26258" cy="15905"/>
            </a:xfrm>
            <a:custGeom>
              <a:avLst/>
              <a:gdLst>
                <a:gd name="connsiteX0" fmla="*/ 0 w 26258"/>
                <a:gd name="connsiteY0" fmla="*/ 11799 h 15905"/>
                <a:gd name="connsiteX1" fmla="*/ 26259 w 26258"/>
                <a:gd name="connsiteY1" fmla="*/ 0 h 15905"/>
                <a:gd name="connsiteX2" fmla="*/ 0 w 26258"/>
                <a:gd name="connsiteY2" fmla="*/ 11799 h 15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258" h="15905">
                  <a:moveTo>
                    <a:pt x="0" y="11799"/>
                  </a:moveTo>
                  <a:cubicBezTo>
                    <a:pt x="8327" y="20999"/>
                    <a:pt x="17161" y="13729"/>
                    <a:pt x="26259" y="0"/>
                  </a:cubicBezTo>
                  <a:cubicBezTo>
                    <a:pt x="17810" y="2803"/>
                    <a:pt x="2011" y="-2884"/>
                    <a:pt x="0" y="11799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72FDB2F9-3738-DD79-9FE0-A10832E01BE4}"/>
                </a:ext>
              </a:extLst>
            </p:cNvPr>
            <p:cNvSpPr/>
            <p:nvPr/>
          </p:nvSpPr>
          <p:spPr>
            <a:xfrm>
              <a:off x="4327783" y="1154895"/>
              <a:ext cx="13469" cy="19986"/>
            </a:xfrm>
            <a:custGeom>
              <a:avLst/>
              <a:gdLst>
                <a:gd name="connsiteX0" fmla="*/ 0 w 13469"/>
                <a:gd name="connsiteY0" fmla="*/ 5588 h 19986"/>
                <a:gd name="connsiteX1" fmla="*/ 8144 w 13469"/>
                <a:gd name="connsiteY1" fmla="*/ 19986 h 19986"/>
                <a:gd name="connsiteX2" fmla="*/ 12652 w 13469"/>
                <a:gd name="connsiteY2" fmla="*/ 13508 h 19986"/>
                <a:gd name="connsiteX3" fmla="*/ 0 w 13469"/>
                <a:gd name="connsiteY3" fmla="*/ 5588 h 19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69" h="19986">
                  <a:moveTo>
                    <a:pt x="0" y="5588"/>
                  </a:moveTo>
                  <a:cubicBezTo>
                    <a:pt x="2701" y="10401"/>
                    <a:pt x="5463" y="15254"/>
                    <a:pt x="8144" y="19986"/>
                  </a:cubicBezTo>
                  <a:cubicBezTo>
                    <a:pt x="8936" y="14889"/>
                    <a:pt x="9728" y="9812"/>
                    <a:pt x="12652" y="13508"/>
                  </a:cubicBezTo>
                  <a:cubicBezTo>
                    <a:pt x="16876" y="3252"/>
                    <a:pt x="3534" y="-6476"/>
                    <a:pt x="0" y="5588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AB06E411-3A2B-A4C8-64B1-7B6F5EFE4C99}"/>
                </a:ext>
              </a:extLst>
            </p:cNvPr>
            <p:cNvSpPr/>
            <p:nvPr/>
          </p:nvSpPr>
          <p:spPr>
            <a:xfrm>
              <a:off x="4037494" y="536181"/>
              <a:ext cx="41429" cy="38017"/>
            </a:xfrm>
            <a:custGeom>
              <a:avLst/>
              <a:gdLst>
                <a:gd name="connsiteX0" fmla="*/ 0 w 41429"/>
                <a:gd name="connsiteY0" fmla="*/ 18643 h 38017"/>
                <a:gd name="connsiteX1" fmla="*/ 27457 w 41429"/>
                <a:gd name="connsiteY1" fmla="*/ 38017 h 38017"/>
                <a:gd name="connsiteX2" fmla="*/ 26056 w 41429"/>
                <a:gd name="connsiteY2" fmla="*/ 13769 h 38017"/>
                <a:gd name="connsiteX3" fmla="*/ 41429 w 41429"/>
                <a:gd name="connsiteY3" fmla="*/ 4610 h 38017"/>
                <a:gd name="connsiteX4" fmla="*/ 26442 w 41429"/>
                <a:gd name="connsiteY4" fmla="*/ 0 h 38017"/>
                <a:gd name="connsiteX5" fmla="*/ 0 w 41429"/>
                <a:gd name="connsiteY5" fmla="*/ 18643 h 38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429" h="38017">
                  <a:moveTo>
                    <a:pt x="0" y="18643"/>
                  </a:moveTo>
                  <a:cubicBezTo>
                    <a:pt x="8997" y="30625"/>
                    <a:pt x="18745" y="18054"/>
                    <a:pt x="27457" y="38017"/>
                  </a:cubicBezTo>
                  <a:cubicBezTo>
                    <a:pt x="31539" y="30300"/>
                    <a:pt x="26503" y="21872"/>
                    <a:pt x="26056" y="13769"/>
                  </a:cubicBezTo>
                  <a:cubicBezTo>
                    <a:pt x="32209" y="7737"/>
                    <a:pt x="41145" y="20958"/>
                    <a:pt x="41429" y="4610"/>
                  </a:cubicBezTo>
                  <a:cubicBezTo>
                    <a:pt x="36576" y="-975"/>
                    <a:pt x="31052" y="14500"/>
                    <a:pt x="26442" y="0"/>
                  </a:cubicBezTo>
                  <a:cubicBezTo>
                    <a:pt x="21933" y="24065"/>
                    <a:pt x="10317" y="3534"/>
                    <a:pt x="0" y="18643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C58B579F-2B6C-43A6-60B8-D44A6252F671}"/>
                </a:ext>
              </a:extLst>
            </p:cNvPr>
            <p:cNvSpPr/>
            <p:nvPr/>
          </p:nvSpPr>
          <p:spPr>
            <a:xfrm>
              <a:off x="4371080" y="1064119"/>
              <a:ext cx="13770" cy="25643"/>
            </a:xfrm>
            <a:custGeom>
              <a:avLst/>
              <a:gdLst>
                <a:gd name="connsiteX0" fmla="*/ 0 w 13770"/>
                <a:gd name="connsiteY0" fmla="*/ 20329 h 25643"/>
                <a:gd name="connsiteX1" fmla="*/ 10642 w 13770"/>
                <a:gd name="connsiteY1" fmla="*/ 24695 h 25643"/>
                <a:gd name="connsiteX2" fmla="*/ 4935 w 13770"/>
                <a:gd name="connsiteY2" fmla="*/ 0 h 25643"/>
                <a:gd name="connsiteX3" fmla="*/ 0 w 13770"/>
                <a:gd name="connsiteY3" fmla="*/ 20329 h 2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70" h="25643">
                  <a:moveTo>
                    <a:pt x="0" y="20329"/>
                  </a:moveTo>
                  <a:cubicBezTo>
                    <a:pt x="3595" y="20430"/>
                    <a:pt x="6946" y="28310"/>
                    <a:pt x="10642" y="24695"/>
                  </a:cubicBezTo>
                  <a:cubicBezTo>
                    <a:pt x="17790" y="15638"/>
                    <a:pt x="11312" y="223"/>
                    <a:pt x="4935" y="0"/>
                  </a:cubicBezTo>
                  <a:cubicBezTo>
                    <a:pt x="-4894" y="6174"/>
                    <a:pt x="9850" y="14196"/>
                    <a:pt x="0" y="20329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4961F6D6-F666-1438-317B-8844E82428A2}"/>
                </a:ext>
              </a:extLst>
            </p:cNvPr>
            <p:cNvSpPr/>
            <p:nvPr/>
          </p:nvSpPr>
          <p:spPr>
            <a:xfrm>
              <a:off x="4162797" y="550722"/>
              <a:ext cx="30178" cy="16084"/>
            </a:xfrm>
            <a:custGeom>
              <a:avLst/>
              <a:gdLst>
                <a:gd name="connsiteX0" fmla="*/ 0 w 30178"/>
                <a:gd name="connsiteY0" fmla="*/ 0 h 16084"/>
                <a:gd name="connsiteX1" fmla="*/ 30178 w 30178"/>
                <a:gd name="connsiteY1" fmla="*/ 2396 h 16084"/>
                <a:gd name="connsiteX2" fmla="*/ 0 w 30178"/>
                <a:gd name="connsiteY2" fmla="*/ 0 h 16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178" h="16084">
                  <a:moveTo>
                    <a:pt x="0" y="0"/>
                  </a:moveTo>
                  <a:cubicBezTo>
                    <a:pt x="305" y="17323"/>
                    <a:pt x="28452" y="24228"/>
                    <a:pt x="30178" y="2396"/>
                  </a:cubicBezTo>
                  <a:cubicBezTo>
                    <a:pt x="20044" y="4224"/>
                    <a:pt x="9707" y="13404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17A9906E-FAFF-F871-BD8C-82BBB12A5EE7}"/>
                </a:ext>
              </a:extLst>
            </p:cNvPr>
            <p:cNvSpPr/>
            <p:nvPr/>
          </p:nvSpPr>
          <p:spPr>
            <a:xfrm>
              <a:off x="4147099" y="423530"/>
              <a:ext cx="21750" cy="12163"/>
            </a:xfrm>
            <a:custGeom>
              <a:avLst/>
              <a:gdLst>
                <a:gd name="connsiteX0" fmla="*/ 0 w 21750"/>
                <a:gd name="connsiteY0" fmla="*/ 5260 h 12163"/>
                <a:gd name="connsiteX1" fmla="*/ 21750 w 21750"/>
                <a:gd name="connsiteY1" fmla="*/ 0 h 12163"/>
                <a:gd name="connsiteX2" fmla="*/ 0 w 21750"/>
                <a:gd name="connsiteY2" fmla="*/ 5260 h 12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750" h="12163">
                  <a:moveTo>
                    <a:pt x="0" y="5260"/>
                  </a:moveTo>
                  <a:cubicBezTo>
                    <a:pt x="6864" y="16348"/>
                    <a:pt x="14135" y="13708"/>
                    <a:pt x="21750" y="0"/>
                  </a:cubicBezTo>
                  <a:cubicBezTo>
                    <a:pt x="14460" y="2539"/>
                    <a:pt x="7473" y="-4082"/>
                    <a:pt x="0" y="5260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733B154E-B8C9-1D1B-CA86-E925853CE308}"/>
                </a:ext>
              </a:extLst>
            </p:cNvPr>
            <p:cNvSpPr/>
            <p:nvPr/>
          </p:nvSpPr>
          <p:spPr>
            <a:xfrm>
              <a:off x="4268787" y="609646"/>
              <a:ext cx="21527" cy="11584"/>
            </a:xfrm>
            <a:custGeom>
              <a:avLst/>
              <a:gdLst>
                <a:gd name="connsiteX0" fmla="*/ 0 w 21527"/>
                <a:gd name="connsiteY0" fmla="*/ 4520 h 11584"/>
                <a:gd name="connsiteX1" fmla="*/ 21527 w 21527"/>
                <a:gd name="connsiteY1" fmla="*/ 6225 h 11584"/>
                <a:gd name="connsiteX2" fmla="*/ 0 w 21527"/>
                <a:gd name="connsiteY2" fmla="*/ 4520 h 11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527" h="11584">
                  <a:moveTo>
                    <a:pt x="0" y="4520"/>
                  </a:moveTo>
                  <a:cubicBezTo>
                    <a:pt x="7128" y="7769"/>
                    <a:pt x="14013" y="17639"/>
                    <a:pt x="21527" y="6225"/>
                  </a:cubicBezTo>
                  <a:cubicBezTo>
                    <a:pt x="14500" y="1230"/>
                    <a:pt x="7453" y="-3989"/>
                    <a:pt x="0" y="4520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F8ED7754-C7F0-316B-FA2A-D8F8A62B8453}"/>
                </a:ext>
              </a:extLst>
            </p:cNvPr>
            <p:cNvSpPr/>
            <p:nvPr/>
          </p:nvSpPr>
          <p:spPr>
            <a:xfrm>
              <a:off x="4345492" y="634616"/>
              <a:ext cx="15541" cy="17708"/>
            </a:xfrm>
            <a:custGeom>
              <a:avLst/>
              <a:gdLst>
                <a:gd name="connsiteX0" fmla="*/ 0 w 15541"/>
                <a:gd name="connsiteY0" fmla="*/ 13099 h 17708"/>
                <a:gd name="connsiteX1" fmla="*/ 14947 w 15541"/>
                <a:gd name="connsiteY1" fmla="*/ 17709 h 17708"/>
                <a:gd name="connsiteX2" fmla="*/ 9017 w 15541"/>
                <a:gd name="connsiteY2" fmla="*/ 0 h 17708"/>
                <a:gd name="connsiteX3" fmla="*/ 0 w 15541"/>
                <a:gd name="connsiteY3" fmla="*/ 13099 h 17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41" h="17708">
                  <a:moveTo>
                    <a:pt x="0" y="13099"/>
                  </a:moveTo>
                  <a:cubicBezTo>
                    <a:pt x="4833" y="19516"/>
                    <a:pt x="10134" y="11271"/>
                    <a:pt x="14947" y="17709"/>
                  </a:cubicBezTo>
                  <a:cubicBezTo>
                    <a:pt x="17384" y="12205"/>
                    <a:pt x="11718" y="6011"/>
                    <a:pt x="9017" y="0"/>
                  </a:cubicBezTo>
                  <a:cubicBezTo>
                    <a:pt x="6011" y="4407"/>
                    <a:pt x="2985" y="8773"/>
                    <a:pt x="0" y="13099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BE354BB9-E063-BB1A-2DB3-70C82A800E37}"/>
                </a:ext>
              </a:extLst>
            </p:cNvPr>
            <p:cNvSpPr/>
            <p:nvPr/>
          </p:nvSpPr>
          <p:spPr>
            <a:xfrm>
              <a:off x="4378107" y="633054"/>
              <a:ext cx="17357" cy="15087"/>
            </a:xfrm>
            <a:custGeom>
              <a:avLst/>
              <a:gdLst>
                <a:gd name="connsiteX0" fmla="*/ 0 w 17357"/>
                <a:gd name="connsiteY0" fmla="*/ 6883 h 15087"/>
                <a:gd name="connsiteX1" fmla="*/ 16998 w 17357"/>
                <a:gd name="connsiteY1" fmla="*/ 15088 h 15087"/>
                <a:gd name="connsiteX2" fmla="*/ 0 w 17357"/>
                <a:gd name="connsiteY2" fmla="*/ 6883 h 15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357" h="15087">
                  <a:moveTo>
                    <a:pt x="0" y="6883"/>
                  </a:moveTo>
                  <a:cubicBezTo>
                    <a:pt x="5361" y="19718"/>
                    <a:pt x="11494" y="7594"/>
                    <a:pt x="16998" y="15088"/>
                  </a:cubicBezTo>
                  <a:cubicBezTo>
                    <a:pt x="19841" y="7634"/>
                    <a:pt x="5016" y="-9547"/>
                    <a:pt x="0" y="6883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4C26D3C-8C08-B15D-2640-B61DFD6FB5CE}"/>
                </a:ext>
              </a:extLst>
            </p:cNvPr>
            <p:cNvSpPr/>
            <p:nvPr/>
          </p:nvSpPr>
          <p:spPr>
            <a:xfrm>
              <a:off x="4674723" y="1109529"/>
              <a:ext cx="25088" cy="30483"/>
            </a:xfrm>
            <a:custGeom>
              <a:avLst/>
              <a:gdLst>
                <a:gd name="connsiteX0" fmla="*/ 3300 w 25088"/>
                <a:gd name="connsiteY0" fmla="*/ 29833 h 30483"/>
                <a:gd name="connsiteX1" fmla="*/ 3523 w 25088"/>
                <a:gd name="connsiteY1" fmla="*/ 22908 h 30483"/>
                <a:gd name="connsiteX2" fmla="*/ 11931 w 25088"/>
                <a:gd name="connsiteY2" fmla="*/ 30483 h 30483"/>
                <a:gd name="connsiteX3" fmla="*/ 23222 w 25088"/>
                <a:gd name="connsiteY3" fmla="*/ 14094 h 30483"/>
                <a:gd name="connsiteX4" fmla="*/ 19323 w 25088"/>
                <a:gd name="connsiteY4" fmla="*/ 0 h 30483"/>
                <a:gd name="connsiteX5" fmla="*/ 3300 w 25088"/>
                <a:gd name="connsiteY5" fmla="*/ 29833 h 30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088" h="30483">
                  <a:moveTo>
                    <a:pt x="3300" y="29833"/>
                  </a:moveTo>
                  <a:cubicBezTo>
                    <a:pt x="5615" y="27721"/>
                    <a:pt x="4620" y="25304"/>
                    <a:pt x="3523" y="22908"/>
                  </a:cubicBezTo>
                  <a:cubicBezTo>
                    <a:pt x="6488" y="19659"/>
                    <a:pt x="9128" y="26767"/>
                    <a:pt x="11931" y="30483"/>
                  </a:cubicBezTo>
                  <a:cubicBezTo>
                    <a:pt x="17170" y="26807"/>
                    <a:pt x="15282" y="6357"/>
                    <a:pt x="23222" y="14094"/>
                  </a:cubicBezTo>
                  <a:cubicBezTo>
                    <a:pt x="30960" y="2133"/>
                    <a:pt x="11646" y="9159"/>
                    <a:pt x="19323" y="0"/>
                  </a:cubicBezTo>
                  <a:cubicBezTo>
                    <a:pt x="12560" y="1381"/>
                    <a:pt x="-7931" y="12977"/>
                    <a:pt x="3300" y="29833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84FDE356-B225-2ECD-6C94-113F39E78A3F}"/>
                </a:ext>
              </a:extLst>
            </p:cNvPr>
            <p:cNvSpPr/>
            <p:nvPr/>
          </p:nvSpPr>
          <p:spPr>
            <a:xfrm>
              <a:off x="4702474" y="1104310"/>
              <a:ext cx="23557" cy="28480"/>
            </a:xfrm>
            <a:custGeom>
              <a:avLst/>
              <a:gdLst>
                <a:gd name="connsiteX0" fmla="*/ 0 w 23557"/>
                <a:gd name="connsiteY0" fmla="*/ 12794 h 28480"/>
                <a:gd name="connsiteX1" fmla="*/ 8631 w 23557"/>
                <a:gd name="connsiteY1" fmla="*/ 13464 h 28480"/>
                <a:gd name="connsiteX2" fmla="*/ 12490 w 23557"/>
                <a:gd name="connsiteY2" fmla="*/ 27538 h 28480"/>
                <a:gd name="connsiteX3" fmla="*/ 23558 w 23557"/>
                <a:gd name="connsiteY3" fmla="*/ 18034 h 28480"/>
                <a:gd name="connsiteX4" fmla="*/ 13343 w 23557"/>
                <a:gd name="connsiteY4" fmla="*/ 0 h 28480"/>
                <a:gd name="connsiteX5" fmla="*/ 0 w 23557"/>
                <a:gd name="connsiteY5" fmla="*/ 12794 h 28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557" h="28480">
                  <a:moveTo>
                    <a:pt x="0" y="12794"/>
                  </a:moveTo>
                  <a:cubicBezTo>
                    <a:pt x="2681" y="20126"/>
                    <a:pt x="5605" y="17018"/>
                    <a:pt x="8631" y="13464"/>
                  </a:cubicBezTo>
                  <a:cubicBezTo>
                    <a:pt x="11698" y="18318"/>
                    <a:pt x="14784" y="23131"/>
                    <a:pt x="12490" y="27538"/>
                  </a:cubicBezTo>
                  <a:cubicBezTo>
                    <a:pt x="15983" y="31417"/>
                    <a:pt x="19841" y="22339"/>
                    <a:pt x="23558" y="18034"/>
                  </a:cubicBezTo>
                  <a:cubicBezTo>
                    <a:pt x="20126" y="12023"/>
                    <a:pt x="16714" y="6072"/>
                    <a:pt x="13343" y="0"/>
                  </a:cubicBezTo>
                  <a:cubicBezTo>
                    <a:pt x="8631" y="12287"/>
                    <a:pt x="4610" y="3452"/>
                    <a:pt x="0" y="12794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1C32D438-0AFB-2EE2-74E7-89F73B2AC715}"/>
                </a:ext>
              </a:extLst>
            </p:cNvPr>
            <p:cNvSpPr/>
            <p:nvPr/>
          </p:nvSpPr>
          <p:spPr>
            <a:xfrm>
              <a:off x="4749996" y="1174278"/>
              <a:ext cx="17445" cy="14243"/>
            </a:xfrm>
            <a:custGeom>
              <a:avLst/>
              <a:gdLst>
                <a:gd name="connsiteX0" fmla="*/ 0 w 17445"/>
                <a:gd name="connsiteY0" fmla="*/ 12078 h 14243"/>
                <a:gd name="connsiteX1" fmla="*/ 17445 w 17445"/>
                <a:gd name="connsiteY1" fmla="*/ 6534 h 14243"/>
                <a:gd name="connsiteX2" fmla="*/ 0 w 17445"/>
                <a:gd name="connsiteY2" fmla="*/ 12078 h 14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445" h="14243">
                  <a:moveTo>
                    <a:pt x="0" y="12078"/>
                  </a:moveTo>
                  <a:cubicBezTo>
                    <a:pt x="5605" y="16932"/>
                    <a:pt x="11454" y="12992"/>
                    <a:pt x="17445" y="6534"/>
                  </a:cubicBezTo>
                  <a:cubicBezTo>
                    <a:pt x="12063" y="-6260"/>
                    <a:pt x="6052" y="1985"/>
                    <a:pt x="0" y="12078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DE2B57FA-1E9E-FA16-C637-B47A230E9318}"/>
                </a:ext>
              </a:extLst>
            </p:cNvPr>
            <p:cNvSpPr/>
            <p:nvPr/>
          </p:nvSpPr>
          <p:spPr>
            <a:xfrm>
              <a:off x="4494338" y="666650"/>
              <a:ext cx="8487" cy="27873"/>
            </a:xfrm>
            <a:custGeom>
              <a:avLst/>
              <a:gdLst>
                <a:gd name="connsiteX0" fmla="*/ 847 w 8487"/>
                <a:gd name="connsiteY0" fmla="*/ 27247 h 27873"/>
                <a:gd name="connsiteX1" fmla="*/ 5986 w 8487"/>
                <a:gd name="connsiteY1" fmla="*/ 33 h 27873"/>
                <a:gd name="connsiteX2" fmla="*/ 847 w 8487"/>
                <a:gd name="connsiteY2" fmla="*/ 27247 h 27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487" h="27873">
                  <a:moveTo>
                    <a:pt x="847" y="27247"/>
                  </a:moveTo>
                  <a:cubicBezTo>
                    <a:pt x="10027" y="32080"/>
                    <a:pt x="9844" y="7588"/>
                    <a:pt x="5986" y="33"/>
                  </a:cubicBezTo>
                  <a:cubicBezTo>
                    <a:pt x="-4879" y="-881"/>
                    <a:pt x="2756" y="17255"/>
                    <a:pt x="847" y="27247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BC1400DD-DCE8-B63A-130B-133E35FAAEDC}"/>
                </a:ext>
              </a:extLst>
            </p:cNvPr>
            <p:cNvSpPr/>
            <p:nvPr/>
          </p:nvSpPr>
          <p:spPr>
            <a:xfrm>
              <a:off x="4479203" y="639840"/>
              <a:ext cx="32594" cy="19504"/>
            </a:xfrm>
            <a:custGeom>
              <a:avLst/>
              <a:gdLst>
                <a:gd name="connsiteX0" fmla="*/ 0 w 32594"/>
                <a:gd name="connsiteY0" fmla="*/ 11388 h 19504"/>
                <a:gd name="connsiteX1" fmla="*/ 32595 w 32594"/>
                <a:gd name="connsiteY1" fmla="*/ 3509 h 19504"/>
                <a:gd name="connsiteX2" fmla="*/ 0 w 32594"/>
                <a:gd name="connsiteY2" fmla="*/ 11388 h 19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594" h="19504">
                  <a:moveTo>
                    <a:pt x="0" y="11388"/>
                  </a:moveTo>
                  <a:cubicBezTo>
                    <a:pt x="11089" y="17907"/>
                    <a:pt x="26929" y="29057"/>
                    <a:pt x="32595" y="3509"/>
                  </a:cubicBezTo>
                  <a:cubicBezTo>
                    <a:pt x="21608" y="9825"/>
                    <a:pt x="11495" y="-12637"/>
                    <a:pt x="0" y="11388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4061B087-63FD-2C92-E6FF-E3D1C553E3EC}"/>
                </a:ext>
              </a:extLst>
            </p:cNvPr>
            <p:cNvSpPr/>
            <p:nvPr/>
          </p:nvSpPr>
          <p:spPr>
            <a:xfrm>
              <a:off x="4510247" y="677792"/>
              <a:ext cx="21818" cy="13769"/>
            </a:xfrm>
            <a:custGeom>
              <a:avLst/>
              <a:gdLst>
                <a:gd name="connsiteX0" fmla="*/ 89 w 21818"/>
                <a:gd name="connsiteY0" fmla="*/ 13769 h 13769"/>
                <a:gd name="connsiteX1" fmla="*/ 21819 w 21818"/>
                <a:gd name="connsiteY1" fmla="*/ 8550 h 13769"/>
                <a:gd name="connsiteX2" fmla="*/ 515 w 21818"/>
                <a:gd name="connsiteY2" fmla="*/ 0 h 13769"/>
                <a:gd name="connsiteX3" fmla="*/ 89 w 21818"/>
                <a:gd name="connsiteY3" fmla="*/ 13769 h 13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818" h="13769">
                  <a:moveTo>
                    <a:pt x="89" y="13769"/>
                  </a:moveTo>
                  <a:cubicBezTo>
                    <a:pt x="7359" y="11251"/>
                    <a:pt x="14325" y="17871"/>
                    <a:pt x="21819" y="8550"/>
                  </a:cubicBezTo>
                  <a:cubicBezTo>
                    <a:pt x="14751" y="4386"/>
                    <a:pt x="7481" y="7494"/>
                    <a:pt x="515" y="0"/>
                  </a:cubicBezTo>
                  <a:cubicBezTo>
                    <a:pt x="-1455" y="4447"/>
                    <a:pt x="3074" y="9403"/>
                    <a:pt x="89" y="13769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2D967F93-F9E0-1093-440C-16378BA2DD6C}"/>
                </a:ext>
              </a:extLst>
            </p:cNvPr>
            <p:cNvSpPr/>
            <p:nvPr/>
          </p:nvSpPr>
          <p:spPr>
            <a:xfrm>
              <a:off x="4545165" y="722816"/>
              <a:ext cx="18112" cy="30178"/>
            </a:xfrm>
            <a:custGeom>
              <a:avLst/>
              <a:gdLst>
                <a:gd name="connsiteX0" fmla="*/ 0 w 18112"/>
                <a:gd name="connsiteY0" fmla="*/ 30178 h 30178"/>
                <a:gd name="connsiteX1" fmla="*/ 11718 w 18112"/>
                <a:gd name="connsiteY1" fmla="*/ 0 h 30178"/>
                <a:gd name="connsiteX2" fmla="*/ 0 w 18112"/>
                <a:gd name="connsiteY2" fmla="*/ 30178 h 3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12" h="30178">
                  <a:moveTo>
                    <a:pt x="0" y="30178"/>
                  </a:moveTo>
                  <a:cubicBezTo>
                    <a:pt x="19049" y="24817"/>
                    <a:pt x="23273" y="36677"/>
                    <a:pt x="11718" y="0"/>
                  </a:cubicBezTo>
                  <a:cubicBezTo>
                    <a:pt x="2396" y="9565"/>
                    <a:pt x="3148" y="20044"/>
                    <a:pt x="0" y="30178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D4FDAABC-368C-203E-C9A9-1F3AE5ED87E8}"/>
                </a:ext>
              </a:extLst>
            </p:cNvPr>
            <p:cNvSpPr/>
            <p:nvPr/>
          </p:nvSpPr>
          <p:spPr>
            <a:xfrm>
              <a:off x="4814800" y="1179119"/>
              <a:ext cx="21526" cy="13844"/>
            </a:xfrm>
            <a:custGeom>
              <a:avLst/>
              <a:gdLst>
                <a:gd name="connsiteX0" fmla="*/ 0 w 21526"/>
                <a:gd name="connsiteY0" fmla="*/ 5388 h 13844"/>
                <a:gd name="connsiteX1" fmla="*/ 21527 w 21526"/>
                <a:gd name="connsiteY1" fmla="*/ 7054 h 13844"/>
                <a:gd name="connsiteX2" fmla="*/ 0 w 21526"/>
                <a:gd name="connsiteY2" fmla="*/ 5388 h 1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526" h="13844">
                  <a:moveTo>
                    <a:pt x="0" y="5388"/>
                  </a:moveTo>
                  <a:cubicBezTo>
                    <a:pt x="6844" y="16071"/>
                    <a:pt x="14033" y="16639"/>
                    <a:pt x="21527" y="7054"/>
                  </a:cubicBezTo>
                  <a:cubicBezTo>
                    <a:pt x="14439" y="3804"/>
                    <a:pt x="7555" y="-6065"/>
                    <a:pt x="0" y="5388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85B7F32F-38A7-79B3-FFC2-9207918359D1}"/>
                </a:ext>
              </a:extLst>
            </p:cNvPr>
            <p:cNvSpPr/>
            <p:nvPr/>
          </p:nvSpPr>
          <p:spPr>
            <a:xfrm>
              <a:off x="4914348" y="1189642"/>
              <a:ext cx="55466" cy="34020"/>
            </a:xfrm>
            <a:custGeom>
              <a:avLst/>
              <a:gdLst>
                <a:gd name="connsiteX0" fmla="*/ 5000 w 55466"/>
                <a:gd name="connsiteY0" fmla="*/ 34021 h 34020"/>
                <a:gd name="connsiteX1" fmla="*/ 55467 w 55466"/>
                <a:gd name="connsiteY1" fmla="*/ 6828 h 34020"/>
                <a:gd name="connsiteX2" fmla="*/ 7681 w 55466"/>
                <a:gd name="connsiteY2" fmla="*/ 16962 h 34020"/>
                <a:gd name="connsiteX3" fmla="*/ 12413 w 55466"/>
                <a:gd name="connsiteY3" fmla="*/ 3518 h 34020"/>
                <a:gd name="connsiteX4" fmla="*/ 5000 w 55466"/>
                <a:gd name="connsiteY4" fmla="*/ 34021 h 3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466" h="34020">
                  <a:moveTo>
                    <a:pt x="5000" y="34021"/>
                  </a:moveTo>
                  <a:cubicBezTo>
                    <a:pt x="25796" y="15987"/>
                    <a:pt x="43079" y="33188"/>
                    <a:pt x="55467" y="6828"/>
                  </a:cubicBezTo>
                  <a:cubicBezTo>
                    <a:pt x="39646" y="6686"/>
                    <a:pt x="23806" y="7396"/>
                    <a:pt x="7681" y="16962"/>
                  </a:cubicBezTo>
                  <a:cubicBezTo>
                    <a:pt x="5650" y="12189"/>
                    <a:pt x="10057" y="7965"/>
                    <a:pt x="12413" y="3518"/>
                  </a:cubicBezTo>
                  <a:cubicBezTo>
                    <a:pt x="-1884" y="-9784"/>
                    <a:pt x="-3082" y="17774"/>
                    <a:pt x="5000" y="34021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227EEEF5-6996-3E58-AF4E-6E05B4BCC546}"/>
                </a:ext>
              </a:extLst>
            </p:cNvPr>
            <p:cNvSpPr/>
            <p:nvPr/>
          </p:nvSpPr>
          <p:spPr>
            <a:xfrm>
              <a:off x="4674918" y="704138"/>
              <a:ext cx="11844" cy="26264"/>
            </a:xfrm>
            <a:custGeom>
              <a:avLst/>
              <a:gdLst>
                <a:gd name="connsiteX0" fmla="*/ 485 w 11844"/>
                <a:gd name="connsiteY0" fmla="*/ 24425 h 26264"/>
                <a:gd name="connsiteX1" fmla="*/ 11776 w 11844"/>
                <a:gd name="connsiteY1" fmla="*/ 8036 h 26264"/>
                <a:gd name="connsiteX2" fmla="*/ 485 w 11844"/>
                <a:gd name="connsiteY2" fmla="*/ 24425 h 26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44" h="26264">
                  <a:moveTo>
                    <a:pt x="485" y="24425"/>
                  </a:moveTo>
                  <a:cubicBezTo>
                    <a:pt x="11573" y="34701"/>
                    <a:pt x="5176" y="-1894"/>
                    <a:pt x="11776" y="8036"/>
                  </a:cubicBezTo>
                  <a:cubicBezTo>
                    <a:pt x="13015" y="-14364"/>
                    <a:pt x="-2947" y="16322"/>
                    <a:pt x="485" y="24425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5F4E5A2C-99D3-3687-2849-52AEEDF04483}"/>
                </a:ext>
              </a:extLst>
            </p:cNvPr>
            <p:cNvSpPr/>
            <p:nvPr/>
          </p:nvSpPr>
          <p:spPr>
            <a:xfrm>
              <a:off x="4686491" y="708210"/>
              <a:ext cx="19678" cy="13796"/>
            </a:xfrm>
            <a:custGeom>
              <a:avLst/>
              <a:gdLst>
                <a:gd name="connsiteX0" fmla="*/ 0 w 19678"/>
                <a:gd name="connsiteY0" fmla="*/ 10828 h 13796"/>
                <a:gd name="connsiteX1" fmla="*/ 19679 w 19678"/>
                <a:gd name="connsiteY1" fmla="*/ 2014 h 13796"/>
                <a:gd name="connsiteX2" fmla="*/ 0 w 19678"/>
                <a:gd name="connsiteY2" fmla="*/ 10828 h 13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678" h="13796">
                  <a:moveTo>
                    <a:pt x="0" y="10828"/>
                  </a:moveTo>
                  <a:cubicBezTo>
                    <a:pt x="6316" y="15824"/>
                    <a:pt x="12774" y="15519"/>
                    <a:pt x="19679" y="2014"/>
                  </a:cubicBezTo>
                  <a:cubicBezTo>
                    <a:pt x="13343" y="-2535"/>
                    <a:pt x="6763" y="714"/>
                    <a:pt x="0" y="10828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5D7906DA-FBFE-B604-4C0B-BA9B984BD4CF}"/>
                </a:ext>
              </a:extLst>
            </p:cNvPr>
            <p:cNvSpPr/>
            <p:nvPr/>
          </p:nvSpPr>
          <p:spPr>
            <a:xfrm>
              <a:off x="5019245" y="1199820"/>
              <a:ext cx="15190" cy="18399"/>
            </a:xfrm>
            <a:custGeom>
              <a:avLst/>
              <a:gdLst>
                <a:gd name="connsiteX0" fmla="*/ 0 w 15190"/>
                <a:gd name="connsiteY0" fmla="*/ 4021 h 18399"/>
                <a:gd name="connsiteX1" fmla="*/ 8184 w 15190"/>
                <a:gd name="connsiteY1" fmla="*/ 18400 h 18399"/>
                <a:gd name="connsiteX2" fmla="*/ 15191 w 15190"/>
                <a:gd name="connsiteY2" fmla="*/ 1706 h 18399"/>
                <a:gd name="connsiteX3" fmla="*/ 0 w 15190"/>
                <a:gd name="connsiteY3" fmla="*/ 4021 h 18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90" h="18399">
                  <a:moveTo>
                    <a:pt x="0" y="4021"/>
                  </a:moveTo>
                  <a:cubicBezTo>
                    <a:pt x="2721" y="8814"/>
                    <a:pt x="5483" y="13607"/>
                    <a:pt x="8184" y="18400"/>
                  </a:cubicBezTo>
                  <a:cubicBezTo>
                    <a:pt x="12510" y="12977"/>
                    <a:pt x="10459" y="7129"/>
                    <a:pt x="15191" y="1706"/>
                  </a:cubicBezTo>
                  <a:cubicBezTo>
                    <a:pt x="10073" y="4123"/>
                    <a:pt x="5301" y="-4874"/>
                    <a:pt x="0" y="4021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29AABE68-EAC7-3672-4CCF-3D9942501608}"/>
                </a:ext>
              </a:extLst>
            </p:cNvPr>
            <p:cNvSpPr/>
            <p:nvPr/>
          </p:nvSpPr>
          <p:spPr>
            <a:xfrm>
              <a:off x="4820819" y="792130"/>
              <a:ext cx="14533" cy="24226"/>
            </a:xfrm>
            <a:custGeom>
              <a:avLst/>
              <a:gdLst>
                <a:gd name="connsiteX0" fmla="*/ 7344 w 14533"/>
                <a:gd name="connsiteY0" fmla="*/ 24226 h 24226"/>
                <a:gd name="connsiteX1" fmla="*/ 14533 w 14533"/>
                <a:gd name="connsiteY1" fmla="*/ 587 h 24226"/>
                <a:gd name="connsiteX2" fmla="*/ 7344 w 14533"/>
                <a:gd name="connsiteY2" fmla="*/ 24226 h 24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33" h="24226">
                  <a:moveTo>
                    <a:pt x="7344" y="24226"/>
                  </a:moveTo>
                  <a:cubicBezTo>
                    <a:pt x="10776" y="16387"/>
                    <a:pt x="5557" y="7939"/>
                    <a:pt x="14533" y="587"/>
                  </a:cubicBezTo>
                  <a:cubicBezTo>
                    <a:pt x="4460" y="-4125"/>
                    <a:pt x="-8334" y="20977"/>
                    <a:pt x="7344" y="24226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25898E57-F251-B77D-CB8A-D7B56B149F69}"/>
                </a:ext>
              </a:extLst>
            </p:cNvPr>
            <p:cNvSpPr/>
            <p:nvPr/>
          </p:nvSpPr>
          <p:spPr>
            <a:xfrm>
              <a:off x="3040836" y="1235076"/>
              <a:ext cx="109909" cy="60376"/>
            </a:xfrm>
            <a:custGeom>
              <a:avLst/>
              <a:gdLst>
                <a:gd name="connsiteX0" fmla="*/ 12510 w 109909"/>
                <a:gd name="connsiteY0" fmla="*/ 30097 h 60376"/>
                <a:gd name="connsiteX1" fmla="*/ 11109 w 109909"/>
                <a:gd name="connsiteY1" fmla="*/ 5829 h 60376"/>
                <a:gd name="connsiteX2" fmla="*/ 0 w 109909"/>
                <a:gd name="connsiteY2" fmla="*/ 15353 h 60376"/>
                <a:gd name="connsiteX3" fmla="*/ 10276 w 109909"/>
                <a:gd name="connsiteY3" fmla="*/ 33407 h 60376"/>
                <a:gd name="connsiteX4" fmla="*/ 65820 w 109909"/>
                <a:gd name="connsiteY4" fmla="*/ 51502 h 60376"/>
                <a:gd name="connsiteX5" fmla="*/ 80807 w 109909"/>
                <a:gd name="connsiteY5" fmla="*/ 56092 h 60376"/>
                <a:gd name="connsiteX6" fmla="*/ 81234 w 109909"/>
                <a:gd name="connsiteY6" fmla="*/ 42343 h 60376"/>
                <a:gd name="connsiteX7" fmla="*/ 91449 w 109909"/>
                <a:gd name="connsiteY7" fmla="*/ 60377 h 60376"/>
                <a:gd name="connsiteX8" fmla="*/ 109909 w 109909"/>
                <a:gd name="connsiteY8" fmla="*/ 20410 h 60376"/>
                <a:gd name="connsiteX9" fmla="*/ 85722 w 109909"/>
                <a:gd name="connsiteY9" fmla="*/ 35783 h 60376"/>
                <a:gd name="connsiteX10" fmla="*/ 66469 w 109909"/>
                <a:gd name="connsiteY10" fmla="*/ 30848 h 60376"/>
                <a:gd name="connsiteX11" fmla="*/ 24228 w 109909"/>
                <a:gd name="connsiteY11" fmla="*/ 0 h 60376"/>
                <a:gd name="connsiteX12" fmla="*/ 38566 w 109909"/>
                <a:gd name="connsiteY12" fmla="*/ 25284 h 60376"/>
                <a:gd name="connsiteX13" fmla="*/ 12510 w 109909"/>
                <a:gd name="connsiteY13" fmla="*/ 30097 h 60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9909" h="60376">
                  <a:moveTo>
                    <a:pt x="12510" y="30097"/>
                  </a:moveTo>
                  <a:cubicBezTo>
                    <a:pt x="9484" y="21811"/>
                    <a:pt x="19659" y="14561"/>
                    <a:pt x="11109" y="5829"/>
                  </a:cubicBezTo>
                  <a:cubicBezTo>
                    <a:pt x="7331" y="12144"/>
                    <a:pt x="3818" y="8306"/>
                    <a:pt x="0" y="15353"/>
                  </a:cubicBezTo>
                  <a:cubicBezTo>
                    <a:pt x="17425" y="18603"/>
                    <a:pt x="-8936" y="76421"/>
                    <a:pt x="10276" y="33407"/>
                  </a:cubicBezTo>
                  <a:cubicBezTo>
                    <a:pt x="28838" y="37693"/>
                    <a:pt x="47684" y="32757"/>
                    <a:pt x="65820" y="51502"/>
                  </a:cubicBezTo>
                  <a:cubicBezTo>
                    <a:pt x="74613" y="37043"/>
                    <a:pt x="77335" y="42627"/>
                    <a:pt x="80807" y="56092"/>
                  </a:cubicBezTo>
                  <a:cubicBezTo>
                    <a:pt x="82737" y="51726"/>
                    <a:pt x="78248" y="46770"/>
                    <a:pt x="81234" y="42343"/>
                  </a:cubicBezTo>
                  <a:cubicBezTo>
                    <a:pt x="89560" y="35824"/>
                    <a:pt x="83468" y="55665"/>
                    <a:pt x="91449" y="60377"/>
                  </a:cubicBezTo>
                  <a:cubicBezTo>
                    <a:pt x="93764" y="44029"/>
                    <a:pt x="98171" y="46364"/>
                    <a:pt x="109909" y="20410"/>
                  </a:cubicBezTo>
                  <a:cubicBezTo>
                    <a:pt x="102233" y="13668"/>
                    <a:pt x="93866" y="28696"/>
                    <a:pt x="85722" y="35783"/>
                  </a:cubicBezTo>
                  <a:cubicBezTo>
                    <a:pt x="79853" y="15962"/>
                    <a:pt x="72989" y="28412"/>
                    <a:pt x="66469" y="30848"/>
                  </a:cubicBezTo>
                  <a:cubicBezTo>
                    <a:pt x="53249" y="-1482"/>
                    <a:pt x="31316" y="14520"/>
                    <a:pt x="24228" y="0"/>
                  </a:cubicBezTo>
                  <a:cubicBezTo>
                    <a:pt x="14196" y="14033"/>
                    <a:pt x="34504" y="26462"/>
                    <a:pt x="38566" y="25284"/>
                  </a:cubicBezTo>
                  <a:cubicBezTo>
                    <a:pt x="29467" y="40596"/>
                    <a:pt x="21649" y="13302"/>
                    <a:pt x="12510" y="30097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01631926-FAC7-1FDD-53F7-D622C7B35D2B}"/>
                </a:ext>
              </a:extLst>
            </p:cNvPr>
            <p:cNvSpPr/>
            <p:nvPr/>
          </p:nvSpPr>
          <p:spPr>
            <a:xfrm>
              <a:off x="3236813" y="1388466"/>
              <a:ext cx="34463" cy="25139"/>
            </a:xfrm>
            <a:custGeom>
              <a:avLst/>
              <a:gdLst>
                <a:gd name="connsiteX0" fmla="*/ 0 w 34463"/>
                <a:gd name="connsiteY0" fmla="*/ 18562 h 25139"/>
                <a:gd name="connsiteX1" fmla="*/ 34463 w 34463"/>
                <a:gd name="connsiteY1" fmla="*/ 21283 h 25139"/>
                <a:gd name="connsiteX2" fmla="*/ 26482 w 34463"/>
                <a:gd name="connsiteY2" fmla="*/ 0 h 25139"/>
                <a:gd name="connsiteX3" fmla="*/ 0 w 34463"/>
                <a:gd name="connsiteY3" fmla="*/ 18562 h 25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463" h="25139">
                  <a:moveTo>
                    <a:pt x="0" y="18562"/>
                  </a:moveTo>
                  <a:cubicBezTo>
                    <a:pt x="11230" y="28148"/>
                    <a:pt x="22806" y="25609"/>
                    <a:pt x="34463" y="21283"/>
                  </a:cubicBezTo>
                  <a:cubicBezTo>
                    <a:pt x="26787" y="13810"/>
                    <a:pt x="32331" y="7311"/>
                    <a:pt x="26482" y="0"/>
                  </a:cubicBezTo>
                  <a:cubicBezTo>
                    <a:pt x="21771" y="28757"/>
                    <a:pt x="10154" y="8144"/>
                    <a:pt x="0" y="18562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8D3A2F0E-C0E3-86C6-98D8-50304626F256}"/>
                </a:ext>
              </a:extLst>
            </p:cNvPr>
            <p:cNvSpPr/>
            <p:nvPr/>
          </p:nvSpPr>
          <p:spPr>
            <a:xfrm>
              <a:off x="3493634" y="1684101"/>
              <a:ext cx="21750" cy="11641"/>
            </a:xfrm>
            <a:custGeom>
              <a:avLst/>
              <a:gdLst>
                <a:gd name="connsiteX0" fmla="*/ 0 w 21750"/>
                <a:gd name="connsiteY0" fmla="*/ 8606 h 11641"/>
                <a:gd name="connsiteX1" fmla="*/ 21750 w 21750"/>
                <a:gd name="connsiteY1" fmla="*/ 3387 h 11641"/>
                <a:gd name="connsiteX2" fmla="*/ 0 w 21750"/>
                <a:gd name="connsiteY2" fmla="*/ 8606 h 1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750" h="11641">
                  <a:moveTo>
                    <a:pt x="0" y="8606"/>
                  </a:moveTo>
                  <a:cubicBezTo>
                    <a:pt x="6905" y="17988"/>
                    <a:pt x="14582" y="2554"/>
                    <a:pt x="21750" y="3387"/>
                  </a:cubicBezTo>
                  <a:cubicBezTo>
                    <a:pt x="14602" y="1295"/>
                    <a:pt x="7575" y="-5265"/>
                    <a:pt x="0" y="8606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F505B3FD-DB13-A062-7B74-AB37921300B5}"/>
                </a:ext>
              </a:extLst>
            </p:cNvPr>
            <p:cNvSpPr/>
            <p:nvPr/>
          </p:nvSpPr>
          <p:spPr>
            <a:xfrm>
              <a:off x="3876753" y="1640148"/>
              <a:ext cx="16848" cy="21344"/>
            </a:xfrm>
            <a:custGeom>
              <a:avLst/>
              <a:gdLst>
                <a:gd name="connsiteX0" fmla="*/ 6966 w 16848"/>
                <a:gd name="connsiteY0" fmla="*/ 0 h 21344"/>
                <a:gd name="connsiteX1" fmla="*/ 0 w 16848"/>
                <a:gd name="connsiteY1" fmla="*/ 16674 h 21344"/>
                <a:gd name="connsiteX2" fmla="*/ 11068 w 16848"/>
                <a:gd name="connsiteY2" fmla="*/ 7270 h 21344"/>
                <a:gd name="connsiteX3" fmla="*/ 14947 w 16848"/>
                <a:gd name="connsiteY3" fmla="*/ 21345 h 21344"/>
                <a:gd name="connsiteX4" fmla="*/ 6966 w 16848"/>
                <a:gd name="connsiteY4" fmla="*/ 0 h 2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48" h="21344">
                  <a:moveTo>
                    <a:pt x="6966" y="0"/>
                  </a:moveTo>
                  <a:cubicBezTo>
                    <a:pt x="1381" y="5301"/>
                    <a:pt x="2376" y="11129"/>
                    <a:pt x="0" y="16674"/>
                  </a:cubicBezTo>
                  <a:cubicBezTo>
                    <a:pt x="3473" y="20654"/>
                    <a:pt x="7352" y="11495"/>
                    <a:pt x="11068" y="7270"/>
                  </a:cubicBezTo>
                  <a:cubicBezTo>
                    <a:pt x="11474" y="11860"/>
                    <a:pt x="12043" y="16511"/>
                    <a:pt x="14947" y="21345"/>
                  </a:cubicBezTo>
                  <a:cubicBezTo>
                    <a:pt x="20572" y="8550"/>
                    <a:pt x="12449" y="7453"/>
                    <a:pt x="6966" y="0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E539AE6C-E185-DC2B-BC94-42B9B7BE12F6}"/>
                </a:ext>
              </a:extLst>
            </p:cNvPr>
            <p:cNvSpPr/>
            <p:nvPr/>
          </p:nvSpPr>
          <p:spPr>
            <a:xfrm>
              <a:off x="3571845" y="1103599"/>
              <a:ext cx="17238" cy="26949"/>
            </a:xfrm>
            <a:custGeom>
              <a:avLst/>
              <a:gdLst>
                <a:gd name="connsiteX0" fmla="*/ 2108 w 17238"/>
                <a:gd name="connsiteY0" fmla="*/ 5260 h 26949"/>
                <a:gd name="connsiteX1" fmla="*/ 14354 w 17238"/>
                <a:gd name="connsiteY1" fmla="*/ 26949 h 26949"/>
                <a:gd name="connsiteX2" fmla="*/ 17238 w 17238"/>
                <a:gd name="connsiteY2" fmla="*/ 2986 h 26949"/>
                <a:gd name="connsiteX3" fmla="*/ 2108 w 17238"/>
                <a:gd name="connsiteY3" fmla="*/ 5260 h 26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38" h="26949">
                  <a:moveTo>
                    <a:pt x="2108" y="5260"/>
                  </a:moveTo>
                  <a:cubicBezTo>
                    <a:pt x="-6828" y="8794"/>
                    <a:pt x="15613" y="8631"/>
                    <a:pt x="14354" y="26949"/>
                  </a:cubicBezTo>
                  <a:cubicBezTo>
                    <a:pt x="18355" y="19212"/>
                    <a:pt x="16263" y="10967"/>
                    <a:pt x="17238" y="2986"/>
                  </a:cubicBezTo>
                  <a:cubicBezTo>
                    <a:pt x="8079" y="-8225"/>
                    <a:pt x="11287" y="16572"/>
                    <a:pt x="2108" y="5260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C5A293DE-A7DF-3D91-AFDF-2DF434C84206}"/>
                </a:ext>
              </a:extLst>
            </p:cNvPr>
            <p:cNvSpPr/>
            <p:nvPr/>
          </p:nvSpPr>
          <p:spPr>
            <a:xfrm>
              <a:off x="3705653" y="1326505"/>
              <a:ext cx="15641" cy="20592"/>
            </a:xfrm>
            <a:custGeom>
              <a:avLst/>
              <a:gdLst>
                <a:gd name="connsiteX0" fmla="*/ 4124 w 15641"/>
                <a:gd name="connsiteY0" fmla="*/ 0 h 20592"/>
                <a:gd name="connsiteX1" fmla="*/ 3535 w 15641"/>
                <a:gd name="connsiteY1" fmla="*/ 20593 h 20592"/>
                <a:gd name="connsiteX2" fmla="*/ 14603 w 15641"/>
                <a:gd name="connsiteY2" fmla="*/ 11170 h 20592"/>
                <a:gd name="connsiteX3" fmla="*/ 4124 w 15641"/>
                <a:gd name="connsiteY3" fmla="*/ 0 h 20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41" h="20592">
                  <a:moveTo>
                    <a:pt x="4124" y="0"/>
                  </a:moveTo>
                  <a:cubicBezTo>
                    <a:pt x="-1157" y="6458"/>
                    <a:pt x="-1380" y="13343"/>
                    <a:pt x="3535" y="20593"/>
                  </a:cubicBezTo>
                  <a:cubicBezTo>
                    <a:pt x="3839" y="11576"/>
                    <a:pt x="9038" y="8489"/>
                    <a:pt x="14603" y="11170"/>
                  </a:cubicBezTo>
                  <a:cubicBezTo>
                    <a:pt x="19335" y="2336"/>
                    <a:pt x="6500" y="5239"/>
                    <a:pt x="4124" y="0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82139288-CF72-C170-F1E2-ADE8043B125D}"/>
                </a:ext>
              </a:extLst>
            </p:cNvPr>
            <p:cNvSpPr/>
            <p:nvPr/>
          </p:nvSpPr>
          <p:spPr>
            <a:xfrm>
              <a:off x="3675577" y="1224475"/>
              <a:ext cx="13686" cy="21658"/>
            </a:xfrm>
            <a:custGeom>
              <a:avLst/>
              <a:gdLst>
                <a:gd name="connsiteX0" fmla="*/ 10865 w 13686"/>
                <a:gd name="connsiteY0" fmla="*/ 17343 h 21658"/>
                <a:gd name="connsiteX1" fmla="*/ 9220 w 13686"/>
                <a:gd name="connsiteY1" fmla="*/ 0 h 21658"/>
                <a:gd name="connsiteX2" fmla="*/ 0 w 13686"/>
                <a:gd name="connsiteY2" fmla="*/ 19984 h 21658"/>
                <a:gd name="connsiteX3" fmla="*/ 12916 w 13686"/>
                <a:gd name="connsiteY3" fmla="*/ 20958 h 21658"/>
                <a:gd name="connsiteX4" fmla="*/ 10865 w 13686"/>
                <a:gd name="connsiteY4" fmla="*/ 17343 h 21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86" h="21658">
                  <a:moveTo>
                    <a:pt x="10865" y="17343"/>
                  </a:moveTo>
                  <a:cubicBezTo>
                    <a:pt x="10215" y="11617"/>
                    <a:pt x="13932" y="6093"/>
                    <a:pt x="9220" y="0"/>
                  </a:cubicBezTo>
                  <a:cubicBezTo>
                    <a:pt x="3310" y="6458"/>
                    <a:pt x="894" y="13119"/>
                    <a:pt x="0" y="19984"/>
                  </a:cubicBezTo>
                  <a:cubicBezTo>
                    <a:pt x="4102" y="26401"/>
                    <a:pt x="8875" y="11637"/>
                    <a:pt x="12916" y="20958"/>
                  </a:cubicBezTo>
                  <a:cubicBezTo>
                    <a:pt x="15089" y="16612"/>
                    <a:pt x="12104" y="15556"/>
                    <a:pt x="10865" y="17343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6F860D7D-B8B6-0FC4-56C2-4C5B97FC589B}"/>
                </a:ext>
              </a:extLst>
            </p:cNvPr>
            <p:cNvSpPr/>
            <p:nvPr/>
          </p:nvSpPr>
          <p:spPr>
            <a:xfrm>
              <a:off x="3983920" y="1728206"/>
              <a:ext cx="56823" cy="28752"/>
            </a:xfrm>
            <a:custGeom>
              <a:avLst/>
              <a:gdLst>
                <a:gd name="connsiteX0" fmla="*/ 0 w 56823"/>
                <a:gd name="connsiteY0" fmla="*/ 23253 h 28752"/>
                <a:gd name="connsiteX1" fmla="*/ 9037 w 56823"/>
                <a:gd name="connsiteY1" fmla="*/ 10134 h 28752"/>
                <a:gd name="connsiteX2" fmla="*/ 17222 w 56823"/>
                <a:gd name="connsiteY2" fmla="*/ 24634 h 28752"/>
                <a:gd name="connsiteX3" fmla="*/ 51908 w 56823"/>
                <a:gd name="connsiteY3" fmla="*/ 20369 h 28752"/>
                <a:gd name="connsiteX4" fmla="*/ 56823 w 56823"/>
                <a:gd name="connsiteY4" fmla="*/ 61 h 28752"/>
                <a:gd name="connsiteX5" fmla="*/ 11515 w 56823"/>
                <a:gd name="connsiteY5" fmla="*/ 0 h 28752"/>
                <a:gd name="connsiteX6" fmla="*/ 0 w 56823"/>
                <a:gd name="connsiteY6" fmla="*/ 23253 h 28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823" h="28752">
                  <a:moveTo>
                    <a:pt x="0" y="23253"/>
                  </a:moveTo>
                  <a:cubicBezTo>
                    <a:pt x="7311" y="39540"/>
                    <a:pt x="5605" y="14926"/>
                    <a:pt x="9037" y="10134"/>
                  </a:cubicBezTo>
                  <a:cubicBezTo>
                    <a:pt x="15353" y="2558"/>
                    <a:pt x="9484" y="20877"/>
                    <a:pt x="17222" y="24634"/>
                  </a:cubicBezTo>
                  <a:cubicBezTo>
                    <a:pt x="29325" y="5341"/>
                    <a:pt x="40678" y="10905"/>
                    <a:pt x="51908" y="20369"/>
                  </a:cubicBezTo>
                  <a:cubicBezTo>
                    <a:pt x="54163" y="13647"/>
                    <a:pt x="54528" y="6783"/>
                    <a:pt x="56823" y="61"/>
                  </a:cubicBezTo>
                  <a:cubicBezTo>
                    <a:pt x="47095" y="10093"/>
                    <a:pt x="26868" y="12246"/>
                    <a:pt x="11515" y="0"/>
                  </a:cubicBezTo>
                  <a:cubicBezTo>
                    <a:pt x="6255" y="15251"/>
                    <a:pt x="427" y="11454"/>
                    <a:pt x="0" y="23253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7BC2F435-D5BB-0576-20F3-C0F363A25F6E}"/>
                </a:ext>
              </a:extLst>
            </p:cNvPr>
            <p:cNvSpPr/>
            <p:nvPr/>
          </p:nvSpPr>
          <p:spPr>
            <a:xfrm>
              <a:off x="3667454" y="1118335"/>
              <a:ext cx="69495" cy="39202"/>
            </a:xfrm>
            <a:custGeom>
              <a:avLst/>
              <a:gdLst>
                <a:gd name="connsiteX0" fmla="*/ 0 w 69495"/>
                <a:gd name="connsiteY0" fmla="*/ 39203 h 39202"/>
                <a:gd name="connsiteX1" fmla="*/ 69496 w 69495"/>
                <a:gd name="connsiteY1" fmla="*/ 23931 h 39202"/>
                <a:gd name="connsiteX2" fmla="*/ 63342 w 69495"/>
                <a:gd name="connsiteY2" fmla="*/ 13086 h 39202"/>
                <a:gd name="connsiteX3" fmla="*/ 47969 w 69495"/>
                <a:gd name="connsiteY3" fmla="*/ 22205 h 39202"/>
                <a:gd name="connsiteX4" fmla="*/ 24817 w 69495"/>
                <a:gd name="connsiteY4" fmla="*/ 3155 h 39202"/>
                <a:gd name="connsiteX5" fmla="*/ 0 w 69495"/>
                <a:gd name="connsiteY5" fmla="*/ 39203 h 39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495" h="39202">
                  <a:moveTo>
                    <a:pt x="0" y="39203"/>
                  </a:moveTo>
                  <a:cubicBezTo>
                    <a:pt x="26340" y="36238"/>
                    <a:pt x="43643" y="42859"/>
                    <a:pt x="69496" y="23931"/>
                  </a:cubicBezTo>
                  <a:cubicBezTo>
                    <a:pt x="66470" y="17067"/>
                    <a:pt x="60336" y="20154"/>
                    <a:pt x="63342" y="13086"/>
                  </a:cubicBezTo>
                  <a:cubicBezTo>
                    <a:pt x="54041" y="5999"/>
                    <a:pt x="57615" y="18021"/>
                    <a:pt x="47969" y="22205"/>
                  </a:cubicBezTo>
                  <a:cubicBezTo>
                    <a:pt x="50121" y="4882"/>
                    <a:pt x="15638" y="16397"/>
                    <a:pt x="24817" y="3155"/>
                  </a:cubicBezTo>
                  <a:cubicBezTo>
                    <a:pt x="19699" y="-10268"/>
                    <a:pt x="4610" y="22448"/>
                    <a:pt x="0" y="39203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DD390DCC-0D76-E378-BB37-4CEE77B3A9AA}"/>
                </a:ext>
              </a:extLst>
            </p:cNvPr>
            <p:cNvSpPr/>
            <p:nvPr/>
          </p:nvSpPr>
          <p:spPr>
            <a:xfrm>
              <a:off x="4094581" y="1873919"/>
              <a:ext cx="45125" cy="11496"/>
            </a:xfrm>
            <a:custGeom>
              <a:avLst/>
              <a:gdLst>
                <a:gd name="connsiteX0" fmla="*/ 0 w 45125"/>
                <a:gd name="connsiteY0" fmla="*/ 0 h 11496"/>
                <a:gd name="connsiteX1" fmla="*/ 45125 w 45125"/>
                <a:gd name="connsiteY1" fmla="*/ 6966 h 11496"/>
                <a:gd name="connsiteX2" fmla="*/ 0 w 45125"/>
                <a:gd name="connsiteY2" fmla="*/ 0 h 11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125" h="11496">
                  <a:moveTo>
                    <a:pt x="0" y="0"/>
                  </a:moveTo>
                  <a:cubicBezTo>
                    <a:pt x="6153" y="13870"/>
                    <a:pt x="31214" y="13870"/>
                    <a:pt x="45125" y="6966"/>
                  </a:cubicBezTo>
                  <a:cubicBezTo>
                    <a:pt x="30056" y="5504"/>
                    <a:pt x="15109" y="1422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412FB724-0BFF-6FDD-4427-B1C7D37A3EEE}"/>
                </a:ext>
              </a:extLst>
            </p:cNvPr>
            <p:cNvSpPr/>
            <p:nvPr/>
          </p:nvSpPr>
          <p:spPr>
            <a:xfrm>
              <a:off x="3380638" y="560104"/>
              <a:ext cx="20279" cy="22308"/>
            </a:xfrm>
            <a:custGeom>
              <a:avLst/>
              <a:gdLst>
                <a:gd name="connsiteX0" fmla="*/ 13546 w 20279"/>
                <a:gd name="connsiteY0" fmla="*/ 0 h 22308"/>
                <a:gd name="connsiteX1" fmla="*/ 0 w 20279"/>
                <a:gd name="connsiteY1" fmla="*/ 19679 h 22308"/>
                <a:gd name="connsiteX2" fmla="*/ 19699 w 20279"/>
                <a:gd name="connsiteY2" fmla="*/ 10845 h 22308"/>
                <a:gd name="connsiteX3" fmla="*/ 13546 w 20279"/>
                <a:gd name="connsiteY3" fmla="*/ 0 h 2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79" h="22308">
                  <a:moveTo>
                    <a:pt x="13546" y="0"/>
                  </a:moveTo>
                  <a:cubicBezTo>
                    <a:pt x="13343" y="12591"/>
                    <a:pt x="6153" y="5443"/>
                    <a:pt x="0" y="19679"/>
                  </a:cubicBezTo>
                  <a:cubicBezTo>
                    <a:pt x="13688" y="27640"/>
                    <a:pt x="13444" y="15414"/>
                    <a:pt x="19699" y="10845"/>
                  </a:cubicBezTo>
                  <a:cubicBezTo>
                    <a:pt x="22156" y="4407"/>
                    <a:pt x="16186" y="7514"/>
                    <a:pt x="13546" y="0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CB97DFDC-60B5-26C2-3442-AB05422C4CC8}"/>
                </a:ext>
              </a:extLst>
            </p:cNvPr>
            <p:cNvSpPr/>
            <p:nvPr/>
          </p:nvSpPr>
          <p:spPr>
            <a:xfrm>
              <a:off x="3723424" y="1147375"/>
              <a:ext cx="23984" cy="14558"/>
            </a:xfrm>
            <a:custGeom>
              <a:avLst/>
              <a:gdLst>
                <a:gd name="connsiteX0" fmla="*/ 0 w 23984"/>
                <a:gd name="connsiteY0" fmla="*/ 14550 h 14558"/>
                <a:gd name="connsiteX1" fmla="*/ 23984 w 23984"/>
                <a:gd name="connsiteY1" fmla="*/ 6041 h 14558"/>
                <a:gd name="connsiteX2" fmla="*/ 0 w 23984"/>
                <a:gd name="connsiteY2" fmla="*/ 14550 h 14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984" h="14558">
                  <a:moveTo>
                    <a:pt x="0" y="14550"/>
                  </a:moveTo>
                  <a:cubicBezTo>
                    <a:pt x="7981" y="11280"/>
                    <a:pt x="15637" y="20663"/>
                    <a:pt x="23984" y="6041"/>
                  </a:cubicBezTo>
                  <a:cubicBezTo>
                    <a:pt x="16572" y="-10450"/>
                    <a:pt x="7981" y="11747"/>
                    <a:pt x="0" y="14550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E8C02548-5331-4BD4-347B-35EEB2B7F112}"/>
                </a:ext>
              </a:extLst>
            </p:cNvPr>
            <p:cNvSpPr/>
            <p:nvPr/>
          </p:nvSpPr>
          <p:spPr>
            <a:xfrm>
              <a:off x="4069459" y="1689254"/>
              <a:ext cx="15963" cy="19600"/>
            </a:xfrm>
            <a:custGeom>
              <a:avLst/>
              <a:gdLst>
                <a:gd name="connsiteX0" fmla="*/ 2681 w 15963"/>
                <a:gd name="connsiteY0" fmla="*/ 0 h 19600"/>
                <a:gd name="connsiteX1" fmla="*/ 1 w 15963"/>
                <a:gd name="connsiteY1" fmla="*/ 17059 h 19600"/>
                <a:gd name="connsiteX2" fmla="*/ 15191 w 15963"/>
                <a:gd name="connsiteY2" fmla="*/ 14784 h 19600"/>
                <a:gd name="connsiteX3" fmla="*/ 2681 w 15963"/>
                <a:gd name="connsiteY3" fmla="*/ 0 h 1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63" h="19600">
                  <a:moveTo>
                    <a:pt x="2681" y="0"/>
                  </a:moveTo>
                  <a:cubicBezTo>
                    <a:pt x="-3472" y="5300"/>
                    <a:pt x="3372" y="11555"/>
                    <a:pt x="1" y="17059"/>
                  </a:cubicBezTo>
                  <a:cubicBezTo>
                    <a:pt x="4834" y="23578"/>
                    <a:pt x="10114" y="15596"/>
                    <a:pt x="15191" y="14784"/>
                  </a:cubicBezTo>
                  <a:cubicBezTo>
                    <a:pt x="19375" y="4752"/>
                    <a:pt x="5321" y="18968"/>
                    <a:pt x="2681" y="0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539CB82C-1A92-E956-9961-23BAFBC3662A}"/>
                </a:ext>
              </a:extLst>
            </p:cNvPr>
            <p:cNvSpPr/>
            <p:nvPr/>
          </p:nvSpPr>
          <p:spPr>
            <a:xfrm>
              <a:off x="3595887" y="730166"/>
              <a:ext cx="26035" cy="29590"/>
            </a:xfrm>
            <a:custGeom>
              <a:avLst/>
              <a:gdLst>
                <a:gd name="connsiteX0" fmla="*/ 14541 w 26035"/>
                <a:gd name="connsiteY0" fmla="*/ 29590 h 29590"/>
                <a:gd name="connsiteX1" fmla="*/ 12713 w 26035"/>
                <a:gd name="connsiteY1" fmla="*/ 19111 h 29590"/>
                <a:gd name="connsiteX2" fmla="*/ 26035 w 26035"/>
                <a:gd name="connsiteY2" fmla="*/ 6337 h 29590"/>
                <a:gd name="connsiteX3" fmla="*/ 0 w 26035"/>
                <a:gd name="connsiteY3" fmla="*/ 11211 h 29590"/>
                <a:gd name="connsiteX4" fmla="*/ 14541 w 26035"/>
                <a:gd name="connsiteY4" fmla="*/ 29590 h 29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35" h="29590">
                  <a:moveTo>
                    <a:pt x="14541" y="29590"/>
                  </a:moveTo>
                  <a:cubicBezTo>
                    <a:pt x="16673" y="26341"/>
                    <a:pt x="13789" y="22665"/>
                    <a:pt x="12713" y="19111"/>
                  </a:cubicBezTo>
                  <a:cubicBezTo>
                    <a:pt x="17323" y="9749"/>
                    <a:pt x="21344" y="18542"/>
                    <a:pt x="26035" y="6337"/>
                  </a:cubicBezTo>
                  <a:cubicBezTo>
                    <a:pt x="17567" y="773"/>
                    <a:pt x="9179" y="-6559"/>
                    <a:pt x="0" y="11211"/>
                  </a:cubicBezTo>
                  <a:cubicBezTo>
                    <a:pt x="8103" y="19517"/>
                    <a:pt x="11271" y="10663"/>
                    <a:pt x="14541" y="29590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AC591093-9A21-B619-B5BD-27CE035A1CBB}"/>
                </a:ext>
              </a:extLst>
            </p:cNvPr>
            <p:cNvSpPr/>
            <p:nvPr/>
          </p:nvSpPr>
          <p:spPr>
            <a:xfrm>
              <a:off x="3845539" y="959856"/>
              <a:ext cx="30746" cy="26827"/>
            </a:xfrm>
            <a:custGeom>
              <a:avLst/>
              <a:gdLst>
                <a:gd name="connsiteX0" fmla="*/ 0 w 30746"/>
                <a:gd name="connsiteY0" fmla="*/ 18318 h 26827"/>
                <a:gd name="connsiteX1" fmla="*/ 21303 w 30746"/>
                <a:gd name="connsiteY1" fmla="*/ 26827 h 26827"/>
                <a:gd name="connsiteX2" fmla="*/ 30747 w 30746"/>
                <a:gd name="connsiteY2" fmla="*/ 0 h 26827"/>
                <a:gd name="connsiteX3" fmla="*/ 0 w 30746"/>
                <a:gd name="connsiteY3" fmla="*/ 18318 h 26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46" h="26827">
                  <a:moveTo>
                    <a:pt x="0" y="18318"/>
                  </a:moveTo>
                  <a:cubicBezTo>
                    <a:pt x="11332" y="9707"/>
                    <a:pt x="9362" y="26462"/>
                    <a:pt x="21303" y="26827"/>
                  </a:cubicBezTo>
                  <a:cubicBezTo>
                    <a:pt x="26767" y="11048"/>
                    <a:pt x="25731" y="10825"/>
                    <a:pt x="30747" y="0"/>
                  </a:cubicBezTo>
                  <a:cubicBezTo>
                    <a:pt x="20958" y="8530"/>
                    <a:pt x="3067" y="5646"/>
                    <a:pt x="0" y="18318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7AB8A784-B20C-BB8F-D174-7F38C3A7D185}"/>
                </a:ext>
              </a:extLst>
            </p:cNvPr>
            <p:cNvSpPr/>
            <p:nvPr/>
          </p:nvSpPr>
          <p:spPr>
            <a:xfrm>
              <a:off x="4303467" y="1735212"/>
              <a:ext cx="21920" cy="41327"/>
            </a:xfrm>
            <a:custGeom>
              <a:avLst/>
              <a:gdLst>
                <a:gd name="connsiteX0" fmla="*/ 10425 w 21920"/>
                <a:gd name="connsiteY0" fmla="*/ 24594 h 41327"/>
                <a:gd name="connsiteX1" fmla="*/ 19645 w 21920"/>
                <a:gd name="connsiteY1" fmla="*/ 4610 h 41327"/>
                <a:gd name="connsiteX2" fmla="*/ 4718 w 21920"/>
                <a:gd name="connsiteY2" fmla="*/ 0 h 41327"/>
                <a:gd name="connsiteX3" fmla="*/ 3418 w 21920"/>
                <a:gd name="connsiteY3" fmla="*/ 41328 h 41327"/>
                <a:gd name="connsiteX4" fmla="*/ 20863 w 21920"/>
                <a:gd name="connsiteY4" fmla="*/ 35743 h 41327"/>
                <a:gd name="connsiteX5" fmla="*/ 10425 w 21920"/>
                <a:gd name="connsiteY5" fmla="*/ 24594 h 41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920" h="41327">
                  <a:moveTo>
                    <a:pt x="10425" y="24594"/>
                  </a:moveTo>
                  <a:cubicBezTo>
                    <a:pt x="6851" y="11719"/>
                    <a:pt x="21940" y="19517"/>
                    <a:pt x="19645" y="4610"/>
                  </a:cubicBezTo>
                  <a:cubicBezTo>
                    <a:pt x="14933" y="-5869"/>
                    <a:pt x="9267" y="14521"/>
                    <a:pt x="4718" y="0"/>
                  </a:cubicBezTo>
                  <a:cubicBezTo>
                    <a:pt x="6302" y="14440"/>
                    <a:pt x="-5619" y="20410"/>
                    <a:pt x="3418" y="41328"/>
                  </a:cubicBezTo>
                  <a:cubicBezTo>
                    <a:pt x="9369" y="34870"/>
                    <a:pt x="15258" y="30890"/>
                    <a:pt x="20863" y="35743"/>
                  </a:cubicBezTo>
                  <a:cubicBezTo>
                    <a:pt x="25636" y="26990"/>
                    <a:pt x="12842" y="29853"/>
                    <a:pt x="10425" y="24594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5F899DEE-D55D-CAB6-9FA9-3C2B6F54E070}"/>
                </a:ext>
              </a:extLst>
            </p:cNvPr>
            <p:cNvSpPr/>
            <p:nvPr/>
          </p:nvSpPr>
          <p:spPr>
            <a:xfrm>
              <a:off x="4352255" y="1768416"/>
              <a:ext cx="32151" cy="17404"/>
            </a:xfrm>
            <a:custGeom>
              <a:avLst/>
              <a:gdLst>
                <a:gd name="connsiteX0" fmla="*/ 0 w 32151"/>
                <a:gd name="connsiteY0" fmla="*/ 8144 h 17404"/>
                <a:gd name="connsiteX1" fmla="*/ 29894 w 32151"/>
                <a:gd name="connsiteY1" fmla="*/ 17404 h 17404"/>
                <a:gd name="connsiteX2" fmla="*/ 28290 w 32151"/>
                <a:gd name="connsiteY2" fmla="*/ 0 h 17404"/>
                <a:gd name="connsiteX3" fmla="*/ 0 w 32151"/>
                <a:gd name="connsiteY3" fmla="*/ 8144 h 17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151" h="17404">
                  <a:moveTo>
                    <a:pt x="0" y="8144"/>
                  </a:moveTo>
                  <a:cubicBezTo>
                    <a:pt x="9708" y="20105"/>
                    <a:pt x="20512" y="-5117"/>
                    <a:pt x="29894" y="17404"/>
                  </a:cubicBezTo>
                  <a:cubicBezTo>
                    <a:pt x="37164" y="4956"/>
                    <a:pt x="24187" y="7921"/>
                    <a:pt x="28290" y="0"/>
                  </a:cubicBezTo>
                  <a:cubicBezTo>
                    <a:pt x="18826" y="3249"/>
                    <a:pt x="9565" y="508"/>
                    <a:pt x="0" y="8144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48BBD528-9FEF-8623-0EA9-025A15A1A2CE}"/>
                </a:ext>
              </a:extLst>
            </p:cNvPr>
            <p:cNvSpPr/>
            <p:nvPr/>
          </p:nvSpPr>
          <p:spPr>
            <a:xfrm>
              <a:off x="4355524" y="1738888"/>
              <a:ext cx="77090" cy="42059"/>
            </a:xfrm>
            <a:custGeom>
              <a:avLst/>
              <a:gdLst>
                <a:gd name="connsiteX0" fmla="*/ 42424 w 77090"/>
                <a:gd name="connsiteY0" fmla="*/ 23985 h 42059"/>
                <a:gd name="connsiteX1" fmla="*/ 36515 w 77090"/>
                <a:gd name="connsiteY1" fmla="*/ 6316 h 42059"/>
                <a:gd name="connsiteX2" fmla="*/ 0 w 77090"/>
                <a:gd name="connsiteY2" fmla="*/ 0 h 42059"/>
                <a:gd name="connsiteX3" fmla="*/ 31356 w 77090"/>
                <a:gd name="connsiteY3" fmla="*/ 33469 h 42059"/>
                <a:gd name="connsiteX4" fmla="*/ 52660 w 77090"/>
                <a:gd name="connsiteY4" fmla="*/ 42059 h 42059"/>
                <a:gd name="connsiteX5" fmla="*/ 77091 w 77090"/>
                <a:gd name="connsiteY5" fmla="*/ 19740 h 42059"/>
                <a:gd name="connsiteX6" fmla="*/ 64398 w 77090"/>
                <a:gd name="connsiteY6" fmla="*/ 11881 h 42059"/>
                <a:gd name="connsiteX7" fmla="*/ 61717 w 77090"/>
                <a:gd name="connsiteY7" fmla="*/ 28899 h 42059"/>
                <a:gd name="connsiteX8" fmla="*/ 55137 w 77090"/>
                <a:gd name="connsiteY8" fmla="*/ 31884 h 42059"/>
                <a:gd name="connsiteX9" fmla="*/ 51441 w 77090"/>
                <a:gd name="connsiteY9" fmla="*/ 10845 h 42059"/>
                <a:gd name="connsiteX10" fmla="*/ 42424 w 77090"/>
                <a:gd name="connsiteY10" fmla="*/ 23985 h 42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090" h="42059">
                  <a:moveTo>
                    <a:pt x="42424" y="23985"/>
                  </a:moveTo>
                  <a:cubicBezTo>
                    <a:pt x="38505" y="17912"/>
                    <a:pt x="40881" y="12368"/>
                    <a:pt x="36515" y="6316"/>
                  </a:cubicBezTo>
                  <a:cubicBezTo>
                    <a:pt x="24025" y="14399"/>
                    <a:pt x="11921" y="10540"/>
                    <a:pt x="0" y="0"/>
                  </a:cubicBezTo>
                  <a:cubicBezTo>
                    <a:pt x="1361" y="29001"/>
                    <a:pt x="22725" y="7534"/>
                    <a:pt x="31356" y="33469"/>
                  </a:cubicBezTo>
                  <a:cubicBezTo>
                    <a:pt x="39094" y="16247"/>
                    <a:pt x="45917" y="28127"/>
                    <a:pt x="52660" y="42059"/>
                  </a:cubicBezTo>
                  <a:cubicBezTo>
                    <a:pt x="65535" y="37632"/>
                    <a:pt x="65677" y="29427"/>
                    <a:pt x="77091" y="19740"/>
                  </a:cubicBezTo>
                  <a:cubicBezTo>
                    <a:pt x="72867" y="16064"/>
                    <a:pt x="68582" y="15516"/>
                    <a:pt x="64398" y="11881"/>
                  </a:cubicBezTo>
                  <a:cubicBezTo>
                    <a:pt x="58245" y="17141"/>
                    <a:pt x="65089" y="23436"/>
                    <a:pt x="61717" y="28899"/>
                  </a:cubicBezTo>
                  <a:cubicBezTo>
                    <a:pt x="59483" y="30869"/>
                    <a:pt x="57371" y="28595"/>
                    <a:pt x="55137" y="31884"/>
                  </a:cubicBezTo>
                  <a:cubicBezTo>
                    <a:pt x="52883" y="24736"/>
                    <a:pt x="60499" y="18440"/>
                    <a:pt x="51441" y="10845"/>
                  </a:cubicBezTo>
                  <a:cubicBezTo>
                    <a:pt x="45755" y="11576"/>
                    <a:pt x="43399" y="14988"/>
                    <a:pt x="42424" y="23985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0F987399-5076-D172-8862-A17E18C2BCC9}"/>
                </a:ext>
              </a:extLst>
            </p:cNvPr>
            <p:cNvSpPr/>
            <p:nvPr/>
          </p:nvSpPr>
          <p:spPr>
            <a:xfrm>
              <a:off x="3834233" y="401089"/>
              <a:ext cx="17783" cy="18658"/>
            </a:xfrm>
            <a:custGeom>
              <a:avLst/>
              <a:gdLst>
                <a:gd name="connsiteX0" fmla="*/ 785 w 17783"/>
                <a:gd name="connsiteY0" fmla="*/ 0 h 18658"/>
                <a:gd name="connsiteX1" fmla="*/ 2816 w 17783"/>
                <a:gd name="connsiteY1" fmla="*/ 3655 h 18658"/>
                <a:gd name="connsiteX2" fmla="*/ 6695 w 17783"/>
                <a:gd name="connsiteY2" fmla="*/ 17709 h 18658"/>
                <a:gd name="connsiteX3" fmla="*/ 17784 w 17783"/>
                <a:gd name="connsiteY3" fmla="*/ 8245 h 18658"/>
                <a:gd name="connsiteX4" fmla="*/ 785 w 17783"/>
                <a:gd name="connsiteY4" fmla="*/ 0 h 18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783" h="18658">
                  <a:moveTo>
                    <a:pt x="785" y="0"/>
                  </a:moveTo>
                  <a:cubicBezTo>
                    <a:pt x="-1408" y="4427"/>
                    <a:pt x="1557" y="5463"/>
                    <a:pt x="2816" y="3655"/>
                  </a:cubicBezTo>
                  <a:cubicBezTo>
                    <a:pt x="5924" y="8489"/>
                    <a:pt x="8990" y="13302"/>
                    <a:pt x="6695" y="17709"/>
                  </a:cubicBezTo>
                  <a:cubicBezTo>
                    <a:pt x="10168" y="21608"/>
                    <a:pt x="14047" y="12510"/>
                    <a:pt x="17784" y="8245"/>
                  </a:cubicBezTo>
                  <a:cubicBezTo>
                    <a:pt x="12199" y="2599"/>
                    <a:pt x="6411" y="3452"/>
                    <a:pt x="785" y="0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9EE978B6-7FA5-1CA2-7522-6B1051FB48D9}"/>
                </a:ext>
              </a:extLst>
            </p:cNvPr>
            <p:cNvSpPr/>
            <p:nvPr/>
          </p:nvSpPr>
          <p:spPr>
            <a:xfrm>
              <a:off x="4040706" y="510206"/>
              <a:ext cx="38846" cy="17666"/>
            </a:xfrm>
            <a:custGeom>
              <a:avLst/>
              <a:gdLst>
                <a:gd name="connsiteX0" fmla="*/ 322 w 38846"/>
                <a:gd name="connsiteY0" fmla="*/ 0 h 17666"/>
                <a:gd name="connsiteX1" fmla="*/ 38847 w 38846"/>
                <a:gd name="connsiteY1" fmla="*/ 9972 h 17666"/>
                <a:gd name="connsiteX2" fmla="*/ 26154 w 38846"/>
                <a:gd name="connsiteY2" fmla="*/ 2031 h 17666"/>
                <a:gd name="connsiteX3" fmla="*/ 322 w 38846"/>
                <a:gd name="connsiteY3" fmla="*/ 0 h 17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46" h="17666">
                  <a:moveTo>
                    <a:pt x="322" y="0"/>
                  </a:moveTo>
                  <a:cubicBezTo>
                    <a:pt x="-3496" y="8611"/>
                    <a:pt x="27718" y="28615"/>
                    <a:pt x="38847" y="9972"/>
                  </a:cubicBezTo>
                  <a:cubicBezTo>
                    <a:pt x="35760" y="6661"/>
                    <a:pt x="21788" y="18176"/>
                    <a:pt x="26154" y="2031"/>
                  </a:cubicBezTo>
                  <a:cubicBezTo>
                    <a:pt x="17828" y="-6763"/>
                    <a:pt x="8384" y="18643"/>
                    <a:pt x="322" y="0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CC1EF8DC-5977-CE1B-50B7-1312451448CF}"/>
                </a:ext>
              </a:extLst>
            </p:cNvPr>
            <p:cNvSpPr/>
            <p:nvPr/>
          </p:nvSpPr>
          <p:spPr>
            <a:xfrm>
              <a:off x="4149251" y="550113"/>
              <a:ext cx="25405" cy="41751"/>
            </a:xfrm>
            <a:custGeom>
              <a:avLst/>
              <a:gdLst>
                <a:gd name="connsiteX0" fmla="*/ 0 w 25405"/>
                <a:gd name="connsiteY0" fmla="*/ 20308 h 41751"/>
                <a:gd name="connsiteX1" fmla="*/ 25406 w 25405"/>
                <a:gd name="connsiteY1" fmla="*/ 36108 h 41751"/>
                <a:gd name="connsiteX2" fmla="*/ 4955 w 25405"/>
                <a:gd name="connsiteY2" fmla="*/ 0 h 41751"/>
                <a:gd name="connsiteX3" fmla="*/ 0 w 25405"/>
                <a:gd name="connsiteY3" fmla="*/ 20308 h 41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05" h="41751">
                  <a:moveTo>
                    <a:pt x="0" y="20308"/>
                  </a:moveTo>
                  <a:cubicBezTo>
                    <a:pt x="8773" y="27233"/>
                    <a:pt x="12246" y="53005"/>
                    <a:pt x="25406" y="36108"/>
                  </a:cubicBezTo>
                  <a:cubicBezTo>
                    <a:pt x="23659" y="8692"/>
                    <a:pt x="1787" y="30036"/>
                    <a:pt x="4955" y="0"/>
                  </a:cubicBezTo>
                  <a:cubicBezTo>
                    <a:pt x="-4894" y="6092"/>
                    <a:pt x="9870" y="14155"/>
                    <a:pt x="0" y="20308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EEC06093-15C9-A1C2-4D71-3F21CE8D461A}"/>
                </a:ext>
              </a:extLst>
            </p:cNvPr>
            <p:cNvSpPr/>
            <p:nvPr/>
          </p:nvSpPr>
          <p:spPr>
            <a:xfrm>
              <a:off x="4556776" y="1103497"/>
              <a:ext cx="19769" cy="23903"/>
            </a:xfrm>
            <a:custGeom>
              <a:avLst/>
              <a:gdLst>
                <a:gd name="connsiteX0" fmla="*/ 1102 w 19769"/>
                <a:gd name="connsiteY0" fmla="*/ 12754 h 23903"/>
                <a:gd name="connsiteX1" fmla="*/ 11581 w 19769"/>
                <a:gd name="connsiteY1" fmla="*/ 23903 h 23903"/>
                <a:gd name="connsiteX2" fmla="*/ 18364 w 19769"/>
                <a:gd name="connsiteY2" fmla="*/ 14094 h 23903"/>
                <a:gd name="connsiteX3" fmla="*/ 18567 w 19769"/>
                <a:gd name="connsiteY3" fmla="*/ 7189 h 23903"/>
                <a:gd name="connsiteX4" fmla="*/ 14465 w 19769"/>
                <a:gd name="connsiteY4" fmla="*/ 0 h 23903"/>
                <a:gd name="connsiteX5" fmla="*/ 7722 w 19769"/>
                <a:gd name="connsiteY5" fmla="*/ 9829 h 23903"/>
                <a:gd name="connsiteX6" fmla="*/ 1102 w 19769"/>
                <a:gd name="connsiteY6" fmla="*/ 12754 h 23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769" h="23903">
                  <a:moveTo>
                    <a:pt x="1102" y="12754"/>
                  </a:moveTo>
                  <a:cubicBezTo>
                    <a:pt x="-3813" y="26360"/>
                    <a:pt x="9164" y="18664"/>
                    <a:pt x="11581" y="23903"/>
                  </a:cubicBezTo>
                  <a:cubicBezTo>
                    <a:pt x="15866" y="19131"/>
                    <a:pt x="13916" y="9261"/>
                    <a:pt x="18364" y="14094"/>
                  </a:cubicBezTo>
                  <a:cubicBezTo>
                    <a:pt x="20679" y="12002"/>
                    <a:pt x="19684" y="9565"/>
                    <a:pt x="18567" y="7189"/>
                  </a:cubicBezTo>
                  <a:cubicBezTo>
                    <a:pt x="17186" y="4834"/>
                    <a:pt x="15805" y="2396"/>
                    <a:pt x="14465" y="0"/>
                  </a:cubicBezTo>
                  <a:cubicBezTo>
                    <a:pt x="16699" y="5199"/>
                    <a:pt x="3295" y="24634"/>
                    <a:pt x="7722" y="9829"/>
                  </a:cubicBezTo>
                  <a:cubicBezTo>
                    <a:pt x="3640" y="5321"/>
                    <a:pt x="5488" y="18704"/>
                    <a:pt x="1102" y="12754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3E65F43F-DAD9-2CB3-8292-2EE48E243086}"/>
                </a:ext>
              </a:extLst>
            </p:cNvPr>
            <p:cNvSpPr/>
            <p:nvPr/>
          </p:nvSpPr>
          <p:spPr>
            <a:xfrm>
              <a:off x="4391651" y="614036"/>
              <a:ext cx="45696" cy="64933"/>
            </a:xfrm>
            <a:custGeom>
              <a:avLst/>
              <a:gdLst>
                <a:gd name="connsiteX0" fmla="*/ 2 w 45696"/>
                <a:gd name="connsiteY0" fmla="*/ 6181 h 64933"/>
                <a:gd name="connsiteX1" fmla="*/ 25408 w 45696"/>
                <a:gd name="connsiteY1" fmla="*/ 22022 h 64933"/>
                <a:gd name="connsiteX2" fmla="*/ 45696 w 45696"/>
                <a:gd name="connsiteY2" fmla="*/ 64933 h 64933"/>
                <a:gd name="connsiteX3" fmla="*/ 36720 w 45696"/>
                <a:gd name="connsiteY3" fmla="*/ 5633 h 64933"/>
                <a:gd name="connsiteX4" fmla="*/ 8837 w 45696"/>
                <a:gd name="connsiteY4" fmla="*/ 7 h 64933"/>
                <a:gd name="connsiteX5" fmla="*/ 2 w 45696"/>
                <a:gd name="connsiteY5" fmla="*/ 6181 h 64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696" h="64933">
                  <a:moveTo>
                    <a:pt x="2" y="6181"/>
                  </a:moveTo>
                  <a:cubicBezTo>
                    <a:pt x="-241" y="18935"/>
                    <a:pt x="18280" y="16559"/>
                    <a:pt x="25408" y="22022"/>
                  </a:cubicBezTo>
                  <a:cubicBezTo>
                    <a:pt x="22403" y="42330"/>
                    <a:pt x="39584" y="58069"/>
                    <a:pt x="45696" y="64933"/>
                  </a:cubicBezTo>
                  <a:cubicBezTo>
                    <a:pt x="45696" y="45458"/>
                    <a:pt x="40193" y="25474"/>
                    <a:pt x="36720" y="5633"/>
                  </a:cubicBezTo>
                  <a:cubicBezTo>
                    <a:pt x="34182" y="40238"/>
                    <a:pt x="23174" y="-622"/>
                    <a:pt x="8837" y="7"/>
                  </a:cubicBezTo>
                  <a:cubicBezTo>
                    <a:pt x="7821" y="8760"/>
                    <a:pt x="5506" y="11867"/>
                    <a:pt x="2" y="6181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9B38F110-E1FD-43BC-3035-266860EBDAC3}"/>
                </a:ext>
              </a:extLst>
            </p:cNvPr>
            <p:cNvSpPr/>
            <p:nvPr/>
          </p:nvSpPr>
          <p:spPr>
            <a:xfrm>
              <a:off x="4460722" y="686321"/>
              <a:ext cx="35369" cy="21323"/>
            </a:xfrm>
            <a:custGeom>
              <a:avLst/>
              <a:gdLst>
                <a:gd name="connsiteX0" fmla="*/ 0 w 35369"/>
                <a:gd name="connsiteY0" fmla="*/ 4874 h 21323"/>
                <a:gd name="connsiteX1" fmla="*/ 34017 w 35369"/>
                <a:gd name="connsiteY1" fmla="*/ 21324 h 21323"/>
                <a:gd name="connsiteX2" fmla="*/ 26036 w 35369"/>
                <a:gd name="connsiteY2" fmla="*/ 0 h 21323"/>
                <a:gd name="connsiteX3" fmla="*/ 0 w 35369"/>
                <a:gd name="connsiteY3" fmla="*/ 4874 h 21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369" h="21323">
                  <a:moveTo>
                    <a:pt x="0" y="4874"/>
                  </a:moveTo>
                  <a:cubicBezTo>
                    <a:pt x="2539" y="19191"/>
                    <a:pt x="24106" y="14561"/>
                    <a:pt x="34017" y="21324"/>
                  </a:cubicBezTo>
                  <a:cubicBezTo>
                    <a:pt x="40861" y="9261"/>
                    <a:pt x="19151" y="14195"/>
                    <a:pt x="26036" y="0"/>
                  </a:cubicBezTo>
                  <a:cubicBezTo>
                    <a:pt x="22075" y="4122"/>
                    <a:pt x="9464" y="16287"/>
                    <a:pt x="0" y="4874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BF6F0568-01E4-B925-C216-3104E3CFAA8F}"/>
                </a:ext>
              </a:extLst>
            </p:cNvPr>
            <p:cNvSpPr/>
            <p:nvPr/>
          </p:nvSpPr>
          <p:spPr>
            <a:xfrm>
              <a:off x="4437138" y="634392"/>
              <a:ext cx="27474" cy="28939"/>
            </a:xfrm>
            <a:custGeom>
              <a:avLst/>
              <a:gdLst>
                <a:gd name="connsiteX0" fmla="*/ 3702 w 27474"/>
                <a:gd name="connsiteY0" fmla="*/ 0 h 28939"/>
                <a:gd name="connsiteX1" fmla="*/ 7804 w 27474"/>
                <a:gd name="connsiteY1" fmla="*/ 7230 h 28939"/>
                <a:gd name="connsiteX2" fmla="*/ 9449 w 27474"/>
                <a:gd name="connsiteY2" fmla="*/ 24614 h 28939"/>
                <a:gd name="connsiteX3" fmla="*/ 20111 w 27474"/>
                <a:gd name="connsiteY3" fmla="*/ 28940 h 28939"/>
                <a:gd name="connsiteX4" fmla="*/ 26874 w 27474"/>
                <a:gd name="connsiteY4" fmla="*/ 19090 h 28939"/>
                <a:gd name="connsiteX5" fmla="*/ 20964 w 27474"/>
                <a:gd name="connsiteY5" fmla="*/ 1381 h 28939"/>
                <a:gd name="connsiteX6" fmla="*/ 3702 w 27474"/>
                <a:gd name="connsiteY6" fmla="*/ 0 h 28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474" h="28939">
                  <a:moveTo>
                    <a:pt x="3702" y="0"/>
                  </a:moveTo>
                  <a:cubicBezTo>
                    <a:pt x="-5213" y="8184"/>
                    <a:pt x="4332" y="12226"/>
                    <a:pt x="7804" y="7230"/>
                  </a:cubicBezTo>
                  <a:cubicBezTo>
                    <a:pt x="11399" y="13282"/>
                    <a:pt x="11460" y="19070"/>
                    <a:pt x="9449" y="24614"/>
                  </a:cubicBezTo>
                  <a:cubicBezTo>
                    <a:pt x="12922" y="28188"/>
                    <a:pt x="16639" y="24553"/>
                    <a:pt x="20111" y="28940"/>
                  </a:cubicBezTo>
                  <a:cubicBezTo>
                    <a:pt x="16293" y="22766"/>
                    <a:pt x="13958" y="-305"/>
                    <a:pt x="26874" y="19090"/>
                  </a:cubicBezTo>
                  <a:cubicBezTo>
                    <a:pt x="29331" y="13505"/>
                    <a:pt x="23625" y="7332"/>
                    <a:pt x="20964" y="1381"/>
                  </a:cubicBezTo>
                  <a:cubicBezTo>
                    <a:pt x="14953" y="9301"/>
                    <a:pt x="9185" y="8814"/>
                    <a:pt x="3702" y="0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962CC31F-4B8A-5606-1E03-2C68DFFAF594}"/>
                </a:ext>
              </a:extLst>
            </p:cNvPr>
            <p:cNvSpPr/>
            <p:nvPr/>
          </p:nvSpPr>
          <p:spPr>
            <a:xfrm>
              <a:off x="4532289" y="655879"/>
              <a:ext cx="17871" cy="23598"/>
            </a:xfrm>
            <a:custGeom>
              <a:avLst/>
              <a:gdLst>
                <a:gd name="connsiteX0" fmla="*/ 17872 w 17871"/>
                <a:gd name="connsiteY0" fmla="*/ 4265 h 23598"/>
                <a:gd name="connsiteX1" fmla="*/ 7169 w 17871"/>
                <a:gd name="connsiteY1" fmla="*/ 0 h 23598"/>
                <a:gd name="connsiteX2" fmla="*/ 0 w 17871"/>
                <a:gd name="connsiteY2" fmla="*/ 23598 h 23598"/>
                <a:gd name="connsiteX3" fmla="*/ 17872 w 17871"/>
                <a:gd name="connsiteY3" fmla="*/ 4265 h 23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871" h="23598">
                  <a:moveTo>
                    <a:pt x="17872" y="4265"/>
                  </a:moveTo>
                  <a:cubicBezTo>
                    <a:pt x="14358" y="751"/>
                    <a:pt x="10642" y="4407"/>
                    <a:pt x="7169" y="0"/>
                  </a:cubicBezTo>
                  <a:cubicBezTo>
                    <a:pt x="-1259" y="7413"/>
                    <a:pt x="8469" y="16186"/>
                    <a:pt x="0" y="23598"/>
                  </a:cubicBezTo>
                  <a:cubicBezTo>
                    <a:pt x="7027" y="22888"/>
                    <a:pt x="7372" y="14358"/>
                    <a:pt x="17872" y="4265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CCEA315A-DA90-C13D-FABC-4F1FFE3A7B75}"/>
                </a:ext>
              </a:extLst>
            </p:cNvPr>
            <p:cNvSpPr/>
            <p:nvPr/>
          </p:nvSpPr>
          <p:spPr>
            <a:xfrm>
              <a:off x="4640431" y="516055"/>
              <a:ext cx="18598" cy="37692"/>
            </a:xfrm>
            <a:custGeom>
              <a:avLst/>
              <a:gdLst>
                <a:gd name="connsiteX0" fmla="*/ 9058 w 18598"/>
                <a:gd name="connsiteY0" fmla="*/ 0 h 37692"/>
                <a:gd name="connsiteX1" fmla="*/ 0 w 18598"/>
                <a:gd name="connsiteY1" fmla="*/ 13099 h 37692"/>
                <a:gd name="connsiteX2" fmla="*/ 5747 w 18598"/>
                <a:gd name="connsiteY2" fmla="*/ 37693 h 37692"/>
                <a:gd name="connsiteX3" fmla="*/ 12530 w 18598"/>
                <a:gd name="connsiteY3" fmla="*/ 27924 h 37692"/>
                <a:gd name="connsiteX4" fmla="*/ 17242 w 18598"/>
                <a:gd name="connsiteY4" fmla="*/ 14439 h 37692"/>
                <a:gd name="connsiteX5" fmla="*/ 9058 w 18598"/>
                <a:gd name="connsiteY5" fmla="*/ 0 h 37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598" h="37692">
                  <a:moveTo>
                    <a:pt x="9058" y="0"/>
                  </a:moveTo>
                  <a:cubicBezTo>
                    <a:pt x="7961" y="12571"/>
                    <a:pt x="5951" y="3859"/>
                    <a:pt x="0" y="13099"/>
                  </a:cubicBezTo>
                  <a:cubicBezTo>
                    <a:pt x="8022" y="21770"/>
                    <a:pt x="-5280" y="28818"/>
                    <a:pt x="5747" y="37693"/>
                  </a:cubicBezTo>
                  <a:cubicBezTo>
                    <a:pt x="7981" y="34443"/>
                    <a:pt x="10256" y="31194"/>
                    <a:pt x="12530" y="27924"/>
                  </a:cubicBezTo>
                  <a:cubicBezTo>
                    <a:pt x="8692" y="18521"/>
                    <a:pt x="5219" y="8265"/>
                    <a:pt x="17242" y="14439"/>
                  </a:cubicBezTo>
                  <a:cubicBezTo>
                    <a:pt x="22563" y="5138"/>
                    <a:pt x="10622" y="12672"/>
                    <a:pt x="9058" y="0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E89657CB-9C42-C174-A04D-6B6AB154D7DE}"/>
                </a:ext>
              </a:extLst>
            </p:cNvPr>
            <p:cNvSpPr/>
            <p:nvPr/>
          </p:nvSpPr>
          <p:spPr>
            <a:xfrm>
              <a:off x="4798614" y="766438"/>
              <a:ext cx="11989" cy="27471"/>
            </a:xfrm>
            <a:custGeom>
              <a:avLst/>
              <a:gdLst>
                <a:gd name="connsiteX0" fmla="*/ 2884 w 11989"/>
                <a:gd name="connsiteY0" fmla="*/ 2924 h 27471"/>
                <a:gd name="connsiteX1" fmla="*/ 4915 w 11989"/>
                <a:gd name="connsiteY1" fmla="*/ 6539 h 27471"/>
                <a:gd name="connsiteX2" fmla="*/ 0 w 11989"/>
                <a:gd name="connsiteY2" fmla="*/ 26868 h 27471"/>
                <a:gd name="connsiteX3" fmla="*/ 9423 w 11989"/>
                <a:gd name="connsiteY3" fmla="*/ 0 h 27471"/>
                <a:gd name="connsiteX4" fmla="*/ 2884 w 11989"/>
                <a:gd name="connsiteY4" fmla="*/ 2924 h 2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89" h="27471">
                  <a:moveTo>
                    <a:pt x="2884" y="2924"/>
                  </a:moveTo>
                  <a:cubicBezTo>
                    <a:pt x="-2599" y="-1685"/>
                    <a:pt x="1584" y="11941"/>
                    <a:pt x="4915" y="6539"/>
                  </a:cubicBezTo>
                  <a:cubicBezTo>
                    <a:pt x="6154" y="13566"/>
                    <a:pt x="3920" y="20268"/>
                    <a:pt x="0" y="26868"/>
                  </a:cubicBezTo>
                  <a:cubicBezTo>
                    <a:pt x="6905" y="31539"/>
                    <a:pt x="16694" y="7799"/>
                    <a:pt x="9423" y="0"/>
                  </a:cubicBezTo>
                  <a:cubicBezTo>
                    <a:pt x="7169" y="4366"/>
                    <a:pt x="4976" y="5037"/>
                    <a:pt x="2884" y="2924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795F4153-BE93-6D0B-CC09-74691854F641}"/>
                </a:ext>
              </a:extLst>
            </p:cNvPr>
            <p:cNvSpPr/>
            <p:nvPr/>
          </p:nvSpPr>
          <p:spPr>
            <a:xfrm>
              <a:off x="5038224" y="1200522"/>
              <a:ext cx="21820" cy="17424"/>
            </a:xfrm>
            <a:custGeom>
              <a:avLst/>
              <a:gdLst>
                <a:gd name="connsiteX0" fmla="*/ 70 w 21820"/>
                <a:gd name="connsiteY0" fmla="*/ 15078 h 17424"/>
                <a:gd name="connsiteX1" fmla="*/ 2345 w 21820"/>
                <a:gd name="connsiteY1" fmla="*/ 11849 h 17424"/>
                <a:gd name="connsiteX2" fmla="*/ 21821 w 21820"/>
                <a:gd name="connsiteY2" fmla="*/ 9879 h 17424"/>
                <a:gd name="connsiteX3" fmla="*/ 517 w 21820"/>
                <a:gd name="connsiteY3" fmla="*/ 1288 h 17424"/>
                <a:gd name="connsiteX4" fmla="*/ 70 w 21820"/>
                <a:gd name="connsiteY4" fmla="*/ 15078 h 1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820" h="17424">
                  <a:moveTo>
                    <a:pt x="70" y="15078"/>
                  </a:moveTo>
                  <a:cubicBezTo>
                    <a:pt x="2853" y="18632"/>
                    <a:pt x="3503" y="13798"/>
                    <a:pt x="2345" y="11849"/>
                  </a:cubicBezTo>
                  <a:cubicBezTo>
                    <a:pt x="9128" y="943"/>
                    <a:pt x="14753" y="30573"/>
                    <a:pt x="21821" y="9879"/>
                  </a:cubicBezTo>
                  <a:cubicBezTo>
                    <a:pt x="15180" y="-7972"/>
                    <a:pt x="7585" y="4477"/>
                    <a:pt x="517" y="1288"/>
                  </a:cubicBezTo>
                  <a:cubicBezTo>
                    <a:pt x="-1453" y="5776"/>
                    <a:pt x="3056" y="10691"/>
                    <a:pt x="70" y="15078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0" name="Graphic 4" descr="A curved brushstroke">
            <a:extLst>
              <a:ext uri="{FF2B5EF4-FFF2-40B4-BE49-F238E27FC236}">
                <a16:creationId xmlns:a16="http://schemas.microsoft.com/office/drawing/2014/main" id="{D96BD224-4F0F-8E5F-4295-B22EC354B655}"/>
              </a:ext>
            </a:extLst>
          </p:cNvPr>
          <p:cNvGrpSpPr/>
          <p:nvPr/>
        </p:nvGrpSpPr>
        <p:grpSpPr>
          <a:xfrm rot="2185623">
            <a:off x="-150643" y="5187427"/>
            <a:ext cx="4458781" cy="335665"/>
            <a:chOff x="4854950" y="383880"/>
            <a:chExt cx="4458781" cy="335665"/>
          </a:xfrm>
          <a:solidFill>
            <a:schemeClr val="bg1"/>
          </a:solidFill>
        </p:grpSpPr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D20AD62B-0E4A-BDA5-2FE2-649CFCAEA172}"/>
                </a:ext>
              </a:extLst>
            </p:cNvPr>
            <p:cNvSpPr/>
            <p:nvPr/>
          </p:nvSpPr>
          <p:spPr>
            <a:xfrm>
              <a:off x="5134658" y="513828"/>
              <a:ext cx="19942" cy="24255"/>
            </a:xfrm>
            <a:custGeom>
              <a:avLst/>
              <a:gdLst>
                <a:gd name="connsiteX0" fmla="*/ 0 w 19942"/>
                <a:gd name="connsiteY0" fmla="*/ 15691 h 24255"/>
                <a:gd name="connsiteX1" fmla="*/ 19943 w 19942"/>
                <a:gd name="connsiteY1" fmla="*/ 13 h 24255"/>
                <a:gd name="connsiteX2" fmla="*/ 0 w 19942"/>
                <a:gd name="connsiteY2" fmla="*/ 15691 h 2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942" h="24255">
                  <a:moveTo>
                    <a:pt x="0" y="15691"/>
                  </a:moveTo>
                  <a:cubicBezTo>
                    <a:pt x="10012" y="36995"/>
                    <a:pt x="18765" y="13478"/>
                    <a:pt x="19943" y="13"/>
                  </a:cubicBezTo>
                  <a:cubicBezTo>
                    <a:pt x="13464" y="-393"/>
                    <a:pt x="6702" y="8584"/>
                    <a:pt x="0" y="15691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B02045A6-6E38-3D0A-3365-C8F2240326EC}"/>
                </a:ext>
              </a:extLst>
            </p:cNvPr>
            <p:cNvSpPr/>
            <p:nvPr/>
          </p:nvSpPr>
          <p:spPr>
            <a:xfrm>
              <a:off x="5351837" y="519041"/>
              <a:ext cx="48212" cy="55388"/>
            </a:xfrm>
            <a:custGeom>
              <a:avLst/>
              <a:gdLst>
                <a:gd name="connsiteX0" fmla="*/ 0 w 48212"/>
                <a:gd name="connsiteY0" fmla="*/ 37733 h 55388"/>
                <a:gd name="connsiteX1" fmla="*/ 19476 w 48212"/>
                <a:gd name="connsiteY1" fmla="*/ 35783 h 55388"/>
                <a:gd name="connsiteX2" fmla="*/ 8184 w 48212"/>
                <a:gd name="connsiteY2" fmla="*/ 52111 h 55388"/>
                <a:gd name="connsiteX3" fmla="*/ 28087 w 48212"/>
                <a:gd name="connsiteY3" fmla="*/ 36454 h 55388"/>
                <a:gd name="connsiteX4" fmla="*/ 19902 w 48212"/>
                <a:gd name="connsiteY4" fmla="*/ 22014 h 55388"/>
                <a:gd name="connsiteX5" fmla="*/ 48212 w 48212"/>
                <a:gd name="connsiteY5" fmla="*/ 13850 h 55388"/>
                <a:gd name="connsiteX6" fmla="*/ 33448 w 48212"/>
                <a:gd name="connsiteY6" fmla="*/ 2335 h 55388"/>
                <a:gd name="connsiteX7" fmla="*/ 3270 w 48212"/>
                <a:gd name="connsiteY7" fmla="*/ 0 h 55388"/>
                <a:gd name="connsiteX8" fmla="*/ 0 w 48212"/>
                <a:gd name="connsiteY8" fmla="*/ 37733 h 55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212" h="55388">
                  <a:moveTo>
                    <a:pt x="0" y="37733"/>
                  </a:moveTo>
                  <a:cubicBezTo>
                    <a:pt x="8935" y="51340"/>
                    <a:pt x="8631" y="20735"/>
                    <a:pt x="19476" y="35783"/>
                  </a:cubicBezTo>
                  <a:cubicBezTo>
                    <a:pt x="23578" y="49126"/>
                    <a:pt x="10946" y="44150"/>
                    <a:pt x="8184" y="52111"/>
                  </a:cubicBezTo>
                  <a:cubicBezTo>
                    <a:pt x="16673" y="60743"/>
                    <a:pt x="24207" y="51218"/>
                    <a:pt x="28087" y="36454"/>
                  </a:cubicBezTo>
                  <a:cubicBezTo>
                    <a:pt x="22461" y="34829"/>
                    <a:pt x="20288" y="31051"/>
                    <a:pt x="19902" y="22014"/>
                  </a:cubicBezTo>
                  <a:cubicBezTo>
                    <a:pt x="29731" y="5260"/>
                    <a:pt x="38301" y="32412"/>
                    <a:pt x="48212" y="13850"/>
                  </a:cubicBezTo>
                  <a:cubicBezTo>
                    <a:pt x="43196" y="13221"/>
                    <a:pt x="38017" y="16673"/>
                    <a:pt x="33448" y="2335"/>
                  </a:cubicBezTo>
                  <a:cubicBezTo>
                    <a:pt x="20796" y="18724"/>
                    <a:pt x="9707" y="10662"/>
                    <a:pt x="3270" y="0"/>
                  </a:cubicBezTo>
                  <a:cubicBezTo>
                    <a:pt x="2782" y="12652"/>
                    <a:pt x="12307" y="26035"/>
                    <a:pt x="0" y="37733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F749BE12-17C0-66EA-C18D-FF48C4AA7674}"/>
                </a:ext>
              </a:extLst>
            </p:cNvPr>
            <p:cNvSpPr/>
            <p:nvPr/>
          </p:nvSpPr>
          <p:spPr>
            <a:xfrm>
              <a:off x="5433862" y="540908"/>
              <a:ext cx="21730" cy="29756"/>
            </a:xfrm>
            <a:custGeom>
              <a:avLst/>
              <a:gdLst>
                <a:gd name="connsiteX0" fmla="*/ 0 w 21730"/>
                <a:gd name="connsiteY0" fmla="*/ 15297 h 29756"/>
                <a:gd name="connsiteX1" fmla="*/ 8184 w 21730"/>
                <a:gd name="connsiteY1" fmla="*/ 29756 h 29756"/>
                <a:gd name="connsiteX2" fmla="*/ 21730 w 21730"/>
                <a:gd name="connsiteY2" fmla="*/ 10057 h 29756"/>
                <a:gd name="connsiteX3" fmla="*/ 9037 w 21730"/>
                <a:gd name="connsiteY3" fmla="*/ 2198 h 29756"/>
                <a:gd name="connsiteX4" fmla="*/ 0 w 21730"/>
                <a:gd name="connsiteY4" fmla="*/ 15297 h 29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30" h="29756">
                  <a:moveTo>
                    <a:pt x="0" y="15297"/>
                  </a:moveTo>
                  <a:cubicBezTo>
                    <a:pt x="2721" y="20130"/>
                    <a:pt x="5443" y="24943"/>
                    <a:pt x="8184" y="29756"/>
                  </a:cubicBezTo>
                  <a:cubicBezTo>
                    <a:pt x="16775" y="17835"/>
                    <a:pt x="16917" y="24456"/>
                    <a:pt x="21730" y="10057"/>
                  </a:cubicBezTo>
                  <a:cubicBezTo>
                    <a:pt x="14277" y="-2412"/>
                    <a:pt x="1462" y="26649"/>
                    <a:pt x="9037" y="2198"/>
                  </a:cubicBezTo>
                  <a:cubicBezTo>
                    <a:pt x="3574" y="-6271"/>
                    <a:pt x="792" y="12251"/>
                    <a:pt x="0" y="15297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7FCA2A7C-6EE9-0FFD-972F-5B2881E8B438}"/>
                </a:ext>
              </a:extLst>
            </p:cNvPr>
            <p:cNvSpPr/>
            <p:nvPr/>
          </p:nvSpPr>
          <p:spPr>
            <a:xfrm>
              <a:off x="5459715" y="538598"/>
              <a:ext cx="19678" cy="37347"/>
            </a:xfrm>
            <a:custGeom>
              <a:avLst/>
              <a:gdLst>
                <a:gd name="connsiteX0" fmla="*/ 5950 w 19678"/>
                <a:gd name="connsiteY0" fmla="*/ 37347 h 37347"/>
                <a:gd name="connsiteX1" fmla="*/ 19679 w 19678"/>
                <a:gd name="connsiteY1" fmla="*/ 10784 h 37347"/>
                <a:gd name="connsiteX2" fmla="*/ 13546 w 19678"/>
                <a:gd name="connsiteY2" fmla="*/ 0 h 37347"/>
                <a:gd name="connsiteX3" fmla="*/ 6945 w 19678"/>
                <a:gd name="connsiteY3" fmla="*/ 2904 h 37347"/>
                <a:gd name="connsiteX4" fmla="*/ 0 w 19678"/>
                <a:gd name="connsiteY4" fmla="*/ 19598 h 37347"/>
                <a:gd name="connsiteX5" fmla="*/ 5950 w 19678"/>
                <a:gd name="connsiteY5" fmla="*/ 37347 h 37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678" h="37347">
                  <a:moveTo>
                    <a:pt x="5950" y="37347"/>
                  </a:moveTo>
                  <a:cubicBezTo>
                    <a:pt x="6011" y="28168"/>
                    <a:pt x="13688" y="19557"/>
                    <a:pt x="19679" y="10784"/>
                  </a:cubicBezTo>
                  <a:cubicBezTo>
                    <a:pt x="17648" y="7209"/>
                    <a:pt x="15577" y="3615"/>
                    <a:pt x="13546" y="0"/>
                  </a:cubicBezTo>
                  <a:cubicBezTo>
                    <a:pt x="11230" y="4366"/>
                    <a:pt x="9058" y="4996"/>
                    <a:pt x="6945" y="2904"/>
                  </a:cubicBezTo>
                  <a:cubicBezTo>
                    <a:pt x="6417" y="15962"/>
                    <a:pt x="8915" y="12124"/>
                    <a:pt x="0" y="19598"/>
                  </a:cubicBezTo>
                  <a:cubicBezTo>
                    <a:pt x="3919" y="25710"/>
                    <a:pt x="1523" y="31255"/>
                    <a:pt x="5950" y="37347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DEFB4DBA-C346-CD8E-7398-57ADAD911672}"/>
                </a:ext>
              </a:extLst>
            </p:cNvPr>
            <p:cNvSpPr/>
            <p:nvPr/>
          </p:nvSpPr>
          <p:spPr>
            <a:xfrm>
              <a:off x="5492575" y="567781"/>
              <a:ext cx="29060" cy="24573"/>
            </a:xfrm>
            <a:custGeom>
              <a:avLst/>
              <a:gdLst>
                <a:gd name="connsiteX0" fmla="*/ 7087 w 29060"/>
                <a:gd name="connsiteY0" fmla="*/ 24573 h 24573"/>
                <a:gd name="connsiteX1" fmla="*/ 29061 w 29060"/>
                <a:gd name="connsiteY1" fmla="*/ 12510 h 24573"/>
                <a:gd name="connsiteX2" fmla="*/ 1380 w 29060"/>
                <a:gd name="connsiteY2" fmla="*/ 0 h 24573"/>
                <a:gd name="connsiteX3" fmla="*/ 7087 w 29060"/>
                <a:gd name="connsiteY3" fmla="*/ 24573 h 24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60" h="24573">
                  <a:moveTo>
                    <a:pt x="7087" y="24573"/>
                  </a:moveTo>
                  <a:cubicBezTo>
                    <a:pt x="14682" y="11901"/>
                    <a:pt x="21506" y="23477"/>
                    <a:pt x="29061" y="12510"/>
                  </a:cubicBezTo>
                  <a:cubicBezTo>
                    <a:pt x="19983" y="3818"/>
                    <a:pt x="10113" y="19293"/>
                    <a:pt x="1380" y="0"/>
                  </a:cubicBezTo>
                  <a:cubicBezTo>
                    <a:pt x="-3067" y="14947"/>
                    <a:pt x="4427" y="9159"/>
                    <a:pt x="7087" y="24573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A5FC1B4E-68EF-5112-BDDC-0A5B57A875FB}"/>
                </a:ext>
              </a:extLst>
            </p:cNvPr>
            <p:cNvSpPr/>
            <p:nvPr/>
          </p:nvSpPr>
          <p:spPr>
            <a:xfrm>
              <a:off x="5528805" y="560653"/>
              <a:ext cx="12306" cy="23923"/>
            </a:xfrm>
            <a:custGeom>
              <a:avLst/>
              <a:gdLst>
                <a:gd name="connsiteX0" fmla="*/ 6377 w 12306"/>
                <a:gd name="connsiteY0" fmla="*/ 0 h 23923"/>
                <a:gd name="connsiteX1" fmla="*/ 3473 w 12306"/>
                <a:gd name="connsiteY1" fmla="*/ 23923 h 23923"/>
                <a:gd name="connsiteX2" fmla="*/ 12307 w 12306"/>
                <a:gd name="connsiteY2" fmla="*/ 17648 h 23923"/>
                <a:gd name="connsiteX3" fmla="*/ 6377 w 12306"/>
                <a:gd name="connsiteY3" fmla="*/ 0 h 23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06" h="23923">
                  <a:moveTo>
                    <a:pt x="6377" y="0"/>
                  </a:moveTo>
                  <a:cubicBezTo>
                    <a:pt x="-122" y="7514"/>
                    <a:pt x="-2599" y="15414"/>
                    <a:pt x="3473" y="23923"/>
                  </a:cubicBezTo>
                  <a:cubicBezTo>
                    <a:pt x="6377" y="23213"/>
                    <a:pt x="9261" y="22380"/>
                    <a:pt x="12307" y="17648"/>
                  </a:cubicBezTo>
                  <a:cubicBezTo>
                    <a:pt x="12246" y="11962"/>
                    <a:pt x="10114" y="5991"/>
                    <a:pt x="6377" y="0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DFE271C9-8229-1BC3-B310-7AEB184C95F4}"/>
                </a:ext>
              </a:extLst>
            </p:cNvPr>
            <p:cNvSpPr/>
            <p:nvPr/>
          </p:nvSpPr>
          <p:spPr>
            <a:xfrm>
              <a:off x="5541294" y="561648"/>
              <a:ext cx="13287" cy="27497"/>
            </a:xfrm>
            <a:custGeom>
              <a:avLst/>
              <a:gdLst>
                <a:gd name="connsiteX0" fmla="*/ 0 w 13287"/>
                <a:gd name="connsiteY0" fmla="*/ 9829 h 27497"/>
                <a:gd name="connsiteX1" fmla="*/ 5950 w 13287"/>
                <a:gd name="connsiteY1" fmla="*/ 27498 h 27497"/>
                <a:gd name="connsiteX2" fmla="*/ 12693 w 13287"/>
                <a:gd name="connsiteY2" fmla="*/ 17750 h 27497"/>
                <a:gd name="connsiteX3" fmla="*/ 6783 w 13287"/>
                <a:gd name="connsiteY3" fmla="*/ 0 h 27497"/>
                <a:gd name="connsiteX4" fmla="*/ 0 w 13287"/>
                <a:gd name="connsiteY4" fmla="*/ 9829 h 27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87" h="27497">
                  <a:moveTo>
                    <a:pt x="0" y="9829"/>
                  </a:moveTo>
                  <a:cubicBezTo>
                    <a:pt x="3960" y="15841"/>
                    <a:pt x="1584" y="21446"/>
                    <a:pt x="5950" y="27498"/>
                  </a:cubicBezTo>
                  <a:cubicBezTo>
                    <a:pt x="10276" y="22624"/>
                    <a:pt x="8327" y="12876"/>
                    <a:pt x="12693" y="17750"/>
                  </a:cubicBezTo>
                  <a:cubicBezTo>
                    <a:pt x="15130" y="12145"/>
                    <a:pt x="9464" y="5930"/>
                    <a:pt x="6783" y="0"/>
                  </a:cubicBezTo>
                  <a:cubicBezTo>
                    <a:pt x="4529" y="3270"/>
                    <a:pt x="2275" y="6519"/>
                    <a:pt x="0" y="9829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E824EF64-D869-D9CB-5DA6-BD1D83EBFF70}"/>
                </a:ext>
              </a:extLst>
            </p:cNvPr>
            <p:cNvSpPr/>
            <p:nvPr/>
          </p:nvSpPr>
          <p:spPr>
            <a:xfrm>
              <a:off x="5554989" y="544383"/>
              <a:ext cx="21175" cy="20633"/>
            </a:xfrm>
            <a:custGeom>
              <a:avLst/>
              <a:gdLst>
                <a:gd name="connsiteX0" fmla="*/ 95 w 21175"/>
                <a:gd name="connsiteY0" fmla="*/ 551 h 20633"/>
                <a:gd name="connsiteX1" fmla="*/ 21175 w 21175"/>
                <a:gd name="connsiteY1" fmla="*/ 16006 h 20633"/>
                <a:gd name="connsiteX2" fmla="*/ 95 w 21175"/>
                <a:gd name="connsiteY2" fmla="*/ 551 h 20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175" h="20633">
                  <a:moveTo>
                    <a:pt x="95" y="551"/>
                  </a:moveTo>
                  <a:cubicBezTo>
                    <a:pt x="-1387" y="7619"/>
                    <a:pt x="14859" y="30283"/>
                    <a:pt x="21175" y="16006"/>
                  </a:cubicBezTo>
                  <a:cubicBezTo>
                    <a:pt x="14209" y="9040"/>
                    <a:pt x="7366" y="-2678"/>
                    <a:pt x="95" y="551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4A780518-7D58-8FF9-0CF7-6762181698BF}"/>
                </a:ext>
              </a:extLst>
            </p:cNvPr>
            <p:cNvSpPr/>
            <p:nvPr/>
          </p:nvSpPr>
          <p:spPr>
            <a:xfrm>
              <a:off x="5674260" y="561485"/>
              <a:ext cx="20241" cy="27578"/>
            </a:xfrm>
            <a:custGeom>
              <a:avLst/>
              <a:gdLst>
                <a:gd name="connsiteX0" fmla="*/ 4645 w 20241"/>
                <a:gd name="connsiteY0" fmla="*/ 27579 h 27578"/>
                <a:gd name="connsiteX1" fmla="*/ 20242 w 20241"/>
                <a:gd name="connsiteY1" fmla="*/ 11494 h 27578"/>
                <a:gd name="connsiteX2" fmla="*/ 5457 w 20241"/>
                <a:gd name="connsiteY2" fmla="*/ 0 h 27578"/>
                <a:gd name="connsiteX3" fmla="*/ 4645 w 20241"/>
                <a:gd name="connsiteY3" fmla="*/ 27579 h 27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41" h="27578">
                  <a:moveTo>
                    <a:pt x="4645" y="27579"/>
                  </a:moveTo>
                  <a:cubicBezTo>
                    <a:pt x="10047" y="14947"/>
                    <a:pt x="14941" y="19334"/>
                    <a:pt x="20242" y="11494"/>
                  </a:cubicBezTo>
                  <a:cubicBezTo>
                    <a:pt x="15591" y="-2051"/>
                    <a:pt x="10067" y="13586"/>
                    <a:pt x="5457" y="0"/>
                  </a:cubicBezTo>
                  <a:cubicBezTo>
                    <a:pt x="949" y="8834"/>
                    <a:pt x="-3763" y="17729"/>
                    <a:pt x="4645" y="27579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8E45E8FA-8C92-88F3-529F-792F9C0260E4}"/>
                </a:ext>
              </a:extLst>
            </p:cNvPr>
            <p:cNvSpPr/>
            <p:nvPr/>
          </p:nvSpPr>
          <p:spPr>
            <a:xfrm>
              <a:off x="5745963" y="570766"/>
              <a:ext cx="17221" cy="20045"/>
            </a:xfrm>
            <a:custGeom>
              <a:avLst/>
              <a:gdLst>
                <a:gd name="connsiteX0" fmla="*/ 0 w 17221"/>
                <a:gd name="connsiteY0" fmla="*/ 13140 h 20045"/>
                <a:gd name="connsiteX1" fmla="*/ 17221 w 17221"/>
                <a:gd name="connsiteY1" fmla="*/ 14459 h 20045"/>
                <a:gd name="connsiteX2" fmla="*/ 9037 w 17221"/>
                <a:gd name="connsiteY2" fmla="*/ 0 h 20045"/>
                <a:gd name="connsiteX3" fmla="*/ 0 w 17221"/>
                <a:gd name="connsiteY3" fmla="*/ 13140 h 20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21" h="20045">
                  <a:moveTo>
                    <a:pt x="0" y="13140"/>
                  </a:moveTo>
                  <a:cubicBezTo>
                    <a:pt x="5524" y="21913"/>
                    <a:pt x="11271" y="22299"/>
                    <a:pt x="17221" y="14459"/>
                  </a:cubicBezTo>
                  <a:cubicBezTo>
                    <a:pt x="14500" y="9687"/>
                    <a:pt x="11758" y="4833"/>
                    <a:pt x="9037" y="0"/>
                  </a:cubicBezTo>
                  <a:cubicBezTo>
                    <a:pt x="6032" y="4407"/>
                    <a:pt x="3046" y="8773"/>
                    <a:pt x="0" y="13140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CA40098F-D003-672B-F569-1D12634DB6D7}"/>
                </a:ext>
              </a:extLst>
            </p:cNvPr>
            <p:cNvSpPr/>
            <p:nvPr/>
          </p:nvSpPr>
          <p:spPr>
            <a:xfrm>
              <a:off x="5786783" y="573816"/>
              <a:ext cx="27205" cy="25565"/>
            </a:xfrm>
            <a:custGeom>
              <a:avLst/>
              <a:gdLst>
                <a:gd name="connsiteX0" fmla="*/ 0 w 27205"/>
                <a:gd name="connsiteY0" fmla="*/ 16670 h 25565"/>
                <a:gd name="connsiteX1" fmla="*/ 25629 w 27205"/>
                <a:gd name="connsiteY1" fmla="*/ 25565 h 25565"/>
                <a:gd name="connsiteX2" fmla="*/ 19902 w 27205"/>
                <a:gd name="connsiteY2" fmla="*/ 972 h 25565"/>
                <a:gd name="connsiteX3" fmla="*/ 13119 w 27205"/>
                <a:gd name="connsiteY3" fmla="*/ 10781 h 25565"/>
                <a:gd name="connsiteX4" fmla="*/ 0 w 27205"/>
                <a:gd name="connsiteY4" fmla="*/ 16670 h 25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205" h="25565">
                  <a:moveTo>
                    <a:pt x="0" y="16670"/>
                  </a:moveTo>
                  <a:cubicBezTo>
                    <a:pt x="8489" y="21422"/>
                    <a:pt x="17100" y="22295"/>
                    <a:pt x="25629" y="25565"/>
                  </a:cubicBezTo>
                  <a:cubicBezTo>
                    <a:pt x="32818" y="18031"/>
                    <a:pt x="12673" y="8445"/>
                    <a:pt x="19902" y="972"/>
                  </a:cubicBezTo>
                  <a:cubicBezTo>
                    <a:pt x="14622" y="-3050"/>
                    <a:pt x="15475" y="6434"/>
                    <a:pt x="13119" y="10781"/>
                  </a:cubicBezTo>
                  <a:cubicBezTo>
                    <a:pt x="8712" y="14416"/>
                    <a:pt x="4732" y="2292"/>
                    <a:pt x="0" y="16670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7FB91A87-2C3C-52B7-ED98-05C417A0D85A}"/>
                </a:ext>
              </a:extLst>
            </p:cNvPr>
            <p:cNvSpPr/>
            <p:nvPr/>
          </p:nvSpPr>
          <p:spPr>
            <a:xfrm>
              <a:off x="5815483" y="534130"/>
              <a:ext cx="15613" cy="22327"/>
            </a:xfrm>
            <a:custGeom>
              <a:avLst/>
              <a:gdLst>
                <a:gd name="connsiteX0" fmla="*/ 423 w 15613"/>
                <a:gd name="connsiteY0" fmla="*/ 20694 h 22327"/>
                <a:gd name="connsiteX1" fmla="*/ 15613 w 15613"/>
                <a:gd name="connsiteY1" fmla="*/ 18379 h 22327"/>
                <a:gd name="connsiteX2" fmla="*/ 1052 w 15613"/>
                <a:gd name="connsiteY2" fmla="*/ 0 h 22327"/>
                <a:gd name="connsiteX3" fmla="*/ 423 w 15613"/>
                <a:gd name="connsiteY3" fmla="*/ 20694 h 2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13" h="22327">
                  <a:moveTo>
                    <a:pt x="423" y="20694"/>
                  </a:moveTo>
                  <a:cubicBezTo>
                    <a:pt x="5256" y="27173"/>
                    <a:pt x="10780" y="11840"/>
                    <a:pt x="15613" y="18379"/>
                  </a:cubicBezTo>
                  <a:cubicBezTo>
                    <a:pt x="14903" y="5402"/>
                    <a:pt x="9196" y="3209"/>
                    <a:pt x="1052" y="0"/>
                  </a:cubicBezTo>
                  <a:cubicBezTo>
                    <a:pt x="-2969" y="6621"/>
                    <a:pt x="6251" y="14216"/>
                    <a:pt x="423" y="20694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0BF43306-FA76-442A-EE7D-C7C9DC1F7F6E}"/>
                </a:ext>
              </a:extLst>
            </p:cNvPr>
            <p:cNvSpPr/>
            <p:nvPr/>
          </p:nvSpPr>
          <p:spPr>
            <a:xfrm>
              <a:off x="5849424" y="570299"/>
              <a:ext cx="55187" cy="42993"/>
            </a:xfrm>
            <a:custGeom>
              <a:avLst/>
              <a:gdLst>
                <a:gd name="connsiteX0" fmla="*/ 14450 w 55187"/>
                <a:gd name="connsiteY0" fmla="*/ 39967 h 42993"/>
                <a:gd name="connsiteX1" fmla="*/ 53198 w 55187"/>
                <a:gd name="connsiteY1" fmla="*/ 42993 h 42993"/>
                <a:gd name="connsiteX2" fmla="*/ 32971 w 55187"/>
                <a:gd name="connsiteY2" fmla="*/ 0 h 42993"/>
                <a:gd name="connsiteX3" fmla="*/ 19182 w 55187"/>
                <a:gd name="connsiteY3" fmla="*/ 26523 h 42993"/>
                <a:gd name="connsiteX4" fmla="*/ 579 w 55187"/>
                <a:gd name="connsiteY4" fmla="*/ 874 h 42993"/>
                <a:gd name="connsiteX5" fmla="*/ 14450 w 55187"/>
                <a:gd name="connsiteY5" fmla="*/ 39967 h 42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187" h="42993">
                  <a:moveTo>
                    <a:pt x="14450" y="39967"/>
                  </a:moveTo>
                  <a:cubicBezTo>
                    <a:pt x="27975" y="21182"/>
                    <a:pt x="40323" y="41389"/>
                    <a:pt x="53198" y="42993"/>
                  </a:cubicBezTo>
                  <a:cubicBezTo>
                    <a:pt x="62215" y="22278"/>
                    <a:pt x="37947" y="18054"/>
                    <a:pt x="32971" y="0"/>
                  </a:cubicBezTo>
                  <a:cubicBezTo>
                    <a:pt x="30473" y="19395"/>
                    <a:pt x="33722" y="21283"/>
                    <a:pt x="19182" y="26523"/>
                  </a:cubicBezTo>
                  <a:cubicBezTo>
                    <a:pt x="10327" y="11007"/>
                    <a:pt x="11891" y="325"/>
                    <a:pt x="579" y="874"/>
                  </a:cubicBezTo>
                  <a:cubicBezTo>
                    <a:pt x="-1797" y="20390"/>
                    <a:pt x="3199" y="24655"/>
                    <a:pt x="14450" y="39967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F538DE82-EC45-04EA-3985-EB2734154490}"/>
                </a:ext>
              </a:extLst>
            </p:cNvPr>
            <p:cNvSpPr/>
            <p:nvPr/>
          </p:nvSpPr>
          <p:spPr>
            <a:xfrm>
              <a:off x="5867387" y="556282"/>
              <a:ext cx="27883" cy="15032"/>
            </a:xfrm>
            <a:custGeom>
              <a:avLst/>
              <a:gdLst>
                <a:gd name="connsiteX0" fmla="*/ 0 w 27883"/>
                <a:gd name="connsiteY0" fmla="*/ 9448 h 15032"/>
                <a:gd name="connsiteX1" fmla="*/ 27884 w 27883"/>
                <a:gd name="connsiteY1" fmla="*/ 15032 h 15032"/>
                <a:gd name="connsiteX2" fmla="*/ 0 w 27883"/>
                <a:gd name="connsiteY2" fmla="*/ 9448 h 15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883" h="15032">
                  <a:moveTo>
                    <a:pt x="0" y="9448"/>
                  </a:moveTo>
                  <a:cubicBezTo>
                    <a:pt x="9180" y="14911"/>
                    <a:pt x="18765" y="6869"/>
                    <a:pt x="27884" y="15032"/>
                  </a:cubicBezTo>
                  <a:cubicBezTo>
                    <a:pt x="27355" y="5366"/>
                    <a:pt x="8591" y="-10190"/>
                    <a:pt x="0" y="9448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CEB425F0-0051-066E-39EC-8FDB751C4F41}"/>
                </a:ext>
              </a:extLst>
            </p:cNvPr>
            <p:cNvSpPr/>
            <p:nvPr/>
          </p:nvSpPr>
          <p:spPr>
            <a:xfrm>
              <a:off x="5913142" y="531323"/>
              <a:ext cx="13525" cy="31868"/>
            </a:xfrm>
            <a:custGeom>
              <a:avLst/>
              <a:gdLst>
                <a:gd name="connsiteX0" fmla="*/ 0 w 13525"/>
                <a:gd name="connsiteY0" fmla="*/ 20658 h 31868"/>
                <a:gd name="connsiteX1" fmla="*/ 10418 w 13525"/>
                <a:gd name="connsiteY1" fmla="*/ 31869 h 31868"/>
                <a:gd name="connsiteX2" fmla="*/ 13525 w 13525"/>
                <a:gd name="connsiteY2" fmla="*/ 1000 h 31868"/>
                <a:gd name="connsiteX3" fmla="*/ 406 w 13525"/>
                <a:gd name="connsiteY3" fmla="*/ 6869 h 31868"/>
                <a:gd name="connsiteX4" fmla="*/ 0 w 13525"/>
                <a:gd name="connsiteY4" fmla="*/ 20658 h 31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25" h="31868">
                  <a:moveTo>
                    <a:pt x="0" y="20658"/>
                  </a:moveTo>
                  <a:cubicBezTo>
                    <a:pt x="3392" y="27583"/>
                    <a:pt x="7067" y="24314"/>
                    <a:pt x="10418" y="31869"/>
                  </a:cubicBezTo>
                  <a:cubicBezTo>
                    <a:pt x="16673" y="21998"/>
                    <a:pt x="5605" y="10788"/>
                    <a:pt x="13525" y="1000"/>
                  </a:cubicBezTo>
                  <a:cubicBezTo>
                    <a:pt x="9301" y="-1681"/>
                    <a:pt x="4894" y="1284"/>
                    <a:pt x="406" y="6869"/>
                  </a:cubicBezTo>
                  <a:cubicBezTo>
                    <a:pt x="9159" y="18627"/>
                    <a:pt x="9423" y="10342"/>
                    <a:pt x="0" y="20658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A0C6DCD0-A822-93E8-3F18-9B8E23A2798C}"/>
                </a:ext>
              </a:extLst>
            </p:cNvPr>
            <p:cNvSpPr/>
            <p:nvPr/>
          </p:nvSpPr>
          <p:spPr>
            <a:xfrm>
              <a:off x="5975672" y="540242"/>
              <a:ext cx="11523" cy="24370"/>
            </a:xfrm>
            <a:custGeom>
              <a:avLst/>
              <a:gdLst>
                <a:gd name="connsiteX0" fmla="*/ 0 w 11523"/>
                <a:gd name="connsiteY0" fmla="*/ 13140 h 24370"/>
                <a:gd name="connsiteX1" fmla="*/ 10459 w 11523"/>
                <a:gd name="connsiteY1" fmla="*/ 24370 h 24370"/>
                <a:gd name="connsiteX2" fmla="*/ 9017 w 11523"/>
                <a:gd name="connsiteY2" fmla="*/ 0 h 24370"/>
                <a:gd name="connsiteX3" fmla="*/ 0 w 11523"/>
                <a:gd name="connsiteY3" fmla="*/ 13140 h 24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23" h="24370">
                  <a:moveTo>
                    <a:pt x="0" y="13140"/>
                  </a:moveTo>
                  <a:cubicBezTo>
                    <a:pt x="3310" y="22075"/>
                    <a:pt x="6986" y="20512"/>
                    <a:pt x="10459" y="24370"/>
                  </a:cubicBezTo>
                  <a:cubicBezTo>
                    <a:pt x="8956" y="16186"/>
                    <a:pt x="14561" y="8570"/>
                    <a:pt x="9017" y="0"/>
                  </a:cubicBezTo>
                  <a:cubicBezTo>
                    <a:pt x="7981" y="12571"/>
                    <a:pt x="5971" y="3879"/>
                    <a:pt x="0" y="13140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CFA5793B-81A4-5CD7-9073-DC16E0F53563}"/>
                </a:ext>
              </a:extLst>
            </p:cNvPr>
            <p:cNvSpPr/>
            <p:nvPr/>
          </p:nvSpPr>
          <p:spPr>
            <a:xfrm>
              <a:off x="6718595" y="652873"/>
              <a:ext cx="32635" cy="33012"/>
            </a:xfrm>
            <a:custGeom>
              <a:avLst/>
              <a:gdLst>
                <a:gd name="connsiteX0" fmla="*/ 0 w 32635"/>
                <a:gd name="connsiteY0" fmla="*/ 27173 h 33012"/>
                <a:gd name="connsiteX1" fmla="*/ 32636 w 32635"/>
                <a:gd name="connsiteY1" fmla="*/ 19395 h 33012"/>
                <a:gd name="connsiteX2" fmla="*/ 5138 w 32635"/>
                <a:gd name="connsiteY2" fmla="*/ 0 h 33012"/>
                <a:gd name="connsiteX3" fmla="*/ 0 w 32635"/>
                <a:gd name="connsiteY3" fmla="*/ 27173 h 33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635" h="33012">
                  <a:moveTo>
                    <a:pt x="0" y="27173"/>
                  </a:moveTo>
                  <a:cubicBezTo>
                    <a:pt x="10418" y="39033"/>
                    <a:pt x="21466" y="30991"/>
                    <a:pt x="32636" y="19395"/>
                  </a:cubicBezTo>
                  <a:cubicBezTo>
                    <a:pt x="23436" y="13180"/>
                    <a:pt x="14419" y="2498"/>
                    <a:pt x="5138" y="0"/>
                  </a:cubicBezTo>
                  <a:cubicBezTo>
                    <a:pt x="1665" y="8915"/>
                    <a:pt x="2112" y="18176"/>
                    <a:pt x="0" y="27173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FB765CFE-9D15-7579-55C9-AFE3A01637AA}"/>
                </a:ext>
              </a:extLst>
            </p:cNvPr>
            <p:cNvSpPr/>
            <p:nvPr/>
          </p:nvSpPr>
          <p:spPr>
            <a:xfrm>
              <a:off x="6929418" y="623463"/>
              <a:ext cx="15537" cy="13770"/>
            </a:xfrm>
            <a:custGeom>
              <a:avLst/>
              <a:gdLst>
                <a:gd name="connsiteX0" fmla="*/ 0 w 15537"/>
                <a:gd name="connsiteY0" fmla="*/ 7416 h 13770"/>
                <a:gd name="connsiteX1" fmla="*/ 14967 w 15537"/>
                <a:gd name="connsiteY1" fmla="*/ 12006 h 13770"/>
                <a:gd name="connsiteX2" fmla="*/ 0 w 15537"/>
                <a:gd name="connsiteY2" fmla="*/ 7416 h 13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537" h="13770">
                  <a:moveTo>
                    <a:pt x="0" y="7416"/>
                  </a:moveTo>
                  <a:cubicBezTo>
                    <a:pt x="4610" y="21835"/>
                    <a:pt x="10134" y="6401"/>
                    <a:pt x="14967" y="12006"/>
                  </a:cubicBezTo>
                  <a:cubicBezTo>
                    <a:pt x="18542" y="2441"/>
                    <a:pt x="4305" y="-7023"/>
                    <a:pt x="0" y="7416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AEB3B86D-BB5F-E5F5-C7E6-D72E1546A48C}"/>
                </a:ext>
              </a:extLst>
            </p:cNvPr>
            <p:cNvSpPr/>
            <p:nvPr/>
          </p:nvSpPr>
          <p:spPr>
            <a:xfrm>
              <a:off x="7148643" y="660742"/>
              <a:ext cx="25836" cy="12039"/>
            </a:xfrm>
            <a:custGeom>
              <a:avLst/>
              <a:gdLst>
                <a:gd name="connsiteX0" fmla="*/ 4 w 25836"/>
                <a:gd name="connsiteY0" fmla="*/ 945 h 12039"/>
                <a:gd name="connsiteX1" fmla="*/ 25837 w 25836"/>
                <a:gd name="connsiteY1" fmla="*/ 2976 h 12039"/>
                <a:gd name="connsiteX2" fmla="*/ 4 w 25836"/>
                <a:gd name="connsiteY2" fmla="*/ 945 h 1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836" h="12039">
                  <a:moveTo>
                    <a:pt x="4" y="945"/>
                  </a:moveTo>
                  <a:cubicBezTo>
                    <a:pt x="-321" y="14633"/>
                    <a:pt x="18140" y="16054"/>
                    <a:pt x="25837" y="2976"/>
                  </a:cubicBezTo>
                  <a:cubicBezTo>
                    <a:pt x="17368" y="-2772"/>
                    <a:pt x="8595" y="1717"/>
                    <a:pt x="4" y="945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17FF0D6E-3F3D-B042-C8D7-DDB061392D8C}"/>
                </a:ext>
              </a:extLst>
            </p:cNvPr>
            <p:cNvSpPr/>
            <p:nvPr/>
          </p:nvSpPr>
          <p:spPr>
            <a:xfrm>
              <a:off x="7254028" y="651439"/>
              <a:ext cx="33042" cy="21904"/>
            </a:xfrm>
            <a:custGeom>
              <a:avLst/>
              <a:gdLst>
                <a:gd name="connsiteX0" fmla="*/ 0 w 33042"/>
                <a:gd name="connsiteY0" fmla="*/ 21905 h 21904"/>
                <a:gd name="connsiteX1" fmla="*/ 33042 w 33042"/>
                <a:gd name="connsiteY1" fmla="*/ 276 h 21904"/>
                <a:gd name="connsiteX2" fmla="*/ 0 w 33042"/>
                <a:gd name="connsiteY2" fmla="*/ 21905 h 2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42" h="21904">
                  <a:moveTo>
                    <a:pt x="0" y="21905"/>
                  </a:moveTo>
                  <a:cubicBezTo>
                    <a:pt x="10480" y="12949"/>
                    <a:pt x="29366" y="13701"/>
                    <a:pt x="33042" y="276"/>
                  </a:cubicBezTo>
                  <a:cubicBezTo>
                    <a:pt x="22908" y="-1064"/>
                    <a:pt x="3900" y="1901"/>
                    <a:pt x="0" y="21905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0B38A4D1-8CF7-A7AB-62B0-FA6EE1546DAD}"/>
                </a:ext>
              </a:extLst>
            </p:cNvPr>
            <p:cNvSpPr/>
            <p:nvPr/>
          </p:nvSpPr>
          <p:spPr>
            <a:xfrm>
              <a:off x="7466089" y="647430"/>
              <a:ext cx="23611" cy="13079"/>
            </a:xfrm>
            <a:custGeom>
              <a:avLst/>
              <a:gdLst>
                <a:gd name="connsiteX0" fmla="*/ 0 w 23611"/>
                <a:gd name="connsiteY0" fmla="*/ 7820 h 13079"/>
                <a:gd name="connsiteX1" fmla="*/ 23578 w 23611"/>
                <a:gd name="connsiteY1" fmla="*/ 13079 h 13079"/>
                <a:gd name="connsiteX2" fmla="*/ 0 w 23611"/>
                <a:gd name="connsiteY2" fmla="*/ 7820 h 13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611" h="13079">
                  <a:moveTo>
                    <a:pt x="0" y="7820"/>
                  </a:moveTo>
                  <a:cubicBezTo>
                    <a:pt x="7697" y="16288"/>
                    <a:pt x="15820" y="8936"/>
                    <a:pt x="23578" y="13079"/>
                  </a:cubicBezTo>
                  <a:cubicBezTo>
                    <a:pt x="24471" y="2296"/>
                    <a:pt x="7088" y="-7290"/>
                    <a:pt x="0" y="7820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C88F50D4-338C-7D23-834B-A152E90F1B7F}"/>
                </a:ext>
              </a:extLst>
            </p:cNvPr>
            <p:cNvSpPr/>
            <p:nvPr/>
          </p:nvSpPr>
          <p:spPr>
            <a:xfrm>
              <a:off x="7682841" y="689355"/>
              <a:ext cx="13159" cy="24565"/>
            </a:xfrm>
            <a:custGeom>
              <a:avLst/>
              <a:gdLst>
                <a:gd name="connsiteX0" fmla="*/ 5909 w 13159"/>
                <a:gd name="connsiteY0" fmla="*/ 24566 h 24565"/>
                <a:gd name="connsiteX1" fmla="*/ 13159 w 13159"/>
                <a:gd name="connsiteY1" fmla="*/ 988 h 24565"/>
                <a:gd name="connsiteX2" fmla="*/ 0 w 13159"/>
                <a:gd name="connsiteY2" fmla="*/ 6877 h 24565"/>
                <a:gd name="connsiteX3" fmla="*/ 5909 w 13159"/>
                <a:gd name="connsiteY3" fmla="*/ 24566 h 24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59" h="24565">
                  <a:moveTo>
                    <a:pt x="5909" y="24566"/>
                  </a:moveTo>
                  <a:cubicBezTo>
                    <a:pt x="6824" y="16584"/>
                    <a:pt x="12266" y="9009"/>
                    <a:pt x="13159" y="988"/>
                  </a:cubicBezTo>
                  <a:cubicBezTo>
                    <a:pt x="8915" y="-1673"/>
                    <a:pt x="4508" y="1292"/>
                    <a:pt x="0" y="6877"/>
                  </a:cubicBezTo>
                  <a:cubicBezTo>
                    <a:pt x="3960" y="12949"/>
                    <a:pt x="1564" y="18494"/>
                    <a:pt x="5909" y="24566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992EF351-C2D5-9155-674D-D440381F8C68}"/>
                </a:ext>
              </a:extLst>
            </p:cNvPr>
            <p:cNvSpPr/>
            <p:nvPr/>
          </p:nvSpPr>
          <p:spPr>
            <a:xfrm>
              <a:off x="8083771" y="636241"/>
              <a:ext cx="43053" cy="29771"/>
            </a:xfrm>
            <a:custGeom>
              <a:avLst/>
              <a:gdLst>
                <a:gd name="connsiteX0" fmla="*/ 10053 w 43053"/>
                <a:gd name="connsiteY0" fmla="*/ 29771 h 29771"/>
                <a:gd name="connsiteX1" fmla="*/ 8428 w 43053"/>
                <a:gd name="connsiteY1" fmla="*/ 12387 h 29771"/>
                <a:gd name="connsiteX2" fmla="*/ 43054 w 43053"/>
                <a:gd name="connsiteY2" fmla="*/ 8204 h 29771"/>
                <a:gd name="connsiteX3" fmla="*/ 0 w 43053"/>
                <a:gd name="connsiteY3" fmla="*/ 4853 h 29771"/>
                <a:gd name="connsiteX4" fmla="*/ 10053 w 43053"/>
                <a:gd name="connsiteY4" fmla="*/ 29771 h 29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053" h="29771">
                  <a:moveTo>
                    <a:pt x="10053" y="29771"/>
                  </a:moveTo>
                  <a:cubicBezTo>
                    <a:pt x="11941" y="24186"/>
                    <a:pt x="12043" y="18419"/>
                    <a:pt x="8428" y="12387"/>
                  </a:cubicBezTo>
                  <a:cubicBezTo>
                    <a:pt x="22908" y="13443"/>
                    <a:pt x="26543" y="15231"/>
                    <a:pt x="43054" y="8204"/>
                  </a:cubicBezTo>
                  <a:cubicBezTo>
                    <a:pt x="28960" y="-1483"/>
                    <a:pt x="14622" y="-2580"/>
                    <a:pt x="0" y="4853"/>
                  </a:cubicBezTo>
                  <a:cubicBezTo>
                    <a:pt x="7920" y="13545"/>
                    <a:pt x="5179" y="21364"/>
                    <a:pt x="10053" y="29771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A7ABDAEF-148D-2F29-58B3-B9FA69F32E83}"/>
                </a:ext>
              </a:extLst>
            </p:cNvPr>
            <p:cNvSpPr/>
            <p:nvPr/>
          </p:nvSpPr>
          <p:spPr>
            <a:xfrm>
              <a:off x="8157010" y="688695"/>
              <a:ext cx="9828" cy="30851"/>
            </a:xfrm>
            <a:custGeom>
              <a:avLst/>
              <a:gdLst>
                <a:gd name="connsiteX0" fmla="*/ 4257 w 9828"/>
                <a:gd name="connsiteY0" fmla="*/ 30851 h 30851"/>
                <a:gd name="connsiteX1" fmla="*/ 7324 w 9828"/>
                <a:gd name="connsiteY1" fmla="*/ 2 h 30851"/>
                <a:gd name="connsiteX2" fmla="*/ 4257 w 9828"/>
                <a:gd name="connsiteY2" fmla="*/ 30851 h 30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828" h="30851">
                  <a:moveTo>
                    <a:pt x="4257" y="30851"/>
                  </a:moveTo>
                  <a:cubicBezTo>
                    <a:pt x="4257" y="20473"/>
                    <a:pt x="14392" y="10949"/>
                    <a:pt x="7324" y="2"/>
                  </a:cubicBezTo>
                  <a:cubicBezTo>
                    <a:pt x="-1388" y="-241"/>
                    <a:pt x="-2221" y="19560"/>
                    <a:pt x="4257" y="30851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EF8D700A-3803-7B71-A0C6-6E4E76F1658A}"/>
                </a:ext>
              </a:extLst>
            </p:cNvPr>
            <p:cNvSpPr/>
            <p:nvPr/>
          </p:nvSpPr>
          <p:spPr>
            <a:xfrm>
              <a:off x="8143271" y="649008"/>
              <a:ext cx="15782" cy="21350"/>
            </a:xfrm>
            <a:custGeom>
              <a:avLst/>
              <a:gdLst>
                <a:gd name="connsiteX0" fmla="*/ 592 w 15782"/>
                <a:gd name="connsiteY0" fmla="*/ 3561 h 21350"/>
                <a:gd name="connsiteX1" fmla="*/ 6522 w 15782"/>
                <a:gd name="connsiteY1" fmla="*/ 21351 h 21350"/>
                <a:gd name="connsiteX2" fmla="*/ 15783 w 15782"/>
                <a:gd name="connsiteY2" fmla="*/ 1327 h 21350"/>
                <a:gd name="connsiteX3" fmla="*/ 592 w 15782"/>
                <a:gd name="connsiteY3" fmla="*/ 3561 h 2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782" h="21350">
                  <a:moveTo>
                    <a:pt x="592" y="3561"/>
                  </a:moveTo>
                  <a:cubicBezTo>
                    <a:pt x="-1845" y="9146"/>
                    <a:pt x="3862" y="15401"/>
                    <a:pt x="6522" y="21351"/>
                  </a:cubicBezTo>
                  <a:cubicBezTo>
                    <a:pt x="12391" y="14873"/>
                    <a:pt x="14889" y="8212"/>
                    <a:pt x="15783" y="1327"/>
                  </a:cubicBezTo>
                  <a:cubicBezTo>
                    <a:pt x="10949" y="-5192"/>
                    <a:pt x="5303" y="15035"/>
                    <a:pt x="592" y="3561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BF017994-66CE-6D49-8237-769787E8E3C8}"/>
                </a:ext>
              </a:extLst>
            </p:cNvPr>
            <p:cNvSpPr/>
            <p:nvPr/>
          </p:nvSpPr>
          <p:spPr>
            <a:xfrm>
              <a:off x="8659068" y="585854"/>
              <a:ext cx="15596" cy="18765"/>
            </a:xfrm>
            <a:custGeom>
              <a:avLst/>
              <a:gdLst>
                <a:gd name="connsiteX0" fmla="*/ 0 w 15596"/>
                <a:gd name="connsiteY0" fmla="*/ 17081 h 18765"/>
                <a:gd name="connsiteX1" fmla="*/ 15596 w 15596"/>
                <a:gd name="connsiteY1" fmla="*/ 1017 h 18765"/>
                <a:gd name="connsiteX2" fmla="*/ 2477 w 15596"/>
                <a:gd name="connsiteY2" fmla="*/ 6906 h 18765"/>
                <a:gd name="connsiteX3" fmla="*/ 0 w 15596"/>
                <a:gd name="connsiteY3" fmla="*/ 17081 h 18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96" h="18765">
                  <a:moveTo>
                    <a:pt x="0" y="17081"/>
                  </a:moveTo>
                  <a:cubicBezTo>
                    <a:pt x="7940" y="23864"/>
                    <a:pt x="11697" y="8470"/>
                    <a:pt x="15596" y="1017"/>
                  </a:cubicBezTo>
                  <a:cubicBezTo>
                    <a:pt x="11352" y="-1705"/>
                    <a:pt x="6945" y="1301"/>
                    <a:pt x="2477" y="6906"/>
                  </a:cubicBezTo>
                  <a:cubicBezTo>
                    <a:pt x="4386" y="10460"/>
                    <a:pt x="1279" y="13669"/>
                    <a:pt x="0" y="17081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28AD7BDB-B528-3609-83D9-59B1D8E3AD27}"/>
                </a:ext>
              </a:extLst>
            </p:cNvPr>
            <p:cNvSpPr/>
            <p:nvPr/>
          </p:nvSpPr>
          <p:spPr>
            <a:xfrm>
              <a:off x="8692699" y="540885"/>
              <a:ext cx="13546" cy="21089"/>
            </a:xfrm>
            <a:custGeom>
              <a:avLst/>
              <a:gdLst>
                <a:gd name="connsiteX0" fmla="*/ 0 w 13546"/>
                <a:gd name="connsiteY0" fmla="*/ 19829 h 21089"/>
                <a:gd name="connsiteX1" fmla="*/ 13546 w 13546"/>
                <a:gd name="connsiteY1" fmla="*/ 109 h 21089"/>
                <a:gd name="connsiteX2" fmla="*/ 0 w 13546"/>
                <a:gd name="connsiteY2" fmla="*/ 19829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46" h="21089">
                  <a:moveTo>
                    <a:pt x="0" y="19829"/>
                  </a:moveTo>
                  <a:cubicBezTo>
                    <a:pt x="5504" y="26429"/>
                    <a:pt x="13586" y="5207"/>
                    <a:pt x="13546" y="109"/>
                  </a:cubicBezTo>
                  <a:cubicBezTo>
                    <a:pt x="4326" y="-1048"/>
                    <a:pt x="183" y="7095"/>
                    <a:pt x="0" y="19829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4DF6B9B5-2DDA-CBC2-A7D8-436B6BB8652F}"/>
                </a:ext>
              </a:extLst>
            </p:cNvPr>
            <p:cNvSpPr/>
            <p:nvPr/>
          </p:nvSpPr>
          <p:spPr>
            <a:xfrm>
              <a:off x="8730818" y="558864"/>
              <a:ext cx="72013" cy="29752"/>
            </a:xfrm>
            <a:custGeom>
              <a:avLst/>
              <a:gdLst>
                <a:gd name="connsiteX0" fmla="*/ 0 w 72013"/>
                <a:gd name="connsiteY0" fmla="*/ 25447 h 29752"/>
                <a:gd name="connsiteX1" fmla="*/ 56214 w 72013"/>
                <a:gd name="connsiteY1" fmla="*/ 22909 h 29752"/>
                <a:gd name="connsiteX2" fmla="*/ 72014 w 72013"/>
                <a:gd name="connsiteY2" fmla="*/ 1 h 29752"/>
                <a:gd name="connsiteX3" fmla="*/ 0 w 72013"/>
                <a:gd name="connsiteY3" fmla="*/ 25447 h 29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013" h="29752">
                  <a:moveTo>
                    <a:pt x="0" y="25447"/>
                  </a:moveTo>
                  <a:cubicBezTo>
                    <a:pt x="18440" y="35256"/>
                    <a:pt x="37408" y="25610"/>
                    <a:pt x="56214" y="22909"/>
                  </a:cubicBezTo>
                  <a:cubicBezTo>
                    <a:pt x="52497" y="6378"/>
                    <a:pt x="64094" y="10277"/>
                    <a:pt x="72014" y="1"/>
                  </a:cubicBezTo>
                  <a:cubicBezTo>
                    <a:pt x="46039" y="-162"/>
                    <a:pt x="28574" y="19599"/>
                    <a:pt x="0" y="25447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5E982B2F-41E7-31D9-441E-9638496DA47B}"/>
                </a:ext>
              </a:extLst>
            </p:cNvPr>
            <p:cNvSpPr/>
            <p:nvPr/>
          </p:nvSpPr>
          <p:spPr>
            <a:xfrm>
              <a:off x="8795866" y="562408"/>
              <a:ext cx="23984" cy="16427"/>
            </a:xfrm>
            <a:custGeom>
              <a:avLst/>
              <a:gdLst>
                <a:gd name="connsiteX0" fmla="*/ 0 w 23984"/>
                <a:gd name="connsiteY0" fmla="*/ 13151 h 16427"/>
                <a:gd name="connsiteX1" fmla="*/ 23984 w 23984"/>
                <a:gd name="connsiteY1" fmla="*/ 4581 h 16427"/>
                <a:gd name="connsiteX2" fmla="*/ 0 w 23984"/>
                <a:gd name="connsiteY2" fmla="*/ 13151 h 16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984" h="16427">
                  <a:moveTo>
                    <a:pt x="0" y="13151"/>
                  </a:moveTo>
                  <a:cubicBezTo>
                    <a:pt x="7616" y="22879"/>
                    <a:pt x="15982" y="8196"/>
                    <a:pt x="23984" y="4581"/>
                  </a:cubicBezTo>
                  <a:cubicBezTo>
                    <a:pt x="16267" y="-2730"/>
                    <a:pt x="8327" y="-2263"/>
                    <a:pt x="0" y="13151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B1332F39-499A-AD58-4FA9-35694AF467A4}"/>
                </a:ext>
              </a:extLst>
            </p:cNvPr>
            <p:cNvSpPr/>
            <p:nvPr/>
          </p:nvSpPr>
          <p:spPr>
            <a:xfrm>
              <a:off x="8828441" y="557665"/>
              <a:ext cx="25872" cy="14742"/>
            </a:xfrm>
            <a:custGeom>
              <a:avLst/>
              <a:gdLst>
                <a:gd name="connsiteX0" fmla="*/ 0 w 25872"/>
                <a:gd name="connsiteY0" fmla="*/ 10055 h 14742"/>
                <a:gd name="connsiteX1" fmla="*/ 25873 w 25872"/>
                <a:gd name="connsiteY1" fmla="*/ 12065 h 14742"/>
                <a:gd name="connsiteX2" fmla="*/ 0 w 25872"/>
                <a:gd name="connsiteY2" fmla="*/ 10055 h 14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872" h="14742">
                  <a:moveTo>
                    <a:pt x="0" y="10055"/>
                  </a:moveTo>
                  <a:cubicBezTo>
                    <a:pt x="8631" y="10725"/>
                    <a:pt x="17018" y="18828"/>
                    <a:pt x="25873" y="12065"/>
                  </a:cubicBezTo>
                  <a:cubicBezTo>
                    <a:pt x="24634" y="287"/>
                    <a:pt x="8855" y="-6943"/>
                    <a:pt x="0" y="10055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694B5C3A-4763-B85B-BCA5-587704827AF3}"/>
                </a:ext>
              </a:extLst>
            </p:cNvPr>
            <p:cNvSpPr/>
            <p:nvPr/>
          </p:nvSpPr>
          <p:spPr>
            <a:xfrm>
              <a:off x="8851409" y="574990"/>
              <a:ext cx="28827" cy="34118"/>
            </a:xfrm>
            <a:custGeom>
              <a:avLst/>
              <a:gdLst>
                <a:gd name="connsiteX0" fmla="*/ 0 w 28827"/>
                <a:gd name="connsiteY0" fmla="*/ 18684 h 34118"/>
                <a:gd name="connsiteX1" fmla="*/ 21121 w 28827"/>
                <a:gd name="connsiteY1" fmla="*/ 34118 h 34118"/>
                <a:gd name="connsiteX2" fmla="*/ 26462 w 28827"/>
                <a:gd name="connsiteY2" fmla="*/ 0 h 34118"/>
                <a:gd name="connsiteX3" fmla="*/ 0 w 28827"/>
                <a:gd name="connsiteY3" fmla="*/ 18684 h 34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827" h="34118">
                  <a:moveTo>
                    <a:pt x="0" y="18684"/>
                  </a:moveTo>
                  <a:cubicBezTo>
                    <a:pt x="10703" y="20207"/>
                    <a:pt x="14805" y="27579"/>
                    <a:pt x="21121" y="34118"/>
                  </a:cubicBezTo>
                  <a:cubicBezTo>
                    <a:pt x="27396" y="19923"/>
                    <a:pt x="31742" y="19354"/>
                    <a:pt x="26462" y="0"/>
                  </a:cubicBezTo>
                  <a:cubicBezTo>
                    <a:pt x="24188" y="23172"/>
                    <a:pt x="8672" y="6885"/>
                    <a:pt x="0" y="18684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998E6391-3DE8-7011-F51E-FF71D42C5AAA}"/>
                </a:ext>
              </a:extLst>
            </p:cNvPr>
            <p:cNvSpPr/>
            <p:nvPr/>
          </p:nvSpPr>
          <p:spPr>
            <a:xfrm>
              <a:off x="8869797" y="392113"/>
              <a:ext cx="17619" cy="19074"/>
            </a:xfrm>
            <a:custGeom>
              <a:avLst/>
              <a:gdLst>
                <a:gd name="connsiteX0" fmla="*/ 398 w 17619"/>
                <a:gd name="connsiteY0" fmla="*/ 9789 h 19074"/>
                <a:gd name="connsiteX1" fmla="*/ 17619 w 17619"/>
                <a:gd name="connsiteY1" fmla="*/ 11149 h 19074"/>
                <a:gd name="connsiteX2" fmla="*/ 7140 w 17619"/>
                <a:gd name="connsiteY2" fmla="*/ 0 h 19074"/>
                <a:gd name="connsiteX3" fmla="*/ 398 w 17619"/>
                <a:gd name="connsiteY3" fmla="*/ 9789 h 19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619" h="19074">
                  <a:moveTo>
                    <a:pt x="398" y="9789"/>
                  </a:moveTo>
                  <a:cubicBezTo>
                    <a:pt x="-2669" y="25223"/>
                    <a:pt x="12846" y="18339"/>
                    <a:pt x="17619" y="11149"/>
                  </a:cubicBezTo>
                  <a:cubicBezTo>
                    <a:pt x="14268" y="2193"/>
                    <a:pt x="10613" y="3818"/>
                    <a:pt x="7140" y="0"/>
                  </a:cubicBezTo>
                  <a:cubicBezTo>
                    <a:pt x="2875" y="4813"/>
                    <a:pt x="4804" y="14622"/>
                    <a:pt x="398" y="9789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7FF9A86C-90E3-1E39-57CC-65A285526519}"/>
                </a:ext>
              </a:extLst>
            </p:cNvPr>
            <p:cNvSpPr/>
            <p:nvPr/>
          </p:nvSpPr>
          <p:spPr>
            <a:xfrm>
              <a:off x="8966108" y="508374"/>
              <a:ext cx="46936" cy="42855"/>
            </a:xfrm>
            <a:custGeom>
              <a:avLst/>
              <a:gdLst>
                <a:gd name="connsiteX0" fmla="*/ 1385 w 46936"/>
                <a:gd name="connsiteY0" fmla="*/ 28802 h 42855"/>
                <a:gd name="connsiteX1" fmla="*/ 1223 w 46936"/>
                <a:gd name="connsiteY1" fmla="*/ 35626 h 42855"/>
                <a:gd name="connsiteX2" fmla="*/ 5244 w 46936"/>
                <a:gd name="connsiteY2" fmla="*/ 42856 h 42855"/>
                <a:gd name="connsiteX3" fmla="*/ 46937 w 46936"/>
                <a:gd name="connsiteY3" fmla="*/ 21959 h 42855"/>
                <a:gd name="connsiteX4" fmla="*/ 45109 w 46936"/>
                <a:gd name="connsiteY4" fmla="*/ 11398 h 42855"/>
                <a:gd name="connsiteX5" fmla="*/ 14342 w 46936"/>
                <a:gd name="connsiteY5" fmla="*/ 29716 h 42855"/>
                <a:gd name="connsiteX6" fmla="*/ 19480 w 46936"/>
                <a:gd name="connsiteY6" fmla="*/ 2523 h 42855"/>
                <a:gd name="connsiteX7" fmla="*/ 4106 w 46936"/>
                <a:gd name="connsiteY7" fmla="*/ 11703 h 42855"/>
                <a:gd name="connsiteX8" fmla="*/ 1385 w 46936"/>
                <a:gd name="connsiteY8" fmla="*/ 28802 h 42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936" h="42855">
                  <a:moveTo>
                    <a:pt x="1385" y="28802"/>
                  </a:moveTo>
                  <a:cubicBezTo>
                    <a:pt x="-890" y="30853"/>
                    <a:pt x="65" y="33250"/>
                    <a:pt x="1223" y="35626"/>
                  </a:cubicBezTo>
                  <a:cubicBezTo>
                    <a:pt x="2583" y="38083"/>
                    <a:pt x="3923" y="40459"/>
                    <a:pt x="5244" y="42856"/>
                  </a:cubicBezTo>
                  <a:cubicBezTo>
                    <a:pt x="11560" y="26954"/>
                    <a:pt x="33533" y="42429"/>
                    <a:pt x="46937" y="21959"/>
                  </a:cubicBezTo>
                  <a:cubicBezTo>
                    <a:pt x="44216" y="18262"/>
                    <a:pt x="43810" y="14789"/>
                    <a:pt x="45109" y="11398"/>
                  </a:cubicBezTo>
                  <a:cubicBezTo>
                    <a:pt x="34793" y="19826"/>
                    <a:pt x="24760" y="17836"/>
                    <a:pt x="14342" y="29716"/>
                  </a:cubicBezTo>
                  <a:cubicBezTo>
                    <a:pt x="3964" y="12007"/>
                    <a:pt x="19622" y="17755"/>
                    <a:pt x="19480" y="2523"/>
                  </a:cubicBezTo>
                  <a:cubicBezTo>
                    <a:pt x="14809" y="-8971"/>
                    <a:pt x="8777" y="23197"/>
                    <a:pt x="4106" y="11703"/>
                  </a:cubicBezTo>
                  <a:cubicBezTo>
                    <a:pt x="654" y="15541"/>
                    <a:pt x="13022" y="36845"/>
                    <a:pt x="1385" y="28802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5265423E-7F71-D5E7-CCBB-392C2235F21F}"/>
                </a:ext>
              </a:extLst>
            </p:cNvPr>
            <p:cNvSpPr/>
            <p:nvPr/>
          </p:nvSpPr>
          <p:spPr>
            <a:xfrm>
              <a:off x="8909147" y="383880"/>
              <a:ext cx="41428" cy="14939"/>
            </a:xfrm>
            <a:custGeom>
              <a:avLst/>
              <a:gdLst>
                <a:gd name="connsiteX0" fmla="*/ 0 w 41428"/>
                <a:gd name="connsiteY0" fmla="*/ 14143 h 14939"/>
                <a:gd name="connsiteX1" fmla="*/ 41429 w 41428"/>
                <a:gd name="connsiteY1" fmla="*/ 109 h 14939"/>
                <a:gd name="connsiteX2" fmla="*/ 0 w 41428"/>
                <a:gd name="connsiteY2" fmla="*/ 14143 h 14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428" h="14939">
                  <a:moveTo>
                    <a:pt x="0" y="14143"/>
                  </a:moveTo>
                  <a:cubicBezTo>
                    <a:pt x="13586" y="16356"/>
                    <a:pt x="27335" y="14650"/>
                    <a:pt x="41429" y="109"/>
                  </a:cubicBezTo>
                  <a:cubicBezTo>
                    <a:pt x="27782" y="-926"/>
                    <a:pt x="13911" y="5531"/>
                    <a:pt x="0" y="14143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CCD3FA6B-CCF1-0B41-05FA-C39C93EE0709}"/>
                </a:ext>
              </a:extLst>
            </p:cNvPr>
            <p:cNvSpPr/>
            <p:nvPr/>
          </p:nvSpPr>
          <p:spPr>
            <a:xfrm>
              <a:off x="9023910" y="519089"/>
              <a:ext cx="26055" cy="30667"/>
            </a:xfrm>
            <a:custGeom>
              <a:avLst/>
              <a:gdLst>
                <a:gd name="connsiteX0" fmla="*/ 0 w 26055"/>
                <a:gd name="connsiteY0" fmla="*/ 8582 h 30667"/>
                <a:gd name="connsiteX1" fmla="*/ 16592 w 26055"/>
                <a:gd name="connsiteY1" fmla="*/ 30658 h 30667"/>
                <a:gd name="connsiteX2" fmla="*/ 26056 w 26055"/>
                <a:gd name="connsiteY2" fmla="*/ 3728 h 30667"/>
                <a:gd name="connsiteX3" fmla="*/ 0 w 26055"/>
                <a:gd name="connsiteY3" fmla="*/ 8582 h 30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055" h="30667">
                  <a:moveTo>
                    <a:pt x="0" y="8582"/>
                  </a:moveTo>
                  <a:cubicBezTo>
                    <a:pt x="7047" y="7668"/>
                    <a:pt x="6397" y="31226"/>
                    <a:pt x="16592" y="30658"/>
                  </a:cubicBezTo>
                  <a:cubicBezTo>
                    <a:pt x="13159" y="16685"/>
                    <a:pt x="15272" y="8582"/>
                    <a:pt x="26056" y="3728"/>
                  </a:cubicBezTo>
                  <a:cubicBezTo>
                    <a:pt x="17668" y="-4760"/>
                    <a:pt x="8793" y="3160"/>
                    <a:pt x="0" y="8582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4D904F66-78FB-891C-C11C-551AD46B4F7B}"/>
                </a:ext>
              </a:extLst>
            </p:cNvPr>
            <p:cNvSpPr/>
            <p:nvPr/>
          </p:nvSpPr>
          <p:spPr>
            <a:xfrm>
              <a:off x="9039730" y="491425"/>
              <a:ext cx="30584" cy="16263"/>
            </a:xfrm>
            <a:custGeom>
              <a:avLst/>
              <a:gdLst>
                <a:gd name="connsiteX0" fmla="*/ 0 w 30584"/>
                <a:gd name="connsiteY0" fmla="*/ 13339 h 16263"/>
                <a:gd name="connsiteX1" fmla="*/ 30585 w 30584"/>
                <a:gd name="connsiteY1" fmla="*/ 1905 h 16263"/>
                <a:gd name="connsiteX2" fmla="*/ 0 w 30584"/>
                <a:gd name="connsiteY2" fmla="*/ 13339 h 1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584" h="16263">
                  <a:moveTo>
                    <a:pt x="0" y="13339"/>
                  </a:moveTo>
                  <a:cubicBezTo>
                    <a:pt x="9809" y="21828"/>
                    <a:pt x="20268" y="9927"/>
                    <a:pt x="30585" y="1905"/>
                  </a:cubicBezTo>
                  <a:cubicBezTo>
                    <a:pt x="15901" y="-4532"/>
                    <a:pt x="13058" y="6881"/>
                    <a:pt x="0" y="13339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5D417489-0CF7-1EE0-7497-611C8D91E2B9}"/>
                </a:ext>
              </a:extLst>
            </p:cNvPr>
            <p:cNvSpPr/>
            <p:nvPr/>
          </p:nvSpPr>
          <p:spPr>
            <a:xfrm>
              <a:off x="9091567" y="491372"/>
              <a:ext cx="45767" cy="26289"/>
            </a:xfrm>
            <a:custGeom>
              <a:avLst/>
              <a:gdLst>
                <a:gd name="connsiteX0" fmla="*/ 45176 w 45767"/>
                <a:gd name="connsiteY0" fmla="*/ 17514 h 26289"/>
                <a:gd name="connsiteX1" fmla="*/ 43531 w 45767"/>
                <a:gd name="connsiteY1" fmla="*/ 89 h 26289"/>
                <a:gd name="connsiteX2" fmla="*/ 10 w 45767"/>
                <a:gd name="connsiteY2" fmla="*/ 10548 h 26289"/>
                <a:gd name="connsiteX3" fmla="*/ 45176 w 45767"/>
                <a:gd name="connsiteY3" fmla="*/ 17514 h 26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767" h="26289">
                  <a:moveTo>
                    <a:pt x="45176" y="17514"/>
                  </a:moveTo>
                  <a:cubicBezTo>
                    <a:pt x="47958" y="11929"/>
                    <a:pt x="39815" y="5532"/>
                    <a:pt x="43531" y="89"/>
                  </a:cubicBezTo>
                  <a:cubicBezTo>
                    <a:pt x="29173" y="-1942"/>
                    <a:pt x="13779" y="31567"/>
                    <a:pt x="10" y="10548"/>
                  </a:cubicBezTo>
                  <a:cubicBezTo>
                    <a:pt x="-660" y="48565"/>
                    <a:pt x="31488" y="4009"/>
                    <a:pt x="45176" y="17514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E8112E1F-27C3-1579-5627-293F202FC005}"/>
                </a:ext>
              </a:extLst>
            </p:cNvPr>
            <p:cNvSpPr/>
            <p:nvPr/>
          </p:nvSpPr>
          <p:spPr>
            <a:xfrm>
              <a:off x="9087719" y="463526"/>
              <a:ext cx="45958" cy="27472"/>
            </a:xfrm>
            <a:custGeom>
              <a:avLst/>
              <a:gdLst>
                <a:gd name="connsiteX0" fmla="*/ 0 w 45958"/>
                <a:gd name="connsiteY0" fmla="*/ 24239 h 27472"/>
                <a:gd name="connsiteX1" fmla="*/ 45958 w 45958"/>
                <a:gd name="connsiteY1" fmla="*/ 3667 h 27472"/>
                <a:gd name="connsiteX2" fmla="*/ 0 w 45958"/>
                <a:gd name="connsiteY2" fmla="*/ 24239 h 27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958" h="27472">
                  <a:moveTo>
                    <a:pt x="0" y="24239"/>
                  </a:moveTo>
                  <a:cubicBezTo>
                    <a:pt x="14764" y="35530"/>
                    <a:pt x="30523" y="14471"/>
                    <a:pt x="45958" y="3667"/>
                  </a:cubicBezTo>
                  <a:cubicBezTo>
                    <a:pt x="31234" y="-9209"/>
                    <a:pt x="15394" y="15263"/>
                    <a:pt x="0" y="24239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1B870F1C-2AB4-E1FD-CE92-3CA684C242C5}"/>
                </a:ext>
              </a:extLst>
            </p:cNvPr>
            <p:cNvSpPr/>
            <p:nvPr/>
          </p:nvSpPr>
          <p:spPr>
            <a:xfrm>
              <a:off x="9123722" y="427523"/>
              <a:ext cx="21875" cy="15660"/>
            </a:xfrm>
            <a:custGeom>
              <a:avLst/>
              <a:gdLst>
                <a:gd name="connsiteX0" fmla="*/ 125 w 21875"/>
                <a:gd name="connsiteY0" fmla="*/ 7806 h 15660"/>
                <a:gd name="connsiteX1" fmla="*/ 21876 w 21875"/>
                <a:gd name="connsiteY1" fmla="*/ 2607 h 15660"/>
                <a:gd name="connsiteX2" fmla="*/ 125 w 21875"/>
                <a:gd name="connsiteY2" fmla="*/ 7806 h 15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875" h="15660">
                  <a:moveTo>
                    <a:pt x="125" y="7806"/>
                  </a:moveTo>
                  <a:cubicBezTo>
                    <a:pt x="-1642" y="26185"/>
                    <a:pt x="15824" y="7156"/>
                    <a:pt x="21876" y="2607"/>
                  </a:cubicBezTo>
                  <a:cubicBezTo>
                    <a:pt x="14950" y="-7364"/>
                    <a:pt x="7131" y="14995"/>
                    <a:pt x="125" y="7806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93CB213B-FB3C-4849-0143-1BC01A901D50}"/>
                </a:ext>
              </a:extLst>
            </p:cNvPr>
            <p:cNvSpPr/>
            <p:nvPr/>
          </p:nvSpPr>
          <p:spPr>
            <a:xfrm>
              <a:off x="9131829" y="449180"/>
              <a:ext cx="36920" cy="15064"/>
            </a:xfrm>
            <a:custGeom>
              <a:avLst/>
              <a:gdLst>
                <a:gd name="connsiteX0" fmla="*/ 0 w 36920"/>
                <a:gd name="connsiteY0" fmla="*/ 7514 h 15064"/>
                <a:gd name="connsiteX1" fmla="*/ 36921 w 36920"/>
                <a:gd name="connsiteY1" fmla="*/ 0 h 15064"/>
                <a:gd name="connsiteX2" fmla="*/ 0 w 36920"/>
                <a:gd name="connsiteY2" fmla="*/ 7514 h 15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920" h="15064">
                  <a:moveTo>
                    <a:pt x="0" y="7514"/>
                  </a:moveTo>
                  <a:cubicBezTo>
                    <a:pt x="12063" y="12936"/>
                    <a:pt x="23943" y="24594"/>
                    <a:pt x="36921" y="0"/>
                  </a:cubicBezTo>
                  <a:cubicBezTo>
                    <a:pt x="24248" y="15211"/>
                    <a:pt x="12713" y="-8448"/>
                    <a:pt x="0" y="7514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CDD626DA-08C7-4914-BE64-CF02C65065F4}"/>
                </a:ext>
              </a:extLst>
            </p:cNvPr>
            <p:cNvSpPr/>
            <p:nvPr/>
          </p:nvSpPr>
          <p:spPr>
            <a:xfrm>
              <a:off x="9162759" y="410661"/>
              <a:ext cx="95428" cy="97426"/>
            </a:xfrm>
            <a:custGeom>
              <a:avLst/>
              <a:gdLst>
                <a:gd name="connsiteX0" fmla="*/ 30787 w 95428"/>
                <a:gd name="connsiteY0" fmla="*/ 75034 h 97426"/>
                <a:gd name="connsiteX1" fmla="*/ 42282 w 95428"/>
                <a:gd name="connsiteY1" fmla="*/ 51760 h 97426"/>
                <a:gd name="connsiteX2" fmla="*/ 30787 w 95428"/>
                <a:gd name="connsiteY2" fmla="*/ 75034 h 97426"/>
                <a:gd name="connsiteX3" fmla="*/ 47786 w 95428"/>
                <a:gd name="connsiteY3" fmla="*/ 83238 h 97426"/>
                <a:gd name="connsiteX4" fmla="*/ 95429 w 95428"/>
                <a:gd name="connsiteY4" fmla="*/ 7508 h 97426"/>
                <a:gd name="connsiteX5" fmla="*/ 64236 w 95428"/>
                <a:gd name="connsiteY5" fmla="*/ 39575 h 97426"/>
                <a:gd name="connsiteX6" fmla="*/ 54183 w 95428"/>
                <a:gd name="connsiteY6" fmla="*/ 14697 h 97426"/>
                <a:gd name="connsiteX7" fmla="*/ 0 w 95428"/>
                <a:gd name="connsiteY7" fmla="*/ 93270 h 97426"/>
                <a:gd name="connsiteX8" fmla="*/ 30787 w 95428"/>
                <a:gd name="connsiteY8" fmla="*/ 75034 h 97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428" h="97426">
                  <a:moveTo>
                    <a:pt x="30787" y="75034"/>
                  </a:moveTo>
                  <a:cubicBezTo>
                    <a:pt x="18480" y="57974"/>
                    <a:pt x="34037" y="43779"/>
                    <a:pt x="42282" y="51760"/>
                  </a:cubicBezTo>
                  <a:cubicBezTo>
                    <a:pt x="47724" y="65570"/>
                    <a:pt x="36717" y="69246"/>
                    <a:pt x="30787" y="75034"/>
                  </a:cubicBezTo>
                  <a:cubicBezTo>
                    <a:pt x="36027" y="91930"/>
                    <a:pt x="42464" y="68413"/>
                    <a:pt x="47786" y="83238"/>
                  </a:cubicBezTo>
                  <a:cubicBezTo>
                    <a:pt x="52497" y="52674"/>
                    <a:pt x="81965" y="20343"/>
                    <a:pt x="95429" y="7508"/>
                  </a:cubicBezTo>
                  <a:cubicBezTo>
                    <a:pt x="95368" y="-16964"/>
                    <a:pt x="65758" y="24973"/>
                    <a:pt x="64236" y="39575"/>
                  </a:cubicBezTo>
                  <a:cubicBezTo>
                    <a:pt x="63261" y="19205"/>
                    <a:pt x="48029" y="34477"/>
                    <a:pt x="54183" y="14697"/>
                  </a:cubicBezTo>
                  <a:cubicBezTo>
                    <a:pt x="37449" y="35310"/>
                    <a:pt x="23314" y="60736"/>
                    <a:pt x="0" y="93270"/>
                  </a:cubicBezTo>
                  <a:cubicBezTo>
                    <a:pt x="9748" y="104359"/>
                    <a:pt x="20186" y="91544"/>
                    <a:pt x="30787" y="75034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F188A4D9-DEF8-ABB9-F10D-7D5974A8EAD6}"/>
                </a:ext>
              </a:extLst>
            </p:cNvPr>
            <p:cNvSpPr/>
            <p:nvPr/>
          </p:nvSpPr>
          <p:spPr>
            <a:xfrm>
              <a:off x="9252221" y="432628"/>
              <a:ext cx="26843" cy="37367"/>
            </a:xfrm>
            <a:custGeom>
              <a:avLst/>
              <a:gdLst>
                <a:gd name="connsiteX0" fmla="*/ 585 w 26843"/>
                <a:gd name="connsiteY0" fmla="*/ 19699 h 37367"/>
                <a:gd name="connsiteX1" fmla="*/ 6535 w 26843"/>
                <a:gd name="connsiteY1" fmla="*/ 37367 h 37367"/>
                <a:gd name="connsiteX2" fmla="*/ 24183 w 26843"/>
                <a:gd name="connsiteY2" fmla="*/ 24979 h 37367"/>
                <a:gd name="connsiteX3" fmla="*/ 26844 w 26843"/>
                <a:gd name="connsiteY3" fmla="*/ 7839 h 37367"/>
                <a:gd name="connsiteX4" fmla="*/ 14151 w 26843"/>
                <a:gd name="connsiteY4" fmla="*/ 0 h 37367"/>
                <a:gd name="connsiteX5" fmla="*/ 585 w 26843"/>
                <a:gd name="connsiteY5" fmla="*/ 19699 h 37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843" h="37367">
                  <a:moveTo>
                    <a:pt x="585" y="19699"/>
                  </a:moveTo>
                  <a:cubicBezTo>
                    <a:pt x="-1832" y="25243"/>
                    <a:pt x="3854" y="31397"/>
                    <a:pt x="6535" y="37367"/>
                  </a:cubicBezTo>
                  <a:cubicBezTo>
                    <a:pt x="12343" y="34971"/>
                    <a:pt x="18497" y="22258"/>
                    <a:pt x="24183" y="24979"/>
                  </a:cubicBezTo>
                  <a:cubicBezTo>
                    <a:pt x="25137" y="19232"/>
                    <a:pt x="21827" y="13221"/>
                    <a:pt x="26844" y="7839"/>
                  </a:cubicBezTo>
                  <a:cubicBezTo>
                    <a:pt x="22680" y="4265"/>
                    <a:pt x="18355" y="3676"/>
                    <a:pt x="14151" y="0"/>
                  </a:cubicBezTo>
                  <a:cubicBezTo>
                    <a:pt x="8018" y="8875"/>
                    <a:pt x="12181" y="30503"/>
                    <a:pt x="585" y="19699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CE5FAB8C-690D-B98A-9C3A-DBB2F3A438DD}"/>
                </a:ext>
              </a:extLst>
            </p:cNvPr>
            <p:cNvSpPr/>
            <p:nvPr/>
          </p:nvSpPr>
          <p:spPr>
            <a:xfrm>
              <a:off x="9277826" y="458582"/>
              <a:ext cx="15028" cy="23273"/>
            </a:xfrm>
            <a:custGeom>
              <a:avLst/>
              <a:gdLst>
                <a:gd name="connsiteX0" fmla="*/ 0 w 15028"/>
                <a:gd name="connsiteY0" fmla="*/ 23273 h 23273"/>
                <a:gd name="connsiteX1" fmla="*/ 11515 w 15028"/>
                <a:gd name="connsiteY1" fmla="*/ 0 h 23273"/>
                <a:gd name="connsiteX2" fmla="*/ 0 w 15028"/>
                <a:gd name="connsiteY2" fmla="*/ 23273 h 23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28" h="23273">
                  <a:moveTo>
                    <a:pt x="0" y="23273"/>
                  </a:moveTo>
                  <a:cubicBezTo>
                    <a:pt x="6620" y="21994"/>
                    <a:pt x="21893" y="13952"/>
                    <a:pt x="11515" y="0"/>
                  </a:cubicBezTo>
                  <a:cubicBezTo>
                    <a:pt x="3127" y="7413"/>
                    <a:pt x="5362" y="15617"/>
                    <a:pt x="0" y="23273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00EADA94-92D0-36DB-0E72-1659A7D0A824}"/>
                </a:ext>
              </a:extLst>
            </p:cNvPr>
            <p:cNvSpPr/>
            <p:nvPr/>
          </p:nvSpPr>
          <p:spPr>
            <a:xfrm>
              <a:off x="9291160" y="432658"/>
              <a:ext cx="22571" cy="23669"/>
            </a:xfrm>
            <a:custGeom>
              <a:avLst/>
              <a:gdLst>
                <a:gd name="connsiteX0" fmla="*/ 842 w 22571"/>
                <a:gd name="connsiteY0" fmla="*/ 8885 h 23669"/>
                <a:gd name="connsiteX1" fmla="*/ 13311 w 22571"/>
                <a:gd name="connsiteY1" fmla="*/ 23670 h 23669"/>
                <a:gd name="connsiteX2" fmla="*/ 22572 w 22571"/>
                <a:gd name="connsiteY2" fmla="*/ 3707 h 23669"/>
                <a:gd name="connsiteX3" fmla="*/ 842 w 22571"/>
                <a:gd name="connsiteY3" fmla="*/ 8885 h 2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571" h="23669">
                  <a:moveTo>
                    <a:pt x="842" y="8885"/>
                  </a:moveTo>
                  <a:cubicBezTo>
                    <a:pt x="-3545" y="25092"/>
                    <a:pt x="10509" y="10876"/>
                    <a:pt x="13311" y="23670"/>
                  </a:cubicBezTo>
                  <a:cubicBezTo>
                    <a:pt x="15647" y="10612"/>
                    <a:pt x="13189" y="9901"/>
                    <a:pt x="22572" y="3707"/>
                  </a:cubicBezTo>
                  <a:cubicBezTo>
                    <a:pt x="15748" y="-7463"/>
                    <a:pt x="7990" y="10307"/>
                    <a:pt x="842" y="8885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0622747D-D006-E929-00FC-C5ABA7AF8F56}"/>
                </a:ext>
              </a:extLst>
            </p:cNvPr>
            <p:cNvSpPr/>
            <p:nvPr/>
          </p:nvSpPr>
          <p:spPr>
            <a:xfrm>
              <a:off x="4980060" y="535135"/>
              <a:ext cx="74197" cy="30919"/>
            </a:xfrm>
            <a:custGeom>
              <a:avLst/>
              <a:gdLst>
                <a:gd name="connsiteX0" fmla="*/ 579 w 74197"/>
                <a:gd name="connsiteY0" fmla="*/ 20359 h 30919"/>
                <a:gd name="connsiteX1" fmla="*/ 2407 w 74197"/>
                <a:gd name="connsiteY1" fmla="*/ 30919 h 30919"/>
                <a:gd name="connsiteX2" fmla="*/ 74197 w 74197"/>
                <a:gd name="connsiteY2" fmla="*/ 12297 h 30919"/>
                <a:gd name="connsiteX3" fmla="*/ 14125 w 74197"/>
                <a:gd name="connsiteY3" fmla="*/ 802 h 30919"/>
                <a:gd name="connsiteX4" fmla="*/ 18004 w 74197"/>
                <a:gd name="connsiteY4" fmla="*/ 14916 h 30919"/>
                <a:gd name="connsiteX5" fmla="*/ 579 w 74197"/>
                <a:gd name="connsiteY5" fmla="*/ 20359 h 30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197" h="30919">
                  <a:moveTo>
                    <a:pt x="579" y="20359"/>
                  </a:moveTo>
                  <a:cubicBezTo>
                    <a:pt x="-2203" y="26817"/>
                    <a:pt x="6144" y="23954"/>
                    <a:pt x="2407" y="30919"/>
                  </a:cubicBezTo>
                  <a:cubicBezTo>
                    <a:pt x="27122" y="-498"/>
                    <a:pt x="50051" y="26797"/>
                    <a:pt x="74197" y="12297"/>
                  </a:cubicBezTo>
                  <a:cubicBezTo>
                    <a:pt x="54498" y="-1858"/>
                    <a:pt x="34332" y="-579"/>
                    <a:pt x="14125" y="802"/>
                  </a:cubicBezTo>
                  <a:cubicBezTo>
                    <a:pt x="11810" y="5229"/>
                    <a:pt x="15932" y="10144"/>
                    <a:pt x="18004" y="14916"/>
                  </a:cubicBezTo>
                  <a:cubicBezTo>
                    <a:pt x="12216" y="15587"/>
                    <a:pt x="6225" y="23771"/>
                    <a:pt x="579" y="20359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81580C8C-3F1E-E496-A058-AAF4DC20BAC3}"/>
                </a:ext>
              </a:extLst>
            </p:cNvPr>
            <p:cNvSpPr/>
            <p:nvPr/>
          </p:nvSpPr>
          <p:spPr>
            <a:xfrm>
              <a:off x="4854950" y="497219"/>
              <a:ext cx="60113" cy="33599"/>
            </a:xfrm>
            <a:custGeom>
              <a:avLst/>
              <a:gdLst>
                <a:gd name="connsiteX0" fmla="*/ 25650 w 60113"/>
                <a:gd name="connsiteY0" fmla="*/ 12581 h 33599"/>
                <a:gd name="connsiteX1" fmla="*/ 0 w 60113"/>
                <a:gd name="connsiteY1" fmla="*/ 3706 h 33599"/>
                <a:gd name="connsiteX2" fmla="*/ 29305 w 60113"/>
                <a:gd name="connsiteY2" fmla="*/ 33600 h 33599"/>
                <a:gd name="connsiteX3" fmla="*/ 60113 w 60113"/>
                <a:gd name="connsiteY3" fmla="*/ 15282 h 33599"/>
                <a:gd name="connsiteX4" fmla="*/ 25650 w 60113"/>
                <a:gd name="connsiteY4" fmla="*/ 12581 h 33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13" h="33599">
                  <a:moveTo>
                    <a:pt x="25650" y="12581"/>
                  </a:moveTo>
                  <a:cubicBezTo>
                    <a:pt x="17465" y="-2224"/>
                    <a:pt x="8834" y="-2224"/>
                    <a:pt x="0" y="3706"/>
                  </a:cubicBezTo>
                  <a:cubicBezTo>
                    <a:pt x="9504" y="23710"/>
                    <a:pt x="19699" y="18551"/>
                    <a:pt x="29305" y="33600"/>
                  </a:cubicBezTo>
                  <a:cubicBezTo>
                    <a:pt x="34585" y="9575"/>
                    <a:pt x="49045" y="23954"/>
                    <a:pt x="60113" y="15282"/>
                  </a:cubicBezTo>
                  <a:cubicBezTo>
                    <a:pt x="57940" y="16358"/>
                    <a:pt x="28533" y="-6733"/>
                    <a:pt x="25650" y="12581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1F3213AD-993C-0F76-DDBD-411DEDC709D5}"/>
                </a:ext>
              </a:extLst>
            </p:cNvPr>
            <p:cNvSpPr/>
            <p:nvPr/>
          </p:nvSpPr>
          <p:spPr>
            <a:xfrm>
              <a:off x="4907853" y="509353"/>
              <a:ext cx="84314" cy="29427"/>
            </a:xfrm>
            <a:custGeom>
              <a:avLst/>
              <a:gdLst>
                <a:gd name="connsiteX0" fmla="*/ 0 w 84314"/>
                <a:gd name="connsiteY0" fmla="*/ 26766 h 29427"/>
                <a:gd name="connsiteX1" fmla="*/ 34463 w 84314"/>
                <a:gd name="connsiteY1" fmla="*/ 29427 h 29427"/>
                <a:gd name="connsiteX2" fmla="*/ 84300 w 84314"/>
                <a:gd name="connsiteY2" fmla="*/ 22949 h 29427"/>
                <a:gd name="connsiteX3" fmla="*/ 82655 w 84314"/>
                <a:gd name="connsiteY3" fmla="*/ 5544 h 29427"/>
                <a:gd name="connsiteX4" fmla="*/ 54752 w 84314"/>
                <a:gd name="connsiteY4" fmla="*/ 0 h 29427"/>
                <a:gd name="connsiteX5" fmla="*/ 13749 w 84314"/>
                <a:gd name="connsiteY5" fmla="*/ 223 h 29427"/>
                <a:gd name="connsiteX6" fmla="*/ 19719 w 84314"/>
                <a:gd name="connsiteY6" fmla="*/ 17932 h 29427"/>
                <a:gd name="connsiteX7" fmla="*/ 0 w 84314"/>
                <a:gd name="connsiteY7" fmla="*/ 26766 h 29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4314" h="29427">
                  <a:moveTo>
                    <a:pt x="0" y="26766"/>
                  </a:moveTo>
                  <a:cubicBezTo>
                    <a:pt x="11433" y="30239"/>
                    <a:pt x="23416" y="13932"/>
                    <a:pt x="34463" y="29427"/>
                  </a:cubicBezTo>
                  <a:cubicBezTo>
                    <a:pt x="37611" y="-9179"/>
                    <a:pt x="68155" y="40596"/>
                    <a:pt x="84300" y="22949"/>
                  </a:cubicBezTo>
                  <a:cubicBezTo>
                    <a:pt x="84605" y="17262"/>
                    <a:pt x="80035" y="11089"/>
                    <a:pt x="82655" y="5544"/>
                  </a:cubicBezTo>
                  <a:cubicBezTo>
                    <a:pt x="73232" y="8042"/>
                    <a:pt x="63362" y="24776"/>
                    <a:pt x="54752" y="0"/>
                  </a:cubicBezTo>
                  <a:cubicBezTo>
                    <a:pt x="40718" y="12327"/>
                    <a:pt x="27396" y="1503"/>
                    <a:pt x="13749" y="223"/>
                  </a:cubicBezTo>
                  <a:cubicBezTo>
                    <a:pt x="11332" y="5808"/>
                    <a:pt x="17018" y="11982"/>
                    <a:pt x="19719" y="17932"/>
                  </a:cubicBezTo>
                  <a:cubicBezTo>
                    <a:pt x="13018" y="23862"/>
                    <a:pt x="6986" y="10926"/>
                    <a:pt x="0" y="26766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9565BDD4-42AF-4B54-E50E-16C4A404DF42}"/>
                </a:ext>
              </a:extLst>
            </p:cNvPr>
            <p:cNvSpPr/>
            <p:nvPr/>
          </p:nvSpPr>
          <p:spPr>
            <a:xfrm>
              <a:off x="4886550" y="455069"/>
              <a:ext cx="61920" cy="31477"/>
            </a:xfrm>
            <a:custGeom>
              <a:avLst/>
              <a:gdLst>
                <a:gd name="connsiteX0" fmla="*/ 0 w 61920"/>
                <a:gd name="connsiteY0" fmla="*/ 0 h 31477"/>
                <a:gd name="connsiteX1" fmla="*/ 61921 w 61920"/>
                <a:gd name="connsiteY1" fmla="*/ 22096 h 31477"/>
                <a:gd name="connsiteX2" fmla="*/ 0 w 61920"/>
                <a:gd name="connsiteY2" fmla="*/ 0 h 31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920" h="31477">
                  <a:moveTo>
                    <a:pt x="0" y="0"/>
                  </a:moveTo>
                  <a:cubicBezTo>
                    <a:pt x="2092" y="36616"/>
                    <a:pt x="51279" y="37367"/>
                    <a:pt x="61921" y="22096"/>
                  </a:cubicBezTo>
                  <a:cubicBezTo>
                    <a:pt x="41937" y="18176"/>
                    <a:pt x="12246" y="32189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8D540B10-A329-8242-0540-13963EE552BB}"/>
                </a:ext>
              </a:extLst>
            </p:cNvPr>
            <p:cNvSpPr/>
            <p:nvPr/>
          </p:nvSpPr>
          <p:spPr>
            <a:xfrm>
              <a:off x="5046926" y="503193"/>
              <a:ext cx="25612" cy="11176"/>
            </a:xfrm>
            <a:custGeom>
              <a:avLst/>
              <a:gdLst>
                <a:gd name="connsiteX0" fmla="*/ 0 w 25612"/>
                <a:gd name="connsiteY0" fmla="*/ 2281 h 11176"/>
                <a:gd name="connsiteX1" fmla="*/ 25609 w 25612"/>
                <a:gd name="connsiteY1" fmla="*/ 11176 h 11176"/>
                <a:gd name="connsiteX2" fmla="*/ 0 w 25612"/>
                <a:gd name="connsiteY2" fmla="*/ 2281 h 11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612" h="11176">
                  <a:moveTo>
                    <a:pt x="0" y="2281"/>
                  </a:moveTo>
                  <a:cubicBezTo>
                    <a:pt x="8489" y="7155"/>
                    <a:pt x="17039" y="9592"/>
                    <a:pt x="25609" y="11176"/>
                  </a:cubicBezTo>
                  <a:cubicBezTo>
                    <a:pt x="25914" y="-2918"/>
                    <a:pt x="7372" y="-846"/>
                    <a:pt x="0" y="2281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CDCCF529-CCC1-E300-F0D3-C65A64875094}"/>
                </a:ext>
              </a:extLst>
            </p:cNvPr>
            <p:cNvSpPr/>
            <p:nvPr/>
          </p:nvSpPr>
          <p:spPr>
            <a:xfrm>
              <a:off x="5162785" y="508622"/>
              <a:ext cx="66408" cy="35939"/>
            </a:xfrm>
            <a:custGeom>
              <a:avLst/>
              <a:gdLst>
                <a:gd name="connsiteX0" fmla="*/ 0 w 66408"/>
                <a:gd name="connsiteY0" fmla="*/ 19598 h 35939"/>
                <a:gd name="connsiteX1" fmla="*/ 66409 w 66408"/>
                <a:gd name="connsiteY1" fmla="*/ 35195 h 35939"/>
                <a:gd name="connsiteX2" fmla="*/ 45491 w 66408"/>
                <a:gd name="connsiteY2" fmla="*/ 12815 h 35939"/>
                <a:gd name="connsiteX3" fmla="*/ 19252 w 66408"/>
                <a:gd name="connsiteY3" fmla="*/ 24573 h 35939"/>
                <a:gd name="connsiteX4" fmla="*/ 13546 w 66408"/>
                <a:gd name="connsiteY4" fmla="*/ 0 h 35939"/>
                <a:gd name="connsiteX5" fmla="*/ 0 w 66408"/>
                <a:gd name="connsiteY5" fmla="*/ 19598 h 35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408" h="35939">
                  <a:moveTo>
                    <a:pt x="0" y="19598"/>
                  </a:moveTo>
                  <a:cubicBezTo>
                    <a:pt x="13221" y="34504"/>
                    <a:pt x="45471" y="37631"/>
                    <a:pt x="66409" y="35195"/>
                  </a:cubicBezTo>
                  <a:cubicBezTo>
                    <a:pt x="57940" y="15130"/>
                    <a:pt x="48273" y="36454"/>
                    <a:pt x="45491" y="12815"/>
                  </a:cubicBezTo>
                  <a:cubicBezTo>
                    <a:pt x="43176" y="37631"/>
                    <a:pt x="28066" y="7514"/>
                    <a:pt x="19252" y="24573"/>
                  </a:cubicBezTo>
                  <a:cubicBezTo>
                    <a:pt x="11413" y="14500"/>
                    <a:pt x="26096" y="650"/>
                    <a:pt x="13546" y="0"/>
                  </a:cubicBezTo>
                  <a:cubicBezTo>
                    <a:pt x="16978" y="18440"/>
                    <a:pt x="10784" y="21994"/>
                    <a:pt x="0" y="19598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8927A288-2214-8362-E900-6FCABE29E251}"/>
                </a:ext>
              </a:extLst>
            </p:cNvPr>
            <p:cNvSpPr/>
            <p:nvPr/>
          </p:nvSpPr>
          <p:spPr>
            <a:xfrm>
              <a:off x="5159488" y="484334"/>
              <a:ext cx="26751" cy="19203"/>
            </a:xfrm>
            <a:custGeom>
              <a:avLst/>
              <a:gdLst>
                <a:gd name="connsiteX0" fmla="*/ 7 w 26751"/>
                <a:gd name="connsiteY0" fmla="*/ 9159 h 19203"/>
                <a:gd name="connsiteX1" fmla="*/ 25657 w 26751"/>
                <a:gd name="connsiteY1" fmla="*/ 18075 h 19203"/>
                <a:gd name="connsiteX2" fmla="*/ 15401 w 26751"/>
                <a:gd name="connsiteY2" fmla="*/ 0 h 19203"/>
                <a:gd name="connsiteX3" fmla="*/ 7 w 26751"/>
                <a:gd name="connsiteY3" fmla="*/ 9159 h 19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751" h="19203">
                  <a:moveTo>
                    <a:pt x="7" y="9159"/>
                  </a:moveTo>
                  <a:cubicBezTo>
                    <a:pt x="-419" y="28046"/>
                    <a:pt x="18488" y="13647"/>
                    <a:pt x="25657" y="18075"/>
                  </a:cubicBezTo>
                  <a:cubicBezTo>
                    <a:pt x="30551" y="5442"/>
                    <a:pt x="17574" y="13241"/>
                    <a:pt x="15401" y="0"/>
                  </a:cubicBezTo>
                  <a:cubicBezTo>
                    <a:pt x="7562" y="13911"/>
                    <a:pt x="9552" y="17770"/>
                    <a:pt x="7" y="9159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490D8E13-FD34-5289-7147-F2C49A4EBC42}"/>
                </a:ext>
              </a:extLst>
            </p:cNvPr>
            <p:cNvSpPr/>
            <p:nvPr/>
          </p:nvSpPr>
          <p:spPr>
            <a:xfrm>
              <a:off x="5233499" y="532486"/>
              <a:ext cx="44901" cy="25888"/>
            </a:xfrm>
            <a:custGeom>
              <a:avLst/>
              <a:gdLst>
                <a:gd name="connsiteX0" fmla="*/ 0 w 44901"/>
                <a:gd name="connsiteY0" fmla="*/ 11636 h 25888"/>
                <a:gd name="connsiteX1" fmla="*/ 44902 w 44901"/>
                <a:gd name="connsiteY1" fmla="*/ 25486 h 25888"/>
                <a:gd name="connsiteX2" fmla="*/ 0 w 44901"/>
                <a:gd name="connsiteY2" fmla="*/ 11636 h 25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901" h="25888">
                  <a:moveTo>
                    <a:pt x="0" y="11636"/>
                  </a:moveTo>
                  <a:cubicBezTo>
                    <a:pt x="14784" y="23536"/>
                    <a:pt x="29752" y="27212"/>
                    <a:pt x="44902" y="25486"/>
                  </a:cubicBezTo>
                  <a:cubicBezTo>
                    <a:pt x="39094" y="-17608"/>
                    <a:pt x="14317" y="5665"/>
                    <a:pt x="0" y="11636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793EE910-E887-29C5-FF7D-6A0679AB0F44}"/>
                </a:ext>
              </a:extLst>
            </p:cNvPr>
            <p:cNvSpPr/>
            <p:nvPr/>
          </p:nvSpPr>
          <p:spPr>
            <a:xfrm>
              <a:off x="5465219" y="577285"/>
              <a:ext cx="23760" cy="13939"/>
            </a:xfrm>
            <a:custGeom>
              <a:avLst/>
              <a:gdLst>
                <a:gd name="connsiteX0" fmla="*/ 0 w 23760"/>
                <a:gd name="connsiteY0" fmla="*/ 12429 h 13939"/>
                <a:gd name="connsiteX1" fmla="*/ 23761 w 23760"/>
                <a:gd name="connsiteY1" fmla="*/ 10845 h 13939"/>
                <a:gd name="connsiteX2" fmla="*/ 17628 w 23760"/>
                <a:gd name="connsiteY2" fmla="*/ 0 h 13939"/>
                <a:gd name="connsiteX3" fmla="*/ 0 w 23760"/>
                <a:gd name="connsiteY3" fmla="*/ 12429 h 1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760" h="13939">
                  <a:moveTo>
                    <a:pt x="0" y="12429"/>
                  </a:moveTo>
                  <a:cubicBezTo>
                    <a:pt x="6296" y="16003"/>
                    <a:pt x="12693" y="12307"/>
                    <a:pt x="23761" y="10845"/>
                  </a:cubicBezTo>
                  <a:cubicBezTo>
                    <a:pt x="21730" y="7250"/>
                    <a:pt x="19699" y="3574"/>
                    <a:pt x="17628" y="0"/>
                  </a:cubicBezTo>
                  <a:cubicBezTo>
                    <a:pt x="11393" y="16084"/>
                    <a:pt x="6133" y="345"/>
                    <a:pt x="0" y="12429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8B7E6616-31F6-AE08-0750-CA0A3ED0745D}"/>
                </a:ext>
              </a:extLst>
            </p:cNvPr>
            <p:cNvSpPr/>
            <p:nvPr/>
          </p:nvSpPr>
          <p:spPr>
            <a:xfrm>
              <a:off x="5575981" y="547574"/>
              <a:ext cx="25045" cy="20575"/>
            </a:xfrm>
            <a:custGeom>
              <a:avLst/>
              <a:gdLst>
                <a:gd name="connsiteX0" fmla="*/ 13546 w 25045"/>
                <a:gd name="connsiteY0" fmla="*/ 0 h 20575"/>
                <a:gd name="connsiteX1" fmla="*/ 0 w 25045"/>
                <a:gd name="connsiteY1" fmla="*/ 19699 h 20575"/>
                <a:gd name="connsiteX2" fmla="*/ 23984 w 25045"/>
                <a:gd name="connsiteY2" fmla="*/ 11190 h 20575"/>
                <a:gd name="connsiteX3" fmla="*/ 13546 w 25045"/>
                <a:gd name="connsiteY3" fmla="*/ 0 h 20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045" h="20575">
                  <a:moveTo>
                    <a:pt x="13546" y="0"/>
                  </a:moveTo>
                  <a:cubicBezTo>
                    <a:pt x="9037" y="6560"/>
                    <a:pt x="4508" y="13139"/>
                    <a:pt x="0" y="19699"/>
                  </a:cubicBezTo>
                  <a:cubicBezTo>
                    <a:pt x="10886" y="25751"/>
                    <a:pt x="11657" y="-2011"/>
                    <a:pt x="23984" y="11190"/>
                  </a:cubicBezTo>
                  <a:cubicBezTo>
                    <a:pt x="28777" y="2478"/>
                    <a:pt x="15922" y="5280"/>
                    <a:pt x="13546" y="0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E7AD9AC8-AEA9-E0DE-EAE2-A75CFC1901EA}"/>
                </a:ext>
              </a:extLst>
            </p:cNvPr>
            <p:cNvSpPr/>
            <p:nvPr/>
          </p:nvSpPr>
          <p:spPr>
            <a:xfrm>
              <a:off x="5713977" y="568549"/>
              <a:ext cx="27903" cy="21591"/>
            </a:xfrm>
            <a:custGeom>
              <a:avLst/>
              <a:gdLst>
                <a:gd name="connsiteX0" fmla="*/ 0 w 27903"/>
                <a:gd name="connsiteY0" fmla="*/ 2542 h 21591"/>
                <a:gd name="connsiteX1" fmla="*/ 23172 w 27903"/>
                <a:gd name="connsiteY1" fmla="*/ 21591 h 21591"/>
                <a:gd name="connsiteX2" fmla="*/ 27904 w 27903"/>
                <a:gd name="connsiteY2" fmla="*/ 8086 h 21591"/>
                <a:gd name="connsiteX3" fmla="*/ 0 w 27903"/>
                <a:gd name="connsiteY3" fmla="*/ 2542 h 21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903" h="21591">
                  <a:moveTo>
                    <a:pt x="0" y="2542"/>
                  </a:moveTo>
                  <a:cubicBezTo>
                    <a:pt x="2884" y="35259"/>
                    <a:pt x="13241" y="-13847"/>
                    <a:pt x="23172" y="21591"/>
                  </a:cubicBezTo>
                  <a:cubicBezTo>
                    <a:pt x="23924" y="17002"/>
                    <a:pt x="24716" y="12534"/>
                    <a:pt x="27904" y="8086"/>
                  </a:cubicBezTo>
                  <a:cubicBezTo>
                    <a:pt x="19049" y="-8161"/>
                    <a:pt x="9281" y="5629"/>
                    <a:pt x="0" y="2542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71866DBA-351A-302A-8D85-001C0E5B0D93}"/>
                </a:ext>
              </a:extLst>
            </p:cNvPr>
            <p:cNvSpPr/>
            <p:nvPr/>
          </p:nvSpPr>
          <p:spPr>
            <a:xfrm>
              <a:off x="5916202" y="560551"/>
              <a:ext cx="61073" cy="45247"/>
            </a:xfrm>
            <a:custGeom>
              <a:avLst/>
              <a:gdLst>
                <a:gd name="connsiteX0" fmla="*/ 2667 w 61073"/>
                <a:gd name="connsiteY0" fmla="*/ 16023 h 45247"/>
                <a:gd name="connsiteX1" fmla="*/ 4677 w 61073"/>
                <a:gd name="connsiteY1" fmla="*/ 19598 h 45247"/>
                <a:gd name="connsiteX2" fmla="*/ 1793 w 61073"/>
                <a:gd name="connsiteY2" fmla="*/ 43562 h 45247"/>
                <a:gd name="connsiteX3" fmla="*/ 23320 w 61073"/>
                <a:gd name="connsiteY3" fmla="*/ 45247 h 45247"/>
                <a:gd name="connsiteX4" fmla="*/ 56139 w 61073"/>
                <a:gd name="connsiteY4" fmla="*/ 30544 h 45247"/>
                <a:gd name="connsiteX5" fmla="*/ 61074 w 61073"/>
                <a:gd name="connsiteY5" fmla="*/ 10215 h 45247"/>
                <a:gd name="connsiteX6" fmla="*/ 24153 w 61073"/>
                <a:gd name="connsiteY6" fmla="*/ 17750 h 45247"/>
                <a:gd name="connsiteX7" fmla="*/ 18182 w 61073"/>
                <a:gd name="connsiteY7" fmla="*/ 0 h 45247"/>
                <a:gd name="connsiteX8" fmla="*/ 2667 w 61073"/>
                <a:gd name="connsiteY8" fmla="*/ 16023 h 45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073" h="45247">
                  <a:moveTo>
                    <a:pt x="2667" y="16023"/>
                  </a:moveTo>
                  <a:cubicBezTo>
                    <a:pt x="-2817" y="11373"/>
                    <a:pt x="1326" y="25020"/>
                    <a:pt x="4677" y="19598"/>
                  </a:cubicBezTo>
                  <a:cubicBezTo>
                    <a:pt x="8272" y="28026"/>
                    <a:pt x="2748" y="35560"/>
                    <a:pt x="1793" y="43562"/>
                  </a:cubicBezTo>
                  <a:cubicBezTo>
                    <a:pt x="8942" y="45572"/>
                    <a:pt x="16639" y="29894"/>
                    <a:pt x="23320" y="45247"/>
                  </a:cubicBezTo>
                  <a:cubicBezTo>
                    <a:pt x="33028" y="11962"/>
                    <a:pt x="44096" y="34464"/>
                    <a:pt x="56139" y="30544"/>
                  </a:cubicBezTo>
                  <a:cubicBezTo>
                    <a:pt x="65988" y="24411"/>
                    <a:pt x="51244" y="16369"/>
                    <a:pt x="61074" y="10215"/>
                  </a:cubicBezTo>
                  <a:cubicBezTo>
                    <a:pt x="48625" y="18664"/>
                    <a:pt x="36805" y="3188"/>
                    <a:pt x="24153" y="17750"/>
                  </a:cubicBezTo>
                  <a:cubicBezTo>
                    <a:pt x="20193" y="11677"/>
                    <a:pt x="22589" y="6093"/>
                    <a:pt x="18182" y="0"/>
                  </a:cubicBezTo>
                  <a:cubicBezTo>
                    <a:pt x="18121" y="11048"/>
                    <a:pt x="8597" y="16877"/>
                    <a:pt x="2667" y="16023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29E189F7-133A-AC51-594B-6D73B361871A}"/>
                </a:ext>
              </a:extLst>
            </p:cNvPr>
            <p:cNvSpPr/>
            <p:nvPr/>
          </p:nvSpPr>
          <p:spPr>
            <a:xfrm>
              <a:off x="6269515" y="599137"/>
              <a:ext cx="35034" cy="19684"/>
            </a:xfrm>
            <a:custGeom>
              <a:avLst/>
              <a:gdLst>
                <a:gd name="connsiteX0" fmla="*/ 0 w 35034"/>
                <a:gd name="connsiteY0" fmla="*/ 15028 h 19684"/>
                <a:gd name="connsiteX1" fmla="*/ 34443 w 35034"/>
                <a:gd name="connsiteY1" fmla="*/ 17709 h 19684"/>
                <a:gd name="connsiteX2" fmla="*/ 28533 w 35034"/>
                <a:gd name="connsiteY2" fmla="*/ 0 h 19684"/>
                <a:gd name="connsiteX3" fmla="*/ 0 w 35034"/>
                <a:gd name="connsiteY3" fmla="*/ 15028 h 19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034" h="19684">
                  <a:moveTo>
                    <a:pt x="0" y="15028"/>
                  </a:moveTo>
                  <a:cubicBezTo>
                    <a:pt x="11007" y="31417"/>
                    <a:pt x="23578" y="-2315"/>
                    <a:pt x="34443" y="17709"/>
                  </a:cubicBezTo>
                  <a:cubicBezTo>
                    <a:pt x="36880" y="12124"/>
                    <a:pt x="31174" y="5950"/>
                    <a:pt x="28533" y="0"/>
                  </a:cubicBezTo>
                  <a:cubicBezTo>
                    <a:pt x="18501" y="20369"/>
                    <a:pt x="9951" y="-5402"/>
                    <a:pt x="0" y="15028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D514202A-1169-F9F1-D747-B9A43A4F59D1}"/>
                </a:ext>
              </a:extLst>
            </p:cNvPr>
            <p:cNvSpPr/>
            <p:nvPr/>
          </p:nvSpPr>
          <p:spPr>
            <a:xfrm>
              <a:off x="6496318" y="607626"/>
              <a:ext cx="27885" cy="11943"/>
            </a:xfrm>
            <a:custGeom>
              <a:avLst/>
              <a:gdLst>
                <a:gd name="connsiteX0" fmla="*/ 2 w 27885"/>
                <a:gd name="connsiteY0" fmla="*/ 0 h 11943"/>
                <a:gd name="connsiteX1" fmla="*/ 27885 w 27885"/>
                <a:gd name="connsiteY1" fmla="*/ 5605 h 11943"/>
                <a:gd name="connsiteX2" fmla="*/ 2 w 27885"/>
                <a:gd name="connsiteY2" fmla="*/ 0 h 11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885" h="11943">
                  <a:moveTo>
                    <a:pt x="2" y="0"/>
                  </a:moveTo>
                  <a:cubicBezTo>
                    <a:pt x="-242" y="13099"/>
                    <a:pt x="27093" y="16105"/>
                    <a:pt x="27885" y="5605"/>
                  </a:cubicBezTo>
                  <a:cubicBezTo>
                    <a:pt x="18645" y="2640"/>
                    <a:pt x="9059" y="9707"/>
                    <a:pt x="2" y="0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1B31650C-7AFD-331F-28D6-6E3690FDEDC3}"/>
                </a:ext>
              </a:extLst>
            </p:cNvPr>
            <p:cNvSpPr/>
            <p:nvPr/>
          </p:nvSpPr>
          <p:spPr>
            <a:xfrm>
              <a:off x="6697272" y="663775"/>
              <a:ext cx="17444" cy="29390"/>
            </a:xfrm>
            <a:custGeom>
              <a:avLst/>
              <a:gdLst>
                <a:gd name="connsiteX0" fmla="*/ 12327 w 17444"/>
                <a:gd name="connsiteY0" fmla="*/ 29390 h 29390"/>
                <a:gd name="connsiteX1" fmla="*/ 17445 w 17444"/>
                <a:gd name="connsiteY1" fmla="*/ 2177 h 29390"/>
                <a:gd name="connsiteX2" fmla="*/ 0 w 17444"/>
                <a:gd name="connsiteY2" fmla="*/ 7680 h 29390"/>
                <a:gd name="connsiteX3" fmla="*/ 12936 w 17444"/>
                <a:gd name="connsiteY3" fmla="*/ 8757 h 29390"/>
                <a:gd name="connsiteX4" fmla="*/ 12327 w 17444"/>
                <a:gd name="connsiteY4" fmla="*/ 29390 h 29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44" h="29390">
                  <a:moveTo>
                    <a:pt x="12327" y="29390"/>
                  </a:moveTo>
                  <a:cubicBezTo>
                    <a:pt x="15800" y="20495"/>
                    <a:pt x="15272" y="11194"/>
                    <a:pt x="17445" y="2177"/>
                  </a:cubicBezTo>
                  <a:cubicBezTo>
                    <a:pt x="11840" y="-2717"/>
                    <a:pt x="5930" y="1304"/>
                    <a:pt x="0" y="7680"/>
                  </a:cubicBezTo>
                  <a:cubicBezTo>
                    <a:pt x="3940" y="19723"/>
                    <a:pt x="8651" y="7944"/>
                    <a:pt x="12936" y="8757"/>
                  </a:cubicBezTo>
                  <a:cubicBezTo>
                    <a:pt x="16693" y="16027"/>
                    <a:pt x="-1077" y="15154"/>
                    <a:pt x="12327" y="29390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0ACD0197-F3C7-3817-A33D-0C94F6E9AB3A}"/>
                </a:ext>
              </a:extLst>
            </p:cNvPr>
            <p:cNvSpPr/>
            <p:nvPr/>
          </p:nvSpPr>
          <p:spPr>
            <a:xfrm>
              <a:off x="7541444" y="657623"/>
              <a:ext cx="22623" cy="15437"/>
            </a:xfrm>
            <a:custGeom>
              <a:avLst/>
              <a:gdLst>
                <a:gd name="connsiteX0" fmla="*/ 132 w 22623"/>
                <a:gd name="connsiteY0" fmla="*/ 23 h 15437"/>
                <a:gd name="connsiteX1" fmla="*/ 21212 w 22623"/>
                <a:gd name="connsiteY1" fmla="*/ 15437 h 15437"/>
                <a:gd name="connsiteX2" fmla="*/ 21415 w 22623"/>
                <a:gd name="connsiteY2" fmla="*/ 8573 h 15437"/>
                <a:gd name="connsiteX3" fmla="*/ 17353 w 22623"/>
                <a:gd name="connsiteY3" fmla="*/ 1384 h 15437"/>
                <a:gd name="connsiteX4" fmla="*/ 132 w 22623"/>
                <a:gd name="connsiteY4" fmla="*/ 23 h 15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623" h="15437">
                  <a:moveTo>
                    <a:pt x="132" y="23"/>
                  </a:moveTo>
                  <a:cubicBezTo>
                    <a:pt x="-1676" y="18504"/>
                    <a:pt x="15607" y="5872"/>
                    <a:pt x="21212" y="15437"/>
                  </a:cubicBezTo>
                  <a:cubicBezTo>
                    <a:pt x="23527" y="13325"/>
                    <a:pt x="22552" y="10969"/>
                    <a:pt x="21415" y="8573"/>
                  </a:cubicBezTo>
                  <a:cubicBezTo>
                    <a:pt x="20075" y="6197"/>
                    <a:pt x="18734" y="3821"/>
                    <a:pt x="17353" y="1384"/>
                  </a:cubicBezTo>
                  <a:cubicBezTo>
                    <a:pt x="11281" y="11213"/>
                    <a:pt x="5879" y="-586"/>
                    <a:pt x="132" y="23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DF8D5F03-EE66-A10B-6ADA-4669C4EB9BB0}"/>
                </a:ext>
              </a:extLst>
            </p:cNvPr>
            <p:cNvSpPr/>
            <p:nvPr/>
          </p:nvSpPr>
          <p:spPr>
            <a:xfrm>
              <a:off x="8797597" y="517497"/>
              <a:ext cx="12850" cy="30848"/>
            </a:xfrm>
            <a:custGeom>
              <a:avLst/>
              <a:gdLst>
                <a:gd name="connsiteX0" fmla="*/ 3367 w 12850"/>
                <a:gd name="connsiteY0" fmla="*/ 30848 h 30848"/>
                <a:gd name="connsiteX1" fmla="*/ 12851 w 12850"/>
                <a:gd name="connsiteY1" fmla="*/ 3960 h 30848"/>
                <a:gd name="connsiteX2" fmla="*/ 6494 w 12850"/>
                <a:gd name="connsiteY2" fmla="*/ 0 h 30848"/>
                <a:gd name="connsiteX3" fmla="*/ 1945 w 12850"/>
                <a:gd name="connsiteY3" fmla="*/ 6560 h 30848"/>
                <a:gd name="connsiteX4" fmla="*/ 3367 w 12850"/>
                <a:gd name="connsiteY4" fmla="*/ 30848 h 30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50" h="30848">
                  <a:moveTo>
                    <a:pt x="3367" y="30848"/>
                  </a:moveTo>
                  <a:cubicBezTo>
                    <a:pt x="14983" y="22583"/>
                    <a:pt x="1234" y="12307"/>
                    <a:pt x="12851" y="3960"/>
                  </a:cubicBezTo>
                  <a:cubicBezTo>
                    <a:pt x="10759" y="1726"/>
                    <a:pt x="8525" y="3716"/>
                    <a:pt x="6494" y="0"/>
                  </a:cubicBezTo>
                  <a:cubicBezTo>
                    <a:pt x="4971" y="2234"/>
                    <a:pt x="3468" y="4447"/>
                    <a:pt x="1945" y="6560"/>
                  </a:cubicBezTo>
                  <a:cubicBezTo>
                    <a:pt x="13094" y="15516"/>
                    <a:pt x="-7722" y="21933"/>
                    <a:pt x="3367" y="30848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F75C7FE8-D59A-6227-1A00-B09EF94D8770}"/>
                </a:ext>
              </a:extLst>
            </p:cNvPr>
            <p:cNvSpPr/>
            <p:nvPr/>
          </p:nvSpPr>
          <p:spPr>
            <a:xfrm>
              <a:off x="8895763" y="547101"/>
              <a:ext cx="13712" cy="31238"/>
            </a:xfrm>
            <a:custGeom>
              <a:avLst/>
              <a:gdLst>
                <a:gd name="connsiteX0" fmla="*/ 1624 w 13712"/>
                <a:gd name="connsiteY0" fmla="*/ 26000 h 31238"/>
                <a:gd name="connsiteX1" fmla="*/ 12895 w 13712"/>
                <a:gd name="connsiteY1" fmla="*/ 9612 h 31238"/>
                <a:gd name="connsiteX2" fmla="*/ 0 w 13712"/>
                <a:gd name="connsiteY2" fmla="*/ 8576 h 31238"/>
                <a:gd name="connsiteX3" fmla="*/ 1624 w 13712"/>
                <a:gd name="connsiteY3" fmla="*/ 26000 h 31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12" h="31238">
                  <a:moveTo>
                    <a:pt x="1624" y="26000"/>
                  </a:moveTo>
                  <a:cubicBezTo>
                    <a:pt x="13221" y="46532"/>
                    <a:pt x="934" y="-624"/>
                    <a:pt x="12895" y="9612"/>
                  </a:cubicBezTo>
                  <a:cubicBezTo>
                    <a:pt x="17161" y="-2512"/>
                    <a:pt x="3513" y="-3508"/>
                    <a:pt x="0" y="8576"/>
                  </a:cubicBezTo>
                  <a:cubicBezTo>
                    <a:pt x="4853" y="14729"/>
                    <a:pt x="5909" y="20578"/>
                    <a:pt x="1624" y="26000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71" name="Graphic 4" descr="A curved brushstroke">
            <a:extLst>
              <a:ext uri="{FF2B5EF4-FFF2-40B4-BE49-F238E27FC236}">
                <a16:creationId xmlns:a16="http://schemas.microsoft.com/office/drawing/2014/main" id="{4BE4BA7F-A40A-B0C8-E5C7-204F3E1EB6AA}"/>
              </a:ext>
            </a:extLst>
          </p:cNvPr>
          <p:cNvGrpSpPr/>
          <p:nvPr/>
        </p:nvGrpSpPr>
        <p:grpSpPr>
          <a:xfrm rot="20020351">
            <a:off x="142742" y="129240"/>
            <a:ext cx="1350806" cy="1737078"/>
            <a:chOff x="3040836" y="401089"/>
            <a:chExt cx="2019208" cy="1484326"/>
          </a:xfrm>
          <a:solidFill>
            <a:schemeClr val="bg1"/>
          </a:solidFill>
        </p:grpSpPr>
        <p:sp>
          <p:nvSpPr>
            <p:cNvPr id="372" name="Freeform: Shape 371">
              <a:extLst>
                <a:ext uri="{FF2B5EF4-FFF2-40B4-BE49-F238E27FC236}">
                  <a16:creationId xmlns:a16="http://schemas.microsoft.com/office/drawing/2014/main" id="{B821ABFE-8A9B-4F48-8701-9595911E6C77}"/>
                </a:ext>
              </a:extLst>
            </p:cNvPr>
            <p:cNvSpPr/>
            <p:nvPr/>
          </p:nvSpPr>
          <p:spPr>
            <a:xfrm>
              <a:off x="3146664" y="1316730"/>
              <a:ext cx="19272" cy="14570"/>
            </a:xfrm>
            <a:custGeom>
              <a:avLst/>
              <a:gdLst>
                <a:gd name="connsiteX0" fmla="*/ 0 w 19272"/>
                <a:gd name="connsiteY0" fmla="*/ 4007 h 14570"/>
                <a:gd name="connsiteX1" fmla="*/ 19273 w 19272"/>
                <a:gd name="connsiteY1" fmla="*/ 8963 h 14570"/>
                <a:gd name="connsiteX2" fmla="*/ 0 w 19272"/>
                <a:gd name="connsiteY2" fmla="*/ 4007 h 14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272" h="14570">
                  <a:moveTo>
                    <a:pt x="0" y="4007"/>
                  </a:moveTo>
                  <a:cubicBezTo>
                    <a:pt x="6072" y="16639"/>
                    <a:pt x="12530" y="17492"/>
                    <a:pt x="19273" y="8963"/>
                  </a:cubicBezTo>
                  <a:cubicBezTo>
                    <a:pt x="12774" y="8861"/>
                    <a:pt x="6763" y="-7284"/>
                    <a:pt x="0" y="4007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3" name="Freeform: Shape 372">
              <a:extLst>
                <a:ext uri="{FF2B5EF4-FFF2-40B4-BE49-F238E27FC236}">
                  <a16:creationId xmlns:a16="http://schemas.microsoft.com/office/drawing/2014/main" id="{4BFC01C8-684A-521A-C5F1-A8158F9FC4B2}"/>
                </a:ext>
              </a:extLst>
            </p:cNvPr>
            <p:cNvSpPr/>
            <p:nvPr/>
          </p:nvSpPr>
          <p:spPr>
            <a:xfrm>
              <a:off x="3164921" y="1280534"/>
              <a:ext cx="19272" cy="15419"/>
            </a:xfrm>
            <a:custGeom>
              <a:avLst/>
              <a:gdLst>
                <a:gd name="connsiteX0" fmla="*/ 0 w 19272"/>
                <a:gd name="connsiteY0" fmla="*/ 7141 h 15419"/>
                <a:gd name="connsiteX1" fmla="*/ 19273 w 19272"/>
                <a:gd name="connsiteY1" fmla="*/ 12035 h 15419"/>
                <a:gd name="connsiteX2" fmla="*/ 0 w 19272"/>
                <a:gd name="connsiteY2" fmla="*/ 7141 h 15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272" h="15419">
                  <a:moveTo>
                    <a:pt x="0" y="7141"/>
                  </a:moveTo>
                  <a:cubicBezTo>
                    <a:pt x="6580" y="3770"/>
                    <a:pt x="12469" y="22921"/>
                    <a:pt x="19273" y="12035"/>
                  </a:cubicBezTo>
                  <a:cubicBezTo>
                    <a:pt x="12937" y="7364"/>
                    <a:pt x="6966" y="-9411"/>
                    <a:pt x="0" y="7141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4" name="Freeform: Shape 373">
              <a:extLst>
                <a:ext uri="{FF2B5EF4-FFF2-40B4-BE49-F238E27FC236}">
                  <a16:creationId xmlns:a16="http://schemas.microsoft.com/office/drawing/2014/main" id="{D3BAB32A-15F1-6907-1189-2D854472E51A}"/>
                </a:ext>
              </a:extLst>
            </p:cNvPr>
            <p:cNvSpPr/>
            <p:nvPr/>
          </p:nvSpPr>
          <p:spPr>
            <a:xfrm>
              <a:off x="3214717" y="1336902"/>
              <a:ext cx="17424" cy="19928"/>
            </a:xfrm>
            <a:custGeom>
              <a:avLst/>
              <a:gdLst>
                <a:gd name="connsiteX0" fmla="*/ 0 w 17424"/>
                <a:gd name="connsiteY0" fmla="*/ 16734 h 19928"/>
                <a:gd name="connsiteX1" fmla="*/ 17425 w 17424"/>
                <a:gd name="connsiteY1" fmla="*/ 11190 h 19928"/>
                <a:gd name="connsiteX2" fmla="*/ 7006 w 17424"/>
                <a:gd name="connsiteY2" fmla="*/ 0 h 19928"/>
                <a:gd name="connsiteX3" fmla="*/ 0 w 17424"/>
                <a:gd name="connsiteY3" fmla="*/ 16734 h 19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24" h="19928">
                  <a:moveTo>
                    <a:pt x="0" y="16734"/>
                  </a:moveTo>
                  <a:cubicBezTo>
                    <a:pt x="6742" y="25386"/>
                    <a:pt x="7189" y="14033"/>
                    <a:pt x="17425" y="11190"/>
                  </a:cubicBezTo>
                  <a:cubicBezTo>
                    <a:pt x="14094" y="2214"/>
                    <a:pt x="10479" y="3879"/>
                    <a:pt x="7006" y="0"/>
                  </a:cubicBezTo>
                  <a:cubicBezTo>
                    <a:pt x="2681" y="5423"/>
                    <a:pt x="4712" y="11332"/>
                    <a:pt x="0" y="16734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5" name="Freeform: Shape 374">
              <a:extLst>
                <a:ext uri="{FF2B5EF4-FFF2-40B4-BE49-F238E27FC236}">
                  <a16:creationId xmlns:a16="http://schemas.microsoft.com/office/drawing/2014/main" id="{1542026E-CACB-61DD-A72D-025FDB80B623}"/>
                </a:ext>
              </a:extLst>
            </p:cNvPr>
            <p:cNvSpPr/>
            <p:nvPr/>
          </p:nvSpPr>
          <p:spPr>
            <a:xfrm>
              <a:off x="3403809" y="1656060"/>
              <a:ext cx="21526" cy="23405"/>
            </a:xfrm>
            <a:custGeom>
              <a:avLst/>
              <a:gdLst>
                <a:gd name="connsiteX0" fmla="*/ 0 w 21526"/>
                <a:gd name="connsiteY0" fmla="*/ 8986 h 23405"/>
                <a:gd name="connsiteX1" fmla="*/ 8184 w 21526"/>
                <a:gd name="connsiteY1" fmla="*/ 23405 h 23405"/>
                <a:gd name="connsiteX2" fmla="*/ 21527 w 21526"/>
                <a:gd name="connsiteY2" fmla="*/ 10652 h 23405"/>
                <a:gd name="connsiteX3" fmla="*/ 0 w 21526"/>
                <a:gd name="connsiteY3" fmla="*/ 8986 h 23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526" h="23405">
                  <a:moveTo>
                    <a:pt x="0" y="8986"/>
                  </a:moveTo>
                  <a:cubicBezTo>
                    <a:pt x="2721" y="13698"/>
                    <a:pt x="5463" y="18592"/>
                    <a:pt x="8184" y="23405"/>
                  </a:cubicBezTo>
                  <a:cubicBezTo>
                    <a:pt x="12875" y="11159"/>
                    <a:pt x="16917" y="20034"/>
                    <a:pt x="21527" y="10652"/>
                  </a:cubicBezTo>
                  <a:cubicBezTo>
                    <a:pt x="14764" y="-2975"/>
                    <a:pt x="7575" y="-3524"/>
                    <a:pt x="0" y="8986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6" name="Freeform: Shape 375">
              <a:extLst>
                <a:ext uri="{FF2B5EF4-FFF2-40B4-BE49-F238E27FC236}">
                  <a16:creationId xmlns:a16="http://schemas.microsoft.com/office/drawing/2014/main" id="{F27C38F1-B3F0-5BB7-B312-B52EB15FC0FA}"/>
                </a:ext>
              </a:extLst>
            </p:cNvPr>
            <p:cNvSpPr/>
            <p:nvPr/>
          </p:nvSpPr>
          <p:spPr>
            <a:xfrm>
              <a:off x="3200839" y="1287309"/>
              <a:ext cx="15335" cy="22258"/>
            </a:xfrm>
            <a:custGeom>
              <a:avLst/>
              <a:gdLst>
                <a:gd name="connsiteX0" fmla="*/ 556 w 15335"/>
                <a:gd name="connsiteY0" fmla="*/ 6641 h 22258"/>
                <a:gd name="connsiteX1" fmla="*/ 15320 w 15335"/>
                <a:gd name="connsiteY1" fmla="*/ 18156 h 22258"/>
                <a:gd name="connsiteX2" fmla="*/ 5105 w 15335"/>
                <a:gd name="connsiteY2" fmla="*/ 0 h 22258"/>
                <a:gd name="connsiteX3" fmla="*/ 556 w 15335"/>
                <a:gd name="connsiteY3" fmla="*/ 6641 h 2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335" h="22258">
                  <a:moveTo>
                    <a:pt x="556" y="6641"/>
                  </a:moveTo>
                  <a:cubicBezTo>
                    <a:pt x="-2958" y="16551"/>
                    <a:pt x="11177" y="28777"/>
                    <a:pt x="15320" y="18156"/>
                  </a:cubicBezTo>
                  <a:cubicBezTo>
                    <a:pt x="15665" y="5057"/>
                    <a:pt x="10304" y="13546"/>
                    <a:pt x="5105" y="0"/>
                  </a:cubicBezTo>
                  <a:cubicBezTo>
                    <a:pt x="4353" y="5199"/>
                    <a:pt x="3480" y="10296"/>
                    <a:pt x="556" y="6641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7" name="Freeform: Shape 376">
              <a:extLst>
                <a:ext uri="{FF2B5EF4-FFF2-40B4-BE49-F238E27FC236}">
                  <a16:creationId xmlns:a16="http://schemas.microsoft.com/office/drawing/2014/main" id="{7F84FDD3-9106-65BC-21E4-FAE773AFDEC1}"/>
                </a:ext>
              </a:extLst>
            </p:cNvPr>
            <p:cNvSpPr/>
            <p:nvPr/>
          </p:nvSpPr>
          <p:spPr>
            <a:xfrm>
              <a:off x="3433744" y="1661148"/>
              <a:ext cx="14375" cy="34727"/>
            </a:xfrm>
            <a:custGeom>
              <a:avLst/>
              <a:gdLst>
                <a:gd name="connsiteX0" fmla="*/ 0 w 14375"/>
                <a:gd name="connsiteY0" fmla="*/ 13099 h 34727"/>
                <a:gd name="connsiteX1" fmla="*/ 12307 w 14375"/>
                <a:gd name="connsiteY1" fmla="*/ 34727 h 34727"/>
                <a:gd name="connsiteX2" fmla="*/ 9037 w 14375"/>
                <a:gd name="connsiteY2" fmla="*/ 0 h 34727"/>
                <a:gd name="connsiteX3" fmla="*/ 0 w 14375"/>
                <a:gd name="connsiteY3" fmla="*/ 13099 h 34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75" h="34727">
                  <a:moveTo>
                    <a:pt x="0" y="13099"/>
                  </a:moveTo>
                  <a:cubicBezTo>
                    <a:pt x="8286" y="13423"/>
                    <a:pt x="8205" y="25324"/>
                    <a:pt x="12307" y="34727"/>
                  </a:cubicBezTo>
                  <a:cubicBezTo>
                    <a:pt x="16125" y="23537"/>
                    <a:pt x="14439" y="11921"/>
                    <a:pt x="9037" y="0"/>
                  </a:cubicBezTo>
                  <a:cubicBezTo>
                    <a:pt x="6052" y="4325"/>
                    <a:pt x="3026" y="8732"/>
                    <a:pt x="0" y="13099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8" name="Freeform: Shape 377">
              <a:extLst>
                <a:ext uri="{FF2B5EF4-FFF2-40B4-BE49-F238E27FC236}">
                  <a16:creationId xmlns:a16="http://schemas.microsoft.com/office/drawing/2014/main" id="{345431F7-EF3D-A164-C2C1-9307D7C9489C}"/>
                </a:ext>
              </a:extLst>
            </p:cNvPr>
            <p:cNvSpPr/>
            <p:nvPr/>
          </p:nvSpPr>
          <p:spPr>
            <a:xfrm>
              <a:off x="3327511" y="1389561"/>
              <a:ext cx="17606" cy="15551"/>
            </a:xfrm>
            <a:custGeom>
              <a:avLst/>
              <a:gdLst>
                <a:gd name="connsiteX0" fmla="*/ 385 w 17606"/>
                <a:gd name="connsiteY0" fmla="*/ 3921 h 15551"/>
                <a:gd name="connsiteX1" fmla="*/ 17607 w 17606"/>
                <a:gd name="connsiteY1" fmla="*/ 5241 h 15551"/>
                <a:gd name="connsiteX2" fmla="*/ 385 w 17606"/>
                <a:gd name="connsiteY2" fmla="*/ 3921 h 15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606" h="15551">
                  <a:moveTo>
                    <a:pt x="385" y="3921"/>
                  </a:moveTo>
                  <a:cubicBezTo>
                    <a:pt x="-2600" y="16066"/>
                    <a:pt x="12591" y="21915"/>
                    <a:pt x="17607" y="5241"/>
                  </a:cubicBezTo>
                  <a:cubicBezTo>
                    <a:pt x="12306" y="-11005"/>
                    <a:pt x="5747" y="16919"/>
                    <a:pt x="385" y="3921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9" name="Freeform: Shape 378">
              <a:extLst>
                <a:ext uri="{FF2B5EF4-FFF2-40B4-BE49-F238E27FC236}">
                  <a16:creationId xmlns:a16="http://schemas.microsoft.com/office/drawing/2014/main" id="{FD38629C-B5C7-84E5-A029-D68EB33B7294}"/>
                </a:ext>
              </a:extLst>
            </p:cNvPr>
            <p:cNvSpPr/>
            <p:nvPr/>
          </p:nvSpPr>
          <p:spPr>
            <a:xfrm>
              <a:off x="3514714" y="1680704"/>
              <a:ext cx="65251" cy="44191"/>
            </a:xfrm>
            <a:custGeom>
              <a:avLst/>
              <a:gdLst>
                <a:gd name="connsiteX0" fmla="*/ 0 w 65251"/>
                <a:gd name="connsiteY0" fmla="*/ 27477 h 44191"/>
                <a:gd name="connsiteX1" fmla="*/ 6356 w 65251"/>
                <a:gd name="connsiteY1" fmla="*/ 31417 h 44191"/>
                <a:gd name="connsiteX2" fmla="*/ 19699 w 65251"/>
                <a:gd name="connsiteY2" fmla="*/ 18623 h 44191"/>
                <a:gd name="connsiteX3" fmla="*/ 38363 w 65251"/>
                <a:gd name="connsiteY3" fmla="*/ 44191 h 44191"/>
                <a:gd name="connsiteX4" fmla="*/ 65251 w 65251"/>
                <a:gd name="connsiteY4" fmla="*/ 11820 h 44191"/>
                <a:gd name="connsiteX5" fmla="*/ 46202 w 65251"/>
                <a:gd name="connsiteY5" fmla="*/ 0 h 44191"/>
                <a:gd name="connsiteX6" fmla="*/ 32636 w 65251"/>
                <a:gd name="connsiteY6" fmla="*/ 19638 h 44191"/>
                <a:gd name="connsiteX7" fmla="*/ 28736 w 65251"/>
                <a:gd name="connsiteY7" fmla="*/ 5544 h 44191"/>
                <a:gd name="connsiteX8" fmla="*/ 11515 w 65251"/>
                <a:gd name="connsiteY8" fmla="*/ 4204 h 44191"/>
                <a:gd name="connsiteX9" fmla="*/ 0 w 65251"/>
                <a:gd name="connsiteY9" fmla="*/ 27477 h 44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5251" h="44191">
                  <a:moveTo>
                    <a:pt x="0" y="27477"/>
                  </a:moveTo>
                  <a:cubicBezTo>
                    <a:pt x="3229" y="28960"/>
                    <a:pt x="9423" y="23782"/>
                    <a:pt x="6356" y="31417"/>
                  </a:cubicBezTo>
                  <a:cubicBezTo>
                    <a:pt x="10439" y="39744"/>
                    <a:pt x="15313" y="21425"/>
                    <a:pt x="19699" y="18623"/>
                  </a:cubicBezTo>
                  <a:cubicBezTo>
                    <a:pt x="22746" y="31925"/>
                    <a:pt x="29772" y="37754"/>
                    <a:pt x="38363" y="44191"/>
                  </a:cubicBezTo>
                  <a:cubicBezTo>
                    <a:pt x="38931" y="16389"/>
                    <a:pt x="53574" y="19801"/>
                    <a:pt x="65251" y="11820"/>
                  </a:cubicBezTo>
                  <a:cubicBezTo>
                    <a:pt x="58793" y="10439"/>
                    <a:pt x="52193" y="14460"/>
                    <a:pt x="46202" y="0"/>
                  </a:cubicBezTo>
                  <a:cubicBezTo>
                    <a:pt x="45796" y="19029"/>
                    <a:pt x="42160" y="10946"/>
                    <a:pt x="32636" y="19638"/>
                  </a:cubicBezTo>
                  <a:cubicBezTo>
                    <a:pt x="32169" y="14967"/>
                    <a:pt x="31661" y="10297"/>
                    <a:pt x="28736" y="5544"/>
                  </a:cubicBezTo>
                  <a:cubicBezTo>
                    <a:pt x="22766" y="13404"/>
                    <a:pt x="16998" y="12977"/>
                    <a:pt x="11515" y="4204"/>
                  </a:cubicBezTo>
                  <a:cubicBezTo>
                    <a:pt x="5686" y="11738"/>
                    <a:pt x="325" y="19435"/>
                    <a:pt x="0" y="27477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0" name="Freeform: Shape 379">
              <a:extLst>
                <a:ext uri="{FF2B5EF4-FFF2-40B4-BE49-F238E27FC236}">
                  <a16:creationId xmlns:a16="http://schemas.microsoft.com/office/drawing/2014/main" id="{05AE2827-A85A-1924-3606-563CD6E02F00}"/>
                </a:ext>
              </a:extLst>
            </p:cNvPr>
            <p:cNvSpPr/>
            <p:nvPr/>
          </p:nvSpPr>
          <p:spPr>
            <a:xfrm>
              <a:off x="3355557" y="1398525"/>
              <a:ext cx="15522" cy="21844"/>
            </a:xfrm>
            <a:custGeom>
              <a:avLst/>
              <a:gdLst>
                <a:gd name="connsiteX0" fmla="*/ 0 w 15522"/>
                <a:gd name="connsiteY0" fmla="*/ 7426 h 21844"/>
                <a:gd name="connsiteX1" fmla="*/ 8205 w 15522"/>
                <a:gd name="connsiteY1" fmla="*/ 21845 h 21844"/>
                <a:gd name="connsiteX2" fmla="*/ 14947 w 15522"/>
                <a:gd name="connsiteY2" fmla="*/ 12036 h 21844"/>
                <a:gd name="connsiteX3" fmla="*/ 0 w 15522"/>
                <a:gd name="connsiteY3" fmla="*/ 7426 h 21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21844">
                  <a:moveTo>
                    <a:pt x="0" y="7426"/>
                  </a:moveTo>
                  <a:cubicBezTo>
                    <a:pt x="2762" y="12218"/>
                    <a:pt x="5463" y="17072"/>
                    <a:pt x="8205" y="21845"/>
                  </a:cubicBezTo>
                  <a:cubicBezTo>
                    <a:pt x="8611" y="16747"/>
                    <a:pt x="11190" y="7243"/>
                    <a:pt x="14947" y="12036"/>
                  </a:cubicBezTo>
                  <a:cubicBezTo>
                    <a:pt x="18542" y="2409"/>
                    <a:pt x="4285" y="-7013"/>
                    <a:pt x="0" y="7426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1" name="Freeform: Shape 380">
              <a:extLst>
                <a:ext uri="{FF2B5EF4-FFF2-40B4-BE49-F238E27FC236}">
                  <a16:creationId xmlns:a16="http://schemas.microsoft.com/office/drawing/2014/main" id="{94AEC4B0-3D62-AD26-FC74-512C3F878ED3}"/>
                </a:ext>
              </a:extLst>
            </p:cNvPr>
            <p:cNvSpPr/>
            <p:nvPr/>
          </p:nvSpPr>
          <p:spPr>
            <a:xfrm>
              <a:off x="3384313" y="1299469"/>
              <a:ext cx="19719" cy="14138"/>
            </a:xfrm>
            <a:custGeom>
              <a:avLst/>
              <a:gdLst>
                <a:gd name="connsiteX0" fmla="*/ 0 w 19719"/>
                <a:gd name="connsiteY0" fmla="*/ 12129 h 14138"/>
                <a:gd name="connsiteX1" fmla="*/ 19719 w 19719"/>
                <a:gd name="connsiteY1" fmla="*/ 3274 h 14138"/>
                <a:gd name="connsiteX2" fmla="*/ 0 w 19719"/>
                <a:gd name="connsiteY2" fmla="*/ 12129 h 14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19" h="14138">
                  <a:moveTo>
                    <a:pt x="0" y="12129"/>
                  </a:moveTo>
                  <a:cubicBezTo>
                    <a:pt x="6356" y="16678"/>
                    <a:pt x="12916" y="13408"/>
                    <a:pt x="19719" y="3274"/>
                  </a:cubicBezTo>
                  <a:cubicBezTo>
                    <a:pt x="13058" y="228"/>
                    <a:pt x="792" y="-5214"/>
                    <a:pt x="0" y="12129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2" name="Freeform: Shape 381">
              <a:extLst>
                <a:ext uri="{FF2B5EF4-FFF2-40B4-BE49-F238E27FC236}">
                  <a16:creationId xmlns:a16="http://schemas.microsoft.com/office/drawing/2014/main" id="{7AC0DEE8-78CB-73EE-7729-61F299AC90D7}"/>
                </a:ext>
              </a:extLst>
            </p:cNvPr>
            <p:cNvSpPr/>
            <p:nvPr/>
          </p:nvSpPr>
          <p:spPr>
            <a:xfrm>
              <a:off x="3693286" y="1792315"/>
              <a:ext cx="17444" cy="12535"/>
            </a:xfrm>
            <a:custGeom>
              <a:avLst/>
              <a:gdLst>
                <a:gd name="connsiteX0" fmla="*/ 0 w 17444"/>
                <a:gd name="connsiteY0" fmla="*/ 5630 h 12535"/>
                <a:gd name="connsiteX1" fmla="*/ 17445 w 17444"/>
                <a:gd name="connsiteY1" fmla="*/ 25 h 12535"/>
                <a:gd name="connsiteX2" fmla="*/ 0 w 17444"/>
                <a:gd name="connsiteY2" fmla="*/ 5630 h 12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444" h="12535">
                  <a:moveTo>
                    <a:pt x="0" y="5630"/>
                  </a:moveTo>
                  <a:cubicBezTo>
                    <a:pt x="5971" y="16637"/>
                    <a:pt x="17039" y="14282"/>
                    <a:pt x="17445" y="25"/>
                  </a:cubicBezTo>
                  <a:cubicBezTo>
                    <a:pt x="11677" y="736"/>
                    <a:pt x="6011" y="-2372"/>
                    <a:pt x="0" y="5630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3" name="Freeform: Shape 382">
              <a:extLst>
                <a:ext uri="{FF2B5EF4-FFF2-40B4-BE49-F238E27FC236}">
                  <a16:creationId xmlns:a16="http://schemas.microsoft.com/office/drawing/2014/main" id="{E3AEA4C5-FED2-C05B-8DD9-E6894D0571AF}"/>
                </a:ext>
              </a:extLst>
            </p:cNvPr>
            <p:cNvSpPr/>
            <p:nvPr/>
          </p:nvSpPr>
          <p:spPr>
            <a:xfrm>
              <a:off x="3448711" y="1318912"/>
              <a:ext cx="21526" cy="14599"/>
            </a:xfrm>
            <a:custGeom>
              <a:avLst/>
              <a:gdLst>
                <a:gd name="connsiteX0" fmla="*/ 0 w 21526"/>
                <a:gd name="connsiteY0" fmla="*/ 4547 h 14599"/>
                <a:gd name="connsiteX1" fmla="*/ 21527 w 21526"/>
                <a:gd name="connsiteY1" fmla="*/ 6232 h 14599"/>
                <a:gd name="connsiteX2" fmla="*/ 0 w 21526"/>
                <a:gd name="connsiteY2" fmla="*/ 4547 h 14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526" h="14599">
                  <a:moveTo>
                    <a:pt x="0" y="4547"/>
                  </a:moveTo>
                  <a:cubicBezTo>
                    <a:pt x="7088" y="6882"/>
                    <a:pt x="13769" y="24875"/>
                    <a:pt x="21527" y="6232"/>
                  </a:cubicBezTo>
                  <a:cubicBezTo>
                    <a:pt x="14500" y="1196"/>
                    <a:pt x="7453" y="-3983"/>
                    <a:pt x="0" y="4547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4" name="Freeform: Shape 383">
              <a:extLst>
                <a:ext uri="{FF2B5EF4-FFF2-40B4-BE49-F238E27FC236}">
                  <a16:creationId xmlns:a16="http://schemas.microsoft.com/office/drawing/2014/main" id="{9B7A5BA0-1DA4-A6E6-6F38-FFD1898640B4}"/>
                </a:ext>
              </a:extLst>
            </p:cNvPr>
            <p:cNvSpPr/>
            <p:nvPr/>
          </p:nvSpPr>
          <p:spPr>
            <a:xfrm>
              <a:off x="3667534" y="1541470"/>
              <a:ext cx="20390" cy="24990"/>
            </a:xfrm>
            <a:custGeom>
              <a:avLst/>
              <a:gdLst>
                <a:gd name="connsiteX0" fmla="*/ 448 w 20390"/>
                <a:gd name="connsiteY0" fmla="*/ 23294 h 24990"/>
                <a:gd name="connsiteX1" fmla="*/ 20391 w 20390"/>
                <a:gd name="connsiteY1" fmla="*/ 7616 h 24990"/>
                <a:gd name="connsiteX2" fmla="*/ 11983 w 20390"/>
                <a:gd name="connsiteY2" fmla="*/ 0 h 24990"/>
                <a:gd name="connsiteX3" fmla="*/ 448 w 20390"/>
                <a:gd name="connsiteY3" fmla="*/ 23294 h 2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390" h="24990">
                  <a:moveTo>
                    <a:pt x="448" y="23294"/>
                  </a:moveTo>
                  <a:cubicBezTo>
                    <a:pt x="9647" y="30158"/>
                    <a:pt x="8876" y="14419"/>
                    <a:pt x="20391" y="7616"/>
                  </a:cubicBezTo>
                  <a:cubicBezTo>
                    <a:pt x="17547" y="6437"/>
                    <a:pt x="14684" y="5138"/>
                    <a:pt x="11983" y="0"/>
                  </a:cubicBezTo>
                  <a:cubicBezTo>
                    <a:pt x="8145" y="22623"/>
                    <a:pt x="-2274" y="3331"/>
                    <a:pt x="448" y="23294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5" name="Freeform: Shape 384">
              <a:extLst>
                <a:ext uri="{FF2B5EF4-FFF2-40B4-BE49-F238E27FC236}">
                  <a16:creationId xmlns:a16="http://schemas.microsoft.com/office/drawing/2014/main" id="{C016399F-561E-743B-3C47-6CCE63E6B51C}"/>
                </a:ext>
              </a:extLst>
            </p:cNvPr>
            <p:cNvSpPr/>
            <p:nvPr/>
          </p:nvSpPr>
          <p:spPr>
            <a:xfrm>
              <a:off x="3505402" y="1252054"/>
              <a:ext cx="18337" cy="28919"/>
            </a:xfrm>
            <a:custGeom>
              <a:avLst/>
              <a:gdLst>
                <a:gd name="connsiteX0" fmla="*/ 17964 w 18337"/>
                <a:gd name="connsiteY0" fmla="*/ 28919 h 28919"/>
                <a:gd name="connsiteX1" fmla="*/ 1595 w 18337"/>
                <a:gd name="connsiteY1" fmla="*/ 0 h 28919"/>
                <a:gd name="connsiteX2" fmla="*/ 17964 w 18337"/>
                <a:gd name="connsiteY2" fmla="*/ 28919 h 28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337" h="28919">
                  <a:moveTo>
                    <a:pt x="17964" y="28919"/>
                  </a:moveTo>
                  <a:cubicBezTo>
                    <a:pt x="20908" y="17912"/>
                    <a:pt x="5616" y="16592"/>
                    <a:pt x="1595" y="0"/>
                  </a:cubicBezTo>
                  <a:cubicBezTo>
                    <a:pt x="-5269" y="14947"/>
                    <a:pt x="11871" y="22055"/>
                    <a:pt x="17964" y="28919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6" name="Freeform: Shape 385">
              <a:extLst>
                <a:ext uri="{FF2B5EF4-FFF2-40B4-BE49-F238E27FC236}">
                  <a16:creationId xmlns:a16="http://schemas.microsoft.com/office/drawing/2014/main" id="{F92E2E3A-0D59-E840-81A0-B6F1301B80BD}"/>
                </a:ext>
              </a:extLst>
            </p:cNvPr>
            <p:cNvSpPr/>
            <p:nvPr/>
          </p:nvSpPr>
          <p:spPr>
            <a:xfrm>
              <a:off x="3592489" y="1289909"/>
              <a:ext cx="27260" cy="22201"/>
            </a:xfrm>
            <a:custGeom>
              <a:avLst/>
              <a:gdLst>
                <a:gd name="connsiteX0" fmla="*/ 5530 w 27260"/>
                <a:gd name="connsiteY0" fmla="*/ 20979 h 22201"/>
                <a:gd name="connsiteX1" fmla="*/ 27260 w 27260"/>
                <a:gd name="connsiteY1" fmla="*/ 15759 h 22201"/>
                <a:gd name="connsiteX2" fmla="*/ 1855 w 27260"/>
                <a:gd name="connsiteY2" fmla="*/ 0 h 22201"/>
                <a:gd name="connsiteX3" fmla="*/ 5530 w 27260"/>
                <a:gd name="connsiteY3" fmla="*/ 20979 h 22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260" h="22201">
                  <a:moveTo>
                    <a:pt x="5530" y="20979"/>
                  </a:moveTo>
                  <a:cubicBezTo>
                    <a:pt x="12760" y="20146"/>
                    <a:pt x="19726" y="26767"/>
                    <a:pt x="27260" y="15759"/>
                  </a:cubicBezTo>
                  <a:cubicBezTo>
                    <a:pt x="18792" y="9809"/>
                    <a:pt x="10161" y="9606"/>
                    <a:pt x="1855" y="0"/>
                  </a:cubicBezTo>
                  <a:cubicBezTo>
                    <a:pt x="-5781" y="6296"/>
                    <a:pt x="13126" y="14663"/>
                    <a:pt x="5530" y="20979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7" name="Freeform: Shape 386">
              <a:extLst>
                <a:ext uri="{FF2B5EF4-FFF2-40B4-BE49-F238E27FC236}">
                  <a16:creationId xmlns:a16="http://schemas.microsoft.com/office/drawing/2014/main" id="{CDE64568-64C6-BD0E-EFFC-3384BABEEF2D}"/>
                </a:ext>
              </a:extLst>
            </p:cNvPr>
            <p:cNvSpPr/>
            <p:nvPr/>
          </p:nvSpPr>
          <p:spPr>
            <a:xfrm>
              <a:off x="3831354" y="1714213"/>
              <a:ext cx="17857" cy="12252"/>
            </a:xfrm>
            <a:custGeom>
              <a:avLst/>
              <a:gdLst>
                <a:gd name="connsiteX0" fmla="*/ 435 w 17857"/>
                <a:gd name="connsiteY0" fmla="*/ 1259 h 12252"/>
                <a:gd name="connsiteX1" fmla="*/ 17454 w 17857"/>
                <a:gd name="connsiteY1" fmla="*/ 9484 h 12252"/>
                <a:gd name="connsiteX2" fmla="*/ 435 w 17857"/>
                <a:gd name="connsiteY2" fmla="*/ 1259 h 12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7" h="12252">
                  <a:moveTo>
                    <a:pt x="435" y="1259"/>
                  </a:moveTo>
                  <a:cubicBezTo>
                    <a:pt x="-2814" y="22380"/>
                    <a:pt x="13047" y="5910"/>
                    <a:pt x="17454" y="9484"/>
                  </a:cubicBezTo>
                  <a:cubicBezTo>
                    <a:pt x="20561" y="-7616"/>
                    <a:pt x="4842" y="4245"/>
                    <a:pt x="435" y="1259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8" name="Freeform: Shape 387">
              <a:extLst>
                <a:ext uri="{FF2B5EF4-FFF2-40B4-BE49-F238E27FC236}">
                  <a16:creationId xmlns:a16="http://schemas.microsoft.com/office/drawing/2014/main" id="{7B01488A-6063-2528-16A4-7FB9FE2FCA4D}"/>
                </a:ext>
              </a:extLst>
            </p:cNvPr>
            <p:cNvSpPr/>
            <p:nvPr/>
          </p:nvSpPr>
          <p:spPr>
            <a:xfrm>
              <a:off x="3830940" y="1632878"/>
              <a:ext cx="18070" cy="27517"/>
            </a:xfrm>
            <a:custGeom>
              <a:avLst/>
              <a:gdLst>
                <a:gd name="connsiteX0" fmla="*/ 18071 w 18070"/>
                <a:gd name="connsiteY0" fmla="*/ 11494 h 27517"/>
                <a:gd name="connsiteX1" fmla="*/ 3307 w 18070"/>
                <a:gd name="connsiteY1" fmla="*/ 0 h 27517"/>
                <a:gd name="connsiteX2" fmla="*/ 2494 w 18070"/>
                <a:gd name="connsiteY2" fmla="*/ 27518 h 27517"/>
                <a:gd name="connsiteX3" fmla="*/ 18071 w 18070"/>
                <a:gd name="connsiteY3" fmla="*/ 11494 h 27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70" h="27517">
                  <a:moveTo>
                    <a:pt x="18071" y="11494"/>
                  </a:moveTo>
                  <a:cubicBezTo>
                    <a:pt x="13441" y="-2112"/>
                    <a:pt x="7815" y="18399"/>
                    <a:pt x="3307" y="0"/>
                  </a:cubicBezTo>
                  <a:cubicBezTo>
                    <a:pt x="-816" y="8874"/>
                    <a:pt x="-1080" y="18054"/>
                    <a:pt x="2494" y="27518"/>
                  </a:cubicBezTo>
                  <a:cubicBezTo>
                    <a:pt x="8973" y="10824"/>
                    <a:pt x="17766" y="28634"/>
                    <a:pt x="18071" y="11494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9" name="Freeform: Shape 388">
              <a:extLst>
                <a:ext uri="{FF2B5EF4-FFF2-40B4-BE49-F238E27FC236}">
                  <a16:creationId xmlns:a16="http://schemas.microsoft.com/office/drawing/2014/main" id="{0FE027FE-F5FA-E919-3275-543D7D1FFA78}"/>
                </a:ext>
              </a:extLst>
            </p:cNvPr>
            <p:cNvSpPr/>
            <p:nvPr/>
          </p:nvSpPr>
          <p:spPr>
            <a:xfrm>
              <a:off x="3967836" y="1852301"/>
              <a:ext cx="23618" cy="11948"/>
            </a:xfrm>
            <a:custGeom>
              <a:avLst/>
              <a:gdLst>
                <a:gd name="connsiteX0" fmla="*/ 0 w 23618"/>
                <a:gd name="connsiteY0" fmla="*/ 1492 h 11948"/>
                <a:gd name="connsiteX1" fmla="*/ 23619 w 23618"/>
                <a:gd name="connsiteY1" fmla="*/ 6671 h 11948"/>
                <a:gd name="connsiteX2" fmla="*/ 0 w 23618"/>
                <a:gd name="connsiteY2" fmla="*/ 1492 h 11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618" h="11948">
                  <a:moveTo>
                    <a:pt x="0" y="1492"/>
                  </a:moveTo>
                  <a:cubicBezTo>
                    <a:pt x="7636" y="10224"/>
                    <a:pt x="15353" y="17150"/>
                    <a:pt x="23619" y="6671"/>
                  </a:cubicBezTo>
                  <a:cubicBezTo>
                    <a:pt x="15780" y="3868"/>
                    <a:pt x="8103" y="-3017"/>
                    <a:pt x="0" y="1492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0" name="Freeform: Shape 389">
              <a:extLst>
                <a:ext uri="{FF2B5EF4-FFF2-40B4-BE49-F238E27FC236}">
                  <a16:creationId xmlns:a16="http://schemas.microsoft.com/office/drawing/2014/main" id="{5A899EC6-E10F-1C74-8392-D9C56EFA0446}"/>
                </a:ext>
              </a:extLst>
            </p:cNvPr>
            <p:cNvSpPr/>
            <p:nvPr/>
          </p:nvSpPr>
          <p:spPr>
            <a:xfrm>
              <a:off x="3550152" y="1097344"/>
              <a:ext cx="16581" cy="27903"/>
            </a:xfrm>
            <a:custGeom>
              <a:avLst/>
              <a:gdLst>
                <a:gd name="connsiteX0" fmla="*/ 0 w 16581"/>
                <a:gd name="connsiteY0" fmla="*/ 13140 h 27903"/>
                <a:gd name="connsiteX1" fmla="*/ 12510 w 16581"/>
                <a:gd name="connsiteY1" fmla="*/ 27904 h 27903"/>
                <a:gd name="connsiteX2" fmla="*/ 9037 w 16581"/>
                <a:gd name="connsiteY2" fmla="*/ 0 h 27903"/>
                <a:gd name="connsiteX3" fmla="*/ 0 w 16581"/>
                <a:gd name="connsiteY3" fmla="*/ 13140 h 27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581" h="27903">
                  <a:moveTo>
                    <a:pt x="0" y="13140"/>
                  </a:moveTo>
                  <a:cubicBezTo>
                    <a:pt x="3919" y="26035"/>
                    <a:pt x="8489" y="17831"/>
                    <a:pt x="12510" y="27904"/>
                  </a:cubicBezTo>
                  <a:cubicBezTo>
                    <a:pt x="20491" y="19313"/>
                    <a:pt x="15333" y="9748"/>
                    <a:pt x="9037" y="0"/>
                  </a:cubicBezTo>
                  <a:cubicBezTo>
                    <a:pt x="6052" y="4468"/>
                    <a:pt x="3026" y="8773"/>
                    <a:pt x="0" y="13140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1" name="Freeform: Shape 390">
              <a:extLst>
                <a:ext uri="{FF2B5EF4-FFF2-40B4-BE49-F238E27FC236}">
                  <a16:creationId xmlns:a16="http://schemas.microsoft.com/office/drawing/2014/main" id="{2FE2613F-EF95-AB37-A292-8AB37AD5D4CB}"/>
                </a:ext>
              </a:extLst>
            </p:cNvPr>
            <p:cNvSpPr/>
            <p:nvPr/>
          </p:nvSpPr>
          <p:spPr>
            <a:xfrm>
              <a:off x="3605675" y="1195370"/>
              <a:ext cx="17186" cy="20778"/>
            </a:xfrm>
            <a:custGeom>
              <a:avLst/>
              <a:gdLst>
                <a:gd name="connsiteX0" fmla="*/ 0 w 17186"/>
                <a:gd name="connsiteY0" fmla="*/ 5710 h 20778"/>
                <a:gd name="connsiteX1" fmla="*/ 16815 w 17186"/>
                <a:gd name="connsiteY1" fmla="*/ 20779 h 20778"/>
                <a:gd name="connsiteX2" fmla="*/ 0 w 17186"/>
                <a:gd name="connsiteY2" fmla="*/ 5710 h 20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186" h="20778">
                  <a:moveTo>
                    <a:pt x="0" y="5710"/>
                  </a:moveTo>
                  <a:cubicBezTo>
                    <a:pt x="5301" y="20738"/>
                    <a:pt x="11170" y="17266"/>
                    <a:pt x="16815" y="20779"/>
                  </a:cubicBezTo>
                  <a:cubicBezTo>
                    <a:pt x="19699" y="10462"/>
                    <a:pt x="4996" y="-9948"/>
                    <a:pt x="0" y="5710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2" name="Freeform: Shape 391">
              <a:extLst>
                <a:ext uri="{FF2B5EF4-FFF2-40B4-BE49-F238E27FC236}">
                  <a16:creationId xmlns:a16="http://schemas.microsoft.com/office/drawing/2014/main" id="{401B3526-99F9-CAA6-14F3-EB4DE9681663}"/>
                </a:ext>
              </a:extLst>
            </p:cNvPr>
            <p:cNvSpPr/>
            <p:nvPr/>
          </p:nvSpPr>
          <p:spPr>
            <a:xfrm>
              <a:off x="3595054" y="1099822"/>
              <a:ext cx="65210" cy="42647"/>
            </a:xfrm>
            <a:custGeom>
              <a:avLst/>
              <a:gdLst>
                <a:gd name="connsiteX0" fmla="*/ 0 w 65210"/>
                <a:gd name="connsiteY0" fmla="*/ 24512 h 42647"/>
                <a:gd name="connsiteX1" fmla="*/ 4326 w 65210"/>
                <a:gd name="connsiteY1" fmla="*/ 24878 h 42647"/>
                <a:gd name="connsiteX2" fmla="*/ 55584 w 65210"/>
                <a:gd name="connsiteY2" fmla="*/ 42648 h 42647"/>
                <a:gd name="connsiteX3" fmla="*/ 65210 w 65210"/>
                <a:gd name="connsiteY3" fmla="*/ 8895 h 42647"/>
                <a:gd name="connsiteX4" fmla="*/ 49837 w 65210"/>
                <a:gd name="connsiteY4" fmla="*/ 18014 h 42647"/>
                <a:gd name="connsiteX5" fmla="*/ 39622 w 65210"/>
                <a:gd name="connsiteY5" fmla="*/ 0 h 42647"/>
                <a:gd name="connsiteX6" fmla="*/ 19516 w 65210"/>
                <a:gd name="connsiteY6" fmla="*/ 22542 h 42647"/>
                <a:gd name="connsiteX7" fmla="*/ 4955 w 65210"/>
                <a:gd name="connsiteY7" fmla="*/ 4184 h 42647"/>
                <a:gd name="connsiteX8" fmla="*/ 0 w 65210"/>
                <a:gd name="connsiteY8" fmla="*/ 24512 h 42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210" h="42647">
                  <a:moveTo>
                    <a:pt x="0" y="24512"/>
                  </a:moveTo>
                  <a:cubicBezTo>
                    <a:pt x="1340" y="28209"/>
                    <a:pt x="2803" y="26645"/>
                    <a:pt x="4326" y="24878"/>
                  </a:cubicBezTo>
                  <a:cubicBezTo>
                    <a:pt x="21019" y="43622"/>
                    <a:pt x="38769" y="27802"/>
                    <a:pt x="55584" y="42648"/>
                  </a:cubicBezTo>
                  <a:cubicBezTo>
                    <a:pt x="65434" y="31905"/>
                    <a:pt x="59646" y="19963"/>
                    <a:pt x="65210" y="8895"/>
                  </a:cubicBezTo>
                  <a:cubicBezTo>
                    <a:pt x="55787" y="-2072"/>
                    <a:pt x="57229" y="20105"/>
                    <a:pt x="49837" y="18014"/>
                  </a:cubicBezTo>
                  <a:cubicBezTo>
                    <a:pt x="41998" y="8448"/>
                    <a:pt x="47745" y="711"/>
                    <a:pt x="39622" y="0"/>
                  </a:cubicBezTo>
                  <a:cubicBezTo>
                    <a:pt x="38809" y="18765"/>
                    <a:pt x="26563" y="12774"/>
                    <a:pt x="19516" y="22542"/>
                  </a:cubicBezTo>
                  <a:cubicBezTo>
                    <a:pt x="14845" y="9159"/>
                    <a:pt x="9748" y="12774"/>
                    <a:pt x="4955" y="4184"/>
                  </a:cubicBezTo>
                  <a:cubicBezTo>
                    <a:pt x="-4915" y="10317"/>
                    <a:pt x="9850" y="18359"/>
                    <a:pt x="0" y="24512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3" name="Freeform: Shape 392">
              <a:extLst>
                <a:ext uri="{FF2B5EF4-FFF2-40B4-BE49-F238E27FC236}">
                  <a16:creationId xmlns:a16="http://schemas.microsoft.com/office/drawing/2014/main" id="{0914B7C4-E25E-6208-135C-7CEE37BD1D52}"/>
                </a:ext>
              </a:extLst>
            </p:cNvPr>
            <p:cNvSpPr/>
            <p:nvPr/>
          </p:nvSpPr>
          <p:spPr>
            <a:xfrm>
              <a:off x="3945009" y="1659279"/>
              <a:ext cx="18768" cy="38728"/>
            </a:xfrm>
            <a:custGeom>
              <a:avLst/>
              <a:gdLst>
                <a:gd name="connsiteX0" fmla="*/ 6560 w 18768"/>
                <a:gd name="connsiteY0" fmla="*/ 20613 h 38728"/>
                <a:gd name="connsiteX1" fmla="*/ 17648 w 18768"/>
                <a:gd name="connsiteY1" fmla="*/ 11088 h 38728"/>
                <a:gd name="connsiteX2" fmla="*/ 7210 w 18768"/>
                <a:gd name="connsiteY2" fmla="*/ 0 h 38728"/>
                <a:gd name="connsiteX3" fmla="*/ 0 w 18768"/>
                <a:gd name="connsiteY3" fmla="*/ 23619 h 38728"/>
                <a:gd name="connsiteX4" fmla="*/ 16815 w 18768"/>
                <a:gd name="connsiteY4" fmla="*/ 38728 h 38728"/>
                <a:gd name="connsiteX5" fmla="*/ 6560 w 18768"/>
                <a:gd name="connsiteY5" fmla="*/ 20613 h 38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768" h="38728">
                  <a:moveTo>
                    <a:pt x="6560" y="20613"/>
                  </a:moveTo>
                  <a:cubicBezTo>
                    <a:pt x="2193" y="16064"/>
                    <a:pt x="15130" y="8712"/>
                    <a:pt x="17648" y="11088"/>
                  </a:cubicBezTo>
                  <a:cubicBezTo>
                    <a:pt x="22664" y="-6519"/>
                    <a:pt x="9342" y="13363"/>
                    <a:pt x="7210" y="0"/>
                  </a:cubicBezTo>
                  <a:cubicBezTo>
                    <a:pt x="-1767" y="7352"/>
                    <a:pt x="3432" y="15780"/>
                    <a:pt x="0" y="23619"/>
                  </a:cubicBezTo>
                  <a:cubicBezTo>
                    <a:pt x="5524" y="30930"/>
                    <a:pt x="11190" y="34585"/>
                    <a:pt x="16815" y="38728"/>
                  </a:cubicBezTo>
                  <a:cubicBezTo>
                    <a:pt x="22989" y="28107"/>
                    <a:pt x="12287" y="20776"/>
                    <a:pt x="6560" y="20613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4" name="Freeform: Shape 393">
              <a:extLst>
                <a:ext uri="{FF2B5EF4-FFF2-40B4-BE49-F238E27FC236}">
                  <a16:creationId xmlns:a16="http://schemas.microsoft.com/office/drawing/2014/main" id="{9CE47AF6-F9FC-1058-92EB-F634D562B60A}"/>
                </a:ext>
              </a:extLst>
            </p:cNvPr>
            <p:cNvSpPr/>
            <p:nvPr/>
          </p:nvSpPr>
          <p:spPr>
            <a:xfrm>
              <a:off x="3453728" y="800372"/>
              <a:ext cx="21344" cy="17862"/>
            </a:xfrm>
            <a:custGeom>
              <a:avLst/>
              <a:gdLst>
                <a:gd name="connsiteX0" fmla="*/ 0 w 21344"/>
                <a:gd name="connsiteY0" fmla="*/ 2500 h 17862"/>
                <a:gd name="connsiteX1" fmla="*/ 21344 w 21344"/>
                <a:gd name="connsiteY1" fmla="*/ 11009 h 17862"/>
                <a:gd name="connsiteX2" fmla="*/ 0 w 21344"/>
                <a:gd name="connsiteY2" fmla="*/ 2500 h 17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344" h="17862">
                  <a:moveTo>
                    <a:pt x="0" y="2500"/>
                  </a:moveTo>
                  <a:cubicBezTo>
                    <a:pt x="6945" y="10704"/>
                    <a:pt x="13647" y="27195"/>
                    <a:pt x="21344" y="11009"/>
                  </a:cubicBezTo>
                  <a:cubicBezTo>
                    <a:pt x="14256" y="6764"/>
                    <a:pt x="7453" y="-5136"/>
                    <a:pt x="0" y="2500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5" name="Freeform: Shape 394">
              <a:extLst>
                <a:ext uri="{FF2B5EF4-FFF2-40B4-BE49-F238E27FC236}">
                  <a16:creationId xmlns:a16="http://schemas.microsoft.com/office/drawing/2014/main" id="{06780D99-54ED-9ACC-B362-8F7F9A4C2C7D}"/>
                </a:ext>
              </a:extLst>
            </p:cNvPr>
            <p:cNvSpPr/>
            <p:nvPr/>
          </p:nvSpPr>
          <p:spPr>
            <a:xfrm>
              <a:off x="3451752" y="774666"/>
              <a:ext cx="15541" cy="14080"/>
            </a:xfrm>
            <a:custGeom>
              <a:avLst/>
              <a:gdLst>
                <a:gd name="connsiteX0" fmla="*/ 575 w 15541"/>
                <a:gd name="connsiteY0" fmla="*/ 3876 h 14080"/>
                <a:gd name="connsiteX1" fmla="*/ 15542 w 15541"/>
                <a:gd name="connsiteY1" fmla="*/ 8527 h 14080"/>
                <a:gd name="connsiteX2" fmla="*/ 575 w 15541"/>
                <a:gd name="connsiteY2" fmla="*/ 3876 h 14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541" h="14080">
                  <a:moveTo>
                    <a:pt x="575" y="3876"/>
                  </a:moveTo>
                  <a:cubicBezTo>
                    <a:pt x="-3040" y="15737"/>
                    <a:pt x="11419" y="17219"/>
                    <a:pt x="15542" y="8527"/>
                  </a:cubicBezTo>
                  <a:cubicBezTo>
                    <a:pt x="11054" y="-10786"/>
                    <a:pt x="5428" y="9563"/>
                    <a:pt x="575" y="3876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6" name="Freeform: Shape 395">
              <a:extLst>
                <a:ext uri="{FF2B5EF4-FFF2-40B4-BE49-F238E27FC236}">
                  <a16:creationId xmlns:a16="http://schemas.microsoft.com/office/drawing/2014/main" id="{C4D19291-3343-3CD3-0EB5-4BF8CBFC7A30}"/>
                </a:ext>
              </a:extLst>
            </p:cNvPr>
            <p:cNvSpPr/>
            <p:nvPr/>
          </p:nvSpPr>
          <p:spPr>
            <a:xfrm>
              <a:off x="3476784" y="780532"/>
              <a:ext cx="12016" cy="27883"/>
            </a:xfrm>
            <a:custGeom>
              <a:avLst/>
              <a:gdLst>
                <a:gd name="connsiteX0" fmla="*/ 4827 w 12016"/>
                <a:gd name="connsiteY0" fmla="*/ 27884 h 27883"/>
                <a:gd name="connsiteX1" fmla="*/ 12016 w 12016"/>
                <a:gd name="connsiteY1" fmla="*/ 4306 h 27883"/>
                <a:gd name="connsiteX2" fmla="*/ 1354 w 12016"/>
                <a:gd name="connsiteY2" fmla="*/ 0 h 27883"/>
                <a:gd name="connsiteX3" fmla="*/ 4827 w 12016"/>
                <a:gd name="connsiteY3" fmla="*/ 27884 h 27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16" h="27883">
                  <a:moveTo>
                    <a:pt x="4827" y="27884"/>
                  </a:moveTo>
                  <a:cubicBezTo>
                    <a:pt x="10757" y="20288"/>
                    <a:pt x="8605" y="12104"/>
                    <a:pt x="12016" y="4306"/>
                  </a:cubicBezTo>
                  <a:cubicBezTo>
                    <a:pt x="8483" y="711"/>
                    <a:pt x="4827" y="4427"/>
                    <a:pt x="1354" y="0"/>
                  </a:cubicBezTo>
                  <a:cubicBezTo>
                    <a:pt x="-1692" y="8997"/>
                    <a:pt x="806" y="18420"/>
                    <a:pt x="4827" y="27884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7" name="Freeform: Shape 396">
              <a:extLst>
                <a:ext uri="{FF2B5EF4-FFF2-40B4-BE49-F238E27FC236}">
                  <a16:creationId xmlns:a16="http://schemas.microsoft.com/office/drawing/2014/main" id="{84DA4867-DBA5-1523-BA5D-ABFA0CFE22EB}"/>
                </a:ext>
              </a:extLst>
            </p:cNvPr>
            <p:cNvSpPr/>
            <p:nvPr/>
          </p:nvSpPr>
          <p:spPr>
            <a:xfrm>
              <a:off x="3977564" y="1674248"/>
              <a:ext cx="24380" cy="19859"/>
            </a:xfrm>
            <a:custGeom>
              <a:avLst/>
              <a:gdLst>
                <a:gd name="connsiteX0" fmla="*/ 60 w 24380"/>
                <a:gd name="connsiteY0" fmla="*/ 831 h 19859"/>
                <a:gd name="connsiteX1" fmla="*/ 23212 w 24380"/>
                <a:gd name="connsiteY1" fmla="*/ 19860 h 19859"/>
                <a:gd name="connsiteX2" fmla="*/ 60 w 24380"/>
                <a:gd name="connsiteY2" fmla="*/ 831 h 19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380" h="19859">
                  <a:moveTo>
                    <a:pt x="60" y="831"/>
                  </a:moveTo>
                  <a:cubicBezTo>
                    <a:pt x="-1178" y="22114"/>
                    <a:pt x="16977" y="8650"/>
                    <a:pt x="23212" y="19860"/>
                  </a:cubicBezTo>
                  <a:cubicBezTo>
                    <a:pt x="29670" y="-2540"/>
                    <a:pt x="7595" y="-713"/>
                    <a:pt x="60" y="831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8" name="Freeform: Shape 397">
              <a:extLst>
                <a:ext uri="{FF2B5EF4-FFF2-40B4-BE49-F238E27FC236}">
                  <a16:creationId xmlns:a16="http://schemas.microsoft.com/office/drawing/2014/main" id="{761B7403-10B0-457F-D796-A23CA053CDDC}"/>
                </a:ext>
              </a:extLst>
            </p:cNvPr>
            <p:cNvSpPr/>
            <p:nvPr/>
          </p:nvSpPr>
          <p:spPr>
            <a:xfrm>
              <a:off x="3408744" y="556611"/>
              <a:ext cx="28695" cy="23047"/>
            </a:xfrm>
            <a:custGeom>
              <a:avLst/>
              <a:gdLst>
                <a:gd name="connsiteX0" fmla="*/ 0 w 28695"/>
                <a:gd name="connsiteY0" fmla="*/ 21893 h 23047"/>
                <a:gd name="connsiteX1" fmla="*/ 28696 w 28695"/>
                <a:gd name="connsiteY1" fmla="*/ 0 h 23047"/>
                <a:gd name="connsiteX2" fmla="*/ 0 w 28695"/>
                <a:gd name="connsiteY2" fmla="*/ 21893 h 23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695" h="23047">
                  <a:moveTo>
                    <a:pt x="0" y="21893"/>
                  </a:moveTo>
                  <a:cubicBezTo>
                    <a:pt x="6397" y="26422"/>
                    <a:pt x="16409" y="17323"/>
                    <a:pt x="28696" y="0"/>
                  </a:cubicBezTo>
                  <a:cubicBezTo>
                    <a:pt x="19191" y="6539"/>
                    <a:pt x="9911" y="3879"/>
                    <a:pt x="0" y="21893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9" name="Freeform: Shape 398">
              <a:extLst>
                <a:ext uri="{FF2B5EF4-FFF2-40B4-BE49-F238E27FC236}">
                  <a16:creationId xmlns:a16="http://schemas.microsoft.com/office/drawing/2014/main" id="{2821BC06-1A28-33A4-D4A9-6F3BF1131290}"/>
                </a:ext>
              </a:extLst>
            </p:cNvPr>
            <p:cNvSpPr/>
            <p:nvPr/>
          </p:nvSpPr>
          <p:spPr>
            <a:xfrm>
              <a:off x="4041993" y="1682843"/>
              <a:ext cx="16812" cy="24860"/>
            </a:xfrm>
            <a:custGeom>
              <a:avLst/>
              <a:gdLst>
                <a:gd name="connsiteX0" fmla="*/ 16805 w 16812"/>
                <a:gd name="connsiteY0" fmla="*/ 19206 h 24860"/>
                <a:gd name="connsiteX1" fmla="*/ 9 w 16812"/>
                <a:gd name="connsiteY1" fmla="*/ 4076 h 24860"/>
                <a:gd name="connsiteX2" fmla="*/ 16805 w 16812"/>
                <a:gd name="connsiteY2" fmla="*/ 19206 h 24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812" h="24860">
                  <a:moveTo>
                    <a:pt x="16805" y="19206"/>
                  </a:moveTo>
                  <a:cubicBezTo>
                    <a:pt x="17150" y="7955"/>
                    <a:pt x="6630" y="-7439"/>
                    <a:pt x="9" y="4076"/>
                  </a:cubicBezTo>
                  <a:cubicBezTo>
                    <a:pt x="-356" y="14616"/>
                    <a:pt x="10001" y="34681"/>
                    <a:pt x="16805" y="19206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0" name="Freeform: Shape 399">
              <a:extLst>
                <a:ext uri="{FF2B5EF4-FFF2-40B4-BE49-F238E27FC236}">
                  <a16:creationId xmlns:a16="http://schemas.microsoft.com/office/drawing/2014/main" id="{D6A46E8A-4555-D2EA-5892-357302DD2748}"/>
                </a:ext>
              </a:extLst>
            </p:cNvPr>
            <p:cNvSpPr/>
            <p:nvPr/>
          </p:nvSpPr>
          <p:spPr>
            <a:xfrm>
              <a:off x="3609940" y="902728"/>
              <a:ext cx="22894" cy="22372"/>
            </a:xfrm>
            <a:custGeom>
              <a:avLst/>
              <a:gdLst>
                <a:gd name="connsiteX0" fmla="*/ 0 w 22894"/>
                <a:gd name="connsiteY0" fmla="*/ 15719 h 22372"/>
                <a:gd name="connsiteX1" fmla="*/ 19902 w 22894"/>
                <a:gd name="connsiteY1" fmla="*/ 0 h 22372"/>
                <a:gd name="connsiteX2" fmla="*/ 0 w 22894"/>
                <a:gd name="connsiteY2" fmla="*/ 15719 h 22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894" h="22372">
                  <a:moveTo>
                    <a:pt x="0" y="15719"/>
                  </a:moveTo>
                  <a:cubicBezTo>
                    <a:pt x="6702" y="29691"/>
                    <a:pt x="31356" y="20329"/>
                    <a:pt x="19902" y="0"/>
                  </a:cubicBezTo>
                  <a:cubicBezTo>
                    <a:pt x="12876" y="18156"/>
                    <a:pt x="6702" y="8570"/>
                    <a:pt x="0" y="15719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1" name="Freeform: Shape 400">
              <a:extLst>
                <a:ext uri="{FF2B5EF4-FFF2-40B4-BE49-F238E27FC236}">
                  <a16:creationId xmlns:a16="http://schemas.microsoft.com/office/drawing/2014/main" id="{F3642225-27B0-BC08-826F-8657CB66F419}"/>
                </a:ext>
              </a:extLst>
            </p:cNvPr>
            <p:cNvSpPr/>
            <p:nvPr/>
          </p:nvSpPr>
          <p:spPr>
            <a:xfrm>
              <a:off x="3753947" y="1134705"/>
              <a:ext cx="30584" cy="30654"/>
            </a:xfrm>
            <a:custGeom>
              <a:avLst/>
              <a:gdLst>
                <a:gd name="connsiteX0" fmla="*/ 0 w 30584"/>
                <a:gd name="connsiteY0" fmla="*/ 15745 h 30654"/>
                <a:gd name="connsiteX1" fmla="*/ 30138 w 30584"/>
                <a:gd name="connsiteY1" fmla="*/ 18142 h 30654"/>
                <a:gd name="connsiteX2" fmla="*/ 30584 w 30584"/>
                <a:gd name="connsiteY2" fmla="*/ 4332 h 30654"/>
                <a:gd name="connsiteX3" fmla="*/ 0 w 30584"/>
                <a:gd name="connsiteY3" fmla="*/ 15745 h 30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584" h="30654">
                  <a:moveTo>
                    <a:pt x="0" y="15745"/>
                  </a:moveTo>
                  <a:cubicBezTo>
                    <a:pt x="1015" y="34388"/>
                    <a:pt x="20897" y="35952"/>
                    <a:pt x="30138" y="18142"/>
                  </a:cubicBezTo>
                  <a:cubicBezTo>
                    <a:pt x="25853" y="13146"/>
                    <a:pt x="28046" y="8719"/>
                    <a:pt x="30584" y="4332"/>
                  </a:cubicBezTo>
                  <a:cubicBezTo>
                    <a:pt x="21019" y="-12747"/>
                    <a:pt x="9768" y="26956"/>
                    <a:pt x="0" y="15745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2" name="Freeform: Shape 401">
              <a:extLst>
                <a:ext uri="{FF2B5EF4-FFF2-40B4-BE49-F238E27FC236}">
                  <a16:creationId xmlns:a16="http://schemas.microsoft.com/office/drawing/2014/main" id="{47084748-2D94-52DE-893D-57794747A267}"/>
                </a:ext>
              </a:extLst>
            </p:cNvPr>
            <p:cNvSpPr/>
            <p:nvPr/>
          </p:nvSpPr>
          <p:spPr>
            <a:xfrm>
              <a:off x="3521659" y="694266"/>
              <a:ext cx="25629" cy="17867"/>
            </a:xfrm>
            <a:custGeom>
              <a:avLst/>
              <a:gdLst>
                <a:gd name="connsiteX0" fmla="*/ 0 w 25629"/>
                <a:gd name="connsiteY0" fmla="*/ 3407 h 17867"/>
                <a:gd name="connsiteX1" fmla="*/ 25629 w 25629"/>
                <a:gd name="connsiteY1" fmla="*/ 12303 h 17867"/>
                <a:gd name="connsiteX2" fmla="*/ 0 w 25629"/>
                <a:gd name="connsiteY2" fmla="*/ 3407 h 1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629" h="17867">
                  <a:moveTo>
                    <a:pt x="0" y="3407"/>
                  </a:moveTo>
                  <a:cubicBezTo>
                    <a:pt x="8103" y="20792"/>
                    <a:pt x="16775" y="20832"/>
                    <a:pt x="25629" y="12303"/>
                  </a:cubicBezTo>
                  <a:cubicBezTo>
                    <a:pt x="16896" y="15511"/>
                    <a:pt x="9037" y="-8676"/>
                    <a:pt x="0" y="3407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3" name="Freeform: Shape 402">
              <a:extLst>
                <a:ext uri="{FF2B5EF4-FFF2-40B4-BE49-F238E27FC236}">
                  <a16:creationId xmlns:a16="http://schemas.microsoft.com/office/drawing/2014/main" id="{3DAC2124-7D60-5EAE-8A5A-0176D4CF2195}"/>
                </a:ext>
              </a:extLst>
            </p:cNvPr>
            <p:cNvSpPr/>
            <p:nvPr/>
          </p:nvSpPr>
          <p:spPr>
            <a:xfrm>
              <a:off x="4099394" y="1697938"/>
              <a:ext cx="45348" cy="24845"/>
            </a:xfrm>
            <a:custGeom>
              <a:avLst/>
              <a:gdLst>
                <a:gd name="connsiteX0" fmla="*/ 0 w 45348"/>
                <a:gd name="connsiteY0" fmla="*/ 17636 h 24845"/>
                <a:gd name="connsiteX1" fmla="*/ 4123 w 45348"/>
                <a:gd name="connsiteY1" fmla="*/ 24845 h 24845"/>
                <a:gd name="connsiteX2" fmla="*/ 45349 w 45348"/>
                <a:gd name="connsiteY2" fmla="*/ 17677 h 24845"/>
                <a:gd name="connsiteX3" fmla="*/ 0 w 45348"/>
                <a:gd name="connsiteY3" fmla="*/ 17636 h 24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348" h="24845">
                  <a:moveTo>
                    <a:pt x="0" y="17636"/>
                  </a:moveTo>
                  <a:cubicBezTo>
                    <a:pt x="3229" y="18794"/>
                    <a:pt x="6397" y="20134"/>
                    <a:pt x="4123" y="24845"/>
                  </a:cubicBezTo>
                  <a:cubicBezTo>
                    <a:pt x="18217" y="10264"/>
                    <a:pt x="31194" y="32989"/>
                    <a:pt x="45349" y="17677"/>
                  </a:cubicBezTo>
                  <a:cubicBezTo>
                    <a:pt x="25101" y="18286"/>
                    <a:pt x="16308" y="-22371"/>
                    <a:pt x="0" y="17636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4" name="Freeform: Shape 403">
              <a:extLst>
                <a:ext uri="{FF2B5EF4-FFF2-40B4-BE49-F238E27FC236}">
                  <a16:creationId xmlns:a16="http://schemas.microsoft.com/office/drawing/2014/main" id="{D816102E-EA0A-E264-8C0D-702E3FEBBF1B}"/>
                </a:ext>
              </a:extLst>
            </p:cNvPr>
            <p:cNvSpPr/>
            <p:nvPr/>
          </p:nvSpPr>
          <p:spPr>
            <a:xfrm>
              <a:off x="3704273" y="922834"/>
              <a:ext cx="15373" cy="22530"/>
            </a:xfrm>
            <a:custGeom>
              <a:avLst/>
              <a:gdLst>
                <a:gd name="connsiteX0" fmla="*/ 0 w 15373"/>
                <a:gd name="connsiteY0" fmla="*/ 16734 h 22530"/>
                <a:gd name="connsiteX1" fmla="*/ 15373 w 15373"/>
                <a:gd name="connsiteY1" fmla="*/ 7575 h 22530"/>
                <a:gd name="connsiteX2" fmla="*/ 6966 w 15373"/>
                <a:gd name="connsiteY2" fmla="*/ 0 h 22530"/>
                <a:gd name="connsiteX3" fmla="*/ 0 w 15373"/>
                <a:gd name="connsiteY3" fmla="*/ 16734 h 22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373" h="22530">
                  <a:moveTo>
                    <a:pt x="0" y="16734"/>
                  </a:moveTo>
                  <a:cubicBezTo>
                    <a:pt x="4569" y="32270"/>
                    <a:pt x="10195" y="12165"/>
                    <a:pt x="15373" y="7575"/>
                  </a:cubicBezTo>
                  <a:cubicBezTo>
                    <a:pt x="12530" y="6458"/>
                    <a:pt x="9667" y="5179"/>
                    <a:pt x="6966" y="0"/>
                  </a:cubicBezTo>
                  <a:cubicBezTo>
                    <a:pt x="6539" y="5747"/>
                    <a:pt x="4062" y="11312"/>
                    <a:pt x="0" y="16734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5" name="Freeform: Shape 404">
              <a:extLst>
                <a:ext uri="{FF2B5EF4-FFF2-40B4-BE49-F238E27FC236}">
                  <a16:creationId xmlns:a16="http://schemas.microsoft.com/office/drawing/2014/main" id="{A441B8D5-0A1B-DCD1-C978-65AD3BA733C4}"/>
                </a:ext>
              </a:extLst>
            </p:cNvPr>
            <p:cNvSpPr/>
            <p:nvPr/>
          </p:nvSpPr>
          <p:spPr>
            <a:xfrm>
              <a:off x="4147619" y="1708424"/>
              <a:ext cx="25170" cy="21974"/>
            </a:xfrm>
            <a:custGeom>
              <a:avLst/>
              <a:gdLst>
                <a:gd name="connsiteX0" fmla="*/ 1409 w 25170"/>
                <a:gd name="connsiteY0" fmla="*/ 7556 h 21974"/>
                <a:gd name="connsiteX1" fmla="*/ 9594 w 25170"/>
                <a:gd name="connsiteY1" fmla="*/ 21975 h 21974"/>
                <a:gd name="connsiteX2" fmla="*/ 25170 w 25170"/>
                <a:gd name="connsiteY2" fmla="*/ 5952 h 21974"/>
                <a:gd name="connsiteX3" fmla="*/ 10243 w 25170"/>
                <a:gd name="connsiteY3" fmla="*/ 1260 h 21974"/>
                <a:gd name="connsiteX4" fmla="*/ 1409 w 25170"/>
                <a:gd name="connsiteY4" fmla="*/ 7556 h 21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70" h="21974">
                  <a:moveTo>
                    <a:pt x="1409" y="7556"/>
                  </a:moveTo>
                  <a:cubicBezTo>
                    <a:pt x="-4034" y="19700"/>
                    <a:pt x="7928" y="12105"/>
                    <a:pt x="9594" y="21975"/>
                  </a:cubicBezTo>
                  <a:cubicBezTo>
                    <a:pt x="6040" y="570"/>
                    <a:pt x="17128" y="21061"/>
                    <a:pt x="25170" y="5952"/>
                  </a:cubicBezTo>
                  <a:cubicBezTo>
                    <a:pt x="20723" y="-12590"/>
                    <a:pt x="14671" y="19843"/>
                    <a:pt x="10243" y="1260"/>
                  </a:cubicBezTo>
                  <a:cubicBezTo>
                    <a:pt x="7197" y="6277"/>
                    <a:pt x="4151" y="11171"/>
                    <a:pt x="1409" y="7556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6" name="Freeform: Shape 405">
              <a:extLst>
                <a:ext uri="{FF2B5EF4-FFF2-40B4-BE49-F238E27FC236}">
                  <a16:creationId xmlns:a16="http://schemas.microsoft.com/office/drawing/2014/main" id="{82A0DE5B-A5F0-30F2-6A23-C77829AC61F3}"/>
                </a:ext>
              </a:extLst>
            </p:cNvPr>
            <p:cNvSpPr/>
            <p:nvPr/>
          </p:nvSpPr>
          <p:spPr>
            <a:xfrm>
              <a:off x="4174657" y="1709136"/>
              <a:ext cx="27497" cy="39246"/>
            </a:xfrm>
            <a:custGeom>
              <a:avLst/>
              <a:gdLst>
                <a:gd name="connsiteX0" fmla="*/ 0 w 27497"/>
                <a:gd name="connsiteY0" fmla="*/ 15740 h 39246"/>
                <a:gd name="connsiteX1" fmla="*/ 27498 w 27497"/>
                <a:gd name="connsiteY1" fmla="*/ 35093 h 39246"/>
                <a:gd name="connsiteX2" fmla="*/ 19882 w 27497"/>
                <a:gd name="connsiteY2" fmla="*/ 0 h 39246"/>
                <a:gd name="connsiteX3" fmla="*/ 0 w 27497"/>
                <a:gd name="connsiteY3" fmla="*/ 15740 h 39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497" h="39246">
                  <a:moveTo>
                    <a:pt x="0" y="15740"/>
                  </a:moveTo>
                  <a:cubicBezTo>
                    <a:pt x="13688" y="22279"/>
                    <a:pt x="15983" y="49512"/>
                    <a:pt x="27498" y="35093"/>
                  </a:cubicBezTo>
                  <a:cubicBezTo>
                    <a:pt x="14480" y="22583"/>
                    <a:pt x="31823" y="12409"/>
                    <a:pt x="19882" y="0"/>
                  </a:cubicBezTo>
                  <a:cubicBezTo>
                    <a:pt x="18907" y="24188"/>
                    <a:pt x="7108" y="3595"/>
                    <a:pt x="0" y="15740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7" name="Freeform: Shape 406">
              <a:extLst>
                <a:ext uri="{FF2B5EF4-FFF2-40B4-BE49-F238E27FC236}">
                  <a16:creationId xmlns:a16="http://schemas.microsoft.com/office/drawing/2014/main" id="{CD304571-7CEB-9F17-361C-39E03092C773}"/>
                </a:ext>
              </a:extLst>
            </p:cNvPr>
            <p:cNvSpPr/>
            <p:nvPr/>
          </p:nvSpPr>
          <p:spPr>
            <a:xfrm>
              <a:off x="3715199" y="769180"/>
              <a:ext cx="18394" cy="24071"/>
            </a:xfrm>
            <a:custGeom>
              <a:avLst/>
              <a:gdLst>
                <a:gd name="connsiteX0" fmla="*/ 0 w 18394"/>
                <a:gd name="connsiteY0" fmla="*/ 22908 h 24071"/>
                <a:gd name="connsiteX1" fmla="*/ 15800 w 18394"/>
                <a:gd name="connsiteY1" fmla="*/ 0 h 24071"/>
                <a:gd name="connsiteX2" fmla="*/ 0 w 18394"/>
                <a:gd name="connsiteY2" fmla="*/ 22908 h 2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394" h="24071">
                  <a:moveTo>
                    <a:pt x="0" y="22908"/>
                  </a:moveTo>
                  <a:cubicBezTo>
                    <a:pt x="9931" y="27538"/>
                    <a:pt x="24329" y="18034"/>
                    <a:pt x="15800" y="0"/>
                  </a:cubicBezTo>
                  <a:cubicBezTo>
                    <a:pt x="7331" y="10195"/>
                    <a:pt x="4123" y="6945"/>
                    <a:pt x="0" y="22908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8" name="Freeform: Shape 407">
              <a:extLst>
                <a:ext uri="{FF2B5EF4-FFF2-40B4-BE49-F238E27FC236}">
                  <a16:creationId xmlns:a16="http://schemas.microsoft.com/office/drawing/2014/main" id="{B6E2A3FC-304E-8FEF-D7E8-C44A2E112963}"/>
                </a:ext>
              </a:extLst>
            </p:cNvPr>
            <p:cNvSpPr/>
            <p:nvPr/>
          </p:nvSpPr>
          <p:spPr>
            <a:xfrm>
              <a:off x="4247869" y="1723413"/>
              <a:ext cx="53512" cy="41583"/>
            </a:xfrm>
            <a:custGeom>
              <a:avLst/>
              <a:gdLst>
                <a:gd name="connsiteX0" fmla="*/ 0 w 53512"/>
                <a:gd name="connsiteY0" fmla="*/ 7149 h 41583"/>
                <a:gd name="connsiteX1" fmla="*/ 25629 w 53512"/>
                <a:gd name="connsiteY1" fmla="*/ 16044 h 41583"/>
                <a:gd name="connsiteX2" fmla="*/ 18440 w 53512"/>
                <a:gd name="connsiteY2" fmla="*/ 39602 h 41583"/>
                <a:gd name="connsiteX3" fmla="*/ 53513 w 53512"/>
                <a:gd name="connsiteY3" fmla="*/ 21588 h 41583"/>
                <a:gd name="connsiteX4" fmla="*/ 41206 w 53512"/>
                <a:gd name="connsiteY4" fmla="*/ 0 h 41583"/>
                <a:gd name="connsiteX5" fmla="*/ 47136 w 53512"/>
                <a:gd name="connsiteY5" fmla="*/ 17668 h 41583"/>
                <a:gd name="connsiteX6" fmla="*/ 0 w 53512"/>
                <a:gd name="connsiteY6" fmla="*/ 7149 h 41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512" h="41583">
                  <a:moveTo>
                    <a:pt x="0" y="7149"/>
                  </a:moveTo>
                  <a:cubicBezTo>
                    <a:pt x="8123" y="23436"/>
                    <a:pt x="17140" y="10865"/>
                    <a:pt x="25629" y="16044"/>
                  </a:cubicBezTo>
                  <a:cubicBezTo>
                    <a:pt x="29772" y="24370"/>
                    <a:pt x="24329" y="32026"/>
                    <a:pt x="18440" y="39602"/>
                  </a:cubicBezTo>
                  <a:cubicBezTo>
                    <a:pt x="33245" y="50040"/>
                    <a:pt x="33326" y="15557"/>
                    <a:pt x="53513" y="21588"/>
                  </a:cubicBezTo>
                  <a:cubicBezTo>
                    <a:pt x="49593" y="6560"/>
                    <a:pt x="49045" y="13181"/>
                    <a:pt x="41206" y="0"/>
                  </a:cubicBezTo>
                  <a:cubicBezTo>
                    <a:pt x="31377" y="12266"/>
                    <a:pt x="44435" y="4387"/>
                    <a:pt x="47136" y="17668"/>
                  </a:cubicBezTo>
                  <a:cubicBezTo>
                    <a:pt x="31336" y="17912"/>
                    <a:pt x="16186" y="-5117"/>
                    <a:pt x="0" y="7149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9" name="Freeform: Shape 408">
              <a:extLst>
                <a:ext uri="{FF2B5EF4-FFF2-40B4-BE49-F238E27FC236}">
                  <a16:creationId xmlns:a16="http://schemas.microsoft.com/office/drawing/2014/main" id="{E0969FE0-3CF4-5C73-901E-EA6DC8BC18C0}"/>
                </a:ext>
              </a:extLst>
            </p:cNvPr>
            <p:cNvSpPr/>
            <p:nvPr/>
          </p:nvSpPr>
          <p:spPr>
            <a:xfrm>
              <a:off x="4042673" y="1221730"/>
              <a:ext cx="24207" cy="20460"/>
            </a:xfrm>
            <a:custGeom>
              <a:avLst/>
              <a:gdLst>
                <a:gd name="connsiteX0" fmla="*/ 0 w 24207"/>
                <a:gd name="connsiteY0" fmla="*/ 16717 h 20460"/>
                <a:gd name="connsiteX1" fmla="*/ 24208 w 24207"/>
                <a:gd name="connsiteY1" fmla="*/ 1303 h 20460"/>
                <a:gd name="connsiteX2" fmla="*/ 0 w 24207"/>
                <a:gd name="connsiteY2" fmla="*/ 16717 h 2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207" h="20460">
                  <a:moveTo>
                    <a:pt x="0" y="16717"/>
                  </a:moveTo>
                  <a:cubicBezTo>
                    <a:pt x="9078" y="27359"/>
                    <a:pt x="20227" y="13123"/>
                    <a:pt x="24208" y="1303"/>
                  </a:cubicBezTo>
                  <a:cubicBezTo>
                    <a:pt x="14845" y="-1256"/>
                    <a:pt x="4163" y="-1804"/>
                    <a:pt x="0" y="16717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0" name="Freeform: Shape 409">
              <a:extLst>
                <a:ext uri="{FF2B5EF4-FFF2-40B4-BE49-F238E27FC236}">
                  <a16:creationId xmlns:a16="http://schemas.microsoft.com/office/drawing/2014/main" id="{6F8D6FB5-D790-E37E-1008-F32ACA4B0299}"/>
                </a:ext>
              </a:extLst>
            </p:cNvPr>
            <p:cNvSpPr/>
            <p:nvPr/>
          </p:nvSpPr>
          <p:spPr>
            <a:xfrm>
              <a:off x="3910140" y="972747"/>
              <a:ext cx="11068" cy="24821"/>
            </a:xfrm>
            <a:custGeom>
              <a:avLst/>
              <a:gdLst>
                <a:gd name="connsiteX0" fmla="*/ 0 w 11068"/>
                <a:gd name="connsiteY0" fmla="*/ 10423 h 24821"/>
                <a:gd name="connsiteX1" fmla="*/ 8184 w 11068"/>
                <a:gd name="connsiteY1" fmla="*/ 24822 h 24821"/>
                <a:gd name="connsiteX2" fmla="*/ 11068 w 11068"/>
                <a:gd name="connsiteY2" fmla="*/ 959 h 24821"/>
                <a:gd name="connsiteX3" fmla="*/ 0 w 11068"/>
                <a:gd name="connsiteY3" fmla="*/ 10423 h 24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68" h="24821">
                  <a:moveTo>
                    <a:pt x="0" y="10423"/>
                  </a:moveTo>
                  <a:cubicBezTo>
                    <a:pt x="7839" y="12149"/>
                    <a:pt x="2396" y="15297"/>
                    <a:pt x="8184" y="24822"/>
                  </a:cubicBezTo>
                  <a:cubicBezTo>
                    <a:pt x="12144" y="17084"/>
                    <a:pt x="10073" y="8880"/>
                    <a:pt x="11068" y="959"/>
                  </a:cubicBezTo>
                  <a:cubicBezTo>
                    <a:pt x="7595" y="-2960"/>
                    <a:pt x="3716" y="6118"/>
                    <a:pt x="0" y="10423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1" name="Freeform: Shape 410">
              <a:extLst>
                <a:ext uri="{FF2B5EF4-FFF2-40B4-BE49-F238E27FC236}">
                  <a16:creationId xmlns:a16="http://schemas.microsoft.com/office/drawing/2014/main" id="{99461A6C-1B4E-F5CA-9211-038C3D5303EB}"/>
                </a:ext>
              </a:extLst>
            </p:cNvPr>
            <p:cNvSpPr/>
            <p:nvPr/>
          </p:nvSpPr>
          <p:spPr>
            <a:xfrm>
              <a:off x="4106949" y="1031001"/>
              <a:ext cx="28309" cy="11815"/>
            </a:xfrm>
            <a:custGeom>
              <a:avLst/>
              <a:gdLst>
                <a:gd name="connsiteX0" fmla="*/ 0 w 28309"/>
                <a:gd name="connsiteY0" fmla="*/ 8850 h 11815"/>
                <a:gd name="connsiteX1" fmla="*/ 28310 w 28309"/>
                <a:gd name="connsiteY1" fmla="*/ 665 h 11815"/>
                <a:gd name="connsiteX2" fmla="*/ 0 w 28309"/>
                <a:gd name="connsiteY2" fmla="*/ 8850 h 11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309" h="11815">
                  <a:moveTo>
                    <a:pt x="0" y="8850"/>
                  </a:moveTo>
                  <a:cubicBezTo>
                    <a:pt x="9261" y="12586"/>
                    <a:pt x="18521" y="15328"/>
                    <a:pt x="28310" y="665"/>
                  </a:cubicBezTo>
                  <a:cubicBezTo>
                    <a:pt x="19232" y="6352"/>
                    <a:pt x="2660" y="-8758"/>
                    <a:pt x="0" y="8850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2" name="Freeform: Shape 411">
              <a:extLst>
                <a:ext uri="{FF2B5EF4-FFF2-40B4-BE49-F238E27FC236}">
                  <a16:creationId xmlns:a16="http://schemas.microsoft.com/office/drawing/2014/main" id="{73B7D78E-CF61-27AC-EB7C-EC95F8FDE139}"/>
                </a:ext>
              </a:extLst>
            </p:cNvPr>
            <p:cNvSpPr/>
            <p:nvPr/>
          </p:nvSpPr>
          <p:spPr>
            <a:xfrm>
              <a:off x="3983514" y="616136"/>
              <a:ext cx="16622" cy="21871"/>
            </a:xfrm>
            <a:custGeom>
              <a:avLst/>
              <a:gdLst>
                <a:gd name="connsiteX0" fmla="*/ 0 w 16622"/>
                <a:gd name="connsiteY0" fmla="*/ 10377 h 21871"/>
                <a:gd name="connsiteX1" fmla="*/ 14764 w 16622"/>
                <a:gd name="connsiteY1" fmla="*/ 21872 h 21871"/>
                <a:gd name="connsiteX2" fmla="*/ 11129 w 16622"/>
                <a:gd name="connsiteY2" fmla="*/ 954 h 21871"/>
                <a:gd name="connsiteX3" fmla="*/ 0 w 16622"/>
                <a:gd name="connsiteY3" fmla="*/ 10377 h 21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622" h="21871">
                  <a:moveTo>
                    <a:pt x="0" y="10377"/>
                  </a:moveTo>
                  <a:cubicBezTo>
                    <a:pt x="4772" y="19881"/>
                    <a:pt x="9911" y="16429"/>
                    <a:pt x="14764" y="21872"/>
                  </a:cubicBezTo>
                  <a:cubicBezTo>
                    <a:pt x="22400" y="15556"/>
                    <a:pt x="3534" y="7189"/>
                    <a:pt x="11129" y="954"/>
                  </a:cubicBezTo>
                  <a:cubicBezTo>
                    <a:pt x="7595" y="-2945"/>
                    <a:pt x="3777" y="6092"/>
                    <a:pt x="0" y="10377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3" name="Freeform: Shape 412">
              <a:extLst>
                <a:ext uri="{FF2B5EF4-FFF2-40B4-BE49-F238E27FC236}">
                  <a16:creationId xmlns:a16="http://schemas.microsoft.com/office/drawing/2014/main" id="{4F30D4E2-8302-C8CB-13A8-7EDD011E19A4}"/>
                </a:ext>
              </a:extLst>
            </p:cNvPr>
            <p:cNvSpPr/>
            <p:nvPr/>
          </p:nvSpPr>
          <p:spPr>
            <a:xfrm>
              <a:off x="3877240" y="420179"/>
              <a:ext cx="26258" cy="15905"/>
            </a:xfrm>
            <a:custGeom>
              <a:avLst/>
              <a:gdLst>
                <a:gd name="connsiteX0" fmla="*/ 0 w 26258"/>
                <a:gd name="connsiteY0" fmla="*/ 11799 h 15905"/>
                <a:gd name="connsiteX1" fmla="*/ 26259 w 26258"/>
                <a:gd name="connsiteY1" fmla="*/ 0 h 15905"/>
                <a:gd name="connsiteX2" fmla="*/ 0 w 26258"/>
                <a:gd name="connsiteY2" fmla="*/ 11799 h 15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258" h="15905">
                  <a:moveTo>
                    <a:pt x="0" y="11799"/>
                  </a:moveTo>
                  <a:cubicBezTo>
                    <a:pt x="8327" y="20999"/>
                    <a:pt x="17161" y="13729"/>
                    <a:pt x="26259" y="0"/>
                  </a:cubicBezTo>
                  <a:cubicBezTo>
                    <a:pt x="17810" y="2803"/>
                    <a:pt x="2011" y="-2884"/>
                    <a:pt x="0" y="11799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4" name="Freeform: Shape 413">
              <a:extLst>
                <a:ext uri="{FF2B5EF4-FFF2-40B4-BE49-F238E27FC236}">
                  <a16:creationId xmlns:a16="http://schemas.microsoft.com/office/drawing/2014/main" id="{A817FBF7-BC23-E917-85D9-99658B727BD1}"/>
                </a:ext>
              </a:extLst>
            </p:cNvPr>
            <p:cNvSpPr/>
            <p:nvPr/>
          </p:nvSpPr>
          <p:spPr>
            <a:xfrm>
              <a:off x="4327783" y="1154895"/>
              <a:ext cx="13469" cy="19986"/>
            </a:xfrm>
            <a:custGeom>
              <a:avLst/>
              <a:gdLst>
                <a:gd name="connsiteX0" fmla="*/ 0 w 13469"/>
                <a:gd name="connsiteY0" fmla="*/ 5588 h 19986"/>
                <a:gd name="connsiteX1" fmla="*/ 8144 w 13469"/>
                <a:gd name="connsiteY1" fmla="*/ 19986 h 19986"/>
                <a:gd name="connsiteX2" fmla="*/ 12652 w 13469"/>
                <a:gd name="connsiteY2" fmla="*/ 13508 h 19986"/>
                <a:gd name="connsiteX3" fmla="*/ 0 w 13469"/>
                <a:gd name="connsiteY3" fmla="*/ 5588 h 19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69" h="19986">
                  <a:moveTo>
                    <a:pt x="0" y="5588"/>
                  </a:moveTo>
                  <a:cubicBezTo>
                    <a:pt x="2701" y="10401"/>
                    <a:pt x="5463" y="15254"/>
                    <a:pt x="8144" y="19986"/>
                  </a:cubicBezTo>
                  <a:cubicBezTo>
                    <a:pt x="8936" y="14889"/>
                    <a:pt x="9728" y="9812"/>
                    <a:pt x="12652" y="13508"/>
                  </a:cubicBezTo>
                  <a:cubicBezTo>
                    <a:pt x="16876" y="3252"/>
                    <a:pt x="3534" y="-6476"/>
                    <a:pt x="0" y="5588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5" name="Freeform: Shape 414">
              <a:extLst>
                <a:ext uri="{FF2B5EF4-FFF2-40B4-BE49-F238E27FC236}">
                  <a16:creationId xmlns:a16="http://schemas.microsoft.com/office/drawing/2014/main" id="{107CD35F-BBD9-B7A4-2976-66CEB92435F9}"/>
                </a:ext>
              </a:extLst>
            </p:cNvPr>
            <p:cNvSpPr/>
            <p:nvPr/>
          </p:nvSpPr>
          <p:spPr>
            <a:xfrm>
              <a:off x="4037494" y="536181"/>
              <a:ext cx="41429" cy="38017"/>
            </a:xfrm>
            <a:custGeom>
              <a:avLst/>
              <a:gdLst>
                <a:gd name="connsiteX0" fmla="*/ 0 w 41429"/>
                <a:gd name="connsiteY0" fmla="*/ 18643 h 38017"/>
                <a:gd name="connsiteX1" fmla="*/ 27457 w 41429"/>
                <a:gd name="connsiteY1" fmla="*/ 38017 h 38017"/>
                <a:gd name="connsiteX2" fmla="*/ 26056 w 41429"/>
                <a:gd name="connsiteY2" fmla="*/ 13769 h 38017"/>
                <a:gd name="connsiteX3" fmla="*/ 41429 w 41429"/>
                <a:gd name="connsiteY3" fmla="*/ 4610 h 38017"/>
                <a:gd name="connsiteX4" fmla="*/ 26442 w 41429"/>
                <a:gd name="connsiteY4" fmla="*/ 0 h 38017"/>
                <a:gd name="connsiteX5" fmla="*/ 0 w 41429"/>
                <a:gd name="connsiteY5" fmla="*/ 18643 h 38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429" h="38017">
                  <a:moveTo>
                    <a:pt x="0" y="18643"/>
                  </a:moveTo>
                  <a:cubicBezTo>
                    <a:pt x="8997" y="30625"/>
                    <a:pt x="18745" y="18054"/>
                    <a:pt x="27457" y="38017"/>
                  </a:cubicBezTo>
                  <a:cubicBezTo>
                    <a:pt x="31539" y="30300"/>
                    <a:pt x="26503" y="21872"/>
                    <a:pt x="26056" y="13769"/>
                  </a:cubicBezTo>
                  <a:cubicBezTo>
                    <a:pt x="32209" y="7737"/>
                    <a:pt x="41145" y="20958"/>
                    <a:pt x="41429" y="4610"/>
                  </a:cubicBezTo>
                  <a:cubicBezTo>
                    <a:pt x="36576" y="-975"/>
                    <a:pt x="31052" y="14500"/>
                    <a:pt x="26442" y="0"/>
                  </a:cubicBezTo>
                  <a:cubicBezTo>
                    <a:pt x="21933" y="24065"/>
                    <a:pt x="10317" y="3534"/>
                    <a:pt x="0" y="18643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6" name="Freeform: Shape 415">
              <a:extLst>
                <a:ext uri="{FF2B5EF4-FFF2-40B4-BE49-F238E27FC236}">
                  <a16:creationId xmlns:a16="http://schemas.microsoft.com/office/drawing/2014/main" id="{E9EF2497-E134-C14A-5129-B26701091E69}"/>
                </a:ext>
              </a:extLst>
            </p:cNvPr>
            <p:cNvSpPr/>
            <p:nvPr/>
          </p:nvSpPr>
          <p:spPr>
            <a:xfrm>
              <a:off x="4371080" y="1064119"/>
              <a:ext cx="13770" cy="25643"/>
            </a:xfrm>
            <a:custGeom>
              <a:avLst/>
              <a:gdLst>
                <a:gd name="connsiteX0" fmla="*/ 0 w 13770"/>
                <a:gd name="connsiteY0" fmla="*/ 20329 h 25643"/>
                <a:gd name="connsiteX1" fmla="*/ 10642 w 13770"/>
                <a:gd name="connsiteY1" fmla="*/ 24695 h 25643"/>
                <a:gd name="connsiteX2" fmla="*/ 4935 w 13770"/>
                <a:gd name="connsiteY2" fmla="*/ 0 h 25643"/>
                <a:gd name="connsiteX3" fmla="*/ 0 w 13770"/>
                <a:gd name="connsiteY3" fmla="*/ 20329 h 2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70" h="25643">
                  <a:moveTo>
                    <a:pt x="0" y="20329"/>
                  </a:moveTo>
                  <a:cubicBezTo>
                    <a:pt x="3595" y="20430"/>
                    <a:pt x="6946" y="28310"/>
                    <a:pt x="10642" y="24695"/>
                  </a:cubicBezTo>
                  <a:cubicBezTo>
                    <a:pt x="17790" y="15638"/>
                    <a:pt x="11312" y="223"/>
                    <a:pt x="4935" y="0"/>
                  </a:cubicBezTo>
                  <a:cubicBezTo>
                    <a:pt x="-4894" y="6174"/>
                    <a:pt x="9850" y="14196"/>
                    <a:pt x="0" y="20329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7" name="Freeform: Shape 416">
              <a:extLst>
                <a:ext uri="{FF2B5EF4-FFF2-40B4-BE49-F238E27FC236}">
                  <a16:creationId xmlns:a16="http://schemas.microsoft.com/office/drawing/2014/main" id="{1DE9EF1B-115D-0441-1A44-AAC95802D3D4}"/>
                </a:ext>
              </a:extLst>
            </p:cNvPr>
            <p:cNvSpPr/>
            <p:nvPr/>
          </p:nvSpPr>
          <p:spPr>
            <a:xfrm>
              <a:off x="4162797" y="550722"/>
              <a:ext cx="30178" cy="16084"/>
            </a:xfrm>
            <a:custGeom>
              <a:avLst/>
              <a:gdLst>
                <a:gd name="connsiteX0" fmla="*/ 0 w 30178"/>
                <a:gd name="connsiteY0" fmla="*/ 0 h 16084"/>
                <a:gd name="connsiteX1" fmla="*/ 30178 w 30178"/>
                <a:gd name="connsiteY1" fmla="*/ 2396 h 16084"/>
                <a:gd name="connsiteX2" fmla="*/ 0 w 30178"/>
                <a:gd name="connsiteY2" fmla="*/ 0 h 16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178" h="16084">
                  <a:moveTo>
                    <a:pt x="0" y="0"/>
                  </a:moveTo>
                  <a:cubicBezTo>
                    <a:pt x="305" y="17323"/>
                    <a:pt x="28452" y="24228"/>
                    <a:pt x="30178" y="2396"/>
                  </a:cubicBezTo>
                  <a:cubicBezTo>
                    <a:pt x="20044" y="4224"/>
                    <a:pt x="9707" y="13404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8" name="Freeform: Shape 417">
              <a:extLst>
                <a:ext uri="{FF2B5EF4-FFF2-40B4-BE49-F238E27FC236}">
                  <a16:creationId xmlns:a16="http://schemas.microsoft.com/office/drawing/2014/main" id="{2B5185F0-5B64-F005-32F6-3D04DACF5953}"/>
                </a:ext>
              </a:extLst>
            </p:cNvPr>
            <p:cNvSpPr/>
            <p:nvPr/>
          </p:nvSpPr>
          <p:spPr>
            <a:xfrm>
              <a:off x="4147099" y="423530"/>
              <a:ext cx="21750" cy="12163"/>
            </a:xfrm>
            <a:custGeom>
              <a:avLst/>
              <a:gdLst>
                <a:gd name="connsiteX0" fmla="*/ 0 w 21750"/>
                <a:gd name="connsiteY0" fmla="*/ 5260 h 12163"/>
                <a:gd name="connsiteX1" fmla="*/ 21750 w 21750"/>
                <a:gd name="connsiteY1" fmla="*/ 0 h 12163"/>
                <a:gd name="connsiteX2" fmla="*/ 0 w 21750"/>
                <a:gd name="connsiteY2" fmla="*/ 5260 h 12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750" h="12163">
                  <a:moveTo>
                    <a:pt x="0" y="5260"/>
                  </a:moveTo>
                  <a:cubicBezTo>
                    <a:pt x="6864" y="16348"/>
                    <a:pt x="14135" y="13708"/>
                    <a:pt x="21750" y="0"/>
                  </a:cubicBezTo>
                  <a:cubicBezTo>
                    <a:pt x="14460" y="2539"/>
                    <a:pt x="7473" y="-4082"/>
                    <a:pt x="0" y="5260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9" name="Freeform: Shape 418">
              <a:extLst>
                <a:ext uri="{FF2B5EF4-FFF2-40B4-BE49-F238E27FC236}">
                  <a16:creationId xmlns:a16="http://schemas.microsoft.com/office/drawing/2014/main" id="{6ACD7E4C-C710-0F02-FA4F-D7EA16F423EC}"/>
                </a:ext>
              </a:extLst>
            </p:cNvPr>
            <p:cNvSpPr/>
            <p:nvPr/>
          </p:nvSpPr>
          <p:spPr>
            <a:xfrm>
              <a:off x="4268787" y="609646"/>
              <a:ext cx="21527" cy="11584"/>
            </a:xfrm>
            <a:custGeom>
              <a:avLst/>
              <a:gdLst>
                <a:gd name="connsiteX0" fmla="*/ 0 w 21527"/>
                <a:gd name="connsiteY0" fmla="*/ 4520 h 11584"/>
                <a:gd name="connsiteX1" fmla="*/ 21527 w 21527"/>
                <a:gd name="connsiteY1" fmla="*/ 6225 h 11584"/>
                <a:gd name="connsiteX2" fmla="*/ 0 w 21527"/>
                <a:gd name="connsiteY2" fmla="*/ 4520 h 11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527" h="11584">
                  <a:moveTo>
                    <a:pt x="0" y="4520"/>
                  </a:moveTo>
                  <a:cubicBezTo>
                    <a:pt x="7128" y="7769"/>
                    <a:pt x="14013" y="17639"/>
                    <a:pt x="21527" y="6225"/>
                  </a:cubicBezTo>
                  <a:cubicBezTo>
                    <a:pt x="14500" y="1230"/>
                    <a:pt x="7453" y="-3989"/>
                    <a:pt x="0" y="4520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0" name="Freeform: Shape 419">
              <a:extLst>
                <a:ext uri="{FF2B5EF4-FFF2-40B4-BE49-F238E27FC236}">
                  <a16:creationId xmlns:a16="http://schemas.microsoft.com/office/drawing/2014/main" id="{D52EED60-9736-451B-22EA-F697C7DCF87D}"/>
                </a:ext>
              </a:extLst>
            </p:cNvPr>
            <p:cNvSpPr/>
            <p:nvPr/>
          </p:nvSpPr>
          <p:spPr>
            <a:xfrm>
              <a:off x="4345492" y="634616"/>
              <a:ext cx="15541" cy="17708"/>
            </a:xfrm>
            <a:custGeom>
              <a:avLst/>
              <a:gdLst>
                <a:gd name="connsiteX0" fmla="*/ 0 w 15541"/>
                <a:gd name="connsiteY0" fmla="*/ 13099 h 17708"/>
                <a:gd name="connsiteX1" fmla="*/ 14947 w 15541"/>
                <a:gd name="connsiteY1" fmla="*/ 17709 h 17708"/>
                <a:gd name="connsiteX2" fmla="*/ 9017 w 15541"/>
                <a:gd name="connsiteY2" fmla="*/ 0 h 17708"/>
                <a:gd name="connsiteX3" fmla="*/ 0 w 15541"/>
                <a:gd name="connsiteY3" fmla="*/ 13099 h 17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41" h="17708">
                  <a:moveTo>
                    <a:pt x="0" y="13099"/>
                  </a:moveTo>
                  <a:cubicBezTo>
                    <a:pt x="4833" y="19516"/>
                    <a:pt x="10134" y="11271"/>
                    <a:pt x="14947" y="17709"/>
                  </a:cubicBezTo>
                  <a:cubicBezTo>
                    <a:pt x="17384" y="12205"/>
                    <a:pt x="11718" y="6011"/>
                    <a:pt x="9017" y="0"/>
                  </a:cubicBezTo>
                  <a:cubicBezTo>
                    <a:pt x="6011" y="4407"/>
                    <a:pt x="2985" y="8773"/>
                    <a:pt x="0" y="13099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1" name="Freeform: Shape 420">
              <a:extLst>
                <a:ext uri="{FF2B5EF4-FFF2-40B4-BE49-F238E27FC236}">
                  <a16:creationId xmlns:a16="http://schemas.microsoft.com/office/drawing/2014/main" id="{1724FE51-2BEC-06E6-2E54-2EC74847FC19}"/>
                </a:ext>
              </a:extLst>
            </p:cNvPr>
            <p:cNvSpPr/>
            <p:nvPr/>
          </p:nvSpPr>
          <p:spPr>
            <a:xfrm>
              <a:off x="4378107" y="633054"/>
              <a:ext cx="17357" cy="15087"/>
            </a:xfrm>
            <a:custGeom>
              <a:avLst/>
              <a:gdLst>
                <a:gd name="connsiteX0" fmla="*/ 0 w 17357"/>
                <a:gd name="connsiteY0" fmla="*/ 6883 h 15087"/>
                <a:gd name="connsiteX1" fmla="*/ 16998 w 17357"/>
                <a:gd name="connsiteY1" fmla="*/ 15088 h 15087"/>
                <a:gd name="connsiteX2" fmla="*/ 0 w 17357"/>
                <a:gd name="connsiteY2" fmla="*/ 6883 h 15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357" h="15087">
                  <a:moveTo>
                    <a:pt x="0" y="6883"/>
                  </a:moveTo>
                  <a:cubicBezTo>
                    <a:pt x="5361" y="19718"/>
                    <a:pt x="11494" y="7594"/>
                    <a:pt x="16998" y="15088"/>
                  </a:cubicBezTo>
                  <a:cubicBezTo>
                    <a:pt x="19841" y="7634"/>
                    <a:pt x="5016" y="-9547"/>
                    <a:pt x="0" y="6883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2" name="Freeform: Shape 421">
              <a:extLst>
                <a:ext uri="{FF2B5EF4-FFF2-40B4-BE49-F238E27FC236}">
                  <a16:creationId xmlns:a16="http://schemas.microsoft.com/office/drawing/2014/main" id="{8B1416F6-8FD3-4669-B1A8-9378EEFCB8CA}"/>
                </a:ext>
              </a:extLst>
            </p:cNvPr>
            <p:cNvSpPr/>
            <p:nvPr/>
          </p:nvSpPr>
          <p:spPr>
            <a:xfrm>
              <a:off x="4674723" y="1109529"/>
              <a:ext cx="25088" cy="30483"/>
            </a:xfrm>
            <a:custGeom>
              <a:avLst/>
              <a:gdLst>
                <a:gd name="connsiteX0" fmla="*/ 3300 w 25088"/>
                <a:gd name="connsiteY0" fmla="*/ 29833 h 30483"/>
                <a:gd name="connsiteX1" fmla="*/ 3523 w 25088"/>
                <a:gd name="connsiteY1" fmla="*/ 22908 h 30483"/>
                <a:gd name="connsiteX2" fmla="*/ 11931 w 25088"/>
                <a:gd name="connsiteY2" fmla="*/ 30483 h 30483"/>
                <a:gd name="connsiteX3" fmla="*/ 23222 w 25088"/>
                <a:gd name="connsiteY3" fmla="*/ 14094 h 30483"/>
                <a:gd name="connsiteX4" fmla="*/ 19323 w 25088"/>
                <a:gd name="connsiteY4" fmla="*/ 0 h 30483"/>
                <a:gd name="connsiteX5" fmla="*/ 3300 w 25088"/>
                <a:gd name="connsiteY5" fmla="*/ 29833 h 30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088" h="30483">
                  <a:moveTo>
                    <a:pt x="3300" y="29833"/>
                  </a:moveTo>
                  <a:cubicBezTo>
                    <a:pt x="5615" y="27721"/>
                    <a:pt x="4620" y="25304"/>
                    <a:pt x="3523" y="22908"/>
                  </a:cubicBezTo>
                  <a:cubicBezTo>
                    <a:pt x="6488" y="19659"/>
                    <a:pt x="9128" y="26767"/>
                    <a:pt x="11931" y="30483"/>
                  </a:cubicBezTo>
                  <a:cubicBezTo>
                    <a:pt x="17170" y="26807"/>
                    <a:pt x="15282" y="6357"/>
                    <a:pt x="23222" y="14094"/>
                  </a:cubicBezTo>
                  <a:cubicBezTo>
                    <a:pt x="30960" y="2133"/>
                    <a:pt x="11646" y="9159"/>
                    <a:pt x="19323" y="0"/>
                  </a:cubicBezTo>
                  <a:cubicBezTo>
                    <a:pt x="12560" y="1381"/>
                    <a:pt x="-7931" y="12977"/>
                    <a:pt x="3300" y="29833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3" name="Freeform: Shape 422">
              <a:extLst>
                <a:ext uri="{FF2B5EF4-FFF2-40B4-BE49-F238E27FC236}">
                  <a16:creationId xmlns:a16="http://schemas.microsoft.com/office/drawing/2014/main" id="{87135E19-55EF-3E3E-C114-B91C5BAC5A63}"/>
                </a:ext>
              </a:extLst>
            </p:cNvPr>
            <p:cNvSpPr/>
            <p:nvPr/>
          </p:nvSpPr>
          <p:spPr>
            <a:xfrm>
              <a:off x="4702474" y="1104310"/>
              <a:ext cx="23557" cy="28480"/>
            </a:xfrm>
            <a:custGeom>
              <a:avLst/>
              <a:gdLst>
                <a:gd name="connsiteX0" fmla="*/ 0 w 23557"/>
                <a:gd name="connsiteY0" fmla="*/ 12794 h 28480"/>
                <a:gd name="connsiteX1" fmla="*/ 8631 w 23557"/>
                <a:gd name="connsiteY1" fmla="*/ 13464 h 28480"/>
                <a:gd name="connsiteX2" fmla="*/ 12490 w 23557"/>
                <a:gd name="connsiteY2" fmla="*/ 27538 h 28480"/>
                <a:gd name="connsiteX3" fmla="*/ 23558 w 23557"/>
                <a:gd name="connsiteY3" fmla="*/ 18034 h 28480"/>
                <a:gd name="connsiteX4" fmla="*/ 13343 w 23557"/>
                <a:gd name="connsiteY4" fmla="*/ 0 h 28480"/>
                <a:gd name="connsiteX5" fmla="*/ 0 w 23557"/>
                <a:gd name="connsiteY5" fmla="*/ 12794 h 28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557" h="28480">
                  <a:moveTo>
                    <a:pt x="0" y="12794"/>
                  </a:moveTo>
                  <a:cubicBezTo>
                    <a:pt x="2681" y="20126"/>
                    <a:pt x="5605" y="17018"/>
                    <a:pt x="8631" y="13464"/>
                  </a:cubicBezTo>
                  <a:cubicBezTo>
                    <a:pt x="11698" y="18318"/>
                    <a:pt x="14784" y="23131"/>
                    <a:pt x="12490" y="27538"/>
                  </a:cubicBezTo>
                  <a:cubicBezTo>
                    <a:pt x="15983" y="31417"/>
                    <a:pt x="19841" y="22339"/>
                    <a:pt x="23558" y="18034"/>
                  </a:cubicBezTo>
                  <a:cubicBezTo>
                    <a:pt x="20126" y="12023"/>
                    <a:pt x="16714" y="6072"/>
                    <a:pt x="13343" y="0"/>
                  </a:cubicBezTo>
                  <a:cubicBezTo>
                    <a:pt x="8631" y="12287"/>
                    <a:pt x="4610" y="3452"/>
                    <a:pt x="0" y="12794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4" name="Freeform: Shape 423">
              <a:extLst>
                <a:ext uri="{FF2B5EF4-FFF2-40B4-BE49-F238E27FC236}">
                  <a16:creationId xmlns:a16="http://schemas.microsoft.com/office/drawing/2014/main" id="{E91D3CC2-0602-848D-F153-CDEA7181D9FE}"/>
                </a:ext>
              </a:extLst>
            </p:cNvPr>
            <p:cNvSpPr/>
            <p:nvPr/>
          </p:nvSpPr>
          <p:spPr>
            <a:xfrm>
              <a:off x="4749996" y="1174278"/>
              <a:ext cx="17445" cy="14243"/>
            </a:xfrm>
            <a:custGeom>
              <a:avLst/>
              <a:gdLst>
                <a:gd name="connsiteX0" fmla="*/ 0 w 17445"/>
                <a:gd name="connsiteY0" fmla="*/ 12078 h 14243"/>
                <a:gd name="connsiteX1" fmla="*/ 17445 w 17445"/>
                <a:gd name="connsiteY1" fmla="*/ 6534 h 14243"/>
                <a:gd name="connsiteX2" fmla="*/ 0 w 17445"/>
                <a:gd name="connsiteY2" fmla="*/ 12078 h 14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445" h="14243">
                  <a:moveTo>
                    <a:pt x="0" y="12078"/>
                  </a:moveTo>
                  <a:cubicBezTo>
                    <a:pt x="5605" y="16932"/>
                    <a:pt x="11454" y="12992"/>
                    <a:pt x="17445" y="6534"/>
                  </a:cubicBezTo>
                  <a:cubicBezTo>
                    <a:pt x="12063" y="-6260"/>
                    <a:pt x="6052" y="1985"/>
                    <a:pt x="0" y="12078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5" name="Freeform: Shape 424">
              <a:extLst>
                <a:ext uri="{FF2B5EF4-FFF2-40B4-BE49-F238E27FC236}">
                  <a16:creationId xmlns:a16="http://schemas.microsoft.com/office/drawing/2014/main" id="{82CD6A0C-4DC2-0B87-7536-886CB6571C8D}"/>
                </a:ext>
              </a:extLst>
            </p:cNvPr>
            <p:cNvSpPr/>
            <p:nvPr/>
          </p:nvSpPr>
          <p:spPr>
            <a:xfrm>
              <a:off x="4494338" y="666650"/>
              <a:ext cx="8487" cy="27873"/>
            </a:xfrm>
            <a:custGeom>
              <a:avLst/>
              <a:gdLst>
                <a:gd name="connsiteX0" fmla="*/ 847 w 8487"/>
                <a:gd name="connsiteY0" fmla="*/ 27247 h 27873"/>
                <a:gd name="connsiteX1" fmla="*/ 5986 w 8487"/>
                <a:gd name="connsiteY1" fmla="*/ 33 h 27873"/>
                <a:gd name="connsiteX2" fmla="*/ 847 w 8487"/>
                <a:gd name="connsiteY2" fmla="*/ 27247 h 27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487" h="27873">
                  <a:moveTo>
                    <a:pt x="847" y="27247"/>
                  </a:moveTo>
                  <a:cubicBezTo>
                    <a:pt x="10027" y="32080"/>
                    <a:pt x="9844" y="7588"/>
                    <a:pt x="5986" y="33"/>
                  </a:cubicBezTo>
                  <a:cubicBezTo>
                    <a:pt x="-4879" y="-881"/>
                    <a:pt x="2756" y="17255"/>
                    <a:pt x="847" y="27247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6" name="Freeform: Shape 425">
              <a:extLst>
                <a:ext uri="{FF2B5EF4-FFF2-40B4-BE49-F238E27FC236}">
                  <a16:creationId xmlns:a16="http://schemas.microsoft.com/office/drawing/2014/main" id="{FFA2B85C-5C4B-2F15-6DCD-D01CFC7F9EBB}"/>
                </a:ext>
              </a:extLst>
            </p:cNvPr>
            <p:cNvSpPr/>
            <p:nvPr/>
          </p:nvSpPr>
          <p:spPr>
            <a:xfrm>
              <a:off x="4479203" y="639840"/>
              <a:ext cx="32594" cy="19504"/>
            </a:xfrm>
            <a:custGeom>
              <a:avLst/>
              <a:gdLst>
                <a:gd name="connsiteX0" fmla="*/ 0 w 32594"/>
                <a:gd name="connsiteY0" fmla="*/ 11388 h 19504"/>
                <a:gd name="connsiteX1" fmla="*/ 32595 w 32594"/>
                <a:gd name="connsiteY1" fmla="*/ 3509 h 19504"/>
                <a:gd name="connsiteX2" fmla="*/ 0 w 32594"/>
                <a:gd name="connsiteY2" fmla="*/ 11388 h 19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594" h="19504">
                  <a:moveTo>
                    <a:pt x="0" y="11388"/>
                  </a:moveTo>
                  <a:cubicBezTo>
                    <a:pt x="11089" y="17907"/>
                    <a:pt x="26929" y="29057"/>
                    <a:pt x="32595" y="3509"/>
                  </a:cubicBezTo>
                  <a:cubicBezTo>
                    <a:pt x="21608" y="9825"/>
                    <a:pt x="11495" y="-12637"/>
                    <a:pt x="0" y="11388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7" name="Freeform: Shape 426">
              <a:extLst>
                <a:ext uri="{FF2B5EF4-FFF2-40B4-BE49-F238E27FC236}">
                  <a16:creationId xmlns:a16="http://schemas.microsoft.com/office/drawing/2014/main" id="{F49B9E76-8B7C-A963-3BA1-F95BCD944D38}"/>
                </a:ext>
              </a:extLst>
            </p:cNvPr>
            <p:cNvSpPr/>
            <p:nvPr/>
          </p:nvSpPr>
          <p:spPr>
            <a:xfrm>
              <a:off x="4510247" y="677792"/>
              <a:ext cx="21818" cy="13769"/>
            </a:xfrm>
            <a:custGeom>
              <a:avLst/>
              <a:gdLst>
                <a:gd name="connsiteX0" fmla="*/ 89 w 21818"/>
                <a:gd name="connsiteY0" fmla="*/ 13769 h 13769"/>
                <a:gd name="connsiteX1" fmla="*/ 21819 w 21818"/>
                <a:gd name="connsiteY1" fmla="*/ 8550 h 13769"/>
                <a:gd name="connsiteX2" fmla="*/ 515 w 21818"/>
                <a:gd name="connsiteY2" fmla="*/ 0 h 13769"/>
                <a:gd name="connsiteX3" fmla="*/ 89 w 21818"/>
                <a:gd name="connsiteY3" fmla="*/ 13769 h 13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818" h="13769">
                  <a:moveTo>
                    <a:pt x="89" y="13769"/>
                  </a:moveTo>
                  <a:cubicBezTo>
                    <a:pt x="7359" y="11251"/>
                    <a:pt x="14325" y="17871"/>
                    <a:pt x="21819" y="8550"/>
                  </a:cubicBezTo>
                  <a:cubicBezTo>
                    <a:pt x="14751" y="4386"/>
                    <a:pt x="7481" y="7494"/>
                    <a:pt x="515" y="0"/>
                  </a:cubicBezTo>
                  <a:cubicBezTo>
                    <a:pt x="-1455" y="4447"/>
                    <a:pt x="3074" y="9403"/>
                    <a:pt x="89" y="13769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8" name="Freeform: Shape 427">
              <a:extLst>
                <a:ext uri="{FF2B5EF4-FFF2-40B4-BE49-F238E27FC236}">
                  <a16:creationId xmlns:a16="http://schemas.microsoft.com/office/drawing/2014/main" id="{19A6FB1D-DF17-EC6B-30F8-414CAE347879}"/>
                </a:ext>
              </a:extLst>
            </p:cNvPr>
            <p:cNvSpPr/>
            <p:nvPr/>
          </p:nvSpPr>
          <p:spPr>
            <a:xfrm>
              <a:off x="4545165" y="722816"/>
              <a:ext cx="18112" cy="30178"/>
            </a:xfrm>
            <a:custGeom>
              <a:avLst/>
              <a:gdLst>
                <a:gd name="connsiteX0" fmla="*/ 0 w 18112"/>
                <a:gd name="connsiteY0" fmla="*/ 30178 h 30178"/>
                <a:gd name="connsiteX1" fmla="*/ 11718 w 18112"/>
                <a:gd name="connsiteY1" fmla="*/ 0 h 30178"/>
                <a:gd name="connsiteX2" fmla="*/ 0 w 18112"/>
                <a:gd name="connsiteY2" fmla="*/ 30178 h 3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12" h="30178">
                  <a:moveTo>
                    <a:pt x="0" y="30178"/>
                  </a:moveTo>
                  <a:cubicBezTo>
                    <a:pt x="19049" y="24817"/>
                    <a:pt x="23273" y="36677"/>
                    <a:pt x="11718" y="0"/>
                  </a:cubicBezTo>
                  <a:cubicBezTo>
                    <a:pt x="2396" y="9565"/>
                    <a:pt x="3148" y="20044"/>
                    <a:pt x="0" y="30178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9" name="Freeform: Shape 428">
              <a:extLst>
                <a:ext uri="{FF2B5EF4-FFF2-40B4-BE49-F238E27FC236}">
                  <a16:creationId xmlns:a16="http://schemas.microsoft.com/office/drawing/2014/main" id="{D4045F1E-F693-4697-F841-4A34EE9C9404}"/>
                </a:ext>
              </a:extLst>
            </p:cNvPr>
            <p:cNvSpPr/>
            <p:nvPr/>
          </p:nvSpPr>
          <p:spPr>
            <a:xfrm>
              <a:off x="4814800" y="1179119"/>
              <a:ext cx="21526" cy="13844"/>
            </a:xfrm>
            <a:custGeom>
              <a:avLst/>
              <a:gdLst>
                <a:gd name="connsiteX0" fmla="*/ 0 w 21526"/>
                <a:gd name="connsiteY0" fmla="*/ 5388 h 13844"/>
                <a:gd name="connsiteX1" fmla="*/ 21527 w 21526"/>
                <a:gd name="connsiteY1" fmla="*/ 7054 h 13844"/>
                <a:gd name="connsiteX2" fmla="*/ 0 w 21526"/>
                <a:gd name="connsiteY2" fmla="*/ 5388 h 1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526" h="13844">
                  <a:moveTo>
                    <a:pt x="0" y="5388"/>
                  </a:moveTo>
                  <a:cubicBezTo>
                    <a:pt x="6844" y="16071"/>
                    <a:pt x="14033" y="16639"/>
                    <a:pt x="21527" y="7054"/>
                  </a:cubicBezTo>
                  <a:cubicBezTo>
                    <a:pt x="14439" y="3804"/>
                    <a:pt x="7555" y="-6065"/>
                    <a:pt x="0" y="5388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0" name="Freeform: Shape 429">
              <a:extLst>
                <a:ext uri="{FF2B5EF4-FFF2-40B4-BE49-F238E27FC236}">
                  <a16:creationId xmlns:a16="http://schemas.microsoft.com/office/drawing/2014/main" id="{6C9E4774-2992-1537-31F5-0BFEA987C337}"/>
                </a:ext>
              </a:extLst>
            </p:cNvPr>
            <p:cNvSpPr/>
            <p:nvPr/>
          </p:nvSpPr>
          <p:spPr>
            <a:xfrm>
              <a:off x="4914348" y="1189642"/>
              <a:ext cx="55466" cy="34020"/>
            </a:xfrm>
            <a:custGeom>
              <a:avLst/>
              <a:gdLst>
                <a:gd name="connsiteX0" fmla="*/ 5000 w 55466"/>
                <a:gd name="connsiteY0" fmla="*/ 34021 h 34020"/>
                <a:gd name="connsiteX1" fmla="*/ 55467 w 55466"/>
                <a:gd name="connsiteY1" fmla="*/ 6828 h 34020"/>
                <a:gd name="connsiteX2" fmla="*/ 7681 w 55466"/>
                <a:gd name="connsiteY2" fmla="*/ 16962 h 34020"/>
                <a:gd name="connsiteX3" fmla="*/ 12413 w 55466"/>
                <a:gd name="connsiteY3" fmla="*/ 3518 h 34020"/>
                <a:gd name="connsiteX4" fmla="*/ 5000 w 55466"/>
                <a:gd name="connsiteY4" fmla="*/ 34021 h 3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466" h="34020">
                  <a:moveTo>
                    <a:pt x="5000" y="34021"/>
                  </a:moveTo>
                  <a:cubicBezTo>
                    <a:pt x="25796" y="15987"/>
                    <a:pt x="43079" y="33188"/>
                    <a:pt x="55467" y="6828"/>
                  </a:cubicBezTo>
                  <a:cubicBezTo>
                    <a:pt x="39646" y="6686"/>
                    <a:pt x="23806" y="7396"/>
                    <a:pt x="7681" y="16962"/>
                  </a:cubicBezTo>
                  <a:cubicBezTo>
                    <a:pt x="5650" y="12189"/>
                    <a:pt x="10057" y="7965"/>
                    <a:pt x="12413" y="3518"/>
                  </a:cubicBezTo>
                  <a:cubicBezTo>
                    <a:pt x="-1884" y="-9784"/>
                    <a:pt x="-3082" y="17774"/>
                    <a:pt x="5000" y="34021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1" name="Freeform: Shape 430">
              <a:extLst>
                <a:ext uri="{FF2B5EF4-FFF2-40B4-BE49-F238E27FC236}">
                  <a16:creationId xmlns:a16="http://schemas.microsoft.com/office/drawing/2014/main" id="{E205C4BF-0F49-3A70-2C10-FA5889555FC9}"/>
                </a:ext>
              </a:extLst>
            </p:cNvPr>
            <p:cNvSpPr/>
            <p:nvPr/>
          </p:nvSpPr>
          <p:spPr>
            <a:xfrm>
              <a:off x="4674918" y="704138"/>
              <a:ext cx="11844" cy="26264"/>
            </a:xfrm>
            <a:custGeom>
              <a:avLst/>
              <a:gdLst>
                <a:gd name="connsiteX0" fmla="*/ 485 w 11844"/>
                <a:gd name="connsiteY0" fmla="*/ 24425 h 26264"/>
                <a:gd name="connsiteX1" fmla="*/ 11776 w 11844"/>
                <a:gd name="connsiteY1" fmla="*/ 8036 h 26264"/>
                <a:gd name="connsiteX2" fmla="*/ 485 w 11844"/>
                <a:gd name="connsiteY2" fmla="*/ 24425 h 26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44" h="26264">
                  <a:moveTo>
                    <a:pt x="485" y="24425"/>
                  </a:moveTo>
                  <a:cubicBezTo>
                    <a:pt x="11573" y="34701"/>
                    <a:pt x="5176" y="-1894"/>
                    <a:pt x="11776" y="8036"/>
                  </a:cubicBezTo>
                  <a:cubicBezTo>
                    <a:pt x="13015" y="-14364"/>
                    <a:pt x="-2947" y="16322"/>
                    <a:pt x="485" y="24425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2" name="Freeform: Shape 431">
              <a:extLst>
                <a:ext uri="{FF2B5EF4-FFF2-40B4-BE49-F238E27FC236}">
                  <a16:creationId xmlns:a16="http://schemas.microsoft.com/office/drawing/2014/main" id="{9C2CCBE5-AD9B-A0F6-4D05-E9D718F379F3}"/>
                </a:ext>
              </a:extLst>
            </p:cNvPr>
            <p:cNvSpPr/>
            <p:nvPr/>
          </p:nvSpPr>
          <p:spPr>
            <a:xfrm>
              <a:off x="4686491" y="708210"/>
              <a:ext cx="19678" cy="13796"/>
            </a:xfrm>
            <a:custGeom>
              <a:avLst/>
              <a:gdLst>
                <a:gd name="connsiteX0" fmla="*/ 0 w 19678"/>
                <a:gd name="connsiteY0" fmla="*/ 10828 h 13796"/>
                <a:gd name="connsiteX1" fmla="*/ 19679 w 19678"/>
                <a:gd name="connsiteY1" fmla="*/ 2014 h 13796"/>
                <a:gd name="connsiteX2" fmla="*/ 0 w 19678"/>
                <a:gd name="connsiteY2" fmla="*/ 10828 h 13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678" h="13796">
                  <a:moveTo>
                    <a:pt x="0" y="10828"/>
                  </a:moveTo>
                  <a:cubicBezTo>
                    <a:pt x="6316" y="15824"/>
                    <a:pt x="12774" y="15519"/>
                    <a:pt x="19679" y="2014"/>
                  </a:cubicBezTo>
                  <a:cubicBezTo>
                    <a:pt x="13343" y="-2535"/>
                    <a:pt x="6763" y="714"/>
                    <a:pt x="0" y="10828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3" name="Freeform: Shape 432">
              <a:extLst>
                <a:ext uri="{FF2B5EF4-FFF2-40B4-BE49-F238E27FC236}">
                  <a16:creationId xmlns:a16="http://schemas.microsoft.com/office/drawing/2014/main" id="{4B018069-BA2F-2D41-03F0-AF0CFC3AF4AD}"/>
                </a:ext>
              </a:extLst>
            </p:cNvPr>
            <p:cNvSpPr/>
            <p:nvPr/>
          </p:nvSpPr>
          <p:spPr>
            <a:xfrm>
              <a:off x="5019245" y="1199820"/>
              <a:ext cx="15190" cy="18399"/>
            </a:xfrm>
            <a:custGeom>
              <a:avLst/>
              <a:gdLst>
                <a:gd name="connsiteX0" fmla="*/ 0 w 15190"/>
                <a:gd name="connsiteY0" fmla="*/ 4021 h 18399"/>
                <a:gd name="connsiteX1" fmla="*/ 8184 w 15190"/>
                <a:gd name="connsiteY1" fmla="*/ 18400 h 18399"/>
                <a:gd name="connsiteX2" fmla="*/ 15191 w 15190"/>
                <a:gd name="connsiteY2" fmla="*/ 1706 h 18399"/>
                <a:gd name="connsiteX3" fmla="*/ 0 w 15190"/>
                <a:gd name="connsiteY3" fmla="*/ 4021 h 18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90" h="18399">
                  <a:moveTo>
                    <a:pt x="0" y="4021"/>
                  </a:moveTo>
                  <a:cubicBezTo>
                    <a:pt x="2721" y="8814"/>
                    <a:pt x="5483" y="13607"/>
                    <a:pt x="8184" y="18400"/>
                  </a:cubicBezTo>
                  <a:cubicBezTo>
                    <a:pt x="12510" y="12977"/>
                    <a:pt x="10459" y="7129"/>
                    <a:pt x="15191" y="1706"/>
                  </a:cubicBezTo>
                  <a:cubicBezTo>
                    <a:pt x="10073" y="4123"/>
                    <a:pt x="5301" y="-4874"/>
                    <a:pt x="0" y="4021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4" name="Freeform: Shape 433">
              <a:extLst>
                <a:ext uri="{FF2B5EF4-FFF2-40B4-BE49-F238E27FC236}">
                  <a16:creationId xmlns:a16="http://schemas.microsoft.com/office/drawing/2014/main" id="{DB4FF5E0-06FF-1205-E222-FC0860BAA189}"/>
                </a:ext>
              </a:extLst>
            </p:cNvPr>
            <p:cNvSpPr/>
            <p:nvPr/>
          </p:nvSpPr>
          <p:spPr>
            <a:xfrm>
              <a:off x="4820819" y="792130"/>
              <a:ext cx="14533" cy="24226"/>
            </a:xfrm>
            <a:custGeom>
              <a:avLst/>
              <a:gdLst>
                <a:gd name="connsiteX0" fmla="*/ 7344 w 14533"/>
                <a:gd name="connsiteY0" fmla="*/ 24226 h 24226"/>
                <a:gd name="connsiteX1" fmla="*/ 14533 w 14533"/>
                <a:gd name="connsiteY1" fmla="*/ 587 h 24226"/>
                <a:gd name="connsiteX2" fmla="*/ 7344 w 14533"/>
                <a:gd name="connsiteY2" fmla="*/ 24226 h 24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33" h="24226">
                  <a:moveTo>
                    <a:pt x="7344" y="24226"/>
                  </a:moveTo>
                  <a:cubicBezTo>
                    <a:pt x="10776" y="16387"/>
                    <a:pt x="5557" y="7939"/>
                    <a:pt x="14533" y="587"/>
                  </a:cubicBezTo>
                  <a:cubicBezTo>
                    <a:pt x="4460" y="-4125"/>
                    <a:pt x="-8334" y="20977"/>
                    <a:pt x="7344" y="24226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5" name="Freeform: Shape 434">
              <a:extLst>
                <a:ext uri="{FF2B5EF4-FFF2-40B4-BE49-F238E27FC236}">
                  <a16:creationId xmlns:a16="http://schemas.microsoft.com/office/drawing/2014/main" id="{30687EC3-8E05-3012-9E0D-7A379CF87A76}"/>
                </a:ext>
              </a:extLst>
            </p:cNvPr>
            <p:cNvSpPr/>
            <p:nvPr/>
          </p:nvSpPr>
          <p:spPr>
            <a:xfrm>
              <a:off x="3040836" y="1235076"/>
              <a:ext cx="109909" cy="60376"/>
            </a:xfrm>
            <a:custGeom>
              <a:avLst/>
              <a:gdLst>
                <a:gd name="connsiteX0" fmla="*/ 12510 w 109909"/>
                <a:gd name="connsiteY0" fmla="*/ 30097 h 60376"/>
                <a:gd name="connsiteX1" fmla="*/ 11109 w 109909"/>
                <a:gd name="connsiteY1" fmla="*/ 5829 h 60376"/>
                <a:gd name="connsiteX2" fmla="*/ 0 w 109909"/>
                <a:gd name="connsiteY2" fmla="*/ 15353 h 60376"/>
                <a:gd name="connsiteX3" fmla="*/ 10276 w 109909"/>
                <a:gd name="connsiteY3" fmla="*/ 33407 h 60376"/>
                <a:gd name="connsiteX4" fmla="*/ 65820 w 109909"/>
                <a:gd name="connsiteY4" fmla="*/ 51502 h 60376"/>
                <a:gd name="connsiteX5" fmla="*/ 80807 w 109909"/>
                <a:gd name="connsiteY5" fmla="*/ 56092 h 60376"/>
                <a:gd name="connsiteX6" fmla="*/ 81234 w 109909"/>
                <a:gd name="connsiteY6" fmla="*/ 42343 h 60376"/>
                <a:gd name="connsiteX7" fmla="*/ 91449 w 109909"/>
                <a:gd name="connsiteY7" fmla="*/ 60377 h 60376"/>
                <a:gd name="connsiteX8" fmla="*/ 109909 w 109909"/>
                <a:gd name="connsiteY8" fmla="*/ 20410 h 60376"/>
                <a:gd name="connsiteX9" fmla="*/ 85722 w 109909"/>
                <a:gd name="connsiteY9" fmla="*/ 35783 h 60376"/>
                <a:gd name="connsiteX10" fmla="*/ 66469 w 109909"/>
                <a:gd name="connsiteY10" fmla="*/ 30848 h 60376"/>
                <a:gd name="connsiteX11" fmla="*/ 24228 w 109909"/>
                <a:gd name="connsiteY11" fmla="*/ 0 h 60376"/>
                <a:gd name="connsiteX12" fmla="*/ 38566 w 109909"/>
                <a:gd name="connsiteY12" fmla="*/ 25284 h 60376"/>
                <a:gd name="connsiteX13" fmla="*/ 12510 w 109909"/>
                <a:gd name="connsiteY13" fmla="*/ 30097 h 60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9909" h="60376">
                  <a:moveTo>
                    <a:pt x="12510" y="30097"/>
                  </a:moveTo>
                  <a:cubicBezTo>
                    <a:pt x="9484" y="21811"/>
                    <a:pt x="19659" y="14561"/>
                    <a:pt x="11109" y="5829"/>
                  </a:cubicBezTo>
                  <a:cubicBezTo>
                    <a:pt x="7331" y="12144"/>
                    <a:pt x="3818" y="8306"/>
                    <a:pt x="0" y="15353"/>
                  </a:cubicBezTo>
                  <a:cubicBezTo>
                    <a:pt x="17425" y="18603"/>
                    <a:pt x="-8936" y="76421"/>
                    <a:pt x="10276" y="33407"/>
                  </a:cubicBezTo>
                  <a:cubicBezTo>
                    <a:pt x="28838" y="37693"/>
                    <a:pt x="47684" y="32757"/>
                    <a:pt x="65820" y="51502"/>
                  </a:cubicBezTo>
                  <a:cubicBezTo>
                    <a:pt x="74613" y="37043"/>
                    <a:pt x="77335" y="42627"/>
                    <a:pt x="80807" y="56092"/>
                  </a:cubicBezTo>
                  <a:cubicBezTo>
                    <a:pt x="82737" y="51726"/>
                    <a:pt x="78248" y="46770"/>
                    <a:pt x="81234" y="42343"/>
                  </a:cubicBezTo>
                  <a:cubicBezTo>
                    <a:pt x="89560" y="35824"/>
                    <a:pt x="83468" y="55665"/>
                    <a:pt x="91449" y="60377"/>
                  </a:cubicBezTo>
                  <a:cubicBezTo>
                    <a:pt x="93764" y="44029"/>
                    <a:pt x="98171" y="46364"/>
                    <a:pt x="109909" y="20410"/>
                  </a:cubicBezTo>
                  <a:cubicBezTo>
                    <a:pt x="102233" y="13668"/>
                    <a:pt x="93866" y="28696"/>
                    <a:pt x="85722" y="35783"/>
                  </a:cubicBezTo>
                  <a:cubicBezTo>
                    <a:pt x="79853" y="15962"/>
                    <a:pt x="72989" y="28412"/>
                    <a:pt x="66469" y="30848"/>
                  </a:cubicBezTo>
                  <a:cubicBezTo>
                    <a:pt x="53249" y="-1482"/>
                    <a:pt x="31316" y="14520"/>
                    <a:pt x="24228" y="0"/>
                  </a:cubicBezTo>
                  <a:cubicBezTo>
                    <a:pt x="14196" y="14033"/>
                    <a:pt x="34504" y="26462"/>
                    <a:pt x="38566" y="25284"/>
                  </a:cubicBezTo>
                  <a:cubicBezTo>
                    <a:pt x="29467" y="40596"/>
                    <a:pt x="21649" y="13302"/>
                    <a:pt x="12510" y="30097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6" name="Freeform: Shape 435">
              <a:extLst>
                <a:ext uri="{FF2B5EF4-FFF2-40B4-BE49-F238E27FC236}">
                  <a16:creationId xmlns:a16="http://schemas.microsoft.com/office/drawing/2014/main" id="{E3573774-96E5-C24B-4D3D-F5DA079CED55}"/>
                </a:ext>
              </a:extLst>
            </p:cNvPr>
            <p:cNvSpPr/>
            <p:nvPr/>
          </p:nvSpPr>
          <p:spPr>
            <a:xfrm>
              <a:off x="3236813" y="1388466"/>
              <a:ext cx="34463" cy="25139"/>
            </a:xfrm>
            <a:custGeom>
              <a:avLst/>
              <a:gdLst>
                <a:gd name="connsiteX0" fmla="*/ 0 w 34463"/>
                <a:gd name="connsiteY0" fmla="*/ 18562 h 25139"/>
                <a:gd name="connsiteX1" fmla="*/ 34463 w 34463"/>
                <a:gd name="connsiteY1" fmla="*/ 21283 h 25139"/>
                <a:gd name="connsiteX2" fmla="*/ 26482 w 34463"/>
                <a:gd name="connsiteY2" fmla="*/ 0 h 25139"/>
                <a:gd name="connsiteX3" fmla="*/ 0 w 34463"/>
                <a:gd name="connsiteY3" fmla="*/ 18562 h 25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463" h="25139">
                  <a:moveTo>
                    <a:pt x="0" y="18562"/>
                  </a:moveTo>
                  <a:cubicBezTo>
                    <a:pt x="11230" y="28148"/>
                    <a:pt x="22806" y="25609"/>
                    <a:pt x="34463" y="21283"/>
                  </a:cubicBezTo>
                  <a:cubicBezTo>
                    <a:pt x="26787" y="13810"/>
                    <a:pt x="32331" y="7311"/>
                    <a:pt x="26482" y="0"/>
                  </a:cubicBezTo>
                  <a:cubicBezTo>
                    <a:pt x="21771" y="28757"/>
                    <a:pt x="10154" y="8144"/>
                    <a:pt x="0" y="18562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7" name="Freeform: Shape 436">
              <a:extLst>
                <a:ext uri="{FF2B5EF4-FFF2-40B4-BE49-F238E27FC236}">
                  <a16:creationId xmlns:a16="http://schemas.microsoft.com/office/drawing/2014/main" id="{84408716-49C6-5D1F-5444-FA79628D7CA1}"/>
                </a:ext>
              </a:extLst>
            </p:cNvPr>
            <p:cNvSpPr/>
            <p:nvPr/>
          </p:nvSpPr>
          <p:spPr>
            <a:xfrm>
              <a:off x="3493634" y="1684101"/>
              <a:ext cx="21750" cy="11641"/>
            </a:xfrm>
            <a:custGeom>
              <a:avLst/>
              <a:gdLst>
                <a:gd name="connsiteX0" fmla="*/ 0 w 21750"/>
                <a:gd name="connsiteY0" fmla="*/ 8606 h 11641"/>
                <a:gd name="connsiteX1" fmla="*/ 21750 w 21750"/>
                <a:gd name="connsiteY1" fmla="*/ 3387 h 11641"/>
                <a:gd name="connsiteX2" fmla="*/ 0 w 21750"/>
                <a:gd name="connsiteY2" fmla="*/ 8606 h 1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750" h="11641">
                  <a:moveTo>
                    <a:pt x="0" y="8606"/>
                  </a:moveTo>
                  <a:cubicBezTo>
                    <a:pt x="6905" y="17988"/>
                    <a:pt x="14582" y="2554"/>
                    <a:pt x="21750" y="3387"/>
                  </a:cubicBezTo>
                  <a:cubicBezTo>
                    <a:pt x="14602" y="1295"/>
                    <a:pt x="7575" y="-5265"/>
                    <a:pt x="0" y="8606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8" name="Freeform: Shape 437">
              <a:extLst>
                <a:ext uri="{FF2B5EF4-FFF2-40B4-BE49-F238E27FC236}">
                  <a16:creationId xmlns:a16="http://schemas.microsoft.com/office/drawing/2014/main" id="{14D7CD22-348F-D440-FD67-DCA52A40D8FB}"/>
                </a:ext>
              </a:extLst>
            </p:cNvPr>
            <p:cNvSpPr/>
            <p:nvPr/>
          </p:nvSpPr>
          <p:spPr>
            <a:xfrm>
              <a:off x="3876753" y="1640148"/>
              <a:ext cx="16848" cy="21344"/>
            </a:xfrm>
            <a:custGeom>
              <a:avLst/>
              <a:gdLst>
                <a:gd name="connsiteX0" fmla="*/ 6966 w 16848"/>
                <a:gd name="connsiteY0" fmla="*/ 0 h 21344"/>
                <a:gd name="connsiteX1" fmla="*/ 0 w 16848"/>
                <a:gd name="connsiteY1" fmla="*/ 16674 h 21344"/>
                <a:gd name="connsiteX2" fmla="*/ 11068 w 16848"/>
                <a:gd name="connsiteY2" fmla="*/ 7270 h 21344"/>
                <a:gd name="connsiteX3" fmla="*/ 14947 w 16848"/>
                <a:gd name="connsiteY3" fmla="*/ 21345 h 21344"/>
                <a:gd name="connsiteX4" fmla="*/ 6966 w 16848"/>
                <a:gd name="connsiteY4" fmla="*/ 0 h 2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48" h="21344">
                  <a:moveTo>
                    <a:pt x="6966" y="0"/>
                  </a:moveTo>
                  <a:cubicBezTo>
                    <a:pt x="1381" y="5301"/>
                    <a:pt x="2376" y="11129"/>
                    <a:pt x="0" y="16674"/>
                  </a:cubicBezTo>
                  <a:cubicBezTo>
                    <a:pt x="3473" y="20654"/>
                    <a:pt x="7352" y="11495"/>
                    <a:pt x="11068" y="7270"/>
                  </a:cubicBezTo>
                  <a:cubicBezTo>
                    <a:pt x="11474" y="11860"/>
                    <a:pt x="12043" y="16511"/>
                    <a:pt x="14947" y="21345"/>
                  </a:cubicBezTo>
                  <a:cubicBezTo>
                    <a:pt x="20572" y="8550"/>
                    <a:pt x="12449" y="7453"/>
                    <a:pt x="6966" y="0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9" name="Freeform: Shape 438">
              <a:extLst>
                <a:ext uri="{FF2B5EF4-FFF2-40B4-BE49-F238E27FC236}">
                  <a16:creationId xmlns:a16="http://schemas.microsoft.com/office/drawing/2014/main" id="{871082D7-D9E1-13DB-E60D-EC9468F8E374}"/>
                </a:ext>
              </a:extLst>
            </p:cNvPr>
            <p:cNvSpPr/>
            <p:nvPr/>
          </p:nvSpPr>
          <p:spPr>
            <a:xfrm>
              <a:off x="3571845" y="1103599"/>
              <a:ext cx="17238" cy="26949"/>
            </a:xfrm>
            <a:custGeom>
              <a:avLst/>
              <a:gdLst>
                <a:gd name="connsiteX0" fmla="*/ 2108 w 17238"/>
                <a:gd name="connsiteY0" fmla="*/ 5260 h 26949"/>
                <a:gd name="connsiteX1" fmla="*/ 14354 w 17238"/>
                <a:gd name="connsiteY1" fmla="*/ 26949 h 26949"/>
                <a:gd name="connsiteX2" fmla="*/ 17238 w 17238"/>
                <a:gd name="connsiteY2" fmla="*/ 2986 h 26949"/>
                <a:gd name="connsiteX3" fmla="*/ 2108 w 17238"/>
                <a:gd name="connsiteY3" fmla="*/ 5260 h 26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38" h="26949">
                  <a:moveTo>
                    <a:pt x="2108" y="5260"/>
                  </a:moveTo>
                  <a:cubicBezTo>
                    <a:pt x="-6828" y="8794"/>
                    <a:pt x="15613" y="8631"/>
                    <a:pt x="14354" y="26949"/>
                  </a:cubicBezTo>
                  <a:cubicBezTo>
                    <a:pt x="18355" y="19212"/>
                    <a:pt x="16263" y="10967"/>
                    <a:pt x="17238" y="2986"/>
                  </a:cubicBezTo>
                  <a:cubicBezTo>
                    <a:pt x="8079" y="-8225"/>
                    <a:pt x="11287" y="16572"/>
                    <a:pt x="2108" y="5260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0" name="Freeform: Shape 439">
              <a:extLst>
                <a:ext uri="{FF2B5EF4-FFF2-40B4-BE49-F238E27FC236}">
                  <a16:creationId xmlns:a16="http://schemas.microsoft.com/office/drawing/2014/main" id="{50182B8F-BE41-4737-445E-9A94B4618224}"/>
                </a:ext>
              </a:extLst>
            </p:cNvPr>
            <p:cNvSpPr/>
            <p:nvPr/>
          </p:nvSpPr>
          <p:spPr>
            <a:xfrm>
              <a:off x="3705653" y="1326505"/>
              <a:ext cx="15641" cy="20592"/>
            </a:xfrm>
            <a:custGeom>
              <a:avLst/>
              <a:gdLst>
                <a:gd name="connsiteX0" fmla="*/ 4124 w 15641"/>
                <a:gd name="connsiteY0" fmla="*/ 0 h 20592"/>
                <a:gd name="connsiteX1" fmla="*/ 3535 w 15641"/>
                <a:gd name="connsiteY1" fmla="*/ 20593 h 20592"/>
                <a:gd name="connsiteX2" fmla="*/ 14603 w 15641"/>
                <a:gd name="connsiteY2" fmla="*/ 11170 h 20592"/>
                <a:gd name="connsiteX3" fmla="*/ 4124 w 15641"/>
                <a:gd name="connsiteY3" fmla="*/ 0 h 20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41" h="20592">
                  <a:moveTo>
                    <a:pt x="4124" y="0"/>
                  </a:moveTo>
                  <a:cubicBezTo>
                    <a:pt x="-1157" y="6458"/>
                    <a:pt x="-1380" y="13343"/>
                    <a:pt x="3535" y="20593"/>
                  </a:cubicBezTo>
                  <a:cubicBezTo>
                    <a:pt x="3839" y="11576"/>
                    <a:pt x="9038" y="8489"/>
                    <a:pt x="14603" y="11170"/>
                  </a:cubicBezTo>
                  <a:cubicBezTo>
                    <a:pt x="19335" y="2336"/>
                    <a:pt x="6500" y="5239"/>
                    <a:pt x="4124" y="0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1" name="Freeform: Shape 440">
              <a:extLst>
                <a:ext uri="{FF2B5EF4-FFF2-40B4-BE49-F238E27FC236}">
                  <a16:creationId xmlns:a16="http://schemas.microsoft.com/office/drawing/2014/main" id="{B8D65B20-58D0-47E8-A648-ED8643B8EF56}"/>
                </a:ext>
              </a:extLst>
            </p:cNvPr>
            <p:cNvSpPr/>
            <p:nvPr/>
          </p:nvSpPr>
          <p:spPr>
            <a:xfrm>
              <a:off x="3675577" y="1224475"/>
              <a:ext cx="13686" cy="21658"/>
            </a:xfrm>
            <a:custGeom>
              <a:avLst/>
              <a:gdLst>
                <a:gd name="connsiteX0" fmla="*/ 10865 w 13686"/>
                <a:gd name="connsiteY0" fmla="*/ 17343 h 21658"/>
                <a:gd name="connsiteX1" fmla="*/ 9220 w 13686"/>
                <a:gd name="connsiteY1" fmla="*/ 0 h 21658"/>
                <a:gd name="connsiteX2" fmla="*/ 0 w 13686"/>
                <a:gd name="connsiteY2" fmla="*/ 19984 h 21658"/>
                <a:gd name="connsiteX3" fmla="*/ 12916 w 13686"/>
                <a:gd name="connsiteY3" fmla="*/ 20958 h 21658"/>
                <a:gd name="connsiteX4" fmla="*/ 10865 w 13686"/>
                <a:gd name="connsiteY4" fmla="*/ 17343 h 21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86" h="21658">
                  <a:moveTo>
                    <a:pt x="10865" y="17343"/>
                  </a:moveTo>
                  <a:cubicBezTo>
                    <a:pt x="10215" y="11617"/>
                    <a:pt x="13932" y="6093"/>
                    <a:pt x="9220" y="0"/>
                  </a:cubicBezTo>
                  <a:cubicBezTo>
                    <a:pt x="3310" y="6458"/>
                    <a:pt x="894" y="13119"/>
                    <a:pt x="0" y="19984"/>
                  </a:cubicBezTo>
                  <a:cubicBezTo>
                    <a:pt x="4102" y="26401"/>
                    <a:pt x="8875" y="11637"/>
                    <a:pt x="12916" y="20958"/>
                  </a:cubicBezTo>
                  <a:cubicBezTo>
                    <a:pt x="15089" y="16612"/>
                    <a:pt x="12104" y="15556"/>
                    <a:pt x="10865" y="17343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2" name="Freeform: Shape 441">
              <a:extLst>
                <a:ext uri="{FF2B5EF4-FFF2-40B4-BE49-F238E27FC236}">
                  <a16:creationId xmlns:a16="http://schemas.microsoft.com/office/drawing/2014/main" id="{83A779F1-9E3F-A76C-2CD8-0441A5AA2116}"/>
                </a:ext>
              </a:extLst>
            </p:cNvPr>
            <p:cNvSpPr/>
            <p:nvPr/>
          </p:nvSpPr>
          <p:spPr>
            <a:xfrm>
              <a:off x="3983920" y="1728206"/>
              <a:ext cx="56823" cy="28752"/>
            </a:xfrm>
            <a:custGeom>
              <a:avLst/>
              <a:gdLst>
                <a:gd name="connsiteX0" fmla="*/ 0 w 56823"/>
                <a:gd name="connsiteY0" fmla="*/ 23253 h 28752"/>
                <a:gd name="connsiteX1" fmla="*/ 9037 w 56823"/>
                <a:gd name="connsiteY1" fmla="*/ 10134 h 28752"/>
                <a:gd name="connsiteX2" fmla="*/ 17222 w 56823"/>
                <a:gd name="connsiteY2" fmla="*/ 24634 h 28752"/>
                <a:gd name="connsiteX3" fmla="*/ 51908 w 56823"/>
                <a:gd name="connsiteY3" fmla="*/ 20369 h 28752"/>
                <a:gd name="connsiteX4" fmla="*/ 56823 w 56823"/>
                <a:gd name="connsiteY4" fmla="*/ 61 h 28752"/>
                <a:gd name="connsiteX5" fmla="*/ 11515 w 56823"/>
                <a:gd name="connsiteY5" fmla="*/ 0 h 28752"/>
                <a:gd name="connsiteX6" fmla="*/ 0 w 56823"/>
                <a:gd name="connsiteY6" fmla="*/ 23253 h 28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823" h="28752">
                  <a:moveTo>
                    <a:pt x="0" y="23253"/>
                  </a:moveTo>
                  <a:cubicBezTo>
                    <a:pt x="7311" y="39540"/>
                    <a:pt x="5605" y="14926"/>
                    <a:pt x="9037" y="10134"/>
                  </a:cubicBezTo>
                  <a:cubicBezTo>
                    <a:pt x="15353" y="2558"/>
                    <a:pt x="9484" y="20877"/>
                    <a:pt x="17222" y="24634"/>
                  </a:cubicBezTo>
                  <a:cubicBezTo>
                    <a:pt x="29325" y="5341"/>
                    <a:pt x="40678" y="10905"/>
                    <a:pt x="51908" y="20369"/>
                  </a:cubicBezTo>
                  <a:cubicBezTo>
                    <a:pt x="54163" y="13647"/>
                    <a:pt x="54528" y="6783"/>
                    <a:pt x="56823" y="61"/>
                  </a:cubicBezTo>
                  <a:cubicBezTo>
                    <a:pt x="47095" y="10093"/>
                    <a:pt x="26868" y="12246"/>
                    <a:pt x="11515" y="0"/>
                  </a:cubicBezTo>
                  <a:cubicBezTo>
                    <a:pt x="6255" y="15251"/>
                    <a:pt x="427" y="11454"/>
                    <a:pt x="0" y="23253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3" name="Freeform: Shape 442">
              <a:extLst>
                <a:ext uri="{FF2B5EF4-FFF2-40B4-BE49-F238E27FC236}">
                  <a16:creationId xmlns:a16="http://schemas.microsoft.com/office/drawing/2014/main" id="{B473D897-F816-74E6-3A31-781F30D4B064}"/>
                </a:ext>
              </a:extLst>
            </p:cNvPr>
            <p:cNvSpPr/>
            <p:nvPr/>
          </p:nvSpPr>
          <p:spPr>
            <a:xfrm>
              <a:off x="3667454" y="1118335"/>
              <a:ext cx="69495" cy="39202"/>
            </a:xfrm>
            <a:custGeom>
              <a:avLst/>
              <a:gdLst>
                <a:gd name="connsiteX0" fmla="*/ 0 w 69495"/>
                <a:gd name="connsiteY0" fmla="*/ 39203 h 39202"/>
                <a:gd name="connsiteX1" fmla="*/ 69496 w 69495"/>
                <a:gd name="connsiteY1" fmla="*/ 23931 h 39202"/>
                <a:gd name="connsiteX2" fmla="*/ 63342 w 69495"/>
                <a:gd name="connsiteY2" fmla="*/ 13086 h 39202"/>
                <a:gd name="connsiteX3" fmla="*/ 47969 w 69495"/>
                <a:gd name="connsiteY3" fmla="*/ 22205 h 39202"/>
                <a:gd name="connsiteX4" fmla="*/ 24817 w 69495"/>
                <a:gd name="connsiteY4" fmla="*/ 3155 h 39202"/>
                <a:gd name="connsiteX5" fmla="*/ 0 w 69495"/>
                <a:gd name="connsiteY5" fmla="*/ 39203 h 39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495" h="39202">
                  <a:moveTo>
                    <a:pt x="0" y="39203"/>
                  </a:moveTo>
                  <a:cubicBezTo>
                    <a:pt x="26340" y="36238"/>
                    <a:pt x="43643" y="42859"/>
                    <a:pt x="69496" y="23931"/>
                  </a:cubicBezTo>
                  <a:cubicBezTo>
                    <a:pt x="66470" y="17067"/>
                    <a:pt x="60336" y="20154"/>
                    <a:pt x="63342" y="13086"/>
                  </a:cubicBezTo>
                  <a:cubicBezTo>
                    <a:pt x="54041" y="5999"/>
                    <a:pt x="57615" y="18021"/>
                    <a:pt x="47969" y="22205"/>
                  </a:cubicBezTo>
                  <a:cubicBezTo>
                    <a:pt x="50121" y="4882"/>
                    <a:pt x="15638" y="16397"/>
                    <a:pt x="24817" y="3155"/>
                  </a:cubicBezTo>
                  <a:cubicBezTo>
                    <a:pt x="19699" y="-10268"/>
                    <a:pt x="4610" y="22448"/>
                    <a:pt x="0" y="39203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4" name="Freeform: Shape 443">
              <a:extLst>
                <a:ext uri="{FF2B5EF4-FFF2-40B4-BE49-F238E27FC236}">
                  <a16:creationId xmlns:a16="http://schemas.microsoft.com/office/drawing/2014/main" id="{58433B07-A1E9-6960-35BB-BA5AD624E834}"/>
                </a:ext>
              </a:extLst>
            </p:cNvPr>
            <p:cNvSpPr/>
            <p:nvPr/>
          </p:nvSpPr>
          <p:spPr>
            <a:xfrm>
              <a:off x="4094581" y="1873919"/>
              <a:ext cx="45125" cy="11496"/>
            </a:xfrm>
            <a:custGeom>
              <a:avLst/>
              <a:gdLst>
                <a:gd name="connsiteX0" fmla="*/ 0 w 45125"/>
                <a:gd name="connsiteY0" fmla="*/ 0 h 11496"/>
                <a:gd name="connsiteX1" fmla="*/ 45125 w 45125"/>
                <a:gd name="connsiteY1" fmla="*/ 6966 h 11496"/>
                <a:gd name="connsiteX2" fmla="*/ 0 w 45125"/>
                <a:gd name="connsiteY2" fmla="*/ 0 h 11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125" h="11496">
                  <a:moveTo>
                    <a:pt x="0" y="0"/>
                  </a:moveTo>
                  <a:cubicBezTo>
                    <a:pt x="6153" y="13870"/>
                    <a:pt x="31214" y="13870"/>
                    <a:pt x="45125" y="6966"/>
                  </a:cubicBezTo>
                  <a:cubicBezTo>
                    <a:pt x="30056" y="5504"/>
                    <a:pt x="15109" y="1422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5" name="Freeform: Shape 444">
              <a:extLst>
                <a:ext uri="{FF2B5EF4-FFF2-40B4-BE49-F238E27FC236}">
                  <a16:creationId xmlns:a16="http://schemas.microsoft.com/office/drawing/2014/main" id="{F083D27B-FAF7-8778-36A5-9014CC451975}"/>
                </a:ext>
              </a:extLst>
            </p:cNvPr>
            <p:cNvSpPr/>
            <p:nvPr/>
          </p:nvSpPr>
          <p:spPr>
            <a:xfrm>
              <a:off x="3380638" y="560104"/>
              <a:ext cx="20279" cy="22308"/>
            </a:xfrm>
            <a:custGeom>
              <a:avLst/>
              <a:gdLst>
                <a:gd name="connsiteX0" fmla="*/ 13546 w 20279"/>
                <a:gd name="connsiteY0" fmla="*/ 0 h 22308"/>
                <a:gd name="connsiteX1" fmla="*/ 0 w 20279"/>
                <a:gd name="connsiteY1" fmla="*/ 19679 h 22308"/>
                <a:gd name="connsiteX2" fmla="*/ 19699 w 20279"/>
                <a:gd name="connsiteY2" fmla="*/ 10845 h 22308"/>
                <a:gd name="connsiteX3" fmla="*/ 13546 w 20279"/>
                <a:gd name="connsiteY3" fmla="*/ 0 h 2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79" h="22308">
                  <a:moveTo>
                    <a:pt x="13546" y="0"/>
                  </a:moveTo>
                  <a:cubicBezTo>
                    <a:pt x="13343" y="12591"/>
                    <a:pt x="6153" y="5443"/>
                    <a:pt x="0" y="19679"/>
                  </a:cubicBezTo>
                  <a:cubicBezTo>
                    <a:pt x="13688" y="27640"/>
                    <a:pt x="13444" y="15414"/>
                    <a:pt x="19699" y="10845"/>
                  </a:cubicBezTo>
                  <a:cubicBezTo>
                    <a:pt x="22156" y="4407"/>
                    <a:pt x="16186" y="7514"/>
                    <a:pt x="13546" y="0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6" name="Freeform: Shape 445">
              <a:extLst>
                <a:ext uri="{FF2B5EF4-FFF2-40B4-BE49-F238E27FC236}">
                  <a16:creationId xmlns:a16="http://schemas.microsoft.com/office/drawing/2014/main" id="{0184F727-329F-EF0B-065E-3A05653B41C5}"/>
                </a:ext>
              </a:extLst>
            </p:cNvPr>
            <p:cNvSpPr/>
            <p:nvPr/>
          </p:nvSpPr>
          <p:spPr>
            <a:xfrm>
              <a:off x="3723424" y="1147375"/>
              <a:ext cx="23984" cy="14558"/>
            </a:xfrm>
            <a:custGeom>
              <a:avLst/>
              <a:gdLst>
                <a:gd name="connsiteX0" fmla="*/ 0 w 23984"/>
                <a:gd name="connsiteY0" fmla="*/ 14550 h 14558"/>
                <a:gd name="connsiteX1" fmla="*/ 23984 w 23984"/>
                <a:gd name="connsiteY1" fmla="*/ 6041 h 14558"/>
                <a:gd name="connsiteX2" fmla="*/ 0 w 23984"/>
                <a:gd name="connsiteY2" fmla="*/ 14550 h 14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984" h="14558">
                  <a:moveTo>
                    <a:pt x="0" y="14550"/>
                  </a:moveTo>
                  <a:cubicBezTo>
                    <a:pt x="7981" y="11280"/>
                    <a:pt x="15637" y="20663"/>
                    <a:pt x="23984" y="6041"/>
                  </a:cubicBezTo>
                  <a:cubicBezTo>
                    <a:pt x="16572" y="-10450"/>
                    <a:pt x="7981" y="11747"/>
                    <a:pt x="0" y="14550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7" name="Freeform: Shape 446">
              <a:extLst>
                <a:ext uri="{FF2B5EF4-FFF2-40B4-BE49-F238E27FC236}">
                  <a16:creationId xmlns:a16="http://schemas.microsoft.com/office/drawing/2014/main" id="{9E3DB5A0-6491-36A5-DB64-1E6B356BD466}"/>
                </a:ext>
              </a:extLst>
            </p:cNvPr>
            <p:cNvSpPr/>
            <p:nvPr/>
          </p:nvSpPr>
          <p:spPr>
            <a:xfrm>
              <a:off x="4069459" y="1689254"/>
              <a:ext cx="15963" cy="19600"/>
            </a:xfrm>
            <a:custGeom>
              <a:avLst/>
              <a:gdLst>
                <a:gd name="connsiteX0" fmla="*/ 2681 w 15963"/>
                <a:gd name="connsiteY0" fmla="*/ 0 h 19600"/>
                <a:gd name="connsiteX1" fmla="*/ 1 w 15963"/>
                <a:gd name="connsiteY1" fmla="*/ 17059 h 19600"/>
                <a:gd name="connsiteX2" fmla="*/ 15191 w 15963"/>
                <a:gd name="connsiteY2" fmla="*/ 14784 h 19600"/>
                <a:gd name="connsiteX3" fmla="*/ 2681 w 15963"/>
                <a:gd name="connsiteY3" fmla="*/ 0 h 1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63" h="19600">
                  <a:moveTo>
                    <a:pt x="2681" y="0"/>
                  </a:moveTo>
                  <a:cubicBezTo>
                    <a:pt x="-3472" y="5300"/>
                    <a:pt x="3372" y="11555"/>
                    <a:pt x="1" y="17059"/>
                  </a:cubicBezTo>
                  <a:cubicBezTo>
                    <a:pt x="4834" y="23578"/>
                    <a:pt x="10114" y="15596"/>
                    <a:pt x="15191" y="14784"/>
                  </a:cubicBezTo>
                  <a:cubicBezTo>
                    <a:pt x="19375" y="4752"/>
                    <a:pt x="5321" y="18968"/>
                    <a:pt x="2681" y="0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8" name="Freeform: Shape 447">
              <a:extLst>
                <a:ext uri="{FF2B5EF4-FFF2-40B4-BE49-F238E27FC236}">
                  <a16:creationId xmlns:a16="http://schemas.microsoft.com/office/drawing/2014/main" id="{CEFD1CE6-826A-10D6-ADF9-7D8D8D4FB636}"/>
                </a:ext>
              </a:extLst>
            </p:cNvPr>
            <p:cNvSpPr/>
            <p:nvPr/>
          </p:nvSpPr>
          <p:spPr>
            <a:xfrm>
              <a:off x="3595887" y="730166"/>
              <a:ext cx="26035" cy="29590"/>
            </a:xfrm>
            <a:custGeom>
              <a:avLst/>
              <a:gdLst>
                <a:gd name="connsiteX0" fmla="*/ 14541 w 26035"/>
                <a:gd name="connsiteY0" fmla="*/ 29590 h 29590"/>
                <a:gd name="connsiteX1" fmla="*/ 12713 w 26035"/>
                <a:gd name="connsiteY1" fmla="*/ 19111 h 29590"/>
                <a:gd name="connsiteX2" fmla="*/ 26035 w 26035"/>
                <a:gd name="connsiteY2" fmla="*/ 6337 h 29590"/>
                <a:gd name="connsiteX3" fmla="*/ 0 w 26035"/>
                <a:gd name="connsiteY3" fmla="*/ 11211 h 29590"/>
                <a:gd name="connsiteX4" fmla="*/ 14541 w 26035"/>
                <a:gd name="connsiteY4" fmla="*/ 29590 h 29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35" h="29590">
                  <a:moveTo>
                    <a:pt x="14541" y="29590"/>
                  </a:moveTo>
                  <a:cubicBezTo>
                    <a:pt x="16673" y="26341"/>
                    <a:pt x="13789" y="22665"/>
                    <a:pt x="12713" y="19111"/>
                  </a:cubicBezTo>
                  <a:cubicBezTo>
                    <a:pt x="17323" y="9749"/>
                    <a:pt x="21344" y="18542"/>
                    <a:pt x="26035" y="6337"/>
                  </a:cubicBezTo>
                  <a:cubicBezTo>
                    <a:pt x="17567" y="773"/>
                    <a:pt x="9179" y="-6559"/>
                    <a:pt x="0" y="11211"/>
                  </a:cubicBezTo>
                  <a:cubicBezTo>
                    <a:pt x="8103" y="19517"/>
                    <a:pt x="11271" y="10663"/>
                    <a:pt x="14541" y="29590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9" name="Freeform: Shape 448">
              <a:extLst>
                <a:ext uri="{FF2B5EF4-FFF2-40B4-BE49-F238E27FC236}">
                  <a16:creationId xmlns:a16="http://schemas.microsoft.com/office/drawing/2014/main" id="{57356299-6D93-5C82-92B3-D6A90EB651CE}"/>
                </a:ext>
              </a:extLst>
            </p:cNvPr>
            <p:cNvSpPr/>
            <p:nvPr/>
          </p:nvSpPr>
          <p:spPr>
            <a:xfrm>
              <a:off x="3845539" y="959856"/>
              <a:ext cx="30746" cy="26827"/>
            </a:xfrm>
            <a:custGeom>
              <a:avLst/>
              <a:gdLst>
                <a:gd name="connsiteX0" fmla="*/ 0 w 30746"/>
                <a:gd name="connsiteY0" fmla="*/ 18318 h 26827"/>
                <a:gd name="connsiteX1" fmla="*/ 21303 w 30746"/>
                <a:gd name="connsiteY1" fmla="*/ 26827 h 26827"/>
                <a:gd name="connsiteX2" fmla="*/ 30747 w 30746"/>
                <a:gd name="connsiteY2" fmla="*/ 0 h 26827"/>
                <a:gd name="connsiteX3" fmla="*/ 0 w 30746"/>
                <a:gd name="connsiteY3" fmla="*/ 18318 h 26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46" h="26827">
                  <a:moveTo>
                    <a:pt x="0" y="18318"/>
                  </a:moveTo>
                  <a:cubicBezTo>
                    <a:pt x="11332" y="9707"/>
                    <a:pt x="9362" y="26462"/>
                    <a:pt x="21303" y="26827"/>
                  </a:cubicBezTo>
                  <a:cubicBezTo>
                    <a:pt x="26767" y="11048"/>
                    <a:pt x="25731" y="10825"/>
                    <a:pt x="30747" y="0"/>
                  </a:cubicBezTo>
                  <a:cubicBezTo>
                    <a:pt x="20958" y="8530"/>
                    <a:pt x="3067" y="5646"/>
                    <a:pt x="0" y="18318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0" name="Freeform: Shape 449">
              <a:extLst>
                <a:ext uri="{FF2B5EF4-FFF2-40B4-BE49-F238E27FC236}">
                  <a16:creationId xmlns:a16="http://schemas.microsoft.com/office/drawing/2014/main" id="{CEEDDD56-D9D5-1C9B-E525-77032786A802}"/>
                </a:ext>
              </a:extLst>
            </p:cNvPr>
            <p:cNvSpPr/>
            <p:nvPr/>
          </p:nvSpPr>
          <p:spPr>
            <a:xfrm>
              <a:off x="4303467" y="1735212"/>
              <a:ext cx="21920" cy="41327"/>
            </a:xfrm>
            <a:custGeom>
              <a:avLst/>
              <a:gdLst>
                <a:gd name="connsiteX0" fmla="*/ 10425 w 21920"/>
                <a:gd name="connsiteY0" fmla="*/ 24594 h 41327"/>
                <a:gd name="connsiteX1" fmla="*/ 19645 w 21920"/>
                <a:gd name="connsiteY1" fmla="*/ 4610 h 41327"/>
                <a:gd name="connsiteX2" fmla="*/ 4718 w 21920"/>
                <a:gd name="connsiteY2" fmla="*/ 0 h 41327"/>
                <a:gd name="connsiteX3" fmla="*/ 3418 w 21920"/>
                <a:gd name="connsiteY3" fmla="*/ 41328 h 41327"/>
                <a:gd name="connsiteX4" fmla="*/ 20863 w 21920"/>
                <a:gd name="connsiteY4" fmla="*/ 35743 h 41327"/>
                <a:gd name="connsiteX5" fmla="*/ 10425 w 21920"/>
                <a:gd name="connsiteY5" fmla="*/ 24594 h 41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920" h="41327">
                  <a:moveTo>
                    <a:pt x="10425" y="24594"/>
                  </a:moveTo>
                  <a:cubicBezTo>
                    <a:pt x="6851" y="11719"/>
                    <a:pt x="21940" y="19517"/>
                    <a:pt x="19645" y="4610"/>
                  </a:cubicBezTo>
                  <a:cubicBezTo>
                    <a:pt x="14933" y="-5869"/>
                    <a:pt x="9267" y="14521"/>
                    <a:pt x="4718" y="0"/>
                  </a:cubicBezTo>
                  <a:cubicBezTo>
                    <a:pt x="6302" y="14440"/>
                    <a:pt x="-5619" y="20410"/>
                    <a:pt x="3418" y="41328"/>
                  </a:cubicBezTo>
                  <a:cubicBezTo>
                    <a:pt x="9369" y="34870"/>
                    <a:pt x="15258" y="30890"/>
                    <a:pt x="20863" y="35743"/>
                  </a:cubicBezTo>
                  <a:cubicBezTo>
                    <a:pt x="25636" y="26990"/>
                    <a:pt x="12842" y="29853"/>
                    <a:pt x="10425" y="24594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1" name="Freeform: Shape 450">
              <a:extLst>
                <a:ext uri="{FF2B5EF4-FFF2-40B4-BE49-F238E27FC236}">
                  <a16:creationId xmlns:a16="http://schemas.microsoft.com/office/drawing/2014/main" id="{25663CDC-B8C0-642F-9181-7B1A6472B042}"/>
                </a:ext>
              </a:extLst>
            </p:cNvPr>
            <p:cNvSpPr/>
            <p:nvPr/>
          </p:nvSpPr>
          <p:spPr>
            <a:xfrm>
              <a:off x="4352255" y="1768416"/>
              <a:ext cx="32151" cy="17404"/>
            </a:xfrm>
            <a:custGeom>
              <a:avLst/>
              <a:gdLst>
                <a:gd name="connsiteX0" fmla="*/ 0 w 32151"/>
                <a:gd name="connsiteY0" fmla="*/ 8144 h 17404"/>
                <a:gd name="connsiteX1" fmla="*/ 29894 w 32151"/>
                <a:gd name="connsiteY1" fmla="*/ 17404 h 17404"/>
                <a:gd name="connsiteX2" fmla="*/ 28290 w 32151"/>
                <a:gd name="connsiteY2" fmla="*/ 0 h 17404"/>
                <a:gd name="connsiteX3" fmla="*/ 0 w 32151"/>
                <a:gd name="connsiteY3" fmla="*/ 8144 h 17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151" h="17404">
                  <a:moveTo>
                    <a:pt x="0" y="8144"/>
                  </a:moveTo>
                  <a:cubicBezTo>
                    <a:pt x="9708" y="20105"/>
                    <a:pt x="20512" y="-5117"/>
                    <a:pt x="29894" y="17404"/>
                  </a:cubicBezTo>
                  <a:cubicBezTo>
                    <a:pt x="37164" y="4956"/>
                    <a:pt x="24187" y="7921"/>
                    <a:pt x="28290" y="0"/>
                  </a:cubicBezTo>
                  <a:cubicBezTo>
                    <a:pt x="18826" y="3249"/>
                    <a:pt x="9565" y="508"/>
                    <a:pt x="0" y="8144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2" name="Freeform: Shape 451">
              <a:extLst>
                <a:ext uri="{FF2B5EF4-FFF2-40B4-BE49-F238E27FC236}">
                  <a16:creationId xmlns:a16="http://schemas.microsoft.com/office/drawing/2014/main" id="{5FF2E3AB-AA9F-733A-3104-BEA726669A85}"/>
                </a:ext>
              </a:extLst>
            </p:cNvPr>
            <p:cNvSpPr/>
            <p:nvPr/>
          </p:nvSpPr>
          <p:spPr>
            <a:xfrm>
              <a:off x="4355524" y="1738888"/>
              <a:ext cx="77090" cy="42059"/>
            </a:xfrm>
            <a:custGeom>
              <a:avLst/>
              <a:gdLst>
                <a:gd name="connsiteX0" fmla="*/ 42424 w 77090"/>
                <a:gd name="connsiteY0" fmla="*/ 23985 h 42059"/>
                <a:gd name="connsiteX1" fmla="*/ 36515 w 77090"/>
                <a:gd name="connsiteY1" fmla="*/ 6316 h 42059"/>
                <a:gd name="connsiteX2" fmla="*/ 0 w 77090"/>
                <a:gd name="connsiteY2" fmla="*/ 0 h 42059"/>
                <a:gd name="connsiteX3" fmla="*/ 31356 w 77090"/>
                <a:gd name="connsiteY3" fmla="*/ 33469 h 42059"/>
                <a:gd name="connsiteX4" fmla="*/ 52660 w 77090"/>
                <a:gd name="connsiteY4" fmla="*/ 42059 h 42059"/>
                <a:gd name="connsiteX5" fmla="*/ 77091 w 77090"/>
                <a:gd name="connsiteY5" fmla="*/ 19740 h 42059"/>
                <a:gd name="connsiteX6" fmla="*/ 64398 w 77090"/>
                <a:gd name="connsiteY6" fmla="*/ 11881 h 42059"/>
                <a:gd name="connsiteX7" fmla="*/ 61717 w 77090"/>
                <a:gd name="connsiteY7" fmla="*/ 28899 h 42059"/>
                <a:gd name="connsiteX8" fmla="*/ 55137 w 77090"/>
                <a:gd name="connsiteY8" fmla="*/ 31884 h 42059"/>
                <a:gd name="connsiteX9" fmla="*/ 51441 w 77090"/>
                <a:gd name="connsiteY9" fmla="*/ 10845 h 42059"/>
                <a:gd name="connsiteX10" fmla="*/ 42424 w 77090"/>
                <a:gd name="connsiteY10" fmla="*/ 23985 h 42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090" h="42059">
                  <a:moveTo>
                    <a:pt x="42424" y="23985"/>
                  </a:moveTo>
                  <a:cubicBezTo>
                    <a:pt x="38505" y="17912"/>
                    <a:pt x="40881" y="12368"/>
                    <a:pt x="36515" y="6316"/>
                  </a:cubicBezTo>
                  <a:cubicBezTo>
                    <a:pt x="24025" y="14399"/>
                    <a:pt x="11921" y="10540"/>
                    <a:pt x="0" y="0"/>
                  </a:cubicBezTo>
                  <a:cubicBezTo>
                    <a:pt x="1361" y="29001"/>
                    <a:pt x="22725" y="7534"/>
                    <a:pt x="31356" y="33469"/>
                  </a:cubicBezTo>
                  <a:cubicBezTo>
                    <a:pt x="39094" y="16247"/>
                    <a:pt x="45917" y="28127"/>
                    <a:pt x="52660" y="42059"/>
                  </a:cubicBezTo>
                  <a:cubicBezTo>
                    <a:pt x="65535" y="37632"/>
                    <a:pt x="65677" y="29427"/>
                    <a:pt x="77091" y="19740"/>
                  </a:cubicBezTo>
                  <a:cubicBezTo>
                    <a:pt x="72867" y="16064"/>
                    <a:pt x="68582" y="15516"/>
                    <a:pt x="64398" y="11881"/>
                  </a:cubicBezTo>
                  <a:cubicBezTo>
                    <a:pt x="58245" y="17141"/>
                    <a:pt x="65089" y="23436"/>
                    <a:pt x="61717" y="28899"/>
                  </a:cubicBezTo>
                  <a:cubicBezTo>
                    <a:pt x="59483" y="30869"/>
                    <a:pt x="57371" y="28595"/>
                    <a:pt x="55137" y="31884"/>
                  </a:cubicBezTo>
                  <a:cubicBezTo>
                    <a:pt x="52883" y="24736"/>
                    <a:pt x="60499" y="18440"/>
                    <a:pt x="51441" y="10845"/>
                  </a:cubicBezTo>
                  <a:cubicBezTo>
                    <a:pt x="45755" y="11576"/>
                    <a:pt x="43399" y="14988"/>
                    <a:pt x="42424" y="23985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3" name="Freeform: Shape 452">
              <a:extLst>
                <a:ext uri="{FF2B5EF4-FFF2-40B4-BE49-F238E27FC236}">
                  <a16:creationId xmlns:a16="http://schemas.microsoft.com/office/drawing/2014/main" id="{4CB58C1E-10AC-6760-AB19-F2657C3788A7}"/>
                </a:ext>
              </a:extLst>
            </p:cNvPr>
            <p:cNvSpPr/>
            <p:nvPr/>
          </p:nvSpPr>
          <p:spPr>
            <a:xfrm>
              <a:off x="3834233" y="401089"/>
              <a:ext cx="17783" cy="18658"/>
            </a:xfrm>
            <a:custGeom>
              <a:avLst/>
              <a:gdLst>
                <a:gd name="connsiteX0" fmla="*/ 785 w 17783"/>
                <a:gd name="connsiteY0" fmla="*/ 0 h 18658"/>
                <a:gd name="connsiteX1" fmla="*/ 2816 w 17783"/>
                <a:gd name="connsiteY1" fmla="*/ 3655 h 18658"/>
                <a:gd name="connsiteX2" fmla="*/ 6695 w 17783"/>
                <a:gd name="connsiteY2" fmla="*/ 17709 h 18658"/>
                <a:gd name="connsiteX3" fmla="*/ 17784 w 17783"/>
                <a:gd name="connsiteY3" fmla="*/ 8245 h 18658"/>
                <a:gd name="connsiteX4" fmla="*/ 785 w 17783"/>
                <a:gd name="connsiteY4" fmla="*/ 0 h 18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783" h="18658">
                  <a:moveTo>
                    <a:pt x="785" y="0"/>
                  </a:moveTo>
                  <a:cubicBezTo>
                    <a:pt x="-1408" y="4427"/>
                    <a:pt x="1557" y="5463"/>
                    <a:pt x="2816" y="3655"/>
                  </a:cubicBezTo>
                  <a:cubicBezTo>
                    <a:pt x="5924" y="8489"/>
                    <a:pt x="8990" y="13302"/>
                    <a:pt x="6695" y="17709"/>
                  </a:cubicBezTo>
                  <a:cubicBezTo>
                    <a:pt x="10168" y="21608"/>
                    <a:pt x="14047" y="12510"/>
                    <a:pt x="17784" y="8245"/>
                  </a:cubicBezTo>
                  <a:cubicBezTo>
                    <a:pt x="12199" y="2599"/>
                    <a:pt x="6411" y="3452"/>
                    <a:pt x="785" y="0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4" name="Freeform: Shape 453">
              <a:extLst>
                <a:ext uri="{FF2B5EF4-FFF2-40B4-BE49-F238E27FC236}">
                  <a16:creationId xmlns:a16="http://schemas.microsoft.com/office/drawing/2014/main" id="{D7475D77-8E9C-3697-8694-BA56FA8D8904}"/>
                </a:ext>
              </a:extLst>
            </p:cNvPr>
            <p:cNvSpPr/>
            <p:nvPr/>
          </p:nvSpPr>
          <p:spPr>
            <a:xfrm>
              <a:off x="4040706" y="510206"/>
              <a:ext cx="38846" cy="17666"/>
            </a:xfrm>
            <a:custGeom>
              <a:avLst/>
              <a:gdLst>
                <a:gd name="connsiteX0" fmla="*/ 322 w 38846"/>
                <a:gd name="connsiteY0" fmla="*/ 0 h 17666"/>
                <a:gd name="connsiteX1" fmla="*/ 38847 w 38846"/>
                <a:gd name="connsiteY1" fmla="*/ 9972 h 17666"/>
                <a:gd name="connsiteX2" fmla="*/ 26154 w 38846"/>
                <a:gd name="connsiteY2" fmla="*/ 2031 h 17666"/>
                <a:gd name="connsiteX3" fmla="*/ 322 w 38846"/>
                <a:gd name="connsiteY3" fmla="*/ 0 h 17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46" h="17666">
                  <a:moveTo>
                    <a:pt x="322" y="0"/>
                  </a:moveTo>
                  <a:cubicBezTo>
                    <a:pt x="-3496" y="8611"/>
                    <a:pt x="27718" y="28615"/>
                    <a:pt x="38847" y="9972"/>
                  </a:cubicBezTo>
                  <a:cubicBezTo>
                    <a:pt x="35760" y="6661"/>
                    <a:pt x="21788" y="18176"/>
                    <a:pt x="26154" y="2031"/>
                  </a:cubicBezTo>
                  <a:cubicBezTo>
                    <a:pt x="17828" y="-6763"/>
                    <a:pt x="8384" y="18643"/>
                    <a:pt x="322" y="0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5" name="Freeform: Shape 454">
              <a:extLst>
                <a:ext uri="{FF2B5EF4-FFF2-40B4-BE49-F238E27FC236}">
                  <a16:creationId xmlns:a16="http://schemas.microsoft.com/office/drawing/2014/main" id="{91241588-4B4A-AA59-E982-FE795BFF77CF}"/>
                </a:ext>
              </a:extLst>
            </p:cNvPr>
            <p:cNvSpPr/>
            <p:nvPr/>
          </p:nvSpPr>
          <p:spPr>
            <a:xfrm>
              <a:off x="4149251" y="550113"/>
              <a:ext cx="25405" cy="41751"/>
            </a:xfrm>
            <a:custGeom>
              <a:avLst/>
              <a:gdLst>
                <a:gd name="connsiteX0" fmla="*/ 0 w 25405"/>
                <a:gd name="connsiteY0" fmla="*/ 20308 h 41751"/>
                <a:gd name="connsiteX1" fmla="*/ 25406 w 25405"/>
                <a:gd name="connsiteY1" fmla="*/ 36108 h 41751"/>
                <a:gd name="connsiteX2" fmla="*/ 4955 w 25405"/>
                <a:gd name="connsiteY2" fmla="*/ 0 h 41751"/>
                <a:gd name="connsiteX3" fmla="*/ 0 w 25405"/>
                <a:gd name="connsiteY3" fmla="*/ 20308 h 41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05" h="41751">
                  <a:moveTo>
                    <a:pt x="0" y="20308"/>
                  </a:moveTo>
                  <a:cubicBezTo>
                    <a:pt x="8773" y="27233"/>
                    <a:pt x="12246" y="53005"/>
                    <a:pt x="25406" y="36108"/>
                  </a:cubicBezTo>
                  <a:cubicBezTo>
                    <a:pt x="23659" y="8692"/>
                    <a:pt x="1787" y="30036"/>
                    <a:pt x="4955" y="0"/>
                  </a:cubicBezTo>
                  <a:cubicBezTo>
                    <a:pt x="-4894" y="6092"/>
                    <a:pt x="9870" y="14155"/>
                    <a:pt x="0" y="20308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6" name="Freeform: Shape 455">
              <a:extLst>
                <a:ext uri="{FF2B5EF4-FFF2-40B4-BE49-F238E27FC236}">
                  <a16:creationId xmlns:a16="http://schemas.microsoft.com/office/drawing/2014/main" id="{E6E0C398-55FB-85A0-310E-7D387F4579F0}"/>
                </a:ext>
              </a:extLst>
            </p:cNvPr>
            <p:cNvSpPr/>
            <p:nvPr/>
          </p:nvSpPr>
          <p:spPr>
            <a:xfrm>
              <a:off x="4556776" y="1103497"/>
              <a:ext cx="19769" cy="23903"/>
            </a:xfrm>
            <a:custGeom>
              <a:avLst/>
              <a:gdLst>
                <a:gd name="connsiteX0" fmla="*/ 1102 w 19769"/>
                <a:gd name="connsiteY0" fmla="*/ 12754 h 23903"/>
                <a:gd name="connsiteX1" fmla="*/ 11581 w 19769"/>
                <a:gd name="connsiteY1" fmla="*/ 23903 h 23903"/>
                <a:gd name="connsiteX2" fmla="*/ 18364 w 19769"/>
                <a:gd name="connsiteY2" fmla="*/ 14094 h 23903"/>
                <a:gd name="connsiteX3" fmla="*/ 18567 w 19769"/>
                <a:gd name="connsiteY3" fmla="*/ 7189 h 23903"/>
                <a:gd name="connsiteX4" fmla="*/ 14465 w 19769"/>
                <a:gd name="connsiteY4" fmla="*/ 0 h 23903"/>
                <a:gd name="connsiteX5" fmla="*/ 7722 w 19769"/>
                <a:gd name="connsiteY5" fmla="*/ 9829 h 23903"/>
                <a:gd name="connsiteX6" fmla="*/ 1102 w 19769"/>
                <a:gd name="connsiteY6" fmla="*/ 12754 h 23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769" h="23903">
                  <a:moveTo>
                    <a:pt x="1102" y="12754"/>
                  </a:moveTo>
                  <a:cubicBezTo>
                    <a:pt x="-3813" y="26360"/>
                    <a:pt x="9164" y="18664"/>
                    <a:pt x="11581" y="23903"/>
                  </a:cubicBezTo>
                  <a:cubicBezTo>
                    <a:pt x="15866" y="19131"/>
                    <a:pt x="13916" y="9261"/>
                    <a:pt x="18364" y="14094"/>
                  </a:cubicBezTo>
                  <a:cubicBezTo>
                    <a:pt x="20679" y="12002"/>
                    <a:pt x="19684" y="9565"/>
                    <a:pt x="18567" y="7189"/>
                  </a:cubicBezTo>
                  <a:cubicBezTo>
                    <a:pt x="17186" y="4834"/>
                    <a:pt x="15805" y="2396"/>
                    <a:pt x="14465" y="0"/>
                  </a:cubicBezTo>
                  <a:cubicBezTo>
                    <a:pt x="16699" y="5199"/>
                    <a:pt x="3295" y="24634"/>
                    <a:pt x="7722" y="9829"/>
                  </a:cubicBezTo>
                  <a:cubicBezTo>
                    <a:pt x="3640" y="5321"/>
                    <a:pt x="5488" y="18704"/>
                    <a:pt x="1102" y="12754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7" name="Freeform: Shape 456">
              <a:extLst>
                <a:ext uri="{FF2B5EF4-FFF2-40B4-BE49-F238E27FC236}">
                  <a16:creationId xmlns:a16="http://schemas.microsoft.com/office/drawing/2014/main" id="{1F09B6C5-29EF-7BF3-7D80-6D181D08647B}"/>
                </a:ext>
              </a:extLst>
            </p:cNvPr>
            <p:cNvSpPr/>
            <p:nvPr/>
          </p:nvSpPr>
          <p:spPr>
            <a:xfrm>
              <a:off x="4391651" y="614036"/>
              <a:ext cx="45696" cy="64933"/>
            </a:xfrm>
            <a:custGeom>
              <a:avLst/>
              <a:gdLst>
                <a:gd name="connsiteX0" fmla="*/ 2 w 45696"/>
                <a:gd name="connsiteY0" fmla="*/ 6181 h 64933"/>
                <a:gd name="connsiteX1" fmla="*/ 25408 w 45696"/>
                <a:gd name="connsiteY1" fmla="*/ 22022 h 64933"/>
                <a:gd name="connsiteX2" fmla="*/ 45696 w 45696"/>
                <a:gd name="connsiteY2" fmla="*/ 64933 h 64933"/>
                <a:gd name="connsiteX3" fmla="*/ 36720 w 45696"/>
                <a:gd name="connsiteY3" fmla="*/ 5633 h 64933"/>
                <a:gd name="connsiteX4" fmla="*/ 8837 w 45696"/>
                <a:gd name="connsiteY4" fmla="*/ 7 h 64933"/>
                <a:gd name="connsiteX5" fmla="*/ 2 w 45696"/>
                <a:gd name="connsiteY5" fmla="*/ 6181 h 64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696" h="64933">
                  <a:moveTo>
                    <a:pt x="2" y="6181"/>
                  </a:moveTo>
                  <a:cubicBezTo>
                    <a:pt x="-241" y="18935"/>
                    <a:pt x="18280" y="16559"/>
                    <a:pt x="25408" y="22022"/>
                  </a:cubicBezTo>
                  <a:cubicBezTo>
                    <a:pt x="22403" y="42330"/>
                    <a:pt x="39584" y="58069"/>
                    <a:pt x="45696" y="64933"/>
                  </a:cubicBezTo>
                  <a:cubicBezTo>
                    <a:pt x="45696" y="45458"/>
                    <a:pt x="40193" y="25474"/>
                    <a:pt x="36720" y="5633"/>
                  </a:cubicBezTo>
                  <a:cubicBezTo>
                    <a:pt x="34182" y="40238"/>
                    <a:pt x="23174" y="-622"/>
                    <a:pt x="8837" y="7"/>
                  </a:cubicBezTo>
                  <a:cubicBezTo>
                    <a:pt x="7821" y="8760"/>
                    <a:pt x="5506" y="11867"/>
                    <a:pt x="2" y="6181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8" name="Freeform: Shape 457">
              <a:extLst>
                <a:ext uri="{FF2B5EF4-FFF2-40B4-BE49-F238E27FC236}">
                  <a16:creationId xmlns:a16="http://schemas.microsoft.com/office/drawing/2014/main" id="{26AB2934-EF45-571D-155D-3B32E8E7342C}"/>
                </a:ext>
              </a:extLst>
            </p:cNvPr>
            <p:cNvSpPr/>
            <p:nvPr/>
          </p:nvSpPr>
          <p:spPr>
            <a:xfrm>
              <a:off x="4460722" y="686321"/>
              <a:ext cx="35369" cy="21323"/>
            </a:xfrm>
            <a:custGeom>
              <a:avLst/>
              <a:gdLst>
                <a:gd name="connsiteX0" fmla="*/ 0 w 35369"/>
                <a:gd name="connsiteY0" fmla="*/ 4874 h 21323"/>
                <a:gd name="connsiteX1" fmla="*/ 34017 w 35369"/>
                <a:gd name="connsiteY1" fmla="*/ 21324 h 21323"/>
                <a:gd name="connsiteX2" fmla="*/ 26036 w 35369"/>
                <a:gd name="connsiteY2" fmla="*/ 0 h 21323"/>
                <a:gd name="connsiteX3" fmla="*/ 0 w 35369"/>
                <a:gd name="connsiteY3" fmla="*/ 4874 h 21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369" h="21323">
                  <a:moveTo>
                    <a:pt x="0" y="4874"/>
                  </a:moveTo>
                  <a:cubicBezTo>
                    <a:pt x="2539" y="19191"/>
                    <a:pt x="24106" y="14561"/>
                    <a:pt x="34017" y="21324"/>
                  </a:cubicBezTo>
                  <a:cubicBezTo>
                    <a:pt x="40861" y="9261"/>
                    <a:pt x="19151" y="14195"/>
                    <a:pt x="26036" y="0"/>
                  </a:cubicBezTo>
                  <a:cubicBezTo>
                    <a:pt x="22075" y="4122"/>
                    <a:pt x="9464" y="16287"/>
                    <a:pt x="0" y="4874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9" name="Freeform: Shape 458">
              <a:extLst>
                <a:ext uri="{FF2B5EF4-FFF2-40B4-BE49-F238E27FC236}">
                  <a16:creationId xmlns:a16="http://schemas.microsoft.com/office/drawing/2014/main" id="{89E7AEA8-F1E3-4F69-AC38-D1BF386DCC7D}"/>
                </a:ext>
              </a:extLst>
            </p:cNvPr>
            <p:cNvSpPr/>
            <p:nvPr/>
          </p:nvSpPr>
          <p:spPr>
            <a:xfrm>
              <a:off x="4437138" y="634392"/>
              <a:ext cx="27474" cy="28939"/>
            </a:xfrm>
            <a:custGeom>
              <a:avLst/>
              <a:gdLst>
                <a:gd name="connsiteX0" fmla="*/ 3702 w 27474"/>
                <a:gd name="connsiteY0" fmla="*/ 0 h 28939"/>
                <a:gd name="connsiteX1" fmla="*/ 7804 w 27474"/>
                <a:gd name="connsiteY1" fmla="*/ 7230 h 28939"/>
                <a:gd name="connsiteX2" fmla="*/ 9449 w 27474"/>
                <a:gd name="connsiteY2" fmla="*/ 24614 h 28939"/>
                <a:gd name="connsiteX3" fmla="*/ 20111 w 27474"/>
                <a:gd name="connsiteY3" fmla="*/ 28940 h 28939"/>
                <a:gd name="connsiteX4" fmla="*/ 26874 w 27474"/>
                <a:gd name="connsiteY4" fmla="*/ 19090 h 28939"/>
                <a:gd name="connsiteX5" fmla="*/ 20964 w 27474"/>
                <a:gd name="connsiteY5" fmla="*/ 1381 h 28939"/>
                <a:gd name="connsiteX6" fmla="*/ 3702 w 27474"/>
                <a:gd name="connsiteY6" fmla="*/ 0 h 28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474" h="28939">
                  <a:moveTo>
                    <a:pt x="3702" y="0"/>
                  </a:moveTo>
                  <a:cubicBezTo>
                    <a:pt x="-5213" y="8184"/>
                    <a:pt x="4332" y="12226"/>
                    <a:pt x="7804" y="7230"/>
                  </a:cubicBezTo>
                  <a:cubicBezTo>
                    <a:pt x="11399" y="13282"/>
                    <a:pt x="11460" y="19070"/>
                    <a:pt x="9449" y="24614"/>
                  </a:cubicBezTo>
                  <a:cubicBezTo>
                    <a:pt x="12922" y="28188"/>
                    <a:pt x="16639" y="24553"/>
                    <a:pt x="20111" y="28940"/>
                  </a:cubicBezTo>
                  <a:cubicBezTo>
                    <a:pt x="16293" y="22766"/>
                    <a:pt x="13958" y="-305"/>
                    <a:pt x="26874" y="19090"/>
                  </a:cubicBezTo>
                  <a:cubicBezTo>
                    <a:pt x="29331" y="13505"/>
                    <a:pt x="23625" y="7332"/>
                    <a:pt x="20964" y="1381"/>
                  </a:cubicBezTo>
                  <a:cubicBezTo>
                    <a:pt x="14953" y="9301"/>
                    <a:pt x="9185" y="8814"/>
                    <a:pt x="3702" y="0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0" name="Freeform: Shape 459">
              <a:extLst>
                <a:ext uri="{FF2B5EF4-FFF2-40B4-BE49-F238E27FC236}">
                  <a16:creationId xmlns:a16="http://schemas.microsoft.com/office/drawing/2014/main" id="{29BDCD43-839B-3258-3E84-B8C1D2849B0F}"/>
                </a:ext>
              </a:extLst>
            </p:cNvPr>
            <p:cNvSpPr/>
            <p:nvPr/>
          </p:nvSpPr>
          <p:spPr>
            <a:xfrm>
              <a:off x="4532289" y="655879"/>
              <a:ext cx="17871" cy="23598"/>
            </a:xfrm>
            <a:custGeom>
              <a:avLst/>
              <a:gdLst>
                <a:gd name="connsiteX0" fmla="*/ 17872 w 17871"/>
                <a:gd name="connsiteY0" fmla="*/ 4265 h 23598"/>
                <a:gd name="connsiteX1" fmla="*/ 7169 w 17871"/>
                <a:gd name="connsiteY1" fmla="*/ 0 h 23598"/>
                <a:gd name="connsiteX2" fmla="*/ 0 w 17871"/>
                <a:gd name="connsiteY2" fmla="*/ 23598 h 23598"/>
                <a:gd name="connsiteX3" fmla="*/ 17872 w 17871"/>
                <a:gd name="connsiteY3" fmla="*/ 4265 h 23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871" h="23598">
                  <a:moveTo>
                    <a:pt x="17872" y="4265"/>
                  </a:moveTo>
                  <a:cubicBezTo>
                    <a:pt x="14358" y="751"/>
                    <a:pt x="10642" y="4407"/>
                    <a:pt x="7169" y="0"/>
                  </a:cubicBezTo>
                  <a:cubicBezTo>
                    <a:pt x="-1259" y="7413"/>
                    <a:pt x="8469" y="16186"/>
                    <a:pt x="0" y="23598"/>
                  </a:cubicBezTo>
                  <a:cubicBezTo>
                    <a:pt x="7027" y="22888"/>
                    <a:pt x="7372" y="14358"/>
                    <a:pt x="17872" y="4265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1" name="Freeform: Shape 460">
              <a:extLst>
                <a:ext uri="{FF2B5EF4-FFF2-40B4-BE49-F238E27FC236}">
                  <a16:creationId xmlns:a16="http://schemas.microsoft.com/office/drawing/2014/main" id="{A6383A19-BBCD-F644-D433-B7F618E444F6}"/>
                </a:ext>
              </a:extLst>
            </p:cNvPr>
            <p:cNvSpPr/>
            <p:nvPr/>
          </p:nvSpPr>
          <p:spPr>
            <a:xfrm>
              <a:off x="4640431" y="516055"/>
              <a:ext cx="18598" cy="37692"/>
            </a:xfrm>
            <a:custGeom>
              <a:avLst/>
              <a:gdLst>
                <a:gd name="connsiteX0" fmla="*/ 9058 w 18598"/>
                <a:gd name="connsiteY0" fmla="*/ 0 h 37692"/>
                <a:gd name="connsiteX1" fmla="*/ 0 w 18598"/>
                <a:gd name="connsiteY1" fmla="*/ 13099 h 37692"/>
                <a:gd name="connsiteX2" fmla="*/ 5747 w 18598"/>
                <a:gd name="connsiteY2" fmla="*/ 37693 h 37692"/>
                <a:gd name="connsiteX3" fmla="*/ 12530 w 18598"/>
                <a:gd name="connsiteY3" fmla="*/ 27924 h 37692"/>
                <a:gd name="connsiteX4" fmla="*/ 17242 w 18598"/>
                <a:gd name="connsiteY4" fmla="*/ 14439 h 37692"/>
                <a:gd name="connsiteX5" fmla="*/ 9058 w 18598"/>
                <a:gd name="connsiteY5" fmla="*/ 0 h 37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598" h="37692">
                  <a:moveTo>
                    <a:pt x="9058" y="0"/>
                  </a:moveTo>
                  <a:cubicBezTo>
                    <a:pt x="7961" y="12571"/>
                    <a:pt x="5951" y="3859"/>
                    <a:pt x="0" y="13099"/>
                  </a:cubicBezTo>
                  <a:cubicBezTo>
                    <a:pt x="8022" y="21770"/>
                    <a:pt x="-5280" y="28818"/>
                    <a:pt x="5747" y="37693"/>
                  </a:cubicBezTo>
                  <a:cubicBezTo>
                    <a:pt x="7981" y="34443"/>
                    <a:pt x="10256" y="31194"/>
                    <a:pt x="12530" y="27924"/>
                  </a:cubicBezTo>
                  <a:cubicBezTo>
                    <a:pt x="8692" y="18521"/>
                    <a:pt x="5219" y="8265"/>
                    <a:pt x="17242" y="14439"/>
                  </a:cubicBezTo>
                  <a:cubicBezTo>
                    <a:pt x="22563" y="5138"/>
                    <a:pt x="10622" y="12672"/>
                    <a:pt x="9058" y="0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2" name="Freeform: Shape 461">
              <a:extLst>
                <a:ext uri="{FF2B5EF4-FFF2-40B4-BE49-F238E27FC236}">
                  <a16:creationId xmlns:a16="http://schemas.microsoft.com/office/drawing/2014/main" id="{854AD90A-DD89-787C-D07A-CCA1FBE57B25}"/>
                </a:ext>
              </a:extLst>
            </p:cNvPr>
            <p:cNvSpPr/>
            <p:nvPr/>
          </p:nvSpPr>
          <p:spPr>
            <a:xfrm>
              <a:off x="4798614" y="766438"/>
              <a:ext cx="11989" cy="27471"/>
            </a:xfrm>
            <a:custGeom>
              <a:avLst/>
              <a:gdLst>
                <a:gd name="connsiteX0" fmla="*/ 2884 w 11989"/>
                <a:gd name="connsiteY0" fmla="*/ 2924 h 27471"/>
                <a:gd name="connsiteX1" fmla="*/ 4915 w 11989"/>
                <a:gd name="connsiteY1" fmla="*/ 6539 h 27471"/>
                <a:gd name="connsiteX2" fmla="*/ 0 w 11989"/>
                <a:gd name="connsiteY2" fmla="*/ 26868 h 27471"/>
                <a:gd name="connsiteX3" fmla="*/ 9423 w 11989"/>
                <a:gd name="connsiteY3" fmla="*/ 0 h 27471"/>
                <a:gd name="connsiteX4" fmla="*/ 2884 w 11989"/>
                <a:gd name="connsiteY4" fmla="*/ 2924 h 2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89" h="27471">
                  <a:moveTo>
                    <a:pt x="2884" y="2924"/>
                  </a:moveTo>
                  <a:cubicBezTo>
                    <a:pt x="-2599" y="-1685"/>
                    <a:pt x="1584" y="11941"/>
                    <a:pt x="4915" y="6539"/>
                  </a:cubicBezTo>
                  <a:cubicBezTo>
                    <a:pt x="6154" y="13566"/>
                    <a:pt x="3920" y="20268"/>
                    <a:pt x="0" y="26868"/>
                  </a:cubicBezTo>
                  <a:cubicBezTo>
                    <a:pt x="6905" y="31539"/>
                    <a:pt x="16694" y="7799"/>
                    <a:pt x="9423" y="0"/>
                  </a:cubicBezTo>
                  <a:cubicBezTo>
                    <a:pt x="7169" y="4366"/>
                    <a:pt x="4976" y="5037"/>
                    <a:pt x="2884" y="2924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3" name="Freeform: Shape 462">
              <a:extLst>
                <a:ext uri="{FF2B5EF4-FFF2-40B4-BE49-F238E27FC236}">
                  <a16:creationId xmlns:a16="http://schemas.microsoft.com/office/drawing/2014/main" id="{C4DD19D0-2044-D401-B11F-3DFB4B653F37}"/>
                </a:ext>
              </a:extLst>
            </p:cNvPr>
            <p:cNvSpPr/>
            <p:nvPr/>
          </p:nvSpPr>
          <p:spPr>
            <a:xfrm>
              <a:off x="5038224" y="1200522"/>
              <a:ext cx="21820" cy="17424"/>
            </a:xfrm>
            <a:custGeom>
              <a:avLst/>
              <a:gdLst>
                <a:gd name="connsiteX0" fmla="*/ 70 w 21820"/>
                <a:gd name="connsiteY0" fmla="*/ 15078 h 17424"/>
                <a:gd name="connsiteX1" fmla="*/ 2345 w 21820"/>
                <a:gd name="connsiteY1" fmla="*/ 11849 h 17424"/>
                <a:gd name="connsiteX2" fmla="*/ 21821 w 21820"/>
                <a:gd name="connsiteY2" fmla="*/ 9879 h 17424"/>
                <a:gd name="connsiteX3" fmla="*/ 517 w 21820"/>
                <a:gd name="connsiteY3" fmla="*/ 1288 h 17424"/>
                <a:gd name="connsiteX4" fmla="*/ 70 w 21820"/>
                <a:gd name="connsiteY4" fmla="*/ 15078 h 1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820" h="17424">
                  <a:moveTo>
                    <a:pt x="70" y="15078"/>
                  </a:moveTo>
                  <a:cubicBezTo>
                    <a:pt x="2853" y="18632"/>
                    <a:pt x="3503" y="13798"/>
                    <a:pt x="2345" y="11849"/>
                  </a:cubicBezTo>
                  <a:cubicBezTo>
                    <a:pt x="9128" y="943"/>
                    <a:pt x="14753" y="30573"/>
                    <a:pt x="21821" y="9879"/>
                  </a:cubicBezTo>
                  <a:cubicBezTo>
                    <a:pt x="15180" y="-7972"/>
                    <a:pt x="7585" y="4477"/>
                    <a:pt x="517" y="1288"/>
                  </a:cubicBezTo>
                  <a:cubicBezTo>
                    <a:pt x="-1453" y="5776"/>
                    <a:pt x="3056" y="10691"/>
                    <a:pt x="70" y="15078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67" name="Title 1">
            <a:extLst>
              <a:ext uri="{FF2B5EF4-FFF2-40B4-BE49-F238E27FC236}">
                <a16:creationId xmlns:a16="http://schemas.microsoft.com/office/drawing/2014/main" id="{2818D32C-5B30-FA0A-DE06-669F282FE35B}"/>
              </a:ext>
            </a:extLst>
          </p:cNvPr>
          <p:cNvSpPr txBox="1">
            <a:spLocks/>
          </p:cNvSpPr>
          <p:nvPr/>
        </p:nvSpPr>
        <p:spPr bwMode="gray">
          <a:xfrm>
            <a:off x="1044720" y="-371426"/>
            <a:ext cx="9409068" cy="117408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ZA" sz="3200" b="1" kern="1200" spc="-15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en-US" sz="6000">
                <a:solidFill>
                  <a:srgbClr val="00B0F0"/>
                </a:solidFill>
                <a:latin typeface="Arial Black" panose="020B0A04020102020204" pitchFamily="34" charset="0"/>
              </a:rPr>
            </a:br>
            <a:r>
              <a:rPr lang="en-US" sz="6000" spc="-300">
                <a:solidFill>
                  <a:schemeClr val="accent4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GEC History in District 6</a:t>
            </a:r>
            <a:endParaRPr lang="en-US" sz="6000">
              <a:solidFill>
                <a:schemeClr val="accent4">
                  <a:lumMod val="60000"/>
                  <a:lumOff val="4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B3836712-4E75-8358-A471-BFFE959477EC}"/>
              </a:ext>
            </a:extLst>
          </p:cNvPr>
          <p:cNvSpPr/>
          <p:nvPr/>
        </p:nvSpPr>
        <p:spPr>
          <a:xfrm>
            <a:off x="3169644" y="2068272"/>
            <a:ext cx="1202564" cy="883490"/>
          </a:xfrm>
          <a:prstGeom prst="rightArrow">
            <a:avLst/>
          </a:prstGeom>
          <a:solidFill>
            <a:srgbClr val="3EBBF0"/>
          </a:solidFill>
          <a:ln>
            <a:noFill/>
          </a:ln>
          <a:effectLst>
            <a:outerShdw blurRad="330200" dist="304800" dir="5400000" algn="t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2E34805C-DD19-1841-CCD3-08AF8295B694}"/>
              </a:ext>
            </a:extLst>
          </p:cNvPr>
          <p:cNvSpPr/>
          <p:nvPr/>
        </p:nvSpPr>
        <p:spPr>
          <a:xfrm>
            <a:off x="7478593" y="2068272"/>
            <a:ext cx="1202564" cy="883490"/>
          </a:xfrm>
          <a:prstGeom prst="rightArrow">
            <a:avLst/>
          </a:prstGeom>
          <a:solidFill>
            <a:srgbClr val="3EBBF0"/>
          </a:solidFill>
          <a:ln>
            <a:noFill/>
          </a:ln>
          <a:effectLst>
            <a:outerShdw blurRad="330200" dist="304800" dir="5400000" algn="t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4F33FD55-6D6C-A90E-F24F-D6A255620B9A}"/>
              </a:ext>
            </a:extLst>
          </p:cNvPr>
          <p:cNvSpPr/>
          <p:nvPr/>
        </p:nvSpPr>
        <p:spPr>
          <a:xfrm>
            <a:off x="5303016" y="4566766"/>
            <a:ext cx="1202564" cy="883490"/>
          </a:xfrm>
          <a:prstGeom prst="rightArrow">
            <a:avLst/>
          </a:prstGeom>
          <a:solidFill>
            <a:srgbClr val="3EBBF0"/>
          </a:solidFill>
          <a:ln>
            <a:noFill/>
          </a:ln>
          <a:effectLst>
            <a:outerShdw blurRad="330200" dist="304800" dir="5400000" algn="t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7C727DA-68B3-B6AD-CD2B-3F39210F207B}"/>
              </a:ext>
            </a:extLst>
          </p:cNvPr>
          <p:cNvGrpSpPr/>
          <p:nvPr/>
        </p:nvGrpSpPr>
        <p:grpSpPr>
          <a:xfrm>
            <a:off x="397911" y="1463944"/>
            <a:ext cx="2753006" cy="1828800"/>
            <a:chOff x="397911" y="1463944"/>
            <a:chExt cx="2753006" cy="182880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1AC0E5E-B021-0883-5609-A034DF1491F4}"/>
                </a:ext>
              </a:extLst>
            </p:cNvPr>
            <p:cNvSpPr txBox="1"/>
            <p:nvPr/>
          </p:nvSpPr>
          <p:spPr>
            <a:xfrm>
              <a:off x="397911" y="1463944"/>
              <a:ext cx="2753006" cy="18288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txBody>
            <a:bodyPr wrap="square" rtlCol="0">
              <a:noAutofit/>
            </a:bodyPr>
            <a:lstStyle/>
            <a:p>
              <a:pPr algn="ctr"/>
              <a:endParaRPr lang="en-US" sz="2000"/>
            </a:p>
            <a:p>
              <a:pPr algn="ctr"/>
              <a:endParaRPr lang="en-US" sz="2000"/>
            </a:p>
            <a:p>
              <a:pPr algn="ctr"/>
              <a:r>
                <a:rPr lang="en-US" sz="2400" b="1">
                  <a:solidFill>
                    <a:srgbClr val="2C4E86"/>
                  </a:solidFill>
                </a:rPr>
                <a:t>C8286: CSA</a:t>
              </a:r>
            </a:p>
            <a:p>
              <a:pPr algn="ctr"/>
              <a:r>
                <a:rPr lang="en-US" sz="2400" b="1">
                  <a:solidFill>
                    <a:srgbClr val="2C4E86"/>
                  </a:solidFill>
                </a:rPr>
                <a:t>C8288: KCI</a:t>
              </a:r>
            </a:p>
            <a:p>
              <a:pPr algn="ctr"/>
              <a:endParaRPr lang="en-US" sz="200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1655DE4-B6E4-DC8D-E3FD-BDDB398DD3B3}"/>
                </a:ext>
              </a:extLst>
            </p:cNvPr>
            <p:cNvSpPr txBox="1"/>
            <p:nvPr/>
          </p:nvSpPr>
          <p:spPr>
            <a:xfrm>
              <a:off x="966573" y="1491387"/>
              <a:ext cx="183928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>
                  <a:solidFill>
                    <a:srgbClr val="C00000"/>
                  </a:solidFill>
                  <a:latin typeface="+mj-lt"/>
                </a:rPr>
                <a:t>2002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979E0E5-3EE6-25E4-3167-152D5F0B7EA2}"/>
              </a:ext>
            </a:extLst>
          </p:cNvPr>
          <p:cNvGrpSpPr/>
          <p:nvPr/>
        </p:nvGrpSpPr>
        <p:grpSpPr>
          <a:xfrm>
            <a:off x="4721930" y="1452664"/>
            <a:ext cx="2743200" cy="1828800"/>
            <a:chOff x="4721930" y="1452664"/>
            <a:chExt cx="2743200" cy="182880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8612A32-80B3-59CC-747C-A604FBFE38F7}"/>
                </a:ext>
              </a:extLst>
            </p:cNvPr>
            <p:cNvSpPr txBox="1"/>
            <p:nvPr/>
          </p:nvSpPr>
          <p:spPr>
            <a:xfrm>
              <a:off x="4721930" y="1452664"/>
              <a:ext cx="2743200" cy="18288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txBody>
            <a:bodyPr wrap="square" rtlCol="0">
              <a:noAutofit/>
            </a:bodyPr>
            <a:lstStyle/>
            <a:p>
              <a:pPr algn="ctr"/>
              <a:endParaRPr lang="en-US" sz="2000"/>
            </a:p>
            <a:p>
              <a:pPr algn="ctr"/>
              <a:endParaRPr lang="en-US" sz="2000"/>
            </a:p>
            <a:p>
              <a:pPr algn="ctr"/>
              <a:r>
                <a:rPr lang="en-US" sz="2400" b="1">
                  <a:solidFill>
                    <a:srgbClr val="2C4E86"/>
                  </a:solidFill>
                </a:rPr>
                <a:t>C8W42: HDR</a:t>
              </a:r>
            </a:p>
            <a:p>
              <a:pPr algn="ctr"/>
              <a:r>
                <a:rPr lang="en-US" sz="2400" b="1">
                  <a:solidFill>
                    <a:srgbClr val="2C4E86"/>
                  </a:solidFill>
                </a:rPr>
                <a:t>C9007: KCI</a:t>
              </a:r>
            </a:p>
            <a:p>
              <a:pPr algn="ctr"/>
              <a:r>
                <a:rPr lang="en-US" sz="2400" b="1">
                  <a:solidFill>
                    <a:srgbClr val="2C4E86"/>
                  </a:solidFill>
                </a:rPr>
                <a:t>C9015: AECOM</a:t>
              </a:r>
            </a:p>
            <a:p>
              <a:pPr algn="ctr"/>
              <a:endParaRPr lang="en-US" sz="200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50D1C6D-AF48-CE1E-AA97-26C9181DC9E3}"/>
                </a:ext>
              </a:extLst>
            </p:cNvPr>
            <p:cNvSpPr txBox="1"/>
            <p:nvPr/>
          </p:nvSpPr>
          <p:spPr>
            <a:xfrm>
              <a:off x="5318974" y="1476162"/>
              <a:ext cx="183928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>
                  <a:solidFill>
                    <a:srgbClr val="C00000"/>
                  </a:solidFill>
                  <a:latin typeface="+mj-lt"/>
                </a:rPr>
                <a:t>2010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B3D6D48-185D-5612-45BA-4DCE57E78B87}"/>
              </a:ext>
            </a:extLst>
          </p:cNvPr>
          <p:cNvGrpSpPr/>
          <p:nvPr/>
        </p:nvGrpSpPr>
        <p:grpSpPr>
          <a:xfrm>
            <a:off x="8983361" y="1472259"/>
            <a:ext cx="2743200" cy="1828800"/>
            <a:chOff x="8983361" y="1472259"/>
            <a:chExt cx="2743200" cy="182880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DB6EF36-9F2C-DFB5-6C46-B5E09B340109}"/>
                </a:ext>
              </a:extLst>
            </p:cNvPr>
            <p:cNvSpPr txBox="1"/>
            <p:nvPr/>
          </p:nvSpPr>
          <p:spPr>
            <a:xfrm>
              <a:off x="8983361" y="1472259"/>
              <a:ext cx="2743200" cy="18288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txBody>
            <a:bodyPr wrap="square" rtlCol="0">
              <a:noAutofit/>
            </a:bodyPr>
            <a:lstStyle/>
            <a:p>
              <a:pPr algn="ctr"/>
              <a:endParaRPr lang="en-US" sz="2000"/>
            </a:p>
            <a:p>
              <a:pPr algn="ctr"/>
              <a:endParaRPr lang="en-US" sz="2000"/>
            </a:p>
            <a:p>
              <a:pPr algn="ctr"/>
              <a:r>
                <a:rPr lang="en-US" sz="2400" b="1">
                  <a:solidFill>
                    <a:srgbClr val="2C4E86"/>
                  </a:solidFill>
                </a:rPr>
                <a:t>C9J67: HDR</a:t>
              </a:r>
            </a:p>
            <a:p>
              <a:pPr algn="ctr"/>
              <a:r>
                <a:rPr lang="en-US" sz="2400" b="1">
                  <a:solidFill>
                    <a:srgbClr val="2C4E86"/>
                  </a:solidFill>
                </a:rPr>
                <a:t>C9J68: AECOM</a:t>
              </a:r>
            </a:p>
            <a:p>
              <a:pPr algn="ctr"/>
              <a:endParaRPr lang="en-US" sz="200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D5E20D6-8797-46A6-648F-78F72BC55220}"/>
                </a:ext>
              </a:extLst>
            </p:cNvPr>
            <p:cNvSpPr txBox="1"/>
            <p:nvPr/>
          </p:nvSpPr>
          <p:spPr>
            <a:xfrm>
              <a:off x="9553235" y="1474499"/>
              <a:ext cx="183928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>
                  <a:solidFill>
                    <a:srgbClr val="C00000"/>
                  </a:solidFill>
                  <a:latin typeface="+mj-lt"/>
                </a:rPr>
                <a:t>2015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545980E-A273-B4D0-7653-71520A201DF3}"/>
              </a:ext>
            </a:extLst>
          </p:cNvPr>
          <p:cNvGrpSpPr/>
          <p:nvPr/>
        </p:nvGrpSpPr>
        <p:grpSpPr>
          <a:xfrm>
            <a:off x="2548087" y="4061970"/>
            <a:ext cx="2743200" cy="1828800"/>
            <a:chOff x="2548087" y="4061970"/>
            <a:chExt cx="2743200" cy="182880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BDB48D1-7B54-DBC3-E527-736BFA68806C}"/>
                </a:ext>
              </a:extLst>
            </p:cNvPr>
            <p:cNvSpPr txBox="1"/>
            <p:nvPr/>
          </p:nvSpPr>
          <p:spPr>
            <a:xfrm>
              <a:off x="2548087" y="4061970"/>
              <a:ext cx="2743200" cy="18288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txBody>
            <a:bodyPr wrap="square" rtlCol="0">
              <a:noAutofit/>
            </a:bodyPr>
            <a:lstStyle/>
            <a:p>
              <a:pPr algn="ctr"/>
              <a:endParaRPr lang="en-US" sz="2000"/>
            </a:p>
            <a:p>
              <a:pPr algn="ctr"/>
              <a:endParaRPr lang="en-US" sz="2000"/>
            </a:p>
            <a:p>
              <a:pPr algn="ctr"/>
              <a:r>
                <a:rPr lang="en-US" sz="2000"/>
                <a:t> </a:t>
              </a:r>
              <a:r>
                <a:rPr lang="en-US" sz="2400">
                  <a:solidFill>
                    <a:srgbClr val="3EBBF0"/>
                  </a:solidFill>
                </a:rPr>
                <a:t>(Current Contracts) </a:t>
              </a:r>
            </a:p>
            <a:p>
              <a:pPr algn="ctr"/>
              <a:r>
                <a:rPr lang="en-US" sz="2400" b="1">
                  <a:solidFill>
                    <a:srgbClr val="2C4E86"/>
                  </a:solidFill>
                </a:rPr>
                <a:t>CA933: HDR</a:t>
              </a:r>
            </a:p>
            <a:p>
              <a:pPr algn="ctr"/>
              <a:r>
                <a:rPr lang="en-US" sz="2400" b="1">
                  <a:solidFill>
                    <a:srgbClr val="2C4E86"/>
                  </a:solidFill>
                </a:rPr>
                <a:t>CA934: Gannett Fleming</a:t>
              </a:r>
            </a:p>
            <a:p>
              <a:pPr algn="ctr"/>
              <a:endParaRPr lang="en-US" sz="200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24AD80D-48CD-B4AD-7566-0B894565BE02}"/>
                </a:ext>
              </a:extLst>
            </p:cNvPr>
            <p:cNvSpPr txBox="1"/>
            <p:nvPr/>
          </p:nvSpPr>
          <p:spPr>
            <a:xfrm>
              <a:off x="3139210" y="4131991"/>
              <a:ext cx="183928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>
                  <a:solidFill>
                    <a:srgbClr val="C00000"/>
                  </a:solidFill>
                  <a:latin typeface="+mj-lt"/>
                </a:rPr>
                <a:t>2020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DF4D043-5C55-33F2-6B6B-B369A8EFABA9}"/>
              </a:ext>
            </a:extLst>
          </p:cNvPr>
          <p:cNvGrpSpPr/>
          <p:nvPr/>
        </p:nvGrpSpPr>
        <p:grpSpPr>
          <a:xfrm>
            <a:off x="6884713" y="4025703"/>
            <a:ext cx="2743200" cy="1828800"/>
            <a:chOff x="6884713" y="4025703"/>
            <a:chExt cx="2743200" cy="182880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D5179D7-2BCF-D084-C59A-F58B925EB546}"/>
                </a:ext>
              </a:extLst>
            </p:cNvPr>
            <p:cNvSpPr txBox="1"/>
            <p:nvPr/>
          </p:nvSpPr>
          <p:spPr>
            <a:xfrm>
              <a:off x="6884713" y="4025703"/>
              <a:ext cx="2743200" cy="18288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txBody>
            <a:bodyPr wrap="square" rtlCol="0">
              <a:noAutofit/>
            </a:bodyPr>
            <a:lstStyle/>
            <a:p>
              <a:pPr algn="ctr"/>
              <a:endParaRPr lang="en-US" sz="2000"/>
            </a:p>
            <a:p>
              <a:pPr algn="ctr"/>
              <a:r>
                <a:rPr lang="en-US" sz="2000"/>
                <a:t> </a:t>
              </a:r>
            </a:p>
            <a:p>
              <a:pPr algn="ctr"/>
              <a:r>
                <a:rPr lang="en-US" sz="2000">
                  <a:solidFill>
                    <a:srgbClr val="3EBBF0"/>
                  </a:solidFill>
                </a:rPr>
                <a:t>(</a:t>
              </a:r>
              <a:r>
                <a:rPr lang="en-US" sz="2400">
                  <a:solidFill>
                    <a:srgbClr val="3EBBF0"/>
                  </a:solidFill>
                </a:rPr>
                <a:t>New Contracts)</a:t>
              </a:r>
              <a:r>
                <a:rPr lang="en-US" sz="2400"/>
                <a:t> </a:t>
              </a:r>
            </a:p>
            <a:p>
              <a:pPr algn="ctr"/>
              <a:r>
                <a:rPr lang="en-US" sz="2400" b="1">
                  <a:solidFill>
                    <a:srgbClr val="2C4E86"/>
                  </a:solidFill>
                </a:rPr>
                <a:t>25650</a:t>
              </a:r>
            </a:p>
            <a:p>
              <a:pPr algn="ctr"/>
              <a:r>
                <a:rPr lang="en-US" sz="2400" b="1">
                  <a:solidFill>
                    <a:srgbClr val="2C4E86"/>
                  </a:solidFill>
                </a:rPr>
                <a:t>25651</a:t>
              </a:r>
            </a:p>
            <a:p>
              <a:pPr algn="ctr"/>
              <a:endParaRPr lang="en-US" sz="200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FA0C255-1BB4-B262-62BB-5AFD1425CFCC}"/>
                </a:ext>
              </a:extLst>
            </p:cNvPr>
            <p:cNvSpPr txBox="1"/>
            <p:nvPr/>
          </p:nvSpPr>
          <p:spPr>
            <a:xfrm>
              <a:off x="7478593" y="4111392"/>
              <a:ext cx="183928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>
                  <a:solidFill>
                    <a:srgbClr val="C00000"/>
                  </a:solidFill>
                  <a:latin typeface="+mj-lt"/>
                </a:rPr>
                <a:t>2025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1293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7" grpId="0"/>
      <p:bldP spid="2" grpId="0" animBg="1"/>
      <p:bldP spid="8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31">
            <a:extLst>
              <a:ext uri="{FF2B5EF4-FFF2-40B4-BE49-F238E27FC236}">
                <a16:creationId xmlns:a16="http://schemas.microsoft.com/office/drawing/2014/main" id="{E612258B-809C-4937-88CC-45880B3C8264}"/>
              </a:ext>
            </a:extLst>
          </p:cNvPr>
          <p:cNvSpPr>
            <a:spLocks noGrp="1"/>
          </p:cNvSpPr>
          <p:nvPr>
            <p:ph type="sldNum" sz="quarter" idx="52"/>
          </p:nvPr>
        </p:nvSpPr>
        <p:spPr/>
        <p:txBody>
          <a:bodyPr/>
          <a:lstStyle/>
          <a:p>
            <a:fld id="{B67B645E-C5E5-4727-B977-D372A0AA71D9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D1CB11D1-057F-2DA8-3E0F-A45DD20F792E}"/>
              </a:ext>
            </a:extLst>
          </p:cNvPr>
          <p:cNvSpPr/>
          <p:nvPr/>
        </p:nvSpPr>
        <p:spPr>
          <a:xfrm>
            <a:off x="3672757" y="3219141"/>
            <a:ext cx="922739" cy="1312629"/>
          </a:xfrm>
          <a:custGeom>
            <a:avLst/>
            <a:gdLst>
              <a:gd name="connsiteX0" fmla="*/ 0 w 922739"/>
              <a:gd name="connsiteY0" fmla="*/ 0 h 1312629"/>
              <a:gd name="connsiteX1" fmla="*/ 922739 w 922739"/>
              <a:gd name="connsiteY1" fmla="*/ 0 h 1312629"/>
              <a:gd name="connsiteX2" fmla="*/ 922739 w 922739"/>
              <a:gd name="connsiteY2" fmla="*/ 1312629 h 1312629"/>
              <a:gd name="connsiteX3" fmla="*/ 0 w 922739"/>
              <a:gd name="connsiteY3" fmla="*/ 1312629 h 1312629"/>
              <a:gd name="connsiteX4" fmla="*/ 0 w 922739"/>
              <a:gd name="connsiteY4" fmla="*/ 0 h 1312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2739" h="1312629">
                <a:moveTo>
                  <a:pt x="0" y="0"/>
                </a:moveTo>
                <a:lnTo>
                  <a:pt x="922739" y="0"/>
                </a:lnTo>
                <a:lnTo>
                  <a:pt x="922739" y="1312629"/>
                </a:lnTo>
                <a:lnTo>
                  <a:pt x="0" y="131262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3500" tIns="63500" rIns="63500" bIns="63500" numCol="1" spcCol="1270" anchor="t" anchorCtr="0">
            <a:noAutofit/>
          </a:bodyPr>
          <a:lstStyle/>
          <a:p>
            <a:pPr marL="0" lvl="0" indent="0" algn="l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500" kern="1200"/>
          </a:p>
        </p:txBody>
      </p:sp>
      <p:sp>
        <p:nvSpPr>
          <p:cNvPr id="90" name="Freeform: Shape 89">
            <a:extLst>
              <a:ext uri="{FF2B5EF4-FFF2-40B4-BE49-F238E27FC236}">
                <a16:creationId xmlns:a16="http://schemas.microsoft.com/office/drawing/2014/main" id="{01184E3D-60E5-4B3A-705A-E1C921901A2E}"/>
              </a:ext>
            </a:extLst>
          </p:cNvPr>
          <p:cNvSpPr/>
          <p:nvPr/>
        </p:nvSpPr>
        <p:spPr>
          <a:xfrm>
            <a:off x="10940295" y="5279696"/>
            <a:ext cx="922739" cy="311912"/>
          </a:xfrm>
          <a:custGeom>
            <a:avLst/>
            <a:gdLst>
              <a:gd name="connsiteX0" fmla="*/ 0 w 922739"/>
              <a:gd name="connsiteY0" fmla="*/ 0 h 311912"/>
              <a:gd name="connsiteX1" fmla="*/ 922739 w 922739"/>
              <a:gd name="connsiteY1" fmla="*/ 0 h 311912"/>
              <a:gd name="connsiteX2" fmla="*/ 922739 w 922739"/>
              <a:gd name="connsiteY2" fmla="*/ 311912 h 311912"/>
              <a:gd name="connsiteX3" fmla="*/ 0 w 922739"/>
              <a:gd name="connsiteY3" fmla="*/ 311912 h 311912"/>
              <a:gd name="connsiteX4" fmla="*/ 0 w 922739"/>
              <a:gd name="connsiteY4" fmla="*/ 0 h 311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2739" h="311912">
                <a:moveTo>
                  <a:pt x="0" y="0"/>
                </a:moveTo>
                <a:lnTo>
                  <a:pt x="922739" y="0"/>
                </a:lnTo>
                <a:lnTo>
                  <a:pt x="922739" y="311912"/>
                </a:lnTo>
                <a:lnTo>
                  <a:pt x="0" y="31191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5720" tIns="45720" rIns="45720" bIns="45720" numCol="1" spcCol="1270" anchor="b" anchorCtr="0">
            <a:noAutofit/>
          </a:bodyPr>
          <a:lstStyle/>
          <a:p>
            <a:pPr marL="0" lvl="0" indent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800" kern="1200"/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B3DB8438-D8BD-47E7-7FBF-BFCD0CC06069}"/>
              </a:ext>
            </a:extLst>
          </p:cNvPr>
          <p:cNvSpPr txBox="1"/>
          <p:nvPr/>
        </p:nvSpPr>
        <p:spPr>
          <a:xfrm>
            <a:off x="264496" y="14852"/>
            <a:ext cx="11587295" cy="7910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3600" b="1">
                <a:solidFill>
                  <a:srgbClr val="2C4E86"/>
                </a:solidFill>
                <a:latin typeface="+mj-lt"/>
              </a:rPr>
              <a:t>Transportation Development Support Needs</a:t>
            </a:r>
            <a:endParaRPr lang="en-US" sz="3600" b="1">
              <a:solidFill>
                <a:srgbClr val="C00000"/>
              </a:solidFill>
              <a:latin typeface="+mj-lt"/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5B59B5A8-CF35-41D9-DDA8-97806E5C722D}"/>
              </a:ext>
            </a:extLst>
          </p:cNvPr>
          <p:cNvGrpSpPr/>
          <p:nvPr/>
        </p:nvGrpSpPr>
        <p:grpSpPr>
          <a:xfrm>
            <a:off x="5327208" y="3042023"/>
            <a:ext cx="1816440" cy="1396059"/>
            <a:chOff x="5251555" y="2176292"/>
            <a:chExt cx="1816440" cy="1396059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D9B506BE-53BD-1DF9-BDBF-E74FB86F222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77468" y="2176292"/>
              <a:ext cx="1364615" cy="1396059"/>
            </a:xfrm>
            <a:custGeom>
              <a:avLst/>
              <a:gdLst>
                <a:gd name="connsiteX0" fmla="*/ 2554038 w 2731203"/>
                <a:gd name="connsiteY0" fmla="*/ 843497 h 2794134"/>
                <a:gd name="connsiteX1" fmla="*/ 2554990 w 2731203"/>
                <a:gd name="connsiteY1" fmla="*/ 843497 h 2794134"/>
                <a:gd name="connsiteX2" fmla="*/ 2574040 w 2731203"/>
                <a:gd name="connsiteY2" fmla="*/ 889217 h 2794134"/>
                <a:gd name="connsiteX3" fmla="*/ 2554038 w 2731203"/>
                <a:gd name="connsiteY3" fmla="*/ 843497 h 2794134"/>
                <a:gd name="connsiteX4" fmla="*/ 2630238 w 2731203"/>
                <a:gd name="connsiteY4" fmla="*/ 810160 h 2794134"/>
                <a:gd name="connsiteX5" fmla="*/ 2631190 w 2731203"/>
                <a:gd name="connsiteY5" fmla="*/ 810160 h 2794134"/>
                <a:gd name="connsiteX6" fmla="*/ 2651193 w 2731203"/>
                <a:gd name="connsiteY6" fmla="*/ 858737 h 2794134"/>
                <a:gd name="connsiteX7" fmla="*/ 2630238 w 2731203"/>
                <a:gd name="connsiteY7" fmla="*/ 810160 h 2794134"/>
                <a:gd name="connsiteX8" fmla="*/ 2475759 w 2731203"/>
                <a:gd name="connsiteY8" fmla="*/ 697568 h 2794134"/>
                <a:gd name="connsiteX9" fmla="*/ 2489267 w 2731203"/>
                <a:gd name="connsiteY9" fmla="*/ 717767 h 2794134"/>
                <a:gd name="connsiteX10" fmla="*/ 2488315 w 2731203"/>
                <a:gd name="connsiteY10" fmla="*/ 717767 h 2794134"/>
                <a:gd name="connsiteX11" fmla="*/ 2444909 w 2731203"/>
                <a:gd name="connsiteY11" fmla="*/ 651438 h 2794134"/>
                <a:gd name="connsiteX12" fmla="*/ 2454977 w 2731203"/>
                <a:gd name="connsiteY12" fmla="*/ 665379 h 2794134"/>
                <a:gd name="connsiteX13" fmla="*/ 2466407 w 2731203"/>
                <a:gd name="connsiteY13" fmla="*/ 682524 h 2794134"/>
                <a:gd name="connsiteX14" fmla="*/ 2475759 w 2731203"/>
                <a:gd name="connsiteY14" fmla="*/ 697568 h 2794134"/>
                <a:gd name="connsiteX15" fmla="*/ 382337 w 2731203"/>
                <a:gd name="connsiteY15" fmla="*/ 565367 h 2794134"/>
                <a:gd name="connsiteX16" fmla="*/ 363287 w 2731203"/>
                <a:gd name="connsiteY16" fmla="*/ 599657 h 2794134"/>
                <a:gd name="connsiteX17" fmla="*/ 345190 w 2731203"/>
                <a:gd name="connsiteY17" fmla="*/ 635852 h 2794134"/>
                <a:gd name="connsiteX18" fmla="*/ 336617 w 2731203"/>
                <a:gd name="connsiteY18" fmla="*/ 653949 h 2794134"/>
                <a:gd name="connsiteX19" fmla="*/ 328045 w 2731203"/>
                <a:gd name="connsiteY19" fmla="*/ 672047 h 2794134"/>
                <a:gd name="connsiteX20" fmla="*/ 311852 w 2731203"/>
                <a:gd name="connsiteY20" fmla="*/ 709194 h 2794134"/>
                <a:gd name="connsiteX21" fmla="*/ 134687 w 2731203"/>
                <a:gd name="connsiteY21" fmla="*/ 1227354 h 2794134"/>
                <a:gd name="connsiteX22" fmla="*/ 132782 w 2731203"/>
                <a:gd name="connsiteY22" fmla="*/ 1502627 h 2794134"/>
                <a:gd name="connsiteX23" fmla="*/ 189932 w 2731203"/>
                <a:gd name="connsiteY23" fmla="*/ 1772184 h 2794134"/>
                <a:gd name="connsiteX24" fmla="*/ 469015 w 2731203"/>
                <a:gd name="connsiteY24" fmla="*/ 2242719 h 2794134"/>
                <a:gd name="connsiteX25" fmla="*/ 919547 w 2731203"/>
                <a:gd name="connsiteY25" fmla="*/ 2553234 h 2794134"/>
                <a:gd name="connsiteX26" fmla="*/ 1458663 w 2731203"/>
                <a:gd name="connsiteY26" fmla="*/ 2645627 h 2794134"/>
                <a:gd name="connsiteX27" fmla="*/ 1987300 w 2731203"/>
                <a:gd name="connsiteY27" fmla="*/ 2503704 h 2794134"/>
                <a:gd name="connsiteX28" fmla="*/ 2407353 w 2731203"/>
                <a:gd name="connsiteY28" fmla="*/ 2153184 h 2794134"/>
                <a:gd name="connsiteX29" fmla="*/ 2642620 w 2731203"/>
                <a:gd name="connsiteY29" fmla="*/ 1658837 h 2794134"/>
                <a:gd name="connsiteX30" fmla="*/ 2679767 w 2731203"/>
                <a:gd name="connsiteY30" fmla="*/ 1776947 h 2794134"/>
                <a:gd name="connsiteX31" fmla="*/ 2382588 w 2731203"/>
                <a:gd name="connsiteY31" fmla="*/ 2277962 h 2794134"/>
                <a:gd name="connsiteX32" fmla="*/ 1903480 w 2731203"/>
                <a:gd name="connsiteY32" fmla="*/ 2604669 h 2794134"/>
                <a:gd name="connsiteX33" fmla="*/ 1332932 w 2731203"/>
                <a:gd name="connsiteY33" fmla="*/ 2697062 h 2794134"/>
                <a:gd name="connsiteX34" fmla="*/ 779530 w 2731203"/>
                <a:gd name="connsiteY34" fmla="*/ 2538947 h 2794134"/>
                <a:gd name="connsiteX35" fmla="*/ 347095 w 2731203"/>
                <a:gd name="connsiteY35" fmla="*/ 2162709 h 2794134"/>
                <a:gd name="connsiteX36" fmla="*/ 116590 w 2731203"/>
                <a:gd name="connsiteY36" fmla="*/ 1640739 h 2794134"/>
                <a:gd name="connsiteX37" fmla="*/ 129925 w 2731203"/>
                <a:gd name="connsiteY37" fmla="*/ 1072097 h 2794134"/>
                <a:gd name="connsiteX38" fmla="*/ 228032 w 2731203"/>
                <a:gd name="connsiteY38" fmla="*/ 804444 h 2794134"/>
                <a:gd name="connsiteX39" fmla="*/ 382337 w 2731203"/>
                <a:gd name="connsiteY39" fmla="*/ 565367 h 2794134"/>
                <a:gd name="connsiteX40" fmla="*/ 2429260 w 2731203"/>
                <a:gd name="connsiteY40" fmla="*/ 494882 h 2794134"/>
                <a:gd name="connsiteX41" fmla="*/ 2434975 w 2731203"/>
                <a:gd name="connsiteY41" fmla="*/ 497739 h 2794134"/>
                <a:gd name="connsiteX42" fmla="*/ 2441642 w 2731203"/>
                <a:gd name="connsiteY42" fmla="*/ 501549 h 2794134"/>
                <a:gd name="connsiteX43" fmla="*/ 2468312 w 2731203"/>
                <a:gd name="connsiteY43" fmla="*/ 534887 h 2794134"/>
                <a:gd name="connsiteX44" fmla="*/ 2494030 w 2731203"/>
                <a:gd name="connsiteY44" fmla="*/ 569177 h 2794134"/>
                <a:gd name="connsiteX45" fmla="*/ 2526415 w 2731203"/>
                <a:gd name="connsiteY45" fmla="*/ 616802 h 2794134"/>
                <a:gd name="connsiteX46" fmla="*/ 2564515 w 2731203"/>
                <a:gd name="connsiteY46" fmla="*/ 678714 h 2794134"/>
                <a:gd name="connsiteX47" fmla="*/ 2582612 w 2731203"/>
                <a:gd name="connsiteY47" fmla="*/ 711099 h 2794134"/>
                <a:gd name="connsiteX48" fmla="*/ 2591185 w 2731203"/>
                <a:gd name="connsiteY48" fmla="*/ 727292 h 2794134"/>
                <a:gd name="connsiteX49" fmla="*/ 2598805 w 2731203"/>
                <a:gd name="connsiteY49" fmla="*/ 743484 h 2794134"/>
                <a:gd name="connsiteX50" fmla="*/ 2596900 w 2731203"/>
                <a:gd name="connsiteY50" fmla="*/ 742532 h 2794134"/>
                <a:gd name="connsiteX51" fmla="*/ 2578802 w 2731203"/>
                <a:gd name="connsiteY51" fmla="*/ 709194 h 2794134"/>
                <a:gd name="connsiteX52" fmla="*/ 2559752 w 2731203"/>
                <a:gd name="connsiteY52" fmla="*/ 675857 h 2794134"/>
                <a:gd name="connsiteX53" fmla="*/ 2518795 w 2731203"/>
                <a:gd name="connsiteY53" fmla="*/ 611087 h 2794134"/>
                <a:gd name="connsiteX54" fmla="*/ 2486410 w 2731203"/>
                <a:gd name="connsiteY54" fmla="*/ 566319 h 2794134"/>
                <a:gd name="connsiteX55" fmla="*/ 2458787 w 2731203"/>
                <a:gd name="connsiteY55" fmla="*/ 530124 h 2794134"/>
                <a:gd name="connsiteX56" fmla="*/ 2444500 w 2731203"/>
                <a:gd name="connsiteY56" fmla="*/ 512027 h 2794134"/>
                <a:gd name="connsiteX57" fmla="*/ 2280670 w 2731203"/>
                <a:gd name="connsiteY57" fmla="*/ 458687 h 2794134"/>
                <a:gd name="connsiteX58" fmla="*/ 2296862 w 2731203"/>
                <a:gd name="connsiteY58" fmla="*/ 465354 h 2794134"/>
                <a:gd name="connsiteX59" fmla="*/ 2400566 w 2731203"/>
                <a:gd name="connsiteY59" fmla="*/ 585131 h 2794134"/>
                <a:gd name="connsiteX60" fmla="*/ 2444909 w 2731203"/>
                <a:gd name="connsiteY60" fmla="*/ 651438 h 2794134"/>
                <a:gd name="connsiteX61" fmla="*/ 2442595 w 2731203"/>
                <a:gd name="connsiteY61" fmla="*/ 648234 h 2794134"/>
                <a:gd name="connsiteX62" fmla="*/ 2418782 w 2731203"/>
                <a:gd name="connsiteY62" fmla="*/ 613944 h 2794134"/>
                <a:gd name="connsiteX63" fmla="*/ 2393065 w 2731203"/>
                <a:gd name="connsiteY63" fmla="*/ 581559 h 2794134"/>
                <a:gd name="connsiteX64" fmla="*/ 2379730 w 2731203"/>
                <a:gd name="connsiteY64" fmla="*/ 565367 h 2794134"/>
                <a:gd name="connsiteX65" fmla="*/ 2366395 w 2731203"/>
                <a:gd name="connsiteY65" fmla="*/ 549174 h 2794134"/>
                <a:gd name="connsiteX66" fmla="*/ 2338772 w 2731203"/>
                <a:gd name="connsiteY66" fmla="*/ 517742 h 2794134"/>
                <a:gd name="connsiteX67" fmla="*/ 2280670 w 2731203"/>
                <a:gd name="connsiteY67" fmla="*/ 458687 h 2794134"/>
                <a:gd name="connsiteX68" fmla="*/ 1399608 w 2731203"/>
                <a:gd name="connsiteY68" fmla="*/ 153887 h 2794134"/>
                <a:gd name="connsiteX69" fmla="*/ 2618808 w 2731203"/>
                <a:gd name="connsiteY69" fmla="*/ 1373087 h 2794134"/>
                <a:gd name="connsiteX70" fmla="*/ 2612513 w 2731203"/>
                <a:gd name="connsiteY70" fmla="*/ 1497743 h 2794134"/>
                <a:gd name="connsiteX71" fmla="*/ 2595954 w 2731203"/>
                <a:gd name="connsiteY71" fmla="*/ 1606243 h 2794134"/>
                <a:gd name="connsiteX72" fmla="*/ 2598805 w 2731203"/>
                <a:gd name="connsiteY72" fmla="*/ 1612164 h 2794134"/>
                <a:gd name="connsiteX73" fmla="*/ 2620713 w 2731203"/>
                <a:gd name="connsiteY73" fmla="*/ 1667409 h 2794134"/>
                <a:gd name="connsiteX74" fmla="*/ 2408305 w 2731203"/>
                <a:gd name="connsiteY74" fmla="*/ 2112227 h 2794134"/>
                <a:gd name="connsiteX75" fmla="*/ 2041592 w 2731203"/>
                <a:gd name="connsiteY75" fmla="*/ 2439887 h 2794134"/>
                <a:gd name="connsiteX76" fmla="*/ 1578677 w 2731203"/>
                <a:gd name="connsiteY76" fmla="*/ 2599907 h 2794134"/>
                <a:gd name="connsiteX77" fmla="*/ 1091950 w 2731203"/>
                <a:gd name="connsiteY77" fmla="*/ 2569427 h 2794134"/>
                <a:gd name="connsiteX78" fmla="*/ 656657 w 2731203"/>
                <a:gd name="connsiteY78" fmla="*/ 2353209 h 2794134"/>
                <a:gd name="connsiteX79" fmla="*/ 339475 w 2731203"/>
                <a:gd name="connsiteY79" fmla="*/ 1987449 h 2794134"/>
                <a:gd name="connsiteX80" fmla="*/ 188980 w 2731203"/>
                <a:gd name="connsiteY80" fmla="*/ 1529297 h 2794134"/>
                <a:gd name="connsiteX81" fmla="*/ 186849 w 2731203"/>
                <a:gd name="connsiteY81" fmla="*/ 1498705 h 2794134"/>
                <a:gd name="connsiteX82" fmla="*/ 186703 w 2731203"/>
                <a:gd name="connsiteY82" fmla="*/ 1497743 h 2794134"/>
                <a:gd name="connsiteX83" fmla="*/ 186492 w 2731203"/>
                <a:gd name="connsiteY83" fmla="*/ 1493576 h 2794134"/>
                <a:gd name="connsiteX84" fmla="*/ 180586 w 2731203"/>
                <a:gd name="connsiteY84" fmla="*/ 1408776 h 2794134"/>
                <a:gd name="connsiteX85" fmla="*/ 181167 w 2731203"/>
                <a:gd name="connsiteY85" fmla="*/ 1388115 h 2794134"/>
                <a:gd name="connsiteX86" fmla="*/ 180408 w 2731203"/>
                <a:gd name="connsiteY86" fmla="*/ 1373087 h 2794134"/>
                <a:gd name="connsiteX87" fmla="*/ 183073 w 2731203"/>
                <a:gd name="connsiteY87" fmla="*/ 1320311 h 2794134"/>
                <a:gd name="connsiteX88" fmla="*/ 183979 w 2731203"/>
                <a:gd name="connsiteY88" fmla="*/ 1288077 h 2794134"/>
                <a:gd name="connsiteX89" fmla="*/ 185178 w 2731203"/>
                <a:gd name="connsiteY89" fmla="*/ 1278633 h 2794134"/>
                <a:gd name="connsiteX90" fmla="*/ 186703 w 2731203"/>
                <a:gd name="connsiteY90" fmla="*/ 1248431 h 2794134"/>
                <a:gd name="connsiteX91" fmla="*/ 1399608 w 2731203"/>
                <a:gd name="connsiteY91" fmla="*/ 153887 h 2794134"/>
                <a:gd name="connsiteX92" fmla="*/ 823345 w 2731203"/>
                <a:gd name="connsiteY92" fmla="*/ 112930 h 2794134"/>
                <a:gd name="connsiteX93" fmla="*/ 690948 w 2731203"/>
                <a:gd name="connsiteY93" fmla="*/ 207227 h 2794134"/>
                <a:gd name="connsiteX94" fmla="*/ 431868 w 2731203"/>
                <a:gd name="connsiteY94" fmla="*/ 411062 h 2794134"/>
                <a:gd name="connsiteX95" fmla="*/ 228985 w 2731203"/>
                <a:gd name="connsiteY95" fmla="*/ 670142 h 2794134"/>
                <a:gd name="connsiteX96" fmla="*/ 93730 w 2731203"/>
                <a:gd name="connsiteY96" fmla="*/ 971132 h 2794134"/>
                <a:gd name="connsiteX97" fmla="*/ 35628 w 2731203"/>
                <a:gd name="connsiteY97" fmla="*/ 1294982 h 2794134"/>
                <a:gd name="connsiteX98" fmla="*/ 55630 w 2731203"/>
                <a:gd name="connsiteY98" fmla="*/ 1623595 h 2794134"/>
                <a:gd name="connsiteX99" fmla="*/ 72775 w 2731203"/>
                <a:gd name="connsiteY99" fmla="*/ 1704557 h 2794134"/>
                <a:gd name="connsiteX100" fmla="*/ 83253 w 2731203"/>
                <a:gd name="connsiteY100" fmla="*/ 1744562 h 2794134"/>
                <a:gd name="connsiteX101" fmla="*/ 94683 w 2731203"/>
                <a:gd name="connsiteY101" fmla="*/ 1784567 h 2794134"/>
                <a:gd name="connsiteX102" fmla="*/ 153738 w 2731203"/>
                <a:gd name="connsiteY102" fmla="*/ 1938872 h 2794134"/>
                <a:gd name="connsiteX103" fmla="*/ 230890 w 2731203"/>
                <a:gd name="connsiteY103" fmla="*/ 2084605 h 2794134"/>
                <a:gd name="connsiteX104" fmla="*/ 325188 w 2731203"/>
                <a:gd name="connsiteY104" fmla="*/ 2219860 h 2794134"/>
                <a:gd name="connsiteX105" fmla="*/ 434725 w 2731203"/>
                <a:gd name="connsiteY105" fmla="*/ 2343685 h 2794134"/>
                <a:gd name="connsiteX106" fmla="*/ 558550 w 2731203"/>
                <a:gd name="connsiteY106" fmla="*/ 2452270 h 2794134"/>
                <a:gd name="connsiteX107" fmla="*/ 693805 w 2731203"/>
                <a:gd name="connsiteY107" fmla="*/ 2546567 h 2794134"/>
                <a:gd name="connsiteX108" fmla="*/ 730000 w 2731203"/>
                <a:gd name="connsiteY108" fmla="*/ 2567522 h 2794134"/>
                <a:gd name="connsiteX109" fmla="*/ 748098 w 2731203"/>
                <a:gd name="connsiteY109" fmla="*/ 2578000 h 2794134"/>
                <a:gd name="connsiteX110" fmla="*/ 766195 w 2731203"/>
                <a:gd name="connsiteY110" fmla="*/ 2587525 h 2794134"/>
                <a:gd name="connsiteX111" fmla="*/ 803343 w 2731203"/>
                <a:gd name="connsiteY111" fmla="*/ 2606575 h 2794134"/>
                <a:gd name="connsiteX112" fmla="*/ 840490 w 2731203"/>
                <a:gd name="connsiteY112" fmla="*/ 2623720 h 2794134"/>
                <a:gd name="connsiteX113" fmla="*/ 994795 w 2731203"/>
                <a:gd name="connsiteY113" fmla="*/ 2682775 h 2794134"/>
                <a:gd name="connsiteX114" fmla="*/ 1155768 w 2731203"/>
                <a:gd name="connsiteY114" fmla="*/ 2721827 h 2794134"/>
                <a:gd name="connsiteX115" fmla="*/ 1808230 w 2731203"/>
                <a:gd name="connsiteY115" fmla="*/ 2681822 h 2794134"/>
                <a:gd name="connsiteX116" fmla="*/ 2108268 w 2731203"/>
                <a:gd name="connsiteY116" fmla="*/ 2545615 h 2794134"/>
                <a:gd name="connsiteX117" fmla="*/ 2367348 w 2731203"/>
                <a:gd name="connsiteY117" fmla="*/ 2341780 h 2794134"/>
                <a:gd name="connsiteX118" fmla="*/ 2570230 w 2731203"/>
                <a:gd name="connsiteY118" fmla="*/ 2082700 h 2794134"/>
                <a:gd name="connsiteX119" fmla="*/ 2705485 w 2731203"/>
                <a:gd name="connsiteY119" fmla="*/ 1781710 h 2794134"/>
                <a:gd name="connsiteX120" fmla="*/ 2731203 w 2731203"/>
                <a:gd name="connsiteY120" fmla="*/ 1908392 h 2794134"/>
                <a:gd name="connsiteX121" fmla="*/ 2695960 w 2731203"/>
                <a:gd name="connsiteY121" fmla="*/ 1988402 h 2794134"/>
                <a:gd name="connsiteX122" fmla="*/ 2675958 w 2731203"/>
                <a:gd name="connsiteY122" fmla="*/ 2027455 h 2794134"/>
                <a:gd name="connsiteX123" fmla="*/ 2655003 w 2731203"/>
                <a:gd name="connsiteY123" fmla="*/ 2065555 h 2794134"/>
                <a:gd name="connsiteX124" fmla="*/ 2610235 w 2731203"/>
                <a:gd name="connsiteY124" fmla="*/ 2139850 h 2794134"/>
                <a:gd name="connsiteX125" fmla="*/ 2586423 w 2731203"/>
                <a:gd name="connsiteY125" fmla="*/ 2176045 h 2794134"/>
                <a:gd name="connsiteX126" fmla="*/ 2560705 w 2731203"/>
                <a:gd name="connsiteY126" fmla="*/ 2211287 h 2794134"/>
                <a:gd name="connsiteX127" fmla="*/ 2322580 w 2731203"/>
                <a:gd name="connsiteY127" fmla="*/ 2464652 h 2794134"/>
                <a:gd name="connsiteX128" fmla="*/ 1702503 w 2731203"/>
                <a:gd name="connsiteY128" fmla="*/ 2764690 h 2794134"/>
                <a:gd name="connsiteX129" fmla="*/ 1358650 w 2731203"/>
                <a:gd name="connsiteY129" fmla="*/ 2793265 h 2794134"/>
                <a:gd name="connsiteX130" fmla="*/ 1186248 w 2731203"/>
                <a:gd name="connsiteY130" fmla="*/ 2777072 h 2794134"/>
                <a:gd name="connsiteX131" fmla="*/ 1143385 w 2731203"/>
                <a:gd name="connsiteY131" fmla="*/ 2769452 h 2794134"/>
                <a:gd name="connsiteX132" fmla="*/ 1101475 w 2731203"/>
                <a:gd name="connsiteY132" fmla="*/ 2760880 h 2794134"/>
                <a:gd name="connsiteX133" fmla="*/ 1017655 w 2731203"/>
                <a:gd name="connsiteY133" fmla="*/ 2738972 h 2794134"/>
                <a:gd name="connsiteX134" fmla="*/ 976698 w 2731203"/>
                <a:gd name="connsiteY134" fmla="*/ 2726590 h 2794134"/>
                <a:gd name="connsiteX135" fmla="*/ 935740 w 2731203"/>
                <a:gd name="connsiteY135" fmla="*/ 2712302 h 2794134"/>
                <a:gd name="connsiteX136" fmla="*/ 854778 w 2731203"/>
                <a:gd name="connsiteY136" fmla="*/ 2680870 h 2794134"/>
                <a:gd name="connsiteX137" fmla="*/ 815725 w 2731203"/>
                <a:gd name="connsiteY137" fmla="*/ 2662772 h 2794134"/>
                <a:gd name="connsiteX138" fmla="*/ 776673 w 2731203"/>
                <a:gd name="connsiteY138" fmla="*/ 2643722 h 2794134"/>
                <a:gd name="connsiteX139" fmla="*/ 700473 w 2731203"/>
                <a:gd name="connsiteY139" fmla="*/ 2602765 h 2794134"/>
                <a:gd name="connsiteX140" fmla="*/ 663325 w 2731203"/>
                <a:gd name="connsiteY140" fmla="*/ 2580857 h 2794134"/>
                <a:gd name="connsiteX141" fmla="*/ 627130 w 2731203"/>
                <a:gd name="connsiteY141" fmla="*/ 2557045 h 2794134"/>
                <a:gd name="connsiteX142" fmla="*/ 609033 w 2731203"/>
                <a:gd name="connsiteY142" fmla="*/ 2545615 h 2794134"/>
                <a:gd name="connsiteX143" fmla="*/ 591888 w 2731203"/>
                <a:gd name="connsiteY143" fmla="*/ 2533232 h 2794134"/>
                <a:gd name="connsiteX144" fmla="*/ 556645 w 2731203"/>
                <a:gd name="connsiteY144" fmla="*/ 2507515 h 2794134"/>
                <a:gd name="connsiteX145" fmla="*/ 426153 w 2731203"/>
                <a:gd name="connsiteY145" fmla="*/ 2395120 h 2794134"/>
                <a:gd name="connsiteX146" fmla="*/ 309948 w 2731203"/>
                <a:gd name="connsiteY146" fmla="*/ 2268437 h 2794134"/>
                <a:gd name="connsiteX147" fmla="*/ 210888 w 2731203"/>
                <a:gd name="connsiteY147" fmla="*/ 2128420 h 2794134"/>
                <a:gd name="connsiteX148" fmla="*/ 168025 w 2731203"/>
                <a:gd name="connsiteY148" fmla="*/ 2054125 h 2794134"/>
                <a:gd name="connsiteX149" fmla="*/ 148023 w 2731203"/>
                <a:gd name="connsiteY149" fmla="*/ 2016025 h 2794134"/>
                <a:gd name="connsiteX150" fmla="*/ 128973 w 2731203"/>
                <a:gd name="connsiteY150" fmla="*/ 1977925 h 2794134"/>
                <a:gd name="connsiteX151" fmla="*/ 111828 w 2731203"/>
                <a:gd name="connsiteY151" fmla="*/ 1938872 h 2794134"/>
                <a:gd name="connsiteX152" fmla="*/ 103255 w 2731203"/>
                <a:gd name="connsiteY152" fmla="*/ 1918870 h 2794134"/>
                <a:gd name="connsiteX153" fmla="*/ 95635 w 2731203"/>
                <a:gd name="connsiteY153" fmla="*/ 1898867 h 2794134"/>
                <a:gd name="connsiteX154" fmla="*/ 80395 w 2731203"/>
                <a:gd name="connsiteY154" fmla="*/ 1858862 h 2794134"/>
                <a:gd name="connsiteX155" fmla="*/ 67060 w 2731203"/>
                <a:gd name="connsiteY155" fmla="*/ 1817905 h 2794134"/>
                <a:gd name="connsiteX156" fmla="*/ 43248 w 2731203"/>
                <a:gd name="connsiteY156" fmla="*/ 1735990 h 2794134"/>
                <a:gd name="connsiteX157" fmla="*/ 33723 w 2731203"/>
                <a:gd name="connsiteY157" fmla="*/ 1694080 h 2794134"/>
                <a:gd name="connsiteX158" fmla="*/ 25150 w 2731203"/>
                <a:gd name="connsiteY158" fmla="*/ 1652170 h 2794134"/>
                <a:gd name="connsiteX159" fmla="*/ 3243 w 2731203"/>
                <a:gd name="connsiteY159" fmla="*/ 1482625 h 2794134"/>
                <a:gd name="connsiteX160" fmla="*/ 21340 w 2731203"/>
                <a:gd name="connsiteY160" fmla="*/ 1142582 h 2794134"/>
                <a:gd name="connsiteX161" fmla="*/ 28960 w 2731203"/>
                <a:gd name="connsiteY161" fmla="*/ 1100672 h 2794134"/>
                <a:gd name="connsiteX162" fmla="*/ 38485 w 2731203"/>
                <a:gd name="connsiteY162" fmla="*/ 1058762 h 2794134"/>
                <a:gd name="connsiteX163" fmla="*/ 48963 w 2731203"/>
                <a:gd name="connsiteY163" fmla="*/ 1017805 h 2794134"/>
                <a:gd name="connsiteX164" fmla="*/ 61345 w 2731203"/>
                <a:gd name="connsiteY164" fmla="*/ 976847 h 2794134"/>
                <a:gd name="connsiteX165" fmla="*/ 67060 w 2731203"/>
                <a:gd name="connsiteY165" fmla="*/ 956845 h 2794134"/>
                <a:gd name="connsiteX166" fmla="*/ 73728 w 2731203"/>
                <a:gd name="connsiteY166" fmla="*/ 935890 h 2794134"/>
                <a:gd name="connsiteX167" fmla="*/ 88015 w 2731203"/>
                <a:gd name="connsiteY167" fmla="*/ 895885 h 2794134"/>
                <a:gd name="connsiteX168" fmla="*/ 104208 w 2731203"/>
                <a:gd name="connsiteY168" fmla="*/ 855880 h 2794134"/>
                <a:gd name="connsiteX169" fmla="*/ 120400 w 2731203"/>
                <a:gd name="connsiteY169" fmla="*/ 816827 h 2794134"/>
                <a:gd name="connsiteX170" fmla="*/ 157548 w 2731203"/>
                <a:gd name="connsiteY170" fmla="*/ 740627 h 2794134"/>
                <a:gd name="connsiteX171" fmla="*/ 177550 w 2731203"/>
                <a:gd name="connsiteY171" fmla="*/ 703480 h 2794134"/>
                <a:gd name="connsiteX172" fmla="*/ 199458 w 2731203"/>
                <a:gd name="connsiteY172" fmla="*/ 666332 h 2794134"/>
                <a:gd name="connsiteX173" fmla="*/ 222318 w 2731203"/>
                <a:gd name="connsiteY173" fmla="*/ 630137 h 2794134"/>
                <a:gd name="connsiteX174" fmla="*/ 245178 w 2731203"/>
                <a:gd name="connsiteY174" fmla="*/ 594895 h 2794134"/>
                <a:gd name="connsiteX175" fmla="*/ 269943 w 2731203"/>
                <a:gd name="connsiteY175" fmla="*/ 560605 h 2794134"/>
                <a:gd name="connsiteX176" fmla="*/ 295660 w 2731203"/>
                <a:gd name="connsiteY176" fmla="*/ 526315 h 2794134"/>
                <a:gd name="connsiteX177" fmla="*/ 533785 w 2731203"/>
                <a:gd name="connsiteY177" fmla="*/ 287237 h 2794134"/>
                <a:gd name="connsiteX178" fmla="*/ 823345 w 2731203"/>
                <a:gd name="connsiteY178" fmla="*/ 112930 h 2794134"/>
                <a:gd name="connsiteX179" fmla="*/ 1879668 w 2731203"/>
                <a:gd name="connsiteY179" fmla="*/ 109120 h 2794134"/>
                <a:gd name="connsiteX180" fmla="*/ 1932055 w 2731203"/>
                <a:gd name="connsiteY180" fmla="*/ 124360 h 2794134"/>
                <a:gd name="connsiteX181" fmla="*/ 1984443 w 2731203"/>
                <a:gd name="connsiteY181" fmla="*/ 142457 h 2794134"/>
                <a:gd name="connsiteX182" fmla="*/ 2406400 w 2731203"/>
                <a:gd name="connsiteY182" fmla="*/ 459640 h 2794134"/>
                <a:gd name="connsiteX183" fmla="*/ 2376873 w 2731203"/>
                <a:gd name="connsiteY183" fmla="*/ 432970 h 2794134"/>
                <a:gd name="connsiteX184" fmla="*/ 2346393 w 2731203"/>
                <a:gd name="connsiteY184" fmla="*/ 407252 h 2794134"/>
                <a:gd name="connsiteX185" fmla="*/ 1879668 w 2731203"/>
                <a:gd name="connsiteY185" fmla="*/ 109120 h 2794134"/>
                <a:gd name="connsiteX186" fmla="*/ 1596775 w 2731203"/>
                <a:gd name="connsiteY186" fmla="*/ 107215 h 2794134"/>
                <a:gd name="connsiteX187" fmla="*/ 1618682 w 2731203"/>
                <a:gd name="connsiteY187" fmla="*/ 107215 h 2794134"/>
                <a:gd name="connsiteX188" fmla="*/ 1658687 w 2731203"/>
                <a:gd name="connsiteY188" fmla="*/ 114835 h 2794134"/>
                <a:gd name="connsiteX189" fmla="*/ 1698692 w 2731203"/>
                <a:gd name="connsiteY189" fmla="*/ 124360 h 2794134"/>
                <a:gd name="connsiteX190" fmla="*/ 1718695 w 2731203"/>
                <a:gd name="connsiteY190" fmla="*/ 129122 h 2794134"/>
                <a:gd name="connsiteX191" fmla="*/ 1738697 w 2731203"/>
                <a:gd name="connsiteY191" fmla="*/ 134837 h 2794134"/>
                <a:gd name="connsiteX192" fmla="*/ 1777750 w 2731203"/>
                <a:gd name="connsiteY192" fmla="*/ 146267 h 2794134"/>
                <a:gd name="connsiteX193" fmla="*/ 1930150 w 2731203"/>
                <a:gd name="connsiteY193" fmla="*/ 206275 h 2794134"/>
                <a:gd name="connsiteX194" fmla="*/ 2206375 w 2731203"/>
                <a:gd name="connsiteY194" fmla="*/ 381535 h 2794134"/>
                <a:gd name="connsiteX195" fmla="*/ 2185420 w 2731203"/>
                <a:gd name="connsiteY195" fmla="*/ 371057 h 2794134"/>
                <a:gd name="connsiteX196" fmla="*/ 2175895 w 2731203"/>
                <a:gd name="connsiteY196" fmla="*/ 365342 h 2794134"/>
                <a:gd name="connsiteX197" fmla="*/ 1532005 w 2731203"/>
                <a:gd name="connsiteY197" fmla="*/ 108167 h 2794134"/>
                <a:gd name="connsiteX198" fmla="*/ 1574867 w 2731203"/>
                <a:gd name="connsiteY198" fmla="*/ 108167 h 2794134"/>
                <a:gd name="connsiteX199" fmla="*/ 1399607 w 2731203"/>
                <a:gd name="connsiteY199" fmla="*/ 81497 h 2794134"/>
                <a:gd name="connsiteX200" fmla="*/ 1348172 w 2731203"/>
                <a:gd name="connsiteY200" fmla="*/ 89117 h 2794134"/>
                <a:gd name="connsiteX201" fmla="*/ 1334837 w 2731203"/>
                <a:gd name="connsiteY201" fmla="*/ 91022 h 2794134"/>
                <a:gd name="connsiteX202" fmla="*/ 1321502 w 2731203"/>
                <a:gd name="connsiteY202" fmla="*/ 93879 h 2794134"/>
                <a:gd name="connsiteX203" fmla="*/ 1295785 w 2731203"/>
                <a:gd name="connsiteY203" fmla="*/ 99594 h 2794134"/>
                <a:gd name="connsiteX204" fmla="*/ 853825 w 2731203"/>
                <a:gd name="connsiteY204" fmla="*/ 217704 h 2794134"/>
                <a:gd name="connsiteX205" fmla="*/ 482350 w 2731203"/>
                <a:gd name="connsiteY205" fmla="*/ 483452 h 2794134"/>
                <a:gd name="connsiteX206" fmla="*/ 626177 w 2731203"/>
                <a:gd name="connsiteY206" fmla="*/ 327242 h 2794134"/>
                <a:gd name="connsiteX207" fmla="*/ 802390 w 2731203"/>
                <a:gd name="connsiteY207" fmla="*/ 219609 h 2794134"/>
                <a:gd name="connsiteX208" fmla="*/ 896687 w 2731203"/>
                <a:gd name="connsiteY208" fmla="*/ 176747 h 2794134"/>
                <a:gd name="connsiteX209" fmla="*/ 945265 w 2731203"/>
                <a:gd name="connsiteY209" fmla="*/ 158649 h 2794134"/>
                <a:gd name="connsiteX210" fmla="*/ 993842 w 2731203"/>
                <a:gd name="connsiteY210" fmla="*/ 142457 h 2794134"/>
                <a:gd name="connsiteX211" fmla="*/ 1194820 w 2731203"/>
                <a:gd name="connsiteY211" fmla="*/ 95784 h 2794134"/>
                <a:gd name="connsiteX212" fmla="*/ 1399607 w 2731203"/>
                <a:gd name="connsiteY212" fmla="*/ 81497 h 2794134"/>
                <a:gd name="connsiteX213" fmla="*/ 1362475 w 2731203"/>
                <a:gd name="connsiteY213" fmla="*/ 222 h 2794134"/>
                <a:gd name="connsiteX214" fmla="*/ 1783465 w 2731203"/>
                <a:gd name="connsiteY214" fmla="*/ 57685 h 2794134"/>
                <a:gd name="connsiteX215" fmla="*/ 1748223 w 2731203"/>
                <a:gd name="connsiteY215" fmla="*/ 51970 h 2794134"/>
                <a:gd name="connsiteX216" fmla="*/ 1711075 w 2731203"/>
                <a:gd name="connsiteY216" fmla="*/ 48160 h 2794134"/>
                <a:gd name="connsiteX217" fmla="*/ 1612015 w 2731203"/>
                <a:gd name="connsiteY217" fmla="*/ 28157 h 2794134"/>
                <a:gd name="connsiteX218" fmla="*/ 1561533 w 2731203"/>
                <a:gd name="connsiteY218" fmla="*/ 21490 h 2794134"/>
                <a:gd name="connsiteX219" fmla="*/ 1511050 w 2731203"/>
                <a:gd name="connsiteY219" fmla="*/ 16727 h 2794134"/>
                <a:gd name="connsiteX220" fmla="*/ 1460568 w 2731203"/>
                <a:gd name="connsiteY220" fmla="*/ 12917 h 2794134"/>
                <a:gd name="connsiteX221" fmla="*/ 1410085 w 2731203"/>
                <a:gd name="connsiteY221" fmla="*/ 11012 h 2794134"/>
                <a:gd name="connsiteX222" fmla="*/ 1359603 w 2731203"/>
                <a:gd name="connsiteY222" fmla="*/ 11965 h 2794134"/>
                <a:gd name="connsiteX223" fmla="*/ 1333885 w 2731203"/>
                <a:gd name="connsiteY223" fmla="*/ 12917 h 2794134"/>
                <a:gd name="connsiteX224" fmla="*/ 1309120 w 2731203"/>
                <a:gd name="connsiteY224" fmla="*/ 14822 h 2794134"/>
                <a:gd name="connsiteX225" fmla="*/ 913833 w 2731203"/>
                <a:gd name="connsiteY225" fmla="*/ 98642 h 2794134"/>
                <a:gd name="connsiteX226" fmla="*/ 931930 w 2731203"/>
                <a:gd name="connsiteY226" fmla="*/ 89117 h 2794134"/>
                <a:gd name="connsiteX227" fmla="*/ 946218 w 2731203"/>
                <a:gd name="connsiteY227" fmla="*/ 82450 h 2794134"/>
                <a:gd name="connsiteX228" fmla="*/ 982413 w 2731203"/>
                <a:gd name="connsiteY228" fmla="*/ 66257 h 2794134"/>
                <a:gd name="connsiteX229" fmla="*/ 1013845 w 2731203"/>
                <a:gd name="connsiteY229" fmla="*/ 54827 h 2794134"/>
                <a:gd name="connsiteX230" fmla="*/ 1060518 w 2731203"/>
                <a:gd name="connsiteY230" fmla="*/ 40540 h 2794134"/>
                <a:gd name="connsiteX231" fmla="*/ 1128145 w 2731203"/>
                <a:gd name="connsiteY231" fmla="*/ 24347 h 2794134"/>
                <a:gd name="connsiteX232" fmla="*/ 1171008 w 2731203"/>
                <a:gd name="connsiteY232" fmla="*/ 16727 h 2794134"/>
                <a:gd name="connsiteX233" fmla="*/ 1194820 w 2731203"/>
                <a:gd name="connsiteY233" fmla="*/ 12917 h 2794134"/>
                <a:gd name="connsiteX234" fmla="*/ 1220538 w 2731203"/>
                <a:gd name="connsiteY234" fmla="*/ 10060 h 2794134"/>
                <a:gd name="connsiteX235" fmla="*/ 1362475 w 2731203"/>
                <a:gd name="connsiteY235" fmla="*/ 222 h 279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</a:cxnLst>
              <a:rect l="l" t="t" r="r" b="b"/>
              <a:pathLst>
                <a:path w="2731203" h="2794134">
                  <a:moveTo>
                    <a:pt x="2554038" y="843497"/>
                  </a:moveTo>
                  <a:cubicBezTo>
                    <a:pt x="2554038" y="843497"/>
                    <a:pt x="2554990" y="843497"/>
                    <a:pt x="2554990" y="843497"/>
                  </a:cubicBezTo>
                  <a:cubicBezTo>
                    <a:pt x="2561658" y="858737"/>
                    <a:pt x="2568325" y="873024"/>
                    <a:pt x="2574040" y="889217"/>
                  </a:cubicBezTo>
                  <a:cubicBezTo>
                    <a:pt x="2568325" y="873024"/>
                    <a:pt x="2560705" y="858737"/>
                    <a:pt x="2554038" y="843497"/>
                  </a:cubicBezTo>
                  <a:close/>
                  <a:moveTo>
                    <a:pt x="2630238" y="810160"/>
                  </a:moveTo>
                  <a:cubicBezTo>
                    <a:pt x="2630238" y="810160"/>
                    <a:pt x="2631190" y="810160"/>
                    <a:pt x="2631190" y="810160"/>
                  </a:cubicBezTo>
                  <a:cubicBezTo>
                    <a:pt x="2637858" y="826352"/>
                    <a:pt x="2645478" y="841592"/>
                    <a:pt x="2651193" y="858737"/>
                  </a:cubicBezTo>
                  <a:cubicBezTo>
                    <a:pt x="2645478" y="841592"/>
                    <a:pt x="2636905" y="826352"/>
                    <a:pt x="2630238" y="810160"/>
                  </a:cubicBezTo>
                  <a:close/>
                  <a:moveTo>
                    <a:pt x="2475759" y="697568"/>
                  </a:moveTo>
                  <a:lnTo>
                    <a:pt x="2489267" y="717767"/>
                  </a:lnTo>
                  <a:cubicBezTo>
                    <a:pt x="2489267" y="717767"/>
                    <a:pt x="2488315" y="717767"/>
                    <a:pt x="2488315" y="717767"/>
                  </a:cubicBezTo>
                  <a:close/>
                  <a:moveTo>
                    <a:pt x="2444909" y="651438"/>
                  </a:moveTo>
                  <a:lnTo>
                    <a:pt x="2454977" y="665379"/>
                  </a:lnTo>
                  <a:lnTo>
                    <a:pt x="2466407" y="682524"/>
                  </a:lnTo>
                  <a:lnTo>
                    <a:pt x="2475759" y="697568"/>
                  </a:lnTo>
                  <a:close/>
                  <a:moveTo>
                    <a:pt x="382337" y="565367"/>
                  </a:moveTo>
                  <a:cubicBezTo>
                    <a:pt x="375670" y="577749"/>
                    <a:pt x="369002" y="589179"/>
                    <a:pt x="363287" y="599657"/>
                  </a:cubicBezTo>
                  <a:cubicBezTo>
                    <a:pt x="357572" y="612039"/>
                    <a:pt x="350905" y="623469"/>
                    <a:pt x="345190" y="635852"/>
                  </a:cubicBezTo>
                  <a:lnTo>
                    <a:pt x="336617" y="653949"/>
                  </a:lnTo>
                  <a:lnTo>
                    <a:pt x="328045" y="672047"/>
                  </a:lnTo>
                  <a:cubicBezTo>
                    <a:pt x="322330" y="684429"/>
                    <a:pt x="317567" y="696812"/>
                    <a:pt x="311852" y="709194"/>
                  </a:cubicBezTo>
                  <a:cubicBezTo>
                    <a:pt x="216602" y="866357"/>
                    <a:pt x="155642" y="1044474"/>
                    <a:pt x="134687" y="1227354"/>
                  </a:cubicBezTo>
                  <a:cubicBezTo>
                    <a:pt x="124210" y="1318794"/>
                    <a:pt x="123257" y="1411187"/>
                    <a:pt x="132782" y="1502627"/>
                  </a:cubicBezTo>
                  <a:cubicBezTo>
                    <a:pt x="141355" y="1594067"/>
                    <a:pt x="161357" y="1684554"/>
                    <a:pt x="189932" y="1772184"/>
                  </a:cubicBezTo>
                  <a:cubicBezTo>
                    <a:pt x="247082" y="1946492"/>
                    <a:pt x="343285" y="2108417"/>
                    <a:pt x="469015" y="2242719"/>
                  </a:cubicBezTo>
                  <a:cubicBezTo>
                    <a:pt x="594745" y="2377022"/>
                    <a:pt x="749050" y="2484654"/>
                    <a:pt x="919547" y="2553234"/>
                  </a:cubicBezTo>
                  <a:cubicBezTo>
                    <a:pt x="1089092" y="2622767"/>
                    <a:pt x="1274830" y="2654199"/>
                    <a:pt x="1458663" y="2645627"/>
                  </a:cubicBezTo>
                  <a:cubicBezTo>
                    <a:pt x="1642495" y="2638007"/>
                    <a:pt x="1824422" y="2588477"/>
                    <a:pt x="1987300" y="2503704"/>
                  </a:cubicBezTo>
                  <a:cubicBezTo>
                    <a:pt x="2150177" y="2419884"/>
                    <a:pt x="2294958" y="2298917"/>
                    <a:pt x="2407353" y="2153184"/>
                  </a:cubicBezTo>
                  <a:cubicBezTo>
                    <a:pt x="2520700" y="2008404"/>
                    <a:pt x="2601663" y="1837907"/>
                    <a:pt x="2642620" y="1658837"/>
                  </a:cubicBezTo>
                  <a:cubicBezTo>
                    <a:pt x="2656908" y="1696937"/>
                    <a:pt x="2668338" y="1735989"/>
                    <a:pt x="2679767" y="1776947"/>
                  </a:cubicBezTo>
                  <a:cubicBezTo>
                    <a:pt x="2618808" y="1962684"/>
                    <a:pt x="2516890" y="2136039"/>
                    <a:pt x="2382588" y="2277962"/>
                  </a:cubicBezTo>
                  <a:cubicBezTo>
                    <a:pt x="2249238" y="2419884"/>
                    <a:pt x="2084455" y="2533232"/>
                    <a:pt x="1903480" y="2604669"/>
                  </a:cubicBezTo>
                  <a:cubicBezTo>
                    <a:pt x="1722505" y="2677059"/>
                    <a:pt x="1526290" y="2708492"/>
                    <a:pt x="1332932" y="2697062"/>
                  </a:cubicBezTo>
                  <a:cubicBezTo>
                    <a:pt x="1139575" y="2685632"/>
                    <a:pt x="949075" y="2631339"/>
                    <a:pt x="779530" y="2538947"/>
                  </a:cubicBezTo>
                  <a:cubicBezTo>
                    <a:pt x="609032" y="2447507"/>
                    <a:pt x="461395" y="2317014"/>
                    <a:pt x="347095" y="2162709"/>
                  </a:cubicBezTo>
                  <a:cubicBezTo>
                    <a:pt x="233747" y="2008404"/>
                    <a:pt x="153737" y="1828382"/>
                    <a:pt x="116590" y="1640739"/>
                  </a:cubicBezTo>
                  <a:cubicBezTo>
                    <a:pt x="79442" y="1452144"/>
                    <a:pt x="84205" y="1257834"/>
                    <a:pt x="129925" y="1072097"/>
                  </a:cubicBezTo>
                  <a:cubicBezTo>
                    <a:pt x="152785" y="979704"/>
                    <a:pt x="185170" y="889217"/>
                    <a:pt x="228032" y="804444"/>
                  </a:cubicBezTo>
                  <a:cubicBezTo>
                    <a:pt x="270895" y="719672"/>
                    <a:pt x="322330" y="638709"/>
                    <a:pt x="382337" y="565367"/>
                  </a:cubicBezTo>
                  <a:close/>
                  <a:moveTo>
                    <a:pt x="2429260" y="494882"/>
                  </a:moveTo>
                  <a:cubicBezTo>
                    <a:pt x="2431165" y="495834"/>
                    <a:pt x="2433070" y="496787"/>
                    <a:pt x="2434975" y="497739"/>
                  </a:cubicBezTo>
                  <a:cubicBezTo>
                    <a:pt x="2436880" y="499644"/>
                    <a:pt x="2439737" y="500597"/>
                    <a:pt x="2441642" y="501549"/>
                  </a:cubicBezTo>
                  <a:cubicBezTo>
                    <a:pt x="2451167" y="512027"/>
                    <a:pt x="2459740" y="523457"/>
                    <a:pt x="2468312" y="534887"/>
                  </a:cubicBezTo>
                  <a:cubicBezTo>
                    <a:pt x="2476885" y="546317"/>
                    <a:pt x="2486410" y="557747"/>
                    <a:pt x="2494030" y="569177"/>
                  </a:cubicBezTo>
                  <a:cubicBezTo>
                    <a:pt x="2504507" y="584417"/>
                    <a:pt x="2515937" y="600609"/>
                    <a:pt x="2526415" y="616802"/>
                  </a:cubicBezTo>
                  <a:cubicBezTo>
                    <a:pt x="2539750" y="637757"/>
                    <a:pt x="2553085" y="657759"/>
                    <a:pt x="2564515" y="678714"/>
                  </a:cubicBezTo>
                  <a:lnTo>
                    <a:pt x="2582612" y="711099"/>
                  </a:lnTo>
                  <a:lnTo>
                    <a:pt x="2591185" y="727292"/>
                  </a:lnTo>
                  <a:lnTo>
                    <a:pt x="2598805" y="743484"/>
                  </a:lnTo>
                  <a:cubicBezTo>
                    <a:pt x="2597852" y="743484"/>
                    <a:pt x="2597852" y="742532"/>
                    <a:pt x="2596900" y="742532"/>
                  </a:cubicBezTo>
                  <a:cubicBezTo>
                    <a:pt x="2591185" y="731102"/>
                    <a:pt x="2585470" y="720624"/>
                    <a:pt x="2578802" y="709194"/>
                  </a:cubicBezTo>
                  <a:lnTo>
                    <a:pt x="2559752" y="675857"/>
                  </a:lnTo>
                  <a:cubicBezTo>
                    <a:pt x="2546417" y="653949"/>
                    <a:pt x="2533082" y="632042"/>
                    <a:pt x="2518795" y="611087"/>
                  </a:cubicBezTo>
                  <a:lnTo>
                    <a:pt x="2486410" y="566319"/>
                  </a:lnTo>
                  <a:cubicBezTo>
                    <a:pt x="2477837" y="553937"/>
                    <a:pt x="2468312" y="542507"/>
                    <a:pt x="2458787" y="530124"/>
                  </a:cubicBezTo>
                  <a:lnTo>
                    <a:pt x="2444500" y="512027"/>
                  </a:lnTo>
                  <a:close/>
                  <a:moveTo>
                    <a:pt x="2280670" y="458687"/>
                  </a:moveTo>
                  <a:cubicBezTo>
                    <a:pt x="2285432" y="460592"/>
                    <a:pt x="2291147" y="462497"/>
                    <a:pt x="2296862" y="465354"/>
                  </a:cubicBezTo>
                  <a:cubicBezTo>
                    <a:pt x="2334010" y="502978"/>
                    <a:pt x="2368538" y="542983"/>
                    <a:pt x="2400566" y="585131"/>
                  </a:cubicBezTo>
                  <a:lnTo>
                    <a:pt x="2444909" y="651438"/>
                  </a:lnTo>
                  <a:lnTo>
                    <a:pt x="2442595" y="648234"/>
                  </a:lnTo>
                  <a:lnTo>
                    <a:pt x="2418782" y="613944"/>
                  </a:lnTo>
                  <a:lnTo>
                    <a:pt x="2393065" y="581559"/>
                  </a:lnTo>
                  <a:lnTo>
                    <a:pt x="2379730" y="565367"/>
                  </a:lnTo>
                  <a:lnTo>
                    <a:pt x="2366395" y="549174"/>
                  </a:lnTo>
                  <a:cubicBezTo>
                    <a:pt x="2356870" y="538697"/>
                    <a:pt x="2348297" y="528219"/>
                    <a:pt x="2338772" y="517742"/>
                  </a:cubicBezTo>
                  <a:cubicBezTo>
                    <a:pt x="2319722" y="497739"/>
                    <a:pt x="2300672" y="477737"/>
                    <a:pt x="2280670" y="458687"/>
                  </a:cubicBezTo>
                  <a:close/>
                  <a:moveTo>
                    <a:pt x="1399608" y="153887"/>
                  </a:moveTo>
                  <a:cubicBezTo>
                    <a:pt x="2072953" y="153887"/>
                    <a:pt x="2618808" y="699741"/>
                    <a:pt x="2618808" y="1373087"/>
                  </a:cubicBezTo>
                  <a:cubicBezTo>
                    <a:pt x="2618808" y="1415171"/>
                    <a:pt x="2616676" y="1456757"/>
                    <a:pt x="2612513" y="1497743"/>
                  </a:cubicBezTo>
                  <a:lnTo>
                    <a:pt x="2595954" y="1606243"/>
                  </a:lnTo>
                  <a:lnTo>
                    <a:pt x="2598805" y="1612164"/>
                  </a:lnTo>
                  <a:cubicBezTo>
                    <a:pt x="2606425" y="1630262"/>
                    <a:pt x="2613092" y="1648359"/>
                    <a:pt x="2620713" y="1667409"/>
                  </a:cubicBezTo>
                  <a:cubicBezTo>
                    <a:pt x="2580707" y="1828382"/>
                    <a:pt x="2507365" y="1979829"/>
                    <a:pt x="2408305" y="2112227"/>
                  </a:cubicBezTo>
                  <a:cubicBezTo>
                    <a:pt x="2309245" y="2244624"/>
                    <a:pt x="2183515" y="2357019"/>
                    <a:pt x="2041592" y="2439887"/>
                  </a:cubicBezTo>
                  <a:cubicBezTo>
                    <a:pt x="1899670" y="2523707"/>
                    <a:pt x="1741555" y="2577999"/>
                    <a:pt x="1578677" y="2599907"/>
                  </a:cubicBezTo>
                  <a:cubicBezTo>
                    <a:pt x="1415800" y="2621814"/>
                    <a:pt x="1250065" y="2611337"/>
                    <a:pt x="1091950" y="2569427"/>
                  </a:cubicBezTo>
                  <a:cubicBezTo>
                    <a:pt x="933835" y="2527517"/>
                    <a:pt x="785245" y="2453222"/>
                    <a:pt x="656657" y="2353209"/>
                  </a:cubicBezTo>
                  <a:cubicBezTo>
                    <a:pt x="528070" y="2253197"/>
                    <a:pt x="419485" y="2128419"/>
                    <a:pt x="339475" y="1987449"/>
                  </a:cubicBezTo>
                  <a:cubicBezTo>
                    <a:pt x="259465" y="1846479"/>
                    <a:pt x="208030" y="1689317"/>
                    <a:pt x="188980" y="1529297"/>
                  </a:cubicBezTo>
                  <a:lnTo>
                    <a:pt x="186849" y="1498705"/>
                  </a:lnTo>
                  <a:lnTo>
                    <a:pt x="186703" y="1497743"/>
                  </a:lnTo>
                  <a:lnTo>
                    <a:pt x="186492" y="1493576"/>
                  </a:lnTo>
                  <a:lnTo>
                    <a:pt x="180586" y="1408776"/>
                  </a:lnTo>
                  <a:lnTo>
                    <a:pt x="181167" y="1388115"/>
                  </a:lnTo>
                  <a:lnTo>
                    <a:pt x="180408" y="1373087"/>
                  </a:lnTo>
                  <a:lnTo>
                    <a:pt x="183073" y="1320311"/>
                  </a:lnTo>
                  <a:lnTo>
                    <a:pt x="183979" y="1288077"/>
                  </a:lnTo>
                  <a:lnTo>
                    <a:pt x="185178" y="1278633"/>
                  </a:lnTo>
                  <a:lnTo>
                    <a:pt x="186703" y="1248431"/>
                  </a:lnTo>
                  <a:cubicBezTo>
                    <a:pt x="249138" y="633642"/>
                    <a:pt x="768346" y="153887"/>
                    <a:pt x="1399608" y="153887"/>
                  </a:cubicBezTo>
                  <a:close/>
                  <a:moveTo>
                    <a:pt x="823345" y="112930"/>
                  </a:moveTo>
                  <a:cubicBezTo>
                    <a:pt x="776673" y="141505"/>
                    <a:pt x="733810" y="172937"/>
                    <a:pt x="690948" y="207227"/>
                  </a:cubicBezTo>
                  <a:cubicBezTo>
                    <a:pt x="596650" y="265330"/>
                    <a:pt x="509973" y="333910"/>
                    <a:pt x="431868" y="411062"/>
                  </a:cubicBezTo>
                  <a:cubicBezTo>
                    <a:pt x="354715" y="489167"/>
                    <a:pt x="286135" y="575845"/>
                    <a:pt x="228985" y="670142"/>
                  </a:cubicBezTo>
                  <a:cubicBezTo>
                    <a:pt x="171835" y="765392"/>
                    <a:pt x="127068" y="866357"/>
                    <a:pt x="93730" y="971132"/>
                  </a:cubicBezTo>
                  <a:cubicBezTo>
                    <a:pt x="62298" y="1075907"/>
                    <a:pt x="42295" y="1185445"/>
                    <a:pt x="35628" y="1294982"/>
                  </a:cubicBezTo>
                  <a:cubicBezTo>
                    <a:pt x="28960" y="1404520"/>
                    <a:pt x="35628" y="1515010"/>
                    <a:pt x="55630" y="1623595"/>
                  </a:cubicBezTo>
                  <a:cubicBezTo>
                    <a:pt x="59440" y="1651217"/>
                    <a:pt x="67060" y="1677887"/>
                    <a:pt x="72775" y="1704557"/>
                  </a:cubicBezTo>
                  <a:cubicBezTo>
                    <a:pt x="75633" y="1717892"/>
                    <a:pt x="79443" y="1731227"/>
                    <a:pt x="83253" y="1744562"/>
                  </a:cubicBezTo>
                  <a:cubicBezTo>
                    <a:pt x="87063" y="1757897"/>
                    <a:pt x="90873" y="1771232"/>
                    <a:pt x="94683" y="1784567"/>
                  </a:cubicBezTo>
                  <a:cubicBezTo>
                    <a:pt x="111828" y="1836955"/>
                    <a:pt x="130878" y="1889342"/>
                    <a:pt x="153738" y="1938872"/>
                  </a:cubicBezTo>
                  <a:cubicBezTo>
                    <a:pt x="176598" y="1989355"/>
                    <a:pt x="203268" y="2036980"/>
                    <a:pt x="230890" y="2084605"/>
                  </a:cubicBezTo>
                  <a:cubicBezTo>
                    <a:pt x="260418" y="2131277"/>
                    <a:pt x="290898" y="2176997"/>
                    <a:pt x="325188" y="2219860"/>
                  </a:cubicBezTo>
                  <a:cubicBezTo>
                    <a:pt x="358525" y="2263675"/>
                    <a:pt x="396625" y="2304632"/>
                    <a:pt x="434725" y="2343685"/>
                  </a:cubicBezTo>
                  <a:cubicBezTo>
                    <a:pt x="474730" y="2381785"/>
                    <a:pt x="514735" y="2418932"/>
                    <a:pt x="558550" y="2452270"/>
                  </a:cubicBezTo>
                  <a:cubicBezTo>
                    <a:pt x="601413" y="2486560"/>
                    <a:pt x="647133" y="2517992"/>
                    <a:pt x="693805" y="2546567"/>
                  </a:cubicBezTo>
                  <a:lnTo>
                    <a:pt x="730000" y="2567522"/>
                  </a:lnTo>
                  <a:lnTo>
                    <a:pt x="748098" y="2578000"/>
                  </a:lnTo>
                  <a:lnTo>
                    <a:pt x="766195" y="2587525"/>
                  </a:lnTo>
                  <a:lnTo>
                    <a:pt x="803343" y="2606575"/>
                  </a:lnTo>
                  <a:cubicBezTo>
                    <a:pt x="815725" y="2612290"/>
                    <a:pt x="828108" y="2618005"/>
                    <a:pt x="840490" y="2623720"/>
                  </a:cubicBezTo>
                  <a:cubicBezTo>
                    <a:pt x="890020" y="2647532"/>
                    <a:pt x="942408" y="2665630"/>
                    <a:pt x="994795" y="2682775"/>
                  </a:cubicBezTo>
                  <a:cubicBezTo>
                    <a:pt x="1048135" y="2698967"/>
                    <a:pt x="1101475" y="2712302"/>
                    <a:pt x="1155768" y="2721827"/>
                  </a:cubicBezTo>
                  <a:cubicBezTo>
                    <a:pt x="1371985" y="2761832"/>
                    <a:pt x="1597728" y="2746592"/>
                    <a:pt x="1808230" y="2681822"/>
                  </a:cubicBezTo>
                  <a:cubicBezTo>
                    <a:pt x="1913005" y="2648485"/>
                    <a:pt x="2013970" y="2602765"/>
                    <a:pt x="2108268" y="2545615"/>
                  </a:cubicBezTo>
                  <a:cubicBezTo>
                    <a:pt x="2202565" y="2487512"/>
                    <a:pt x="2289243" y="2419885"/>
                    <a:pt x="2367348" y="2341780"/>
                  </a:cubicBezTo>
                  <a:cubicBezTo>
                    <a:pt x="2444500" y="2263675"/>
                    <a:pt x="2513080" y="2176997"/>
                    <a:pt x="2570230" y="2082700"/>
                  </a:cubicBezTo>
                  <a:cubicBezTo>
                    <a:pt x="2627380" y="1988402"/>
                    <a:pt x="2672148" y="1886485"/>
                    <a:pt x="2705485" y="1781710"/>
                  </a:cubicBezTo>
                  <a:cubicBezTo>
                    <a:pt x="2715963" y="1822667"/>
                    <a:pt x="2725488" y="1865530"/>
                    <a:pt x="2731203" y="1908392"/>
                  </a:cubicBezTo>
                  <a:cubicBezTo>
                    <a:pt x="2720725" y="1936015"/>
                    <a:pt x="2708343" y="1961732"/>
                    <a:pt x="2695960" y="1988402"/>
                  </a:cubicBezTo>
                  <a:cubicBezTo>
                    <a:pt x="2690245" y="2001737"/>
                    <a:pt x="2682625" y="2014120"/>
                    <a:pt x="2675958" y="2027455"/>
                  </a:cubicBezTo>
                  <a:cubicBezTo>
                    <a:pt x="2668338" y="2039837"/>
                    <a:pt x="2662623" y="2053172"/>
                    <a:pt x="2655003" y="2065555"/>
                  </a:cubicBezTo>
                  <a:cubicBezTo>
                    <a:pt x="2640715" y="2090320"/>
                    <a:pt x="2626428" y="2116037"/>
                    <a:pt x="2610235" y="2139850"/>
                  </a:cubicBezTo>
                  <a:lnTo>
                    <a:pt x="2586423" y="2176045"/>
                  </a:lnTo>
                  <a:lnTo>
                    <a:pt x="2560705" y="2211287"/>
                  </a:lnTo>
                  <a:cubicBezTo>
                    <a:pt x="2492125" y="2305585"/>
                    <a:pt x="2411163" y="2390357"/>
                    <a:pt x="2322580" y="2464652"/>
                  </a:cubicBezTo>
                  <a:cubicBezTo>
                    <a:pt x="2144463" y="2613242"/>
                    <a:pt x="1929198" y="2718017"/>
                    <a:pt x="1702503" y="2764690"/>
                  </a:cubicBezTo>
                  <a:cubicBezTo>
                    <a:pt x="1589155" y="2788502"/>
                    <a:pt x="1473903" y="2797075"/>
                    <a:pt x="1358650" y="2793265"/>
                  </a:cubicBezTo>
                  <a:cubicBezTo>
                    <a:pt x="1300548" y="2792312"/>
                    <a:pt x="1243398" y="2785645"/>
                    <a:pt x="1186248" y="2777072"/>
                  </a:cubicBezTo>
                  <a:cubicBezTo>
                    <a:pt x="1171960" y="2775167"/>
                    <a:pt x="1157673" y="2772310"/>
                    <a:pt x="1143385" y="2769452"/>
                  </a:cubicBezTo>
                  <a:cubicBezTo>
                    <a:pt x="1130050" y="2766595"/>
                    <a:pt x="1115763" y="2764690"/>
                    <a:pt x="1101475" y="2760880"/>
                  </a:cubicBezTo>
                  <a:cubicBezTo>
                    <a:pt x="1072900" y="2753260"/>
                    <a:pt x="1045278" y="2747545"/>
                    <a:pt x="1017655" y="2738972"/>
                  </a:cubicBezTo>
                  <a:lnTo>
                    <a:pt x="976698" y="2726590"/>
                  </a:lnTo>
                  <a:lnTo>
                    <a:pt x="935740" y="2712302"/>
                  </a:lnTo>
                  <a:cubicBezTo>
                    <a:pt x="908118" y="2702777"/>
                    <a:pt x="881448" y="2691347"/>
                    <a:pt x="854778" y="2680870"/>
                  </a:cubicBezTo>
                  <a:cubicBezTo>
                    <a:pt x="841443" y="2675155"/>
                    <a:pt x="829060" y="2668487"/>
                    <a:pt x="815725" y="2662772"/>
                  </a:cubicBezTo>
                  <a:cubicBezTo>
                    <a:pt x="802390" y="2656105"/>
                    <a:pt x="789055" y="2650390"/>
                    <a:pt x="776673" y="2643722"/>
                  </a:cubicBezTo>
                  <a:cubicBezTo>
                    <a:pt x="750955" y="2630387"/>
                    <a:pt x="725238" y="2618005"/>
                    <a:pt x="700473" y="2602765"/>
                  </a:cubicBezTo>
                  <a:cubicBezTo>
                    <a:pt x="688090" y="2595145"/>
                    <a:pt x="675708" y="2588477"/>
                    <a:pt x="663325" y="2580857"/>
                  </a:cubicBezTo>
                  <a:lnTo>
                    <a:pt x="627130" y="2557045"/>
                  </a:lnTo>
                  <a:lnTo>
                    <a:pt x="609033" y="2545615"/>
                  </a:lnTo>
                  <a:lnTo>
                    <a:pt x="591888" y="2533232"/>
                  </a:lnTo>
                  <a:lnTo>
                    <a:pt x="556645" y="2507515"/>
                  </a:lnTo>
                  <a:cubicBezTo>
                    <a:pt x="510925" y="2472272"/>
                    <a:pt x="467110" y="2435125"/>
                    <a:pt x="426153" y="2395120"/>
                  </a:cubicBezTo>
                  <a:cubicBezTo>
                    <a:pt x="384243" y="2355115"/>
                    <a:pt x="346143" y="2312252"/>
                    <a:pt x="309948" y="2268437"/>
                  </a:cubicBezTo>
                  <a:cubicBezTo>
                    <a:pt x="274705" y="2223670"/>
                    <a:pt x="240415" y="2176997"/>
                    <a:pt x="210888" y="2128420"/>
                  </a:cubicBezTo>
                  <a:cubicBezTo>
                    <a:pt x="195648" y="2104607"/>
                    <a:pt x="182313" y="2078890"/>
                    <a:pt x="168025" y="2054125"/>
                  </a:cubicBezTo>
                  <a:cubicBezTo>
                    <a:pt x="160405" y="2041742"/>
                    <a:pt x="154690" y="2028407"/>
                    <a:pt x="148023" y="2016025"/>
                  </a:cubicBezTo>
                  <a:cubicBezTo>
                    <a:pt x="141355" y="2003642"/>
                    <a:pt x="134688" y="1991260"/>
                    <a:pt x="128973" y="1977925"/>
                  </a:cubicBezTo>
                  <a:lnTo>
                    <a:pt x="111828" y="1938872"/>
                  </a:lnTo>
                  <a:cubicBezTo>
                    <a:pt x="108970" y="1932205"/>
                    <a:pt x="106113" y="1925537"/>
                    <a:pt x="103255" y="1918870"/>
                  </a:cubicBezTo>
                  <a:lnTo>
                    <a:pt x="95635" y="1898867"/>
                  </a:lnTo>
                  <a:lnTo>
                    <a:pt x="80395" y="1858862"/>
                  </a:lnTo>
                  <a:cubicBezTo>
                    <a:pt x="75633" y="1845527"/>
                    <a:pt x="71823" y="1831240"/>
                    <a:pt x="67060" y="1817905"/>
                  </a:cubicBezTo>
                  <a:cubicBezTo>
                    <a:pt x="57535" y="1791235"/>
                    <a:pt x="50868" y="1763612"/>
                    <a:pt x="43248" y="1735990"/>
                  </a:cubicBezTo>
                  <a:cubicBezTo>
                    <a:pt x="39438" y="1721702"/>
                    <a:pt x="36580" y="1708367"/>
                    <a:pt x="33723" y="1694080"/>
                  </a:cubicBezTo>
                  <a:cubicBezTo>
                    <a:pt x="30865" y="1679792"/>
                    <a:pt x="28008" y="1666457"/>
                    <a:pt x="25150" y="1652170"/>
                  </a:cubicBezTo>
                  <a:cubicBezTo>
                    <a:pt x="14673" y="1595972"/>
                    <a:pt x="6100" y="1539775"/>
                    <a:pt x="3243" y="1482625"/>
                  </a:cubicBezTo>
                  <a:cubicBezTo>
                    <a:pt x="-4377" y="1369277"/>
                    <a:pt x="1338" y="1254977"/>
                    <a:pt x="21340" y="1142582"/>
                  </a:cubicBezTo>
                  <a:lnTo>
                    <a:pt x="28960" y="1100672"/>
                  </a:lnTo>
                  <a:cubicBezTo>
                    <a:pt x="31818" y="1086385"/>
                    <a:pt x="35628" y="1073050"/>
                    <a:pt x="38485" y="1058762"/>
                  </a:cubicBezTo>
                  <a:cubicBezTo>
                    <a:pt x="42295" y="1045427"/>
                    <a:pt x="45153" y="1031140"/>
                    <a:pt x="48963" y="1017805"/>
                  </a:cubicBezTo>
                  <a:lnTo>
                    <a:pt x="61345" y="976847"/>
                  </a:lnTo>
                  <a:cubicBezTo>
                    <a:pt x="63250" y="970180"/>
                    <a:pt x="65155" y="963512"/>
                    <a:pt x="67060" y="956845"/>
                  </a:cubicBezTo>
                  <a:lnTo>
                    <a:pt x="73728" y="935890"/>
                  </a:lnTo>
                  <a:lnTo>
                    <a:pt x="88015" y="895885"/>
                  </a:lnTo>
                  <a:cubicBezTo>
                    <a:pt x="93730" y="882550"/>
                    <a:pt x="98493" y="869215"/>
                    <a:pt x="104208" y="855880"/>
                  </a:cubicBezTo>
                  <a:cubicBezTo>
                    <a:pt x="108970" y="842545"/>
                    <a:pt x="114685" y="829210"/>
                    <a:pt x="120400" y="816827"/>
                  </a:cubicBezTo>
                  <a:cubicBezTo>
                    <a:pt x="132783" y="791110"/>
                    <a:pt x="144213" y="765392"/>
                    <a:pt x="157548" y="740627"/>
                  </a:cubicBezTo>
                  <a:cubicBezTo>
                    <a:pt x="164215" y="728245"/>
                    <a:pt x="170883" y="715862"/>
                    <a:pt x="177550" y="703480"/>
                  </a:cubicBezTo>
                  <a:lnTo>
                    <a:pt x="199458" y="666332"/>
                  </a:lnTo>
                  <a:cubicBezTo>
                    <a:pt x="207078" y="653950"/>
                    <a:pt x="214698" y="641567"/>
                    <a:pt x="222318" y="630137"/>
                  </a:cubicBezTo>
                  <a:lnTo>
                    <a:pt x="245178" y="594895"/>
                  </a:lnTo>
                  <a:lnTo>
                    <a:pt x="269943" y="560605"/>
                  </a:lnTo>
                  <a:cubicBezTo>
                    <a:pt x="278515" y="548222"/>
                    <a:pt x="287088" y="536792"/>
                    <a:pt x="295660" y="526315"/>
                  </a:cubicBezTo>
                  <a:cubicBezTo>
                    <a:pt x="365193" y="437732"/>
                    <a:pt x="445203" y="356770"/>
                    <a:pt x="533785" y="287237"/>
                  </a:cubicBezTo>
                  <a:cubicBezTo>
                    <a:pt x="623320" y="217705"/>
                    <a:pt x="720475" y="158650"/>
                    <a:pt x="823345" y="112930"/>
                  </a:cubicBezTo>
                  <a:close/>
                  <a:moveTo>
                    <a:pt x="1879668" y="109120"/>
                  </a:moveTo>
                  <a:cubicBezTo>
                    <a:pt x="1896813" y="113882"/>
                    <a:pt x="1914910" y="118645"/>
                    <a:pt x="1932055" y="124360"/>
                  </a:cubicBezTo>
                  <a:lnTo>
                    <a:pt x="1984443" y="142457"/>
                  </a:lnTo>
                  <a:cubicBezTo>
                    <a:pt x="2144463" y="219610"/>
                    <a:pt x="2288290" y="328195"/>
                    <a:pt x="2406400" y="459640"/>
                  </a:cubicBezTo>
                  <a:lnTo>
                    <a:pt x="2376873" y="432970"/>
                  </a:lnTo>
                  <a:cubicBezTo>
                    <a:pt x="2366395" y="424397"/>
                    <a:pt x="2356870" y="415825"/>
                    <a:pt x="2346393" y="407252"/>
                  </a:cubicBezTo>
                  <a:cubicBezTo>
                    <a:pt x="2213043" y="277712"/>
                    <a:pt x="2053975" y="174842"/>
                    <a:pt x="1879668" y="109120"/>
                  </a:cubicBezTo>
                  <a:close/>
                  <a:moveTo>
                    <a:pt x="1596775" y="107215"/>
                  </a:moveTo>
                  <a:lnTo>
                    <a:pt x="1618682" y="107215"/>
                  </a:lnTo>
                  <a:lnTo>
                    <a:pt x="1658687" y="114835"/>
                  </a:lnTo>
                  <a:lnTo>
                    <a:pt x="1698692" y="124360"/>
                  </a:lnTo>
                  <a:lnTo>
                    <a:pt x="1718695" y="129122"/>
                  </a:lnTo>
                  <a:cubicBezTo>
                    <a:pt x="1725362" y="131027"/>
                    <a:pt x="1732030" y="132932"/>
                    <a:pt x="1738697" y="134837"/>
                  </a:cubicBezTo>
                  <a:lnTo>
                    <a:pt x="1777750" y="146267"/>
                  </a:lnTo>
                  <a:cubicBezTo>
                    <a:pt x="1829185" y="163412"/>
                    <a:pt x="1880620" y="182462"/>
                    <a:pt x="1930150" y="206275"/>
                  </a:cubicBezTo>
                  <a:cubicBezTo>
                    <a:pt x="2030162" y="251995"/>
                    <a:pt x="2122555" y="312002"/>
                    <a:pt x="2206375" y="381535"/>
                  </a:cubicBezTo>
                  <a:cubicBezTo>
                    <a:pt x="2199707" y="377725"/>
                    <a:pt x="2192087" y="374867"/>
                    <a:pt x="2185420" y="371057"/>
                  </a:cubicBezTo>
                  <a:cubicBezTo>
                    <a:pt x="2182562" y="369152"/>
                    <a:pt x="2178752" y="367247"/>
                    <a:pt x="2175895" y="365342"/>
                  </a:cubicBezTo>
                  <a:cubicBezTo>
                    <a:pt x="1990157" y="222467"/>
                    <a:pt x="1764415" y="131980"/>
                    <a:pt x="1532005" y="108167"/>
                  </a:cubicBezTo>
                  <a:lnTo>
                    <a:pt x="1574867" y="108167"/>
                  </a:lnTo>
                  <a:close/>
                  <a:moveTo>
                    <a:pt x="1399607" y="81497"/>
                  </a:moveTo>
                  <a:lnTo>
                    <a:pt x="1348172" y="89117"/>
                  </a:lnTo>
                  <a:lnTo>
                    <a:pt x="1334837" y="91022"/>
                  </a:lnTo>
                  <a:lnTo>
                    <a:pt x="1321502" y="93879"/>
                  </a:lnTo>
                  <a:lnTo>
                    <a:pt x="1295785" y="99594"/>
                  </a:lnTo>
                  <a:cubicBezTo>
                    <a:pt x="1142432" y="111977"/>
                    <a:pt x="991937" y="151982"/>
                    <a:pt x="853825" y="217704"/>
                  </a:cubicBezTo>
                  <a:cubicBezTo>
                    <a:pt x="715712" y="282474"/>
                    <a:pt x="589030" y="373914"/>
                    <a:pt x="482350" y="483452"/>
                  </a:cubicBezTo>
                  <a:cubicBezTo>
                    <a:pt x="525212" y="428207"/>
                    <a:pt x="572837" y="375819"/>
                    <a:pt x="626177" y="327242"/>
                  </a:cubicBezTo>
                  <a:cubicBezTo>
                    <a:pt x="681422" y="286284"/>
                    <a:pt x="741430" y="251042"/>
                    <a:pt x="802390" y="219609"/>
                  </a:cubicBezTo>
                  <a:cubicBezTo>
                    <a:pt x="833822" y="204369"/>
                    <a:pt x="865255" y="190082"/>
                    <a:pt x="896687" y="176747"/>
                  </a:cubicBezTo>
                  <a:lnTo>
                    <a:pt x="945265" y="158649"/>
                  </a:lnTo>
                  <a:cubicBezTo>
                    <a:pt x="960505" y="152934"/>
                    <a:pt x="977650" y="148172"/>
                    <a:pt x="993842" y="142457"/>
                  </a:cubicBezTo>
                  <a:cubicBezTo>
                    <a:pt x="1059565" y="122454"/>
                    <a:pt x="1127192" y="105309"/>
                    <a:pt x="1194820" y="95784"/>
                  </a:cubicBezTo>
                  <a:cubicBezTo>
                    <a:pt x="1262447" y="86259"/>
                    <a:pt x="1331027" y="81497"/>
                    <a:pt x="1399607" y="81497"/>
                  </a:cubicBezTo>
                  <a:close/>
                  <a:moveTo>
                    <a:pt x="1362475" y="222"/>
                  </a:moveTo>
                  <a:cubicBezTo>
                    <a:pt x="1504681" y="-2323"/>
                    <a:pt x="1647020" y="16965"/>
                    <a:pt x="1783465" y="57685"/>
                  </a:cubicBezTo>
                  <a:cubicBezTo>
                    <a:pt x="1771083" y="55780"/>
                    <a:pt x="1758700" y="53875"/>
                    <a:pt x="1748223" y="51970"/>
                  </a:cubicBezTo>
                  <a:cubicBezTo>
                    <a:pt x="1735840" y="50065"/>
                    <a:pt x="1723458" y="49112"/>
                    <a:pt x="1711075" y="48160"/>
                  </a:cubicBezTo>
                  <a:cubicBezTo>
                    <a:pt x="1678690" y="39587"/>
                    <a:pt x="1645353" y="33872"/>
                    <a:pt x="1612015" y="28157"/>
                  </a:cubicBezTo>
                  <a:cubicBezTo>
                    <a:pt x="1594870" y="26252"/>
                    <a:pt x="1578678" y="23395"/>
                    <a:pt x="1561533" y="21490"/>
                  </a:cubicBezTo>
                  <a:cubicBezTo>
                    <a:pt x="1544388" y="19585"/>
                    <a:pt x="1528195" y="17680"/>
                    <a:pt x="1511050" y="16727"/>
                  </a:cubicBezTo>
                  <a:cubicBezTo>
                    <a:pt x="1493905" y="15775"/>
                    <a:pt x="1477713" y="12917"/>
                    <a:pt x="1460568" y="12917"/>
                  </a:cubicBezTo>
                  <a:lnTo>
                    <a:pt x="1410085" y="11012"/>
                  </a:lnTo>
                  <a:cubicBezTo>
                    <a:pt x="1392940" y="11012"/>
                    <a:pt x="1376748" y="11965"/>
                    <a:pt x="1359603" y="11965"/>
                  </a:cubicBezTo>
                  <a:lnTo>
                    <a:pt x="1333885" y="12917"/>
                  </a:lnTo>
                  <a:cubicBezTo>
                    <a:pt x="1326265" y="13870"/>
                    <a:pt x="1317693" y="13870"/>
                    <a:pt x="1309120" y="14822"/>
                  </a:cubicBezTo>
                  <a:cubicBezTo>
                    <a:pt x="1173865" y="22442"/>
                    <a:pt x="1040515" y="51017"/>
                    <a:pt x="913833" y="98642"/>
                  </a:cubicBezTo>
                  <a:cubicBezTo>
                    <a:pt x="921453" y="94832"/>
                    <a:pt x="927168" y="91975"/>
                    <a:pt x="931930" y="89117"/>
                  </a:cubicBezTo>
                  <a:cubicBezTo>
                    <a:pt x="936693" y="87212"/>
                    <a:pt x="941455" y="84355"/>
                    <a:pt x="946218" y="82450"/>
                  </a:cubicBezTo>
                  <a:cubicBezTo>
                    <a:pt x="955743" y="77687"/>
                    <a:pt x="965268" y="72925"/>
                    <a:pt x="982413" y="66257"/>
                  </a:cubicBezTo>
                  <a:cubicBezTo>
                    <a:pt x="990985" y="62447"/>
                    <a:pt x="1001463" y="58637"/>
                    <a:pt x="1013845" y="54827"/>
                  </a:cubicBezTo>
                  <a:cubicBezTo>
                    <a:pt x="1026228" y="51017"/>
                    <a:pt x="1041468" y="45302"/>
                    <a:pt x="1060518" y="40540"/>
                  </a:cubicBezTo>
                  <a:cubicBezTo>
                    <a:pt x="1079568" y="35777"/>
                    <a:pt x="1101475" y="30062"/>
                    <a:pt x="1128145" y="24347"/>
                  </a:cubicBezTo>
                  <a:cubicBezTo>
                    <a:pt x="1141480" y="22442"/>
                    <a:pt x="1155768" y="19585"/>
                    <a:pt x="1171008" y="16727"/>
                  </a:cubicBezTo>
                  <a:cubicBezTo>
                    <a:pt x="1178628" y="15775"/>
                    <a:pt x="1186248" y="13870"/>
                    <a:pt x="1194820" y="12917"/>
                  </a:cubicBezTo>
                  <a:cubicBezTo>
                    <a:pt x="1202440" y="11965"/>
                    <a:pt x="1211965" y="11012"/>
                    <a:pt x="1220538" y="10060"/>
                  </a:cubicBezTo>
                  <a:cubicBezTo>
                    <a:pt x="1267687" y="4345"/>
                    <a:pt x="1315074" y="1071"/>
                    <a:pt x="1362475" y="22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CCA1089-BCBC-6C0D-6159-D6F0C383049B}"/>
                </a:ext>
              </a:extLst>
            </p:cNvPr>
            <p:cNvSpPr txBox="1"/>
            <p:nvPr/>
          </p:nvSpPr>
          <p:spPr>
            <a:xfrm>
              <a:off x="5251555" y="2568722"/>
              <a:ext cx="18164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>
                  <a:solidFill>
                    <a:schemeClr val="bg1"/>
                  </a:solidFill>
                </a:rPr>
                <a:t>Transportation</a:t>
              </a:r>
            </a:p>
            <a:p>
              <a:pPr algn="ctr"/>
              <a:r>
                <a:rPr lang="en-US" sz="1600" b="1">
                  <a:solidFill>
                    <a:schemeClr val="bg1"/>
                  </a:solidFill>
                </a:rPr>
                <a:t>Development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26DBC5FA-61FE-44FA-BAAC-8BFCD35C7A61}"/>
              </a:ext>
            </a:extLst>
          </p:cNvPr>
          <p:cNvGrpSpPr/>
          <p:nvPr/>
        </p:nvGrpSpPr>
        <p:grpSpPr>
          <a:xfrm>
            <a:off x="5327208" y="1089706"/>
            <a:ext cx="1816440" cy="1305690"/>
            <a:chOff x="5251555" y="736408"/>
            <a:chExt cx="1816440" cy="1305690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FAF81195-21D5-44FB-C1D5-E23522410B82}"/>
                </a:ext>
              </a:extLst>
            </p:cNvPr>
            <p:cNvGrpSpPr/>
            <p:nvPr/>
          </p:nvGrpSpPr>
          <p:grpSpPr>
            <a:xfrm>
              <a:off x="5477468" y="736408"/>
              <a:ext cx="1364615" cy="1305690"/>
              <a:chOff x="10059693" y="2307766"/>
              <a:chExt cx="1132199" cy="1133856"/>
            </a:xfrm>
          </p:grpSpPr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6E61D911-27EF-F55B-26F0-06DAAAA546A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059693" y="2307766"/>
                <a:ext cx="1132199" cy="1133856"/>
              </a:xfrm>
              <a:custGeom>
                <a:avLst/>
                <a:gdLst>
                  <a:gd name="connsiteX0" fmla="*/ 1083945 w 2480310"/>
                  <a:gd name="connsiteY0" fmla="*/ 2463312 h 2483940"/>
                  <a:gd name="connsiteX1" fmla="*/ 1110615 w 2480310"/>
                  <a:gd name="connsiteY1" fmla="*/ 2466169 h 2483940"/>
                  <a:gd name="connsiteX2" fmla="*/ 1108710 w 2480310"/>
                  <a:gd name="connsiteY2" fmla="*/ 2466169 h 2483940"/>
                  <a:gd name="connsiteX3" fmla="*/ 1083945 w 2480310"/>
                  <a:gd name="connsiteY3" fmla="*/ 2463312 h 2483940"/>
                  <a:gd name="connsiteX4" fmla="*/ 947931 w 2480310"/>
                  <a:gd name="connsiteY4" fmla="*/ 2446896 h 2483940"/>
                  <a:gd name="connsiteX5" fmla="*/ 968692 w 2480310"/>
                  <a:gd name="connsiteY5" fmla="*/ 2449977 h 2483940"/>
                  <a:gd name="connsiteX6" fmla="*/ 949642 w 2480310"/>
                  <a:gd name="connsiteY6" fmla="*/ 2448072 h 2483940"/>
                  <a:gd name="connsiteX7" fmla="*/ 947931 w 2480310"/>
                  <a:gd name="connsiteY7" fmla="*/ 2446896 h 2483940"/>
                  <a:gd name="connsiteX8" fmla="*/ 1617344 w 2480310"/>
                  <a:gd name="connsiteY8" fmla="*/ 2426165 h 2483940"/>
                  <a:gd name="connsiteX9" fmla="*/ 1555432 w 2480310"/>
                  <a:gd name="connsiteY9" fmla="*/ 2441405 h 2483940"/>
                  <a:gd name="connsiteX10" fmla="*/ 1617344 w 2480310"/>
                  <a:gd name="connsiteY10" fmla="*/ 2426165 h 2483940"/>
                  <a:gd name="connsiteX11" fmla="*/ 1641487 w 2480310"/>
                  <a:gd name="connsiteY11" fmla="*/ 2384177 h 2483940"/>
                  <a:gd name="connsiteX12" fmla="*/ 1603660 w 2480310"/>
                  <a:gd name="connsiteY12" fmla="*/ 2398022 h 2483940"/>
                  <a:gd name="connsiteX13" fmla="*/ 1514788 w 2480310"/>
                  <a:gd name="connsiteY13" fmla="*/ 2420874 h 2483940"/>
                  <a:gd name="connsiteX14" fmla="*/ 1510962 w 2480310"/>
                  <a:gd name="connsiteY14" fmla="*/ 2423292 h 2483940"/>
                  <a:gd name="connsiteX15" fmla="*/ 1489709 w 2480310"/>
                  <a:gd name="connsiteY15" fmla="*/ 2429974 h 2483940"/>
                  <a:gd name="connsiteX16" fmla="*/ 1550669 w 2480310"/>
                  <a:gd name="connsiteY16" fmla="*/ 2413782 h 2483940"/>
                  <a:gd name="connsiteX17" fmla="*/ 1589722 w 2480310"/>
                  <a:gd name="connsiteY17" fmla="*/ 2406162 h 2483940"/>
                  <a:gd name="connsiteX18" fmla="*/ 1625917 w 2480310"/>
                  <a:gd name="connsiteY18" fmla="*/ 2392827 h 2483940"/>
                  <a:gd name="connsiteX19" fmla="*/ 822070 w 2480310"/>
                  <a:gd name="connsiteY19" fmla="*/ 2377356 h 2483940"/>
                  <a:gd name="connsiteX20" fmla="*/ 821412 w 2480310"/>
                  <a:gd name="connsiteY20" fmla="*/ 2377706 h 2483940"/>
                  <a:gd name="connsiteX21" fmla="*/ 828674 w 2480310"/>
                  <a:gd name="connsiteY21" fmla="*/ 2389017 h 2483940"/>
                  <a:gd name="connsiteX22" fmla="*/ 904874 w 2480310"/>
                  <a:gd name="connsiteY22" fmla="*/ 2405209 h 2483940"/>
                  <a:gd name="connsiteX23" fmla="*/ 912021 w 2480310"/>
                  <a:gd name="connsiteY23" fmla="*/ 2406539 h 2483940"/>
                  <a:gd name="connsiteX24" fmla="*/ 559117 w 2480310"/>
                  <a:gd name="connsiteY24" fmla="*/ 2270907 h 2483940"/>
                  <a:gd name="connsiteX25" fmla="*/ 568533 w 2480310"/>
                  <a:gd name="connsiteY25" fmla="*/ 2276766 h 2483940"/>
                  <a:gd name="connsiteX26" fmla="*/ 568523 w 2480310"/>
                  <a:gd name="connsiteY26" fmla="*/ 2276860 h 2483940"/>
                  <a:gd name="connsiteX27" fmla="*/ 559117 w 2480310"/>
                  <a:gd name="connsiteY27" fmla="*/ 2270907 h 2483940"/>
                  <a:gd name="connsiteX28" fmla="*/ 561166 w 2480310"/>
                  <a:gd name="connsiteY28" fmla="*/ 2245663 h 2483940"/>
                  <a:gd name="connsiteX29" fmla="*/ 581025 w 2480310"/>
                  <a:gd name="connsiteY29" fmla="*/ 2260430 h 2483940"/>
                  <a:gd name="connsiteX30" fmla="*/ 606157 w 2480310"/>
                  <a:gd name="connsiteY30" fmla="*/ 2272996 h 2483940"/>
                  <a:gd name="connsiteX31" fmla="*/ 2125027 w 2480310"/>
                  <a:gd name="connsiteY31" fmla="*/ 2079454 h 2483940"/>
                  <a:gd name="connsiteX32" fmla="*/ 2110635 w 2480310"/>
                  <a:gd name="connsiteY32" fmla="*/ 2091226 h 2483940"/>
                  <a:gd name="connsiteX33" fmla="*/ 2107125 w 2480310"/>
                  <a:gd name="connsiteY33" fmla="*/ 2091433 h 2483940"/>
                  <a:gd name="connsiteX34" fmla="*/ 2103211 w 2480310"/>
                  <a:gd name="connsiteY34" fmla="*/ 2095739 h 2483940"/>
                  <a:gd name="connsiteX35" fmla="*/ 1922773 w 2480310"/>
                  <a:gd name="connsiteY35" fmla="*/ 2244615 h 2483940"/>
                  <a:gd name="connsiteX36" fmla="*/ 1901057 w 2480310"/>
                  <a:gd name="connsiteY36" fmla="*/ 2257808 h 2483940"/>
                  <a:gd name="connsiteX37" fmla="*/ 1882139 w 2480310"/>
                  <a:gd name="connsiteY37" fmla="*/ 2278527 h 2483940"/>
                  <a:gd name="connsiteX38" fmla="*/ 1905952 w 2480310"/>
                  <a:gd name="connsiteY38" fmla="*/ 2261382 h 2483940"/>
                  <a:gd name="connsiteX39" fmla="*/ 1898332 w 2480310"/>
                  <a:gd name="connsiteY39" fmla="*/ 2272812 h 2483940"/>
                  <a:gd name="connsiteX40" fmla="*/ 1880234 w 2480310"/>
                  <a:gd name="connsiteY40" fmla="*/ 2286147 h 2483940"/>
                  <a:gd name="connsiteX41" fmla="*/ 1859279 w 2480310"/>
                  <a:gd name="connsiteY41" fmla="*/ 2299482 h 2483940"/>
                  <a:gd name="connsiteX42" fmla="*/ 1859279 w 2480310"/>
                  <a:gd name="connsiteY42" fmla="*/ 2306149 h 2483940"/>
                  <a:gd name="connsiteX43" fmla="*/ 1915477 w 2480310"/>
                  <a:gd name="connsiteY43" fmla="*/ 2269002 h 2483940"/>
                  <a:gd name="connsiteX44" fmla="*/ 1975484 w 2480310"/>
                  <a:gd name="connsiteY44" fmla="*/ 2226139 h 2483940"/>
                  <a:gd name="connsiteX45" fmla="*/ 1973579 w 2480310"/>
                  <a:gd name="connsiteY45" fmla="*/ 2232807 h 2483940"/>
                  <a:gd name="connsiteX46" fmla="*/ 1994534 w 2480310"/>
                  <a:gd name="connsiteY46" fmla="*/ 2214709 h 2483940"/>
                  <a:gd name="connsiteX47" fmla="*/ 2010727 w 2480310"/>
                  <a:gd name="connsiteY47" fmla="*/ 2197564 h 2483940"/>
                  <a:gd name="connsiteX48" fmla="*/ 2025967 w 2480310"/>
                  <a:gd name="connsiteY48" fmla="*/ 2181372 h 2483940"/>
                  <a:gd name="connsiteX49" fmla="*/ 2040254 w 2480310"/>
                  <a:gd name="connsiteY49" fmla="*/ 2164227 h 2483940"/>
                  <a:gd name="connsiteX50" fmla="*/ 2125027 w 2480310"/>
                  <a:gd name="connsiteY50" fmla="*/ 2079454 h 2483940"/>
                  <a:gd name="connsiteX51" fmla="*/ 261750 w 2480310"/>
                  <a:gd name="connsiteY51" fmla="*/ 1957590 h 2483940"/>
                  <a:gd name="connsiteX52" fmla="*/ 266700 w 2480310"/>
                  <a:gd name="connsiteY52" fmla="*/ 1965155 h 2483940"/>
                  <a:gd name="connsiteX53" fmla="*/ 267353 w 2480310"/>
                  <a:gd name="connsiteY53" fmla="*/ 1965083 h 2483940"/>
                  <a:gd name="connsiteX54" fmla="*/ 194310 w 2480310"/>
                  <a:gd name="connsiteY54" fmla="*/ 1887050 h 2483940"/>
                  <a:gd name="connsiteX55" fmla="*/ 196810 w 2480310"/>
                  <a:gd name="connsiteY55" fmla="*/ 1887914 h 2483940"/>
                  <a:gd name="connsiteX56" fmla="*/ 212349 w 2480310"/>
                  <a:gd name="connsiteY56" fmla="*/ 1912516 h 2483940"/>
                  <a:gd name="connsiteX57" fmla="*/ 146686 w 2480310"/>
                  <a:gd name="connsiteY57" fmla="*/ 1768337 h 2483940"/>
                  <a:gd name="connsiteX58" fmla="*/ 147637 w 2480310"/>
                  <a:gd name="connsiteY58" fmla="*/ 1772750 h 2483940"/>
                  <a:gd name="connsiteX59" fmla="*/ 156210 w 2480310"/>
                  <a:gd name="connsiteY59" fmla="*/ 1803230 h 2483940"/>
                  <a:gd name="connsiteX60" fmla="*/ 182880 w 2480310"/>
                  <a:gd name="connsiteY60" fmla="*/ 1838472 h 2483940"/>
                  <a:gd name="connsiteX61" fmla="*/ 187237 w 2480310"/>
                  <a:gd name="connsiteY61" fmla="*/ 1844702 h 2483940"/>
                  <a:gd name="connsiteX62" fmla="*/ 169058 w 2480310"/>
                  <a:gd name="connsiteY62" fmla="*/ 1814778 h 2483940"/>
                  <a:gd name="connsiteX63" fmla="*/ 2396212 w 2480310"/>
                  <a:gd name="connsiteY63" fmla="*/ 1621548 h 2483940"/>
                  <a:gd name="connsiteX64" fmla="*/ 2379554 w 2480310"/>
                  <a:gd name="connsiteY64" fmla="*/ 1667061 h 2483940"/>
                  <a:gd name="connsiteX65" fmla="*/ 2379225 w 2480310"/>
                  <a:gd name="connsiteY65" fmla="*/ 1670118 h 2483940"/>
                  <a:gd name="connsiteX66" fmla="*/ 2388869 w 2480310"/>
                  <a:gd name="connsiteY66" fmla="*/ 1655592 h 2483940"/>
                  <a:gd name="connsiteX67" fmla="*/ 26670 w 2480310"/>
                  <a:gd name="connsiteY67" fmla="*/ 1472712 h 2483940"/>
                  <a:gd name="connsiteX68" fmla="*/ 33337 w 2480310"/>
                  <a:gd name="connsiteY68" fmla="*/ 1491762 h 2483940"/>
                  <a:gd name="connsiteX69" fmla="*/ 26670 w 2480310"/>
                  <a:gd name="connsiteY69" fmla="*/ 1472712 h 2483940"/>
                  <a:gd name="connsiteX70" fmla="*/ 25360 w 2480310"/>
                  <a:gd name="connsiteY70" fmla="*/ 1468188 h 2483940"/>
                  <a:gd name="connsiteX71" fmla="*/ 26670 w 2480310"/>
                  <a:gd name="connsiteY71" fmla="*/ 1471760 h 2483940"/>
                  <a:gd name="connsiteX72" fmla="*/ 24765 w 2480310"/>
                  <a:gd name="connsiteY72" fmla="*/ 1468902 h 2483940"/>
                  <a:gd name="connsiteX73" fmla="*/ 25360 w 2480310"/>
                  <a:gd name="connsiteY73" fmla="*/ 1468188 h 2483940"/>
                  <a:gd name="connsiteX74" fmla="*/ 31432 w 2480310"/>
                  <a:gd name="connsiteY74" fmla="*/ 1442232 h 2483940"/>
                  <a:gd name="connsiteX75" fmla="*/ 41910 w 2480310"/>
                  <a:gd name="connsiteY75" fmla="*/ 1485095 h 2483940"/>
                  <a:gd name="connsiteX76" fmla="*/ 54292 w 2480310"/>
                  <a:gd name="connsiteY76" fmla="*/ 1517480 h 2483940"/>
                  <a:gd name="connsiteX77" fmla="*/ 52387 w 2480310"/>
                  <a:gd name="connsiteY77" fmla="*/ 1515575 h 2483940"/>
                  <a:gd name="connsiteX78" fmla="*/ 80010 w 2480310"/>
                  <a:gd name="connsiteY78" fmla="*/ 1609872 h 2483940"/>
                  <a:gd name="connsiteX79" fmla="*/ 75247 w 2480310"/>
                  <a:gd name="connsiteY79" fmla="*/ 1597490 h 2483940"/>
                  <a:gd name="connsiteX80" fmla="*/ 85725 w 2480310"/>
                  <a:gd name="connsiteY80" fmla="*/ 1648925 h 2483940"/>
                  <a:gd name="connsiteX81" fmla="*/ 103822 w 2480310"/>
                  <a:gd name="connsiteY81" fmla="*/ 1694645 h 2483940"/>
                  <a:gd name="connsiteX82" fmla="*/ 118110 w 2480310"/>
                  <a:gd name="connsiteY82" fmla="*/ 1714647 h 2483940"/>
                  <a:gd name="connsiteX83" fmla="*/ 114300 w 2480310"/>
                  <a:gd name="connsiteY83" fmla="*/ 1706075 h 2483940"/>
                  <a:gd name="connsiteX84" fmla="*/ 132383 w 2480310"/>
                  <a:gd name="connsiteY84" fmla="*/ 1739695 h 2483940"/>
                  <a:gd name="connsiteX85" fmla="*/ 133078 w 2480310"/>
                  <a:gd name="connsiteY85" fmla="*/ 1740088 h 2483940"/>
                  <a:gd name="connsiteX86" fmla="*/ 117718 w 2480310"/>
                  <a:gd name="connsiteY86" fmla="*/ 1708203 h 2483940"/>
                  <a:gd name="connsiteX87" fmla="*/ 46677 w 2480310"/>
                  <a:gd name="connsiteY87" fmla="*/ 1479346 h 2483940"/>
                  <a:gd name="connsiteX88" fmla="*/ 42483 w 2480310"/>
                  <a:gd name="connsiteY88" fmla="*/ 1451864 h 2483940"/>
                  <a:gd name="connsiteX89" fmla="*/ 40957 w 2480310"/>
                  <a:gd name="connsiteY89" fmla="*/ 1447947 h 2483940"/>
                  <a:gd name="connsiteX90" fmla="*/ 31432 w 2480310"/>
                  <a:gd name="connsiteY90" fmla="*/ 1442232 h 2483940"/>
                  <a:gd name="connsiteX91" fmla="*/ 2480310 w 2480310"/>
                  <a:gd name="connsiteY91" fmla="*/ 1233635 h 2483940"/>
                  <a:gd name="connsiteX92" fmla="*/ 2475547 w 2480310"/>
                  <a:gd name="connsiteY92" fmla="*/ 1288880 h 2483940"/>
                  <a:gd name="connsiteX93" fmla="*/ 2480310 w 2480310"/>
                  <a:gd name="connsiteY93" fmla="*/ 1233635 h 2483940"/>
                  <a:gd name="connsiteX94" fmla="*/ 40005 w 2480310"/>
                  <a:gd name="connsiteY94" fmla="*/ 952647 h 2483940"/>
                  <a:gd name="connsiteX95" fmla="*/ 32385 w 2480310"/>
                  <a:gd name="connsiteY95" fmla="*/ 989795 h 2483940"/>
                  <a:gd name="connsiteX96" fmla="*/ 27622 w 2480310"/>
                  <a:gd name="connsiteY96" fmla="*/ 1025990 h 2483940"/>
                  <a:gd name="connsiteX97" fmla="*/ 20955 w 2480310"/>
                  <a:gd name="connsiteY97" fmla="*/ 1095522 h 2483940"/>
                  <a:gd name="connsiteX98" fmla="*/ 20002 w 2480310"/>
                  <a:gd name="connsiteY98" fmla="*/ 1112667 h 2483940"/>
                  <a:gd name="connsiteX99" fmla="*/ 19050 w 2480310"/>
                  <a:gd name="connsiteY99" fmla="*/ 1129812 h 2483940"/>
                  <a:gd name="connsiteX100" fmla="*/ 17145 w 2480310"/>
                  <a:gd name="connsiteY100" fmla="*/ 1164102 h 2483940"/>
                  <a:gd name="connsiteX101" fmla="*/ 15240 w 2480310"/>
                  <a:gd name="connsiteY101" fmla="*/ 1236492 h 2483940"/>
                  <a:gd name="connsiteX102" fmla="*/ 20002 w 2480310"/>
                  <a:gd name="connsiteY102" fmla="*/ 1219347 h 2483940"/>
                  <a:gd name="connsiteX103" fmla="*/ 20002 w 2480310"/>
                  <a:gd name="connsiteY103" fmla="*/ 1296500 h 2483940"/>
                  <a:gd name="connsiteX104" fmla="*/ 24765 w 2480310"/>
                  <a:gd name="connsiteY104" fmla="*/ 1342220 h 2483940"/>
                  <a:gd name="connsiteX105" fmla="*/ 25717 w 2480310"/>
                  <a:gd name="connsiteY105" fmla="*/ 1360317 h 2483940"/>
                  <a:gd name="connsiteX106" fmla="*/ 24765 w 2480310"/>
                  <a:gd name="connsiteY106" fmla="*/ 1372700 h 2483940"/>
                  <a:gd name="connsiteX107" fmla="*/ 31909 w 2480310"/>
                  <a:gd name="connsiteY107" fmla="*/ 1384606 h 2483940"/>
                  <a:gd name="connsiteX108" fmla="*/ 32500 w 2480310"/>
                  <a:gd name="connsiteY108" fmla="*/ 1386455 h 2483940"/>
                  <a:gd name="connsiteX109" fmla="*/ 28202 w 2480310"/>
                  <a:gd name="connsiteY109" fmla="*/ 1358291 h 2483940"/>
                  <a:gd name="connsiteX110" fmla="*/ 21907 w 2480310"/>
                  <a:gd name="connsiteY110" fmla="*/ 1233635 h 2483940"/>
                  <a:gd name="connsiteX111" fmla="*/ 28202 w 2480310"/>
                  <a:gd name="connsiteY111" fmla="*/ 1108979 h 2483940"/>
                  <a:gd name="connsiteX112" fmla="*/ 44706 w 2480310"/>
                  <a:gd name="connsiteY112" fmla="*/ 1000837 h 2483940"/>
                  <a:gd name="connsiteX113" fmla="*/ 43696 w 2480310"/>
                  <a:gd name="connsiteY113" fmla="*/ 999439 h 2483940"/>
                  <a:gd name="connsiteX114" fmla="*/ 28575 w 2480310"/>
                  <a:gd name="connsiteY114" fmla="*/ 1050755 h 2483940"/>
                  <a:gd name="connsiteX115" fmla="*/ 37147 w 2480310"/>
                  <a:gd name="connsiteY115" fmla="*/ 990747 h 2483940"/>
                  <a:gd name="connsiteX116" fmla="*/ 40005 w 2480310"/>
                  <a:gd name="connsiteY116" fmla="*/ 952647 h 2483940"/>
                  <a:gd name="connsiteX117" fmla="*/ 195382 w 2480310"/>
                  <a:gd name="connsiteY117" fmla="*/ 603199 h 2483940"/>
                  <a:gd name="connsiteX118" fmla="*/ 184785 w 2480310"/>
                  <a:gd name="connsiteY118" fmla="*/ 615462 h 2483940"/>
                  <a:gd name="connsiteX119" fmla="*/ 150495 w 2480310"/>
                  <a:gd name="connsiteY119" fmla="*/ 672612 h 2483940"/>
                  <a:gd name="connsiteX120" fmla="*/ 121920 w 2480310"/>
                  <a:gd name="connsiteY120" fmla="*/ 739287 h 2483940"/>
                  <a:gd name="connsiteX121" fmla="*/ 133350 w 2480310"/>
                  <a:gd name="connsiteY121" fmla="*/ 706902 h 2483940"/>
                  <a:gd name="connsiteX122" fmla="*/ 103822 w 2480310"/>
                  <a:gd name="connsiteY122" fmla="*/ 781197 h 2483940"/>
                  <a:gd name="connsiteX123" fmla="*/ 88582 w 2480310"/>
                  <a:gd name="connsiteY123" fmla="*/ 819297 h 2483940"/>
                  <a:gd name="connsiteX124" fmla="*/ 75247 w 2480310"/>
                  <a:gd name="connsiteY124" fmla="*/ 856445 h 2483940"/>
                  <a:gd name="connsiteX125" fmla="*/ 63817 w 2480310"/>
                  <a:gd name="connsiteY125" fmla="*/ 892640 h 2483940"/>
                  <a:gd name="connsiteX126" fmla="*/ 54292 w 2480310"/>
                  <a:gd name="connsiteY126" fmla="*/ 926930 h 2483940"/>
                  <a:gd name="connsiteX127" fmla="*/ 44767 w 2480310"/>
                  <a:gd name="connsiteY127" fmla="*/ 985985 h 2483940"/>
                  <a:gd name="connsiteX128" fmla="*/ 54292 w 2480310"/>
                  <a:gd name="connsiteY128" fmla="*/ 935502 h 2483940"/>
                  <a:gd name="connsiteX129" fmla="*/ 55870 w 2480310"/>
                  <a:gd name="connsiteY129" fmla="*/ 944908 h 2483940"/>
                  <a:gd name="connsiteX130" fmla="*/ 57372 w 2480310"/>
                  <a:gd name="connsiteY130" fmla="*/ 946330 h 2483940"/>
                  <a:gd name="connsiteX131" fmla="*/ 76720 w 2480310"/>
                  <a:gd name="connsiteY131" fmla="*/ 871082 h 2483940"/>
                  <a:gd name="connsiteX132" fmla="*/ 169058 w 2480310"/>
                  <a:gd name="connsiteY132" fmla="*/ 652492 h 2483940"/>
                  <a:gd name="connsiteX133" fmla="*/ 195295 w 2480310"/>
                  <a:gd name="connsiteY133" fmla="*/ 609304 h 2483940"/>
                  <a:gd name="connsiteX134" fmla="*/ 310236 w 2480310"/>
                  <a:gd name="connsiteY134" fmla="*/ 447193 h 2483940"/>
                  <a:gd name="connsiteX135" fmla="*/ 297180 w 2480310"/>
                  <a:gd name="connsiteY135" fmla="*/ 457347 h 2483940"/>
                  <a:gd name="connsiteX136" fmla="*/ 276225 w 2480310"/>
                  <a:gd name="connsiteY136" fmla="*/ 478302 h 2483940"/>
                  <a:gd name="connsiteX137" fmla="*/ 253365 w 2480310"/>
                  <a:gd name="connsiteY137" fmla="*/ 504020 h 2483940"/>
                  <a:gd name="connsiteX138" fmla="*/ 231457 w 2480310"/>
                  <a:gd name="connsiteY138" fmla="*/ 531642 h 2483940"/>
                  <a:gd name="connsiteX139" fmla="*/ 207645 w 2480310"/>
                  <a:gd name="connsiteY139" fmla="*/ 582125 h 2483940"/>
                  <a:gd name="connsiteX140" fmla="*/ 200977 w 2480310"/>
                  <a:gd name="connsiteY140" fmla="*/ 589745 h 2483940"/>
                  <a:gd name="connsiteX141" fmla="*/ 204192 w 2480310"/>
                  <a:gd name="connsiteY141" fmla="*/ 593555 h 2483940"/>
                  <a:gd name="connsiteX142" fmla="*/ 204874 w 2480310"/>
                  <a:gd name="connsiteY142" fmla="*/ 593537 h 2483940"/>
                  <a:gd name="connsiteX143" fmla="*/ 230058 w 2480310"/>
                  <a:gd name="connsiteY143" fmla="*/ 552083 h 2483940"/>
                  <a:gd name="connsiteX144" fmla="*/ 227647 w 2480310"/>
                  <a:gd name="connsiteY144" fmla="*/ 551644 h 2483940"/>
                  <a:gd name="connsiteX145" fmla="*/ 241935 w 2480310"/>
                  <a:gd name="connsiteY145" fmla="*/ 527832 h 2483940"/>
                  <a:gd name="connsiteX146" fmla="*/ 241935 w 2480310"/>
                  <a:gd name="connsiteY146" fmla="*/ 536178 h 2483940"/>
                  <a:gd name="connsiteX147" fmla="*/ 300313 w 2480310"/>
                  <a:gd name="connsiteY147" fmla="*/ 458111 h 2483940"/>
                  <a:gd name="connsiteX148" fmla="*/ 423862 w 2480310"/>
                  <a:gd name="connsiteY148" fmla="*/ 316377 h 2483940"/>
                  <a:gd name="connsiteX149" fmla="*/ 399097 w 2480310"/>
                  <a:gd name="connsiteY149" fmla="*/ 340190 h 2483940"/>
                  <a:gd name="connsiteX150" fmla="*/ 374332 w 2480310"/>
                  <a:gd name="connsiteY150" fmla="*/ 364002 h 2483940"/>
                  <a:gd name="connsiteX151" fmla="*/ 378142 w 2480310"/>
                  <a:gd name="connsiteY151" fmla="*/ 349715 h 2483940"/>
                  <a:gd name="connsiteX152" fmla="*/ 355282 w 2480310"/>
                  <a:gd name="connsiteY152" fmla="*/ 377337 h 2483940"/>
                  <a:gd name="connsiteX153" fmla="*/ 352425 w 2480310"/>
                  <a:gd name="connsiteY153" fmla="*/ 388767 h 2483940"/>
                  <a:gd name="connsiteX154" fmla="*/ 345757 w 2480310"/>
                  <a:gd name="connsiteY154" fmla="*/ 404007 h 2483940"/>
                  <a:gd name="connsiteX155" fmla="*/ 334328 w 2480310"/>
                  <a:gd name="connsiteY155" fmla="*/ 419366 h 2483940"/>
                  <a:gd name="connsiteX156" fmla="*/ 324326 w 2480310"/>
                  <a:gd name="connsiteY156" fmla="*/ 431690 h 2483940"/>
                  <a:gd name="connsiteX157" fmla="*/ 378909 w 2480310"/>
                  <a:gd name="connsiteY157" fmla="*/ 371634 h 2483940"/>
                  <a:gd name="connsiteX158" fmla="*/ 379214 w 2480310"/>
                  <a:gd name="connsiteY158" fmla="*/ 369360 h 2483940"/>
                  <a:gd name="connsiteX159" fmla="*/ 392430 w 2480310"/>
                  <a:gd name="connsiteY159" fmla="*/ 353525 h 2483940"/>
                  <a:gd name="connsiteX160" fmla="*/ 423862 w 2480310"/>
                  <a:gd name="connsiteY160" fmla="*/ 316377 h 2483940"/>
                  <a:gd name="connsiteX161" fmla="*/ 681037 w 2480310"/>
                  <a:gd name="connsiteY161" fmla="*/ 132545 h 2483940"/>
                  <a:gd name="connsiteX162" fmla="*/ 669609 w 2480310"/>
                  <a:gd name="connsiteY162" fmla="*/ 142069 h 2483940"/>
                  <a:gd name="connsiteX163" fmla="*/ 673417 w 2480310"/>
                  <a:gd name="connsiteY163" fmla="*/ 141117 h 2483940"/>
                  <a:gd name="connsiteX164" fmla="*/ 666750 w 2480310"/>
                  <a:gd name="connsiteY164" fmla="*/ 144927 h 2483940"/>
                  <a:gd name="connsiteX165" fmla="*/ 669606 w 2480310"/>
                  <a:gd name="connsiteY165" fmla="*/ 142070 h 2483940"/>
                  <a:gd name="connsiteX166" fmla="*/ 666035 w 2480310"/>
                  <a:gd name="connsiteY166" fmla="*/ 142308 h 2483940"/>
                  <a:gd name="connsiteX167" fmla="*/ 681037 w 2480310"/>
                  <a:gd name="connsiteY167" fmla="*/ 132545 h 2483940"/>
                  <a:gd name="connsiteX168" fmla="*/ 1563171 w 2480310"/>
                  <a:gd name="connsiteY168" fmla="*/ 55035 h 2483940"/>
                  <a:gd name="connsiteX169" fmla="*/ 1564957 w 2480310"/>
                  <a:gd name="connsiteY169" fmla="*/ 59202 h 2483940"/>
                  <a:gd name="connsiteX170" fmla="*/ 1557542 w 2480310"/>
                  <a:gd name="connsiteY170" fmla="*/ 57283 h 2483940"/>
                  <a:gd name="connsiteX171" fmla="*/ 1666237 w 2480310"/>
                  <a:gd name="connsiteY171" fmla="*/ 90604 h 2483940"/>
                  <a:gd name="connsiteX172" fmla="*/ 1715320 w 2480310"/>
                  <a:gd name="connsiteY172" fmla="*/ 112183 h 2483940"/>
                  <a:gd name="connsiteX173" fmla="*/ 1714500 w 2480310"/>
                  <a:gd name="connsiteY173" fmla="*/ 111589 h 2483940"/>
                  <a:gd name="connsiteX174" fmla="*/ 1659255 w 2480310"/>
                  <a:gd name="connsiteY174" fmla="*/ 84919 h 2483940"/>
                  <a:gd name="connsiteX175" fmla="*/ 1628775 w 2480310"/>
                  <a:gd name="connsiteY175" fmla="*/ 76347 h 2483940"/>
                  <a:gd name="connsiteX176" fmla="*/ 1590675 w 2480310"/>
                  <a:gd name="connsiteY176" fmla="*/ 63012 h 2483940"/>
                  <a:gd name="connsiteX177" fmla="*/ 1563171 w 2480310"/>
                  <a:gd name="connsiteY177" fmla="*/ 55035 h 2483940"/>
                  <a:gd name="connsiteX178" fmla="*/ 1439551 w 2480310"/>
                  <a:gd name="connsiteY178" fmla="*/ 32509 h 2483940"/>
                  <a:gd name="connsiteX179" fmla="*/ 1530415 w 2480310"/>
                  <a:gd name="connsiteY179" fmla="*/ 48967 h 2483940"/>
                  <a:gd name="connsiteX180" fmla="*/ 1532077 w 2480310"/>
                  <a:gd name="connsiteY180" fmla="*/ 49476 h 2483940"/>
                  <a:gd name="connsiteX181" fmla="*/ 1534596 w 2480310"/>
                  <a:gd name="connsiteY181" fmla="*/ 48367 h 2483940"/>
                  <a:gd name="connsiteX182" fmla="*/ 1521142 w 2480310"/>
                  <a:gd name="connsiteY182" fmla="*/ 42057 h 2483940"/>
                  <a:gd name="connsiteX183" fmla="*/ 1483995 w 2480310"/>
                  <a:gd name="connsiteY183" fmla="*/ 34437 h 2483940"/>
                  <a:gd name="connsiteX184" fmla="*/ 1460182 w 2480310"/>
                  <a:gd name="connsiteY184" fmla="*/ 32532 h 2483940"/>
                  <a:gd name="connsiteX185" fmla="*/ 1440180 w 2480310"/>
                  <a:gd name="connsiteY185" fmla="*/ 32532 h 2483940"/>
                  <a:gd name="connsiteX186" fmla="*/ 1390072 w 2480310"/>
                  <a:gd name="connsiteY186" fmla="*/ 23547 h 2483940"/>
                  <a:gd name="connsiteX187" fmla="*/ 1413055 w 2480310"/>
                  <a:gd name="connsiteY187" fmla="*/ 27710 h 2483940"/>
                  <a:gd name="connsiteX188" fmla="*/ 1413034 w 2480310"/>
                  <a:gd name="connsiteY188" fmla="*/ 27650 h 2483940"/>
                  <a:gd name="connsiteX189" fmla="*/ 1405622 w 2480310"/>
                  <a:gd name="connsiteY189" fmla="*/ 25552 h 2483940"/>
                  <a:gd name="connsiteX190" fmla="*/ 1385887 w 2480310"/>
                  <a:gd name="connsiteY190" fmla="*/ 23007 h 2483940"/>
                  <a:gd name="connsiteX191" fmla="*/ 1385311 w 2480310"/>
                  <a:gd name="connsiteY191" fmla="*/ 23055 h 2483940"/>
                  <a:gd name="connsiteX192" fmla="*/ 1387079 w 2480310"/>
                  <a:gd name="connsiteY192" fmla="*/ 23161 h 2483940"/>
                  <a:gd name="connsiteX193" fmla="*/ 1334810 w 2480310"/>
                  <a:gd name="connsiteY193" fmla="*/ 17530 h 2483940"/>
                  <a:gd name="connsiteX194" fmla="*/ 1323022 w 2480310"/>
                  <a:gd name="connsiteY194" fmla="*/ 18244 h 2483940"/>
                  <a:gd name="connsiteX195" fmla="*/ 1314170 w 2480310"/>
                  <a:gd name="connsiteY195" fmla="*/ 18803 h 2483940"/>
                  <a:gd name="connsiteX196" fmla="*/ 1358223 w 2480310"/>
                  <a:gd name="connsiteY196" fmla="*/ 21436 h 2483940"/>
                  <a:gd name="connsiteX197" fmla="*/ 1360170 w 2480310"/>
                  <a:gd name="connsiteY197" fmla="*/ 21102 h 2483940"/>
                  <a:gd name="connsiteX198" fmla="*/ 1334810 w 2480310"/>
                  <a:gd name="connsiteY198" fmla="*/ 17530 h 2483940"/>
                  <a:gd name="connsiteX199" fmla="*/ 1164063 w 2480310"/>
                  <a:gd name="connsiteY199" fmla="*/ 6261 h 2483940"/>
                  <a:gd name="connsiteX200" fmla="*/ 1160145 w 2480310"/>
                  <a:gd name="connsiteY200" fmla="*/ 12530 h 2483940"/>
                  <a:gd name="connsiteX201" fmla="*/ 1091565 w 2480310"/>
                  <a:gd name="connsiteY201" fmla="*/ 17292 h 2483940"/>
                  <a:gd name="connsiteX202" fmla="*/ 1057275 w 2480310"/>
                  <a:gd name="connsiteY202" fmla="*/ 23007 h 2483940"/>
                  <a:gd name="connsiteX203" fmla="*/ 1022985 w 2480310"/>
                  <a:gd name="connsiteY203" fmla="*/ 30627 h 2483940"/>
                  <a:gd name="connsiteX204" fmla="*/ 988695 w 2480310"/>
                  <a:gd name="connsiteY204" fmla="*/ 38247 h 2483940"/>
                  <a:gd name="connsiteX205" fmla="*/ 954405 w 2480310"/>
                  <a:gd name="connsiteY205" fmla="*/ 46820 h 2483940"/>
                  <a:gd name="connsiteX206" fmla="*/ 937260 w 2480310"/>
                  <a:gd name="connsiteY206" fmla="*/ 50630 h 2483940"/>
                  <a:gd name="connsiteX207" fmla="*/ 920115 w 2480310"/>
                  <a:gd name="connsiteY207" fmla="*/ 55392 h 2483940"/>
                  <a:gd name="connsiteX208" fmla="*/ 884872 w 2480310"/>
                  <a:gd name="connsiteY208" fmla="*/ 63012 h 2483940"/>
                  <a:gd name="connsiteX209" fmla="*/ 883920 w 2480310"/>
                  <a:gd name="connsiteY209" fmla="*/ 55392 h 2483940"/>
                  <a:gd name="connsiteX210" fmla="*/ 827722 w 2480310"/>
                  <a:gd name="connsiteY210" fmla="*/ 78252 h 2483940"/>
                  <a:gd name="connsiteX211" fmla="*/ 763905 w 2480310"/>
                  <a:gd name="connsiteY211" fmla="*/ 107780 h 2483940"/>
                  <a:gd name="connsiteX212" fmla="*/ 763905 w 2480310"/>
                  <a:gd name="connsiteY212" fmla="*/ 103017 h 2483940"/>
                  <a:gd name="connsiteX213" fmla="*/ 716280 w 2480310"/>
                  <a:gd name="connsiteY213" fmla="*/ 121115 h 2483940"/>
                  <a:gd name="connsiteX214" fmla="*/ 677227 w 2480310"/>
                  <a:gd name="connsiteY214" fmla="*/ 145880 h 2483940"/>
                  <a:gd name="connsiteX215" fmla="*/ 651510 w 2480310"/>
                  <a:gd name="connsiteY215" fmla="*/ 161120 h 2483940"/>
                  <a:gd name="connsiteX216" fmla="*/ 624840 w 2480310"/>
                  <a:gd name="connsiteY216" fmla="*/ 178265 h 2483940"/>
                  <a:gd name="connsiteX217" fmla="*/ 571500 w 2480310"/>
                  <a:gd name="connsiteY217" fmla="*/ 212555 h 2483940"/>
                  <a:gd name="connsiteX218" fmla="*/ 530542 w 2480310"/>
                  <a:gd name="connsiteY218" fmla="*/ 239225 h 2483940"/>
                  <a:gd name="connsiteX219" fmla="*/ 551497 w 2480310"/>
                  <a:gd name="connsiteY219" fmla="*/ 223032 h 2483940"/>
                  <a:gd name="connsiteX220" fmla="*/ 575310 w 2480310"/>
                  <a:gd name="connsiteY220" fmla="*/ 206840 h 2483940"/>
                  <a:gd name="connsiteX221" fmla="*/ 611505 w 2480310"/>
                  <a:gd name="connsiteY221" fmla="*/ 180170 h 2483940"/>
                  <a:gd name="connsiteX222" fmla="*/ 579120 w 2480310"/>
                  <a:gd name="connsiteY222" fmla="*/ 201125 h 2483940"/>
                  <a:gd name="connsiteX223" fmla="*/ 541972 w 2480310"/>
                  <a:gd name="connsiteY223" fmla="*/ 224937 h 2483940"/>
                  <a:gd name="connsiteX224" fmla="*/ 507682 w 2480310"/>
                  <a:gd name="connsiteY224" fmla="*/ 249702 h 2483940"/>
                  <a:gd name="connsiteX225" fmla="*/ 483870 w 2480310"/>
                  <a:gd name="connsiteY225" fmla="*/ 271610 h 2483940"/>
                  <a:gd name="connsiteX226" fmla="*/ 487680 w 2480310"/>
                  <a:gd name="connsiteY226" fmla="*/ 269705 h 2483940"/>
                  <a:gd name="connsiteX227" fmla="*/ 401821 w 2480310"/>
                  <a:gd name="connsiteY227" fmla="*/ 348598 h 2483940"/>
                  <a:gd name="connsiteX228" fmla="*/ 394626 w 2480310"/>
                  <a:gd name="connsiteY228" fmla="*/ 357331 h 2483940"/>
                  <a:gd name="connsiteX229" fmla="*/ 465583 w 2480310"/>
                  <a:gd name="connsiteY229" fmla="*/ 292841 h 2483940"/>
                  <a:gd name="connsiteX230" fmla="*/ 1241107 w 2480310"/>
                  <a:gd name="connsiteY230" fmla="*/ 14435 h 2483940"/>
                  <a:gd name="connsiteX231" fmla="*/ 1288033 w 2480310"/>
                  <a:gd name="connsiteY231" fmla="*/ 17240 h 2483940"/>
                  <a:gd name="connsiteX232" fmla="*/ 1280160 w 2480310"/>
                  <a:gd name="connsiteY232" fmla="*/ 16339 h 2483940"/>
                  <a:gd name="connsiteX233" fmla="*/ 1303972 w 2480310"/>
                  <a:gd name="connsiteY233" fmla="*/ 14434 h 2483940"/>
                  <a:gd name="connsiteX234" fmla="*/ 1331595 w 2480310"/>
                  <a:gd name="connsiteY234" fmla="*/ 13482 h 2483940"/>
                  <a:gd name="connsiteX235" fmla="*/ 1362075 w 2480310"/>
                  <a:gd name="connsiteY235" fmla="*/ 9672 h 2483940"/>
                  <a:gd name="connsiteX236" fmla="*/ 1364932 w 2480310"/>
                  <a:gd name="connsiteY236" fmla="*/ 11577 h 2483940"/>
                  <a:gd name="connsiteX237" fmla="*/ 1421130 w 2480310"/>
                  <a:gd name="connsiteY237" fmla="*/ 17292 h 2483940"/>
                  <a:gd name="connsiteX238" fmla="*/ 1404937 w 2480310"/>
                  <a:gd name="connsiteY238" fmla="*/ 17292 h 2483940"/>
                  <a:gd name="connsiteX239" fmla="*/ 1428750 w 2480310"/>
                  <a:gd name="connsiteY239" fmla="*/ 21102 h 2483940"/>
                  <a:gd name="connsiteX240" fmla="*/ 1451610 w 2480310"/>
                  <a:gd name="connsiteY240" fmla="*/ 24912 h 2483940"/>
                  <a:gd name="connsiteX241" fmla="*/ 1496377 w 2480310"/>
                  <a:gd name="connsiteY241" fmla="*/ 30627 h 2483940"/>
                  <a:gd name="connsiteX242" fmla="*/ 1539240 w 2480310"/>
                  <a:gd name="connsiteY242" fmla="*/ 38247 h 2483940"/>
                  <a:gd name="connsiteX243" fmla="*/ 1580197 w 2480310"/>
                  <a:gd name="connsiteY243" fmla="*/ 52534 h 2483940"/>
                  <a:gd name="connsiteX244" fmla="*/ 1573530 w 2480310"/>
                  <a:gd name="connsiteY244" fmla="*/ 53487 h 2483940"/>
                  <a:gd name="connsiteX245" fmla="*/ 1605915 w 2480310"/>
                  <a:gd name="connsiteY245" fmla="*/ 63012 h 2483940"/>
                  <a:gd name="connsiteX246" fmla="*/ 1635442 w 2480310"/>
                  <a:gd name="connsiteY246" fmla="*/ 73489 h 2483940"/>
                  <a:gd name="connsiteX247" fmla="*/ 1665922 w 2480310"/>
                  <a:gd name="connsiteY247" fmla="*/ 83014 h 2483940"/>
                  <a:gd name="connsiteX248" fmla="*/ 1699260 w 2480310"/>
                  <a:gd name="connsiteY248" fmla="*/ 93492 h 2483940"/>
                  <a:gd name="connsiteX249" fmla="*/ 1724025 w 2480310"/>
                  <a:gd name="connsiteY249" fmla="*/ 112542 h 2483940"/>
                  <a:gd name="connsiteX250" fmla="*/ 1765935 w 2480310"/>
                  <a:gd name="connsiteY250" fmla="*/ 127782 h 2483940"/>
                  <a:gd name="connsiteX251" fmla="*/ 1806892 w 2480310"/>
                  <a:gd name="connsiteY251" fmla="*/ 144927 h 2483940"/>
                  <a:gd name="connsiteX252" fmla="*/ 1752719 w 2480310"/>
                  <a:gd name="connsiteY252" fmla="*/ 124567 h 2483940"/>
                  <a:gd name="connsiteX253" fmla="*/ 1734930 w 2480310"/>
                  <a:gd name="connsiteY253" fmla="*/ 120804 h 2483940"/>
                  <a:gd name="connsiteX254" fmla="*/ 1794814 w 2480310"/>
                  <a:gd name="connsiteY254" fmla="*/ 147132 h 2483940"/>
                  <a:gd name="connsiteX255" fmla="*/ 1874332 w 2480310"/>
                  <a:gd name="connsiteY255" fmla="*/ 195711 h 2483940"/>
                  <a:gd name="connsiteX256" fmla="*/ 1874519 w 2480310"/>
                  <a:gd name="connsiteY256" fmla="*/ 195409 h 2483940"/>
                  <a:gd name="connsiteX257" fmla="*/ 1791652 w 2480310"/>
                  <a:gd name="connsiteY257" fmla="*/ 144927 h 2483940"/>
                  <a:gd name="connsiteX258" fmla="*/ 1824037 w 2480310"/>
                  <a:gd name="connsiteY258" fmla="*/ 156357 h 2483940"/>
                  <a:gd name="connsiteX259" fmla="*/ 1847849 w 2480310"/>
                  <a:gd name="connsiteY259" fmla="*/ 167787 h 2483940"/>
                  <a:gd name="connsiteX260" fmla="*/ 1884997 w 2480310"/>
                  <a:gd name="connsiteY260" fmla="*/ 191599 h 2483940"/>
                  <a:gd name="connsiteX261" fmla="*/ 1925002 w 2480310"/>
                  <a:gd name="connsiteY261" fmla="*/ 221127 h 2483940"/>
                  <a:gd name="connsiteX262" fmla="*/ 1951672 w 2480310"/>
                  <a:gd name="connsiteY262" fmla="*/ 241129 h 2483940"/>
                  <a:gd name="connsiteX263" fmla="*/ 1985962 w 2480310"/>
                  <a:gd name="connsiteY263" fmla="*/ 264942 h 2483940"/>
                  <a:gd name="connsiteX264" fmla="*/ 1959214 w 2480310"/>
                  <a:gd name="connsiteY264" fmla="*/ 248632 h 2483940"/>
                  <a:gd name="connsiteX265" fmla="*/ 2018315 w 2480310"/>
                  <a:gd name="connsiteY265" fmla="*/ 295236 h 2483940"/>
                  <a:gd name="connsiteX266" fmla="*/ 2016442 w 2480310"/>
                  <a:gd name="connsiteY266" fmla="*/ 293517 h 2483940"/>
                  <a:gd name="connsiteX267" fmla="*/ 2023998 w 2480310"/>
                  <a:gd name="connsiteY267" fmla="*/ 299717 h 2483940"/>
                  <a:gd name="connsiteX268" fmla="*/ 2036213 w 2480310"/>
                  <a:gd name="connsiteY268" fmla="*/ 309349 h 2483940"/>
                  <a:gd name="connsiteX269" fmla="*/ 2039218 w 2480310"/>
                  <a:gd name="connsiteY269" fmla="*/ 312205 h 2483940"/>
                  <a:gd name="connsiteX270" fmla="*/ 2053589 w 2480310"/>
                  <a:gd name="connsiteY270" fmla="*/ 323997 h 2483940"/>
                  <a:gd name="connsiteX271" fmla="*/ 2060046 w 2480310"/>
                  <a:gd name="connsiteY271" fmla="*/ 332003 h 2483940"/>
                  <a:gd name="connsiteX272" fmla="*/ 2119054 w 2480310"/>
                  <a:gd name="connsiteY272" fmla="*/ 388093 h 2483940"/>
                  <a:gd name="connsiteX273" fmla="*/ 2095500 w 2480310"/>
                  <a:gd name="connsiteY273" fmla="*/ 363050 h 2483940"/>
                  <a:gd name="connsiteX274" fmla="*/ 2170747 w 2480310"/>
                  <a:gd name="connsiteY274" fmla="*/ 436392 h 2483940"/>
                  <a:gd name="connsiteX275" fmla="*/ 2166937 w 2480310"/>
                  <a:gd name="connsiteY275" fmla="*/ 442107 h 2483940"/>
                  <a:gd name="connsiteX276" fmla="*/ 2160015 w 2480310"/>
                  <a:gd name="connsiteY276" fmla="*/ 435999 h 2483940"/>
                  <a:gd name="connsiteX277" fmla="*/ 2196738 w 2480310"/>
                  <a:gd name="connsiteY277" fmla="*/ 479965 h 2483940"/>
                  <a:gd name="connsiteX278" fmla="*/ 2207894 w 2480310"/>
                  <a:gd name="connsiteY278" fmla="*/ 487827 h 2483940"/>
                  <a:gd name="connsiteX279" fmla="*/ 2226038 w 2480310"/>
                  <a:gd name="connsiteY279" fmla="*/ 515042 h 2483940"/>
                  <a:gd name="connsiteX280" fmla="*/ 2226802 w 2480310"/>
                  <a:gd name="connsiteY280" fmla="*/ 515958 h 2483940"/>
                  <a:gd name="connsiteX281" fmla="*/ 2229657 w 2480310"/>
                  <a:gd name="connsiteY281" fmla="*/ 520472 h 2483940"/>
                  <a:gd name="connsiteX282" fmla="*/ 2242184 w 2480310"/>
                  <a:gd name="connsiteY282" fmla="*/ 539262 h 2483940"/>
                  <a:gd name="connsiteX283" fmla="*/ 2236412 w 2480310"/>
                  <a:gd name="connsiteY283" fmla="*/ 531152 h 2483940"/>
                  <a:gd name="connsiteX284" fmla="*/ 2313156 w 2480310"/>
                  <a:gd name="connsiteY284" fmla="*/ 652492 h 2483940"/>
                  <a:gd name="connsiteX285" fmla="*/ 2348783 w 2480310"/>
                  <a:gd name="connsiteY285" fmla="*/ 726448 h 2483940"/>
                  <a:gd name="connsiteX286" fmla="*/ 2348865 w 2480310"/>
                  <a:gd name="connsiteY286" fmla="*/ 724999 h 2483940"/>
                  <a:gd name="connsiteX287" fmla="*/ 2350373 w 2480310"/>
                  <a:gd name="connsiteY287" fmla="*/ 729749 h 2483940"/>
                  <a:gd name="connsiteX288" fmla="*/ 2364496 w 2480310"/>
                  <a:gd name="connsiteY288" fmla="*/ 759067 h 2483940"/>
                  <a:gd name="connsiteX289" fmla="*/ 2365652 w 2480310"/>
                  <a:gd name="connsiteY289" fmla="*/ 762226 h 2483940"/>
                  <a:gd name="connsiteX290" fmla="*/ 2366962 w 2480310"/>
                  <a:gd name="connsiteY290" fmla="*/ 763099 h 2483940"/>
                  <a:gd name="connsiteX291" fmla="*/ 2379255 w 2480310"/>
                  <a:gd name="connsiteY291" fmla="*/ 798654 h 2483940"/>
                  <a:gd name="connsiteX292" fmla="*/ 2380042 w 2480310"/>
                  <a:gd name="connsiteY292" fmla="*/ 801541 h 2483940"/>
                  <a:gd name="connsiteX293" fmla="*/ 2405494 w 2480310"/>
                  <a:gd name="connsiteY293" fmla="*/ 871082 h 2483940"/>
                  <a:gd name="connsiteX294" fmla="*/ 2460307 w 2480310"/>
                  <a:gd name="connsiteY294" fmla="*/ 1233635 h 2483940"/>
                  <a:gd name="connsiteX295" fmla="*/ 2454012 w 2480310"/>
                  <a:gd name="connsiteY295" fmla="*/ 1358291 h 2483940"/>
                  <a:gd name="connsiteX296" fmla="*/ 2442900 w 2480310"/>
                  <a:gd name="connsiteY296" fmla="*/ 1431105 h 2483940"/>
                  <a:gd name="connsiteX297" fmla="*/ 2446019 w 2480310"/>
                  <a:gd name="connsiteY297" fmla="*/ 1418419 h 2483940"/>
                  <a:gd name="connsiteX298" fmla="*/ 2444114 w 2480310"/>
                  <a:gd name="connsiteY298" fmla="*/ 1454614 h 2483940"/>
                  <a:gd name="connsiteX299" fmla="*/ 2446972 w 2480310"/>
                  <a:gd name="connsiteY299" fmla="*/ 1443184 h 2483940"/>
                  <a:gd name="connsiteX300" fmla="*/ 2443162 w 2480310"/>
                  <a:gd name="connsiteY300" fmla="*/ 1483189 h 2483940"/>
                  <a:gd name="connsiteX301" fmla="*/ 2450782 w 2480310"/>
                  <a:gd name="connsiteY301" fmla="*/ 1441279 h 2483940"/>
                  <a:gd name="connsiteX302" fmla="*/ 2454592 w 2480310"/>
                  <a:gd name="connsiteY302" fmla="*/ 1406989 h 2483940"/>
                  <a:gd name="connsiteX303" fmla="*/ 2453639 w 2480310"/>
                  <a:gd name="connsiteY303" fmla="*/ 1366032 h 2483940"/>
                  <a:gd name="connsiteX304" fmla="*/ 2459354 w 2480310"/>
                  <a:gd name="connsiteY304" fmla="*/ 1348887 h 2483940"/>
                  <a:gd name="connsiteX305" fmla="*/ 2466022 w 2480310"/>
                  <a:gd name="connsiteY305" fmla="*/ 1295547 h 2483940"/>
                  <a:gd name="connsiteX306" fmla="*/ 2471737 w 2480310"/>
                  <a:gd name="connsiteY306" fmla="*/ 1331742 h 2483940"/>
                  <a:gd name="connsiteX307" fmla="*/ 2471737 w 2480310"/>
                  <a:gd name="connsiteY307" fmla="*/ 1373652 h 2483940"/>
                  <a:gd name="connsiteX308" fmla="*/ 2466022 w 2480310"/>
                  <a:gd name="connsiteY308" fmla="*/ 1427944 h 2483940"/>
                  <a:gd name="connsiteX309" fmla="*/ 2460307 w 2480310"/>
                  <a:gd name="connsiteY309" fmla="*/ 1462234 h 2483940"/>
                  <a:gd name="connsiteX310" fmla="*/ 2457449 w 2480310"/>
                  <a:gd name="connsiteY310" fmla="*/ 1481284 h 2483940"/>
                  <a:gd name="connsiteX311" fmla="*/ 2452687 w 2480310"/>
                  <a:gd name="connsiteY311" fmla="*/ 1502239 h 2483940"/>
                  <a:gd name="connsiteX312" fmla="*/ 2362199 w 2480310"/>
                  <a:gd name="connsiteY312" fmla="*/ 1769892 h 2483940"/>
                  <a:gd name="connsiteX313" fmla="*/ 2211704 w 2480310"/>
                  <a:gd name="connsiteY313" fmla="*/ 2009922 h 2483940"/>
                  <a:gd name="connsiteX314" fmla="*/ 2010727 w 2480310"/>
                  <a:gd name="connsiteY314" fmla="*/ 2209947 h 2483940"/>
                  <a:gd name="connsiteX315" fmla="*/ 1769744 w 2480310"/>
                  <a:gd name="connsiteY315" fmla="*/ 2360442 h 2483940"/>
                  <a:gd name="connsiteX316" fmla="*/ 1739264 w 2480310"/>
                  <a:gd name="connsiteY316" fmla="*/ 2372824 h 2483940"/>
                  <a:gd name="connsiteX317" fmla="*/ 1703069 w 2480310"/>
                  <a:gd name="connsiteY317" fmla="*/ 2387112 h 2483940"/>
                  <a:gd name="connsiteX318" fmla="*/ 1654492 w 2480310"/>
                  <a:gd name="connsiteY318" fmla="*/ 2405209 h 2483940"/>
                  <a:gd name="connsiteX319" fmla="*/ 1593532 w 2480310"/>
                  <a:gd name="connsiteY319" fmla="*/ 2424259 h 2483940"/>
                  <a:gd name="connsiteX320" fmla="*/ 1558289 w 2480310"/>
                  <a:gd name="connsiteY320" fmla="*/ 2433784 h 2483940"/>
                  <a:gd name="connsiteX321" fmla="*/ 1521142 w 2480310"/>
                  <a:gd name="connsiteY321" fmla="*/ 2443309 h 2483940"/>
                  <a:gd name="connsiteX322" fmla="*/ 1438274 w 2480310"/>
                  <a:gd name="connsiteY322" fmla="*/ 2461407 h 2483940"/>
                  <a:gd name="connsiteX323" fmla="*/ 1393507 w 2480310"/>
                  <a:gd name="connsiteY323" fmla="*/ 2469027 h 2483940"/>
                  <a:gd name="connsiteX324" fmla="*/ 1370647 w 2480310"/>
                  <a:gd name="connsiteY324" fmla="*/ 2472837 h 2483940"/>
                  <a:gd name="connsiteX325" fmla="*/ 1346834 w 2480310"/>
                  <a:gd name="connsiteY325" fmla="*/ 2475694 h 2483940"/>
                  <a:gd name="connsiteX326" fmla="*/ 1310639 w 2480310"/>
                  <a:gd name="connsiteY326" fmla="*/ 2479504 h 2483940"/>
                  <a:gd name="connsiteX327" fmla="*/ 1272539 w 2480310"/>
                  <a:gd name="connsiteY327" fmla="*/ 2482362 h 2483940"/>
                  <a:gd name="connsiteX328" fmla="*/ 1189672 w 2480310"/>
                  <a:gd name="connsiteY328" fmla="*/ 2483314 h 2483940"/>
                  <a:gd name="connsiteX329" fmla="*/ 1223009 w 2480310"/>
                  <a:gd name="connsiteY329" fmla="*/ 2477599 h 2483940"/>
                  <a:gd name="connsiteX330" fmla="*/ 1256347 w 2480310"/>
                  <a:gd name="connsiteY330" fmla="*/ 2470932 h 2483940"/>
                  <a:gd name="connsiteX331" fmla="*/ 1272539 w 2480310"/>
                  <a:gd name="connsiteY331" fmla="*/ 2479504 h 2483940"/>
                  <a:gd name="connsiteX332" fmla="*/ 1309687 w 2480310"/>
                  <a:gd name="connsiteY332" fmla="*/ 2478552 h 2483940"/>
                  <a:gd name="connsiteX333" fmla="*/ 1327784 w 2480310"/>
                  <a:gd name="connsiteY333" fmla="*/ 2475694 h 2483940"/>
                  <a:gd name="connsiteX334" fmla="*/ 1330642 w 2480310"/>
                  <a:gd name="connsiteY334" fmla="*/ 2470932 h 2483940"/>
                  <a:gd name="connsiteX335" fmla="*/ 1376362 w 2480310"/>
                  <a:gd name="connsiteY335" fmla="*/ 2458549 h 2483940"/>
                  <a:gd name="connsiteX336" fmla="*/ 1423987 w 2480310"/>
                  <a:gd name="connsiteY336" fmla="*/ 2455692 h 2483940"/>
                  <a:gd name="connsiteX337" fmla="*/ 1484947 w 2480310"/>
                  <a:gd name="connsiteY337" fmla="*/ 2434737 h 2483940"/>
                  <a:gd name="connsiteX338" fmla="*/ 1338262 w 2480310"/>
                  <a:gd name="connsiteY338" fmla="*/ 2454739 h 2483940"/>
                  <a:gd name="connsiteX339" fmla="*/ 1302067 w 2480310"/>
                  <a:gd name="connsiteY339" fmla="*/ 2456644 h 2483940"/>
                  <a:gd name="connsiteX340" fmla="*/ 1268729 w 2480310"/>
                  <a:gd name="connsiteY340" fmla="*/ 2458549 h 2483940"/>
                  <a:gd name="connsiteX341" fmla="*/ 1240154 w 2480310"/>
                  <a:gd name="connsiteY341" fmla="*/ 2461407 h 2483940"/>
                  <a:gd name="connsiteX342" fmla="*/ 1217294 w 2480310"/>
                  <a:gd name="connsiteY342" fmla="*/ 2466169 h 2483940"/>
                  <a:gd name="connsiteX343" fmla="*/ 1192529 w 2480310"/>
                  <a:gd name="connsiteY343" fmla="*/ 2475694 h 2483940"/>
                  <a:gd name="connsiteX344" fmla="*/ 1147762 w 2480310"/>
                  <a:gd name="connsiteY344" fmla="*/ 2475694 h 2483940"/>
                  <a:gd name="connsiteX345" fmla="*/ 1102994 w 2480310"/>
                  <a:gd name="connsiteY345" fmla="*/ 2470932 h 2483940"/>
                  <a:gd name="connsiteX346" fmla="*/ 1111567 w 2480310"/>
                  <a:gd name="connsiteY346" fmla="*/ 2469027 h 2483940"/>
                  <a:gd name="connsiteX347" fmla="*/ 1156334 w 2480310"/>
                  <a:gd name="connsiteY347" fmla="*/ 2469979 h 2483940"/>
                  <a:gd name="connsiteX348" fmla="*/ 1186814 w 2480310"/>
                  <a:gd name="connsiteY348" fmla="*/ 2467122 h 2483940"/>
                  <a:gd name="connsiteX349" fmla="*/ 1219199 w 2480310"/>
                  <a:gd name="connsiteY349" fmla="*/ 2454739 h 2483940"/>
                  <a:gd name="connsiteX350" fmla="*/ 1160144 w 2480310"/>
                  <a:gd name="connsiteY350" fmla="*/ 2450929 h 2483940"/>
                  <a:gd name="connsiteX351" fmla="*/ 1101089 w 2480310"/>
                  <a:gd name="connsiteY351" fmla="*/ 2444262 h 2483940"/>
                  <a:gd name="connsiteX352" fmla="*/ 1122997 w 2480310"/>
                  <a:gd name="connsiteY352" fmla="*/ 2451882 h 2483940"/>
                  <a:gd name="connsiteX353" fmla="*/ 1102042 w 2480310"/>
                  <a:gd name="connsiteY353" fmla="*/ 2453787 h 2483940"/>
                  <a:gd name="connsiteX354" fmla="*/ 1061084 w 2480310"/>
                  <a:gd name="connsiteY354" fmla="*/ 2452834 h 2483940"/>
                  <a:gd name="connsiteX355" fmla="*/ 1021079 w 2480310"/>
                  <a:gd name="connsiteY355" fmla="*/ 2450929 h 2483940"/>
                  <a:gd name="connsiteX356" fmla="*/ 1043939 w 2480310"/>
                  <a:gd name="connsiteY356" fmla="*/ 2454739 h 2483940"/>
                  <a:gd name="connsiteX357" fmla="*/ 977264 w 2480310"/>
                  <a:gd name="connsiteY357" fmla="*/ 2450929 h 2483940"/>
                  <a:gd name="connsiteX358" fmla="*/ 973454 w 2480310"/>
                  <a:gd name="connsiteY358" fmla="*/ 2448072 h 2483940"/>
                  <a:gd name="connsiteX359" fmla="*/ 939164 w 2480310"/>
                  <a:gd name="connsiteY359" fmla="*/ 2441404 h 2483940"/>
                  <a:gd name="connsiteX360" fmla="*/ 907732 w 2480310"/>
                  <a:gd name="connsiteY360" fmla="*/ 2434737 h 2483940"/>
                  <a:gd name="connsiteX361" fmla="*/ 875347 w 2480310"/>
                  <a:gd name="connsiteY361" fmla="*/ 2427117 h 2483940"/>
                  <a:gd name="connsiteX362" fmla="*/ 839152 w 2480310"/>
                  <a:gd name="connsiteY362" fmla="*/ 2414734 h 2483940"/>
                  <a:gd name="connsiteX363" fmla="*/ 835342 w 2480310"/>
                  <a:gd name="connsiteY363" fmla="*/ 2409972 h 2483940"/>
                  <a:gd name="connsiteX364" fmla="*/ 811529 w 2480310"/>
                  <a:gd name="connsiteY364" fmla="*/ 2402352 h 2483940"/>
                  <a:gd name="connsiteX365" fmla="*/ 785812 w 2480310"/>
                  <a:gd name="connsiteY365" fmla="*/ 2392827 h 2483940"/>
                  <a:gd name="connsiteX366" fmla="*/ 744854 w 2480310"/>
                  <a:gd name="connsiteY366" fmla="*/ 2379492 h 2483940"/>
                  <a:gd name="connsiteX367" fmla="*/ 715327 w 2480310"/>
                  <a:gd name="connsiteY367" fmla="*/ 2361394 h 2483940"/>
                  <a:gd name="connsiteX368" fmla="*/ 701992 w 2480310"/>
                  <a:gd name="connsiteY368" fmla="*/ 2349012 h 2483940"/>
                  <a:gd name="connsiteX369" fmla="*/ 754379 w 2480310"/>
                  <a:gd name="connsiteY369" fmla="*/ 2370919 h 2483940"/>
                  <a:gd name="connsiteX370" fmla="*/ 793432 w 2480310"/>
                  <a:gd name="connsiteY370" fmla="*/ 2381397 h 2483940"/>
                  <a:gd name="connsiteX371" fmla="*/ 765809 w 2480310"/>
                  <a:gd name="connsiteY371" fmla="*/ 2370919 h 2483940"/>
                  <a:gd name="connsiteX372" fmla="*/ 738187 w 2480310"/>
                  <a:gd name="connsiteY372" fmla="*/ 2359489 h 2483940"/>
                  <a:gd name="connsiteX373" fmla="*/ 711517 w 2480310"/>
                  <a:gd name="connsiteY373" fmla="*/ 2347107 h 2483940"/>
                  <a:gd name="connsiteX374" fmla="*/ 684847 w 2480310"/>
                  <a:gd name="connsiteY374" fmla="*/ 2333772 h 2483940"/>
                  <a:gd name="connsiteX375" fmla="*/ 749617 w 2480310"/>
                  <a:gd name="connsiteY375" fmla="*/ 2348059 h 2483940"/>
                  <a:gd name="connsiteX376" fmla="*/ 737760 w 2480310"/>
                  <a:gd name="connsiteY376" fmla="*/ 2341992 h 2483940"/>
                  <a:gd name="connsiteX377" fmla="*/ 659964 w 2480310"/>
                  <a:gd name="connsiteY377" fmla="*/ 2305684 h 2483940"/>
                  <a:gd name="connsiteX378" fmla="*/ 620937 w 2480310"/>
                  <a:gd name="connsiteY378" fmla="*/ 2281975 h 2483940"/>
                  <a:gd name="connsiteX379" fmla="*/ 618530 w 2480310"/>
                  <a:gd name="connsiteY379" fmla="*/ 2282456 h 2483940"/>
                  <a:gd name="connsiteX380" fmla="*/ 622935 w 2480310"/>
                  <a:gd name="connsiteY380" fmla="*/ 2291862 h 2483940"/>
                  <a:gd name="connsiteX381" fmla="*/ 662940 w 2480310"/>
                  <a:gd name="connsiteY381" fmla="*/ 2310912 h 2483940"/>
                  <a:gd name="connsiteX382" fmla="*/ 633412 w 2480310"/>
                  <a:gd name="connsiteY382" fmla="*/ 2299482 h 2483940"/>
                  <a:gd name="connsiteX383" fmla="*/ 596265 w 2480310"/>
                  <a:gd name="connsiteY383" fmla="*/ 2280432 h 2483940"/>
                  <a:gd name="connsiteX384" fmla="*/ 652462 w 2480310"/>
                  <a:gd name="connsiteY384" fmla="*/ 2314722 h 2483940"/>
                  <a:gd name="connsiteX385" fmla="*/ 601980 w 2480310"/>
                  <a:gd name="connsiteY385" fmla="*/ 2295672 h 2483940"/>
                  <a:gd name="connsiteX386" fmla="*/ 658177 w 2480310"/>
                  <a:gd name="connsiteY386" fmla="*/ 2322342 h 2483940"/>
                  <a:gd name="connsiteX387" fmla="*/ 684847 w 2480310"/>
                  <a:gd name="connsiteY387" fmla="*/ 2331867 h 2483940"/>
                  <a:gd name="connsiteX388" fmla="*/ 682325 w 2480310"/>
                  <a:gd name="connsiteY388" fmla="*/ 2333940 h 2483940"/>
                  <a:gd name="connsiteX389" fmla="*/ 683895 w 2480310"/>
                  <a:gd name="connsiteY389" fmla="*/ 2334725 h 2483940"/>
                  <a:gd name="connsiteX390" fmla="*/ 681037 w 2480310"/>
                  <a:gd name="connsiteY390" fmla="*/ 2334725 h 2483940"/>
                  <a:gd name="connsiteX391" fmla="*/ 680555 w 2480310"/>
                  <a:gd name="connsiteY391" fmla="*/ 2333760 h 2483940"/>
                  <a:gd name="connsiteX392" fmla="*/ 670679 w 2480310"/>
                  <a:gd name="connsiteY392" fmla="*/ 2331391 h 2483940"/>
                  <a:gd name="connsiteX393" fmla="*/ 645795 w 2480310"/>
                  <a:gd name="connsiteY393" fmla="*/ 2322342 h 2483940"/>
                  <a:gd name="connsiteX394" fmla="*/ 601980 w 2480310"/>
                  <a:gd name="connsiteY394" fmla="*/ 2297577 h 2483940"/>
                  <a:gd name="connsiteX395" fmla="*/ 568533 w 2480310"/>
                  <a:gd name="connsiteY395" fmla="*/ 2276766 h 2483940"/>
                  <a:gd name="connsiteX396" fmla="*/ 568642 w 2480310"/>
                  <a:gd name="connsiteY396" fmla="*/ 2275670 h 2483940"/>
                  <a:gd name="connsiteX397" fmla="*/ 547687 w 2480310"/>
                  <a:gd name="connsiteY397" fmla="*/ 2262335 h 2483940"/>
                  <a:gd name="connsiteX398" fmla="*/ 527685 w 2480310"/>
                  <a:gd name="connsiteY398" fmla="*/ 2249000 h 2483940"/>
                  <a:gd name="connsiteX399" fmla="*/ 488632 w 2480310"/>
                  <a:gd name="connsiteY399" fmla="*/ 2222330 h 2483940"/>
                  <a:gd name="connsiteX400" fmla="*/ 448627 w 2480310"/>
                  <a:gd name="connsiteY400" fmla="*/ 2190897 h 2483940"/>
                  <a:gd name="connsiteX401" fmla="*/ 403860 w 2480310"/>
                  <a:gd name="connsiteY401" fmla="*/ 2148987 h 2483940"/>
                  <a:gd name="connsiteX402" fmla="*/ 425767 w 2480310"/>
                  <a:gd name="connsiteY402" fmla="*/ 2161370 h 2483940"/>
                  <a:gd name="connsiteX403" fmla="*/ 395287 w 2480310"/>
                  <a:gd name="connsiteY403" fmla="*/ 2129937 h 2483940"/>
                  <a:gd name="connsiteX404" fmla="*/ 364807 w 2480310"/>
                  <a:gd name="connsiteY404" fmla="*/ 2109935 h 2483940"/>
                  <a:gd name="connsiteX405" fmla="*/ 317182 w 2480310"/>
                  <a:gd name="connsiteY405" fmla="*/ 2057547 h 2483940"/>
                  <a:gd name="connsiteX406" fmla="*/ 268605 w 2480310"/>
                  <a:gd name="connsiteY406" fmla="*/ 2002302 h 2483940"/>
                  <a:gd name="connsiteX407" fmla="*/ 246697 w 2480310"/>
                  <a:gd name="connsiteY407" fmla="*/ 1975632 h 2483940"/>
                  <a:gd name="connsiteX408" fmla="*/ 228600 w 2480310"/>
                  <a:gd name="connsiteY408" fmla="*/ 1949915 h 2483940"/>
                  <a:gd name="connsiteX409" fmla="*/ 214312 w 2480310"/>
                  <a:gd name="connsiteY409" fmla="*/ 1928007 h 2483940"/>
                  <a:gd name="connsiteX410" fmla="*/ 205740 w 2480310"/>
                  <a:gd name="connsiteY410" fmla="*/ 1909910 h 2483940"/>
                  <a:gd name="connsiteX411" fmla="*/ 221932 w 2480310"/>
                  <a:gd name="connsiteY411" fmla="*/ 1934675 h 2483940"/>
                  <a:gd name="connsiteX412" fmla="*/ 231457 w 2480310"/>
                  <a:gd name="connsiteY412" fmla="*/ 1945152 h 2483940"/>
                  <a:gd name="connsiteX413" fmla="*/ 252412 w 2480310"/>
                  <a:gd name="connsiteY413" fmla="*/ 1968012 h 2483940"/>
                  <a:gd name="connsiteX414" fmla="*/ 214312 w 2480310"/>
                  <a:gd name="connsiteY414" fmla="*/ 1915625 h 2483940"/>
                  <a:gd name="connsiteX415" fmla="*/ 212349 w 2480310"/>
                  <a:gd name="connsiteY415" fmla="*/ 1912516 h 2483940"/>
                  <a:gd name="connsiteX416" fmla="*/ 226695 w 2480310"/>
                  <a:gd name="connsiteY416" fmla="*/ 1932770 h 2483940"/>
                  <a:gd name="connsiteX417" fmla="*/ 261937 w 2480310"/>
                  <a:gd name="connsiteY417" fmla="*/ 1978490 h 2483940"/>
                  <a:gd name="connsiteX418" fmla="*/ 297180 w 2480310"/>
                  <a:gd name="connsiteY418" fmla="*/ 2022305 h 2483940"/>
                  <a:gd name="connsiteX419" fmla="*/ 328612 w 2480310"/>
                  <a:gd name="connsiteY419" fmla="*/ 2063262 h 2483940"/>
                  <a:gd name="connsiteX420" fmla="*/ 357187 w 2480310"/>
                  <a:gd name="connsiteY420" fmla="*/ 2089932 h 2483940"/>
                  <a:gd name="connsiteX421" fmla="*/ 373380 w 2480310"/>
                  <a:gd name="connsiteY421" fmla="*/ 2106125 h 2483940"/>
                  <a:gd name="connsiteX422" fmla="*/ 390525 w 2480310"/>
                  <a:gd name="connsiteY422" fmla="*/ 2121365 h 2483940"/>
                  <a:gd name="connsiteX423" fmla="*/ 421005 w 2480310"/>
                  <a:gd name="connsiteY423" fmla="*/ 2147082 h 2483940"/>
                  <a:gd name="connsiteX424" fmla="*/ 441007 w 2480310"/>
                  <a:gd name="connsiteY424" fmla="*/ 2158512 h 2483940"/>
                  <a:gd name="connsiteX425" fmla="*/ 382905 w 2480310"/>
                  <a:gd name="connsiteY425" fmla="*/ 2104220 h 2483940"/>
                  <a:gd name="connsiteX426" fmla="*/ 396002 w 2480310"/>
                  <a:gd name="connsiteY426" fmla="*/ 2112555 h 2483940"/>
                  <a:gd name="connsiteX427" fmla="*/ 396289 w 2480310"/>
                  <a:gd name="connsiteY427" fmla="*/ 2111451 h 2483940"/>
                  <a:gd name="connsiteX428" fmla="*/ 379003 w 2480310"/>
                  <a:gd name="connsiteY428" fmla="*/ 2095739 h 2483940"/>
                  <a:gd name="connsiteX429" fmla="*/ 371705 w 2480310"/>
                  <a:gd name="connsiteY429" fmla="*/ 2087710 h 2483940"/>
                  <a:gd name="connsiteX430" fmla="*/ 359360 w 2480310"/>
                  <a:gd name="connsiteY430" fmla="*/ 2078130 h 2483940"/>
                  <a:gd name="connsiteX431" fmla="*/ 264795 w 2480310"/>
                  <a:gd name="connsiteY431" fmla="*/ 1968965 h 2483940"/>
                  <a:gd name="connsiteX432" fmla="*/ 290581 w 2480310"/>
                  <a:gd name="connsiteY432" fmla="*/ 1996144 h 2483940"/>
                  <a:gd name="connsiteX433" fmla="*/ 281218 w 2480310"/>
                  <a:gd name="connsiteY433" fmla="*/ 1983623 h 2483940"/>
                  <a:gd name="connsiteX434" fmla="*/ 281107 w 2480310"/>
                  <a:gd name="connsiteY434" fmla="*/ 1983491 h 2483940"/>
                  <a:gd name="connsiteX435" fmla="*/ 260032 w 2480310"/>
                  <a:gd name="connsiteY435" fmla="*/ 1959440 h 2483940"/>
                  <a:gd name="connsiteX436" fmla="*/ 244197 w 2480310"/>
                  <a:gd name="connsiteY436" fmla="*/ 1937413 h 2483940"/>
                  <a:gd name="connsiteX437" fmla="*/ 242727 w 2480310"/>
                  <a:gd name="connsiteY437" fmla="*/ 1933343 h 2483940"/>
                  <a:gd name="connsiteX438" fmla="*/ 241892 w 2480310"/>
                  <a:gd name="connsiteY438" fmla="*/ 1931033 h 2483940"/>
                  <a:gd name="connsiteX439" fmla="*/ 230127 w 2480310"/>
                  <a:gd name="connsiteY439" fmla="*/ 1915301 h 2483940"/>
                  <a:gd name="connsiteX440" fmla="*/ 218354 w 2480310"/>
                  <a:gd name="connsiteY440" fmla="*/ 1895921 h 2483940"/>
                  <a:gd name="connsiteX441" fmla="*/ 219759 w 2480310"/>
                  <a:gd name="connsiteY441" fmla="*/ 1903525 h 2483940"/>
                  <a:gd name="connsiteX442" fmla="*/ 201246 w 2480310"/>
                  <a:gd name="connsiteY442" fmla="*/ 1889446 h 2483940"/>
                  <a:gd name="connsiteX443" fmla="*/ 196810 w 2480310"/>
                  <a:gd name="connsiteY443" fmla="*/ 1887914 h 2483940"/>
                  <a:gd name="connsiteX444" fmla="*/ 191452 w 2480310"/>
                  <a:gd name="connsiteY444" fmla="*/ 1879430 h 2483940"/>
                  <a:gd name="connsiteX445" fmla="*/ 170497 w 2480310"/>
                  <a:gd name="connsiteY445" fmla="*/ 1842282 h 2483940"/>
                  <a:gd name="connsiteX446" fmla="*/ 156210 w 2480310"/>
                  <a:gd name="connsiteY446" fmla="*/ 1818470 h 2483940"/>
                  <a:gd name="connsiteX447" fmla="*/ 138112 w 2480310"/>
                  <a:gd name="connsiteY447" fmla="*/ 1787037 h 2483940"/>
                  <a:gd name="connsiteX448" fmla="*/ 136207 w 2480310"/>
                  <a:gd name="connsiteY448" fmla="*/ 1767035 h 2483940"/>
                  <a:gd name="connsiteX449" fmla="*/ 121920 w 2480310"/>
                  <a:gd name="connsiteY449" fmla="*/ 1747032 h 2483940"/>
                  <a:gd name="connsiteX450" fmla="*/ 100012 w 2480310"/>
                  <a:gd name="connsiteY450" fmla="*/ 1704170 h 2483940"/>
                  <a:gd name="connsiteX451" fmla="*/ 76200 w 2480310"/>
                  <a:gd name="connsiteY451" fmla="*/ 1649877 h 2483940"/>
                  <a:gd name="connsiteX452" fmla="*/ 55245 w 2480310"/>
                  <a:gd name="connsiteY452" fmla="*/ 1596537 h 2483940"/>
                  <a:gd name="connsiteX453" fmla="*/ 54292 w 2480310"/>
                  <a:gd name="connsiteY453" fmla="*/ 1565105 h 2483940"/>
                  <a:gd name="connsiteX454" fmla="*/ 44767 w 2480310"/>
                  <a:gd name="connsiteY454" fmla="*/ 1551770 h 2483940"/>
                  <a:gd name="connsiteX455" fmla="*/ 34290 w 2480310"/>
                  <a:gd name="connsiteY455" fmla="*/ 1489857 h 2483940"/>
                  <a:gd name="connsiteX456" fmla="*/ 34290 w 2480310"/>
                  <a:gd name="connsiteY456" fmla="*/ 1482237 h 2483940"/>
                  <a:gd name="connsiteX457" fmla="*/ 17145 w 2480310"/>
                  <a:gd name="connsiteY457" fmla="*/ 1431755 h 2483940"/>
                  <a:gd name="connsiteX458" fmla="*/ 11430 w 2480310"/>
                  <a:gd name="connsiteY458" fmla="*/ 1393655 h 2483940"/>
                  <a:gd name="connsiteX459" fmla="*/ 6667 w 2480310"/>
                  <a:gd name="connsiteY459" fmla="*/ 1349840 h 2483940"/>
                  <a:gd name="connsiteX460" fmla="*/ 0 w 2480310"/>
                  <a:gd name="connsiteY460" fmla="*/ 1171722 h 2483940"/>
                  <a:gd name="connsiteX461" fmla="*/ 3810 w 2480310"/>
                  <a:gd name="connsiteY461" fmla="*/ 1218395 h 2483940"/>
                  <a:gd name="connsiteX462" fmla="*/ 6667 w 2480310"/>
                  <a:gd name="connsiteY462" fmla="*/ 1246970 h 2483940"/>
                  <a:gd name="connsiteX463" fmla="*/ 11430 w 2480310"/>
                  <a:gd name="connsiteY463" fmla="*/ 1253637 h 2483940"/>
                  <a:gd name="connsiteX464" fmla="*/ 9525 w 2480310"/>
                  <a:gd name="connsiteY464" fmla="*/ 1224110 h 2483940"/>
                  <a:gd name="connsiteX465" fmla="*/ 10477 w 2480310"/>
                  <a:gd name="connsiteY465" fmla="*/ 1186010 h 2483940"/>
                  <a:gd name="connsiteX466" fmla="*/ 10477 w 2480310"/>
                  <a:gd name="connsiteY466" fmla="*/ 1168865 h 2483940"/>
                  <a:gd name="connsiteX467" fmla="*/ 10477 w 2480310"/>
                  <a:gd name="connsiteY467" fmla="*/ 1155530 h 2483940"/>
                  <a:gd name="connsiteX468" fmla="*/ 6667 w 2480310"/>
                  <a:gd name="connsiteY468" fmla="*/ 1149815 h 2483940"/>
                  <a:gd name="connsiteX469" fmla="*/ 8572 w 2480310"/>
                  <a:gd name="connsiteY469" fmla="*/ 1113620 h 2483940"/>
                  <a:gd name="connsiteX470" fmla="*/ 12382 w 2480310"/>
                  <a:gd name="connsiteY470" fmla="*/ 1075520 h 2483940"/>
                  <a:gd name="connsiteX471" fmla="*/ 16192 w 2480310"/>
                  <a:gd name="connsiteY471" fmla="*/ 1037420 h 2483940"/>
                  <a:gd name="connsiteX472" fmla="*/ 21907 w 2480310"/>
                  <a:gd name="connsiteY472" fmla="*/ 1001225 h 2483940"/>
                  <a:gd name="connsiteX473" fmla="*/ 53340 w 2480310"/>
                  <a:gd name="connsiteY473" fmla="*/ 893592 h 2483940"/>
                  <a:gd name="connsiteX474" fmla="*/ 54292 w 2480310"/>
                  <a:gd name="connsiteY474" fmla="*/ 870732 h 2483940"/>
                  <a:gd name="connsiteX475" fmla="*/ 68580 w 2480310"/>
                  <a:gd name="connsiteY475" fmla="*/ 823107 h 2483940"/>
                  <a:gd name="connsiteX476" fmla="*/ 112395 w 2480310"/>
                  <a:gd name="connsiteY476" fmla="*/ 711665 h 2483940"/>
                  <a:gd name="connsiteX477" fmla="*/ 126682 w 2480310"/>
                  <a:gd name="connsiteY477" fmla="*/ 692615 h 2483940"/>
                  <a:gd name="connsiteX478" fmla="*/ 142875 w 2480310"/>
                  <a:gd name="connsiteY478" fmla="*/ 658325 h 2483940"/>
                  <a:gd name="connsiteX479" fmla="*/ 150495 w 2480310"/>
                  <a:gd name="connsiteY479" fmla="*/ 642132 h 2483940"/>
                  <a:gd name="connsiteX480" fmla="*/ 158115 w 2480310"/>
                  <a:gd name="connsiteY480" fmla="*/ 629750 h 2483940"/>
                  <a:gd name="connsiteX481" fmla="*/ 143827 w 2480310"/>
                  <a:gd name="connsiteY481" fmla="*/ 664992 h 2483940"/>
                  <a:gd name="connsiteX482" fmla="*/ 260032 w 2480310"/>
                  <a:gd name="connsiteY482" fmla="*/ 478302 h 2483940"/>
                  <a:gd name="connsiteX483" fmla="*/ 407670 w 2480310"/>
                  <a:gd name="connsiteY483" fmla="*/ 319235 h 2483940"/>
                  <a:gd name="connsiteX484" fmla="*/ 418147 w 2480310"/>
                  <a:gd name="connsiteY484" fmla="*/ 318282 h 2483940"/>
                  <a:gd name="connsiteX485" fmla="*/ 432435 w 2480310"/>
                  <a:gd name="connsiteY485" fmla="*/ 293517 h 2483940"/>
                  <a:gd name="connsiteX486" fmla="*/ 461962 w 2480310"/>
                  <a:gd name="connsiteY486" fmla="*/ 275420 h 2483940"/>
                  <a:gd name="connsiteX487" fmla="*/ 525780 w 2480310"/>
                  <a:gd name="connsiteY487" fmla="*/ 219222 h 2483940"/>
                  <a:gd name="connsiteX488" fmla="*/ 547687 w 2480310"/>
                  <a:gd name="connsiteY488" fmla="*/ 204935 h 2483940"/>
                  <a:gd name="connsiteX489" fmla="*/ 575310 w 2480310"/>
                  <a:gd name="connsiteY489" fmla="*/ 190647 h 2483940"/>
                  <a:gd name="connsiteX490" fmla="*/ 606742 w 2480310"/>
                  <a:gd name="connsiteY490" fmla="*/ 174455 h 2483940"/>
                  <a:gd name="connsiteX491" fmla="*/ 640080 w 2480310"/>
                  <a:gd name="connsiteY491" fmla="*/ 156357 h 2483940"/>
                  <a:gd name="connsiteX492" fmla="*/ 634365 w 2480310"/>
                  <a:gd name="connsiteY492" fmla="*/ 160167 h 2483940"/>
                  <a:gd name="connsiteX493" fmla="*/ 650557 w 2480310"/>
                  <a:gd name="connsiteY493" fmla="*/ 154452 h 2483940"/>
                  <a:gd name="connsiteX494" fmla="*/ 684847 w 2480310"/>
                  <a:gd name="connsiteY494" fmla="*/ 138260 h 2483940"/>
                  <a:gd name="connsiteX495" fmla="*/ 673417 w 2480310"/>
                  <a:gd name="connsiteY495" fmla="*/ 140165 h 2483940"/>
                  <a:gd name="connsiteX496" fmla="*/ 948690 w 2480310"/>
                  <a:gd name="connsiteY496" fmla="*/ 35390 h 2483940"/>
                  <a:gd name="connsiteX497" fmla="*/ 1093589 w 2480310"/>
                  <a:gd name="connsiteY497" fmla="*/ 11101 h 2483940"/>
                  <a:gd name="connsiteX498" fmla="*/ 1164907 w 2480310"/>
                  <a:gd name="connsiteY498" fmla="*/ 4910 h 2483940"/>
                  <a:gd name="connsiteX499" fmla="*/ 1173947 w 2480310"/>
                  <a:gd name="connsiteY499" fmla="*/ 5582 h 2483940"/>
                  <a:gd name="connsiteX500" fmla="*/ 1164063 w 2480310"/>
                  <a:gd name="connsiteY500" fmla="*/ 6261 h 2483940"/>
                  <a:gd name="connsiteX501" fmla="*/ 1239202 w 2480310"/>
                  <a:gd name="connsiteY501" fmla="*/ 1100 h 2483940"/>
                  <a:gd name="connsiteX502" fmla="*/ 1279207 w 2480310"/>
                  <a:gd name="connsiteY502" fmla="*/ 11577 h 2483940"/>
                  <a:gd name="connsiteX503" fmla="*/ 1185862 w 2480310"/>
                  <a:gd name="connsiteY503" fmla="*/ 13482 h 2483940"/>
                  <a:gd name="connsiteX504" fmla="*/ 1232535 w 2480310"/>
                  <a:gd name="connsiteY504" fmla="*/ 9672 h 2483940"/>
                  <a:gd name="connsiteX505" fmla="*/ 1203007 w 2480310"/>
                  <a:gd name="connsiteY505" fmla="*/ 6815 h 2483940"/>
                  <a:gd name="connsiteX506" fmla="*/ 1182529 w 2480310"/>
                  <a:gd name="connsiteY506" fmla="*/ 6219 h 2483940"/>
                  <a:gd name="connsiteX507" fmla="*/ 1173947 w 2480310"/>
                  <a:gd name="connsiteY507" fmla="*/ 5582 h 2483940"/>
                  <a:gd name="connsiteX508" fmla="*/ 1249680 w 2480310"/>
                  <a:gd name="connsiteY508" fmla="*/ 28 h 2483940"/>
                  <a:gd name="connsiteX509" fmla="*/ 1284922 w 2480310"/>
                  <a:gd name="connsiteY509" fmla="*/ 1100 h 2483940"/>
                  <a:gd name="connsiteX510" fmla="*/ 1240155 w 2480310"/>
                  <a:gd name="connsiteY510" fmla="*/ 1100 h 2483940"/>
                  <a:gd name="connsiteX511" fmla="*/ 1249680 w 2480310"/>
                  <a:gd name="connsiteY511" fmla="*/ 28 h 2483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</a:cxnLst>
                <a:rect l="l" t="t" r="r" b="b"/>
                <a:pathLst>
                  <a:path w="2480310" h="2483940">
                    <a:moveTo>
                      <a:pt x="1083945" y="2463312"/>
                    </a:moveTo>
                    <a:cubicBezTo>
                      <a:pt x="1091565" y="2464264"/>
                      <a:pt x="1105852" y="2465217"/>
                      <a:pt x="1110615" y="2466169"/>
                    </a:cubicBezTo>
                    <a:lnTo>
                      <a:pt x="1108710" y="2466169"/>
                    </a:lnTo>
                    <a:cubicBezTo>
                      <a:pt x="1101090" y="2465217"/>
                      <a:pt x="1093470" y="2464264"/>
                      <a:pt x="1083945" y="2463312"/>
                    </a:cubicBezTo>
                    <a:close/>
                    <a:moveTo>
                      <a:pt x="947931" y="2446896"/>
                    </a:moveTo>
                    <a:cubicBezTo>
                      <a:pt x="949762" y="2446584"/>
                      <a:pt x="960835" y="2448548"/>
                      <a:pt x="968692" y="2449977"/>
                    </a:cubicBezTo>
                    <a:cubicBezTo>
                      <a:pt x="962025" y="2449024"/>
                      <a:pt x="956310" y="2449024"/>
                      <a:pt x="949642" y="2448072"/>
                    </a:cubicBezTo>
                    <a:cubicBezTo>
                      <a:pt x="947737" y="2447358"/>
                      <a:pt x="947321" y="2447000"/>
                      <a:pt x="947931" y="2446896"/>
                    </a:cubicBezTo>
                    <a:close/>
                    <a:moveTo>
                      <a:pt x="1617344" y="2426165"/>
                    </a:moveTo>
                    <a:cubicBezTo>
                      <a:pt x="1597342" y="2429975"/>
                      <a:pt x="1569719" y="2435690"/>
                      <a:pt x="1555432" y="2441405"/>
                    </a:cubicBezTo>
                    <a:cubicBezTo>
                      <a:pt x="1565909" y="2436643"/>
                      <a:pt x="1609724" y="2423307"/>
                      <a:pt x="1617344" y="2426165"/>
                    </a:cubicBezTo>
                    <a:close/>
                    <a:moveTo>
                      <a:pt x="1641487" y="2384177"/>
                    </a:moveTo>
                    <a:lnTo>
                      <a:pt x="1603660" y="2398022"/>
                    </a:lnTo>
                    <a:lnTo>
                      <a:pt x="1514788" y="2420874"/>
                    </a:lnTo>
                    <a:lnTo>
                      <a:pt x="1510962" y="2423292"/>
                    </a:lnTo>
                    <a:cubicBezTo>
                      <a:pt x="1506497" y="2425152"/>
                      <a:pt x="1499711" y="2427355"/>
                      <a:pt x="1489709" y="2429974"/>
                    </a:cubicBezTo>
                    <a:cubicBezTo>
                      <a:pt x="1510664" y="2427117"/>
                      <a:pt x="1532572" y="2419497"/>
                      <a:pt x="1550669" y="2413782"/>
                    </a:cubicBezTo>
                    <a:cubicBezTo>
                      <a:pt x="1567814" y="2407114"/>
                      <a:pt x="1582102" y="2403304"/>
                      <a:pt x="1589722" y="2406162"/>
                    </a:cubicBezTo>
                    <a:cubicBezTo>
                      <a:pt x="1604962" y="2401399"/>
                      <a:pt x="1615439" y="2396637"/>
                      <a:pt x="1625917" y="2392827"/>
                    </a:cubicBezTo>
                    <a:close/>
                    <a:moveTo>
                      <a:pt x="822070" y="2377356"/>
                    </a:moveTo>
                    <a:lnTo>
                      <a:pt x="821412" y="2377706"/>
                    </a:lnTo>
                    <a:cubicBezTo>
                      <a:pt x="821531" y="2379968"/>
                      <a:pt x="824388" y="2383302"/>
                      <a:pt x="828674" y="2389017"/>
                    </a:cubicBezTo>
                    <a:cubicBezTo>
                      <a:pt x="851534" y="2393779"/>
                      <a:pt x="877252" y="2400447"/>
                      <a:pt x="904874" y="2405209"/>
                    </a:cubicBezTo>
                    <a:lnTo>
                      <a:pt x="912021" y="2406539"/>
                    </a:lnTo>
                    <a:close/>
                    <a:moveTo>
                      <a:pt x="559117" y="2270907"/>
                    </a:moveTo>
                    <a:lnTo>
                      <a:pt x="568533" y="2276766"/>
                    </a:lnTo>
                    <a:lnTo>
                      <a:pt x="568523" y="2276860"/>
                    </a:lnTo>
                    <a:cubicBezTo>
                      <a:pt x="566976" y="2276146"/>
                      <a:pt x="563880" y="2274241"/>
                      <a:pt x="559117" y="2270907"/>
                    </a:cubicBezTo>
                    <a:close/>
                    <a:moveTo>
                      <a:pt x="561166" y="2245663"/>
                    </a:moveTo>
                    <a:lnTo>
                      <a:pt x="581025" y="2260430"/>
                    </a:lnTo>
                    <a:lnTo>
                      <a:pt x="606157" y="2272996"/>
                    </a:lnTo>
                    <a:close/>
                    <a:moveTo>
                      <a:pt x="2125027" y="2079454"/>
                    </a:moveTo>
                    <a:cubicBezTo>
                      <a:pt x="2117883" y="2086122"/>
                      <a:pt x="2113418" y="2089634"/>
                      <a:pt x="2110635" y="2091226"/>
                    </a:cubicBezTo>
                    <a:lnTo>
                      <a:pt x="2107125" y="2091433"/>
                    </a:lnTo>
                    <a:lnTo>
                      <a:pt x="2103211" y="2095739"/>
                    </a:lnTo>
                    <a:cubicBezTo>
                      <a:pt x="2048053" y="2150897"/>
                      <a:pt x="1987635" y="2200795"/>
                      <a:pt x="1922773" y="2244615"/>
                    </a:cubicBezTo>
                    <a:lnTo>
                      <a:pt x="1901057" y="2257808"/>
                    </a:lnTo>
                    <a:lnTo>
                      <a:pt x="1882139" y="2278527"/>
                    </a:lnTo>
                    <a:lnTo>
                      <a:pt x="1905952" y="2261382"/>
                    </a:lnTo>
                    <a:cubicBezTo>
                      <a:pt x="1913572" y="2260429"/>
                      <a:pt x="1908809" y="2265192"/>
                      <a:pt x="1898332" y="2272812"/>
                    </a:cubicBezTo>
                    <a:cubicBezTo>
                      <a:pt x="1893569" y="2276622"/>
                      <a:pt x="1886902" y="2281384"/>
                      <a:pt x="1880234" y="2286147"/>
                    </a:cubicBezTo>
                    <a:cubicBezTo>
                      <a:pt x="1873567" y="2290909"/>
                      <a:pt x="1865947" y="2295672"/>
                      <a:pt x="1859279" y="2299482"/>
                    </a:cubicBezTo>
                    <a:cubicBezTo>
                      <a:pt x="1831657" y="2316627"/>
                      <a:pt x="1811654" y="2328057"/>
                      <a:pt x="1859279" y="2306149"/>
                    </a:cubicBezTo>
                    <a:cubicBezTo>
                      <a:pt x="1884044" y="2290909"/>
                      <a:pt x="1899284" y="2280432"/>
                      <a:pt x="1915477" y="2269002"/>
                    </a:cubicBezTo>
                    <a:cubicBezTo>
                      <a:pt x="1932622" y="2257572"/>
                      <a:pt x="1948814" y="2245189"/>
                      <a:pt x="1975484" y="2226139"/>
                    </a:cubicBezTo>
                    <a:lnTo>
                      <a:pt x="1973579" y="2232807"/>
                    </a:lnTo>
                    <a:cubicBezTo>
                      <a:pt x="1982152" y="2227092"/>
                      <a:pt x="1988819" y="2220424"/>
                      <a:pt x="1994534" y="2214709"/>
                    </a:cubicBezTo>
                    <a:cubicBezTo>
                      <a:pt x="2000249" y="2208994"/>
                      <a:pt x="2005964" y="2203279"/>
                      <a:pt x="2010727" y="2197564"/>
                    </a:cubicBezTo>
                    <a:cubicBezTo>
                      <a:pt x="2016442" y="2191849"/>
                      <a:pt x="2021204" y="2187087"/>
                      <a:pt x="2025967" y="2181372"/>
                    </a:cubicBezTo>
                    <a:cubicBezTo>
                      <a:pt x="2030729" y="2175657"/>
                      <a:pt x="2035492" y="2169942"/>
                      <a:pt x="2040254" y="2164227"/>
                    </a:cubicBezTo>
                    <a:cubicBezTo>
                      <a:pt x="2060257" y="2142319"/>
                      <a:pt x="2083117" y="2117554"/>
                      <a:pt x="2125027" y="2079454"/>
                    </a:cubicBezTo>
                    <a:close/>
                    <a:moveTo>
                      <a:pt x="261750" y="1957590"/>
                    </a:moveTo>
                    <a:lnTo>
                      <a:pt x="266700" y="1965155"/>
                    </a:lnTo>
                    <a:lnTo>
                      <a:pt x="267353" y="1965083"/>
                    </a:lnTo>
                    <a:close/>
                    <a:moveTo>
                      <a:pt x="194310" y="1887050"/>
                    </a:moveTo>
                    <a:lnTo>
                      <a:pt x="196810" y="1887914"/>
                    </a:lnTo>
                    <a:lnTo>
                      <a:pt x="212349" y="1912516"/>
                    </a:lnTo>
                    <a:close/>
                    <a:moveTo>
                      <a:pt x="146686" y="1768337"/>
                    </a:moveTo>
                    <a:lnTo>
                      <a:pt x="147637" y="1772750"/>
                    </a:lnTo>
                    <a:cubicBezTo>
                      <a:pt x="147637" y="1777512"/>
                      <a:pt x="145732" y="1780370"/>
                      <a:pt x="156210" y="1803230"/>
                    </a:cubicBezTo>
                    <a:cubicBezTo>
                      <a:pt x="166687" y="1820375"/>
                      <a:pt x="174307" y="1827042"/>
                      <a:pt x="182880" y="1838472"/>
                    </a:cubicBezTo>
                    <a:lnTo>
                      <a:pt x="187237" y="1844702"/>
                    </a:lnTo>
                    <a:lnTo>
                      <a:pt x="169058" y="1814778"/>
                    </a:lnTo>
                    <a:close/>
                    <a:moveTo>
                      <a:pt x="2396212" y="1621548"/>
                    </a:moveTo>
                    <a:lnTo>
                      <a:pt x="2379554" y="1667061"/>
                    </a:lnTo>
                    <a:lnTo>
                      <a:pt x="2379225" y="1670118"/>
                    </a:lnTo>
                    <a:cubicBezTo>
                      <a:pt x="2379821" y="1671785"/>
                      <a:pt x="2382678" y="1667975"/>
                      <a:pt x="2388869" y="1655592"/>
                    </a:cubicBezTo>
                    <a:close/>
                    <a:moveTo>
                      <a:pt x="26670" y="1472712"/>
                    </a:moveTo>
                    <a:cubicBezTo>
                      <a:pt x="28575" y="1476522"/>
                      <a:pt x="30480" y="1483189"/>
                      <a:pt x="33337" y="1491762"/>
                    </a:cubicBezTo>
                    <a:cubicBezTo>
                      <a:pt x="31432" y="1487952"/>
                      <a:pt x="28575" y="1478427"/>
                      <a:pt x="26670" y="1472712"/>
                    </a:cubicBezTo>
                    <a:close/>
                    <a:moveTo>
                      <a:pt x="25360" y="1468188"/>
                    </a:moveTo>
                    <a:cubicBezTo>
                      <a:pt x="25718" y="1468902"/>
                      <a:pt x="26194" y="1470331"/>
                      <a:pt x="26670" y="1471760"/>
                    </a:cubicBezTo>
                    <a:cubicBezTo>
                      <a:pt x="25717" y="1470807"/>
                      <a:pt x="25717" y="1469855"/>
                      <a:pt x="24765" y="1468902"/>
                    </a:cubicBezTo>
                    <a:cubicBezTo>
                      <a:pt x="24765" y="1467474"/>
                      <a:pt x="25003" y="1467474"/>
                      <a:pt x="25360" y="1468188"/>
                    </a:cubicBezTo>
                    <a:close/>
                    <a:moveTo>
                      <a:pt x="31432" y="1442232"/>
                    </a:moveTo>
                    <a:cubicBezTo>
                      <a:pt x="34290" y="1462235"/>
                      <a:pt x="38100" y="1474617"/>
                      <a:pt x="41910" y="1485095"/>
                    </a:cubicBezTo>
                    <a:cubicBezTo>
                      <a:pt x="45720" y="1495572"/>
                      <a:pt x="50482" y="1504145"/>
                      <a:pt x="54292" y="1517480"/>
                    </a:cubicBezTo>
                    <a:lnTo>
                      <a:pt x="52387" y="1515575"/>
                    </a:lnTo>
                    <a:cubicBezTo>
                      <a:pt x="58102" y="1538435"/>
                      <a:pt x="67627" y="1575582"/>
                      <a:pt x="80010" y="1609872"/>
                    </a:cubicBezTo>
                    <a:cubicBezTo>
                      <a:pt x="79057" y="1605110"/>
                      <a:pt x="77152" y="1601300"/>
                      <a:pt x="75247" y="1597490"/>
                    </a:cubicBezTo>
                    <a:cubicBezTo>
                      <a:pt x="76200" y="1609872"/>
                      <a:pt x="100965" y="1677500"/>
                      <a:pt x="85725" y="1648925"/>
                    </a:cubicBezTo>
                    <a:cubicBezTo>
                      <a:pt x="92392" y="1673690"/>
                      <a:pt x="99060" y="1686072"/>
                      <a:pt x="103822" y="1694645"/>
                    </a:cubicBezTo>
                    <a:cubicBezTo>
                      <a:pt x="108585" y="1703217"/>
                      <a:pt x="112395" y="1707980"/>
                      <a:pt x="118110" y="1714647"/>
                    </a:cubicBezTo>
                    <a:cubicBezTo>
                      <a:pt x="116205" y="1711790"/>
                      <a:pt x="115252" y="1708932"/>
                      <a:pt x="114300" y="1706075"/>
                    </a:cubicBezTo>
                    <a:cubicBezTo>
                      <a:pt x="118587" y="1716076"/>
                      <a:pt x="127695" y="1733579"/>
                      <a:pt x="132383" y="1739695"/>
                    </a:cubicBezTo>
                    <a:lnTo>
                      <a:pt x="133078" y="1740088"/>
                    </a:lnTo>
                    <a:lnTo>
                      <a:pt x="117718" y="1708203"/>
                    </a:lnTo>
                    <a:cubicBezTo>
                      <a:pt x="86871" y="1635271"/>
                      <a:pt x="62918" y="1558713"/>
                      <a:pt x="46677" y="1479346"/>
                    </a:cubicBezTo>
                    <a:lnTo>
                      <a:pt x="42483" y="1451864"/>
                    </a:lnTo>
                    <a:lnTo>
                      <a:pt x="40957" y="1447947"/>
                    </a:lnTo>
                    <a:cubicBezTo>
                      <a:pt x="50482" y="1491762"/>
                      <a:pt x="35242" y="1446042"/>
                      <a:pt x="31432" y="1442232"/>
                    </a:cubicBezTo>
                    <a:close/>
                    <a:moveTo>
                      <a:pt x="2480310" y="1233635"/>
                    </a:moveTo>
                    <a:cubicBezTo>
                      <a:pt x="2478404" y="1249827"/>
                      <a:pt x="2480310" y="1302215"/>
                      <a:pt x="2475547" y="1288880"/>
                    </a:cubicBezTo>
                    <a:cubicBezTo>
                      <a:pt x="2470785" y="1264115"/>
                      <a:pt x="2478404" y="1230777"/>
                      <a:pt x="2480310" y="1233635"/>
                    </a:cubicBezTo>
                    <a:close/>
                    <a:moveTo>
                      <a:pt x="40005" y="952647"/>
                    </a:moveTo>
                    <a:cubicBezTo>
                      <a:pt x="37147" y="965982"/>
                      <a:pt x="34290" y="977412"/>
                      <a:pt x="32385" y="989795"/>
                    </a:cubicBezTo>
                    <a:cubicBezTo>
                      <a:pt x="30480" y="1002177"/>
                      <a:pt x="29527" y="1014560"/>
                      <a:pt x="27622" y="1025990"/>
                    </a:cubicBezTo>
                    <a:cubicBezTo>
                      <a:pt x="23812" y="1049802"/>
                      <a:pt x="22860" y="1072662"/>
                      <a:pt x="20955" y="1095522"/>
                    </a:cubicBezTo>
                    <a:lnTo>
                      <a:pt x="20002" y="1112667"/>
                    </a:lnTo>
                    <a:lnTo>
                      <a:pt x="19050" y="1129812"/>
                    </a:lnTo>
                    <a:cubicBezTo>
                      <a:pt x="18097" y="1141242"/>
                      <a:pt x="18097" y="1152672"/>
                      <a:pt x="17145" y="1164102"/>
                    </a:cubicBezTo>
                    <a:cubicBezTo>
                      <a:pt x="16192" y="1187915"/>
                      <a:pt x="17145" y="1211727"/>
                      <a:pt x="15240" y="1236492"/>
                    </a:cubicBezTo>
                    <a:lnTo>
                      <a:pt x="20002" y="1219347"/>
                    </a:lnTo>
                    <a:cubicBezTo>
                      <a:pt x="15240" y="1231730"/>
                      <a:pt x="18097" y="1264115"/>
                      <a:pt x="20002" y="1296500"/>
                    </a:cubicBezTo>
                    <a:cubicBezTo>
                      <a:pt x="21907" y="1312692"/>
                      <a:pt x="23812" y="1328885"/>
                      <a:pt x="24765" y="1342220"/>
                    </a:cubicBezTo>
                    <a:cubicBezTo>
                      <a:pt x="25717" y="1348887"/>
                      <a:pt x="25717" y="1355555"/>
                      <a:pt x="25717" y="1360317"/>
                    </a:cubicBezTo>
                    <a:cubicBezTo>
                      <a:pt x="25717" y="1366032"/>
                      <a:pt x="25717" y="1369842"/>
                      <a:pt x="24765" y="1372700"/>
                    </a:cubicBezTo>
                    <a:cubicBezTo>
                      <a:pt x="25241" y="1362699"/>
                      <a:pt x="28337" y="1372700"/>
                      <a:pt x="31909" y="1384606"/>
                    </a:cubicBezTo>
                    <a:lnTo>
                      <a:pt x="32500" y="1386455"/>
                    </a:lnTo>
                    <a:lnTo>
                      <a:pt x="28202" y="1358291"/>
                    </a:lnTo>
                    <a:cubicBezTo>
                      <a:pt x="24040" y="1317305"/>
                      <a:pt x="21907" y="1275719"/>
                      <a:pt x="21907" y="1233635"/>
                    </a:cubicBezTo>
                    <a:cubicBezTo>
                      <a:pt x="21907" y="1191551"/>
                      <a:pt x="24040" y="1149965"/>
                      <a:pt x="28202" y="1108979"/>
                    </a:cubicBezTo>
                    <a:lnTo>
                      <a:pt x="44706" y="1000837"/>
                    </a:lnTo>
                    <a:lnTo>
                      <a:pt x="43696" y="999439"/>
                    </a:lnTo>
                    <a:cubicBezTo>
                      <a:pt x="41196" y="997653"/>
                      <a:pt x="37624" y="1004083"/>
                      <a:pt x="28575" y="1050755"/>
                    </a:cubicBezTo>
                    <a:cubicBezTo>
                      <a:pt x="35242" y="1020275"/>
                      <a:pt x="37147" y="1004082"/>
                      <a:pt x="37147" y="990747"/>
                    </a:cubicBezTo>
                    <a:cubicBezTo>
                      <a:pt x="38100" y="977412"/>
                      <a:pt x="37147" y="967887"/>
                      <a:pt x="40005" y="952647"/>
                    </a:cubicBezTo>
                    <a:close/>
                    <a:moveTo>
                      <a:pt x="195382" y="603199"/>
                    </a:moveTo>
                    <a:cubicBezTo>
                      <a:pt x="193358" y="604270"/>
                      <a:pt x="189548" y="608795"/>
                      <a:pt x="184785" y="615462"/>
                    </a:cubicBezTo>
                    <a:cubicBezTo>
                      <a:pt x="175260" y="629750"/>
                      <a:pt x="160972" y="651657"/>
                      <a:pt x="150495" y="672612"/>
                    </a:cubicBezTo>
                    <a:cubicBezTo>
                      <a:pt x="139065" y="698330"/>
                      <a:pt x="145732" y="700235"/>
                      <a:pt x="121920" y="739287"/>
                    </a:cubicBezTo>
                    <a:cubicBezTo>
                      <a:pt x="125730" y="726905"/>
                      <a:pt x="139065" y="701187"/>
                      <a:pt x="133350" y="706902"/>
                    </a:cubicBezTo>
                    <a:cubicBezTo>
                      <a:pt x="124777" y="731667"/>
                      <a:pt x="113347" y="755480"/>
                      <a:pt x="103822" y="781197"/>
                    </a:cubicBezTo>
                    <a:cubicBezTo>
                      <a:pt x="99060" y="794532"/>
                      <a:pt x="93345" y="806915"/>
                      <a:pt x="88582" y="819297"/>
                    </a:cubicBezTo>
                    <a:cubicBezTo>
                      <a:pt x="83820" y="831680"/>
                      <a:pt x="80010" y="844062"/>
                      <a:pt x="75247" y="856445"/>
                    </a:cubicBezTo>
                    <a:cubicBezTo>
                      <a:pt x="70485" y="868827"/>
                      <a:pt x="67627" y="881210"/>
                      <a:pt x="63817" y="892640"/>
                    </a:cubicBezTo>
                    <a:cubicBezTo>
                      <a:pt x="60007" y="904070"/>
                      <a:pt x="57150" y="915500"/>
                      <a:pt x="54292" y="926930"/>
                    </a:cubicBezTo>
                    <a:cubicBezTo>
                      <a:pt x="49530" y="948837"/>
                      <a:pt x="45720" y="969792"/>
                      <a:pt x="44767" y="985985"/>
                    </a:cubicBezTo>
                    <a:lnTo>
                      <a:pt x="54292" y="935502"/>
                    </a:lnTo>
                    <a:cubicBezTo>
                      <a:pt x="53816" y="941217"/>
                      <a:pt x="54649" y="943539"/>
                      <a:pt x="55870" y="944908"/>
                    </a:cubicBezTo>
                    <a:lnTo>
                      <a:pt x="57372" y="946330"/>
                    </a:lnTo>
                    <a:lnTo>
                      <a:pt x="76720" y="871082"/>
                    </a:lnTo>
                    <a:cubicBezTo>
                      <a:pt x="100468" y="794729"/>
                      <a:pt x="131520" y="721593"/>
                      <a:pt x="169058" y="652492"/>
                    </a:cubicBezTo>
                    <a:lnTo>
                      <a:pt x="195295" y="609304"/>
                    </a:lnTo>
                    <a:close/>
                    <a:moveTo>
                      <a:pt x="310236" y="447193"/>
                    </a:moveTo>
                    <a:lnTo>
                      <a:pt x="297180" y="457347"/>
                    </a:lnTo>
                    <a:cubicBezTo>
                      <a:pt x="291465" y="463062"/>
                      <a:pt x="283845" y="470682"/>
                      <a:pt x="276225" y="478302"/>
                    </a:cubicBezTo>
                    <a:cubicBezTo>
                      <a:pt x="269557" y="485922"/>
                      <a:pt x="260985" y="494495"/>
                      <a:pt x="253365" y="504020"/>
                    </a:cubicBezTo>
                    <a:cubicBezTo>
                      <a:pt x="245745" y="513545"/>
                      <a:pt x="238125" y="523070"/>
                      <a:pt x="231457" y="531642"/>
                    </a:cubicBezTo>
                    <a:cubicBezTo>
                      <a:pt x="222885" y="547835"/>
                      <a:pt x="215265" y="564980"/>
                      <a:pt x="207645" y="582125"/>
                    </a:cubicBezTo>
                    <a:lnTo>
                      <a:pt x="200977" y="589745"/>
                    </a:lnTo>
                    <a:cubicBezTo>
                      <a:pt x="194786" y="601651"/>
                      <a:pt x="200501" y="596412"/>
                      <a:pt x="204192" y="593555"/>
                    </a:cubicBezTo>
                    <a:lnTo>
                      <a:pt x="204874" y="593537"/>
                    </a:lnTo>
                    <a:lnTo>
                      <a:pt x="230058" y="552083"/>
                    </a:lnTo>
                    <a:lnTo>
                      <a:pt x="227647" y="551644"/>
                    </a:lnTo>
                    <a:cubicBezTo>
                      <a:pt x="224790" y="552597"/>
                      <a:pt x="223837" y="551644"/>
                      <a:pt x="241935" y="527832"/>
                    </a:cubicBezTo>
                    <a:lnTo>
                      <a:pt x="241935" y="536178"/>
                    </a:lnTo>
                    <a:lnTo>
                      <a:pt x="300313" y="458111"/>
                    </a:lnTo>
                    <a:close/>
                    <a:moveTo>
                      <a:pt x="423862" y="316377"/>
                    </a:moveTo>
                    <a:cubicBezTo>
                      <a:pt x="415290" y="323997"/>
                      <a:pt x="407670" y="332570"/>
                      <a:pt x="399097" y="340190"/>
                    </a:cubicBezTo>
                    <a:lnTo>
                      <a:pt x="374332" y="364002"/>
                    </a:lnTo>
                    <a:cubicBezTo>
                      <a:pt x="376237" y="359240"/>
                      <a:pt x="412432" y="322092"/>
                      <a:pt x="378142" y="349715"/>
                    </a:cubicBezTo>
                    <a:cubicBezTo>
                      <a:pt x="363855" y="363050"/>
                      <a:pt x="358140" y="371622"/>
                      <a:pt x="355282" y="377337"/>
                    </a:cubicBezTo>
                    <a:cubicBezTo>
                      <a:pt x="352425" y="382100"/>
                      <a:pt x="352425" y="384957"/>
                      <a:pt x="352425" y="388767"/>
                    </a:cubicBezTo>
                    <a:cubicBezTo>
                      <a:pt x="352425" y="391625"/>
                      <a:pt x="351472" y="396387"/>
                      <a:pt x="345757" y="404007"/>
                    </a:cubicBezTo>
                    <a:cubicBezTo>
                      <a:pt x="342900" y="407817"/>
                      <a:pt x="339328" y="412818"/>
                      <a:pt x="334328" y="419366"/>
                    </a:cubicBezTo>
                    <a:lnTo>
                      <a:pt x="324326" y="431690"/>
                    </a:lnTo>
                    <a:lnTo>
                      <a:pt x="378909" y="371634"/>
                    </a:lnTo>
                    <a:lnTo>
                      <a:pt x="379214" y="369360"/>
                    </a:lnTo>
                    <a:cubicBezTo>
                      <a:pt x="381953" y="365193"/>
                      <a:pt x="386715" y="359716"/>
                      <a:pt x="392430" y="353525"/>
                    </a:cubicBezTo>
                    <a:cubicBezTo>
                      <a:pt x="403860" y="341142"/>
                      <a:pt x="417195" y="326855"/>
                      <a:pt x="423862" y="316377"/>
                    </a:cubicBezTo>
                    <a:close/>
                    <a:moveTo>
                      <a:pt x="681037" y="132545"/>
                    </a:moveTo>
                    <a:lnTo>
                      <a:pt x="669609" y="142069"/>
                    </a:lnTo>
                    <a:lnTo>
                      <a:pt x="673417" y="141117"/>
                    </a:lnTo>
                    <a:cubicBezTo>
                      <a:pt x="671512" y="142069"/>
                      <a:pt x="669607" y="143974"/>
                      <a:pt x="666750" y="144927"/>
                    </a:cubicBezTo>
                    <a:lnTo>
                      <a:pt x="669606" y="142070"/>
                    </a:lnTo>
                    <a:lnTo>
                      <a:pt x="666035" y="142308"/>
                    </a:lnTo>
                    <a:cubicBezTo>
                      <a:pt x="667226" y="141118"/>
                      <a:pt x="671512" y="138260"/>
                      <a:pt x="681037" y="132545"/>
                    </a:cubicBezTo>
                    <a:close/>
                    <a:moveTo>
                      <a:pt x="1563171" y="55035"/>
                    </a:moveTo>
                    <a:cubicBezTo>
                      <a:pt x="1557813" y="53963"/>
                      <a:pt x="1557337" y="54916"/>
                      <a:pt x="1564957" y="59202"/>
                    </a:cubicBezTo>
                    <a:lnTo>
                      <a:pt x="1557542" y="57283"/>
                    </a:lnTo>
                    <a:lnTo>
                      <a:pt x="1666237" y="90604"/>
                    </a:lnTo>
                    <a:lnTo>
                      <a:pt x="1715320" y="112183"/>
                    </a:lnTo>
                    <a:lnTo>
                      <a:pt x="1714500" y="111589"/>
                    </a:lnTo>
                    <a:cubicBezTo>
                      <a:pt x="1703070" y="104922"/>
                      <a:pt x="1683067" y="95397"/>
                      <a:pt x="1659255" y="84919"/>
                    </a:cubicBezTo>
                    <a:cubicBezTo>
                      <a:pt x="1652587" y="83967"/>
                      <a:pt x="1641157" y="80157"/>
                      <a:pt x="1628775" y="76347"/>
                    </a:cubicBezTo>
                    <a:cubicBezTo>
                      <a:pt x="1616392" y="71584"/>
                      <a:pt x="1603057" y="66822"/>
                      <a:pt x="1590675" y="63012"/>
                    </a:cubicBezTo>
                    <a:cubicBezTo>
                      <a:pt x="1578769" y="59202"/>
                      <a:pt x="1568529" y="56106"/>
                      <a:pt x="1563171" y="55035"/>
                    </a:cubicBezTo>
                    <a:close/>
                    <a:moveTo>
                      <a:pt x="1439551" y="32509"/>
                    </a:moveTo>
                    <a:lnTo>
                      <a:pt x="1530415" y="48967"/>
                    </a:lnTo>
                    <a:lnTo>
                      <a:pt x="1532077" y="49476"/>
                    </a:lnTo>
                    <a:lnTo>
                      <a:pt x="1534596" y="48367"/>
                    </a:lnTo>
                    <a:cubicBezTo>
                      <a:pt x="1534001" y="47296"/>
                      <a:pt x="1530667" y="45391"/>
                      <a:pt x="1521142" y="42057"/>
                    </a:cubicBezTo>
                    <a:cubicBezTo>
                      <a:pt x="1504950" y="38247"/>
                      <a:pt x="1493520" y="35389"/>
                      <a:pt x="1483995" y="34437"/>
                    </a:cubicBezTo>
                    <a:cubicBezTo>
                      <a:pt x="1474470" y="32532"/>
                      <a:pt x="1466850" y="32532"/>
                      <a:pt x="1460182" y="32532"/>
                    </a:cubicBezTo>
                    <a:cubicBezTo>
                      <a:pt x="1453515" y="32532"/>
                      <a:pt x="1446847" y="32532"/>
                      <a:pt x="1440180" y="32532"/>
                    </a:cubicBezTo>
                    <a:close/>
                    <a:moveTo>
                      <a:pt x="1390072" y="23547"/>
                    </a:moveTo>
                    <a:lnTo>
                      <a:pt x="1413055" y="27710"/>
                    </a:lnTo>
                    <a:lnTo>
                      <a:pt x="1413034" y="27650"/>
                    </a:lnTo>
                    <a:cubicBezTo>
                      <a:pt x="1411962" y="26996"/>
                      <a:pt x="1409819" y="26311"/>
                      <a:pt x="1405622" y="25552"/>
                    </a:cubicBezTo>
                    <a:close/>
                    <a:moveTo>
                      <a:pt x="1385887" y="23007"/>
                    </a:moveTo>
                    <a:lnTo>
                      <a:pt x="1385311" y="23055"/>
                    </a:lnTo>
                    <a:lnTo>
                      <a:pt x="1387079" y="23161"/>
                    </a:lnTo>
                    <a:close/>
                    <a:moveTo>
                      <a:pt x="1334810" y="17530"/>
                    </a:moveTo>
                    <a:cubicBezTo>
                      <a:pt x="1329452" y="17292"/>
                      <a:pt x="1326356" y="17768"/>
                      <a:pt x="1323022" y="18244"/>
                    </a:cubicBezTo>
                    <a:lnTo>
                      <a:pt x="1314170" y="18803"/>
                    </a:lnTo>
                    <a:lnTo>
                      <a:pt x="1358223" y="21436"/>
                    </a:lnTo>
                    <a:lnTo>
                      <a:pt x="1360170" y="21102"/>
                    </a:lnTo>
                    <a:cubicBezTo>
                      <a:pt x="1347788" y="18721"/>
                      <a:pt x="1340168" y="17768"/>
                      <a:pt x="1334810" y="17530"/>
                    </a:cubicBezTo>
                    <a:close/>
                    <a:moveTo>
                      <a:pt x="1164063" y="6261"/>
                    </a:moveTo>
                    <a:lnTo>
                      <a:pt x="1160145" y="12530"/>
                    </a:lnTo>
                    <a:cubicBezTo>
                      <a:pt x="1137285" y="12530"/>
                      <a:pt x="1114425" y="13482"/>
                      <a:pt x="1091565" y="17292"/>
                    </a:cubicBezTo>
                    <a:cubicBezTo>
                      <a:pt x="1080135" y="19197"/>
                      <a:pt x="1068705" y="21102"/>
                      <a:pt x="1057275" y="23007"/>
                    </a:cubicBezTo>
                    <a:cubicBezTo>
                      <a:pt x="1045845" y="24912"/>
                      <a:pt x="1034415" y="27770"/>
                      <a:pt x="1022985" y="30627"/>
                    </a:cubicBezTo>
                    <a:cubicBezTo>
                      <a:pt x="1011555" y="33485"/>
                      <a:pt x="1000125" y="35390"/>
                      <a:pt x="988695" y="38247"/>
                    </a:cubicBezTo>
                    <a:cubicBezTo>
                      <a:pt x="977265" y="41105"/>
                      <a:pt x="965835" y="43962"/>
                      <a:pt x="954405" y="46820"/>
                    </a:cubicBezTo>
                    <a:lnTo>
                      <a:pt x="937260" y="50630"/>
                    </a:lnTo>
                    <a:lnTo>
                      <a:pt x="920115" y="55392"/>
                    </a:lnTo>
                    <a:cubicBezTo>
                      <a:pt x="908685" y="58250"/>
                      <a:pt x="896302" y="61107"/>
                      <a:pt x="884872" y="63012"/>
                    </a:cubicBezTo>
                    <a:lnTo>
                      <a:pt x="883920" y="55392"/>
                    </a:lnTo>
                    <a:cubicBezTo>
                      <a:pt x="841057" y="67775"/>
                      <a:pt x="835342" y="73490"/>
                      <a:pt x="827722" y="78252"/>
                    </a:cubicBezTo>
                    <a:cubicBezTo>
                      <a:pt x="820102" y="83015"/>
                      <a:pt x="811530" y="89682"/>
                      <a:pt x="763905" y="107780"/>
                    </a:cubicBezTo>
                    <a:cubicBezTo>
                      <a:pt x="782955" y="99207"/>
                      <a:pt x="777240" y="99207"/>
                      <a:pt x="763905" y="103017"/>
                    </a:cubicBezTo>
                    <a:cubicBezTo>
                      <a:pt x="750570" y="107780"/>
                      <a:pt x="729615" y="115400"/>
                      <a:pt x="716280" y="121115"/>
                    </a:cubicBezTo>
                    <a:cubicBezTo>
                      <a:pt x="706755" y="126830"/>
                      <a:pt x="693420" y="136355"/>
                      <a:pt x="677227" y="145880"/>
                    </a:cubicBezTo>
                    <a:cubicBezTo>
                      <a:pt x="668655" y="150642"/>
                      <a:pt x="660082" y="155405"/>
                      <a:pt x="651510" y="161120"/>
                    </a:cubicBezTo>
                    <a:cubicBezTo>
                      <a:pt x="642937" y="166835"/>
                      <a:pt x="634365" y="172550"/>
                      <a:pt x="624840" y="178265"/>
                    </a:cubicBezTo>
                    <a:cubicBezTo>
                      <a:pt x="605790" y="189695"/>
                      <a:pt x="587692" y="202077"/>
                      <a:pt x="571500" y="212555"/>
                    </a:cubicBezTo>
                    <a:cubicBezTo>
                      <a:pt x="555307" y="223032"/>
                      <a:pt x="541020" y="232557"/>
                      <a:pt x="530542" y="239225"/>
                    </a:cubicBezTo>
                    <a:cubicBezTo>
                      <a:pt x="536257" y="234462"/>
                      <a:pt x="543877" y="228747"/>
                      <a:pt x="551497" y="223032"/>
                    </a:cubicBezTo>
                    <a:cubicBezTo>
                      <a:pt x="559117" y="217317"/>
                      <a:pt x="567690" y="212555"/>
                      <a:pt x="575310" y="206840"/>
                    </a:cubicBezTo>
                    <a:cubicBezTo>
                      <a:pt x="590550" y="196362"/>
                      <a:pt x="604837" y="185885"/>
                      <a:pt x="611505" y="180170"/>
                    </a:cubicBezTo>
                    <a:cubicBezTo>
                      <a:pt x="601980" y="185885"/>
                      <a:pt x="591502" y="193505"/>
                      <a:pt x="579120" y="201125"/>
                    </a:cubicBezTo>
                    <a:cubicBezTo>
                      <a:pt x="566737" y="208745"/>
                      <a:pt x="554355" y="216365"/>
                      <a:pt x="541972" y="224937"/>
                    </a:cubicBezTo>
                    <a:cubicBezTo>
                      <a:pt x="529590" y="233510"/>
                      <a:pt x="518160" y="242082"/>
                      <a:pt x="507682" y="249702"/>
                    </a:cubicBezTo>
                    <a:cubicBezTo>
                      <a:pt x="498157" y="257322"/>
                      <a:pt x="489585" y="264942"/>
                      <a:pt x="483870" y="271610"/>
                    </a:cubicBezTo>
                    <a:lnTo>
                      <a:pt x="487680" y="269705"/>
                    </a:lnTo>
                    <a:cubicBezTo>
                      <a:pt x="445532" y="308995"/>
                      <a:pt x="424279" y="324176"/>
                      <a:pt x="401821" y="348598"/>
                    </a:cubicBezTo>
                    <a:lnTo>
                      <a:pt x="394626" y="357331"/>
                    </a:lnTo>
                    <a:lnTo>
                      <a:pt x="465583" y="292841"/>
                    </a:lnTo>
                    <a:cubicBezTo>
                      <a:pt x="676332" y="118915"/>
                      <a:pt x="946518" y="14435"/>
                      <a:pt x="1241107" y="14435"/>
                    </a:cubicBezTo>
                    <a:lnTo>
                      <a:pt x="1288033" y="17240"/>
                    </a:lnTo>
                    <a:lnTo>
                      <a:pt x="1280160" y="16339"/>
                    </a:lnTo>
                    <a:cubicBezTo>
                      <a:pt x="1286827" y="15387"/>
                      <a:pt x="1295400" y="15387"/>
                      <a:pt x="1303972" y="14434"/>
                    </a:cubicBezTo>
                    <a:cubicBezTo>
                      <a:pt x="1313497" y="13482"/>
                      <a:pt x="1323022" y="13482"/>
                      <a:pt x="1331595" y="13482"/>
                    </a:cubicBezTo>
                    <a:cubicBezTo>
                      <a:pt x="1349692" y="13482"/>
                      <a:pt x="1363027" y="12529"/>
                      <a:pt x="1362075" y="9672"/>
                    </a:cubicBezTo>
                    <a:lnTo>
                      <a:pt x="1364932" y="11577"/>
                    </a:lnTo>
                    <a:lnTo>
                      <a:pt x="1421130" y="17292"/>
                    </a:lnTo>
                    <a:cubicBezTo>
                      <a:pt x="1406842" y="16339"/>
                      <a:pt x="1411605" y="17292"/>
                      <a:pt x="1404937" y="17292"/>
                    </a:cubicBezTo>
                    <a:cubicBezTo>
                      <a:pt x="1412557" y="19197"/>
                      <a:pt x="1421130" y="20149"/>
                      <a:pt x="1428750" y="21102"/>
                    </a:cubicBezTo>
                    <a:cubicBezTo>
                      <a:pt x="1436370" y="23007"/>
                      <a:pt x="1443990" y="23959"/>
                      <a:pt x="1451610" y="24912"/>
                    </a:cubicBezTo>
                    <a:cubicBezTo>
                      <a:pt x="1466850" y="27769"/>
                      <a:pt x="1482090" y="28722"/>
                      <a:pt x="1496377" y="30627"/>
                    </a:cubicBezTo>
                    <a:cubicBezTo>
                      <a:pt x="1510665" y="32532"/>
                      <a:pt x="1524952" y="35389"/>
                      <a:pt x="1539240" y="38247"/>
                    </a:cubicBezTo>
                    <a:cubicBezTo>
                      <a:pt x="1553527" y="41104"/>
                      <a:pt x="1566862" y="46819"/>
                      <a:pt x="1580197" y="52534"/>
                    </a:cubicBezTo>
                    <a:lnTo>
                      <a:pt x="1573530" y="53487"/>
                    </a:lnTo>
                    <a:cubicBezTo>
                      <a:pt x="1584960" y="56344"/>
                      <a:pt x="1595437" y="60154"/>
                      <a:pt x="1605915" y="63012"/>
                    </a:cubicBezTo>
                    <a:cubicBezTo>
                      <a:pt x="1615440" y="66822"/>
                      <a:pt x="1625917" y="69679"/>
                      <a:pt x="1635442" y="73489"/>
                    </a:cubicBezTo>
                    <a:cubicBezTo>
                      <a:pt x="1644967" y="76347"/>
                      <a:pt x="1655445" y="80157"/>
                      <a:pt x="1665922" y="83014"/>
                    </a:cubicBezTo>
                    <a:cubicBezTo>
                      <a:pt x="1676400" y="85872"/>
                      <a:pt x="1687830" y="89682"/>
                      <a:pt x="1699260" y="93492"/>
                    </a:cubicBezTo>
                    <a:cubicBezTo>
                      <a:pt x="1707832" y="100159"/>
                      <a:pt x="1716405" y="105874"/>
                      <a:pt x="1724025" y="112542"/>
                    </a:cubicBezTo>
                    <a:lnTo>
                      <a:pt x="1765935" y="127782"/>
                    </a:lnTo>
                    <a:cubicBezTo>
                      <a:pt x="1780222" y="132544"/>
                      <a:pt x="1793557" y="139212"/>
                      <a:pt x="1806892" y="144927"/>
                    </a:cubicBezTo>
                    <a:cubicBezTo>
                      <a:pt x="1788795" y="136355"/>
                      <a:pt x="1768554" y="128973"/>
                      <a:pt x="1752719" y="124567"/>
                    </a:cubicBezTo>
                    <a:lnTo>
                      <a:pt x="1734930" y="120804"/>
                    </a:lnTo>
                    <a:lnTo>
                      <a:pt x="1794814" y="147132"/>
                    </a:lnTo>
                    <a:lnTo>
                      <a:pt x="1874332" y="195711"/>
                    </a:lnTo>
                    <a:lnTo>
                      <a:pt x="1874519" y="195409"/>
                    </a:lnTo>
                    <a:cubicBezTo>
                      <a:pt x="1846897" y="178264"/>
                      <a:pt x="1820227" y="160167"/>
                      <a:pt x="1791652" y="144927"/>
                    </a:cubicBezTo>
                    <a:cubicBezTo>
                      <a:pt x="1803082" y="148737"/>
                      <a:pt x="1812607" y="152547"/>
                      <a:pt x="1824037" y="156357"/>
                    </a:cubicBezTo>
                    <a:cubicBezTo>
                      <a:pt x="1833562" y="160167"/>
                      <a:pt x="1841182" y="163977"/>
                      <a:pt x="1847849" y="167787"/>
                    </a:cubicBezTo>
                    <a:cubicBezTo>
                      <a:pt x="1861184" y="175407"/>
                      <a:pt x="1873567" y="183027"/>
                      <a:pt x="1884997" y="191599"/>
                    </a:cubicBezTo>
                    <a:cubicBezTo>
                      <a:pt x="1896427" y="200172"/>
                      <a:pt x="1908809" y="209697"/>
                      <a:pt x="1925002" y="221127"/>
                    </a:cubicBezTo>
                    <a:cubicBezTo>
                      <a:pt x="1932622" y="227794"/>
                      <a:pt x="1941194" y="234462"/>
                      <a:pt x="1951672" y="241129"/>
                    </a:cubicBezTo>
                    <a:cubicBezTo>
                      <a:pt x="1961197" y="247797"/>
                      <a:pt x="1973579" y="255417"/>
                      <a:pt x="1985962" y="264942"/>
                    </a:cubicBezTo>
                    <a:lnTo>
                      <a:pt x="1959214" y="248632"/>
                    </a:lnTo>
                    <a:lnTo>
                      <a:pt x="2018315" y="295236"/>
                    </a:lnTo>
                    <a:lnTo>
                      <a:pt x="2016442" y="293517"/>
                    </a:lnTo>
                    <a:lnTo>
                      <a:pt x="2023998" y="299717"/>
                    </a:lnTo>
                    <a:lnTo>
                      <a:pt x="2036213" y="309349"/>
                    </a:lnTo>
                    <a:lnTo>
                      <a:pt x="2039218" y="312205"/>
                    </a:lnTo>
                    <a:lnTo>
                      <a:pt x="2053589" y="323997"/>
                    </a:lnTo>
                    <a:lnTo>
                      <a:pt x="2060046" y="332003"/>
                    </a:lnTo>
                    <a:lnTo>
                      <a:pt x="2119054" y="388093"/>
                    </a:lnTo>
                    <a:lnTo>
                      <a:pt x="2095500" y="363050"/>
                    </a:lnTo>
                    <a:cubicBezTo>
                      <a:pt x="2121217" y="385910"/>
                      <a:pt x="2146935" y="410675"/>
                      <a:pt x="2170747" y="436392"/>
                    </a:cubicBezTo>
                    <a:cubicBezTo>
                      <a:pt x="2177415" y="447822"/>
                      <a:pt x="2174557" y="448775"/>
                      <a:pt x="2166937" y="442107"/>
                    </a:cubicBezTo>
                    <a:lnTo>
                      <a:pt x="2160015" y="435999"/>
                    </a:lnTo>
                    <a:lnTo>
                      <a:pt x="2196738" y="479965"/>
                    </a:lnTo>
                    <a:lnTo>
                      <a:pt x="2207894" y="487827"/>
                    </a:lnTo>
                    <a:lnTo>
                      <a:pt x="2226038" y="515042"/>
                    </a:lnTo>
                    <a:lnTo>
                      <a:pt x="2226802" y="515958"/>
                    </a:lnTo>
                    <a:lnTo>
                      <a:pt x="2229657" y="520472"/>
                    </a:lnTo>
                    <a:lnTo>
                      <a:pt x="2242184" y="539262"/>
                    </a:lnTo>
                    <a:lnTo>
                      <a:pt x="2236412" y="531152"/>
                    </a:lnTo>
                    <a:lnTo>
                      <a:pt x="2313156" y="652492"/>
                    </a:lnTo>
                    <a:lnTo>
                      <a:pt x="2348783" y="726448"/>
                    </a:lnTo>
                    <a:lnTo>
                      <a:pt x="2348865" y="724999"/>
                    </a:lnTo>
                    <a:lnTo>
                      <a:pt x="2350373" y="729749"/>
                    </a:lnTo>
                    <a:lnTo>
                      <a:pt x="2364496" y="759067"/>
                    </a:lnTo>
                    <a:lnTo>
                      <a:pt x="2365652" y="762226"/>
                    </a:lnTo>
                    <a:lnTo>
                      <a:pt x="2366962" y="763099"/>
                    </a:lnTo>
                    <a:cubicBezTo>
                      <a:pt x="2371963" y="776434"/>
                      <a:pt x="2376011" y="788221"/>
                      <a:pt x="2379255" y="798654"/>
                    </a:cubicBezTo>
                    <a:lnTo>
                      <a:pt x="2380042" y="801541"/>
                    </a:lnTo>
                    <a:lnTo>
                      <a:pt x="2405494" y="871082"/>
                    </a:lnTo>
                    <a:cubicBezTo>
                      <a:pt x="2441117" y="985613"/>
                      <a:pt x="2460307" y="1107383"/>
                      <a:pt x="2460307" y="1233635"/>
                    </a:cubicBezTo>
                    <a:cubicBezTo>
                      <a:pt x="2460307" y="1275719"/>
                      <a:pt x="2458175" y="1317305"/>
                      <a:pt x="2454012" y="1358291"/>
                    </a:cubicBezTo>
                    <a:lnTo>
                      <a:pt x="2442900" y="1431105"/>
                    </a:lnTo>
                    <a:lnTo>
                      <a:pt x="2446019" y="1418419"/>
                    </a:lnTo>
                    <a:cubicBezTo>
                      <a:pt x="2443162" y="1437469"/>
                      <a:pt x="2442209" y="1447947"/>
                      <a:pt x="2444114" y="1454614"/>
                    </a:cubicBezTo>
                    <a:lnTo>
                      <a:pt x="2446972" y="1443184"/>
                    </a:lnTo>
                    <a:cubicBezTo>
                      <a:pt x="2450782" y="1427944"/>
                      <a:pt x="2437447" y="1487952"/>
                      <a:pt x="2443162" y="1483189"/>
                    </a:cubicBezTo>
                    <a:cubicBezTo>
                      <a:pt x="2446019" y="1467949"/>
                      <a:pt x="2448877" y="1453662"/>
                      <a:pt x="2450782" y="1441279"/>
                    </a:cubicBezTo>
                    <a:cubicBezTo>
                      <a:pt x="2452687" y="1428897"/>
                      <a:pt x="2454592" y="1417467"/>
                      <a:pt x="2454592" y="1406989"/>
                    </a:cubicBezTo>
                    <a:cubicBezTo>
                      <a:pt x="2455544" y="1386987"/>
                      <a:pt x="2455544" y="1372699"/>
                      <a:pt x="2453639" y="1366032"/>
                    </a:cubicBezTo>
                    <a:cubicBezTo>
                      <a:pt x="2454592" y="1378414"/>
                      <a:pt x="2457449" y="1366984"/>
                      <a:pt x="2459354" y="1348887"/>
                    </a:cubicBezTo>
                    <a:cubicBezTo>
                      <a:pt x="2461259" y="1331742"/>
                      <a:pt x="2464117" y="1307929"/>
                      <a:pt x="2466022" y="1295547"/>
                    </a:cubicBezTo>
                    <a:cubicBezTo>
                      <a:pt x="2468879" y="1307929"/>
                      <a:pt x="2470784" y="1319359"/>
                      <a:pt x="2471737" y="1331742"/>
                    </a:cubicBezTo>
                    <a:cubicBezTo>
                      <a:pt x="2471737" y="1344124"/>
                      <a:pt x="2472689" y="1358412"/>
                      <a:pt x="2471737" y="1373652"/>
                    </a:cubicBezTo>
                    <a:cubicBezTo>
                      <a:pt x="2469832" y="1388892"/>
                      <a:pt x="2468879" y="1406989"/>
                      <a:pt x="2466022" y="1427944"/>
                    </a:cubicBezTo>
                    <a:cubicBezTo>
                      <a:pt x="2464117" y="1438422"/>
                      <a:pt x="2462212" y="1449852"/>
                      <a:pt x="2460307" y="1462234"/>
                    </a:cubicBezTo>
                    <a:cubicBezTo>
                      <a:pt x="2459354" y="1467949"/>
                      <a:pt x="2458402" y="1474617"/>
                      <a:pt x="2457449" y="1481284"/>
                    </a:cubicBezTo>
                    <a:cubicBezTo>
                      <a:pt x="2455544" y="1487952"/>
                      <a:pt x="2454592" y="1494619"/>
                      <a:pt x="2452687" y="1502239"/>
                    </a:cubicBezTo>
                    <a:cubicBezTo>
                      <a:pt x="2432684" y="1594632"/>
                      <a:pt x="2402204" y="1684167"/>
                      <a:pt x="2362199" y="1769892"/>
                    </a:cubicBezTo>
                    <a:cubicBezTo>
                      <a:pt x="2321242" y="1855617"/>
                      <a:pt x="2270759" y="1935627"/>
                      <a:pt x="2211704" y="2009922"/>
                    </a:cubicBezTo>
                    <a:cubicBezTo>
                      <a:pt x="2152649" y="2084217"/>
                      <a:pt x="2085022" y="2150892"/>
                      <a:pt x="2010727" y="2209947"/>
                    </a:cubicBezTo>
                    <a:cubicBezTo>
                      <a:pt x="1936432" y="2269002"/>
                      <a:pt x="1855469" y="2320437"/>
                      <a:pt x="1769744" y="2360442"/>
                    </a:cubicBezTo>
                    <a:cubicBezTo>
                      <a:pt x="1769744" y="2360442"/>
                      <a:pt x="1759267" y="2365204"/>
                      <a:pt x="1739264" y="2372824"/>
                    </a:cubicBezTo>
                    <a:cubicBezTo>
                      <a:pt x="1729739" y="2377587"/>
                      <a:pt x="1717357" y="2382349"/>
                      <a:pt x="1703069" y="2387112"/>
                    </a:cubicBezTo>
                    <a:cubicBezTo>
                      <a:pt x="1688782" y="2392827"/>
                      <a:pt x="1673542" y="2399494"/>
                      <a:pt x="1654492" y="2405209"/>
                    </a:cubicBezTo>
                    <a:cubicBezTo>
                      <a:pt x="1636394" y="2410924"/>
                      <a:pt x="1616392" y="2418544"/>
                      <a:pt x="1593532" y="2424259"/>
                    </a:cubicBezTo>
                    <a:cubicBezTo>
                      <a:pt x="1582102" y="2427117"/>
                      <a:pt x="1570672" y="2429974"/>
                      <a:pt x="1558289" y="2433784"/>
                    </a:cubicBezTo>
                    <a:cubicBezTo>
                      <a:pt x="1546859" y="2437594"/>
                      <a:pt x="1534477" y="2440452"/>
                      <a:pt x="1521142" y="2443309"/>
                    </a:cubicBezTo>
                    <a:cubicBezTo>
                      <a:pt x="1495424" y="2450929"/>
                      <a:pt x="1467802" y="2455692"/>
                      <a:pt x="1438274" y="2461407"/>
                    </a:cubicBezTo>
                    <a:cubicBezTo>
                      <a:pt x="1423987" y="2464264"/>
                      <a:pt x="1408747" y="2466169"/>
                      <a:pt x="1393507" y="2469027"/>
                    </a:cubicBezTo>
                    <a:cubicBezTo>
                      <a:pt x="1385887" y="2469979"/>
                      <a:pt x="1378267" y="2471884"/>
                      <a:pt x="1370647" y="2472837"/>
                    </a:cubicBezTo>
                    <a:cubicBezTo>
                      <a:pt x="1363027" y="2473789"/>
                      <a:pt x="1354454" y="2474742"/>
                      <a:pt x="1346834" y="2475694"/>
                    </a:cubicBezTo>
                    <a:cubicBezTo>
                      <a:pt x="1334452" y="2476647"/>
                      <a:pt x="1323022" y="2478552"/>
                      <a:pt x="1310639" y="2479504"/>
                    </a:cubicBezTo>
                    <a:cubicBezTo>
                      <a:pt x="1298257" y="2481409"/>
                      <a:pt x="1285874" y="2481409"/>
                      <a:pt x="1272539" y="2482362"/>
                    </a:cubicBezTo>
                    <a:cubicBezTo>
                      <a:pt x="1245869" y="2484267"/>
                      <a:pt x="1218247" y="2484267"/>
                      <a:pt x="1189672" y="2483314"/>
                    </a:cubicBezTo>
                    <a:lnTo>
                      <a:pt x="1223009" y="2477599"/>
                    </a:lnTo>
                    <a:cubicBezTo>
                      <a:pt x="1234439" y="2475694"/>
                      <a:pt x="1244917" y="2473789"/>
                      <a:pt x="1256347" y="2470932"/>
                    </a:cubicBezTo>
                    <a:cubicBezTo>
                      <a:pt x="1348739" y="2469027"/>
                      <a:pt x="1209674" y="2478552"/>
                      <a:pt x="1272539" y="2479504"/>
                    </a:cubicBezTo>
                    <a:cubicBezTo>
                      <a:pt x="1288732" y="2479504"/>
                      <a:pt x="1301114" y="2479504"/>
                      <a:pt x="1309687" y="2478552"/>
                    </a:cubicBezTo>
                    <a:cubicBezTo>
                      <a:pt x="1319212" y="2477599"/>
                      <a:pt x="1323974" y="2476647"/>
                      <a:pt x="1327784" y="2475694"/>
                    </a:cubicBezTo>
                    <a:cubicBezTo>
                      <a:pt x="1334452" y="2473789"/>
                      <a:pt x="1332547" y="2472837"/>
                      <a:pt x="1330642" y="2470932"/>
                    </a:cubicBezTo>
                    <a:cubicBezTo>
                      <a:pt x="1325879" y="2468074"/>
                      <a:pt x="1320164" y="2465217"/>
                      <a:pt x="1376362" y="2458549"/>
                    </a:cubicBezTo>
                    <a:cubicBezTo>
                      <a:pt x="1379219" y="2462359"/>
                      <a:pt x="1397317" y="2459502"/>
                      <a:pt x="1423987" y="2455692"/>
                    </a:cubicBezTo>
                    <a:cubicBezTo>
                      <a:pt x="1444942" y="2449977"/>
                      <a:pt x="1491614" y="2438547"/>
                      <a:pt x="1484947" y="2434737"/>
                    </a:cubicBezTo>
                    <a:cubicBezTo>
                      <a:pt x="1443037" y="2446167"/>
                      <a:pt x="1387792" y="2452834"/>
                      <a:pt x="1338262" y="2454739"/>
                    </a:cubicBezTo>
                    <a:cubicBezTo>
                      <a:pt x="1325879" y="2454739"/>
                      <a:pt x="1313497" y="2456644"/>
                      <a:pt x="1302067" y="2456644"/>
                    </a:cubicBezTo>
                    <a:cubicBezTo>
                      <a:pt x="1290637" y="2457597"/>
                      <a:pt x="1279207" y="2457597"/>
                      <a:pt x="1268729" y="2458549"/>
                    </a:cubicBezTo>
                    <a:cubicBezTo>
                      <a:pt x="1258252" y="2458549"/>
                      <a:pt x="1248727" y="2460454"/>
                      <a:pt x="1240154" y="2461407"/>
                    </a:cubicBezTo>
                    <a:cubicBezTo>
                      <a:pt x="1231582" y="2462359"/>
                      <a:pt x="1223962" y="2464264"/>
                      <a:pt x="1217294" y="2466169"/>
                    </a:cubicBezTo>
                    <a:cubicBezTo>
                      <a:pt x="1233487" y="2469979"/>
                      <a:pt x="1219199" y="2473789"/>
                      <a:pt x="1192529" y="2475694"/>
                    </a:cubicBezTo>
                    <a:cubicBezTo>
                      <a:pt x="1179194" y="2476647"/>
                      <a:pt x="1163954" y="2476647"/>
                      <a:pt x="1147762" y="2475694"/>
                    </a:cubicBezTo>
                    <a:cubicBezTo>
                      <a:pt x="1131569" y="2474742"/>
                      <a:pt x="1115377" y="2473789"/>
                      <a:pt x="1102994" y="2470932"/>
                    </a:cubicBezTo>
                    <a:lnTo>
                      <a:pt x="1111567" y="2469027"/>
                    </a:lnTo>
                    <a:cubicBezTo>
                      <a:pt x="1129664" y="2469979"/>
                      <a:pt x="1143952" y="2469979"/>
                      <a:pt x="1156334" y="2469979"/>
                    </a:cubicBezTo>
                    <a:cubicBezTo>
                      <a:pt x="1168717" y="2469979"/>
                      <a:pt x="1178242" y="2469027"/>
                      <a:pt x="1186814" y="2467122"/>
                    </a:cubicBezTo>
                    <a:cubicBezTo>
                      <a:pt x="1203007" y="2463312"/>
                      <a:pt x="1212532" y="2458549"/>
                      <a:pt x="1219199" y="2454739"/>
                    </a:cubicBezTo>
                    <a:cubicBezTo>
                      <a:pt x="1199197" y="2453787"/>
                      <a:pt x="1180147" y="2452834"/>
                      <a:pt x="1160144" y="2450929"/>
                    </a:cubicBezTo>
                    <a:cubicBezTo>
                      <a:pt x="1140142" y="2449024"/>
                      <a:pt x="1120139" y="2447119"/>
                      <a:pt x="1101089" y="2444262"/>
                    </a:cubicBezTo>
                    <a:cubicBezTo>
                      <a:pt x="1118234" y="2448072"/>
                      <a:pt x="1123949" y="2449977"/>
                      <a:pt x="1122997" y="2451882"/>
                    </a:cubicBezTo>
                    <a:cubicBezTo>
                      <a:pt x="1122044" y="2452834"/>
                      <a:pt x="1113472" y="2453787"/>
                      <a:pt x="1102042" y="2453787"/>
                    </a:cubicBezTo>
                    <a:cubicBezTo>
                      <a:pt x="1090612" y="2453787"/>
                      <a:pt x="1076324" y="2452834"/>
                      <a:pt x="1061084" y="2452834"/>
                    </a:cubicBezTo>
                    <a:cubicBezTo>
                      <a:pt x="1046797" y="2451882"/>
                      <a:pt x="1031557" y="2450929"/>
                      <a:pt x="1021079" y="2450929"/>
                    </a:cubicBezTo>
                    <a:lnTo>
                      <a:pt x="1043939" y="2454739"/>
                    </a:lnTo>
                    <a:cubicBezTo>
                      <a:pt x="1013459" y="2450929"/>
                      <a:pt x="995362" y="2451882"/>
                      <a:pt x="977264" y="2450929"/>
                    </a:cubicBezTo>
                    <a:cubicBezTo>
                      <a:pt x="978217" y="2450929"/>
                      <a:pt x="977264" y="2449977"/>
                      <a:pt x="973454" y="2448072"/>
                    </a:cubicBezTo>
                    <a:cubicBezTo>
                      <a:pt x="961072" y="2445214"/>
                      <a:pt x="949642" y="2443309"/>
                      <a:pt x="939164" y="2441404"/>
                    </a:cubicBezTo>
                    <a:cubicBezTo>
                      <a:pt x="927734" y="2439499"/>
                      <a:pt x="918209" y="2436642"/>
                      <a:pt x="907732" y="2434737"/>
                    </a:cubicBezTo>
                    <a:cubicBezTo>
                      <a:pt x="897254" y="2431879"/>
                      <a:pt x="886777" y="2429974"/>
                      <a:pt x="875347" y="2427117"/>
                    </a:cubicBezTo>
                    <a:cubicBezTo>
                      <a:pt x="863917" y="2424259"/>
                      <a:pt x="852487" y="2419497"/>
                      <a:pt x="839152" y="2414734"/>
                    </a:cubicBezTo>
                    <a:lnTo>
                      <a:pt x="835342" y="2409972"/>
                    </a:lnTo>
                    <a:cubicBezTo>
                      <a:pt x="828674" y="2408067"/>
                      <a:pt x="820102" y="2405209"/>
                      <a:pt x="811529" y="2402352"/>
                    </a:cubicBezTo>
                    <a:cubicBezTo>
                      <a:pt x="802957" y="2399494"/>
                      <a:pt x="794384" y="2395684"/>
                      <a:pt x="785812" y="2392827"/>
                    </a:cubicBezTo>
                    <a:cubicBezTo>
                      <a:pt x="768667" y="2386159"/>
                      <a:pt x="753427" y="2381397"/>
                      <a:pt x="744854" y="2379492"/>
                    </a:cubicBezTo>
                    <a:cubicBezTo>
                      <a:pt x="751522" y="2379492"/>
                      <a:pt x="732472" y="2369967"/>
                      <a:pt x="715327" y="2361394"/>
                    </a:cubicBezTo>
                    <a:cubicBezTo>
                      <a:pt x="698182" y="2352822"/>
                      <a:pt x="684847" y="2343297"/>
                      <a:pt x="701992" y="2349012"/>
                    </a:cubicBezTo>
                    <a:cubicBezTo>
                      <a:pt x="712469" y="2352822"/>
                      <a:pt x="734377" y="2362347"/>
                      <a:pt x="754379" y="2370919"/>
                    </a:cubicBezTo>
                    <a:cubicBezTo>
                      <a:pt x="774382" y="2378539"/>
                      <a:pt x="791527" y="2383302"/>
                      <a:pt x="793432" y="2381397"/>
                    </a:cubicBezTo>
                    <a:lnTo>
                      <a:pt x="765809" y="2370919"/>
                    </a:lnTo>
                    <a:cubicBezTo>
                      <a:pt x="756284" y="2368062"/>
                      <a:pt x="747712" y="2363299"/>
                      <a:pt x="738187" y="2359489"/>
                    </a:cubicBezTo>
                    <a:lnTo>
                      <a:pt x="711517" y="2347107"/>
                    </a:lnTo>
                    <a:cubicBezTo>
                      <a:pt x="701992" y="2342344"/>
                      <a:pt x="693419" y="2338534"/>
                      <a:pt x="684847" y="2333772"/>
                    </a:cubicBezTo>
                    <a:cubicBezTo>
                      <a:pt x="700087" y="2335677"/>
                      <a:pt x="705802" y="2330914"/>
                      <a:pt x="749617" y="2348059"/>
                    </a:cubicBezTo>
                    <a:lnTo>
                      <a:pt x="737760" y="2341992"/>
                    </a:lnTo>
                    <a:lnTo>
                      <a:pt x="659964" y="2305684"/>
                    </a:lnTo>
                    <a:lnTo>
                      <a:pt x="620937" y="2281975"/>
                    </a:lnTo>
                    <a:lnTo>
                      <a:pt x="618530" y="2282456"/>
                    </a:lnTo>
                    <a:cubicBezTo>
                      <a:pt x="615077" y="2282575"/>
                      <a:pt x="611505" y="2283290"/>
                      <a:pt x="622935" y="2291862"/>
                    </a:cubicBezTo>
                    <a:cubicBezTo>
                      <a:pt x="636270" y="2297577"/>
                      <a:pt x="649605" y="2305197"/>
                      <a:pt x="662940" y="2310912"/>
                    </a:cubicBezTo>
                    <a:cubicBezTo>
                      <a:pt x="656272" y="2311865"/>
                      <a:pt x="645795" y="2306150"/>
                      <a:pt x="633412" y="2299482"/>
                    </a:cubicBezTo>
                    <a:cubicBezTo>
                      <a:pt x="621030" y="2292815"/>
                      <a:pt x="607695" y="2285195"/>
                      <a:pt x="596265" y="2280432"/>
                    </a:cubicBezTo>
                    <a:cubicBezTo>
                      <a:pt x="605790" y="2291862"/>
                      <a:pt x="625792" y="2301387"/>
                      <a:pt x="652462" y="2314722"/>
                    </a:cubicBezTo>
                    <a:cubicBezTo>
                      <a:pt x="652462" y="2324247"/>
                      <a:pt x="592455" y="2280432"/>
                      <a:pt x="601980" y="2295672"/>
                    </a:cubicBezTo>
                    <a:cubicBezTo>
                      <a:pt x="625792" y="2309960"/>
                      <a:pt x="641985" y="2319485"/>
                      <a:pt x="658177" y="2322342"/>
                    </a:cubicBezTo>
                    <a:cubicBezTo>
                      <a:pt x="670560" y="2328057"/>
                      <a:pt x="678180" y="2330915"/>
                      <a:pt x="684847" y="2331867"/>
                    </a:cubicBezTo>
                    <a:lnTo>
                      <a:pt x="682325" y="2333940"/>
                    </a:lnTo>
                    <a:lnTo>
                      <a:pt x="683895" y="2334725"/>
                    </a:lnTo>
                    <a:cubicBezTo>
                      <a:pt x="682942" y="2334725"/>
                      <a:pt x="681990" y="2334725"/>
                      <a:pt x="681037" y="2334725"/>
                    </a:cubicBezTo>
                    <a:lnTo>
                      <a:pt x="680555" y="2333760"/>
                    </a:lnTo>
                    <a:lnTo>
                      <a:pt x="670679" y="2331391"/>
                    </a:lnTo>
                    <a:cubicBezTo>
                      <a:pt x="661512" y="2328533"/>
                      <a:pt x="650558" y="2324247"/>
                      <a:pt x="645795" y="2322342"/>
                    </a:cubicBezTo>
                    <a:lnTo>
                      <a:pt x="601980" y="2297577"/>
                    </a:lnTo>
                    <a:lnTo>
                      <a:pt x="568533" y="2276766"/>
                    </a:lnTo>
                    <a:lnTo>
                      <a:pt x="568642" y="2275670"/>
                    </a:lnTo>
                    <a:cubicBezTo>
                      <a:pt x="561975" y="2270907"/>
                      <a:pt x="554355" y="2267097"/>
                      <a:pt x="547687" y="2262335"/>
                    </a:cubicBezTo>
                    <a:cubicBezTo>
                      <a:pt x="541020" y="2257572"/>
                      <a:pt x="534352" y="2253762"/>
                      <a:pt x="527685" y="2249000"/>
                    </a:cubicBezTo>
                    <a:cubicBezTo>
                      <a:pt x="514350" y="2240427"/>
                      <a:pt x="501015" y="2232807"/>
                      <a:pt x="488632" y="2222330"/>
                    </a:cubicBezTo>
                    <a:cubicBezTo>
                      <a:pt x="476250" y="2212805"/>
                      <a:pt x="462915" y="2202327"/>
                      <a:pt x="448627" y="2190897"/>
                    </a:cubicBezTo>
                    <a:cubicBezTo>
                      <a:pt x="435292" y="2178515"/>
                      <a:pt x="420052" y="2165180"/>
                      <a:pt x="403860" y="2148987"/>
                    </a:cubicBezTo>
                    <a:cubicBezTo>
                      <a:pt x="419100" y="2160417"/>
                      <a:pt x="426720" y="2164227"/>
                      <a:pt x="425767" y="2161370"/>
                    </a:cubicBezTo>
                    <a:cubicBezTo>
                      <a:pt x="424815" y="2157560"/>
                      <a:pt x="414337" y="2148035"/>
                      <a:pt x="395287" y="2129937"/>
                    </a:cubicBezTo>
                    <a:lnTo>
                      <a:pt x="364807" y="2109935"/>
                    </a:lnTo>
                    <a:cubicBezTo>
                      <a:pt x="350520" y="2092790"/>
                      <a:pt x="333375" y="2075645"/>
                      <a:pt x="317182" y="2057547"/>
                    </a:cubicBezTo>
                    <a:cubicBezTo>
                      <a:pt x="300990" y="2039450"/>
                      <a:pt x="283845" y="2021352"/>
                      <a:pt x="268605" y="2002302"/>
                    </a:cubicBezTo>
                    <a:cubicBezTo>
                      <a:pt x="260985" y="1992777"/>
                      <a:pt x="253365" y="1984205"/>
                      <a:pt x="246697" y="1975632"/>
                    </a:cubicBezTo>
                    <a:cubicBezTo>
                      <a:pt x="240030" y="1966107"/>
                      <a:pt x="234315" y="1957535"/>
                      <a:pt x="228600" y="1949915"/>
                    </a:cubicBezTo>
                    <a:cubicBezTo>
                      <a:pt x="222885" y="1942295"/>
                      <a:pt x="218122" y="1934675"/>
                      <a:pt x="214312" y="1928007"/>
                    </a:cubicBezTo>
                    <a:cubicBezTo>
                      <a:pt x="210502" y="1921340"/>
                      <a:pt x="207645" y="1915625"/>
                      <a:pt x="205740" y="1909910"/>
                    </a:cubicBezTo>
                    <a:cubicBezTo>
                      <a:pt x="212407" y="1922292"/>
                      <a:pt x="218122" y="1929912"/>
                      <a:pt x="221932" y="1934675"/>
                    </a:cubicBezTo>
                    <a:cubicBezTo>
                      <a:pt x="225742" y="1939437"/>
                      <a:pt x="228600" y="1942295"/>
                      <a:pt x="231457" y="1945152"/>
                    </a:cubicBezTo>
                    <a:cubicBezTo>
                      <a:pt x="237172" y="1949915"/>
                      <a:pt x="240982" y="1952772"/>
                      <a:pt x="252412" y="1968012"/>
                    </a:cubicBezTo>
                    <a:cubicBezTo>
                      <a:pt x="236220" y="1946105"/>
                      <a:pt x="222885" y="1929912"/>
                      <a:pt x="214312" y="1915625"/>
                    </a:cubicBezTo>
                    <a:lnTo>
                      <a:pt x="212349" y="1912516"/>
                    </a:lnTo>
                    <a:lnTo>
                      <a:pt x="226695" y="1932770"/>
                    </a:lnTo>
                    <a:cubicBezTo>
                      <a:pt x="238125" y="1948010"/>
                      <a:pt x="249555" y="1964202"/>
                      <a:pt x="261937" y="1978490"/>
                    </a:cubicBezTo>
                    <a:cubicBezTo>
                      <a:pt x="274320" y="1993730"/>
                      <a:pt x="285750" y="2008017"/>
                      <a:pt x="297180" y="2022305"/>
                    </a:cubicBezTo>
                    <a:cubicBezTo>
                      <a:pt x="308610" y="2036592"/>
                      <a:pt x="319087" y="2049927"/>
                      <a:pt x="328612" y="2063262"/>
                    </a:cubicBezTo>
                    <a:cubicBezTo>
                      <a:pt x="336232" y="2069930"/>
                      <a:pt x="346710" y="2079455"/>
                      <a:pt x="357187" y="2089932"/>
                    </a:cubicBezTo>
                    <a:cubicBezTo>
                      <a:pt x="362902" y="2095647"/>
                      <a:pt x="367665" y="2100410"/>
                      <a:pt x="373380" y="2106125"/>
                    </a:cubicBezTo>
                    <a:cubicBezTo>
                      <a:pt x="379095" y="2110887"/>
                      <a:pt x="384810" y="2116602"/>
                      <a:pt x="390525" y="2121365"/>
                    </a:cubicBezTo>
                    <a:cubicBezTo>
                      <a:pt x="401955" y="2130890"/>
                      <a:pt x="411480" y="2140415"/>
                      <a:pt x="421005" y="2147082"/>
                    </a:cubicBezTo>
                    <a:cubicBezTo>
                      <a:pt x="429577" y="2153750"/>
                      <a:pt x="437197" y="2157560"/>
                      <a:pt x="441007" y="2158512"/>
                    </a:cubicBezTo>
                    <a:cubicBezTo>
                      <a:pt x="405765" y="2133747"/>
                      <a:pt x="422910" y="2134700"/>
                      <a:pt x="382905" y="2104220"/>
                    </a:cubicBezTo>
                    <a:cubicBezTo>
                      <a:pt x="388620" y="2108983"/>
                      <a:pt x="393859" y="2112316"/>
                      <a:pt x="396002" y="2112555"/>
                    </a:cubicBezTo>
                    <a:lnTo>
                      <a:pt x="396289" y="2111451"/>
                    </a:lnTo>
                    <a:lnTo>
                      <a:pt x="379003" y="2095739"/>
                    </a:lnTo>
                    <a:lnTo>
                      <a:pt x="371705" y="2087710"/>
                    </a:lnTo>
                    <a:lnTo>
                      <a:pt x="359360" y="2078130"/>
                    </a:lnTo>
                    <a:cubicBezTo>
                      <a:pt x="327838" y="2050047"/>
                      <a:pt x="295513" y="2011113"/>
                      <a:pt x="264795" y="1968965"/>
                    </a:cubicBezTo>
                    <a:lnTo>
                      <a:pt x="290581" y="1996144"/>
                    </a:lnTo>
                    <a:lnTo>
                      <a:pt x="281218" y="1983623"/>
                    </a:lnTo>
                    <a:lnTo>
                      <a:pt x="281107" y="1983491"/>
                    </a:lnTo>
                    <a:cubicBezTo>
                      <a:pt x="274082" y="1975632"/>
                      <a:pt x="266700" y="1967536"/>
                      <a:pt x="260032" y="1959440"/>
                    </a:cubicBezTo>
                    <a:cubicBezTo>
                      <a:pt x="253841" y="1951344"/>
                      <a:pt x="248126" y="1943724"/>
                      <a:pt x="244197" y="1937413"/>
                    </a:cubicBezTo>
                    <a:lnTo>
                      <a:pt x="242727" y="1933343"/>
                    </a:lnTo>
                    <a:lnTo>
                      <a:pt x="241892" y="1931033"/>
                    </a:lnTo>
                    <a:lnTo>
                      <a:pt x="230127" y="1915301"/>
                    </a:lnTo>
                    <a:lnTo>
                      <a:pt x="218354" y="1895921"/>
                    </a:lnTo>
                    <a:lnTo>
                      <a:pt x="219759" y="1903525"/>
                    </a:lnTo>
                    <a:cubicBezTo>
                      <a:pt x="216962" y="1903614"/>
                      <a:pt x="207853" y="1894357"/>
                      <a:pt x="201246" y="1889446"/>
                    </a:cubicBezTo>
                    <a:lnTo>
                      <a:pt x="196810" y="1887914"/>
                    </a:lnTo>
                    <a:lnTo>
                      <a:pt x="191452" y="1879430"/>
                    </a:lnTo>
                    <a:cubicBezTo>
                      <a:pt x="184785" y="1868000"/>
                      <a:pt x="179070" y="1856570"/>
                      <a:pt x="170497" y="1842282"/>
                    </a:cubicBezTo>
                    <a:cubicBezTo>
                      <a:pt x="166687" y="1835615"/>
                      <a:pt x="161925" y="1827042"/>
                      <a:pt x="156210" y="1818470"/>
                    </a:cubicBezTo>
                    <a:cubicBezTo>
                      <a:pt x="150495" y="1808945"/>
                      <a:pt x="144780" y="1798467"/>
                      <a:pt x="138112" y="1787037"/>
                    </a:cubicBezTo>
                    <a:cubicBezTo>
                      <a:pt x="149542" y="1807040"/>
                      <a:pt x="143827" y="1786085"/>
                      <a:pt x="136207" y="1767035"/>
                    </a:cubicBezTo>
                    <a:cubicBezTo>
                      <a:pt x="133350" y="1766082"/>
                      <a:pt x="128587" y="1758462"/>
                      <a:pt x="121920" y="1747032"/>
                    </a:cubicBezTo>
                    <a:cubicBezTo>
                      <a:pt x="116205" y="1735602"/>
                      <a:pt x="107632" y="1721315"/>
                      <a:pt x="100012" y="1704170"/>
                    </a:cubicBezTo>
                    <a:cubicBezTo>
                      <a:pt x="92392" y="1687025"/>
                      <a:pt x="83820" y="1668927"/>
                      <a:pt x="76200" y="1649877"/>
                    </a:cubicBezTo>
                    <a:cubicBezTo>
                      <a:pt x="68580" y="1630827"/>
                      <a:pt x="60960" y="1612730"/>
                      <a:pt x="55245" y="1596537"/>
                    </a:cubicBezTo>
                    <a:cubicBezTo>
                      <a:pt x="53340" y="1581297"/>
                      <a:pt x="63817" y="1599395"/>
                      <a:pt x="54292" y="1565105"/>
                    </a:cubicBezTo>
                    <a:cubicBezTo>
                      <a:pt x="40957" y="1522242"/>
                      <a:pt x="50482" y="1561295"/>
                      <a:pt x="44767" y="1551770"/>
                    </a:cubicBezTo>
                    <a:cubicBezTo>
                      <a:pt x="40957" y="1533672"/>
                      <a:pt x="39052" y="1507955"/>
                      <a:pt x="34290" y="1489857"/>
                    </a:cubicBezTo>
                    <a:cubicBezTo>
                      <a:pt x="35242" y="1493667"/>
                      <a:pt x="36195" y="1493667"/>
                      <a:pt x="34290" y="1482237"/>
                    </a:cubicBezTo>
                    <a:cubicBezTo>
                      <a:pt x="27622" y="1472712"/>
                      <a:pt x="21907" y="1454615"/>
                      <a:pt x="17145" y="1431755"/>
                    </a:cubicBezTo>
                    <a:cubicBezTo>
                      <a:pt x="14287" y="1420325"/>
                      <a:pt x="13335" y="1406990"/>
                      <a:pt x="11430" y="1393655"/>
                    </a:cubicBezTo>
                    <a:cubicBezTo>
                      <a:pt x="9525" y="1379367"/>
                      <a:pt x="7620" y="1365080"/>
                      <a:pt x="6667" y="1349840"/>
                    </a:cubicBezTo>
                    <a:cubicBezTo>
                      <a:pt x="1905" y="1288880"/>
                      <a:pt x="3810" y="1221252"/>
                      <a:pt x="0" y="1171722"/>
                    </a:cubicBezTo>
                    <a:cubicBezTo>
                      <a:pt x="1905" y="1172675"/>
                      <a:pt x="2857" y="1196487"/>
                      <a:pt x="3810" y="1218395"/>
                    </a:cubicBezTo>
                    <a:cubicBezTo>
                      <a:pt x="4762" y="1229825"/>
                      <a:pt x="5715" y="1240302"/>
                      <a:pt x="6667" y="1246970"/>
                    </a:cubicBezTo>
                    <a:cubicBezTo>
                      <a:pt x="8572" y="1253637"/>
                      <a:pt x="9525" y="1256495"/>
                      <a:pt x="11430" y="1253637"/>
                    </a:cubicBezTo>
                    <a:cubicBezTo>
                      <a:pt x="10477" y="1246970"/>
                      <a:pt x="9525" y="1236492"/>
                      <a:pt x="9525" y="1224110"/>
                    </a:cubicBezTo>
                    <a:cubicBezTo>
                      <a:pt x="9525" y="1211727"/>
                      <a:pt x="10477" y="1198392"/>
                      <a:pt x="10477" y="1186010"/>
                    </a:cubicBezTo>
                    <a:cubicBezTo>
                      <a:pt x="10477" y="1180295"/>
                      <a:pt x="10477" y="1173627"/>
                      <a:pt x="10477" y="1168865"/>
                    </a:cubicBezTo>
                    <a:cubicBezTo>
                      <a:pt x="10477" y="1163150"/>
                      <a:pt x="10477" y="1159340"/>
                      <a:pt x="10477" y="1155530"/>
                    </a:cubicBezTo>
                    <a:cubicBezTo>
                      <a:pt x="10477" y="1148862"/>
                      <a:pt x="9525" y="1146005"/>
                      <a:pt x="6667" y="1149815"/>
                    </a:cubicBezTo>
                    <a:cubicBezTo>
                      <a:pt x="7620" y="1138385"/>
                      <a:pt x="7620" y="1126002"/>
                      <a:pt x="8572" y="1113620"/>
                    </a:cubicBezTo>
                    <a:cubicBezTo>
                      <a:pt x="9525" y="1100285"/>
                      <a:pt x="11430" y="1087902"/>
                      <a:pt x="12382" y="1075520"/>
                    </a:cubicBezTo>
                    <a:cubicBezTo>
                      <a:pt x="13335" y="1062185"/>
                      <a:pt x="14287" y="1049802"/>
                      <a:pt x="16192" y="1037420"/>
                    </a:cubicBezTo>
                    <a:cubicBezTo>
                      <a:pt x="18097" y="1025037"/>
                      <a:pt x="20002" y="1012655"/>
                      <a:pt x="21907" y="1001225"/>
                    </a:cubicBezTo>
                    <a:cubicBezTo>
                      <a:pt x="30480" y="953600"/>
                      <a:pt x="41910" y="913595"/>
                      <a:pt x="53340" y="893592"/>
                    </a:cubicBezTo>
                    <a:cubicBezTo>
                      <a:pt x="50482" y="891687"/>
                      <a:pt x="51435" y="883115"/>
                      <a:pt x="54292" y="870732"/>
                    </a:cubicBezTo>
                    <a:cubicBezTo>
                      <a:pt x="57150" y="858350"/>
                      <a:pt x="62865" y="841205"/>
                      <a:pt x="68580" y="823107"/>
                    </a:cubicBezTo>
                    <a:cubicBezTo>
                      <a:pt x="80962" y="786912"/>
                      <a:pt x="100012" y="743097"/>
                      <a:pt x="112395" y="711665"/>
                    </a:cubicBezTo>
                    <a:cubicBezTo>
                      <a:pt x="111442" y="726905"/>
                      <a:pt x="118110" y="713570"/>
                      <a:pt x="126682" y="692615"/>
                    </a:cubicBezTo>
                    <a:cubicBezTo>
                      <a:pt x="131445" y="682137"/>
                      <a:pt x="137160" y="669755"/>
                      <a:pt x="142875" y="658325"/>
                    </a:cubicBezTo>
                    <a:cubicBezTo>
                      <a:pt x="145732" y="652610"/>
                      <a:pt x="147637" y="646895"/>
                      <a:pt x="150495" y="642132"/>
                    </a:cubicBezTo>
                    <a:cubicBezTo>
                      <a:pt x="153352" y="637370"/>
                      <a:pt x="156210" y="633560"/>
                      <a:pt x="158115" y="629750"/>
                    </a:cubicBezTo>
                    <a:cubicBezTo>
                      <a:pt x="152400" y="641180"/>
                      <a:pt x="148590" y="653562"/>
                      <a:pt x="143827" y="664992"/>
                    </a:cubicBezTo>
                    <a:cubicBezTo>
                      <a:pt x="174307" y="602127"/>
                      <a:pt x="214312" y="538310"/>
                      <a:pt x="260032" y="478302"/>
                    </a:cubicBezTo>
                    <a:cubicBezTo>
                      <a:pt x="305752" y="419247"/>
                      <a:pt x="357187" y="364955"/>
                      <a:pt x="407670" y="319235"/>
                    </a:cubicBezTo>
                    <a:cubicBezTo>
                      <a:pt x="388620" y="340190"/>
                      <a:pt x="391477" y="342095"/>
                      <a:pt x="418147" y="318282"/>
                    </a:cubicBezTo>
                    <a:cubicBezTo>
                      <a:pt x="433387" y="303042"/>
                      <a:pt x="425767" y="303042"/>
                      <a:pt x="432435" y="293517"/>
                    </a:cubicBezTo>
                    <a:cubicBezTo>
                      <a:pt x="441960" y="287802"/>
                      <a:pt x="451485" y="281135"/>
                      <a:pt x="461962" y="275420"/>
                    </a:cubicBezTo>
                    <a:cubicBezTo>
                      <a:pt x="439102" y="283040"/>
                      <a:pt x="511492" y="234462"/>
                      <a:pt x="525780" y="219222"/>
                    </a:cubicBezTo>
                    <a:cubicBezTo>
                      <a:pt x="531495" y="214460"/>
                      <a:pt x="539115" y="209697"/>
                      <a:pt x="547687" y="204935"/>
                    </a:cubicBezTo>
                    <a:cubicBezTo>
                      <a:pt x="556260" y="200172"/>
                      <a:pt x="565785" y="195410"/>
                      <a:pt x="575310" y="190647"/>
                    </a:cubicBezTo>
                    <a:cubicBezTo>
                      <a:pt x="585787" y="185885"/>
                      <a:pt x="596265" y="180170"/>
                      <a:pt x="606742" y="174455"/>
                    </a:cubicBezTo>
                    <a:cubicBezTo>
                      <a:pt x="618172" y="169692"/>
                      <a:pt x="628650" y="163025"/>
                      <a:pt x="640080" y="156357"/>
                    </a:cubicBezTo>
                    <a:lnTo>
                      <a:pt x="634365" y="160167"/>
                    </a:lnTo>
                    <a:cubicBezTo>
                      <a:pt x="632460" y="163977"/>
                      <a:pt x="640080" y="160167"/>
                      <a:pt x="650557" y="154452"/>
                    </a:cubicBezTo>
                    <a:cubicBezTo>
                      <a:pt x="661035" y="149690"/>
                      <a:pt x="675322" y="142070"/>
                      <a:pt x="684847" y="138260"/>
                    </a:cubicBezTo>
                    <a:cubicBezTo>
                      <a:pt x="688657" y="134450"/>
                      <a:pt x="680085" y="137307"/>
                      <a:pt x="673417" y="140165"/>
                    </a:cubicBezTo>
                    <a:cubicBezTo>
                      <a:pt x="760095" y="91587"/>
                      <a:pt x="853440" y="56345"/>
                      <a:pt x="948690" y="35390"/>
                    </a:cubicBezTo>
                    <a:cubicBezTo>
                      <a:pt x="996791" y="24436"/>
                      <a:pt x="1045131" y="16578"/>
                      <a:pt x="1093589" y="11101"/>
                    </a:cubicBezTo>
                    <a:close/>
                    <a:moveTo>
                      <a:pt x="1164907" y="4910"/>
                    </a:moveTo>
                    <a:lnTo>
                      <a:pt x="1173947" y="5582"/>
                    </a:lnTo>
                    <a:lnTo>
                      <a:pt x="1164063" y="6261"/>
                    </a:lnTo>
                    <a:close/>
                    <a:moveTo>
                      <a:pt x="1239202" y="1100"/>
                    </a:moveTo>
                    <a:cubicBezTo>
                      <a:pt x="1239202" y="3005"/>
                      <a:pt x="1279207" y="9672"/>
                      <a:pt x="1279207" y="11577"/>
                    </a:cubicBezTo>
                    <a:cubicBezTo>
                      <a:pt x="1231582" y="5862"/>
                      <a:pt x="1224915" y="19197"/>
                      <a:pt x="1185862" y="13482"/>
                    </a:cubicBezTo>
                    <a:lnTo>
                      <a:pt x="1232535" y="9672"/>
                    </a:lnTo>
                    <a:cubicBezTo>
                      <a:pt x="1228725" y="8720"/>
                      <a:pt x="1216342" y="7767"/>
                      <a:pt x="1203007" y="6815"/>
                    </a:cubicBezTo>
                    <a:cubicBezTo>
                      <a:pt x="1196340" y="6815"/>
                      <a:pt x="1189196" y="6577"/>
                      <a:pt x="1182529" y="6219"/>
                    </a:cubicBezTo>
                    <a:lnTo>
                      <a:pt x="1173947" y="5582"/>
                    </a:lnTo>
                    <a:close/>
                    <a:moveTo>
                      <a:pt x="1249680" y="28"/>
                    </a:moveTo>
                    <a:cubicBezTo>
                      <a:pt x="1256585" y="-91"/>
                      <a:pt x="1267777" y="147"/>
                      <a:pt x="1284922" y="1100"/>
                    </a:cubicBezTo>
                    <a:cubicBezTo>
                      <a:pt x="1270635" y="1100"/>
                      <a:pt x="1255395" y="1100"/>
                      <a:pt x="1240155" y="1100"/>
                    </a:cubicBezTo>
                    <a:cubicBezTo>
                      <a:pt x="1240155" y="623"/>
                      <a:pt x="1242775" y="147"/>
                      <a:pt x="1249680" y="28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  <p:sp>
            <p:nvSpPr>
              <p:cNvPr id="34" name="Chord 33">
                <a:extLst>
                  <a:ext uri="{FF2B5EF4-FFF2-40B4-BE49-F238E27FC236}">
                    <a16:creationId xmlns:a16="http://schemas.microsoft.com/office/drawing/2014/main" id="{7BA48C94-C89D-3D3D-A57A-330BAB365977}"/>
                  </a:ext>
                </a:extLst>
              </p:cNvPr>
              <p:cNvSpPr/>
              <p:nvPr/>
            </p:nvSpPr>
            <p:spPr>
              <a:xfrm>
                <a:off x="10168592" y="2411831"/>
                <a:ext cx="914400" cy="914400"/>
              </a:xfrm>
              <a:prstGeom prst="chord">
                <a:avLst>
                  <a:gd name="adj1" fmla="val 16200000"/>
                  <a:gd name="adj2" fmla="val 1620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60F3FF4-C27E-CECB-FF5F-419F95862F02}"/>
                </a:ext>
              </a:extLst>
            </p:cNvPr>
            <p:cNvSpPr txBox="1"/>
            <p:nvPr/>
          </p:nvSpPr>
          <p:spPr>
            <a:xfrm>
              <a:off x="5251555" y="1197012"/>
              <a:ext cx="18164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>
                  <a:solidFill>
                    <a:srgbClr val="002060"/>
                  </a:solidFill>
                </a:rPr>
                <a:t>Design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A7489768-3569-DC7F-11F9-74E8154EBB45}"/>
              </a:ext>
            </a:extLst>
          </p:cNvPr>
          <p:cNvGrpSpPr/>
          <p:nvPr/>
        </p:nvGrpSpPr>
        <p:grpSpPr>
          <a:xfrm>
            <a:off x="7274902" y="2259389"/>
            <a:ext cx="1816440" cy="1305690"/>
            <a:chOff x="7646574" y="2122383"/>
            <a:chExt cx="1816440" cy="1305690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95B9BF1B-290A-3B94-496D-A659BC08CEE0}"/>
                </a:ext>
              </a:extLst>
            </p:cNvPr>
            <p:cNvGrpSpPr/>
            <p:nvPr/>
          </p:nvGrpSpPr>
          <p:grpSpPr>
            <a:xfrm>
              <a:off x="7878639" y="2122383"/>
              <a:ext cx="1364615" cy="1305690"/>
              <a:chOff x="10059693" y="2307766"/>
              <a:chExt cx="1132199" cy="1133856"/>
            </a:xfrm>
          </p:grpSpPr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8AAD984E-D708-0586-E419-A0BC95EFAD0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059693" y="2307766"/>
                <a:ext cx="1132199" cy="1133856"/>
              </a:xfrm>
              <a:custGeom>
                <a:avLst/>
                <a:gdLst>
                  <a:gd name="connsiteX0" fmla="*/ 1083945 w 2480310"/>
                  <a:gd name="connsiteY0" fmla="*/ 2463312 h 2483940"/>
                  <a:gd name="connsiteX1" fmla="*/ 1110615 w 2480310"/>
                  <a:gd name="connsiteY1" fmla="*/ 2466169 h 2483940"/>
                  <a:gd name="connsiteX2" fmla="*/ 1108710 w 2480310"/>
                  <a:gd name="connsiteY2" fmla="*/ 2466169 h 2483940"/>
                  <a:gd name="connsiteX3" fmla="*/ 1083945 w 2480310"/>
                  <a:gd name="connsiteY3" fmla="*/ 2463312 h 2483940"/>
                  <a:gd name="connsiteX4" fmla="*/ 947931 w 2480310"/>
                  <a:gd name="connsiteY4" fmla="*/ 2446896 h 2483940"/>
                  <a:gd name="connsiteX5" fmla="*/ 968692 w 2480310"/>
                  <a:gd name="connsiteY5" fmla="*/ 2449977 h 2483940"/>
                  <a:gd name="connsiteX6" fmla="*/ 949642 w 2480310"/>
                  <a:gd name="connsiteY6" fmla="*/ 2448072 h 2483940"/>
                  <a:gd name="connsiteX7" fmla="*/ 947931 w 2480310"/>
                  <a:gd name="connsiteY7" fmla="*/ 2446896 h 2483940"/>
                  <a:gd name="connsiteX8" fmla="*/ 1617344 w 2480310"/>
                  <a:gd name="connsiteY8" fmla="*/ 2426165 h 2483940"/>
                  <a:gd name="connsiteX9" fmla="*/ 1555432 w 2480310"/>
                  <a:gd name="connsiteY9" fmla="*/ 2441405 h 2483940"/>
                  <a:gd name="connsiteX10" fmla="*/ 1617344 w 2480310"/>
                  <a:gd name="connsiteY10" fmla="*/ 2426165 h 2483940"/>
                  <a:gd name="connsiteX11" fmla="*/ 1641487 w 2480310"/>
                  <a:gd name="connsiteY11" fmla="*/ 2384177 h 2483940"/>
                  <a:gd name="connsiteX12" fmla="*/ 1603660 w 2480310"/>
                  <a:gd name="connsiteY12" fmla="*/ 2398022 h 2483940"/>
                  <a:gd name="connsiteX13" fmla="*/ 1514788 w 2480310"/>
                  <a:gd name="connsiteY13" fmla="*/ 2420874 h 2483940"/>
                  <a:gd name="connsiteX14" fmla="*/ 1510962 w 2480310"/>
                  <a:gd name="connsiteY14" fmla="*/ 2423292 h 2483940"/>
                  <a:gd name="connsiteX15" fmla="*/ 1489709 w 2480310"/>
                  <a:gd name="connsiteY15" fmla="*/ 2429974 h 2483940"/>
                  <a:gd name="connsiteX16" fmla="*/ 1550669 w 2480310"/>
                  <a:gd name="connsiteY16" fmla="*/ 2413782 h 2483940"/>
                  <a:gd name="connsiteX17" fmla="*/ 1589722 w 2480310"/>
                  <a:gd name="connsiteY17" fmla="*/ 2406162 h 2483940"/>
                  <a:gd name="connsiteX18" fmla="*/ 1625917 w 2480310"/>
                  <a:gd name="connsiteY18" fmla="*/ 2392827 h 2483940"/>
                  <a:gd name="connsiteX19" fmla="*/ 822070 w 2480310"/>
                  <a:gd name="connsiteY19" fmla="*/ 2377356 h 2483940"/>
                  <a:gd name="connsiteX20" fmla="*/ 821412 w 2480310"/>
                  <a:gd name="connsiteY20" fmla="*/ 2377706 h 2483940"/>
                  <a:gd name="connsiteX21" fmla="*/ 828674 w 2480310"/>
                  <a:gd name="connsiteY21" fmla="*/ 2389017 h 2483940"/>
                  <a:gd name="connsiteX22" fmla="*/ 904874 w 2480310"/>
                  <a:gd name="connsiteY22" fmla="*/ 2405209 h 2483940"/>
                  <a:gd name="connsiteX23" fmla="*/ 912021 w 2480310"/>
                  <a:gd name="connsiteY23" fmla="*/ 2406539 h 2483940"/>
                  <a:gd name="connsiteX24" fmla="*/ 559117 w 2480310"/>
                  <a:gd name="connsiteY24" fmla="*/ 2270907 h 2483940"/>
                  <a:gd name="connsiteX25" fmla="*/ 568533 w 2480310"/>
                  <a:gd name="connsiteY25" fmla="*/ 2276766 h 2483940"/>
                  <a:gd name="connsiteX26" fmla="*/ 568523 w 2480310"/>
                  <a:gd name="connsiteY26" fmla="*/ 2276860 h 2483940"/>
                  <a:gd name="connsiteX27" fmla="*/ 559117 w 2480310"/>
                  <a:gd name="connsiteY27" fmla="*/ 2270907 h 2483940"/>
                  <a:gd name="connsiteX28" fmla="*/ 561166 w 2480310"/>
                  <a:gd name="connsiteY28" fmla="*/ 2245663 h 2483940"/>
                  <a:gd name="connsiteX29" fmla="*/ 581025 w 2480310"/>
                  <a:gd name="connsiteY29" fmla="*/ 2260430 h 2483940"/>
                  <a:gd name="connsiteX30" fmla="*/ 606157 w 2480310"/>
                  <a:gd name="connsiteY30" fmla="*/ 2272996 h 2483940"/>
                  <a:gd name="connsiteX31" fmla="*/ 2125027 w 2480310"/>
                  <a:gd name="connsiteY31" fmla="*/ 2079454 h 2483940"/>
                  <a:gd name="connsiteX32" fmla="*/ 2110635 w 2480310"/>
                  <a:gd name="connsiteY32" fmla="*/ 2091226 h 2483940"/>
                  <a:gd name="connsiteX33" fmla="*/ 2107125 w 2480310"/>
                  <a:gd name="connsiteY33" fmla="*/ 2091433 h 2483940"/>
                  <a:gd name="connsiteX34" fmla="*/ 2103211 w 2480310"/>
                  <a:gd name="connsiteY34" fmla="*/ 2095739 h 2483940"/>
                  <a:gd name="connsiteX35" fmla="*/ 1922773 w 2480310"/>
                  <a:gd name="connsiteY35" fmla="*/ 2244615 h 2483940"/>
                  <a:gd name="connsiteX36" fmla="*/ 1901057 w 2480310"/>
                  <a:gd name="connsiteY36" fmla="*/ 2257808 h 2483940"/>
                  <a:gd name="connsiteX37" fmla="*/ 1882139 w 2480310"/>
                  <a:gd name="connsiteY37" fmla="*/ 2278527 h 2483940"/>
                  <a:gd name="connsiteX38" fmla="*/ 1905952 w 2480310"/>
                  <a:gd name="connsiteY38" fmla="*/ 2261382 h 2483940"/>
                  <a:gd name="connsiteX39" fmla="*/ 1898332 w 2480310"/>
                  <a:gd name="connsiteY39" fmla="*/ 2272812 h 2483940"/>
                  <a:gd name="connsiteX40" fmla="*/ 1880234 w 2480310"/>
                  <a:gd name="connsiteY40" fmla="*/ 2286147 h 2483940"/>
                  <a:gd name="connsiteX41" fmla="*/ 1859279 w 2480310"/>
                  <a:gd name="connsiteY41" fmla="*/ 2299482 h 2483940"/>
                  <a:gd name="connsiteX42" fmla="*/ 1859279 w 2480310"/>
                  <a:gd name="connsiteY42" fmla="*/ 2306149 h 2483940"/>
                  <a:gd name="connsiteX43" fmla="*/ 1915477 w 2480310"/>
                  <a:gd name="connsiteY43" fmla="*/ 2269002 h 2483940"/>
                  <a:gd name="connsiteX44" fmla="*/ 1975484 w 2480310"/>
                  <a:gd name="connsiteY44" fmla="*/ 2226139 h 2483940"/>
                  <a:gd name="connsiteX45" fmla="*/ 1973579 w 2480310"/>
                  <a:gd name="connsiteY45" fmla="*/ 2232807 h 2483940"/>
                  <a:gd name="connsiteX46" fmla="*/ 1994534 w 2480310"/>
                  <a:gd name="connsiteY46" fmla="*/ 2214709 h 2483940"/>
                  <a:gd name="connsiteX47" fmla="*/ 2010727 w 2480310"/>
                  <a:gd name="connsiteY47" fmla="*/ 2197564 h 2483940"/>
                  <a:gd name="connsiteX48" fmla="*/ 2025967 w 2480310"/>
                  <a:gd name="connsiteY48" fmla="*/ 2181372 h 2483940"/>
                  <a:gd name="connsiteX49" fmla="*/ 2040254 w 2480310"/>
                  <a:gd name="connsiteY49" fmla="*/ 2164227 h 2483940"/>
                  <a:gd name="connsiteX50" fmla="*/ 2125027 w 2480310"/>
                  <a:gd name="connsiteY50" fmla="*/ 2079454 h 2483940"/>
                  <a:gd name="connsiteX51" fmla="*/ 261750 w 2480310"/>
                  <a:gd name="connsiteY51" fmla="*/ 1957590 h 2483940"/>
                  <a:gd name="connsiteX52" fmla="*/ 266700 w 2480310"/>
                  <a:gd name="connsiteY52" fmla="*/ 1965155 h 2483940"/>
                  <a:gd name="connsiteX53" fmla="*/ 267353 w 2480310"/>
                  <a:gd name="connsiteY53" fmla="*/ 1965083 h 2483940"/>
                  <a:gd name="connsiteX54" fmla="*/ 194310 w 2480310"/>
                  <a:gd name="connsiteY54" fmla="*/ 1887050 h 2483940"/>
                  <a:gd name="connsiteX55" fmla="*/ 196810 w 2480310"/>
                  <a:gd name="connsiteY55" fmla="*/ 1887914 h 2483940"/>
                  <a:gd name="connsiteX56" fmla="*/ 212349 w 2480310"/>
                  <a:gd name="connsiteY56" fmla="*/ 1912516 h 2483940"/>
                  <a:gd name="connsiteX57" fmla="*/ 146686 w 2480310"/>
                  <a:gd name="connsiteY57" fmla="*/ 1768337 h 2483940"/>
                  <a:gd name="connsiteX58" fmla="*/ 147637 w 2480310"/>
                  <a:gd name="connsiteY58" fmla="*/ 1772750 h 2483940"/>
                  <a:gd name="connsiteX59" fmla="*/ 156210 w 2480310"/>
                  <a:gd name="connsiteY59" fmla="*/ 1803230 h 2483940"/>
                  <a:gd name="connsiteX60" fmla="*/ 182880 w 2480310"/>
                  <a:gd name="connsiteY60" fmla="*/ 1838472 h 2483940"/>
                  <a:gd name="connsiteX61" fmla="*/ 187237 w 2480310"/>
                  <a:gd name="connsiteY61" fmla="*/ 1844702 h 2483940"/>
                  <a:gd name="connsiteX62" fmla="*/ 169058 w 2480310"/>
                  <a:gd name="connsiteY62" fmla="*/ 1814778 h 2483940"/>
                  <a:gd name="connsiteX63" fmla="*/ 2396212 w 2480310"/>
                  <a:gd name="connsiteY63" fmla="*/ 1621548 h 2483940"/>
                  <a:gd name="connsiteX64" fmla="*/ 2379554 w 2480310"/>
                  <a:gd name="connsiteY64" fmla="*/ 1667061 h 2483940"/>
                  <a:gd name="connsiteX65" fmla="*/ 2379225 w 2480310"/>
                  <a:gd name="connsiteY65" fmla="*/ 1670118 h 2483940"/>
                  <a:gd name="connsiteX66" fmla="*/ 2388869 w 2480310"/>
                  <a:gd name="connsiteY66" fmla="*/ 1655592 h 2483940"/>
                  <a:gd name="connsiteX67" fmla="*/ 26670 w 2480310"/>
                  <a:gd name="connsiteY67" fmla="*/ 1472712 h 2483940"/>
                  <a:gd name="connsiteX68" fmla="*/ 33337 w 2480310"/>
                  <a:gd name="connsiteY68" fmla="*/ 1491762 h 2483940"/>
                  <a:gd name="connsiteX69" fmla="*/ 26670 w 2480310"/>
                  <a:gd name="connsiteY69" fmla="*/ 1472712 h 2483940"/>
                  <a:gd name="connsiteX70" fmla="*/ 25360 w 2480310"/>
                  <a:gd name="connsiteY70" fmla="*/ 1468188 h 2483940"/>
                  <a:gd name="connsiteX71" fmla="*/ 26670 w 2480310"/>
                  <a:gd name="connsiteY71" fmla="*/ 1471760 h 2483940"/>
                  <a:gd name="connsiteX72" fmla="*/ 24765 w 2480310"/>
                  <a:gd name="connsiteY72" fmla="*/ 1468902 h 2483940"/>
                  <a:gd name="connsiteX73" fmla="*/ 25360 w 2480310"/>
                  <a:gd name="connsiteY73" fmla="*/ 1468188 h 2483940"/>
                  <a:gd name="connsiteX74" fmla="*/ 31432 w 2480310"/>
                  <a:gd name="connsiteY74" fmla="*/ 1442232 h 2483940"/>
                  <a:gd name="connsiteX75" fmla="*/ 41910 w 2480310"/>
                  <a:gd name="connsiteY75" fmla="*/ 1485095 h 2483940"/>
                  <a:gd name="connsiteX76" fmla="*/ 54292 w 2480310"/>
                  <a:gd name="connsiteY76" fmla="*/ 1517480 h 2483940"/>
                  <a:gd name="connsiteX77" fmla="*/ 52387 w 2480310"/>
                  <a:gd name="connsiteY77" fmla="*/ 1515575 h 2483940"/>
                  <a:gd name="connsiteX78" fmla="*/ 80010 w 2480310"/>
                  <a:gd name="connsiteY78" fmla="*/ 1609872 h 2483940"/>
                  <a:gd name="connsiteX79" fmla="*/ 75247 w 2480310"/>
                  <a:gd name="connsiteY79" fmla="*/ 1597490 h 2483940"/>
                  <a:gd name="connsiteX80" fmla="*/ 85725 w 2480310"/>
                  <a:gd name="connsiteY80" fmla="*/ 1648925 h 2483940"/>
                  <a:gd name="connsiteX81" fmla="*/ 103822 w 2480310"/>
                  <a:gd name="connsiteY81" fmla="*/ 1694645 h 2483940"/>
                  <a:gd name="connsiteX82" fmla="*/ 118110 w 2480310"/>
                  <a:gd name="connsiteY82" fmla="*/ 1714647 h 2483940"/>
                  <a:gd name="connsiteX83" fmla="*/ 114300 w 2480310"/>
                  <a:gd name="connsiteY83" fmla="*/ 1706075 h 2483940"/>
                  <a:gd name="connsiteX84" fmla="*/ 132383 w 2480310"/>
                  <a:gd name="connsiteY84" fmla="*/ 1739695 h 2483940"/>
                  <a:gd name="connsiteX85" fmla="*/ 133078 w 2480310"/>
                  <a:gd name="connsiteY85" fmla="*/ 1740088 h 2483940"/>
                  <a:gd name="connsiteX86" fmla="*/ 117718 w 2480310"/>
                  <a:gd name="connsiteY86" fmla="*/ 1708203 h 2483940"/>
                  <a:gd name="connsiteX87" fmla="*/ 46677 w 2480310"/>
                  <a:gd name="connsiteY87" fmla="*/ 1479346 h 2483940"/>
                  <a:gd name="connsiteX88" fmla="*/ 42483 w 2480310"/>
                  <a:gd name="connsiteY88" fmla="*/ 1451864 h 2483940"/>
                  <a:gd name="connsiteX89" fmla="*/ 40957 w 2480310"/>
                  <a:gd name="connsiteY89" fmla="*/ 1447947 h 2483940"/>
                  <a:gd name="connsiteX90" fmla="*/ 31432 w 2480310"/>
                  <a:gd name="connsiteY90" fmla="*/ 1442232 h 2483940"/>
                  <a:gd name="connsiteX91" fmla="*/ 2480310 w 2480310"/>
                  <a:gd name="connsiteY91" fmla="*/ 1233635 h 2483940"/>
                  <a:gd name="connsiteX92" fmla="*/ 2475547 w 2480310"/>
                  <a:gd name="connsiteY92" fmla="*/ 1288880 h 2483940"/>
                  <a:gd name="connsiteX93" fmla="*/ 2480310 w 2480310"/>
                  <a:gd name="connsiteY93" fmla="*/ 1233635 h 2483940"/>
                  <a:gd name="connsiteX94" fmla="*/ 40005 w 2480310"/>
                  <a:gd name="connsiteY94" fmla="*/ 952647 h 2483940"/>
                  <a:gd name="connsiteX95" fmla="*/ 32385 w 2480310"/>
                  <a:gd name="connsiteY95" fmla="*/ 989795 h 2483940"/>
                  <a:gd name="connsiteX96" fmla="*/ 27622 w 2480310"/>
                  <a:gd name="connsiteY96" fmla="*/ 1025990 h 2483940"/>
                  <a:gd name="connsiteX97" fmla="*/ 20955 w 2480310"/>
                  <a:gd name="connsiteY97" fmla="*/ 1095522 h 2483940"/>
                  <a:gd name="connsiteX98" fmla="*/ 20002 w 2480310"/>
                  <a:gd name="connsiteY98" fmla="*/ 1112667 h 2483940"/>
                  <a:gd name="connsiteX99" fmla="*/ 19050 w 2480310"/>
                  <a:gd name="connsiteY99" fmla="*/ 1129812 h 2483940"/>
                  <a:gd name="connsiteX100" fmla="*/ 17145 w 2480310"/>
                  <a:gd name="connsiteY100" fmla="*/ 1164102 h 2483940"/>
                  <a:gd name="connsiteX101" fmla="*/ 15240 w 2480310"/>
                  <a:gd name="connsiteY101" fmla="*/ 1236492 h 2483940"/>
                  <a:gd name="connsiteX102" fmla="*/ 20002 w 2480310"/>
                  <a:gd name="connsiteY102" fmla="*/ 1219347 h 2483940"/>
                  <a:gd name="connsiteX103" fmla="*/ 20002 w 2480310"/>
                  <a:gd name="connsiteY103" fmla="*/ 1296500 h 2483940"/>
                  <a:gd name="connsiteX104" fmla="*/ 24765 w 2480310"/>
                  <a:gd name="connsiteY104" fmla="*/ 1342220 h 2483940"/>
                  <a:gd name="connsiteX105" fmla="*/ 25717 w 2480310"/>
                  <a:gd name="connsiteY105" fmla="*/ 1360317 h 2483940"/>
                  <a:gd name="connsiteX106" fmla="*/ 24765 w 2480310"/>
                  <a:gd name="connsiteY106" fmla="*/ 1372700 h 2483940"/>
                  <a:gd name="connsiteX107" fmla="*/ 31909 w 2480310"/>
                  <a:gd name="connsiteY107" fmla="*/ 1384606 h 2483940"/>
                  <a:gd name="connsiteX108" fmla="*/ 32500 w 2480310"/>
                  <a:gd name="connsiteY108" fmla="*/ 1386455 h 2483940"/>
                  <a:gd name="connsiteX109" fmla="*/ 28202 w 2480310"/>
                  <a:gd name="connsiteY109" fmla="*/ 1358291 h 2483940"/>
                  <a:gd name="connsiteX110" fmla="*/ 21907 w 2480310"/>
                  <a:gd name="connsiteY110" fmla="*/ 1233635 h 2483940"/>
                  <a:gd name="connsiteX111" fmla="*/ 28202 w 2480310"/>
                  <a:gd name="connsiteY111" fmla="*/ 1108979 h 2483940"/>
                  <a:gd name="connsiteX112" fmla="*/ 44706 w 2480310"/>
                  <a:gd name="connsiteY112" fmla="*/ 1000837 h 2483940"/>
                  <a:gd name="connsiteX113" fmla="*/ 43696 w 2480310"/>
                  <a:gd name="connsiteY113" fmla="*/ 999439 h 2483940"/>
                  <a:gd name="connsiteX114" fmla="*/ 28575 w 2480310"/>
                  <a:gd name="connsiteY114" fmla="*/ 1050755 h 2483940"/>
                  <a:gd name="connsiteX115" fmla="*/ 37147 w 2480310"/>
                  <a:gd name="connsiteY115" fmla="*/ 990747 h 2483940"/>
                  <a:gd name="connsiteX116" fmla="*/ 40005 w 2480310"/>
                  <a:gd name="connsiteY116" fmla="*/ 952647 h 2483940"/>
                  <a:gd name="connsiteX117" fmla="*/ 195382 w 2480310"/>
                  <a:gd name="connsiteY117" fmla="*/ 603199 h 2483940"/>
                  <a:gd name="connsiteX118" fmla="*/ 184785 w 2480310"/>
                  <a:gd name="connsiteY118" fmla="*/ 615462 h 2483940"/>
                  <a:gd name="connsiteX119" fmla="*/ 150495 w 2480310"/>
                  <a:gd name="connsiteY119" fmla="*/ 672612 h 2483940"/>
                  <a:gd name="connsiteX120" fmla="*/ 121920 w 2480310"/>
                  <a:gd name="connsiteY120" fmla="*/ 739287 h 2483940"/>
                  <a:gd name="connsiteX121" fmla="*/ 133350 w 2480310"/>
                  <a:gd name="connsiteY121" fmla="*/ 706902 h 2483940"/>
                  <a:gd name="connsiteX122" fmla="*/ 103822 w 2480310"/>
                  <a:gd name="connsiteY122" fmla="*/ 781197 h 2483940"/>
                  <a:gd name="connsiteX123" fmla="*/ 88582 w 2480310"/>
                  <a:gd name="connsiteY123" fmla="*/ 819297 h 2483940"/>
                  <a:gd name="connsiteX124" fmla="*/ 75247 w 2480310"/>
                  <a:gd name="connsiteY124" fmla="*/ 856445 h 2483940"/>
                  <a:gd name="connsiteX125" fmla="*/ 63817 w 2480310"/>
                  <a:gd name="connsiteY125" fmla="*/ 892640 h 2483940"/>
                  <a:gd name="connsiteX126" fmla="*/ 54292 w 2480310"/>
                  <a:gd name="connsiteY126" fmla="*/ 926930 h 2483940"/>
                  <a:gd name="connsiteX127" fmla="*/ 44767 w 2480310"/>
                  <a:gd name="connsiteY127" fmla="*/ 985985 h 2483940"/>
                  <a:gd name="connsiteX128" fmla="*/ 54292 w 2480310"/>
                  <a:gd name="connsiteY128" fmla="*/ 935502 h 2483940"/>
                  <a:gd name="connsiteX129" fmla="*/ 55870 w 2480310"/>
                  <a:gd name="connsiteY129" fmla="*/ 944908 h 2483940"/>
                  <a:gd name="connsiteX130" fmla="*/ 57372 w 2480310"/>
                  <a:gd name="connsiteY130" fmla="*/ 946330 h 2483940"/>
                  <a:gd name="connsiteX131" fmla="*/ 76720 w 2480310"/>
                  <a:gd name="connsiteY131" fmla="*/ 871082 h 2483940"/>
                  <a:gd name="connsiteX132" fmla="*/ 169058 w 2480310"/>
                  <a:gd name="connsiteY132" fmla="*/ 652492 h 2483940"/>
                  <a:gd name="connsiteX133" fmla="*/ 195295 w 2480310"/>
                  <a:gd name="connsiteY133" fmla="*/ 609304 h 2483940"/>
                  <a:gd name="connsiteX134" fmla="*/ 310236 w 2480310"/>
                  <a:gd name="connsiteY134" fmla="*/ 447193 h 2483940"/>
                  <a:gd name="connsiteX135" fmla="*/ 297180 w 2480310"/>
                  <a:gd name="connsiteY135" fmla="*/ 457347 h 2483940"/>
                  <a:gd name="connsiteX136" fmla="*/ 276225 w 2480310"/>
                  <a:gd name="connsiteY136" fmla="*/ 478302 h 2483940"/>
                  <a:gd name="connsiteX137" fmla="*/ 253365 w 2480310"/>
                  <a:gd name="connsiteY137" fmla="*/ 504020 h 2483940"/>
                  <a:gd name="connsiteX138" fmla="*/ 231457 w 2480310"/>
                  <a:gd name="connsiteY138" fmla="*/ 531642 h 2483940"/>
                  <a:gd name="connsiteX139" fmla="*/ 207645 w 2480310"/>
                  <a:gd name="connsiteY139" fmla="*/ 582125 h 2483940"/>
                  <a:gd name="connsiteX140" fmla="*/ 200977 w 2480310"/>
                  <a:gd name="connsiteY140" fmla="*/ 589745 h 2483940"/>
                  <a:gd name="connsiteX141" fmla="*/ 204192 w 2480310"/>
                  <a:gd name="connsiteY141" fmla="*/ 593555 h 2483940"/>
                  <a:gd name="connsiteX142" fmla="*/ 204874 w 2480310"/>
                  <a:gd name="connsiteY142" fmla="*/ 593537 h 2483940"/>
                  <a:gd name="connsiteX143" fmla="*/ 230058 w 2480310"/>
                  <a:gd name="connsiteY143" fmla="*/ 552083 h 2483940"/>
                  <a:gd name="connsiteX144" fmla="*/ 227647 w 2480310"/>
                  <a:gd name="connsiteY144" fmla="*/ 551644 h 2483940"/>
                  <a:gd name="connsiteX145" fmla="*/ 241935 w 2480310"/>
                  <a:gd name="connsiteY145" fmla="*/ 527832 h 2483940"/>
                  <a:gd name="connsiteX146" fmla="*/ 241935 w 2480310"/>
                  <a:gd name="connsiteY146" fmla="*/ 536178 h 2483940"/>
                  <a:gd name="connsiteX147" fmla="*/ 300313 w 2480310"/>
                  <a:gd name="connsiteY147" fmla="*/ 458111 h 2483940"/>
                  <a:gd name="connsiteX148" fmla="*/ 423862 w 2480310"/>
                  <a:gd name="connsiteY148" fmla="*/ 316377 h 2483940"/>
                  <a:gd name="connsiteX149" fmla="*/ 399097 w 2480310"/>
                  <a:gd name="connsiteY149" fmla="*/ 340190 h 2483940"/>
                  <a:gd name="connsiteX150" fmla="*/ 374332 w 2480310"/>
                  <a:gd name="connsiteY150" fmla="*/ 364002 h 2483940"/>
                  <a:gd name="connsiteX151" fmla="*/ 378142 w 2480310"/>
                  <a:gd name="connsiteY151" fmla="*/ 349715 h 2483940"/>
                  <a:gd name="connsiteX152" fmla="*/ 355282 w 2480310"/>
                  <a:gd name="connsiteY152" fmla="*/ 377337 h 2483940"/>
                  <a:gd name="connsiteX153" fmla="*/ 352425 w 2480310"/>
                  <a:gd name="connsiteY153" fmla="*/ 388767 h 2483940"/>
                  <a:gd name="connsiteX154" fmla="*/ 345757 w 2480310"/>
                  <a:gd name="connsiteY154" fmla="*/ 404007 h 2483940"/>
                  <a:gd name="connsiteX155" fmla="*/ 334328 w 2480310"/>
                  <a:gd name="connsiteY155" fmla="*/ 419366 h 2483940"/>
                  <a:gd name="connsiteX156" fmla="*/ 324326 w 2480310"/>
                  <a:gd name="connsiteY156" fmla="*/ 431690 h 2483940"/>
                  <a:gd name="connsiteX157" fmla="*/ 378909 w 2480310"/>
                  <a:gd name="connsiteY157" fmla="*/ 371634 h 2483940"/>
                  <a:gd name="connsiteX158" fmla="*/ 379214 w 2480310"/>
                  <a:gd name="connsiteY158" fmla="*/ 369360 h 2483940"/>
                  <a:gd name="connsiteX159" fmla="*/ 392430 w 2480310"/>
                  <a:gd name="connsiteY159" fmla="*/ 353525 h 2483940"/>
                  <a:gd name="connsiteX160" fmla="*/ 423862 w 2480310"/>
                  <a:gd name="connsiteY160" fmla="*/ 316377 h 2483940"/>
                  <a:gd name="connsiteX161" fmla="*/ 681037 w 2480310"/>
                  <a:gd name="connsiteY161" fmla="*/ 132545 h 2483940"/>
                  <a:gd name="connsiteX162" fmla="*/ 669609 w 2480310"/>
                  <a:gd name="connsiteY162" fmla="*/ 142069 h 2483940"/>
                  <a:gd name="connsiteX163" fmla="*/ 673417 w 2480310"/>
                  <a:gd name="connsiteY163" fmla="*/ 141117 h 2483940"/>
                  <a:gd name="connsiteX164" fmla="*/ 666750 w 2480310"/>
                  <a:gd name="connsiteY164" fmla="*/ 144927 h 2483940"/>
                  <a:gd name="connsiteX165" fmla="*/ 669606 w 2480310"/>
                  <a:gd name="connsiteY165" fmla="*/ 142070 h 2483940"/>
                  <a:gd name="connsiteX166" fmla="*/ 666035 w 2480310"/>
                  <a:gd name="connsiteY166" fmla="*/ 142308 h 2483940"/>
                  <a:gd name="connsiteX167" fmla="*/ 681037 w 2480310"/>
                  <a:gd name="connsiteY167" fmla="*/ 132545 h 2483940"/>
                  <a:gd name="connsiteX168" fmla="*/ 1563171 w 2480310"/>
                  <a:gd name="connsiteY168" fmla="*/ 55035 h 2483940"/>
                  <a:gd name="connsiteX169" fmla="*/ 1564957 w 2480310"/>
                  <a:gd name="connsiteY169" fmla="*/ 59202 h 2483940"/>
                  <a:gd name="connsiteX170" fmla="*/ 1557542 w 2480310"/>
                  <a:gd name="connsiteY170" fmla="*/ 57283 h 2483940"/>
                  <a:gd name="connsiteX171" fmla="*/ 1666237 w 2480310"/>
                  <a:gd name="connsiteY171" fmla="*/ 90604 h 2483940"/>
                  <a:gd name="connsiteX172" fmla="*/ 1715320 w 2480310"/>
                  <a:gd name="connsiteY172" fmla="*/ 112183 h 2483940"/>
                  <a:gd name="connsiteX173" fmla="*/ 1714500 w 2480310"/>
                  <a:gd name="connsiteY173" fmla="*/ 111589 h 2483940"/>
                  <a:gd name="connsiteX174" fmla="*/ 1659255 w 2480310"/>
                  <a:gd name="connsiteY174" fmla="*/ 84919 h 2483940"/>
                  <a:gd name="connsiteX175" fmla="*/ 1628775 w 2480310"/>
                  <a:gd name="connsiteY175" fmla="*/ 76347 h 2483940"/>
                  <a:gd name="connsiteX176" fmla="*/ 1590675 w 2480310"/>
                  <a:gd name="connsiteY176" fmla="*/ 63012 h 2483940"/>
                  <a:gd name="connsiteX177" fmla="*/ 1563171 w 2480310"/>
                  <a:gd name="connsiteY177" fmla="*/ 55035 h 2483940"/>
                  <a:gd name="connsiteX178" fmla="*/ 1439551 w 2480310"/>
                  <a:gd name="connsiteY178" fmla="*/ 32509 h 2483940"/>
                  <a:gd name="connsiteX179" fmla="*/ 1530415 w 2480310"/>
                  <a:gd name="connsiteY179" fmla="*/ 48967 h 2483940"/>
                  <a:gd name="connsiteX180" fmla="*/ 1532077 w 2480310"/>
                  <a:gd name="connsiteY180" fmla="*/ 49476 h 2483940"/>
                  <a:gd name="connsiteX181" fmla="*/ 1534596 w 2480310"/>
                  <a:gd name="connsiteY181" fmla="*/ 48367 h 2483940"/>
                  <a:gd name="connsiteX182" fmla="*/ 1521142 w 2480310"/>
                  <a:gd name="connsiteY182" fmla="*/ 42057 h 2483940"/>
                  <a:gd name="connsiteX183" fmla="*/ 1483995 w 2480310"/>
                  <a:gd name="connsiteY183" fmla="*/ 34437 h 2483940"/>
                  <a:gd name="connsiteX184" fmla="*/ 1460182 w 2480310"/>
                  <a:gd name="connsiteY184" fmla="*/ 32532 h 2483940"/>
                  <a:gd name="connsiteX185" fmla="*/ 1440180 w 2480310"/>
                  <a:gd name="connsiteY185" fmla="*/ 32532 h 2483940"/>
                  <a:gd name="connsiteX186" fmla="*/ 1390072 w 2480310"/>
                  <a:gd name="connsiteY186" fmla="*/ 23547 h 2483940"/>
                  <a:gd name="connsiteX187" fmla="*/ 1413055 w 2480310"/>
                  <a:gd name="connsiteY187" fmla="*/ 27710 h 2483940"/>
                  <a:gd name="connsiteX188" fmla="*/ 1413034 w 2480310"/>
                  <a:gd name="connsiteY188" fmla="*/ 27650 h 2483940"/>
                  <a:gd name="connsiteX189" fmla="*/ 1405622 w 2480310"/>
                  <a:gd name="connsiteY189" fmla="*/ 25552 h 2483940"/>
                  <a:gd name="connsiteX190" fmla="*/ 1385887 w 2480310"/>
                  <a:gd name="connsiteY190" fmla="*/ 23007 h 2483940"/>
                  <a:gd name="connsiteX191" fmla="*/ 1385311 w 2480310"/>
                  <a:gd name="connsiteY191" fmla="*/ 23055 h 2483940"/>
                  <a:gd name="connsiteX192" fmla="*/ 1387079 w 2480310"/>
                  <a:gd name="connsiteY192" fmla="*/ 23161 h 2483940"/>
                  <a:gd name="connsiteX193" fmla="*/ 1334810 w 2480310"/>
                  <a:gd name="connsiteY193" fmla="*/ 17530 h 2483940"/>
                  <a:gd name="connsiteX194" fmla="*/ 1323022 w 2480310"/>
                  <a:gd name="connsiteY194" fmla="*/ 18244 h 2483940"/>
                  <a:gd name="connsiteX195" fmla="*/ 1314170 w 2480310"/>
                  <a:gd name="connsiteY195" fmla="*/ 18803 h 2483940"/>
                  <a:gd name="connsiteX196" fmla="*/ 1358223 w 2480310"/>
                  <a:gd name="connsiteY196" fmla="*/ 21436 h 2483940"/>
                  <a:gd name="connsiteX197" fmla="*/ 1360170 w 2480310"/>
                  <a:gd name="connsiteY197" fmla="*/ 21102 h 2483940"/>
                  <a:gd name="connsiteX198" fmla="*/ 1334810 w 2480310"/>
                  <a:gd name="connsiteY198" fmla="*/ 17530 h 2483940"/>
                  <a:gd name="connsiteX199" fmla="*/ 1164063 w 2480310"/>
                  <a:gd name="connsiteY199" fmla="*/ 6261 h 2483940"/>
                  <a:gd name="connsiteX200" fmla="*/ 1160145 w 2480310"/>
                  <a:gd name="connsiteY200" fmla="*/ 12530 h 2483940"/>
                  <a:gd name="connsiteX201" fmla="*/ 1091565 w 2480310"/>
                  <a:gd name="connsiteY201" fmla="*/ 17292 h 2483940"/>
                  <a:gd name="connsiteX202" fmla="*/ 1057275 w 2480310"/>
                  <a:gd name="connsiteY202" fmla="*/ 23007 h 2483940"/>
                  <a:gd name="connsiteX203" fmla="*/ 1022985 w 2480310"/>
                  <a:gd name="connsiteY203" fmla="*/ 30627 h 2483940"/>
                  <a:gd name="connsiteX204" fmla="*/ 988695 w 2480310"/>
                  <a:gd name="connsiteY204" fmla="*/ 38247 h 2483940"/>
                  <a:gd name="connsiteX205" fmla="*/ 954405 w 2480310"/>
                  <a:gd name="connsiteY205" fmla="*/ 46820 h 2483940"/>
                  <a:gd name="connsiteX206" fmla="*/ 937260 w 2480310"/>
                  <a:gd name="connsiteY206" fmla="*/ 50630 h 2483940"/>
                  <a:gd name="connsiteX207" fmla="*/ 920115 w 2480310"/>
                  <a:gd name="connsiteY207" fmla="*/ 55392 h 2483940"/>
                  <a:gd name="connsiteX208" fmla="*/ 884872 w 2480310"/>
                  <a:gd name="connsiteY208" fmla="*/ 63012 h 2483940"/>
                  <a:gd name="connsiteX209" fmla="*/ 883920 w 2480310"/>
                  <a:gd name="connsiteY209" fmla="*/ 55392 h 2483940"/>
                  <a:gd name="connsiteX210" fmla="*/ 827722 w 2480310"/>
                  <a:gd name="connsiteY210" fmla="*/ 78252 h 2483940"/>
                  <a:gd name="connsiteX211" fmla="*/ 763905 w 2480310"/>
                  <a:gd name="connsiteY211" fmla="*/ 107780 h 2483940"/>
                  <a:gd name="connsiteX212" fmla="*/ 763905 w 2480310"/>
                  <a:gd name="connsiteY212" fmla="*/ 103017 h 2483940"/>
                  <a:gd name="connsiteX213" fmla="*/ 716280 w 2480310"/>
                  <a:gd name="connsiteY213" fmla="*/ 121115 h 2483940"/>
                  <a:gd name="connsiteX214" fmla="*/ 677227 w 2480310"/>
                  <a:gd name="connsiteY214" fmla="*/ 145880 h 2483940"/>
                  <a:gd name="connsiteX215" fmla="*/ 651510 w 2480310"/>
                  <a:gd name="connsiteY215" fmla="*/ 161120 h 2483940"/>
                  <a:gd name="connsiteX216" fmla="*/ 624840 w 2480310"/>
                  <a:gd name="connsiteY216" fmla="*/ 178265 h 2483940"/>
                  <a:gd name="connsiteX217" fmla="*/ 571500 w 2480310"/>
                  <a:gd name="connsiteY217" fmla="*/ 212555 h 2483940"/>
                  <a:gd name="connsiteX218" fmla="*/ 530542 w 2480310"/>
                  <a:gd name="connsiteY218" fmla="*/ 239225 h 2483940"/>
                  <a:gd name="connsiteX219" fmla="*/ 551497 w 2480310"/>
                  <a:gd name="connsiteY219" fmla="*/ 223032 h 2483940"/>
                  <a:gd name="connsiteX220" fmla="*/ 575310 w 2480310"/>
                  <a:gd name="connsiteY220" fmla="*/ 206840 h 2483940"/>
                  <a:gd name="connsiteX221" fmla="*/ 611505 w 2480310"/>
                  <a:gd name="connsiteY221" fmla="*/ 180170 h 2483940"/>
                  <a:gd name="connsiteX222" fmla="*/ 579120 w 2480310"/>
                  <a:gd name="connsiteY222" fmla="*/ 201125 h 2483940"/>
                  <a:gd name="connsiteX223" fmla="*/ 541972 w 2480310"/>
                  <a:gd name="connsiteY223" fmla="*/ 224937 h 2483940"/>
                  <a:gd name="connsiteX224" fmla="*/ 507682 w 2480310"/>
                  <a:gd name="connsiteY224" fmla="*/ 249702 h 2483940"/>
                  <a:gd name="connsiteX225" fmla="*/ 483870 w 2480310"/>
                  <a:gd name="connsiteY225" fmla="*/ 271610 h 2483940"/>
                  <a:gd name="connsiteX226" fmla="*/ 487680 w 2480310"/>
                  <a:gd name="connsiteY226" fmla="*/ 269705 h 2483940"/>
                  <a:gd name="connsiteX227" fmla="*/ 401821 w 2480310"/>
                  <a:gd name="connsiteY227" fmla="*/ 348598 h 2483940"/>
                  <a:gd name="connsiteX228" fmla="*/ 394626 w 2480310"/>
                  <a:gd name="connsiteY228" fmla="*/ 357331 h 2483940"/>
                  <a:gd name="connsiteX229" fmla="*/ 465583 w 2480310"/>
                  <a:gd name="connsiteY229" fmla="*/ 292841 h 2483940"/>
                  <a:gd name="connsiteX230" fmla="*/ 1241107 w 2480310"/>
                  <a:gd name="connsiteY230" fmla="*/ 14435 h 2483940"/>
                  <a:gd name="connsiteX231" fmla="*/ 1288033 w 2480310"/>
                  <a:gd name="connsiteY231" fmla="*/ 17240 h 2483940"/>
                  <a:gd name="connsiteX232" fmla="*/ 1280160 w 2480310"/>
                  <a:gd name="connsiteY232" fmla="*/ 16339 h 2483940"/>
                  <a:gd name="connsiteX233" fmla="*/ 1303972 w 2480310"/>
                  <a:gd name="connsiteY233" fmla="*/ 14434 h 2483940"/>
                  <a:gd name="connsiteX234" fmla="*/ 1331595 w 2480310"/>
                  <a:gd name="connsiteY234" fmla="*/ 13482 h 2483940"/>
                  <a:gd name="connsiteX235" fmla="*/ 1362075 w 2480310"/>
                  <a:gd name="connsiteY235" fmla="*/ 9672 h 2483940"/>
                  <a:gd name="connsiteX236" fmla="*/ 1364932 w 2480310"/>
                  <a:gd name="connsiteY236" fmla="*/ 11577 h 2483940"/>
                  <a:gd name="connsiteX237" fmla="*/ 1421130 w 2480310"/>
                  <a:gd name="connsiteY237" fmla="*/ 17292 h 2483940"/>
                  <a:gd name="connsiteX238" fmla="*/ 1404937 w 2480310"/>
                  <a:gd name="connsiteY238" fmla="*/ 17292 h 2483940"/>
                  <a:gd name="connsiteX239" fmla="*/ 1428750 w 2480310"/>
                  <a:gd name="connsiteY239" fmla="*/ 21102 h 2483940"/>
                  <a:gd name="connsiteX240" fmla="*/ 1451610 w 2480310"/>
                  <a:gd name="connsiteY240" fmla="*/ 24912 h 2483940"/>
                  <a:gd name="connsiteX241" fmla="*/ 1496377 w 2480310"/>
                  <a:gd name="connsiteY241" fmla="*/ 30627 h 2483940"/>
                  <a:gd name="connsiteX242" fmla="*/ 1539240 w 2480310"/>
                  <a:gd name="connsiteY242" fmla="*/ 38247 h 2483940"/>
                  <a:gd name="connsiteX243" fmla="*/ 1580197 w 2480310"/>
                  <a:gd name="connsiteY243" fmla="*/ 52534 h 2483940"/>
                  <a:gd name="connsiteX244" fmla="*/ 1573530 w 2480310"/>
                  <a:gd name="connsiteY244" fmla="*/ 53487 h 2483940"/>
                  <a:gd name="connsiteX245" fmla="*/ 1605915 w 2480310"/>
                  <a:gd name="connsiteY245" fmla="*/ 63012 h 2483940"/>
                  <a:gd name="connsiteX246" fmla="*/ 1635442 w 2480310"/>
                  <a:gd name="connsiteY246" fmla="*/ 73489 h 2483940"/>
                  <a:gd name="connsiteX247" fmla="*/ 1665922 w 2480310"/>
                  <a:gd name="connsiteY247" fmla="*/ 83014 h 2483940"/>
                  <a:gd name="connsiteX248" fmla="*/ 1699260 w 2480310"/>
                  <a:gd name="connsiteY248" fmla="*/ 93492 h 2483940"/>
                  <a:gd name="connsiteX249" fmla="*/ 1724025 w 2480310"/>
                  <a:gd name="connsiteY249" fmla="*/ 112542 h 2483940"/>
                  <a:gd name="connsiteX250" fmla="*/ 1765935 w 2480310"/>
                  <a:gd name="connsiteY250" fmla="*/ 127782 h 2483940"/>
                  <a:gd name="connsiteX251" fmla="*/ 1806892 w 2480310"/>
                  <a:gd name="connsiteY251" fmla="*/ 144927 h 2483940"/>
                  <a:gd name="connsiteX252" fmla="*/ 1752719 w 2480310"/>
                  <a:gd name="connsiteY252" fmla="*/ 124567 h 2483940"/>
                  <a:gd name="connsiteX253" fmla="*/ 1734930 w 2480310"/>
                  <a:gd name="connsiteY253" fmla="*/ 120804 h 2483940"/>
                  <a:gd name="connsiteX254" fmla="*/ 1794814 w 2480310"/>
                  <a:gd name="connsiteY254" fmla="*/ 147132 h 2483940"/>
                  <a:gd name="connsiteX255" fmla="*/ 1874332 w 2480310"/>
                  <a:gd name="connsiteY255" fmla="*/ 195711 h 2483940"/>
                  <a:gd name="connsiteX256" fmla="*/ 1874519 w 2480310"/>
                  <a:gd name="connsiteY256" fmla="*/ 195409 h 2483940"/>
                  <a:gd name="connsiteX257" fmla="*/ 1791652 w 2480310"/>
                  <a:gd name="connsiteY257" fmla="*/ 144927 h 2483940"/>
                  <a:gd name="connsiteX258" fmla="*/ 1824037 w 2480310"/>
                  <a:gd name="connsiteY258" fmla="*/ 156357 h 2483940"/>
                  <a:gd name="connsiteX259" fmla="*/ 1847849 w 2480310"/>
                  <a:gd name="connsiteY259" fmla="*/ 167787 h 2483940"/>
                  <a:gd name="connsiteX260" fmla="*/ 1884997 w 2480310"/>
                  <a:gd name="connsiteY260" fmla="*/ 191599 h 2483940"/>
                  <a:gd name="connsiteX261" fmla="*/ 1925002 w 2480310"/>
                  <a:gd name="connsiteY261" fmla="*/ 221127 h 2483940"/>
                  <a:gd name="connsiteX262" fmla="*/ 1951672 w 2480310"/>
                  <a:gd name="connsiteY262" fmla="*/ 241129 h 2483940"/>
                  <a:gd name="connsiteX263" fmla="*/ 1985962 w 2480310"/>
                  <a:gd name="connsiteY263" fmla="*/ 264942 h 2483940"/>
                  <a:gd name="connsiteX264" fmla="*/ 1959214 w 2480310"/>
                  <a:gd name="connsiteY264" fmla="*/ 248632 h 2483940"/>
                  <a:gd name="connsiteX265" fmla="*/ 2018315 w 2480310"/>
                  <a:gd name="connsiteY265" fmla="*/ 295236 h 2483940"/>
                  <a:gd name="connsiteX266" fmla="*/ 2016442 w 2480310"/>
                  <a:gd name="connsiteY266" fmla="*/ 293517 h 2483940"/>
                  <a:gd name="connsiteX267" fmla="*/ 2023998 w 2480310"/>
                  <a:gd name="connsiteY267" fmla="*/ 299717 h 2483940"/>
                  <a:gd name="connsiteX268" fmla="*/ 2036213 w 2480310"/>
                  <a:gd name="connsiteY268" fmla="*/ 309349 h 2483940"/>
                  <a:gd name="connsiteX269" fmla="*/ 2039218 w 2480310"/>
                  <a:gd name="connsiteY269" fmla="*/ 312205 h 2483940"/>
                  <a:gd name="connsiteX270" fmla="*/ 2053589 w 2480310"/>
                  <a:gd name="connsiteY270" fmla="*/ 323997 h 2483940"/>
                  <a:gd name="connsiteX271" fmla="*/ 2060046 w 2480310"/>
                  <a:gd name="connsiteY271" fmla="*/ 332003 h 2483940"/>
                  <a:gd name="connsiteX272" fmla="*/ 2119054 w 2480310"/>
                  <a:gd name="connsiteY272" fmla="*/ 388093 h 2483940"/>
                  <a:gd name="connsiteX273" fmla="*/ 2095500 w 2480310"/>
                  <a:gd name="connsiteY273" fmla="*/ 363050 h 2483940"/>
                  <a:gd name="connsiteX274" fmla="*/ 2170747 w 2480310"/>
                  <a:gd name="connsiteY274" fmla="*/ 436392 h 2483940"/>
                  <a:gd name="connsiteX275" fmla="*/ 2166937 w 2480310"/>
                  <a:gd name="connsiteY275" fmla="*/ 442107 h 2483940"/>
                  <a:gd name="connsiteX276" fmla="*/ 2160015 w 2480310"/>
                  <a:gd name="connsiteY276" fmla="*/ 435999 h 2483940"/>
                  <a:gd name="connsiteX277" fmla="*/ 2196738 w 2480310"/>
                  <a:gd name="connsiteY277" fmla="*/ 479965 h 2483940"/>
                  <a:gd name="connsiteX278" fmla="*/ 2207894 w 2480310"/>
                  <a:gd name="connsiteY278" fmla="*/ 487827 h 2483940"/>
                  <a:gd name="connsiteX279" fmla="*/ 2226038 w 2480310"/>
                  <a:gd name="connsiteY279" fmla="*/ 515042 h 2483940"/>
                  <a:gd name="connsiteX280" fmla="*/ 2226802 w 2480310"/>
                  <a:gd name="connsiteY280" fmla="*/ 515958 h 2483940"/>
                  <a:gd name="connsiteX281" fmla="*/ 2229657 w 2480310"/>
                  <a:gd name="connsiteY281" fmla="*/ 520472 h 2483940"/>
                  <a:gd name="connsiteX282" fmla="*/ 2242184 w 2480310"/>
                  <a:gd name="connsiteY282" fmla="*/ 539262 h 2483940"/>
                  <a:gd name="connsiteX283" fmla="*/ 2236412 w 2480310"/>
                  <a:gd name="connsiteY283" fmla="*/ 531152 h 2483940"/>
                  <a:gd name="connsiteX284" fmla="*/ 2313156 w 2480310"/>
                  <a:gd name="connsiteY284" fmla="*/ 652492 h 2483940"/>
                  <a:gd name="connsiteX285" fmla="*/ 2348783 w 2480310"/>
                  <a:gd name="connsiteY285" fmla="*/ 726448 h 2483940"/>
                  <a:gd name="connsiteX286" fmla="*/ 2348865 w 2480310"/>
                  <a:gd name="connsiteY286" fmla="*/ 724999 h 2483940"/>
                  <a:gd name="connsiteX287" fmla="*/ 2350373 w 2480310"/>
                  <a:gd name="connsiteY287" fmla="*/ 729749 h 2483940"/>
                  <a:gd name="connsiteX288" fmla="*/ 2364496 w 2480310"/>
                  <a:gd name="connsiteY288" fmla="*/ 759067 h 2483940"/>
                  <a:gd name="connsiteX289" fmla="*/ 2365652 w 2480310"/>
                  <a:gd name="connsiteY289" fmla="*/ 762226 h 2483940"/>
                  <a:gd name="connsiteX290" fmla="*/ 2366962 w 2480310"/>
                  <a:gd name="connsiteY290" fmla="*/ 763099 h 2483940"/>
                  <a:gd name="connsiteX291" fmla="*/ 2379255 w 2480310"/>
                  <a:gd name="connsiteY291" fmla="*/ 798654 h 2483940"/>
                  <a:gd name="connsiteX292" fmla="*/ 2380042 w 2480310"/>
                  <a:gd name="connsiteY292" fmla="*/ 801541 h 2483940"/>
                  <a:gd name="connsiteX293" fmla="*/ 2405494 w 2480310"/>
                  <a:gd name="connsiteY293" fmla="*/ 871082 h 2483940"/>
                  <a:gd name="connsiteX294" fmla="*/ 2460307 w 2480310"/>
                  <a:gd name="connsiteY294" fmla="*/ 1233635 h 2483940"/>
                  <a:gd name="connsiteX295" fmla="*/ 2454012 w 2480310"/>
                  <a:gd name="connsiteY295" fmla="*/ 1358291 h 2483940"/>
                  <a:gd name="connsiteX296" fmla="*/ 2442900 w 2480310"/>
                  <a:gd name="connsiteY296" fmla="*/ 1431105 h 2483940"/>
                  <a:gd name="connsiteX297" fmla="*/ 2446019 w 2480310"/>
                  <a:gd name="connsiteY297" fmla="*/ 1418419 h 2483940"/>
                  <a:gd name="connsiteX298" fmla="*/ 2444114 w 2480310"/>
                  <a:gd name="connsiteY298" fmla="*/ 1454614 h 2483940"/>
                  <a:gd name="connsiteX299" fmla="*/ 2446972 w 2480310"/>
                  <a:gd name="connsiteY299" fmla="*/ 1443184 h 2483940"/>
                  <a:gd name="connsiteX300" fmla="*/ 2443162 w 2480310"/>
                  <a:gd name="connsiteY300" fmla="*/ 1483189 h 2483940"/>
                  <a:gd name="connsiteX301" fmla="*/ 2450782 w 2480310"/>
                  <a:gd name="connsiteY301" fmla="*/ 1441279 h 2483940"/>
                  <a:gd name="connsiteX302" fmla="*/ 2454592 w 2480310"/>
                  <a:gd name="connsiteY302" fmla="*/ 1406989 h 2483940"/>
                  <a:gd name="connsiteX303" fmla="*/ 2453639 w 2480310"/>
                  <a:gd name="connsiteY303" fmla="*/ 1366032 h 2483940"/>
                  <a:gd name="connsiteX304" fmla="*/ 2459354 w 2480310"/>
                  <a:gd name="connsiteY304" fmla="*/ 1348887 h 2483940"/>
                  <a:gd name="connsiteX305" fmla="*/ 2466022 w 2480310"/>
                  <a:gd name="connsiteY305" fmla="*/ 1295547 h 2483940"/>
                  <a:gd name="connsiteX306" fmla="*/ 2471737 w 2480310"/>
                  <a:gd name="connsiteY306" fmla="*/ 1331742 h 2483940"/>
                  <a:gd name="connsiteX307" fmla="*/ 2471737 w 2480310"/>
                  <a:gd name="connsiteY307" fmla="*/ 1373652 h 2483940"/>
                  <a:gd name="connsiteX308" fmla="*/ 2466022 w 2480310"/>
                  <a:gd name="connsiteY308" fmla="*/ 1427944 h 2483940"/>
                  <a:gd name="connsiteX309" fmla="*/ 2460307 w 2480310"/>
                  <a:gd name="connsiteY309" fmla="*/ 1462234 h 2483940"/>
                  <a:gd name="connsiteX310" fmla="*/ 2457449 w 2480310"/>
                  <a:gd name="connsiteY310" fmla="*/ 1481284 h 2483940"/>
                  <a:gd name="connsiteX311" fmla="*/ 2452687 w 2480310"/>
                  <a:gd name="connsiteY311" fmla="*/ 1502239 h 2483940"/>
                  <a:gd name="connsiteX312" fmla="*/ 2362199 w 2480310"/>
                  <a:gd name="connsiteY312" fmla="*/ 1769892 h 2483940"/>
                  <a:gd name="connsiteX313" fmla="*/ 2211704 w 2480310"/>
                  <a:gd name="connsiteY313" fmla="*/ 2009922 h 2483940"/>
                  <a:gd name="connsiteX314" fmla="*/ 2010727 w 2480310"/>
                  <a:gd name="connsiteY314" fmla="*/ 2209947 h 2483940"/>
                  <a:gd name="connsiteX315" fmla="*/ 1769744 w 2480310"/>
                  <a:gd name="connsiteY315" fmla="*/ 2360442 h 2483940"/>
                  <a:gd name="connsiteX316" fmla="*/ 1739264 w 2480310"/>
                  <a:gd name="connsiteY316" fmla="*/ 2372824 h 2483940"/>
                  <a:gd name="connsiteX317" fmla="*/ 1703069 w 2480310"/>
                  <a:gd name="connsiteY317" fmla="*/ 2387112 h 2483940"/>
                  <a:gd name="connsiteX318" fmla="*/ 1654492 w 2480310"/>
                  <a:gd name="connsiteY318" fmla="*/ 2405209 h 2483940"/>
                  <a:gd name="connsiteX319" fmla="*/ 1593532 w 2480310"/>
                  <a:gd name="connsiteY319" fmla="*/ 2424259 h 2483940"/>
                  <a:gd name="connsiteX320" fmla="*/ 1558289 w 2480310"/>
                  <a:gd name="connsiteY320" fmla="*/ 2433784 h 2483940"/>
                  <a:gd name="connsiteX321" fmla="*/ 1521142 w 2480310"/>
                  <a:gd name="connsiteY321" fmla="*/ 2443309 h 2483940"/>
                  <a:gd name="connsiteX322" fmla="*/ 1438274 w 2480310"/>
                  <a:gd name="connsiteY322" fmla="*/ 2461407 h 2483940"/>
                  <a:gd name="connsiteX323" fmla="*/ 1393507 w 2480310"/>
                  <a:gd name="connsiteY323" fmla="*/ 2469027 h 2483940"/>
                  <a:gd name="connsiteX324" fmla="*/ 1370647 w 2480310"/>
                  <a:gd name="connsiteY324" fmla="*/ 2472837 h 2483940"/>
                  <a:gd name="connsiteX325" fmla="*/ 1346834 w 2480310"/>
                  <a:gd name="connsiteY325" fmla="*/ 2475694 h 2483940"/>
                  <a:gd name="connsiteX326" fmla="*/ 1310639 w 2480310"/>
                  <a:gd name="connsiteY326" fmla="*/ 2479504 h 2483940"/>
                  <a:gd name="connsiteX327" fmla="*/ 1272539 w 2480310"/>
                  <a:gd name="connsiteY327" fmla="*/ 2482362 h 2483940"/>
                  <a:gd name="connsiteX328" fmla="*/ 1189672 w 2480310"/>
                  <a:gd name="connsiteY328" fmla="*/ 2483314 h 2483940"/>
                  <a:gd name="connsiteX329" fmla="*/ 1223009 w 2480310"/>
                  <a:gd name="connsiteY329" fmla="*/ 2477599 h 2483940"/>
                  <a:gd name="connsiteX330" fmla="*/ 1256347 w 2480310"/>
                  <a:gd name="connsiteY330" fmla="*/ 2470932 h 2483940"/>
                  <a:gd name="connsiteX331" fmla="*/ 1272539 w 2480310"/>
                  <a:gd name="connsiteY331" fmla="*/ 2479504 h 2483940"/>
                  <a:gd name="connsiteX332" fmla="*/ 1309687 w 2480310"/>
                  <a:gd name="connsiteY332" fmla="*/ 2478552 h 2483940"/>
                  <a:gd name="connsiteX333" fmla="*/ 1327784 w 2480310"/>
                  <a:gd name="connsiteY333" fmla="*/ 2475694 h 2483940"/>
                  <a:gd name="connsiteX334" fmla="*/ 1330642 w 2480310"/>
                  <a:gd name="connsiteY334" fmla="*/ 2470932 h 2483940"/>
                  <a:gd name="connsiteX335" fmla="*/ 1376362 w 2480310"/>
                  <a:gd name="connsiteY335" fmla="*/ 2458549 h 2483940"/>
                  <a:gd name="connsiteX336" fmla="*/ 1423987 w 2480310"/>
                  <a:gd name="connsiteY336" fmla="*/ 2455692 h 2483940"/>
                  <a:gd name="connsiteX337" fmla="*/ 1484947 w 2480310"/>
                  <a:gd name="connsiteY337" fmla="*/ 2434737 h 2483940"/>
                  <a:gd name="connsiteX338" fmla="*/ 1338262 w 2480310"/>
                  <a:gd name="connsiteY338" fmla="*/ 2454739 h 2483940"/>
                  <a:gd name="connsiteX339" fmla="*/ 1302067 w 2480310"/>
                  <a:gd name="connsiteY339" fmla="*/ 2456644 h 2483940"/>
                  <a:gd name="connsiteX340" fmla="*/ 1268729 w 2480310"/>
                  <a:gd name="connsiteY340" fmla="*/ 2458549 h 2483940"/>
                  <a:gd name="connsiteX341" fmla="*/ 1240154 w 2480310"/>
                  <a:gd name="connsiteY341" fmla="*/ 2461407 h 2483940"/>
                  <a:gd name="connsiteX342" fmla="*/ 1217294 w 2480310"/>
                  <a:gd name="connsiteY342" fmla="*/ 2466169 h 2483940"/>
                  <a:gd name="connsiteX343" fmla="*/ 1192529 w 2480310"/>
                  <a:gd name="connsiteY343" fmla="*/ 2475694 h 2483940"/>
                  <a:gd name="connsiteX344" fmla="*/ 1147762 w 2480310"/>
                  <a:gd name="connsiteY344" fmla="*/ 2475694 h 2483940"/>
                  <a:gd name="connsiteX345" fmla="*/ 1102994 w 2480310"/>
                  <a:gd name="connsiteY345" fmla="*/ 2470932 h 2483940"/>
                  <a:gd name="connsiteX346" fmla="*/ 1111567 w 2480310"/>
                  <a:gd name="connsiteY346" fmla="*/ 2469027 h 2483940"/>
                  <a:gd name="connsiteX347" fmla="*/ 1156334 w 2480310"/>
                  <a:gd name="connsiteY347" fmla="*/ 2469979 h 2483940"/>
                  <a:gd name="connsiteX348" fmla="*/ 1186814 w 2480310"/>
                  <a:gd name="connsiteY348" fmla="*/ 2467122 h 2483940"/>
                  <a:gd name="connsiteX349" fmla="*/ 1219199 w 2480310"/>
                  <a:gd name="connsiteY349" fmla="*/ 2454739 h 2483940"/>
                  <a:gd name="connsiteX350" fmla="*/ 1160144 w 2480310"/>
                  <a:gd name="connsiteY350" fmla="*/ 2450929 h 2483940"/>
                  <a:gd name="connsiteX351" fmla="*/ 1101089 w 2480310"/>
                  <a:gd name="connsiteY351" fmla="*/ 2444262 h 2483940"/>
                  <a:gd name="connsiteX352" fmla="*/ 1122997 w 2480310"/>
                  <a:gd name="connsiteY352" fmla="*/ 2451882 h 2483940"/>
                  <a:gd name="connsiteX353" fmla="*/ 1102042 w 2480310"/>
                  <a:gd name="connsiteY353" fmla="*/ 2453787 h 2483940"/>
                  <a:gd name="connsiteX354" fmla="*/ 1061084 w 2480310"/>
                  <a:gd name="connsiteY354" fmla="*/ 2452834 h 2483940"/>
                  <a:gd name="connsiteX355" fmla="*/ 1021079 w 2480310"/>
                  <a:gd name="connsiteY355" fmla="*/ 2450929 h 2483940"/>
                  <a:gd name="connsiteX356" fmla="*/ 1043939 w 2480310"/>
                  <a:gd name="connsiteY356" fmla="*/ 2454739 h 2483940"/>
                  <a:gd name="connsiteX357" fmla="*/ 977264 w 2480310"/>
                  <a:gd name="connsiteY357" fmla="*/ 2450929 h 2483940"/>
                  <a:gd name="connsiteX358" fmla="*/ 973454 w 2480310"/>
                  <a:gd name="connsiteY358" fmla="*/ 2448072 h 2483940"/>
                  <a:gd name="connsiteX359" fmla="*/ 939164 w 2480310"/>
                  <a:gd name="connsiteY359" fmla="*/ 2441404 h 2483940"/>
                  <a:gd name="connsiteX360" fmla="*/ 907732 w 2480310"/>
                  <a:gd name="connsiteY360" fmla="*/ 2434737 h 2483940"/>
                  <a:gd name="connsiteX361" fmla="*/ 875347 w 2480310"/>
                  <a:gd name="connsiteY361" fmla="*/ 2427117 h 2483940"/>
                  <a:gd name="connsiteX362" fmla="*/ 839152 w 2480310"/>
                  <a:gd name="connsiteY362" fmla="*/ 2414734 h 2483940"/>
                  <a:gd name="connsiteX363" fmla="*/ 835342 w 2480310"/>
                  <a:gd name="connsiteY363" fmla="*/ 2409972 h 2483940"/>
                  <a:gd name="connsiteX364" fmla="*/ 811529 w 2480310"/>
                  <a:gd name="connsiteY364" fmla="*/ 2402352 h 2483940"/>
                  <a:gd name="connsiteX365" fmla="*/ 785812 w 2480310"/>
                  <a:gd name="connsiteY365" fmla="*/ 2392827 h 2483940"/>
                  <a:gd name="connsiteX366" fmla="*/ 744854 w 2480310"/>
                  <a:gd name="connsiteY366" fmla="*/ 2379492 h 2483940"/>
                  <a:gd name="connsiteX367" fmla="*/ 715327 w 2480310"/>
                  <a:gd name="connsiteY367" fmla="*/ 2361394 h 2483940"/>
                  <a:gd name="connsiteX368" fmla="*/ 701992 w 2480310"/>
                  <a:gd name="connsiteY368" fmla="*/ 2349012 h 2483940"/>
                  <a:gd name="connsiteX369" fmla="*/ 754379 w 2480310"/>
                  <a:gd name="connsiteY369" fmla="*/ 2370919 h 2483940"/>
                  <a:gd name="connsiteX370" fmla="*/ 793432 w 2480310"/>
                  <a:gd name="connsiteY370" fmla="*/ 2381397 h 2483940"/>
                  <a:gd name="connsiteX371" fmla="*/ 765809 w 2480310"/>
                  <a:gd name="connsiteY371" fmla="*/ 2370919 h 2483940"/>
                  <a:gd name="connsiteX372" fmla="*/ 738187 w 2480310"/>
                  <a:gd name="connsiteY372" fmla="*/ 2359489 h 2483940"/>
                  <a:gd name="connsiteX373" fmla="*/ 711517 w 2480310"/>
                  <a:gd name="connsiteY373" fmla="*/ 2347107 h 2483940"/>
                  <a:gd name="connsiteX374" fmla="*/ 684847 w 2480310"/>
                  <a:gd name="connsiteY374" fmla="*/ 2333772 h 2483940"/>
                  <a:gd name="connsiteX375" fmla="*/ 749617 w 2480310"/>
                  <a:gd name="connsiteY375" fmla="*/ 2348059 h 2483940"/>
                  <a:gd name="connsiteX376" fmla="*/ 737760 w 2480310"/>
                  <a:gd name="connsiteY376" fmla="*/ 2341992 h 2483940"/>
                  <a:gd name="connsiteX377" fmla="*/ 659964 w 2480310"/>
                  <a:gd name="connsiteY377" fmla="*/ 2305684 h 2483940"/>
                  <a:gd name="connsiteX378" fmla="*/ 620937 w 2480310"/>
                  <a:gd name="connsiteY378" fmla="*/ 2281975 h 2483940"/>
                  <a:gd name="connsiteX379" fmla="*/ 618530 w 2480310"/>
                  <a:gd name="connsiteY379" fmla="*/ 2282456 h 2483940"/>
                  <a:gd name="connsiteX380" fmla="*/ 622935 w 2480310"/>
                  <a:gd name="connsiteY380" fmla="*/ 2291862 h 2483940"/>
                  <a:gd name="connsiteX381" fmla="*/ 662940 w 2480310"/>
                  <a:gd name="connsiteY381" fmla="*/ 2310912 h 2483940"/>
                  <a:gd name="connsiteX382" fmla="*/ 633412 w 2480310"/>
                  <a:gd name="connsiteY382" fmla="*/ 2299482 h 2483940"/>
                  <a:gd name="connsiteX383" fmla="*/ 596265 w 2480310"/>
                  <a:gd name="connsiteY383" fmla="*/ 2280432 h 2483940"/>
                  <a:gd name="connsiteX384" fmla="*/ 652462 w 2480310"/>
                  <a:gd name="connsiteY384" fmla="*/ 2314722 h 2483940"/>
                  <a:gd name="connsiteX385" fmla="*/ 601980 w 2480310"/>
                  <a:gd name="connsiteY385" fmla="*/ 2295672 h 2483940"/>
                  <a:gd name="connsiteX386" fmla="*/ 658177 w 2480310"/>
                  <a:gd name="connsiteY386" fmla="*/ 2322342 h 2483940"/>
                  <a:gd name="connsiteX387" fmla="*/ 684847 w 2480310"/>
                  <a:gd name="connsiteY387" fmla="*/ 2331867 h 2483940"/>
                  <a:gd name="connsiteX388" fmla="*/ 682325 w 2480310"/>
                  <a:gd name="connsiteY388" fmla="*/ 2333940 h 2483940"/>
                  <a:gd name="connsiteX389" fmla="*/ 683895 w 2480310"/>
                  <a:gd name="connsiteY389" fmla="*/ 2334725 h 2483940"/>
                  <a:gd name="connsiteX390" fmla="*/ 681037 w 2480310"/>
                  <a:gd name="connsiteY390" fmla="*/ 2334725 h 2483940"/>
                  <a:gd name="connsiteX391" fmla="*/ 680555 w 2480310"/>
                  <a:gd name="connsiteY391" fmla="*/ 2333760 h 2483940"/>
                  <a:gd name="connsiteX392" fmla="*/ 670679 w 2480310"/>
                  <a:gd name="connsiteY392" fmla="*/ 2331391 h 2483940"/>
                  <a:gd name="connsiteX393" fmla="*/ 645795 w 2480310"/>
                  <a:gd name="connsiteY393" fmla="*/ 2322342 h 2483940"/>
                  <a:gd name="connsiteX394" fmla="*/ 601980 w 2480310"/>
                  <a:gd name="connsiteY394" fmla="*/ 2297577 h 2483940"/>
                  <a:gd name="connsiteX395" fmla="*/ 568533 w 2480310"/>
                  <a:gd name="connsiteY395" fmla="*/ 2276766 h 2483940"/>
                  <a:gd name="connsiteX396" fmla="*/ 568642 w 2480310"/>
                  <a:gd name="connsiteY396" fmla="*/ 2275670 h 2483940"/>
                  <a:gd name="connsiteX397" fmla="*/ 547687 w 2480310"/>
                  <a:gd name="connsiteY397" fmla="*/ 2262335 h 2483940"/>
                  <a:gd name="connsiteX398" fmla="*/ 527685 w 2480310"/>
                  <a:gd name="connsiteY398" fmla="*/ 2249000 h 2483940"/>
                  <a:gd name="connsiteX399" fmla="*/ 488632 w 2480310"/>
                  <a:gd name="connsiteY399" fmla="*/ 2222330 h 2483940"/>
                  <a:gd name="connsiteX400" fmla="*/ 448627 w 2480310"/>
                  <a:gd name="connsiteY400" fmla="*/ 2190897 h 2483940"/>
                  <a:gd name="connsiteX401" fmla="*/ 403860 w 2480310"/>
                  <a:gd name="connsiteY401" fmla="*/ 2148987 h 2483940"/>
                  <a:gd name="connsiteX402" fmla="*/ 425767 w 2480310"/>
                  <a:gd name="connsiteY402" fmla="*/ 2161370 h 2483940"/>
                  <a:gd name="connsiteX403" fmla="*/ 395287 w 2480310"/>
                  <a:gd name="connsiteY403" fmla="*/ 2129937 h 2483940"/>
                  <a:gd name="connsiteX404" fmla="*/ 364807 w 2480310"/>
                  <a:gd name="connsiteY404" fmla="*/ 2109935 h 2483940"/>
                  <a:gd name="connsiteX405" fmla="*/ 317182 w 2480310"/>
                  <a:gd name="connsiteY405" fmla="*/ 2057547 h 2483940"/>
                  <a:gd name="connsiteX406" fmla="*/ 268605 w 2480310"/>
                  <a:gd name="connsiteY406" fmla="*/ 2002302 h 2483940"/>
                  <a:gd name="connsiteX407" fmla="*/ 246697 w 2480310"/>
                  <a:gd name="connsiteY407" fmla="*/ 1975632 h 2483940"/>
                  <a:gd name="connsiteX408" fmla="*/ 228600 w 2480310"/>
                  <a:gd name="connsiteY408" fmla="*/ 1949915 h 2483940"/>
                  <a:gd name="connsiteX409" fmla="*/ 214312 w 2480310"/>
                  <a:gd name="connsiteY409" fmla="*/ 1928007 h 2483940"/>
                  <a:gd name="connsiteX410" fmla="*/ 205740 w 2480310"/>
                  <a:gd name="connsiteY410" fmla="*/ 1909910 h 2483940"/>
                  <a:gd name="connsiteX411" fmla="*/ 221932 w 2480310"/>
                  <a:gd name="connsiteY411" fmla="*/ 1934675 h 2483940"/>
                  <a:gd name="connsiteX412" fmla="*/ 231457 w 2480310"/>
                  <a:gd name="connsiteY412" fmla="*/ 1945152 h 2483940"/>
                  <a:gd name="connsiteX413" fmla="*/ 252412 w 2480310"/>
                  <a:gd name="connsiteY413" fmla="*/ 1968012 h 2483940"/>
                  <a:gd name="connsiteX414" fmla="*/ 214312 w 2480310"/>
                  <a:gd name="connsiteY414" fmla="*/ 1915625 h 2483940"/>
                  <a:gd name="connsiteX415" fmla="*/ 212349 w 2480310"/>
                  <a:gd name="connsiteY415" fmla="*/ 1912516 h 2483940"/>
                  <a:gd name="connsiteX416" fmla="*/ 226695 w 2480310"/>
                  <a:gd name="connsiteY416" fmla="*/ 1932770 h 2483940"/>
                  <a:gd name="connsiteX417" fmla="*/ 261937 w 2480310"/>
                  <a:gd name="connsiteY417" fmla="*/ 1978490 h 2483940"/>
                  <a:gd name="connsiteX418" fmla="*/ 297180 w 2480310"/>
                  <a:gd name="connsiteY418" fmla="*/ 2022305 h 2483940"/>
                  <a:gd name="connsiteX419" fmla="*/ 328612 w 2480310"/>
                  <a:gd name="connsiteY419" fmla="*/ 2063262 h 2483940"/>
                  <a:gd name="connsiteX420" fmla="*/ 357187 w 2480310"/>
                  <a:gd name="connsiteY420" fmla="*/ 2089932 h 2483940"/>
                  <a:gd name="connsiteX421" fmla="*/ 373380 w 2480310"/>
                  <a:gd name="connsiteY421" fmla="*/ 2106125 h 2483940"/>
                  <a:gd name="connsiteX422" fmla="*/ 390525 w 2480310"/>
                  <a:gd name="connsiteY422" fmla="*/ 2121365 h 2483940"/>
                  <a:gd name="connsiteX423" fmla="*/ 421005 w 2480310"/>
                  <a:gd name="connsiteY423" fmla="*/ 2147082 h 2483940"/>
                  <a:gd name="connsiteX424" fmla="*/ 441007 w 2480310"/>
                  <a:gd name="connsiteY424" fmla="*/ 2158512 h 2483940"/>
                  <a:gd name="connsiteX425" fmla="*/ 382905 w 2480310"/>
                  <a:gd name="connsiteY425" fmla="*/ 2104220 h 2483940"/>
                  <a:gd name="connsiteX426" fmla="*/ 396002 w 2480310"/>
                  <a:gd name="connsiteY426" fmla="*/ 2112555 h 2483940"/>
                  <a:gd name="connsiteX427" fmla="*/ 396289 w 2480310"/>
                  <a:gd name="connsiteY427" fmla="*/ 2111451 h 2483940"/>
                  <a:gd name="connsiteX428" fmla="*/ 379003 w 2480310"/>
                  <a:gd name="connsiteY428" fmla="*/ 2095739 h 2483940"/>
                  <a:gd name="connsiteX429" fmla="*/ 371705 w 2480310"/>
                  <a:gd name="connsiteY429" fmla="*/ 2087710 h 2483940"/>
                  <a:gd name="connsiteX430" fmla="*/ 359360 w 2480310"/>
                  <a:gd name="connsiteY430" fmla="*/ 2078130 h 2483940"/>
                  <a:gd name="connsiteX431" fmla="*/ 264795 w 2480310"/>
                  <a:gd name="connsiteY431" fmla="*/ 1968965 h 2483940"/>
                  <a:gd name="connsiteX432" fmla="*/ 290581 w 2480310"/>
                  <a:gd name="connsiteY432" fmla="*/ 1996144 h 2483940"/>
                  <a:gd name="connsiteX433" fmla="*/ 281218 w 2480310"/>
                  <a:gd name="connsiteY433" fmla="*/ 1983623 h 2483940"/>
                  <a:gd name="connsiteX434" fmla="*/ 281107 w 2480310"/>
                  <a:gd name="connsiteY434" fmla="*/ 1983491 h 2483940"/>
                  <a:gd name="connsiteX435" fmla="*/ 260032 w 2480310"/>
                  <a:gd name="connsiteY435" fmla="*/ 1959440 h 2483940"/>
                  <a:gd name="connsiteX436" fmla="*/ 244197 w 2480310"/>
                  <a:gd name="connsiteY436" fmla="*/ 1937413 h 2483940"/>
                  <a:gd name="connsiteX437" fmla="*/ 242727 w 2480310"/>
                  <a:gd name="connsiteY437" fmla="*/ 1933343 h 2483940"/>
                  <a:gd name="connsiteX438" fmla="*/ 241892 w 2480310"/>
                  <a:gd name="connsiteY438" fmla="*/ 1931033 h 2483940"/>
                  <a:gd name="connsiteX439" fmla="*/ 230127 w 2480310"/>
                  <a:gd name="connsiteY439" fmla="*/ 1915301 h 2483940"/>
                  <a:gd name="connsiteX440" fmla="*/ 218354 w 2480310"/>
                  <a:gd name="connsiteY440" fmla="*/ 1895921 h 2483940"/>
                  <a:gd name="connsiteX441" fmla="*/ 219759 w 2480310"/>
                  <a:gd name="connsiteY441" fmla="*/ 1903525 h 2483940"/>
                  <a:gd name="connsiteX442" fmla="*/ 201246 w 2480310"/>
                  <a:gd name="connsiteY442" fmla="*/ 1889446 h 2483940"/>
                  <a:gd name="connsiteX443" fmla="*/ 196810 w 2480310"/>
                  <a:gd name="connsiteY443" fmla="*/ 1887914 h 2483940"/>
                  <a:gd name="connsiteX444" fmla="*/ 191452 w 2480310"/>
                  <a:gd name="connsiteY444" fmla="*/ 1879430 h 2483940"/>
                  <a:gd name="connsiteX445" fmla="*/ 170497 w 2480310"/>
                  <a:gd name="connsiteY445" fmla="*/ 1842282 h 2483940"/>
                  <a:gd name="connsiteX446" fmla="*/ 156210 w 2480310"/>
                  <a:gd name="connsiteY446" fmla="*/ 1818470 h 2483940"/>
                  <a:gd name="connsiteX447" fmla="*/ 138112 w 2480310"/>
                  <a:gd name="connsiteY447" fmla="*/ 1787037 h 2483940"/>
                  <a:gd name="connsiteX448" fmla="*/ 136207 w 2480310"/>
                  <a:gd name="connsiteY448" fmla="*/ 1767035 h 2483940"/>
                  <a:gd name="connsiteX449" fmla="*/ 121920 w 2480310"/>
                  <a:gd name="connsiteY449" fmla="*/ 1747032 h 2483940"/>
                  <a:gd name="connsiteX450" fmla="*/ 100012 w 2480310"/>
                  <a:gd name="connsiteY450" fmla="*/ 1704170 h 2483940"/>
                  <a:gd name="connsiteX451" fmla="*/ 76200 w 2480310"/>
                  <a:gd name="connsiteY451" fmla="*/ 1649877 h 2483940"/>
                  <a:gd name="connsiteX452" fmla="*/ 55245 w 2480310"/>
                  <a:gd name="connsiteY452" fmla="*/ 1596537 h 2483940"/>
                  <a:gd name="connsiteX453" fmla="*/ 54292 w 2480310"/>
                  <a:gd name="connsiteY453" fmla="*/ 1565105 h 2483940"/>
                  <a:gd name="connsiteX454" fmla="*/ 44767 w 2480310"/>
                  <a:gd name="connsiteY454" fmla="*/ 1551770 h 2483940"/>
                  <a:gd name="connsiteX455" fmla="*/ 34290 w 2480310"/>
                  <a:gd name="connsiteY455" fmla="*/ 1489857 h 2483940"/>
                  <a:gd name="connsiteX456" fmla="*/ 34290 w 2480310"/>
                  <a:gd name="connsiteY456" fmla="*/ 1482237 h 2483940"/>
                  <a:gd name="connsiteX457" fmla="*/ 17145 w 2480310"/>
                  <a:gd name="connsiteY457" fmla="*/ 1431755 h 2483940"/>
                  <a:gd name="connsiteX458" fmla="*/ 11430 w 2480310"/>
                  <a:gd name="connsiteY458" fmla="*/ 1393655 h 2483940"/>
                  <a:gd name="connsiteX459" fmla="*/ 6667 w 2480310"/>
                  <a:gd name="connsiteY459" fmla="*/ 1349840 h 2483940"/>
                  <a:gd name="connsiteX460" fmla="*/ 0 w 2480310"/>
                  <a:gd name="connsiteY460" fmla="*/ 1171722 h 2483940"/>
                  <a:gd name="connsiteX461" fmla="*/ 3810 w 2480310"/>
                  <a:gd name="connsiteY461" fmla="*/ 1218395 h 2483940"/>
                  <a:gd name="connsiteX462" fmla="*/ 6667 w 2480310"/>
                  <a:gd name="connsiteY462" fmla="*/ 1246970 h 2483940"/>
                  <a:gd name="connsiteX463" fmla="*/ 11430 w 2480310"/>
                  <a:gd name="connsiteY463" fmla="*/ 1253637 h 2483940"/>
                  <a:gd name="connsiteX464" fmla="*/ 9525 w 2480310"/>
                  <a:gd name="connsiteY464" fmla="*/ 1224110 h 2483940"/>
                  <a:gd name="connsiteX465" fmla="*/ 10477 w 2480310"/>
                  <a:gd name="connsiteY465" fmla="*/ 1186010 h 2483940"/>
                  <a:gd name="connsiteX466" fmla="*/ 10477 w 2480310"/>
                  <a:gd name="connsiteY466" fmla="*/ 1168865 h 2483940"/>
                  <a:gd name="connsiteX467" fmla="*/ 10477 w 2480310"/>
                  <a:gd name="connsiteY467" fmla="*/ 1155530 h 2483940"/>
                  <a:gd name="connsiteX468" fmla="*/ 6667 w 2480310"/>
                  <a:gd name="connsiteY468" fmla="*/ 1149815 h 2483940"/>
                  <a:gd name="connsiteX469" fmla="*/ 8572 w 2480310"/>
                  <a:gd name="connsiteY469" fmla="*/ 1113620 h 2483940"/>
                  <a:gd name="connsiteX470" fmla="*/ 12382 w 2480310"/>
                  <a:gd name="connsiteY470" fmla="*/ 1075520 h 2483940"/>
                  <a:gd name="connsiteX471" fmla="*/ 16192 w 2480310"/>
                  <a:gd name="connsiteY471" fmla="*/ 1037420 h 2483940"/>
                  <a:gd name="connsiteX472" fmla="*/ 21907 w 2480310"/>
                  <a:gd name="connsiteY472" fmla="*/ 1001225 h 2483940"/>
                  <a:gd name="connsiteX473" fmla="*/ 53340 w 2480310"/>
                  <a:gd name="connsiteY473" fmla="*/ 893592 h 2483940"/>
                  <a:gd name="connsiteX474" fmla="*/ 54292 w 2480310"/>
                  <a:gd name="connsiteY474" fmla="*/ 870732 h 2483940"/>
                  <a:gd name="connsiteX475" fmla="*/ 68580 w 2480310"/>
                  <a:gd name="connsiteY475" fmla="*/ 823107 h 2483940"/>
                  <a:gd name="connsiteX476" fmla="*/ 112395 w 2480310"/>
                  <a:gd name="connsiteY476" fmla="*/ 711665 h 2483940"/>
                  <a:gd name="connsiteX477" fmla="*/ 126682 w 2480310"/>
                  <a:gd name="connsiteY477" fmla="*/ 692615 h 2483940"/>
                  <a:gd name="connsiteX478" fmla="*/ 142875 w 2480310"/>
                  <a:gd name="connsiteY478" fmla="*/ 658325 h 2483940"/>
                  <a:gd name="connsiteX479" fmla="*/ 150495 w 2480310"/>
                  <a:gd name="connsiteY479" fmla="*/ 642132 h 2483940"/>
                  <a:gd name="connsiteX480" fmla="*/ 158115 w 2480310"/>
                  <a:gd name="connsiteY480" fmla="*/ 629750 h 2483940"/>
                  <a:gd name="connsiteX481" fmla="*/ 143827 w 2480310"/>
                  <a:gd name="connsiteY481" fmla="*/ 664992 h 2483940"/>
                  <a:gd name="connsiteX482" fmla="*/ 260032 w 2480310"/>
                  <a:gd name="connsiteY482" fmla="*/ 478302 h 2483940"/>
                  <a:gd name="connsiteX483" fmla="*/ 407670 w 2480310"/>
                  <a:gd name="connsiteY483" fmla="*/ 319235 h 2483940"/>
                  <a:gd name="connsiteX484" fmla="*/ 418147 w 2480310"/>
                  <a:gd name="connsiteY484" fmla="*/ 318282 h 2483940"/>
                  <a:gd name="connsiteX485" fmla="*/ 432435 w 2480310"/>
                  <a:gd name="connsiteY485" fmla="*/ 293517 h 2483940"/>
                  <a:gd name="connsiteX486" fmla="*/ 461962 w 2480310"/>
                  <a:gd name="connsiteY486" fmla="*/ 275420 h 2483940"/>
                  <a:gd name="connsiteX487" fmla="*/ 525780 w 2480310"/>
                  <a:gd name="connsiteY487" fmla="*/ 219222 h 2483940"/>
                  <a:gd name="connsiteX488" fmla="*/ 547687 w 2480310"/>
                  <a:gd name="connsiteY488" fmla="*/ 204935 h 2483940"/>
                  <a:gd name="connsiteX489" fmla="*/ 575310 w 2480310"/>
                  <a:gd name="connsiteY489" fmla="*/ 190647 h 2483940"/>
                  <a:gd name="connsiteX490" fmla="*/ 606742 w 2480310"/>
                  <a:gd name="connsiteY490" fmla="*/ 174455 h 2483940"/>
                  <a:gd name="connsiteX491" fmla="*/ 640080 w 2480310"/>
                  <a:gd name="connsiteY491" fmla="*/ 156357 h 2483940"/>
                  <a:gd name="connsiteX492" fmla="*/ 634365 w 2480310"/>
                  <a:gd name="connsiteY492" fmla="*/ 160167 h 2483940"/>
                  <a:gd name="connsiteX493" fmla="*/ 650557 w 2480310"/>
                  <a:gd name="connsiteY493" fmla="*/ 154452 h 2483940"/>
                  <a:gd name="connsiteX494" fmla="*/ 684847 w 2480310"/>
                  <a:gd name="connsiteY494" fmla="*/ 138260 h 2483940"/>
                  <a:gd name="connsiteX495" fmla="*/ 673417 w 2480310"/>
                  <a:gd name="connsiteY495" fmla="*/ 140165 h 2483940"/>
                  <a:gd name="connsiteX496" fmla="*/ 948690 w 2480310"/>
                  <a:gd name="connsiteY496" fmla="*/ 35390 h 2483940"/>
                  <a:gd name="connsiteX497" fmla="*/ 1093589 w 2480310"/>
                  <a:gd name="connsiteY497" fmla="*/ 11101 h 2483940"/>
                  <a:gd name="connsiteX498" fmla="*/ 1164907 w 2480310"/>
                  <a:gd name="connsiteY498" fmla="*/ 4910 h 2483940"/>
                  <a:gd name="connsiteX499" fmla="*/ 1173947 w 2480310"/>
                  <a:gd name="connsiteY499" fmla="*/ 5582 h 2483940"/>
                  <a:gd name="connsiteX500" fmla="*/ 1164063 w 2480310"/>
                  <a:gd name="connsiteY500" fmla="*/ 6261 h 2483940"/>
                  <a:gd name="connsiteX501" fmla="*/ 1239202 w 2480310"/>
                  <a:gd name="connsiteY501" fmla="*/ 1100 h 2483940"/>
                  <a:gd name="connsiteX502" fmla="*/ 1279207 w 2480310"/>
                  <a:gd name="connsiteY502" fmla="*/ 11577 h 2483940"/>
                  <a:gd name="connsiteX503" fmla="*/ 1185862 w 2480310"/>
                  <a:gd name="connsiteY503" fmla="*/ 13482 h 2483940"/>
                  <a:gd name="connsiteX504" fmla="*/ 1232535 w 2480310"/>
                  <a:gd name="connsiteY504" fmla="*/ 9672 h 2483940"/>
                  <a:gd name="connsiteX505" fmla="*/ 1203007 w 2480310"/>
                  <a:gd name="connsiteY505" fmla="*/ 6815 h 2483940"/>
                  <a:gd name="connsiteX506" fmla="*/ 1182529 w 2480310"/>
                  <a:gd name="connsiteY506" fmla="*/ 6219 h 2483940"/>
                  <a:gd name="connsiteX507" fmla="*/ 1173947 w 2480310"/>
                  <a:gd name="connsiteY507" fmla="*/ 5582 h 2483940"/>
                  <a:gd name="connsiteX508" fmla="*/ 1249680 w 2480310"/>
                  <a:gd name="connsiteY508" fmla="*/ 28 h 2483940"/>
                  <a:gd name="connsiteX509" fmla="*/ 1284922 w 2480310"/>
                  <a:gd name="connsiteY509" fmla="*/ 1100 h 2483940"/>
                  <a:gd name="connsiteX510" fmla="*/ 1240155 w 2480310"/>
                  <a:gd name="connsiteY510" fmla="*/ 1100 h 2483940"/>
                  <a:gd name="connsiteX511" fmla="*/ 1249680 w 2480310"/>
                  <a:gd name="connsiteY511" fmla="*/ 28 h 2483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</a:cxnLst>
                <a:rect l="l" t="t" r="r" b="b"/>
                <a:pathLst>
                  <a:path w="2480310" h="2483940">
                    <a:moveTo>
                      <a:pt x="1083945" y="2463312"/>
                    </a:moveTo>
                    <a:cubicBezTo>
                      <a:pt x="1091565" y="2464264"/>
                      <a:pt x="1105852" y="2465217"/>
                      <a:pt x="1110615" y="2466169"/>
                    </a:cubicBezTo>
                    <a:lnTo>
                      <a:pt x="1108710" y="2466169"/>
                    </a:lnTo>
                    <a:cubicBezTo>
                      <a:pt x="1101090" y="2465217"/>
                      <a:pt x="1093470" y="2464264"/>
                      <a:pt x="1083945" y="2463312"/>
                    </a:cubicBezTo>
                    <a:close/>
                    <a:moveTo>
                      <a:pt x="947931" y="2446896"/>
                    </a:moveTo>
                    <a:cubicBezTo>
                      <a:pt x="949762" y="2446584"/>
                      <a:pt x="960835" y="2448548"/>
                      <a:pt x="968692" y="2449977"/>
                    </a:cubicBezTo>
                    <a:cubicBezTo>
                      <a:pt x="962025" y="2449024"/>
                      <a:pt x="956310" y="2449024"/>
                      <a:pt x="949642" y="2448072"/>
                    </a:cubicBezTo>
                    <a:cubicBezTo>
                      <a:pt x="947737" y="2447358"/>
                      <a:pt x="947321" y="2447000"/>
                      <a:pt x="947931" y="2446896"/>
                    </a:cubicBezTo>
                    <a:close/>
                    <a:moveTo>
                      <a:pt x="1617344" y="2426165"/>
                    </a:moveTo>
                    <a:cubicBezTo>
                      <a:pt x="1597342" y="2429975"/>
                      <a:pt x="1569719" y="2435690"/>
                      <a:pt x="1555432" y="2441405"/>
                    </a:cubicBezTo>
                    <a:cubicBezTo>
                      <a:pt x="1565909" y="2436643"/>
                      <a:pt x="1609724" y="2423307"/>
                      <a:pt x="1617344" y="2426165"/>
                    </a:cubicBezTo>
                    <a:close/>
                    <a:moveTo>
                      <a:pt x="1641487" y="2384177"/>
                    </a:moveTo>
                    <a:lnTo>
                      <a:pt x="1603660" y="2398022"/>
                    </a:lnTo>
                    <a:lnTo>
                      <a:pt x="1514788" y="2420874"/>
                    </a:lnTo>
                    <a:lnTo>
                      <a:pt x="1510962" y="2423292"/>
                    </a:lnTo>
                    <a:cubicBezTo>
                      <a:pt x="1506497" y="2425152"/>
                      <a:pt x="1499711" y="2427355"/>
                      <a:pt x="1489709" y="2429974"/>
                    </a:cubicBezTo>
                    <a:cubicBezTo>
                      <a:pt x="1510664" y="2427117"/>
                      <a:pt x="1532572" y="2419497"/>
                      <a:pt x="1550669" y="2413782"/>
                    </a:cubicBezTo>
                    <a:cubicBezTo>
                      <a:pt x="1567814" y="2407114"/>
                      <a:pt x="1582102" y="2403304"/>
                      <a:pt x="1589722" y="2406162"/>
                    </a:cubicBezTo>
                    <a:cubicBezTo>
                      <a:pt x="1604962" y="2401399"/>
                      <a:pt x="1615439" y="2396637"/>
                      <a:pt x="1625917" y="2392827"/>
                    </a:cubicBezTo>
                    <a:close/>
                    <a:moveTo>
                      <a:pt x="822070" y="2377356"/>
                    </a:moveTo>
                    <a:lnTo>
                      <a:pt x="821412" y="2377706"/>
                    </a:lnTo>
                    <a:cubicBezTo>
                      <a:pt x="821531" y="2379968"/>
                      <a:pt x="824388" y="2383302"/>
                      <a:pt x="828674" y="2389017"/>
                    </a:cubicBezTo>
                    <a:cubicBezTo>
                      <a:pt x="851534" y="2393779"/>
                      <a:pt x="877252" y="2400447"/>
                      <a:pt x="904874" y="2405209"/>
                    </a:cubicBezTo>
                    <a:lnTo>
                      <a:pt x="912021" y="2406539"/>
                    </a:lnTo>
                    <a:close/>
                    <a:moveTo>
                      <a:pt x="559117" y="2270907"/>
                    </a:moveTo>
                    <a:lnTo>
                      <a:pt x="568533" y="2276766"/>
                    </a:lnTo>
                    <a:lnTo>
                      <a:pt x="568523" y="2276860"/>
                    </a:lnTo>
                    <a:cubicBezTo>
                      <a:pt x="566976" y="2276146"/>
                      <a:pt x="563880" y="2274241"/>
                      <a:pt x="559117" y="2270907"/>
                    </a:cubicBezTo>
                    <a:close/>
                    <a:moveTo>
                      <a:pt x="561166" y="2245663"/>
                    </a:moveTo>
                    <a:lnTo>
                      <a:pt x="581025" y="2260430"/>
                    </a:lnTo>
                    <a:lnTo>
                      <a:pt x="606157" y="2272996"/>
                    </a:lnTo>
                    <a:close/>
                    <a:moveTo>
                      <a:pt x="2125027" y="2079454"/>
                    </a:moveTo>
                    <a:cubicBezTo>
                      <a:pt x="2117883" y="2086122"/>
                      <a:pt x="2113418" y="2089634"/>
                      <a:pt x="2110635" y="2091226"/>
                    </a:cubicBezTo>
                    <a:lnTo>
                      <a:pt x="2107125" y="2091433"/>
                    </a:lnTo>
                    <a:lnTo>
                      <a:pt x="2103211" y="2095739"/>
                    </a:lnTo>
                    <a:cubicBezTo>
                      <a:pt x="2048053" y="2150897"/>
                      <a:pt x="1987635" y="2200795"/>
                      <a:pt x="1922773" y="2244615"/>
                    </a:cubicBezTo>
                    <a:lnTo>
                      <a:pt x="1901057" y="2257808"/>
                    </a:lnTo>
                    <a:lnTo>
                      <a:pt x="1882139" y="2278527"/>
                    </a:lnTo>
                    <a:lnTo>
                      <a:pt x="1905952" y="2261382"/>
                    </a:lnTo>
                    <a:cubicBezTo>
                      <a:pt x="1913572" y="2260429"/>
                      <a:pt x="1908809" y="2265192"/>
                      <a:pt x="1898332" y="2272812"/>
                    </a:cubicBezTo>
                    <a:cubicBezTo>
                      <a:pt x="1893569" y="2276622"/>
                      <a:pt x="1886902" y="2281384"/>
                      <a:pt x="1880234" y="2286147"/>
                    </a:cubicBezTo>
                    <a:cubicBezTo>
                      <a:pt x="1873567" y="2290909"/>
                      <a:pt x="1865947" y="2295672"/>
                      <a:pt x="1859279" y="2299482"/>
                    </a:cubicBezTo>
                    <a:cubicBezTo>
                      <a:pt x="1831657" y="2316627"/>
                      <a:pt x="1811654" y="2328057"/>
                      <a:pt x="1859279" y="2306149"/>
                    </a:cubicBezTo>
                    <a:cubicBezTo>
                      <a:pt x="1884044" y="2290909"/>
                      <a:pt x="1899284" y="2280432"/>
                      <a:pt x="1915477" y="2269002"/>
                    </a:cubicBezTo>
                    <a:cubicBezTo>
                      <a:pt x="1932622" y="2257572"/>
                      <a:pt x="1948814" y="2245189"/>
                      <a:pt x="1975484" y="2226139"/>
                    </a:cubicBezTo>
                    <a:lnTo>
                      <a:pt x="1973579" y="2232807"/>
                    </a:lnTo>
                    <a:cubicBezTo>
                      <a:pt x="1982152" y="2227092"/>
                      <a:pt x="1988819" y="2220424"/>
                      <a:pt x="1994534" y="2214709"/>
                    </a:cubicBezTo>
                    <a:cubicBezTo>
                      <a:pt x="2000249" y="2208994"/>
                      <a:pt x="2005964" y="2203279"/>
                      <a:pt x="2010727" y="2197564"/>
                    </a:cubicBezTo>
                    <a:cubicBezTo>
                      <a:pt x="2016442" y="2191849"/>
                      <a:pt x="2021204" y="2187087"/>
                      <a:pt x="2025967" y="2181372"/>
                    </a:cubicBezTo>
                    <a:cubicBezTo>
                      <a:pt x="2030729" y="2175657"/>
                      <a:pt x="2035492" y="2169942"/>
                      <a:pt x="2040254" y="2164227"/>
                    </a:cubicBezTo>
                    <a:cubicBezTo>
                      <a:pt x="2060257" y="2142319"/>
                      <a:pt x="2083117" y="2117554"/>
                      <a:pt x="2125027" y="2079454"/>
                    </a:cubicBezTo>
                    <a:close/>
                    <a:moveTo>
                      <a:pt x="261750" y="1957590"/>
                    </a:moveTo>
                    <a:lnTo>
                      <a:pt x="266700" y="1965155"/>
                    </a:lnTo>
                    <a:lnTo>
                      <a:pt x="267353" y="1965083"/>
                    </a:lnTo>
                    <a:close/>
                    <a:moveTo>
                      <a:pt x="194310" y="1887050"/>
                    </a:moveTo>
                    <a:lnTo>
                      <a:pt x="196810" y="1887914"/>
                    </a:lnTo>
                    <a:lnTo>
                      <a:pt x="212349" y="1912516"/>
                    </a:lnTo>
                    <a:close/>
                    <a:moveTo>
                      <a:pt x="146686" y="1768337"/>
                    </a:moveTo>
                    <a:lnTo>
                      <a:pt x="147637" y="1772750"/>
                    </a:lnTo>
                    <a:cubicBezTo>
                      <a:pt x="147637" y="1777512"/>
                      <a:pt x="145732" y="1780370"/>
                      <a:pt x="156210" y="1803230"/>
                    </a:cubicBezTo>
                    <a:cubicBezTo>
                      <a:pt x="166687" y="1820375"/>
                      <a:pt x="174307" y="1827042"/>
                      <a:pt x="182880" y="1838472"/>
                    </a:cubicBezTo>
                    <a:lnTo>
                      <a:pt x="187237" y="1844702"/>
                    </a:lnTo>
                    <a:lnTo>
                      <a:pt x="169058" y="1814778"/>
                    </a:lnTo>
                    <a:close/>
                    <a:moveTo>
                      <a:pt x="2396212" y="1621548"/>
                    </a:moveTo>
                    <a:lnTo>
                      <a:pt x="2379554" y="1667061"/>
                    </a:lnTo>
                    <a:lnTo>
                      <a:pt x="2379225" y="1670118"/>
                    </a:lnTo>
                    <a:cubicBezTo>
                      <a:pt x="2379821" y="1671785"/>
                      <a:pt x="2382678" y="1667975"/>
                      <a:pt x="2388869" y="1655592"/>
                    </a:cubicBezTo>
                    <a:close/>
                    <a:moveTo>
                      <a:pt x="26670" y="1472712"/>
                    </a:moveTo>
                    <a:cubicBezTo>
                      <a:pt x="28575" y="1476522"/>
                      <a:pt x="30480" y="1483189"/>
                      <a:pt x="33337" y="1491762"/>
                    </a:cubicBezTo>
                    <a:cubicBezTo>
                      <a:pt x="31432" y="1487952"/>
                      <a:pt x="28575" y="1478427"/>
                      <a:pt x="26670" y="1472712"/>
                    </a:cubicBezTo>
                    <a:close/>
                    <a:moveTo>
                      <a:pt x="25360" y="1468188"/>
                    </a:moveTo>
                    <a:cubicBezTo>
                      <a:pt x="25718" y="1468902"/>
                      <a:pt x="26194" y="1470331"/>
                      <a:pt x="26670" y="1471760"/>
                    </a:cubicBezTo>
                    <a:cubicBezTo>
                      <a:pt x="25717" y="1470807"/>
                      <a:pt x="25717" y="1469855"/>
                      <a:pt x="24765" y="1468902"/>
                    </a:cubicBezTo>
                    <a:cubicBezTo>
                      <a:pt x="24765" y="1467474"/>
                      <a:pt x="25003" y="1467474"/>
                      <a:pt x="25360" y="1468188"/>
                    </a:cubicBezTo>
                    <a:close/>
                    <a:moveTo>
                      <a:pt x="31432" y="1442232"/>
                    </a:moveTo>
                    <a:cubicBezTo>
                      <a:pt x="34290" y="1462235"/>
                      <a:pt x="38100" y="1474617"/>
                      <a:pt x="41910" y="1485095"/>
                    </a:cubicBezTo>
                    <a:cubicBezTo>
                      <a:pt x="45720" y="1495572"/>
                      <a:pt x="50482" y="1504145"/>
                      <a:pt x="54292" y="1517480"/>
                    </a:cubicBezTo>
                    <a:lnTo>
                      <a:pt x="52387" y="1515575"/>
                    </a:lnTo>
                    <a:cubicBezTo>
                      <a:pt x="58102" y="1538435"/>
                      <a:pt x="67627" y="1575582"/>
                      <a:pt x="80010" y="1609872"/>
                    </a:cubicBezTo>
                    <a:cubicBezTo>
                      <a:pt x="79057" y="1605110"/>
                      <a:pt x="77152" y="1601300"/>
                      <a:pt x="75247" y="1597490"/>
                    </a:cubicBezTo>
                    <a:cubicBezTo>
                      <a:pt x="76200" y="1609872"/>
                      <a:pt x="100965" y="1677500"/>
                      <a:pt x="85725" y="1648925"/>
                    </a:cubicBezTo>
                    <a:cubicBezTo>
                      <a:pt x="92392" y="1673690"/>
                      <a:pt x="99060" y="1686072"/>
                      <a:pt x="103822" y="1694645"/>
                    </a:cubicBezTo>
                    <a:cubicBezTo>
                      <a:pt x="108585" y="1703217"/>
                      <a:pt x="112395" y="1707980"/>
                      <a:pt x="118110" y="1714647"/>
                    </a:cubicBezTo>
                    <a:cubicBezTo>
                      <a:pt x="116205" y="1711790"/>
                      <a:pt x="115252" y="1708932"/>
                      <a:pt x="114300" y="1706075"/>
                    </a:cubicBezTo>
                    <a:cubicBezTo>
                      <a:pt x="118587" y="1716076"/>
                      <a:pt x="127695" y="1733579"/>
                      <a:pt x="132383" y="1739695"/>
                    </a:cubicBezTo>
                    <a:lnTo>
                      <a:pt x="133078" y="1740088"/>
                    </a:lnTo>
                    <a:lnTo>
                      <a:pt x="117718" y="1708203"/>
                    </a:lnTo>
                    <a:cubicBezTo>
                      <a:pt x="86871" y="1635271"/>
                      <a:pt x="62918" y="1558713"/>
                      <a:pt x="46677" y="1479346"/>
                    </a:cubicBezTo>
                    <a:lnTo>
                      <a:pt x="42483" y="1451864"/>
                    </a:lnTo>
                    <a:lnTo>
                      <a:pt x="40957" y="1447947"/>
                    </a:lnTo>
                    <a:cubicBezTo>
                      <a:pt x="50482" y="1491762"/>
                      <a:pt x="35242" y="1446042"/>
                      <a:pt x="31432" y="1442232"/>
                    </a:cubicBezTo>
                    <a:close/>
                    <a:moveTo>
                      <a:pt x="2480310" y="1233635"/>
                    </a:moveTo>
                    <a:cubicBezTo>
                      <a:pt x="2478404" y="1249827"/>
                      <a:pt x="2480310" y="1302215"/>
                      <a:pt x="2475547" y="1288880"/>
                    </a:cubicBezTo>
                    <a:cubicBezTo>
                      <a:pt x="2470785" y="1264115"/>
                      <a:pt x="2478404" y="1230777"/>
                      <a:pt x="2480310" y="1233635"/>
                    </a:cubicBezTo>
                    <a:close/>
                    <a:moveTo>
                      <a:pt x="40005" y="952647"/>
                    </a:moveTo>
                    <a:cubicBezTo>
                      <a:pt x="37147" y="965982"/>
                      <a:pt x="34290" y="977412"/>
                      <a:pt x="32385" y="989795"/>
                    </a:cubicBezTo>
                    <a:cubicBezTo>
                      <a:pt x="30480" y="1002177"/>
                      <a:pt x="29527" y="1014560"/>
                      <a:pt x="27622" y="1025990"/>
                    </a:cubicBezTo>
                    <a:cubicBezTo>
                      <a:pt x="23812" y="1049802"/>
                      <a:pt x="22860" y="1072662"/>
                      <a:pt x="20955" y="1095522"/>
                    </a:cubicBezTo>
                    <a:lnTo>
                      <a:pt x="20002" y="1112667"/>
                    </a:lnTo>
                    <a:lnTo>
                      <a:pt x="19050" y="1129812"/>
                    </a:lnTo>
                    <a:cubicBezTo>
                      <a:pt x="18097" y="1141242"/>
                      <a:pt x="18097" y="1152672"/>
                      <a:pt x="17145" y="1164102"/>
                    </a:cubicBezTo>
                    <a:cubicBezTo>
                      <a:pt x="16192" y="1187915"/>
                      <a:pt x="17145" y="1211727"/>
                      <a:pt x="15240" y="1236492"/>
                    </a:cubicBezTo>
                    <a:lnTo>
                      <a:pt x="20002" y="1219347"/>
                    </a:lnTo>
                    <a:cubicBezTo>
                      <a:pt x="15240" y="1231730"/>
                      <a:pt x="18097" y="1264115"/>
                      <a:pt x="20002" y="1296500"/>
                    </a:cubicBezTo>
                    <a:cubicBezTo>
                      <a:pt x="21907" y="1312692"/>
                      <a:pt x="23812" y="1328885"/>
                      <a:pt x="24765" y="1342220"/>
                    </a:cubicBezTo>
                    <a:cubicBezTo>
                      <a:pt x="25717" y="1348887"/>
                      <a:pt x="25717" y="1355555"/>
                      <a:pt x="25717" y="1360317"/>
                    </a:cubicBezTo>
                    <a:cubicBezTo>
                      <a:pt x="25717" y="1366032"/>
                      <a:pt x="25717" y="1369842"/>
                      <a:pt x="24765" y="1372700"/>
                    </a:cubicBezTo>
                    <a:cubicBezTo>
                      <a:pt x="25241" y="1362699"/>
                      <a:pt x="28337" y="1372700"/>
                      <a:pt x="31909" y="1384606"/>
                    </a:cubicBezTo>
                    <a:lnTo>
                      <a:pt x="32500" y="1386455"/>
                    </a:lnTo>
                    <a:lnTo>
                      <a:pt x="28202" y="1358291"/>
                    </a:lnTo>
                    <a:cubicBezTo>
                      <a:pt x="24040" y="1317305"/>
                      <a:pt x="21907" y="1275719"/>
                      <a:pt x="21907" y="1233635"/>
                    </a:cubicBezTo>
                    <a:cubicBezTo>
                      <a:pt x="21907" y="1191551"/>
                      <a:pt x="24040" y="1149965"/>
                      <a:pt x="28202" y="1108979"/>
                    </a:cubicBezTo>
                    <a:lnTo>
                      <a:pt x="44706" y="1000837"/>
                    </a:lnTo>
                    <a:lnTo>
                      <a:pt x="43696" y="999439"/>
                    </a:lnTo>
                    <a:cubicBezTo>
                      <a:pt x="41196" y="997653"/>
                      <a:pt x="37624" y="1004083"/>
                      <a:pt x="28575" y="1050755"/>
                    </a:cubicBezTo>
                    <a:cubicBezTo>
                      <a:pt x="35242" y="1020275"/>
                      <a:pt x="37147" y="1004082"/>
                      <a:pt x="37147" y="990747"/>
                    </a:cubicBezTo>
                    <a:cubicBezTo>
                      <a:pt x="38100" y="977412"/>
                      <a:pt x="37147" y="967887"/>
                      <a:pt x="40005" y="952647"/>
                    </a:cubicBezTo>
                    <a:close/>
                    <a:moveTo>
                      <a:pt x="195382" y="603199"/>
                    </a:moveTo>
                    <a:cubicBezTo>
                      <a:pt x="193358" y="604270"/>
                      <a:pt x="189548" y="608795"/>
                      <a:pt x="184785" y="615462"/>
                    </a:cubicBezTo>
                    <a:cubicBezTo>
                      <a:pt x="175260" y="629750"/>
                      <a:pt x="160972" y="651657"/>
                      <a:pt x="150495" y="672612"/>
                    </a:cubicBezTo>
                    <a:cubicBezTo>
                      <a:pt x="139065" y="698330"/>
                      <a:pt x="145732" y="700235"/>
                      <a:pt x="121920" y="739287"/>
                    </a:cubicBezTo>
                    <a:cubicBezTo>
                      <a:pt x="125730" y="726905"/>
                      <a:pt x="139065" y="701187"/>
                      <a:pt x="133350" y="706902"/>
                    </a:cubicBezTo>
                    <a:cubicBezTo>
                      <a:pt x="124777" y="731667"/>
                      <a:pt x="113347" y="755480"/>
                      <a:pt x="103822" y="781197"/>
                    </a:cubicBezTo>
                    <a:cubicBezTo>
                      <a:pt x="99060" y="794532"/>
                      <a:pt x="93345" y="806915"/>
                      <a:pt x="88582" y="819297"/>
                    </a:cubicBezTo>
                    <a:cubicBezTo>
                      <a:pt x="83820" y="831680"/>
                      <a:pt x="80010" y="844062"/>
                      <a:pt x="75247" y="856445"/>
                    </a:cubicBezTo>
                    <a:cubicBezTo>
                      <a:pt x="70485" y="868827"/>
                      <a:pt x="67627" y="881210"/>
                      <a:pt x="63817" y="892640"/>
                    </a:cubicBezTo>
                    <a:cubicBezTo>
                      <a:pt x="60007" y="904070"/>
                      <a:pt x="57150" y="915500"/>
                      <a:pt x="54292" y="926930"/>
                    </a:cubicBezTo>
                    <a:cubicBezTo>
                      <a:pt x="49530" y="948837"/>
                      <a:pt x="45720" y="969792"/>
                      <a:pt x="44767" y="985985"/>
                    </a:cubicBezTo>
                    <a:lnTo>
                      <a:pt x="54292" y="935502"/>
                    </a:lnTo>
                    <a:cubicBezTo>
                      <a:pt x="53816" y="941217"/>
                      <a:pt x="54649" y="943539"/>
                      <a:pt x="55870" y="944908"/>
                    </a:cubicBezTo>
                    <a:lnTo>
                      <a:pt x="57372" y="946330"/>
                    </a:lnTo>
                    <a:lnTo>
                      <a:pt x="76720" y="871082"/>
                    </a:lnTo>
                    <a:cubicBezTo>
                      <a:pt x="100468" y="794729"/>
                      <a:pt x="131520" y="721593"/>
                      <a:pt x="169058" y="652492"/>
                    </a:cubicBezTo>
                    <a:lnTo>
                      <a:pt x="195295" y="609304"/>
                    </a:lnTo>
                    <a:close/>
                    <a:moveTo>
                      <a:pt x="310236" y="447193"/>
                    </a:moveTo>
                    <a:lnTo>
                      <a:pt x="297180" y="457347"/>
                    </a:lnTo>
                    <a:cubicBezTo>
                      <a:pt x="291465" y="463062"/>
                      <a:pt x="283845" y="470682"/>
                      <a:pt x="276225" y="478302"/>
                    </a:cubicBezTo>
                    <a:cubicBezTo>
                      <a:pt x="269557" y="485922"/>
                      <a:pt x="260985" y="494495"/>
                      <a:pt x="253365" y="504020"/>
                    </a:cubicBezTo>
                    <a:cubicBezTo>
                      <a:pt x="245745" y="513545"/>
                      <a:pt x="238125" y="523070"/>
                      <a:pt x="231457" y="531642"/>
                    </a:cubicBezTo>
                    <a:cubicBezTo>
                      <a:pt x="222885" y="547835"/>
                      <a:pt x="215265" y="564980"/>
                      <a:pt x="207645" y="582125"/>
                    </a:cubicBezTo>
                    <a:lnTo>
                      <a:pt x="200977" y="589745"/>
                    </a:lnTo>
                    <a:cubicBezTo>
                      <a:pt x="194786" y="601651"/>
                      <a:pt x="200501" y="596412"/>
                      <a:pt x="204192" y="593555"/>
                    </a:cubicBezTo>
                    <a:lnTo>
                      <a:pt x="204874" y="593537"/>
                    </a:lnTo>
                    <a:lnTo>
                      <a:pt x="230058" y="552083"/>
                    </a:lnTo>
                    <a:lnTo>
                      <a:pt x="227647" y="551644"/>
                    </a:lnTo>
                    <a:cubicBezTo>
                      <a:pt x="224790" y="552597"/>
                      <a:pt x="223837" y="551644"/>
                      <a:pt x="241935" y="527832"/>
                    </a:cubicBezTo>
                    <a:lnTo>
                      <a:pt x="241935" y="536178"/>
                    </a:lnTo>
                    <a:lnTo>
                      <a:pt x="300313" y="458111"/>
                    </a:lnTo>
                    <a:close/>
                    <a:moveTo>
                      <a:pt x="423862" y="316377"/>
                    </a:moveTo>
                    <a:cubicBezTo>
                      <a:pt x="415290" y="323997"/>
                      <a:pt x="407670" y="332570"/>
                      <a:pt x="399097" y="340190"/>
                    </a:cubicBezTo>
                    <a:lnTo>
                      <a:pt x="374332" y="364002"/>
                    </a:lnTo>
                    <a:cubicBezTo>
                      <a:pt x="376237" y="359240"/>
                      <a:pt x="412432" y="322092"/>
                      <a:pt x="378142" y="349715"/>
                    </a:cubicBezTo>
                    <a:cubicBezTo>
                      <a:pt x="363855" y="363050"/>
                      <a:pt x="358140" y="371622"/>
                      <a:pt x="355282" y="377337"/>
                    </a:cubicBezTo>
                    <a:cubicBezTo>
                      <a:pt x="352425" y="382100"/>
                      <a:pt x="352425" y="384957"/>
                      <a:pt x="352425" y="388767"/>
                    </a:cubicBezTo>
                    <a:cubicBezTo>
                      <a:pt x="352425" y="391625"/>
                      <a:pt x="351472" y="396387"/>
                      <a:pt x="345757" y="404007"/>
                    </a:cubicBezTo>
                    <a:cubicBezTo>
                      <a:pt x="342900" y="407817"/>
                      <a:pt x="339328" y="412818"/>
                      <a:pt x="334328" y="419366"/>
                    </a:cubicBezTo>
                    <a:lnTo>
                      <a:pt x="324326" y="431690"/>
                    </a:lnTo>
                    <a:lnTo>
                      <a:pt x="378909" y="371634"/>
                    </a:lnTo>
                    <a:lnTo>
                      <a:pt x="379214" y="369360"/>
                    </a:lnTo>
                    <a:cubicBezTo>
                      <a:pt x="381953" y="365193"/>
                      <a:pt x="386715" y="359716"/>
                      <a:pt x="392430" y="353525"/>
                    </a:cubicBezTo>
                    <a:cubicBezTo>
                      <a:pt x="403860" y="341142"/>
                      <a:pt x="417195" y="326855"/>
                      <a:pt x="423862" y="316377"/>
                    </a:cubicBezTo>
                    <a:close/>
                    <a:moveTo>
                      <a:pt x="681037" y="132545"/>
                    </a:moveTo>
                    <a:lnTo>
                      <a:pt x="669609" y="142069"/>
                    </a:lnTo>
                    <a:lnTo>
                      <a:pt x="673417" y="141117"/>
                    </a:lnTo>
                    <a:cubicBezTo>
                      <a:pt x="671512" y="142069"/>
                      <a:pt x="669607" y="143974"/>
                      <a:pt x="666750" y="144927"/>
                    </a:cubicBezTo>
                    <a:lnTo>
                      <a:pt x="669606" y="142070"/>
                    </a:lnTo>
                    <a:lnTo>
                      <a:pt x="666035" y="142308"/>
                    </a:lnTo>
                    <a:cubicBezTo>
                      <a:pt x="667226" y="141118"/>
                      <a:pt x="671512" y="138260"/>
                      <a:pt x="681037" y="132545"/>
                    </a:cubicBezTo>
                    <a:close/>
                    <a:moveTo>
                      <a:pt x="1563171" y="55035"/>
                    </a:moveTo>
                    <a:cubicBezTo>
                      <a:pt x="1557813" y="53963"/>
                      <a:pt x="1557337" y="54916"/>
                      <a:pt x="1564957" y="59202"/>
                    </a:cubicBezTo>
                    <a:lnTo>
                      <a:pt x="1557542" y="57283"/>
                    </a:lnTo>
                    <a:lnTo>
                      <a:pt x="1666237" y="90604"/>
                    </a:lnTo>
                    <a:lnTo>
                      <a:pt x="1715320" y="112183"/>
                    </a:lnTo>
                    <a:lnTo>
                      <a:pt x="1714500" y="111589"/>
                    </a:lnTo>
                    <a:cubicBezTo>
                      <a:pt x="1703070" y="104922"/>
                      <a:pt x="1683067" y="95397"/>
                      <a:pt x="1659255" y="84919"/>
                    </a:cubicBezTo>
                    <a:cubicBezTo>
                      <a:pt x="1652587" y="83967"/>
                      <a:pt x="1641157" y="80157"/>
                      <a:pt x="1628775" y="76347"/>
                    </a:cubicBezTo>
                    <a:cubicBezTo>
                      <a:pt x="1616392" y="71584"/>
                      <a:pt x="1603057" y="66822"/>
                      <a:pt x="1590675" y="63012"/>
                    </a:cubicBezTo>
                    <a:cubicBezTo>
                      <a:pt x="1578769" y="59202"/>
                      <a:pt x="1568529" y="56106"/>
                      <a:pt x="1563171" y="55035"/>
                    </a:cubicBezTo>
                    <a:close/>
                    <a:moveTo>
                      <a:pt x="1439551" y="32509"/>
                    </a:moveTo>
                    <a:lnTo>
                      <a:pt x="1530415" y="48967"/>
                    </a:lnTo>
                    <a:lnTo>
                      <a:pt x="1532077" y="49476"/>
                    </a:lnTo>
                    <a:lnTo>
                      <a:pt x="1534596" y="48367"/>
                    </a:lnTo>
                    <a:cubicBezTo>
                      <a:pt x="1534001" y="47296"/>
                      <a:pt x="1530667" y="45391"/>
                      <a:pt x="1521142" y="42057"/>
                    </a:cubicBezTo>
                    <a:cubicBezTo>
                      <a:pt x="1504950" y="38247"/>
                      <a:pt x="1493520" y="35389"/>
                      <a:pt x="1483995" y="34437"/>
                    </a:cubicBezTo>
                    <a:cubicBezTo>
                      <a:pt x="1474470" y="32532"/>
                      <a:pt x="1466850" y="32532"/>
                      <a:pt x="1460182" y="32532"/>
                    </a:cubicBezTo>
                    <a:cubicBezTo>
                      <a:pt x="1453515" y="32532"/>
                      <a:pt x="1446847" y="32532"/>
                      <a:pt x="1440180" y="32532"/>
                    </a:cubicBezTo>
                    <a:close/>
                    <a:moveTo>
                      <a:pt x="1390072" y="23547"/>
                    </a:moveTo>
                    <a:lnTo>
                      <a:pt x="1413055" y="27710"/>
                    </a:lnTo>
                    <a:lnTo>
                      <a:pt x="1413034" y="27650"/>
                    </a:lnTo>
                    <a:cubicBezTo>
                      <a:pt x="1411962" y="26996"/>
                      <a:pt x="1409819" y="26311"/>
                      <a:pt x="1405622" y="25552"/>
                    </a:cubicBezTo>
                    <a:close/>
                    <a:moveTo>
                      <a:pt x="1385887" y="23007"/>
                    </a:moveTo>
                    <a:lnTo>
                      <a:pt x="1385311" y="23055"/>
                    </a:lnTo>
                    <a:lnTo>
                      <a:pt x="1387079" y="23161"/>
                    </a:lnTo>
                    <a:close/>
                    <a:moveTo>
                      <a:pt x="1334810" y="17530"/>
                    </a:moveTo>
                    <a:cubicBezTo>
                      <a:pt x="1329452" y="17292"/>
                      <a:pt x="1326356" y="17768"/>
                      <a:pt x="1323022" y="18244"/>
                    </a:cubicBezTo>
                    <a:lnTo>
                      <a:pt x="1314170" y="18803"/>
                    </a:lnTo>
                    <a:lnTo>
                      <a:pt x="1358223" y="21436"/>
                    </a:lnTo>
                    <a:lnTo>
                      <a:pt x="1360170" y="21102"/>
                    </a:lnTo>
                    <a:cubicBezTo>
                      <a:pt x="1347788" y="18721"/>
                      <a:pt x="1340168" y="17768"/>
                      <a:pt x="1334810" y="17530"/>
                    </a:cubicBezTo>
                    <a:close/>
                    <a:moveTo>
                      <a:pt x="1164063" y="6261"/>
                    </a:moveTo>
                    <a:lnTo>
                      <a:pt x="1160145" y="12530"/>
                    </a:lnTo>
                    <a:cubicBezTo>
                      <a:pt x="1137285" y="12530"/>
                      <a:pt x="1114425" y="13482"/>
                      <a:pt x="1091565" y="17292"/>
                    </a:cubicBezTo>
                    <a:cubicBezTo>
                      <a:pt x="1080135" y="19197"/>
                      <a:pt x="1068705" y="21102"/>
                      <a:pt x="1057275" y="23007"/>
                    </a:cubicBezTo>
                    <a:cubicBezTo>
                      <a:pt x="1045845" y="24912"/>
                      <a:pt x="1034415" y="27770"/>
                      <a:pt x="1022985" y="30627"/>
                    </a:cubicBezTo>
                    <a:cubicBezTo>
                      <a:pt x="1011555" y="33485"/>
                      <a:pt x="1000125" y="35390"/>
                      <a:pt x="988695" y="38247"/>
                    </a:cubicBezTo>
                    <a:cubicBezTo>
                      <a:pt x="977265" y="41105"/>
                      <a:pt x="965835" y="43962"/>
                      <a:pt x="954405" y="46820"/>
                    </a:cubicBezTo>
                    <a:lnTo>
                      <a:pt x="937260" y="50630"/>
                    </a:lnTo>
                    <a:lnTo>
                      <a:pt x="920115" y="55392"/>
                    </a:lnTo>
                    <a:cubicBezTo>
                      <a:pt x="908685" y="58250"/>
                      <a:pt x="896302" y="61107"/>
                      <a:pt x="884872" y="63012"/>
                    </a:cubicBezTo>
                    <a:lnTo>
                      <a:pt x="883920" y="55392"/>
                    </a:lnTo>
                    <a:cubicBezTo>
                      <a:pt x="841057" y="67775"/>
                      <a:pt x="835342" y="73490"/>
                      <a:pt x="827722" y="78252"/>
                    </a:cubicBezTo>
                    <a:cubicBezTo>
                      <a:pt x="820102" y="83015"/>
                      <a:pt x="811530" y="89682"/>
                      <a:pt x="763905" y="107780"/>
                    </a:cubicBezTo>
                    <a:cubicBezTo>
                      <a:pt x="782955" y="99207"/>
                      <a:pt x="777240" y="99207"/>
                      <a:pt x="763905" y="103017"/>
                    </a:cubicBezTo>
                    <a:cubicBezTo>
                      <a:pt x="750570" y="107780"/>
                      <a:pt x="729615" y="115400"/>
                      <a:pt x="716280" y="121115"/>
                    </a:cubicBezTo>
                    <a:cubicBezTo>
                      <a:pt x="706755" y="126830"/>
                      <a:pt x="693420" y="136355"/>
                      <a:pt x="677227" y="145880"/>
                    </a:cubicBezTo>
                    <a:cubicBezTo>
                      <a:pt x="668655" y="150642"/>
                      <a:pt x="660082" y="155405"/>
                      <a:pt x="651510" y="161120"/>
                    </a:cubicBezTo>
                    <a:cubicBezTo>
                      <a:pt x="642937" y="166835"/>
                      <a:pt x="634365" y="172550"/>
                      <a:pt x="624840" y="178265"/>
                    </a:cubicBezTo>
                    <a:cubicBezTo>
                      <a:pt x="605790" y="189695"/>
                      <a:pt x="587692" y="202077"/>
                      <a:pt x="571500" y="212555"/>
                    </a:cubicBezTo>
                    <a:cubicBezTo>
                      <a:pt x="555307" y="223032"/>
                      <a:pt x="541020" y="232557"/>
                      <a:pt x="530542" y="239225"/>
                    </a:cubicBezTo>
                    <a:cubicBezTo>
                      <a:pt x="536257" y="234462"/>
                      <a:pt x="543877" y="228747"/>
                      <a:pt x="551497" y="223032"/>
                    </a:cubicBezTo>
                    <a:cubicBezTo>
                      <a:pt x="559117" y="217317"/>
                      <a:pt x="567690" y="212555"/>
                      <a:pt x="575310" y="206840"/>
                    </a:cubicBezTo>
                    <a:cubicBezTo>
                      <a:pt x="590550" y="196362"/>
                      <a:pt x="604837" y="185885"/>
                      <a:pt x="611505" y="180170"/>
                    </a:cubicBezTo>
                    <a:cubicBezTo>
                      <a:pt x="601980" y="185885"/>
                      <a:pt x="591502" y="193505"/>
                      <a:pt x="579120" y="201125"/>
                    </a:cubicBezTo>
                    <a:cubicBezTo>
                      <a:pt x="566737" y="208745"/>
                      <a:pt x="554355" y="216365"/>
                      <a:pt x="541972" y="224937"/>
                    </a:cubicBezTo>
                    <a:cubicBezTo>
                      <a:pt x="529590" y="233510"/>
                      <a:pt x="518160" y="242082"/>
                      <a:pt x="507682" y="249702"/>
                    </a:cubicBezTo>
                    <a:cubicBezTo>
                      <a:pt x="498157" y="257322"/>
                      <a:pt x="489585" y="264942"/>
                      <a:pt x="483870" y="271610"/>
                    </a:cubicBezTo>
                    <a:lnTo>
                      <a:pt x="487680" y="269705"/>
                    </a:lnTo>
                    <a:cubicBezTo>
                      <a:pt x="445532" y="308995"/>
                      <a:pt x="424279" y="324176"/>
                      <a:pt x="401821" y="348598"/>
                    </a:cubicBezTo>
                    <a:lnTo>
                      <a:pt x="394626" y="357331"/>
                    </a:lnTo>
                    <a:lnTo>
                      <a:pt x="465583" y="292841"/>
                    </a:lnTo>
                    <a:cubicBezTo>
                      <a:pt x="676332" y="118915"/>
                      <a:pt x="946518" y="14435"/>
                      <a:pt x="1241107" y="14435"/>
                    </a:cubicBezTo>
                    <a:lnTo>
                      <a:pt x="1288033" y="17240"/>
                    </a:lnTo>
                    <a:lnTo>
                      <a:pt x="1280160" y="16339"/>
                    </a:lnTo>
                    <a:cubicBezTo>
                      <a:pt x="1286827" y="15387"/>
                      <a:pt x="1295400" y="15387"/>
                      <a:pt x="1303972" y="14434"/>
                    </a:cubicBezTo>
                    <a:cubicBezTo>
                      <a:pt x="1313497" y="13482"/>
                      <a:pt x="1323022" y="13482"/>
                      <a:pt x="1331595" y="13482"/>
                    </a:cubicBezTo>
                    <a:cubicBezTo>
                      <a:pt x="1349692" y="13482"/>
                      <a:pt x="1363027" y="12529"/>
                      <a:pt x="1362075" y="9672"/>
                    </a:cubicBezTo>
                    <a:lnTo>
                      <a:pt x="1364932" y="11577"/>
                    </a:lnTo>
                    <a:lnTo>
                      <a:pt x="1421130" y="17292"/>
                    </a:lnTo>
                    <a:cubicBezTo>
                      <a:pt x="1406842" y="16339"/>
                      <a:pt x="1411605" y="17292"/>
                      <a:pt x="1404937" y="17292"/>
                    </a:cubicBezTo>
                    <a:cubicBezTo>
                      <a:pt x="1412557" y="19197"/>
                      <a:pt x="1421130" y="20149"/>
                      <a:pt x="1428750" y="21102"/>
                    </a:cubicBezTo>
                    <a:cubicBezTo>
                      <a:pt x="1436370" y="23007"/>
                      <a:pt x="1443990" y="23959"/>
                      <a:pt x="1451610" y="24912"/>
                    </a:cubicBezTo>
                    <a:cubicBezTo>
                      <a:pt x="1466850" y="27769"/>
                      <a:pt x="1482090" y="28722"/>
                      <a:pt x="1496377" y="30627"/>
                    </a:cubicBezTo>
                    <a:cubicBezTo>
                      <a:pt x="1510665" y="32532"/>
                      <a:pt x="1524952" y="35389"/>
                      <a:pt x="1539240" y="38247"/>
                    </a:cubicBezTo>
                    <a:cubicBezTo>
                      <a:pt x="1553527" y="41104"/>
                      <a:pt x="1566862" y="46819"/>
                      <a:pt x="1580197" y="52534"/>
                    </a:cubicBezTo>
                    <a:lnTo>
                      <a:pt x="1573530" y="53487"/>
                    </a:lnTo>
                    <a:cubicBezTo>
                      <a:pt x="1584960" y="56344"/>
                      <a:pt x="1595437" y="60154"/>
                      <a:pt x="1605915" y="63012"/>
                    </a:cubicBezTo>
                    <a:cubicBezTo>
                      <a:pt x="1615440" y="66822"/>
                      <a:pt x="1625917" y="69679"/>
                      <a:pt x="1635442" y="73489"/>
                    </a:cubicBezTo>
                    <a:cubicBezTo>
                      <a:pt x="1644967" y="76347"/>
                      <a:pt x="1655445" y="80157"/>
                      <a:pt x="1665922" y="83014"/>
                    </a:cubicBezTo>
                    <a:cubicBezTo>
                      <a:pt x="1676400" y="85872"/>
                      <a:pt x="1687830" y="89682"/>
                      <a:pt x="1699260" y="93492"/>
                    </a:cubicBezTo>
                    <a:cubicBezTo>
                      <a:pt x="1707832" y="100159"/>
                      <a:pt x="1716405" y="105874"/>
                      <a:pt x="1724025" y="112542"/>
                    </a:cubicBezTo>
                    <a:lnTo>
                      <a:pt x="1765935" y="127782"/>
                    </a:lnTo>
                    <a:cubicBezTo>
                      <a:pt x="1780222" y="132544"/>
                      <a:pt x="1793557" y="139212"/>
                      <a:pt x="1806892" y="144927"/>
                    </a:cubicBezTo>
                    <a:cubicBezTo>
                      <a:pt x="1788795" y="136355"/>
                      <a:pt x="1768554" y="128973"/>
                      <a:pt x="1752719" y="124567"/>
                    </a:cubicBezTo>
                    <a:lnTo>
                      <a:pt x="1734930" y="120804"/>
                    </a:lnTo>
                    <a:lnTo>
                      <a:pt x="1794814" y="147132"/>
                    </a:lnTo>
                    <a:lnTo>
                      <a:pt x="1874332" y="195711"/>
                    </a:lnTo>
                    <a:lnTo>
                      <a:pt x="1874519" y="195409"/>
                    </a:lnTo>
                    <a:cubicBezTo>
                      <a:pt x="1846897" y="178264"/>
                      <a:pt x="1820227" y="160167"/>
                      <a:pt x="1791652" y="144927"/>
                    </a:cubicBezTo>
                    <a:cubicBezTo>
                      <a:pt x="1803082" y="148737"/>
                      <a:pt x="1812607" y="152547"/>
                      <a:pt x="1824037" y="156357"/>
                    </a:cubicBezTo>
                    <a:cubicBezTo>
                      <a:pt x="1833562" y="160167"/>
                      <a:pt x="1841182" y="163977"/>
                      <a:pt x="1847849" y="167787"/>
                    </a:cubicBezTo>
                    <a:cubicBezTo>
                      <a:pt x="1861184" y="175407"/>
                      <a:pt x="1873567" y="183027"/>
                      <a:pt x="1884997" y="191599"/>
                    </a:cubicBezTo>
                    <a:cubicBezTo>
                      <a:pt x="1896427" y="200172"/>
                      <a:pt x="1908809" y="209697"/>
                      <a:pt x="1925002" y="221127"/>
                    </a:cubicBezTo>
                    <a:cubicBezTo>
                      <a:pt x="1932622" y="227794"/>
                      <a:pt x="1941194" y="234462"/>
                      <a:pt x="1951672" y="241129"/>
                    </a:cubicBezTo>
                    <a:cubicBezTo>
                      <a:pt x="1961197" y="247797"/>
                      <a:pt x="1973579" y="255417"/>
                      <a:pt x="1985962" y="264942"/>
                    </a:cubicBezTo>
                    <a:lnTo>
                      <a:pt x="1959214" y="248632"/>
                    </a:lnTo>
                    <a:lnTo>
                      <a:pt x="2018315" y="295236"/>
                    </a:lnTo>
                    <a:lnTo>
                      <a:pt x="2016442" y="293517"/>
                    </a:lnTo>
                    <a:lnTo>
                      <a:pt x="2023998" y="299717"/>
                    </a:lnTo>
                    <a:lnTo>
                      <a:pt x="2036213" y="309349"/>
                    </a:lnTo>
                    <a:lnTo>
                      <a:pt x="2039218" y="312205"/>
                    </a:lnTo>
                    <a:lnTo>
                      <a:pt x="2053589" y="323997"/>
                    </a:lnTo>
                    <a:lnTo>
                      <a:pt x="2060046" y="332003"/>
                    </a:lnTo>
                    <a:lnTo>
                      <a:pt x="2119054" y="388093"/>
                    </a:lnTo>
                    <a:lnTo>
                      <a:pt x="2095500" y="363050"/>
                    </a:lnTo>
                    <a:cubicBezTo>
                      <a:pt x="2121217" y="385910"/>
                      <a:pt x="2146935" y="410675"/>
                      <a:pt x="2170747" y="436392"/>
                    </a:cubicBezTo>
                    <a:cubicBezTo>
                      <a:pt x="2177415" y="447822"/>
                      <a:pt x="2174557" y="448775"/>
                      <a:pt x="2166937" y="442107"/>
                    </a:cubicBezTo>
                    <a:lnTo>
                      <a:pt x="2160015" y="435999"/>
                    </a:lnTo>
                    <a:lnTo>
                      <a:pt x="2196738" y="479965"/>
                    </a:lnTo>
                    <a:lnTo>
                      <a:pt x="2207894" y="487827"/>
                    </a:lnTo>
                    <a:lnTo>
                      <a:pt x="2226038" y="515042"/>
                    </a:lnTo>
                    <a:lnTo>
                      <a:pt x="2226802" y="515958"/>
                    </a:lnTo>
                    <a:lnTo>
                      <a:pt x="2229657" y="520472"/>
                    </a:lnTo>
                    <a:lnTo>
                      <a:pt x="2242184" y="539262"/>
                    </a:lnTo>
                    <a:lnTo>
                      <a:pt x="2236412" y="531152"/>
                    </a:lnTo>
                    <a:lnTo>
                      <a:pt x="2313156" y="652492"/>
                    </a:lnTo>
                    <a:lnTo>
                      <a:pt x="2348783" y="726448"/>
                    </a:lnTo>
                    <a:lnTo>
                      <a:pt x="2348865" y="724999"/>
                    </a:lnTo>
                    <a:lnTo>
                      <a:pt x="2350373" y="729749"/>
                    </a:lnTo>
                    <a:lnTo>
                      <a:pt x="2364496" y="759067"/>
                    </a:lnTo>
                    <a:lnTo>
                      <a:pt x="2365652" y="762226"/>
                    </a:lnTo>
                    <a:lnTo>
                      <a:pt x="2366962" y="763099"/>
                    </a:lnTo>
                    <a:cubicBezTo>
                      <a:pt x="2371963" y="776434"/>
                      <a:pt x="2376011" y="788221"/>
                      <a:pt x="2379255" y="798654"/>
                    </a:cubicBezTo>
                    <a:lnTo>
                      <a:pt x="2380042" y="801541"/>
                    </a:lnTo>
                    <a:lnTo>
                      <a:pt x="2405494" y="871082"/>
                    </a:lnTo>
                    <a:cubicBezTo>
                      <a:pt x="2441117" y="985613"/>
                      <a:pt x="2460307" y="1107383"/>
                      <a:pt x="2460307" y="1233635"/>
                    </a:cubicBezTo>
                    <a:cubicBezTo>
                      <a:pt x="2460307" y="1275719"/>
                      <a:pt x="2458175" y="1317305"/>
                      <a:pt x="2454012" y="1358291"/>
                    </a:cubicBezTo>
                    <a:lnTo>
                      <a:pt x="2442900" y="1431105"/>
                    </a:lnTo>
                    <a:lnTo>
                      <a:pt x="2446019" y="1418419"/>
                    </a:lnTo>
                    <a:cubicBezTo>
                      <a:pt x="2443162" y="1437469"/>
                      <a:pt x="2442209" y="1447947"/>
                      <a:pt x="2444114" y="1454614"/>
                    </a:cubicBezTo>
                    <a:lnTo>
                      <a:pt x="2446972" y="1443184"/>
                    </a:lnTo>
                    <a:cubicBezTo>
                      <a:pt x="2450782" y="1427944"/>
                      <a:pt x="2437447" y="1487952"/>
                      <a:pt x="2443162" y="1483189"/>
                    </a:cubicBezTo>
                    <a:cubicBezTo>
                      <a:pt x="2446019" y="1467949"/>
                      <a:pt x="2448877" y="1453662"/>
                      <a:pt x="2450782" y="1441279"/>
                    </a:cubicBezTo>
                    <a:cubicBezTo>
                      <a:pt x="2452687" y="1428897"/>
                      <a:pt x="2454592" y="1417467"/>
                      <a:pt x="2454592" y="1406989"/>
                    </a:cubicBezTo>
                    <a:cubicBezTo>
                      <a:pt x="2455544" y="1386987"/>
                      <a:pt x="2455544" y="1372699"/>
                      <a:pt x="2453639" y="1366032"/>
                    </a:cubicBezTo>
                    <a:cubicBezTo>
                      <a:pt x="2454592" y="1378414"/>
                      <a:pt x="2457449" y="1366984"/>
                      <a:pt x="2459354" y="1348887"/>
                    </a:cubicBezTo>
                    <a:cubicBezTo>
                      <a:pt x="2461259" y="1331742"/>
                      <a:pt x="2464117" y="1307929"/>
                      <a:pt x="2466022" y="1295547"/>
                    </a:cubicBezTo>
                    <a:cubicBezTo>
                      <a:pt x="2468879" y="1307929"/>
                      <a:pt x="2470784" y="1319359"/>
                      <a:pt x="2471737" y="1331742"/>
                    </a:cubicBezTo>
                    <a:cubicBezTo>
                      <a:pt x="2471737" y="1344124"/>
                      <a:pt x="2472689" y="1358412"/>
                      <a:pt x="2471737" y="1373652"/>
                    </a:cubicBezTo>
                    <a:cubicBezTo>
                      <a:pt x="2469832" y="1388892"/>
                      <a:pt x="2468879" y="1406989"/>
                      <a:pt x="2466022" y="1427944"/>
                    </a:cubicBezTo>
                    <a:cubicBezTo>
                      <a:pt x="2464117" y="1438422"/>
                      <a:pt x="2462212" y="1449852"/>
                      <a:pt x="2460307" y="1462234"/>
                    </a:cubicBezTo>
                    <a:cubicBezTo>
                      <a:pt x="2459354" y="1467949"/>
                      <a:pt x="2458402" y="1474617"/>
                      <a:pt x="2457449" y="1481284"/>
                    </a:cubicBezTo>
                    <a:cubicBezTo>
                      <a:pt x="2455544" y="1487952"/>
                      <a:pt x="2454592" y="1494619"/>
                      <a:pt x="2452687" y="1502239"/>
                    </a:cubicBezTo>
                    <a:cubicBezTo>
                      <a:pt x="2432684" y="1594632"/>
                      <a:pt x="2402204" y="1684167"/>
                      <a:pt x="2362199" y="1769892"/>
                    </a:cubicBezTo>
                    <a:cubicBezTo>
                      <a:pt x="2321242" y="1855617"/>
                      <a:pt x="2270759" y="1935627"/>
                      <a:pt x="2211704" y="2009922"/>
                    </a:cubicBezTo>
                    <a:cubicBezTo>
                      <a:pt x="2152649" y="2084217"/>
                      <a:pt x="2085022" y="2150892"/>
                      <a:pt x="2010727" y="2209947"/>
                    </a:cubicBezTo>
                    <a:cubicBezTo>
                      <a:pt x="1936432" y="2269002"/>
                      <a:pt x="1855469" y="2320437"/>
                      <a:pt x="1769744" y="2360442"/>
                    </a:cubicBezTo>
                    <a:cubicBezTo>
                      <a:pt x="1769744" y="2360442"/>
                      <a:pt x="1759267" y="2365204"/>
                      <a:pt x="1739264" y="2372824"/>
                    </a:cubicBezTo>
                    <a:cubicBezTo>
                      <a:pt x="1729739" y="2377587"/>
                      <a:pt x="1717357" y="2382349"/>
                      <a:pt x="1703069" y="2387112"/>
                    </a:cubicBezTo>
                    <a:cubicBezTo>
                      <a:pt x="1688782" y="2392827"/>
                      <a:pt x="1673542" y="2399494"/>
                      <a:pt x="1654492" y="2405209"/>
                    </a:cubicBezTo>
                    <a:cubicBezTo>
                      <a:pt x="1636394" y="2410924"/>
                      <a:pt x="1616392" y="2418544"/>
                      <a:pt x="1593532" y="2424259"/>
                    </a:cubicBezTo>
                    <a:cubicBezTo>
                      <a:pt x="1582102" y="2427117"/>
                      <a:pt x="1570672" y="2429974"/>
                      <a:pt x="1558289" y="2433784"/>
                    </a:cubicBezTo>
                    <a:cubicBezTo>
                      <a:pt x="1546859" y="2437594"/>
                      <a:pt x="1534477" y="2440452"/>
                      <a:pt x="1521142" y="2443309"/>
                    </a:cubicBezTo>
                    <a:cubicBezTo>
                      <a:pt x="1495424" y="2450929"/>
                      <a:pt x="1467802" y="2455692"/>
                      <a:pt x="1438274" y="2461407"/>
                    </a:cubicBezTo>
                    <a:cubicBezTo>
                      <a:pt x="1423987" y="2464264"/>
                      <a:pt x="1408747" y="2466169"/>
                      <a:pt x="1393507" y="2469027"/>
                    </a:cubicBezTo>
                    <a:cubicBezTo>
                      <a:pt x="1385887" y="2469979"/>
                      <a:pt x="1378267" y="2471884"/>
                      <a:pt x="1370647" y="2472837"/>
                    </a:cubicBezTo>
                    <a:cubicBezTo>
                      <a:pt x="1363027" y="2473789"/>
                      <a:pt x="1354454" y="2474742"/>
                      <a:pt x="1346834" y="2475694"/>
                    </a:cubicBezTo>
                    <a:cubicBezTo>
                      <a:pt x="1334452" y="2476647"/>
                      <a:pt x="1323022" y="2478552"/>
                      <a:pt x="1310639" y="2479504"/>
                    </a:cubicBezTo>
                    <a:cubicBezTo>
                      <a:pt x="1298257" y="2481409"/>
                      <a:pt x="1285874" y="2481409"/>
                      <a:pt x="1272539" y="2482362"/>
                    </a:cubicBezTo>
                    <a:cubicBezTo>
                      <a:pt x="1245869" y="2484267"/>
                      <a:pt x="1218247" y="2484267"/>
                      <a:pt x="1189672" y="2483314"/>
                    </a:cubicBezTo>
                    <a:lnTo>
                      <a:pt x="1223009" y="2477599"/>
                    </a:lnTo>
                    <a:cubicBezTo>
                      <a:pt x="1234439" y="2475694"/>
                      <a:pt x="1244917" y="2473789"/>
                      <a:pt x="1256347" y="2470932"/>
                    </a:cubicBezTo>
                    <a:cubicBezTo>
                      <a:pt x="1348739" y="2469027"/>
                      <a:pt x="1209674" y="2478552"/>
                      <a:pt x="1272539" y="2479504"/>
                    </a:cubicBezTo>
                    <a:cubicBezTo>
                      <a:pt x="1288732" y="2479504"/>
                      <a:pt x="1301114" y="2479504"/>
                      <a:pt x="1309687" y="2478552"/>
                    </a:cubicBezTo>
                    <a:cubicBezTo>
                      <a:pt x="1319212" y="2477599"/>
                      <a:pt x="1323974" y="2476647"/>
                      <a:pt x="1327784" y="2475694"/>
                    </a:cubicBezTo>
                    <a:cubicBezTo>
                      <a:pt x="1334452" y="2473789"/>
                      <a:pt x="1332547" y="2472837"/>
                      <a:pt x="1330642" y="2470932"/>
                    </a:cubicBezTo>
                    <a:cubicBezTo>
                      <a:pt x="1325879" y="2468074"/>
                      <a:pt x="1320164" y="2465217"/>
                      <a:pt x="1376362" y="2458549"/>
                    </a:cubicBezTo>
                    <a:cubicBezTo>
                      <a:pt x="1379219" y="2462359"/>
                      <a:pt x="1397317" y="2459502"/>
                      <a:pt x="1423987" y="2455692"/>
                    </a:cubicBezTo>
                    <a:cubicBezTo>
                      <a:pt x="1444942" y="2449977"/>
                      <a:pt x="1491614" y="2438547"/>
                      <a:pt x="1484947" y="2434737"/>
                    </a:cubicBezTo>
                    <a:cubicBezTo>
                      <a:pt x="1443037" y="2446167"/>
                      <a:pt x="1387792" y="2452834"/>
                      <a:pt x="1338262" y="2454739"/>
                    </a:cubicBezTo>
                    <a:cubicBezTo>
                      <a:pt x="1325879" y="2454739"/>
                      <a:pt x="1313497" y="2456644"/>
                      <a:pt x="1302067" y="2456644"/>
                    </a:cubicBezTo>
                    <a:cubicBezTo>
                      <a:pt x="1290637" y="2457597"/>
                      <a:pt x="1279207" y="2457597"/>
                      <a:pt x="1268729" y="2458549"/>
                    </a:cubicBezTo>
                    <a:cubicBezTo>
                      <a:pt x="1258252" y="2458549"/>
                      <a:pt x="1248727" y="2460454"/>
                      <a:pt x="1240154" y="2461407"/>
                    </a:cubicBezTo>
                    <a:cubicBezTo>
                      <a:pt x="1231582" y="2462359"/>
                      <a:pt x="1223962" y="2464264"/>
                      <a:pt x="1217294" y="2466169"/>
                    </a:cubicBezTo>
                    <a:cubicBezTo>
                      <a:pt x="1233487" y="2469979"/>
                      <a:pt x="1219199" y="2473789"/>
                      <a:pt x="1192529" y="2475694"/>
                    </a:cubicBezTo>
                    <a:cubicBezTo>
                      <a:pt x="1179194" y="2476647"/>
                      <a:pt x="1163954" y="2476647"/>
                      <a:pt x="1147762" y="2475694"/>
                    </a:cubicBezTo>
                    <a:cubicBezTo>
                      <a:pt x="1131569" y="2474742"/>
                      <a:pt x="1115377" y="2473789"/>
                      <a:pt x="1102994" y="2470932"/>
                    </a:cubicBezTo>
                    <a:lnTo>
                      <a:pt x="1111567" y="2469027"/>
                    </a:lnTo>
                    <a:cubicBezTo>
                      <a:pt x="1129664" y="2469979"/>
                      <a:pt x="1143952" y="2469979"/>
                      <a:pt x="1156334" y="2469979"/>
                    </a:cubicBezTo>
                    <a:cubicBezTo>
                      <a:pt x="1168717" y="2469979"/>
                      <a:pt x="1178242" y="2469027"/>
                      <a:pt x="1186814" y="2467122"/>
                    </a:cubicBezTo>
                    <a:cubicBezTo>
                      <a:pt x="1203007" y="2463312"/>
                      <a:pt x="1212532" y="2458549"/>
                      <a:pt x="1219199" y="2454739"/>
                    </a:cubicBezTo>
                    <a:cubicBezTo>
                      <a:pt x="1199197" y="2453787"/>
                      <a:pt x="1180147" y="2452834"/>
                      <a:pt x="1160144" y="2450929"/>
                    </a:cubicBezTo>
                    <a:cubicBezTo>
                      <a:pt x="1140142" y="2449024"/>
                      <a:pt x="1120139" y="2447119"/>
                      <a:pt x="1101089" y="2444262"/>
                    </a:cubicBezTo>
                    <a:cubicBezTo>
                      <a:pt x="1118234" y="2448072"/>
                      <a:pt x="1123949" y="2449977"/>
                      <a:pt x="1122997" y="2451882"/>
                    </a:cubicBezTo>
                    <a:cubicBezTo>
                      <a:pt x="1122044" y="2452834"/>
                      <a:pt x="1113472" y="2453787"/>
                      <a:pt x="1102042" y="2453787"/>
                    </a:cubicBezTo>
                    <a:cubicBezTo>
                      <a:pt x="1090612" y="2453787"/>
                      <a:pt x="1076324" y="2452834"/>
                      <a:pt x="1061084" y="2452834"/>
                    </a:cubicBezTo>
                    <a:cubicBezTo>
                      <a:pt x="1046797" y="2451882"/>
                      <a:pt x="1031557" y="2450929"/>
                      <a:pt x="1021079" y="2450929"/>
                    </a:cubicBezTo>
                    <a:lnTo>
                      <a:pt x="1043939" y="2454739"/>
                    </a:lnTo>
                    <a:cubicBezTo>
                      <a:pt x="1013459" y="2450929"/>
                      <a:pt x="995362" y="2451882"/>
                      <a:pt x="977264" y="2450929"/>
                    </a:cubicBezTo>
                    <a:cubicBezTo>
                      <a:pt x="978217" y="2450929"/>
                      <a:pt x="977264" y="2449977"/>
                      <a:pt x="973454" y="2448072"/>
                    </a:cubicBezTo>
                    <a:cubicBezTo>
                      <a:pt x="961072" y="2445214"/>
                      <a:pt x="949642" y="2443309"/>
                      <a:pt x="939164" y="2441404"/>
                    </a:cubicBezTo>
                    <a:cubicBezTo>
                      <a:pt x="927734" y="2439499"/>
                      <a:pt x="918209" y="2436642"/>
                      <a:pt x="907732" y="2434737"/>
                    </a:cubicBezTo>
                    <a:cubicBezTo>
                      <a:pt x="897254" y="2431879"/>
                      <a:pt x="886777" y="2429974"/>
                      <a:pt x="875347" y="2427117"/>
                    </a:cubicBezTo>
                    <a:cubicBezTo>
                      <a:pt x="863917" y="2424259"/>
                      <a:pt x="852487" y="2419497"/>
                      <a:pt x="839152" y="2414734"/>
                    </a:cubicBezTo>
                    <a:lnTo>
                      <a:pt x="835342" y="2409972"/>
                    </a:lnTo>
                    <a:cubicBezTo>
                      <a:pt x="828674" y="2408067"/>
                      <a:pt x="820102" y="2405209"/>
                      <a:pt x="811529" y="2402352"/>
                    </a:cubicBezTo>
                    <a:cubicBezTo>
                      <a:pt x="802957" y="2399494"/>
                      <a:pt x="794384" y="2395684"/>
                      <a:pt x="785812" y="2392827"/>
                    </a:cubicBezTo>
                    <a:cubicBezTo>
                      <a:pt x="768667" y="2386159"/>
                      <a:pt x="753427" y="2381397"/>
                      <a:pt x="744854" y="2379492"/>
                    </a:cubicBezTo>
                    <a:cubicBezTo>
                      <a:pt x="751522" y="2379492"/>
                      <a:pt x="732472" y="2369967"/>
                      <a:pt x="715327" y="2361394"/>
                    </a:cubicBezTo>
                    <a:cubicBezTo>
                      <a:pt x="698182" y="2352822"/>
                      <a:pt x="684847" y="2343297"/>
                      <a:pt x="701992" y="2349012"/>
                    </a:cubicBezTo>
                    <a:cubicBezTo>
                      <a:pt x="712469" y="2352822"/>
                      <a:pt x="734377" y="2362347"/>
                      <a:pt x="754379" y="2370919"/>
                    </a:cubicBezTo>
                    <a:cubicBezTo>
                      <a:pt x="774382" y="2378539"/>
                      <a:pt x="791527" y="2383302"/>
                      <a:pt x="793432" y="2381397"/>
                    </a:cubicBezTo>
                    <a:lnTo>
                      <a:pt x="765809" y="2370919"/>
                    </a:lnTo>
                    <a:cubicBezTo>
                      <a:pt x="756284" y="2368062"/>
                      <a:pt x="747712" y="2363299"/>
                      <a:pt x="738187" y="2359489"/>
                    </a:cubicBezTo>
                    <a:lnTo>
                      <a:pt x="711517" y="2347107"/>
                    </a:lnTo>
                    <a:cubicBezTo>
                      <a:pt x="701992" y="2342344"/>
                      <a:pt x="693419" y="2338534"/>
                      <a:pt x="684847" y="2333772"/>
                    </a:cubicBezTo>
                    <a:cubicBezTo>
                      <a:pt x="700087" y="2335677"/>
                      <a:pt x="705802" y="2330914"/>
                      <a:pt x="749617" y="2348059"/>
                    </a:cubicBezTo>
                    <a:lnTo>
                      <a:pt x="737760" y="2341992"/>
                    </a:lnTo>
                    <a:lnTo>
                      <a:pt x="659964" y="2305684"/>
                    </a:lnTo>
                    <a:lnTo>
                      <a:pt x="620937" y="2281975"/>
                    </a:lnTo>
                    <a:lnTo>
                      <a:pt x="618530" y="2282456"/>
                    </a:lnTo>
                    <a:cubicBezTo>
                      <a:pt x="615077" y="2282575"/>
                      <a:pt x="611505" y="2283290"/>
                      <a:pt x="622935" y="2291862"/>
                    </a:cubicBezTo>
                    <a:cubicBezTo>
                      <a:pt x="636270" y="2297577"/>
                      <a:pt x="649605" y="2305197"/>
                      <a:pt x="662940" y="2310912"/>
                    </a:cubicBezTo>
                    <a:cubicBezTo>
                      <a:pt x="656272" y="2311865"/>
                      <a:pt x="645795" y="2306150"/>
                      <a:pt x="633412" y="2299482"/>
                    </a:cubicBezTo>
                    <a:cubicBezTo>
                      <a:pt x="621030" y="2292815"/>
                      <a:pt x="607695" y="2285195"/>
                      <a:pt x="596265" y="2280432"/>
                    </a:cubicBezTo>
                    <a:cubicBezTo>
                      <a:pt x="605790" y="2291862"/>
                      <a:pt x="625792" y="2301387"/>
                      <a:pt x="652462" y="2314722"/>
                    </a:cubicBezTo>
                    <a:cubicBezTo>
                      <a:pt x="652462" y="2324247"/>
                      <a:pt x="592455" y="2280432"/>
                      <a:pt x="601980" y="2295672"/>
                    </a:cubicBezTo>
                    <a:cubicBezTo>
                      <a:pt x="625792" y="2309960"/>
                      <a:pt x="641985" y="2319485"/>
                      <a:pt x="658177" y="2322342"/>
                    </a:cubicBezTo>
                    <a:cubicBezTo>
                      <a:pt x="670560" y="2328057"/>
                      <a:pt x="678180" y="2330915"/>
                      <a:pt x="684847" y="2331867"/>
                    </a:cubicBezTo>
                    <a:lnTo>
                      <a:pt x="682325" y="2333940"/>
                    </a:lnTo>
                    <a:lnTo>
                      <a:pt x="683895" y="2334725"/>
                    </a:lnTo>
                    <a:cubicBezTo>
                      <a:pt x="682942" y="2334725"/>
                      <a:pt x="681990" y="2334725"/>
                      <a:pt x="681037" y="2334725"/>
                    </a:cubicBezTo>
                    <a:lnTo>
                      <a:pt x="680555" y="2333760"/>
                    </a:lnTo>
                    <a:lnTo>
                      <a:pt x="670679" y="2331391"/>
                    </a:lnTo>
                    <a:cubicBezTo>
                      <a:pt x="661512" y="2328533"/>
                      <a:pt x="650558" y="2324247"/>
                      <a:pt x="645795" y="2322342"/>
                    </a:cubicBezTo>
                    <a:lnTo>
                      <a:pt x="601980" y="2297577"/>
                    </a:lnTo>
                    <a:lnTo>
                      <a:pt x="568533" y="2276766"/>
                    </a:lnTo>
                    <a:lnTo>
                      <a:pt x="568642" y="2275670"/>
                    </a:lnTo>
                    <a:cubicBezTo>
                      <a:pt x="561975" y="2270907"/>
                      <a:pt x="554355" y="2267097"/>
                      <a:pt x="547687" y="2262335"/>
                    </a:cubicBezTo>
                    <a:cubicBezTo>
                      <a:pt x="541020" y="2257572"/>
                      <a:pt x="534352" y="2253762"/>
                      <a:pt x="527685" y="2249000"/>
                    </a:cubicBezTo>
                    <a:cubicBezTo>
                      <a:pt x="514350" y="2240427"/>
                      <a:pt x="501015" y="2232807"/>
                      <a:pt x="488632" y="2222330"/>
                    </a:cubicBezTo>
                    <a:cubicBezTo>
                      <a:pt x="476250" y="2212805"/>
                      <a:pt x="462915" y="2202327"/>
                      <a:pt x="448627" y="2190897"/>
                    </a:cubicBezTo>
                    <a:cubicBezTo>
                      <a:pt x="435292" y="2178515"/>
                      <a:pt x="420052" y="2165180"/>
                      <a:pt x="403860" y="2148987"/>
                    </a:cubicBezTo>
                    <a:cubicBezTo>
                      <a:pt x="419100" y="2160417"/>
                      <a:pt x="426720" y="2164227"/>
                      <a:pt x="425767" y="2161370"/>
                    </a:cubicBezTo>
                    <a:cubicBezTo>
                      <a:pt x="424815" y="2157560"/>
                      <a:pt x="414337" y="2148035"/>
                      <a:pt x="395287" y="2129937"/>
                    </a:cubicBezTo>
                    <a:lnTo>
                      <a:pt x="364807" y="2109935"/>
                    </a:lnTo>
                    <a:cubicBezTo>
                      <a:pt x="350520" y="2092790"/>
                      <a:pt x="333375" y="2075645"/>
                      <a:pt x="317182" y="2057547"/>
                    </a:cubicBezTo>
                    <a:cubicBezTo>
                      <a:pt x="300990" y="2039450"/>
                      <a:pt x="283845" y="2021352"/>
                      <a:pt x="268605" y="2002302"/>
                    </a:cubicBezTo>
                    <a:cubicBezTo>
                      <a:pt x="260985" y="1992777"/>
                      <a:pt x="253365" y="1984205"/>
                      <a:pt x="246697" y="1975632"/>
                    </a:cubicBezTo>
                    <a:cubicBezTo>
                      <a:pt x="240030" y="1966107"/>
                      <a:pt x="234315" y="1957535"/>
                      <a:pt x="228600" y="1949915"/>
                    </a:cubicBezTo>
                    <a:cubicBezTo>
                      <a:pt x="222885" y="1942295"/>
                      <a:pt x="218122" y="1934675"/>
                      <a:pt x="214312" y="1928007"/>
                    </a:cubicBezTo>
                    <a:cubicBezTo>
                      <a:pt x="210502" y="1921340"/>
                      <a:pt x="207645" y="1915625"/>
                      <a:pt x="205740" y="1909910"/>
                    </a:cubicBezTo>
                    <a:cubicBezTo>
                      <a:pt x="212407" y="1922292"/>
                      <a:pt x="218122" y="1929912"/>
                      <a:pt x="221932" y="1934675"/>
                    </a:cubicBezTo>
                    <a:cubicBezTo>
                      <a:pt x="225742" y="1939437"/>
                      <a:pt x="228600" y="1942295"/>
                      <a:pt x="231457" y="1945152"/>
                    </a:cubicBezTo>
                    <a:cubicBezTo>
                      <a:pt x="237172" y="1949915"/>
                      <a:pt x="240982" y="1952772"/>
                      <a:pt x="252412" y="1968012"/>
                    </a:cubicBezTo>
                    <a:cubicBezTo>
                      <a:pt x="236220" y="1946105"/>
                      <a:pt x="222885" y="1929912"/>
                      <a:pt x="214312" y="1915625"/>
                    </a:cubicBezTo>
                    <a:lnTo>
                      <a:pt x="212349" y="1912516"/>
                    </a:lnTo>
                    <a:lnTo>
                      <a:pt x="226695" y="1932770"/>
                    </a:lnTo>
                    <a:cubicBezTo>
                      <a:pt x="238125" y="1948010"/>
                      <a:pt x="249555" y="1964202"/>
                      <a:pt x="261937" y="1978490"/>
                    </a:cubicBezTo>
                    <a:cubicBezTo>
                      <a:pt x="274320" y="1993730"/>
                      <a:pt x="285750" y="2008017"/>
                      <a:pt x="297180" y="2022305"/>
                    </a:cubicBezTo>
                    <a:cubicBezTo>
                      <a:pt x="308610" y="2036592"/>
                      <a:pt x="319087" y="2049927"/>
                      <a:pt x="328612" y="2063262"/>
                    </a:cubicBezTo>
                    <a:cubicBezTo>
                      <a:pt x="336232" y="2069930"/>
                      <a:pt x="346710" y="2079455"/>
                      <a:pt x="357187" y="2089932"/>
                    </a:cubicBezTo>
                    <a:cubicBezTo>
                      <a:pt x="362902" y="2095647"/>
                      <a:pt x="367665" y="2100410"/>
                      <a:pt x="373380" y="2106125"/>
                    </a:cubicBezTo>
                    <a:cubicBezTo>
                      <a:pt x="379095" y="2110887"/>
                      <a:pt x="384810" y="2116602"/>
                      <a:pt x="390525" y="2121365"/>
                    </a:cubicBezTo>
                    <a:cubicBezTo>
                      <a:pt x="401955" y="2130890"/>
                      <a:pt x="411480" y="2140415"/>
                      <a:pt x="421005" y="2147082"/>
                    </a:cubicBezTo>
                    <a:cubicBezTo>
                      <a:pt x="429577" y="2153750"/>
                      <a:pt x="437197" y="2157560"/>
                      <a:pt x="441007" y="2158512"/>
                    </a:cubicBezTo>
                    <a:cubicBezTo>
                      <a:pt x="405765" y="2133747"/>
                      <a:pt x="422910" y="2134700"/>
                      <a:pt x="382905" y="2104220"/>
                    </a:cubicBezTo>
                    <a:cubicBezTo>
                      <a:pt x="388620" y="2108983"/>
                      <a:pt x="393859" y="2112316"/>
                      <a:pt x="396002" y="2112555"/>
                    </a:cubicBezTo>
                    <a:lnTo>
                      <a:pt x="396289" y="2111451"/>
                    </a:lnTo>
                    <a:lnTo>
                      <a:pt x="379003" y="2095739"/>
                    </a:lnTo>
                    <a:lnTo>
                      <a:pt x="371705" y="2087710"/>
                    </a:lnTo>
                    <a:lnTo>
                      <a:pt x="359360" y="2078130"/>
                    </a:lnTo>
                    <a:cubicBezTo>
                      <a:pt x="327838" y="2050047"/>
                      <a:pt x="295513" y="2011113"/>
                      <a:pt x="264795" y="1968965"/>
                    </a:cubicBezTo>
                    <a:lnTo>
                      <a:pt x="290581" y="1996144"/>
                    </a:lnTo>
                    <a:lnTo>
                      <a:pt x="281218" y="1983623"/>
                    </a:lnTo>
                    <a:lnTo>
                      <a:pt x="281107" y="1983491"/>
                    </a:lnTo>
                    <a:cubicBezTo>
                      <a:pt x="274082" y="1975632"/>
                      <a:pt x="266700" y="1967536"/>
                      <a:pt x="260032" y="1959440"/>
                    </a:cubicBezTo>
                    <a:cubicBezTo>
                      <a:pt x="253841" y="1951344"/>
                      <a:pt x="248126" y="1943724"/>
                      <a:pt x="244197" y="1937413"/>
                    </a:cubicBezTo>
                    <a:lnTo>
                      <a:pt x="242727" y="1933343"/>
                    </a:lnTo>
                    <a:lnTo>
                      <a:pt x="241892" y="1931033"/>
                    </a:lnTo>
                    <a:lnTo>
                      <a:pt x="230127" y="1915301"/>
                    </a:lnTo>
                    <a:lnTo>
                      <a:pt x="218354" y="1895921"/>
                    </a:lnTo>
                    <a:lnTo>
                      <a:pt x="219759" y="1903525"/>
                    </a:lnTo>
                    <a:cubicBezTo>
                      <a:pt x="216962" y="1903614"/>
                      <a:pt x="207853" y="1894357"/>
                      <a:pt x="201246" y="1889446"/>
                    </a:cubicBezTo>
                    <a:lnTo>
                      <a:pt x="196810" y="1887914"/>
                    </a:lnTo>
                    <a:lnTo>
                      <a:pt x="191452" y="1879430"/>
                    </a:lnTo>
                    <a:cubicBezTo>
                      <a:pt x="184785" y="1868000"/>
                      <a:pt x="179070" y="1856570"/>
                      <a:pt x="170497" y="1842282"/>
                    </a:cubicBezTo>
                    <a:cubicBezTo>
                      <a:pt x="166687" y="1835615"/>
                      <a:pt x="161925" y="1827042"/>
                      <a:pt x="156210" y="1818470"/>
                    </a:cubicBezTo>
                    <a:cubicBezTo>
                      <a:pt x="150495" y="1808945"/>
                      <a:pt x="144780" y="1798467"/>
                      <a:pt x="138112" y="1787037"/>
                    </a:cubicBezTo>
                    <a:cubicBezTo>
                      <a:pt x="149542" y="1807040"/>
                      <a:pt x="143827" y="1786085"/>
                      <a:pt x="136207" y="1767035"/>
                    </a:cubicBezTo>
                    <a:cubicBezTo>
                      <a:pt x="133350" y="1766082"/>
                      <a:pt x="128587" y="1758462"/>
                      <a:pt x="121920" y="1747032"/>
                    </a:cubicBezTo>
                    <a:cubicBezTo>
                      <a:pt x="116205" y="1735602"/>
                      <a:pt x="107632" y="1721315"/>
                      <a:pt x="100012" y="1704170"/>
                    </a:cubicBezTo>
                    <a:cubicBezTo>
                      <a:pt x="92392" y="1687025"/>
                      <a:pt x="83820" y="1668927"/>
                      <a:pt x="76200" y="1649877"/>
                    </a:cubicBezTo>
                    <a:cubicBezTo>
                      <a:pt x="68580" y="1630827"/>
                      <a:pt x="60960" y="1612730"/>
                      <a:pt x="55245" y="1596537"/>
                    </a:cubicBezTo>
                    <a:cubicBezTo>
                      <a:pt x="53340" y="1581297"/>
                      <a:pt x="63817" y="1599395"/>
                      <a:pt x="54292" y="1565105"/>
                    </a:cubicBezTo>
                    <a:cubicBezTo>
                      <a:pt x="40957" y="1522242"/>
                      <a:pt x="50482" y="1561295"/>
                      <a:pt x="44767" y="1551770"/>
                    </a:cubicBezTo>
                    <a:cubicBezTo>
                      <a:pt x="40957" y="1533672"/>
                      <a:pt x="39052" y="1507955"/>
                      <a:pt x="34290" y="1489857"/>
                    </a:cubicBezTo>
                    <a:cubicBezTo>
                      <a:pt x="35242" y="1493667"/>
                      <a:pt x="36195" y="1493667"/>
                      <a:pt x="34290" y="1482237"/>
                    </a:cubicBezTo>
                    <a:cubicBezTo>
                      <a:pt x="27622" y="1472712"/>
                      <a:pt x="21907" y="1454615"/>
                      <a:pt x="17145" y="1431755"/>
                    </a:cubicBezTo>
                    <a:cubicBezTo>
                      <a:pt x="14287" y="1420325"/>
                      <a:pt x="13335" y="1406990"/>
                      <a:pt x="11430" y="1393655"/>
                    </a:cubicBezTo>
                    <a:cubicBezTo>
                      <a:pt x="9525" y="1379367"/>
                      <a:pt x="7620" y="1365080"/>
                      <a:pt x="6667" y="1349840"/>
                    </a:cubicBezTo>
                    <a:cubicBezTo>
                      <a:pt x="1905" y="1288880"/>
                      <a:pt x="3810" y="1221252"/>
                      <a:pt x="0" y="1171722"/>
                    </a:cubicBezTo>
                    <a:cubicBezTo>
                      <a:pt x="1905" y="1172675"/>
                      <a:pt x="2857" y="1196487"/>
                      <a:pt x="3810" y="1218395"/>
                    </a:cubicBezTo>
                    <a:cubicBezTo>
                      <a:pt x="4762" y="1229825"/>
                      <a:pt x="5715" y="1240302"/>
                      <a:pt x="6667" y="1246970"/>
                    </a:cubicBezTo>
                    <a:cubicBezTo>
                      <a:pt x="8572" y="1253637"/>
                      <a:pt x="9525" y="1256495"/>
                      <a:pt x="11430" y="1253637"/>
                    </a:cubicBezTo>
                    <a:cubicBezTo>
                      <a:pt x="10477" y="1246970"/>
                      <a:pt x="9525" y="1236492"/>
                      <a:pt x="9525" y="1224110"/>
                    </a:cubicBezTo>
                    <a:cubicBezTo>
                      <a:pt x="9525" y="1211727"/>
                      <a:pt x="10477" y="1198392"/>
                      <a:pt x="10477" y="1186010"/>
                    </a:cubicBezTo>
                    <a:cubicBezTo>
                      <a:pt x="10477" y="1180295"/>
                      <a:pt x="10477" y="1173627"/>
                      <a:pt x="10477" y="1168865"/>
                    </a:cubicBezTo>
                    <a:cubicBezTo>
                      <a:pt x="10477" y="1163150"/>
                      <a:pt x="10477" y="1159340"/>
                      <a:pt x="10477" y="1155530"/>
                    </a:cubicBezTo>
                    <a:cubicBezTo>
                      <a:pt x="10477" y="1148862"/>
                      <a:pt x="9525" y="1146005"/>
                      <a:pt x="6667" y="1149815"/>
                    </a:cubicBezTo>
                    <a:cubicBezTo>
                      <a:pt x="7620" y="1138385"/>
                      <a:pt x="7620" y="1126002"/>
                      <a:pt x="8572" y="1113620"/>
                    </a:cubicBezTo>
                    <a:cubicBezTo>
                      <a:pt x="9525" y="1100285"/>
                      <a:pt x="11430" y="1087902"/>
                      <a:pt x="12382" y="1075520"/>
                    </a:cubicBezTo>
                    <a:cubicBezTo>
                      <a:pt x="13335" y="1062185"/>
                      <a:pt x="14287" y="1049802"/>
                      <a:pt x="16192" y="1037420"/>
                    </a:cubicBezTo>
                    <a:cubicBezTo>
                      <a:pt x="18097" y="1025037"/>
                      <a:pt x="20002" y="1012655"/>
                      <a:pt x="21907" y="1001225"/>
                    </a:cubicBezTo>
                    <a:cubicBezTo>
                      <a:pt x="30480" y="953600"/>
                      <a:pt x="41910" y="913595"/>
                      <a:pt x="53340" y="893592"/>
                    </a:cubicBezTo>
                    <a:cubicBezTo>
                      <a:pt x="50482" y="891687"/>
                      <a:pt x="51435" y="883115"/>
                      <a:pt x="54292" y="870732"/>
                    </a:cubicBezTo>
                    <a:cubicBezTo>
                      <a:pt x="57150" y="858350"/>
                      <a:pt x="62865" y="841205"/>
                      <a:pt x="68580" y="823107"/>
                    </a:cubicBezTo>
                    <a:cubicBezTo>
                      <a:pt x="80962" y="786912"/>
                      <a:pt x="100012" y="743097"/>
                      <a:pt x="112395" y="711665"/>
                    </a:cubicBezTo>
                    <a:cubicBezTo>
                      <a:pt x="111442" y="726905"/>
                      <a:pt x="118110" y="713570"/>
                      <a:pt x="126682" y="692615"/>
                    </a:cubicBezTo>
                    <a:cubicBezTo>
                      <a:pt x="131445" y="682137"/>
                      <a:pt x="137160" y="669755"/>
                      <a:pt x="142875" y="658325"/>
                    </a:cubicBezTo>
                    <a:cubicBezTo>
                      <a:pt x="145732" y="652610"/>
                      <a:pt x="147637" y="646895"/>
                      <a:pt x="150495" y="642132"/>
                    </a:cubicBezTo>
                    <a:cubicBezTo>
                      <a:pt x="153352" y="637370"/>
                      <a:pt x="156210" y="633560"/>
                      <a:pt x="158115" y="629750"/>
                    </a:cubicBezTo>
                    <a:cubicBezTo>
                      <a:pt x="152400" y="641180"/>
                      <a:pt x="148590" y="653562"/>
                      <a:pt x="143827" y="664992"/>
                    </a:cubicBezTo>
                    <a:cubicBezTo>
                      <a:pt x="174307" y="602127"/>
                      <a:pt x="214312" y="538310"/>
                      <a:pt x="260032" y="478302"/>
                    </a:cubicBezTo>
                    <a:cubicBezTo>
                      <a:pt x="305752" y="419247"/>
                      <a:pt x="357187" y="364955"/>
                      <a:pt x="407670" y="319235"/>
                    </a:cubicBezTo>
                    <a:cubicBezTo>
                      <a:pt x="388620" y="340190"/>
                      <a:pt x="391477" y="342095"/>
                      <a:pt x="418147" y="318282"/>
                    </a:cubicBezTo>
                    <a:cubicBezTo>
                      <a:pt x="433387" y="303042"/>
                      <a:pt x="425767" y="303042"/>
                      <a:pt x="432435" y="293517"/>
                    </a:cubicBezTo>
                    <a:cubicBezTo>
                      <a:pt x="441960" y="287802"/>
                      <a:pt x="451485" y="281135"/>
                      <a:pt x="461962" y="275420"/>
                    </a:cubicBezTo>
                    <a:cubicBezTo>
                      <a:pt x="439102" y="283040"/>
                      <a:pt x="511492" y="234462"/>
                      <a:pt x="525780" y="219222"/>
                    </a:cubicBezTo>
                    <a:cubicBezTo>
                      <a:pt x="531495" y="214460"/>
                      <a:pt x="539115" y="209697"/>
                      <a:pt x="547687" y="204935"/>
                    </a:cubicBezTo>
                    <a:cubicBezTo>
                      <a:pt x="556260" y="200172"/>
                      <a:pt x="565785" y="195410"/>
                      <a:pt x="575310" y="190647"/>
                    </a:cubicBezTo>
                    <a:cubicBezTo>
                      <a:pt x="585787" y="185885"/>
                      <a:pt x="596265" y="180170"/>
                      <a:pt x="606742" y="174455"/>
                    </a:cubicBezTo>
                    <a:cubicBezTo>
                      <a:pt x="618172" y="169692"/>
                      <a:pt x="628650" y="163025"/>
                      <a:pt x="640080" y="156357"/>
                    </a:cubicBezTo>
                    <a:lnTo>
                      <a:pt x="634365" y="160167"/>
                    </a:lnTo>
                    <a:cubicBezTo>
                      <a:pt x="632460" y="163977"/>
                      <a:pt x="640080" y="160167"/>
                      <a:pt x="650557" y="154452"/>
                    </a:cubicBezTo>
                    <a:cubicBezTo>
                      <a:pt x="661035" y="149690"/>
                      <a:pt x="675322" y="142070"/>
                      <a:pt x="684847" y="138260"/>
                    </a:cubicBezTo>
                    <a:cubicBezTo>
                      <a:pt x="688657" y="134450"/>
                      <a:pt x="680085" y="137307"/>
                      <a:pt x="673417" y="140165"/>
                    </a:cubicBezTo>
                    <a:cubicBezTo>
                      <a:pt x="760095" y="91587"/>
                      <a:pt x="853440" y="56345"/>
                      <a:pt x="948690" y="35390"/>
                    </a:cubicBezTo>
                    <a:cubicBezTo>
                      <a:pt x="996791" y="24436"/>
                      <a:pt x="1045131" y="16578"/>
                      <a:pt x="1093589" y="11101"/>
                    </a:cubicBezTo>
                    <a:close/>
                    <a:moveTo>
                      <a:pt x="1164907" y="4910"/>
                    </a:moveTo>
                    <a:lnTo>
                      <a:pt x="1173947" y="5582"/>
                    </a:lnTo>
                    <a:lnTo>
                      <a:pt x="1164063" y="6261"/>
                    </a:lnTo>
                    <a:close/>
                    <a:moveTo>
                      <a:pt x="1239202" y="1100"/>
                    </a:moveTo>
                    <a:cubicBezTo>
                      <a:pt x="1239202" y="3005"/>
                      <a:pt x="1279207" y="9672"/>
                      <a:pt x="1279207" y="11577"/>
                    </a:cubicBezTo>
                    <a:cubicBezTo>
                      <a:pt x="1231582" y="5862"/>
                      <a:pt x="1224915" y="19197"/>
                      <a:pt x="1185862" y="13482"/>
                    </a:cubicBezTo>
                    <a:lnTo>
                      <a:pt x="1232535" y="9672"/>
                    </a:lnTo>
                    <a:cubicBezTo>
                      <a:pt x="1228725" y="8720"/>
                      <a:pt x="1216342" y="7767"/>
                      <a:pt x="1203007" y="6815"/>
                    </a:cubicBezTo>
                    <a:cubicBezTo>
                      <a:pt x="1196340" y="6815"/>
                      <a:pt x="1189196" y="6577"/>
                      <a:pt x="1182529" y="6219"/>
                    </a:cubicBezTo>
                    <a:lnTo>
                      <a:pt x="1173947" y="5582"/>
                    </a:lnTo>
                    <a:close/>
                    <a:moveTo>
                      <a:pt x="1249680" y="28"/>
                    </a:moveTo>
                    <a:cubicBezTo>
                      <a:pt x="1256585" y="-91"/>
                      <a:pt x="1267777" y="147"/>
                      <a:pt x="1284922" y="1100"/>
                    </a:cubicBezTo>
                    <a:cubicBezTo>
                      <a:pt x="1270635" y="1100"/>
                      <a:pt x="1255395" y="1100"/>
                      <a:pt x="1240155" y="1100"/>
                    </a:cubicBezTo>
                    <a:cubicBezTo>
                      <a:pt x="1240155" y="623"/>
                      <a:pt x="1242775" y="147"/>
                      <a:pt x="1249680" y="28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  <p:sp>
            <p:nvSpPr>
              <p:cNvPr id="38" name="Chord 37">
                <a:extLst>
                  <a:ext uri="{FF2B5EF4-FFF2-40B4-BE49-F238E27FC236}">
                    <a16:creationId xmlns:a16="http://schemas.microsoft.com/office/drawing/2014/main" id="{F7AE9CDD-E369-D88D-6958-1B953FA6BE2C}"/>
                  </a:ext>
                </a:extLst>
              </p:cNvPr>
              <p:cNvSpPr/>
              <p:nvPr/>
            </p:nvSpPr>
            <p:spPr>
              <a:xfrm>
                <a:off x="10168592" y="2411831"/>
                <a:ext cx="914400" cy="914400"/>
              </a:xfrm>
              <a:prstGeom prst="chord">
                <a:avLst>
                  <a:gd name="adj1" fmla="val 16200000"/>
                  <a:gd name="adj2" fmla="val 1620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1BCB383-B8F2-0E55-7C92-5D61A7A35BA7}"/>
                </a:ext>
              </a:extLst>
            </p:cNvPr>
            <p:cNvSpPr txBox="1"/>
            <p:nvPr/>
          </p:nvSpPr>
          <p:spPr>
            <a:xfrm>
              <a:off x="7646574" y="2437293"/>
              <a:ext cx="18164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>
                  <a:solidFill>
                    <a:srgbClr val="002060"/>
                  </a:solidFill>
                </a:rPr>
                <a:t>Program</a:t>
              </a:r>
            </a:p>
            <a:p>
              <a:pPr algn="ctr"/>
              <a:r>
                <a:rPr lang="en-US" sz="1600" b="1">
                  <a:solidFill>
                    <a:srgbClr val="002060"/>
                  </a:solidFill>
                </a:rPr>
                <a:t>Management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2A4B16C9-F1A3-0E6A-CF30-60D8063810B0}"/>
              </a:ext>
            </a:extLst>
          </p:cNvPr>
          <p:cNvGrpSpPr/>
          <p:nvPr/>
        </p:nvGrpSpPr>
        <p:grpSpPr>
          <a:xfrm>
            <a:off x="6970509" y="4552412"/>
            <a:ext cx="1816440" cy="1305690"/>
            <a:chOff x="7169532" y="3627222"/>
            <a:chExt cx="1816440" cy="1305690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5AD577CD-493E-F686-D66D-7CBB61D432FE}"/>
                </a:ext>
              </a:extLst>
            </p:cNvPr>
            <p:cNvGrpSpPr/>
            <p:nvPr/>
          </p:nvGrpSpPr>
          <p:grpSpPr>
            <a:xfrm>
              <a:off x="7401596" y="3627222"/>
              <a:ext cx="1364615" cy="1305690"/>
              <a:chOff x="10059692" y="2307766"/>
              <a:chExt cx="1132199" cy="1133856"/>
            </a:xfrm>
          </p:grpSpPr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3A185820-7925-2722-1FDE-0E1D7DC2041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059692" y="2307766"/>
                <a:ext cx="1132199" cy="1133856"/>
              </a:xfrm>
              <a:custGeom>
                <a:avLst/>
                <a:gdLst>
                  <a:gd name="connsiteX0" fmla="*/ 1083945 w 2480310"/>
                  <a:gd name="connsiteY0" fmla="*/ 2463312 h 2483940"/>
                  <a:gd name="connsiteX1" fmla="*/ 1110615 w 2480310"/>
                  <a:gd name="connsiteY1" fmla="*/ 2466169 h 2483940"/>
                  <a:gd name="connsiteX2" fmla="*/ 1108710 w 2480310"/>
                  <a:gd name="connsiteY2" fmla="*/ 2466169 h 2483940"/>
                  <a:gd name="connsiteX3" fmla="*/ 1083945 w 2480310"/>
                  <a:gd name="connsiteY3" fmla="*/ 2463312 h 2483940"/>
                  <a:gd name="connsiteX4" fmla="*/ 947931 w 2480310"/>
                  <a:gd name="connsiteY4" fmla="*/ 2446896 h 2483940"/>
                  <a:gd name="connsiteX5" fmla="*/ 968692 w 2480310"/>
                  <a:gd name="connsiteY5" fmla="*/ 2449977 h 2483940"/>
                  <a:gd name="connsiteX6" fmla="*/ 949642 w 2480310"/>
                  <a:gd name="connsiteY6" fmla="*/ 2448072 h 2483940"/>
                  <a:gd name="connsiteX7" fmla="*/ 947931 w 2480310"/>
                  <a:gd name="connsiteY7" fmla="*/ 2446896 h 2483940"/>
                  <a:gd name="connsiteX8" fmla="*/ 1617344 w 2480310"/>
                  <a:gd name="connsiteY8" fmla="*/ 2426165 h 2483940"/>
                  <a:gd name="connsiteX9" fmla="*/ 1555432 w 2480310"/>
                  <a:gd name="connsiteY9" fmla="*/ 2441405 h 2483940"/>
                  <a:gd name="connsiteX10" fmla="*/ 1617344 w 2480310"/>
                  <a:gd name="connsiteY10" fmla="*/ 2426165 h 2483940"/>
                  <a:gd name="connsiteX11" fmla="*/ 1641487 w 2480310"/>
                  <a:gd name="connsiteY11" fmla="*/ 2384177 h 2483940"/>
                  <a:gd name="connsiteX12" fmla="*/ 1603660 w 2480310"/>
                  <a:gd name="connsiteY12" fmla="*/ 2398022 h 2483940"/>
                  <a:gd name="connsiteX13" fmla="*/ 1514788 w 2480310"/>
                  <a:gd name="connsiteY13" fmla="*/ 2420874 h 2483940"/>
                  <a:gd name="connsiteX14" fmla="*/ 1510962 w 2480310"/>
                  <a:gd name="connsiteY14" fmla="*/ 2423292 h 2483940"/>
                  <a:gd name="connsiteX15" fmla="*/ 1489709 w 2480310"/>
                  <a:gd name="connsiteY15" fmla="*/ 2429974 h 2483940"/>
                  <a:gd name="connsiteX16" fmla="*/ 1550669 w 2480310"/>
                  <a:gd name="connsiteY16" fmla="*/ 2413782 h 2483940"/>
                  <a:gd name="connsiteX17" fmla="*/ 1589722 w 2480310"/>
                  <a:gd name="connsiteY17" fmla="*/ 2406162 h 2483940"/>
                  <a:gd name="connsiteX18" fmla="*/ 1625917 w 2480310"/>
                  <a:gd name="connsiteY18" fmla="*/ 2392827 h 2483940"/>
                  <a:gd name="connsiteX19" fmla="*/ 822070 w 2480310"/>
                  <a:gd name="connsiteY19" fmla="*/ 2377356 h 2483940"/>
                  <a:gd name="connsiteX20" fmla="*/ 821412 w 2480310"/>
                  <a:gd name="connsiteY20" fmla="*/ 2377706 h 2483940"/>
                  <a:gd name="connsiteX21" fmla="*/ 828674 w 2480310"/>
                  <a:gd name="connsiteY21" fmla="*/ 2389017 h 2483940"/>
                  <a:gd name="connsiteX22" fmla="*/ 904874 w 2480310"/>
                  <a:gd name="connsiteY22" fmla="*/ 2405209 h 2483940"/>
                  <a:gd name="connsiteX23" fmla="*/ 912021 w 2480310"/>
                  <a:gd name="connsiteY23" fmla="*/ 2406539 h 2483940"/>
                  <a:gd name="connsiteX24" fmla="*/ 559117 w 2480310"/>
                  <a:gd name="connsiteY24" fmla="*/ 2270907 h 2483940"/>
                  <a:gd name="connsiteX25" fmla="*/ 568533 w 2480310"/>
                  <a:gd name="connsiteY25" fmla="*/ 2276766 h 2483940"/>
                  <a:gd name="connsiteX26" fmla="*/ 568523 w 2480310"/>
                  <a:gd name="connsiteY26" fmla="*/ 2276860 h 2483940"/>
                  <a:gd name="connsiteX27" fmla="*/ 559117 w 2480310"/>
                  <a:gd name="connsiteY27" fmla="*/ 2270907 h 2483940"/>
                  <a:gd name="connsiteX28" fmla="*/ 561166 w 2480310"/>
                  <a:gd name="connsiteY28" fmla="*/ 2245663 h 2483940"/>
                  <a:gd name="connsiteX29" fmla="*/ 581025 w 2480310"/>
                  <a:gd name="connsiteY29" fmla="*/ 2260430 h 2483940"/>
                  <a:gd name="connsiteX30" fmla="*/ 606157 w 2480310"/>
                  <a:gd name="connsiteY30" fmla="*/ 2272996 h 2483940"/>
                  <a:gd name="connsiteX31" fmla="*/ 2125027 w 2480310"/>
                  <a:gd name="connsiteY31" fmla="*/ 2079454 h 2483940"/>
                  <a:gd name="connsiteX32" fmla="*/ 2110635 w 2480310"/>
                  <a:gd name="connsiteY32" fmla="*/ 2091226 h 2483940"/>
                  <a:gd name="connsiteX33" fmla="*/ 2107125 w 2480310"/>
                  <a:gd name="connsiteY33" fmla="*/ 2091433 h 2483940"/>
                  <a:gd name="connsiteX34" fmla="*/ 2103211 w 2480310"/>
                  <a:gd name="connsiteY34" fmla="*/ 2095739 h 2483940"/>
                  <a:gd name="connsiteX35" fmla="*/ 1922773 w 2480310"/>
                  <a:gd name="connsiteY35" fmla="*/ 2244615 h 2483940"/>
                  <a:gd name="connsiteX36" fmla="*/ 1901057 w 2480310"/>
                  <a:gd name="connsiteY36" fmla="*/ 2257808 h 2483940"/>
                  <a:gd name="connsiteX37" fmla="*/ 1882139 w 2480310"/>
                  <a:gd name="connsiteY37" fmla="*/ 2278527 h 2483940"/>
                  <a:gd name="connsiteX38" fmla="*/ 1905952 w 2480310"/>
                  <a:gd name="connsiteY38" fmla="*/ 2261382 h 2483940"/>
                  <a:gd name="connsiteX39" fmla="*/ 1898332 w 2480310"/>
                  <a:gd name="connsiteY39" fmla="*/ 2272812 h 2483940"/>
                  <a:gd name="connsiteX40" fmla="*/ 1880234 w 2480310"/>
                  <a:gd name="connsiteY40" fmla="*/ 2286147 h 2483940"/>
                  <a:gd name="connsiteX41" fmla="*/ 1859279 w 2480310"/>
                  <a:gd name="connsiteY41" fmla="*/ 2299482 h 2483940"/>
                  <a:gd name="connsiteX42" fmla="*/ 1859279 w 2480310"/>
                  <a:gd name="connsiteY42" fmla="*/ 2306149 h 2483940"/>
                  <a:gd name="connsiteX43" fmla="*/ 1915477 w 2480310"/>
                  <a:gd name="connsiteY43" fmla="*/ 2269002 h 2483940"/>
                  <a:gd name="connsiteX44" fmla="*/ 1975484 w 2480310"/>
                  <a:gd name="connsiteY44" fmla="*/ 2226139 h 2483940"/>
                  <a:gd name="connsiteX45" fmla="*/ 1973579 w 2480310"/>
                  <a:gd name="connsiteY45" fmla="*/ 2232807 h 2483940"/>
                  <a:gd name="connsiteX46" fmla="*/ 1994534 w 2480310"/>
                  <a:gd name="connsiteY46" fmla="*/ 2214709 h 2483940"/>
                  <a:gd name="connsiteX47" fmla="*/ 2010727 w 2480310"/>
                  <a:gd name="connsiteY47" fmla="*/ 2197564 h 2483940"/>
                  <a:gd name="connsiteX48" fmla="*/ 2025967 w 2480310"/>
                  <a:gd name="connsiteY48" fmla="*/ 2181372 h 2483940"/>
                  <a:gd name="connsiteX49" fmla="*/ 2040254 w 2480310"/>
                  <a:gd name="connsiteY49" fmla="*/ 2164227 h 2483940"/>
                  <a:gd name="connsiteX50" fmla="*/ 2125027 w 2480310"/>
                  <a:gd name="connsiteY50" fmla="*/ 2079454 h 2483940"/>
                  <a:gd name="connsiteX51" fmla="*/ 261750 w 2480310"/>
                  <a:gd name="connsiteY51" fmla="*/ 1957590 h 2483940"/>
                  <a:gd name="connsiteX52" fmla="*/ 266700 w 2480310"/>
                  <a:gd name="connsiteY52" fmla="*/ 1965155 h 2483940"/>
                  <a:gd name="connsiteX53" fmla="*/ 267353 w 2480310"/>
                  <a:gd name="connsiteY53" fmla="*/ 1965083 h 2483940"/>
                  <a:gd name="connsiteX54" fmla="*/ 194310 w 2480310"/>
                  <a:gd name="connsiteY54" fmla="*/ 1887050 h 2483940"/>
                  <a:gd name="connsiteX55" fmla="*/ 196810 w 2480310"/>
                  <a:gd name="connsiteY55" fmla="*/ 1887914 h 2483940"/>
                  <a:gd name="connsiteX56" fmla="*/ 212349 w 2480310"/>
                  <a:gd name="connsiteY56" fmla="*/ 1912516 h 2483940"/>
                  <a:gd name="connsiteX57" fmla="*/ 146686 w 2480310"/>
                  <a:gd name="connsiteY57" fmla="*/ 1768337 h 2483940"/>
                  <a:gd name="connsiteX58" fmla="*/ 147637 w 2480310"/>
                  <a:gd name="connsiteY58" fmla="*/ 1772750 h 2483940"/>
                  <a:gd name="connsiteX59" fmla="*/ 156210 w 2480310"/>
                  <a:gd name="connsiteY59" fmla="*/ 1803230 h 2483940"/>
                  <a:gd name="connsiteX60" fmla="*/ 182880 w 2480310"/>
                  <a:gd name="connsiteY60" fmla="*/ 1838472 h 2483940"/>
                  <a:gd name="connsiteX61" fmla="*/ 187237 w 2480310"/>
                  <a:gd name="connsiteY61" fmla="*/ 1844702 h 2483940"/>
                  <a:gd name="connsiteX62" fmla="*/ 169058 w 2480310"/>
                  <a:gd name="connsiteY62" fmla="*/ 1814778 h 2483940"/>
                  <a:gd name="connsiteX63" fmla="*/ 2396212 w 2480310"/>
                  <a:gd name="connsiteY63" fmla="*/ 1621548 h 2483940"/>
                  <a:gd name="connsiteX64" fmla="*/ 2379554 w 2480310"/>
                  <a:gd name="connsiteY64" fmla="*/ 1667061 h 2483940"/>
                  <a:gd name="connsiteX65" fmla="*/ 2379225 w 2480310"/>
                  <a:gd name="connsiteY65" fmla="*/ 1670118 h 2483940"/>
                  <a:gd name="connsiteX66" fmla="*/ 2388869 w 2480310"/>
                  <a:gd name="connsiteY66" fmla="*/ 1655592 h 2483940"/>
                  <a:gd name="connsiteX67" fmla="*/ 26670 w 2480310"/>
                  <a:gd name="connsiteY67" fmla="*/ 1472712 h 2483940"/>
                  <a:gd name="connsiteX68" fmla="*/ 33337 w 2480310"/>
                  <a:gd name="connsiteY68" fmla="*/ 1491762 h 2483940"/>
                  <a:gd name="connsiteX69" fmla="*/ 26670 w 2480310"/>
                  <a:gd name="connsiteY69" fmla="*/ 1472712 h 2483940"/>
                  <a:gd name="connsiteX70" fmla="*/ 25360 w 2480310"/>
                  <a:gd name="connsiteY70" fmla="*/ 1468188 h 2483940"/>
                  <a:gd name="connsiteX71" fmla="*/ 26670 w 2480310"/>
                  <a:gd name="connsiteY71" fmla="*/ 1471760 h 2483940"/>
                  <a:gd name="connsiteX72" fmla="*/ 24765 w 2480310"/>
                  <a:gd name="connsiteY72" fmla="*/ 1468902 h 2483940"/>
                  <a:gd name="connsiteX73" fmla="*/ 25360 w 2480310"/>
                  <a:gd name="connsiteY73" fmla="*/ 1468188 h 2483940"/>
                  <a:gd name="connsiteX74" fmla="*/ 31432 w 2480310"/>
                  <a:gd name="connsiteY74" fmla="*/ 1442232 h 2483940"/>
                  <a:gd name="connsiteX75" fmla="*/ 41910 w 2480310"/>
                  <a:gd name="connsiteY75" fmla="*/ 1485095 h 2483940"/>
                  <a:gd name="connsiteX76" fmla="*/ 54292 w 2480310"/>
                  <a:gd name="connsiteY76" fmla="*/ 1517480 h 2483940"/>
                  <a:gd name="connsiteX77" fmla="*/ 52387 w 2480310"/>
                  <a:gd name="connsiteY77" fmla="*/ 1515575 h 2483940"/>
                  <a:gd name="connsiteX78" fmla="*/ 80010 w 2480310"/>
                  <a:gd name="connsiteY78" fmla="*/ 1609872 h 2483940"/>
                  <a:gd name="connsiteX79" fmla="*/ 75247 w 2480310"/>
                  <a:gd name="connsiteY79" fmla="*/ 1597490 h 2483940"/>
                  <a:gd name="connsiteX80" fmla="*/ 85725 w 2480310"/>
                  <a:gd name="connsiteY80" fmla="*/ 1648925 h 2483940"/>
                  <a:gd name="connsiteX81" fmla="*/ 103822 w 2480310"/>
                  <a:gd name="connsiteY81" fmla="*/ 1694645 h 2483940"/>
                  <a:gd name="connsiteX82" fmla="*/ 118110 w 2480310"/>
                  <a:gd name="connsiteY82" fmla="*/ 1714647 h 2483940"/>
                  <a:gd name="connsiteX83" fmla="*/ 114300 w 2480310"/>
                  <a:gd name="connsiteY83" fmla="*/ 1706075 h 2483940"/>
                  <a:gd name="connsiteX84" fmla="*/ 132383 w 2480310"/>
                  <a:gd name="connsiteY84" fmla="*/ 1739695 h 2483940"/>
                  <a:gd name="connsiteX85" fmla="*/ 133078 w 2480310"/>
                  <a:gd name="connsiteY85" fmla="*/ 1740088 h 2483940"/>
                  <a:gd name="connsiteX86" fmla="*/ 117718 w 2480310"/>
                  <a:gd name="connsiteY86" fmla="*/ 1708203 h 2483940"/>
                  <a:gd name="connsiteX87" fmla="*/ 46677 w 2480310"/>
                  <a:gd name="connsiteY87" fmla="*/ 1479346 h 2483940"/>
                  <a:gd name="connsiteX88" fmla="*/ 42483 w 2480310"/>
                  <a:gd name="connsiteY88" fmla="*/ 1451864 h 2483940"/>
                  <a:gd name="connsiteX89" fmla="*/ 40957 w 2480310"/>
                  <a:gd name="connsiteY89" fmla="*/ 1447947 h 2483940"/>
                  <a:gd name="connsiteX90" fmla="*/ 31432 w 2480310"/>
                  <a:gd name="connsiteY90" fmla="*/ 1442232 h 2483940"/>
                  <a:gd name="connsiteX91" fmla="*/ 2480310 w 2480310"/>
                  <a:gd name="connsiteY91" fmla="*/ 1233635 h 2483940"/>
                  <a:gd name="connsiteX92" fmla="*/ 2475547 w 2480310"/>
                  <a:gd name="connsiteY92" fmla="*/ 1288880 h 2483940"/>
                  <a:gd name="connsiteX93" fmla="*/ 2480310 w 2480310"/>
                  <a:gd name="connsiteY93" fmla="*/ 1233635 h 2483940"/>
                  <a:gd name="connsiteX94" fmla="*/ 40005 w 2480310"/>
                  <a:gd name="connsiteY94" fmla="*/ 952647 h 2483940"/>
                  <a:gd name="connsiteX95" fmla="*/ 32385 w 2480310"/>
                  <a:gd name="connsiteY95" fmla="*/ 989795 h 2483940"/>
                  <a:gd name="connsiteX96" fmla="*/ 27622 w 2480310"/>
                  <a:gd name="connsiteY96" fmla="*/ 1025990 h 2483940"/>
                  <a:gd name="connsiteX97" fmla="*/ 20955 w 2480310"/>
                  <a:gd name="connsiteY97" fmla="*/ 1095522 h 2483940"/>
                  <a:gd name="connsiteX98" fmla="*/ 20002 w 2480310"/>
                  <a:gd name="connsiteY98" fmla="*/ 1112667 h 2483940"/>
                  <a:gd name="connsiteX99" fmla="*/ 19050 w 2480310"/>
                  <a:gd name="connsiteY99" fmla="*/ 1129812 h 2483940"/>
                  <a:gd name="connsiteX100" fmla="*/ 17145 w 2480310"/>
                  <a:gd name="connsiteY100" fmla="*/ 1164102 h 2483940"/>
                  <a:gd name="connsiteX101" fmla="*/ 15240 w 2480310"/>
                  <a:gd name="connsiteY101" fmla="*/ 1236492 h 2483940"/>
                  <a:gd name="connsiteX102" fmla="*/ 20002 w 2480310"/>
                  <a:gd name="connsiteY102" fmla="*/ 1219347 h 2483940"/>
                  <a:gd name="connsiteX103" fmla="*/ 20002 w 2480310"/>
                  <a:gd name="connsiteY103" fmla="*/ 1296500 h 2483940"/>
                  <a:gd name="connsiteX104" fmla="*/ 24765 w 2480310"/>
                  <a:gd name="connsiteY104" fmla="*/ 1342220 h 2483940"/>
                  <a:gd name="connsiteX105" fmla="*/ 25717 w 2480310"/>
                  <a:gd name="connsiteY105" fmla="*/ 1360317 h 2483940"/>
                  <a:gd name="connsiteX106" fmla="*/ 24765 w 2480310"/>
                  <a:gd name="connsiteY106" fmla="*/ 1372700 h 2483940"/>
                  <a:gd name="connsiteX107" fmla="*/ 31909 w 2480310"/>
                  <a:gd name="connsiteY107" fmla="*/ 1384606 h 2483940"/>
                  <a:gd name="connsiteX108" fmla="*/ 32500 w 2480310"/>
                  <a:gd name="connsiteY108" fmla="*/ 1386455 h 2483940"/>
                  <a:gd name="connsiteX109" fmla="*/ 28202 w 2480310"/>
                  <a:gd name="connsiteY109" fmla="*/ 1358291 h 2483940"/>
                  <a:gd name="connsiteX110" fmla="*/ 21907 w 2480310"/>
                  <a:gd name="connsiteY110" fmla="*/ 1233635 h 2483940"/>
                  <a:gd name="connsiteX111" fmla="*/ 28202 w 2480310"/>
                  <a:gd name="connsiteY111" fmla="*/ 1108979 h 2483940"/>
                  <a:gd name="connsiteX112" fmla="*/ 44706 w 2480310"/>
                  <a:gd name="connsiteY112" fmla="*/ 1000837 h 2483940"/>
                  <a:gd name="connsiteX113" fmla="*/ 43696 w 2480310"/>
                  <a:gd name="connsiteY113" fmla="*/ 999439 h 2483940"/>
                  <a:gd name="connsiteX114" fmla="*/ 28575 w 2480310"/>
                  <a:gd name="connsiteY114" fmla="*/ 1050755 h 2483940"/>
                  <a:gd name="connsiteX115" fmla="*/ 37147 w 2480310"/>
                  <a:gd name="connsiteY115" fmla="*/ 990747 h 2483940"/>
                  <a:gd name="connsiteX116" fmla="*/ 40005 w 2480310"/>
                  <a:gd name="connsiteY116" fmla="*/ 952647 h 2483940"/>
                  <a:gd name="connsiteX117" fmla="*/ 195382 w 2480310"/>
                  <a:gd name="connsiteY117" fmla="*/ 603199 h 2483940"/>
                  <a:gd name="connsiteX118" fmla="*/ 184785 w 2480310"/>
                  <a:gd name="connsiteY118" fmla="*/ 615462 h 2483940"/>
                  <a:gd name="connsiteX119" fmla="*/ 150495 w 2480310"/>
                  <a:gd name="connsiteY119" fmla="*/ 672612 h 2483940"/>
                  <a:gd name="connsiteX120" fmla="*/ 121920 w 2480310"/>
                  <a:gd name="connsiteY120" fmla="*/ 739287 h 2483940"/>
                  <a:gd name="connsiteX121" fmla="*/ 133350 w 2480310"/>
                  <a:gd name="connsiteY121" fmla="*/ 706902 h 2483940"/>
                  <a:gd name="connsiteX122" fmla="*/ 103822 w 2480310"/>
                  <a:gd name="connsiteY122" fmla="*/ 781197 h 2483940"/>
                  <a:gd name="connsiteX123" fmla="*/ 88582 w 2480310"/>
                  <a:gd name="connsiteY123" fmla="*/ 819297 h 2483940"/>
                  <a:gd name="connsiteX124" fmla="*/ 75247 w 2480310"/>
                  <a:gd name="connsiteY124" fmla="*/ 856445 h 2483940"/>
                  <a:gd name="connsiteX125" fmla="*/ 63817 w 2480310"/>
                  <a:gd name="connsiteY125" fmla="*/ 892640 h 2483940"/>
                  <a:gd name="connsiteX126" fmla="*/ 54292 w 2480310"/>
                  <a:gd name="connsiteY126" fmla="*/ 926930 h 2483940"/>
                  <a:gd name="connsiteX127" fmla="*/ 44767 w 2480310"/>
                  <a:gd name="connsiteY127" fmla="*/ 985985 h 2483940"/>
                  <a:gd name="connsiteX128" fmla="*/ 54292 w 2480310"/>
                  <a:gd name="connsiteY128" fmla="*/ 935502 h 2483940"/>
                  <a:gd name="connsiteX129" fmla="*/ 55870 w 2480310"/>
                  <a:gd name="connsiteY129" fmla="*/ 944908 h 2483940"/>
                  <a:gd name="connsiteX130" fmla="*/ 57372 w 2480310"/>
                  <a:gd name="connsiteY130" fmla="*/ 946330 h 2483940"/>
                  <a:gd name="connsiteX131" fmla="*/ 76720 w 2480310"/>
                  <a:gd name="connsiteY131" fmla="*/ 871082 h 2483940"/>
                  <a:gd name="connsiteX132" fmla="*/ 169058 w 2480310"/>
                  <a:gd name="connsiteY132" fmla="*/ 652492 h 2483940"/>
                  <a:gd name="connsiteX133" fmla="*/ 195295 w 2480310"/>
                  <a:gd name="connsiteY133" fmla="*/ 609304 h 2483940"/>
                  <a:gd name="connsiteX134" fmla="*/ 310236 w 2480310"/>
                  <a:gd name="connsiteY134" fmla="*/ 447193 h 2483940"/>
                  <a:gd name="connsiteX135" fmla="*/ 297180 w 2480310"/>
                  <a:gd name="connsiteY135" fmla="*/ 457347 h 2483940"/>
                  <a:gd name="connsiteX136" fmla="*/ 276225 w 2480310"/>
                  <a:gd name="connsiteY136" fmla="*/ 478302 h 2483940"/>
                  <a:gd name="connsiteX137" fmla="*/ 253365 w 2480310"/>
                  <a:gd name="connsiteY137" fmla="*/ 504020 h 2483940"/>
                  <a:gd name="connsiteX138" fmla="*/ 231457 w 2480310"/>
                  <a:gd name="connsiteY138" fmla="*/ 531642 h 2483940"/>
                  <a:gd name="connsiteX139" fmla="*/ 207645 w 2480310"/>
                  <a:gd name="connsiteY139" fmla="*/ 582125 h 2483940"/>
                  <a:gd name="connsiteX140" fmla="*/ 200977 w 2480310"/>
                  <a:gd name="connsiteY140" fmla="*/ 589745 h 2483940"/>
                  <a:gd name="connsiteX141" fmla="*/ 204192 w 2480310"/>
                  <a:gd name="connsiteY141" fmla="*/ 593555 h 2483940"/>
                  <a:gd name="connsiteX142" fmla="*/ 204874 w 2480310"/>
                  <a:gd name="connsiteY142" fmla="*/ 593537 h 2483940"/>
                  <a:gd name="connsiteX143" fmla="*/ 230058 w 2480310"/>
                  <a:gd name="connsiteY143" fmla="*/ 552083 h 2483940"/>
                  <a:gd name="connsiteX144" fmla="*/ 227647 w 2480310"/>
                  <a:gd name="connsiteY144" fmla="*/ 551644 h 2483940"/>
                  <a:gd name="connsiteX145" fmla="*/ 241935 w 2480310"/>
                  <a:gd name="connsiteY145" fmla="*/ 527832 h 2483940"/>
                  <a:gd name="connsiteX146" fmla="*/ 241935 w 2480310"/>
                  <a:gd name="connsiteY146" fmla="*/ 536178 h 2483940"/>
                  <a:gd name="connsiteX147" fmla="*/ 300313 w 2480310"/>
                  <a:gd name="connsiteY147" fmla="*/ 458111 h 2483940"/>
                  <a:gd name="connsiteX148" fmla="*/ 423862 w 2480310"/>
                  <a:gd name="connsiteY148" fmla="*/ 316377 h 2483940"/>
                  <a:gd name="connsiteX149" fmla="*/ 399097 w 2480310"/>
                  <a:gd name="connsiteY149" fmla="*/ 340190 h 2483940"/>
                  <a:gd name="connsiteX150" fmla="*/ 374332 w 2480310"/>
                  <a:gd name="connsiteY150" fmla="*/ 364002 h 2483940"/>
                  <a:gd name="connsiteX151" fmla="*/ 378142 w 2480310"/>
                  <a:gd name="connsiteY151" fmla="*/ 349715 h 2483940"/>
                  <a:gd name="connsiteX152" fmla="*/ 355282 w 2480310"/>
                  <a:gd name="connsiteY152" fmla="*/ 377337 h 2483940"/>
                  <a:gd name="connsiteX153" fmla="*/ 352425 w 2480310"/>
                  <a:gd name="connsiteY153" fmla="*/ 388767 h 2483940"/>
                  <a:gd name="connsiteX154" fmla="*/ 345757 w 2480310"/>
                  <a:gd name="connsiteY154" fmla="*/ 404007 h 2483940"/>
                  <a:gd name="connsiteX155" fmla="*/ 334328 w 2480310"/>
                  <a:gd name="connsiteY155" fmla="*/ 419366 h 2483940"/>
                  <a:gd name="connsiteX156" fmla="*/ 324326 w 2480310"/>
                  <a:gd name="connsiteY156" fmla="*/ 431690 h 2483940"/>
                  <a:gd name="connsiteX157" fmla="*/ 378909 w 2480310"/>
                  <a:gd name="connsiteY157" fmla="*/ 371634 h 2483940"/>
                  <a:gd name="connsiteX158" fmla="*/ 379214 w 2480310"/>
                  <a:gd name="connsiteY158" fmla="*/ 369360 h 2483940"/>
                  <a:gd name="connsiteX159" fmla="*/ 392430 w 2480310"/>
                  <a:gd name="connsiteY159" fmla="*/ 353525 h 2483940"/>
                  <a:gd name="connsiteX160" fmla="*/ 423862 w 2480310"/>
                  <a:gd name="connsiteY160" fmla="*/ 316377 h 2483940"/>
                  <a:gd name="connsiteX161" fmla="*/ 681037 w 2480310"/>
                  <a:gd name="connsiteY161" fmla="*/ 132545 h 2483940"/>
                  <a:gd name="connsiteX162" fmla="*/ 669609 w 2480310"/>
                  <a:gd name="connsiteY162" fmla="*/ 142069 h 2483940"/>
                  <a:gd name="connsiteX163" fmla="*/ 673417 w 2480310"/>
                  <a:gd name="connsiteY163" fmla="*/ 141117 h 2483940"/>
                  <a:gd name="connsiteX164" fmla="*/ 666750 w 2480310"/>
                  <a:gd name="connsiteY164" fmla="*/ 144927 h 2483940"/>
                  <a:gd name="connsiteX165" fmla="*/ 669606 w 2480310"/>
                  <a:gd name="connsiteY165" fmla="*/ 142070 h 2483940"/>
                  <a:gd name="connsiteX166" fmla="*/ 666035 w 2480310"/>
                  <a:gd name="connsiteY166" fmla="*/ 142308 h 2483940"/>
                  <a:gd name="connsiteX167" fmla="*/ 681037 w 2480310"/>
                  <a:gd name="connsiteY167" fmla="*/ 132545 h 2483940"/>
                  <a:gd name="connsiteX168" fmla="*/ 1563171 w 2480310"/>
                  <a:gd name="connsiteY168" fmla="*/ 55035 h 2483940"/>
                  <a:gd name="connsiteX169" fmla="*/ 1564957 w 2480310"/>
                  <a:gd name="connsiteY169" fmla="*/ 59202 h 2483940"/>
                  <a:gd name="connsiteX170" fmla="*/ 1557542 w 2480310"/>
                  <a:gd name="connsiteY170" fmla="*/ 57283 h 2483940"/>
                  <a:gd name="connsiteX171" fmla="*/ 1666237 w 2480310"/>
                  <a:gd name="connsiteY171" fmla="*/ 90604 h 2483940"/>
                  <a:gd name="connsiteX172" fmla="*/ 1715320 w 2480310"/>
                  <a:gd name="connsiteY172" fmla="*/ 112183 h 2483940"/>
                  <a:gd name="connsiteX173" fmla="*/ 1714500 w 2480310"/>
                  <a:gd name="connsiteY173" fmla="*/ 111589 h 2483940"/>
                  <a:gd name="connsiteX174" fmla="*/ 1659255 w 2480310"/>
                  <a:gd name="connsiteY174" fmla="*/ 84919 h 2483940"/>
                  <a:gd name="connsiteX175" fmla="*/ 1628775 w 2480310"/>
                  <a:gd name="connsiteY175" fmla="*/ 76347 h 2483940"/>
                  <a:gd name="connsiteX176" fmla="*/ 1590675 w 2480310"/>
                  <a:gd name="connsiteY176" fmla="*/ 63012 h 2483940"/>
                  <a:gd name="connsiteX177" fmla="*/ 1563171 w 2480310"/>
                  <a:gd name="connsiteY177" fmla="*/ 55035 h 2483940"/>
                  <a:gd name="connsiteX178" fmla="*/ 1439551 w 2480310"/>
                  <a:gd name="connsiteY178" fmla="*/ 32509 h 2483940"/>
                  <a:gd name="connsiteX179" fmla="*/ 1530415 w 2480310"/>
                  <a:gd name="connsiteY179" fmla="*/ 48967 h 2483940"/>
                  <a:gd name="connsiteX180" fmla="*/ 1532077 w 2480310"/>
                  <a:gd name="connsiteY180" fmla="*/ 49476 h 2483940"/>
                  <a:gd name="connsiteX181" fmla="*/ 1534596 w 2480310"/>
                  <a:gd name="connsiteY181" fmla="*/ 48367 h 2483940"/>
                  <a:gd name="connsiteX182" fmla="*/ 1521142 w 2480310"/>
                  <a:gd name="connsiteY182" fmla="*/ 42057 h 2483940"/>
                  <a:gd name="connsiteX183" fmla="*/ 1483995 w 2480310"/>
                  <a:gd name="connsiteY183" fmla="*/ 34437 h 2483940"/>
                  <a:gd name="connsiteX184" fmla="*/ 1460182 w 2480310"/>
                  <a:gd name="connsiteY184" fmla="*/ 32532 h 2483940"/>
                  <a:gd name="connsiteX185" fmla="*/ 1440180 w 2480310"/>
                  <a:gd name="connsiteY185" fmla="*/ 32532 h 2483940"/>
                  <a:gd name="connsiteX186" fmla="*/ 1390072 w 2480310"/>
                  <a:gd name="connsiteY186" fmla="*/ 23547 h 2483940"/>
                  <a:gd name="connsiteX187" fmla="*/ 1413055 w 2480310"/>
                  <a:gd name="connsiteY187" fmla="*/ 27710 h 2483940"/>
                  <a:gd name="connsiteX188" fmla="*/ 1413034 w 2480310"/>
                  <a:gd name="connsiteY188" fmla="*/ 27650 h 2483940"/>
                  <a:gd name="connsiteX189" fmla="*/ 1405622 w 2480310"/>
                  <a:gd name="connsiteY189" fmla="*/ 25552 h 2483940"/>
                  <a:gd name="connsiteX190" fmla="*/ 1385887 w 2480310"/>
                  <a:gd name="connsiteY190" fmla="*/ 23007 h 2483940"/>
                  <a:gd name="connsiteX191" fmla="*/ 1385311 w 2480310"/>
                  <a:gd name="connsiteY191" fmla="*/ 23055 h 2483940"/>
                  <a:gd name="connsiteX192" fmla="*/ 1387079 w 2480310"/>
                  <a:gd name="connsiteY192" fmla="*/ 23161 h 2483940"/>
                  <a:gd name="connsiteX193" fmla="*/ 1334810 w 2480310"/>
                  <a:gd name="connsiteY193" fmla="*/ 17530 h 2483940"/>
                  <a:gd name="connsiteX194" fmla="*/ 1323022 w 2480310"/>
                  <a:gd name="connsiteY194" fmla="*/ 18244 h 2483940"/>
                  <a:gd name="connsiteX195" fmla="*/ 1314170 w 2480310"/>
                  <a:gd name="connsiteY195" fmla="*/ 18803 h 2483940"/>
                  <a:gd name="connsiteX196" fmla="*/ 1358223 w 2480310"/>
                  <a:gd name="connsiteY196" fmla="*/ 21436 h 2483940"/>
                  <a:gd name="connsiteX197" fmla="*/ 1360170 w 2480310"/>
                  <a:gd name="connsiteY197" fmla="*/ 21102 h 2483940"/>
                  <a:gd name="connsiteX198" fmla="*/ 1334810 w 2480310"/>
                  <a:gd name="connsiteY198" fmla="*/ 17530 h 2483940"/>
                  <a:gd name="connsiteX199" fmla="*/ 1164063 w 2480310"/>
                  <a:gd name="connsiteY199" fmla="*/ 6261 h 2483940"/>
                  <a:gd name="connsiteX200" fmla="*/ 1160145 w 2480310"/>
                  <a:gd name="connsiteY200" fmla="*/ 12530 h 2483940"/>
                  <a:gd name="connsiteX201" fmla="*/ 1091565 w 2480310"/>
                  <a:gd name="connsiteY201" fmla="*/ 17292 h 2483940"/>
                  <a:gd name="connsiteX202" fmla="*/ 1057275 w 2480310"/>
                  <a:gd name="connsiteY202" fmla="*/ 23007 h 2483940"/>
                  <a:gd name="connsiteX203" fmla="*/ 1022985 w 2480310"/>
                  <a:gd name="connsiteY203" fmla="*/ 30627 h 2483940"/>
                  <a:gd name="connsiteX204" fmla="*/ 988695 w 2480310"/>
                  <a:gd name="connsiteY204" fmla="*/ 38247 h 2483940"/>
                  <a:gd name="connsiteX205" fmla="*/ 954405 w 2480310"/>
                  <a:gd name="connsiteY205" fmla="*/ 46820 h 2483940"/>
                  <a:gd name="connsiteX206" fmla="*/ 937260 w 2480310"/>
                  <a:gd name="connsiteY206" fmla="*/ 50630 h 2483940"/>
                  <a:gd name="connsiteX207" fmla="*/ 920115 w 2480310"/>
                  <a:gd name="connsiteY207" fmla="*/ 55392 h 2483940"/>
                  <a:gd name="connsiteX208" fmla="*/ 884872 w 2480310"/>
                  <a:gd name="connsiteY208" fmla="*/ 63012 h 2483940"/>
                  <a:gd name="connsiteX209" fmla="*/ 883920 w 2480310"/>
                  <a:gd name="connsiteY209" fmla="*/ 55392 h 2483940"/>
                  <a:gd name="connsiteX210" fmla="*/ 827722 w 2480310"/>
                  <a:gd name="connsiteY210" fmla="*/ 78252 h 2483940"/>
                  <a:gd name="connsiteX211" fmla="*/ 763905 w 2480310"/>
                  <a:gd name="connsiteY211" fmla="*/ 107780 h 2483940"/>
                  <a:gd name="connsiteX212" fmla="*/ 763905 w 2480310"/>
                  <a:gd name="connsiteY212" fmla="*/ 103017 h 2483940"/>
                  <a:gd name="connsiteX213" fmla="*/ 716280 w 2480310"/>
                  <a:gd name="connsiteY213" fmla="*/ 121115 h 2483940"/>
                  <a:gd name="connsiteX214" fmla="*/ 677227 w 2480310"/>
                  <a:gd name="connsiteY214" fmla="*/ 145880 h 2483940"/>
                  <a:gd name="connsiteX215" fmla="*/ 651510 w 2480310"/>
                  <a:gd name="connsiteY215" fmla="*/ 161120 h 2483940"/>
                  <a:gd name="connsiteX216" fmla="*/ 624840 w 2480310"/>
                  <a:gd name="connsiteY216" fmla="*/ 178265 h 2483940"/>
                  <a:gd name="connsiteX217" fmla="*/ 571500 w 2480310"/>
                  <a:gd name="connsiteY217" fmla="*/ 212555 h 2483940"/>
                  <a:gd name="connsiteX218" fmla="*/ 530542 w 2480310"/>
                  <a:gd name="connsiteY218" fmla="*/ 239225 h 2483940"/>
                  <a:gd name="connsiteX219" fmla="*/ 551497 w 2480310"/>
                  <a:gd name="connsiteY219" fmla="*/ 223032 h 2483940"/>
                  <a:gd name="connsiteX220" fmla="*/ 575310 w 2480310"/>
                  <a:gd name="connsiteY220" fmla="*/ 206840 h 2483940"/>
                  <a:gd name="connsiteX221" fmla="*/ 611505 w 2480310"/>
                  <a:gd name="connsiteY221" fmla="*/ 180170 h 2483940"/>
                  <a:gd name="connsiteX222" fmla="*/ 579120 w 2480310"/>
                  <a:gd name="connsiteY222" fmla="*/ 201125 h 2483940"/>
                  <a:gd name="connsiteX223" fmla="*/ 541972 w 2480310"/>
                  <a:gd name="connsiteY223" fmla="*/ 224937 h 2483940"/>
                  <a:gd name="connsiteX224" fmla="*/ 507682 w 2480310"/>
                  <a:gd name="connsiteY224" fmla="*/ 249702 h 2483940"/>
                  <a:gd name="connsiteX225" fmla="*/ 483870 w 2480310"/>
                  <a:gd name="connsiteY225" fmla="*/ 271610 h 2483940"/>
                  <a:gd name="connsiteX226" fmla="*/ 487680 w 2480310"/>
                  <a:gd name="connsiteY226" fmla="*/ 269705 h 2483940"/>
                  <a:gd name="connsiteX227" fmla="*/ 401821 w 2480310"/>
                  <a:gd name="connsiteY227" fmla="*/ 348598 h 2483940"/>
                  <a:gd name="connsiteX228" fmla="*/ 394626 w 2480310"/>
                  <a:gd name="connsiteY228" fmla="*/ 357331 h 2483940"/>
                  <a:gd name="connsiteX229" fmla="*/ 465583 w 2480310"/>
                  <a:gd name="connsiteY229" fmla="*/ 292841 h 2483940"/>
                  <a:gd name="connsiteX230" fmla="*/ 1241107 w 2480310"/>
                  <a:gd name="connsiteY230" fmla="*/ 14435 h 2483940"/>
                  <a:gd name="connsiteX231" fmla="*/ 1288033 w 2480310"/>
                  <a:gd name="connsiteY231" fmla="*/ 17240 h 2483940"/>
                  <a:gd name="connsiteX232" fmla="*/ 1280160 w 2480310"/>
                  <a:gd name="connsiteY232" fmla="*/ 16339 h 2483940"/>
                  <a:gd name="connsiteX233" fmla="*/ 1303972 w 2480310"/>
                  <a:gd name="connsiteY233" fmla="*/ 14434 h 2483940"/>
                  <a:gd name="connsiteX234" fmla="*/ 1331595 w 2480310"/>
                  <a:gd name="connsiteY234" fmla="*/ 13482 h 2483940"/>
                  <a:gd name="connsiteX235" fmla="*/ 1362075 w 2480310"/>
                  <a:gd name="connsiteY235" fmla="*/ 9672 h 2483940"/>
                  <a:gd name="connsiteX236" fmla="*/ 1364932 w 2480310"/>
                  <a:gd name="connsiteY236" fmla="*/ 11577 h 2483940"/>
                  <a:gd name="connsiteX237" fmla="*/ 1421130 w 2480310"/>
                  <a:gd name="connsiteY237" fmla="*/ 17292 h 2483940"/>
                  <a:gd name="connsiteX238" fmla="*/ 1404937 w 2480310"/>
                  <a:gd name="connsiteY238" fmla="*/ 17292 h 2483940"/>
                  <a:gd name="connsiteX239" fmla="*/ 1428750 w 2480310"/>
                  <a:gd name="connsiteY239" fmla="*/ 21102 h 2483940"/>
                  <a:gd name="connsiteX240" fmla="*/ 1451610 w 2480310"/>
                  <a:gd name="connsiteY240" fmla="*/ 24912 h 2483940"/>
                  <a:gd name="connsiteX241" fmla="*/ 1496377 w 2480310"/>
                  <a:gd name="connsiteY241" fmla="*/ 30627 h 2483940"/>
                  <a:gd name="connsiteX242" fmla="*/ 1539240 w 2480310"/>
                  <a:gd name="connsiteY242" fmla="*/ 38247 h 2483940"/>
                  <a:gd name="connsiteX243" fmla="*/ 1580197 w 2480310"/>
                  <a:gd name="connsiteY243" fmla="*/ 52534 h 2483940"/>
                  <a:gd name="connsiteX244" fmla="*/ 1573530 w 2480310"/>
                  <a:gd name="connsiteY244" fmla="*/ 53487 h 2483940"/>
                  <a:gd name="connsiteX245" fmla="*/ 1605915 w 2480310"/>
                  <a:gd name="connsiteY245" fmla="*/ 63012 h 2483940"/>
                  <a:gd name="connsiteX246" fmla="*/ 1635442 w 2480310"/>
                  <a:gd name="connsiteY246" fmla="*/ 73489 h 2483940"/>
                  <a:gd name="connsiteX247" fmla="*/ 1665922 w 2480310"/>
                  <a:gd name="connsiteY247" fmla="*/ 83014 h 2483940"/>
                  <a:gd name="connsiteX248" fmla="*/ 1699260 w 2480310"/>
                  <a:gd name="connsiteY248" fmla="*/ 93492 h 2483940"/>
                  <a:gd name="connsiteX249" fmla="*/ 1724025 w 2480310"/>
                  <a:gd name="connsiteY249" fmla="*/ 112542 h 2483940"/>
                  <a:gd name="connsiteX250" fmla="*/ 1765935 w 2480310"/>
                  <a:gd name="connsiteY250" fmla="*/ 127782 h 2483940"/>
                  <a:gd name="connsiteX251" fmla="*/ 1806892 w 2480310"/>
                  <a:gd name="connsiteY251" fmla="*/ 144927 h 2483940"/>
                  <a:gd name="connsiteX252" fmla="*/ 1752719 w 2480310"/>
                  <a:gd name="connsiteY252" fmla="*/ 124567 h 2483940"/>
                  <a:gd name="connsiteX253" fmla="*/ 1734930 w 2480310"/>
                  <a:gd name="connsiteY253" fmla="*/ 120804 h 2483940"/>
                  <a:gd name="connsiteX254" fmla="*/ 1794814 w 2480310"/>
                  <a:gd name="connsiteY254" fmla="*/ 147132 h 2483940"/>
                  <a:gd name="connsiteX255" fmla="*/ 1874332 w 2480310"/>
                  <a:gd name="connsiteY255" fmla="*/ 195711 h 2483940"/>
                  <a:gd name="connsiteX256" fmla="*/ 1874519 w 2480310"/>
                  <a:gd name="connsiteY256" fmla="*/ 195409 h 2483940"/>
                  <a:gd name="connsiteX257" fmla="*/ 1791652 w 2480310"/>
                  <a:gd name="connsiteY257" fmla="*/ 144927 h 2483940"/>
                  <a:gd name="connsiteX258" fmla="*/ 1824037 w 2480310"/>
                  <a:gd name="connsiteY258" fmla="*/ 156357 h 2483940"/>
                  <a:gd name="connsiteX259" fmla="*/ 1847849 w 2480310"/>
                  <a:gd name="connsiteY259" fmla="*/ 167787 h 2483940"/>
                  <a:gd name="connsiteX260" fmla="*/ 1884997 w 2480310"/>
                  <a:gd name="connsiteY260" fmla="*/ 191599 h 2483940"/>
                  <a:gd name="connsiteX261" fmla="*/ 1925002 w 2480310"/>
                  <a:gd name="connsiteY261" fmla="*/ 221127 h 2483940"/>
                  <a:gd name="connsiteX262" fmla="*/ 1951672 w 2480310"/>
                  <a:gd name="connsiteY262" fmla="*/ 241129 h 2483940"/>
                  <a:gd name="connsiteX263" fmla="*/ 1985962 w 2480310"/>
                  <a:gd name="connsiteY263" fmla="*/ 264942 h 2483940"/>
                  <a:gd name="connsiteX264" fmla="*/ 1959214 w 2480310"/>
                  <a:gd name="connsiteY264" fmla="*/ 248632 h 2483940"/>
                  <a:gd name="connsiteX265" fmla="*/ 2018315 w 2480310"/>
                  <a:gd name="connsiteY265" fmla="*/ 295236 h 2483940"/>
                  <a:gd name="connsiteX266" fmla="*/ 2016442 w 2480310"/>
                  <a:gd name="connsiteY266" fmla="*/ 293517 h 2483940"/>
                  <a:gd name="connsiteX267" fmla="*/ 2023998 w 2480310"/>
                  <a:gd name="connsiteY267" fmla="*/ 299717 h 2483940"/>
                  <a:gd name="connsiteX268" fmla="*/ 2036213 w 2480310"/>
                  <a:gd name="connsiteY268" fmla="*/ 309349 h 2483940"/>
                  <a:gd name="connsiteX269" fmla="*/ 2039218 w 2480310"/>
                  <a:gd name="connsiteY269" fmla="*/ 312205 h 2483940"/>
                  <a:gd name="connsiteX270" fmla="*/ 2053589 w 2480310"/>
                  <a:gd name="connsiteY270" fmla="*/ 323997 h 2483940"/>
                  <a:gd name="connsiteX271" fmla="*/ 2060046 w 2480310"/>
                  <a:gd name="connsiteY271" fmla="*/ 332003 h 2483940"/>
                  <a:gd name="connsiteX272" fmla="*/ 2119054 w 2480310"/>
                  <a:gd name="connsiteY272" fmla="*/ 388093 h 2483940"/>
                  <a:gd name="connsiteX273" fmla="*/ 2095500 w 2480310"/>
                  <a:gd name="connsiteY273" fmla="*/ 363050 h 2483940"/>
                  <a:gd name="connsiteX274" fmla="*/ 2170747 w 2480310"/>
                  <a:gd name="connsiteY274" fmla="*/ 436392 h 2483940"/>
                  <a:gd name="connsiteX275" fmla="*/ 2166937 w 2480310"/>
                  <a:gd name="connsiteY275" fmla="*/ 442107 h 2483940"/>
                  <a:gd name="connsiteX276" fmla="*/ 2160015 w 2480310"/>
                  <a:gd name="connsiteY276" fmla="*/ 435999 h 2483940"/>
                  <a:gd name="connsiteX277" fmla="*/ 2196738 w 2480310"/>
                  <a:gd name="connsiteY277" fmla="*/ 479965 h 2483940"/>
                  <a:gd name="connsiteX278" fmla="*/ 2207894 w 2480310"/>
                  <a:gd name="connsiteY278" fmla="*/ 487827 h 2483940"/>
                  <a:gd name="connsiteX279" fmla="*/ 2226038 w 2480310"/>
                  <a:gd name="connsiteY279" fmla="*/ 515042 h 2483940"/>
                  <a:gd name="connsiteX280" fmla="*/ 2226802 w 2480310"/>
                  <a:gd name="connsiteY280" fmla="*/ 515958 h 2483940"/>
                  <a:gd name="connsiteX281" fmla="*/ 2229657 w 2480310"/>
                  <a:gd name="connsiteY281" fmla="*/ 520472 h 2483940"/>
                  <a:gd name="connsiteX282" fmla="*/ 2242184 w 2480310"/>
                  <a:gd name="connsiteY282" fmla="*/ 539262 h 2483940"/>
                  <a:gd name="connsiteX283" fmla="*/ 2236412 w 2480310"/>
                  <a:gd name="connsiteY283" fmla="*/ 531152 h 2483940"/>
                  <a:gd name="connsiteX284" fmla="*/ 2313156 w 2480310"/>
                  <a:gd name="connsiteY284" fmla="*/ 652492 h 2483940"/>
                  <a:gd name="connsiteX285" fmla="*/ 2348783 w 2480310"/>
                  <a:gd name="connsiteY285" fmla="*/ 726448 h 2483940"/>
                  <a:gd name="connsiteX286" fmla="*/ 2348865 w 2480310"/>
                  <a:gd name="connsiteY286" fmla="*/ 724999 h 2483940"/>
                  <a:gd name="connsiteX287" fmla="*/ 2350373 w 2480310"/>
                  <a:gd name="connsiteY287" fmla="*/ 729749 h 2483940"/>
                  <a:gd name="connsiteX288" fmla="*/ 2364496 w 2480310"/>
                  <a:gd name="connsiteY288" fmla="*/ 759067 h 2483940"/>
                  <a:gd name="connsiteX289" fmla="*/ 2365652 w 2480310"/>
                  <a:gd name="connsiteY289" fmla="*/ 762226 h 2483940"/>
                  <a:gd name="connsiteX290" fmla="*/ 2366962 w 2480310"/>
                  <a:gd name="connsiteY290" fmla="*/ 763099 h 2483940"/>
                  <a:gd name="connsiteX291" fmla="*/ 2379255 w 2480310"/>
                  <a:gd name="connsiteY291" fmla="*/ 798654 h 2483940"/>
                  <a:gd name="connsiteX292" fmla="*/ 2380042 w 2480310"/>
                  <a:gd name="connsiteY292" fmla="*/ 801541 h 2483940"/>
                  <a:gd name="connsiteX293" fmla="*/ 2405494 w 2480310"/>
                  <a:gd name="connsiteY293" fmla="*/ 871082 h 2483940"/>
                  <a:gd name="connsiteX294" fmla="*/ 2460307 w 2480310"/>
                  <a:gd name="connsiteY294" fmla="*/ 1233635 h 2483940"/>
                  <a:gd name="connsiteX295" fmla="*/ 2454012 w 2480310"/>
                  <a:gd name="connsiteY295" fmla="*/ 1358291 h 2483940"/>
                  <a:gd name="connsiteX296" fmla="*/ 2442900 w 2480310"/>
                  <a:gd name="connsiteY296" fmla="*/ 1431105 h 2483940"/>
                  <a:gd name="connsiteX297" fmla="*/ 2446019 w 2480310"/>
                  <a:gd name="connsiteY297" fmla="*/ 1418419 h 2483940"/>
                  <a:gd name="connsiteX298" fmla="*/ 2444114 w 2480310"/>
                  <a:gd name="connsiteY298" fmla="*/ 1454614 h 2483940"/>
                  <a:gd name="connsiteX299" fmla="*/ 2446972 w 2480310"/>
                  <a:gd name="connsiteY299" fmla="*/ 1443184 h 2483940"/>
                  <a:gd name="connsiteX300" fmla="*/ 2443162 w 2480310"/>
                  <a:gd name="connsiteY300" fmla="*/ 1483189 h 2483940"/>
                  <a:gd name="connsiteX301" fmla="*/ 2450782 w 2480310"/>
                  <a:gd name="connsiteY301" fmla="*/ 1441279 h 2483940"/>
                  <a:gd name="connsiteX302" fmla="*/ 2454592 w 2480310"/>
                  <a:gd name="connsiteY302" fmla="*/ 1406989 h 2483940"/>
                  <a:gd name="connsiteX303" fmla="*/ 2453639 w 2480310"/>
                  <a:gd name="connsiteY303" fmla="*/ 1366032 h 2483940"/>
                  <a:gd name="connsiteX304" fmla="*/ 2459354 w 2480310"/>
                  <a:gd name="connsiteY304" fmla="*/ 1348887 h 2483940"/>
                  <a:gd name="connsiteX305" fmla="*/ 2466022 w 2480310"/>
                  <a:gd name="connsiteY305" fmla="*/ 1295547 h 2483940"/>
                  <a:gd name="connsiteX306" fmla="*/ 2471737 w 2480310"/>
                  <a:gd name="connsiteY306" fmla="*/ 1331742 h 2483940"/>
                  <a:gd name="connsiteX307" fmla="*/ 2471737 w 2480310"/>
                  <a:gd name="connsiteY307" fmla="*/ 1373652 h 2483940"/>
                  <a:gd name="connsiteX308" fmla="*/ 2466022 w 2480310"/>
                  <a:gd name="connsiteY308" fmla="*/ 1427944 h 2483940"/>
                  <a:gd name="connsiteX309" fmla="*/ 2460307 w 2480310"/>
                  <a:gd name="connsiteY309" fmla="*/ 1462234 h 2483940"/>
                  <a:gd name="connsiteX310" fmla="*/ 2457449 w 2480310"/>
                  <a:gd name="connsiteY310" fmla="*/ 1481284 h 2483940"/>
                  <a:gd name="connsiteX311" fmla="*/ 2452687 w 2480310"/>
                  <a:gd name="connsiteY311" fmla="*/ 1502239 h 2483940"/>
                  <a:gd name="connsiteX312" fmla="*/ 2362199 w 2480310"/>
                  <a:gd name="connsiteY312" fmla="*/ 1769892 h 2483940"/>
                  <a:gd name="connsiteX313" fmla="*/ 2211704 w 2480310"/>
                  <a:gd name="connsiteY313" fmla="*/ 2009922 h 2483940"/>
                  <a:gd name="connsiteX314" fmla="*/ 2010727 w 2480310"/>
                  <a:gd name="connsiteY314" fmla="*/ 2209947 h 2483940"/>
                  <a:gd name="connsiteX315" fmla="*/ 1769744 w 2480310"/>
                  <a:gd name="connsiteY315" fmla="*/ 2360442 h 2483940"/>
                  <a:gd name="connsiteX316" fmla="*/ 1739264 w 2480310"/>
                  <a:gd name="connsiteY316" fmla="*/ 2372824 h 2483940"/>
                  <a:gd name="connsiteX317" fmla="*/ 1703069 w 2480310"/>
                  <a:gd name="connsiteY317" fmla="*/ 2387112 h 2483940"/>
                  <a:gd name="connsiteX318" fmla="*/ 1654492 w 2480310"/>
                  <a:gd name="connsiteY318" fmla="*/ 2405209 h 2483940"/>
                  <a:gd name="connsiteX319" fmla="*/ 1593532 w 2480310"/>
                  <a:gd name="connsiteY319" fmla="*/ 2424259 h 2483940"/>
                  <a:gd name="connsiteX320" fmla="*/ 1558289 w 2480310"/>
                  <a:gd name="connsiteY320" fmla="*/ 2433784 h 2483940"/>
                  <a:gd name="connsiteX321" fmla="*/ 1521142 w 2480310"/>
                  <a:gd name="connsiteY321" fmla="*/ 2443309 h 2483940"/>
                  <a:gd name="connsiteX322" fmla="*/ 1438274 w 2480310"/>
                  <a:gd name="connsiteY322" fmla="*/ 2461407 h 2483940"/>
                  <a:gd name="connsiteX323" fmla="*/ 1393507 w 2480310"/>
                  <a:gd name="connsiteY323" fmla="*/ 2469027 h 2483940"/>
                  <a:gd name="connsiteX324" fmla="*/ 1370647 w 2480310"/>
                  <a:gd name="connsiteY324" fmla="*/ 2472837 h 2483940"/>
                  <a:gd name="connsiteX325" fmla="*/ 1346834 w 2480310"/>
                  <a:gd name="connsiteY325" fmla="*/ 2475694 h 2483940"/>
                  <a:gd name="connsiteX326" fmla="*/ 1310639 w 2480310"/>
                  <a:gd name="connsiteY326" fmla="*/ 2479504 h 2483940"/>
                  <a:gd name="connsiteX327" fmla="*/ 1272539 w 2480310"/>
                  <a:gd name="connsiteY327" fmla="*/ 2482362 h 2483940"/>
                  <a:gd name="connsiteX328" fmla="*/ 1189672 w 2480310"/>
                  <a:gd name="connsiteY328" fmla="*/ 2483314 h 2483940"/>
                  <a:gd name="connsiteX329" fmla="*/ 1223009 w 2480310"/>
                  <a:gd name="connsiteY329" fmla="*/ 2477599 h 2483940"/>
                  <a:gd name="connsiteX330" fmla="*/ 1256347 w 2480310"/>
                  <a:gd name="connsiteY330" fmla="*/ 2470932 h 2483940"/>
                  <a:gd name="connsiteX331" fmla="*/ 1272539 w 2480310"/>
                  <a:gd name="connsiteY331" fmla="*/ 2479504 h 2483940"/>
                  <a:gd name="connsiteX332" fmla="*/ 1309687 w 2480310"/>
                  <a:gd name="connsiteY332" fmla="*/ 2478552 h 2483940"/>
                  <a:gd name="connsiteX333" fmla="*/ 1327784 w 2480310"/>
                  <a:gd name="connsiteY333" fmla="*/ 2475694 h 2483940"/>
                  <a:gd name="connsiteX334" fmla="*/ 1330642 w 2480310"/>
                  <a:gd name="connsiteY334" fmla="*/ 2470932 h 2483940"/>
                  <a:gd name="connsiteX335" fmla="*/ 1376362 w 2480310"/>
                  <a:gd name="connsiteY335" fmla="*/ 2458549 h 2483940"/>
                  <a:gd name="connsiteX336" fmla="*/ 1423987 w 2480310"/>
                  <a:gd name="connsiteY336" fmla="*/ 2455692 h 2483940"/>
                  <a:gd name="connsiteX337" fmla="*/ 1484947 w 2480310"/>
                  <a:gd name="connsiteY337" fmla="*/ 2434737 h 2483940"/>
                  <a:gd name="connsiteX338" fmla="*/ 1338262 w 2480310"/>
                  <a:gd name="connsiteY338" fmla="*/ 2454739 h 2483940"/>
                  <a:gd name="connsiteX339" fmla="*/ 1302067 w 2480310"/>
                  <a:gd name="connsiteY339" fmla="*/ 2456644 h 2483940"/>
                  <a:gd name="connsiteX340" fmla="*/ 1268729 w 2480310"/>
                  <a:gd name="connsiteY340" fmla="*/ 2458549 h 2483940"/>
                  <a:gd name="connsiteX341" fmla="*/ 1240154 w 2480310"/>
                  <a:gd name="connsiteY341" fmla="*/ 2461407 h 2483940"/>
                  <a:gd name="connsiteX342" fmla="*/ 1217294 w 2480310"/>
                  <a:gd name="connsiteY342" fmla="*/ 2466169 h 2483940"/>
                  <a:gd name="connsiteX343" fmla="*/ 1192529 w 2480310"/>
                  <a:gd name="connsiteY343" fmla="*/ 2475694 h 2483940"/>
                  <a:gd name="connsiteX344" fmla="*/ 1147762 w 2480310"/>
                  <a:gd name="connsiteY344" fmla="*/ 2475694 h 2483940"/>
                  <a:gd name="connsiteX345" fmla="*/ 1102994 w 2480310"/>
                  <a:gd name="connsiteY345" fmla="*/ 2470932 h 2483940"/>
                  <a:gd name="connsiteX346" fmla="*/ 1111567 w 2480310"/>
                  <a:gd name="connsiteY346" fmla="*/ 2469027 h 2483940"/>
                  <a:gd name="connsiteX347" fmla="*/ 1156334 w 2480310"/>
                  <a:gd name="connsiteY347" fmla="*/ 2469979 h 2483940"/>
                  <a:gd name="connsiteX348" fmla="*/ 1186814 w 2480310"/>
                  <a:gd name="connsiteY348" fmla="*/ 2467122 h 2483940"/>
                  <a:gd name="connsiteX349" fmla="*/ 1219199 w 2480310"/>
                  <a:gd name="connsiteY349" fmla="*/ 2454739 h 2483940"/>
                  <a:gd name="connsiteX350" fmla="*/ 1160144 w 2480310"/>
                  <a:gd name="connsiteY350" fmla="*/ 2450929 h 2483940"/>
                  <a:gd name="connsiteX351" fmla="*/ 1101089 w 2480310"/>
                  <a:gd name="connsiteY351" fmla="*/ 2444262 h 2483940"/>
                  <a:gd name="connsiteX352" fmla="*/ 1122997 w 2480310"/>
                  <a:gd name="connsiteY352" fmla="*/ 2451882 h 2483940"/>
                  <a:gd name="connsiteX353" fmla="*/ 1102042 w 2480310"/>
                  <a:gd name="connsiteY353" fmla="*/ 2453787 h 2483940"/>
                  <a:gd name="connsiteX354" fmla="*/ 1061084 w 2480310"/>
                  <a:gd name="connsiteY354" fmla="*/ 2452834 h 2483940"/>
                  <a:gd name="connsiteX355" fmla="*/ 1021079 w 2480310"/>
                  <a:gd name="connsiteY355" fmla="*/ 2450929 h 2483940"/>
                  <a:gd name="connsiteX356" fmla="*/ 1043939 w 2480310"/>
                  <a:gd name="connsiteY356" fmla="*/ 2454739 h 2483940"/>
                  <a:gd name="connsiteX357" fmla="*/ 977264 w 2480310"/>
                  <a:gd name="connsiteY357" fmla="*/ 2450929 h 2483940"/>
                  <a:gd name="connsiteX358" fmla="*/ 973454 w 2480310"/>
                  <a:gd name="connsiteY358" fmla="*/ 2448072 h 2483940"/>
                  <a:gd name="connsiteX359" fmla="*/ 939164 w 2480310"/>
                  <a:gd name="connsiteY359" fmla="*/ 2441404 h 2483940"/>
                  <a:gd name="connsiteX360" fmla="*/ 907732 w 2480310"/>
                  <a:gd name="connsiteY360" fmla="*/ 2434737 h 2483940"/>
                  <a:gd name="connsiteX361" fmla="*/ 875347 w 2480310"/>
                  <a:gd name="connsiteY361" fmla="*/ 2427117 h 2483940"/>
                  <a:gd name="connsiteX362" fmla="*/ 839152 w 2480310"/>
                  <a:gd name="connsiteY362" fmla="*/ 2414734 h 2483940"/>
                  <a:gd name="connsiteX363" fmla="*/ 835342 w 2480310"/>
                  <a:gd name="connsiteY363" fmla="*/ 2409972 h 2483940"/>
                  <a:gd name="connsiteX364" fmla="*/ 811529 w 2480310"/>
                  <a:gd name="connsiteY364" fmla="*/ 2402352 h 2483940"/>
                  <a:gd name="connsiteX365" fmla="*/ 785812 w 2480310"/>
                  <a:gd name="connsiteY365" fmla="*/ 2392827 h 2483940"/>
                  <a:gd name="connsiteX366" fmla="*/ 744854 w 2480310"/>
                  <a:gd name="connsiteY366" fmla="*/ 2379492 h 2483940"/>
                  <a:gd name="connsiteX367" fmla="*/ 715327 w 2480310"/>
                  <a:gd name="connsiteY367" fmla="*/ 2361394 h 2483940"/>
                  <a:gd name="connsiteX368" fmla="*/ 701992 w 2480310"/>
                  <a:gd name="connsiteY368" fmla="*/ 2349012 h 2483940"/>
                  <a:gd name="connsiteX369" fmla="*/ 754379 w 2480310"/>
                  <a:gd name="connsiteY369" fmla="*/ 2370919 h 2483940"/>
                  <a:gd name="connsiteX370" fmla="*/ 793432 w 2480310"/>
                  <a:gd name="connsiteY370" fmla="*/ 2381397 h 2483940"/>
                  <a:gd name="connsiteX371" fmla="*/ 765809 w 2480310"/>
                  <a:gd name="connsiteY371" fmla="*/ 2370919 h 2483940"/>
                  <a:gd name="connsiteX372" fmla="*/ 738187 w 2480310"/>
                  <a:gd name="connsiteY372" fmla="*/ 2359489 h 2483940"/>
                  <a:gd name="connsiteX373" fmla="*/ 711517 w 2480310"/>
                  <a:gd name="connsiteY373" fmla="*/ 2347107 h 2483940"/>
                  <a:gd name="connsiteX374" fmla="*/ 684847 w 2480310"/>
                  <a:gd name="connsiteY374" fmla="*/ 2333772 h 2483940"/>
                  <a:gd name="connsiteX375" fmla="*/ 749617 w 2480310"/>
                  <a:gd name="connsiteY375" fmla="*/ 2348059 h 2483940"/>
                  <a:gd name="connsiteX376" fmla="*/ 737760 w 2480310"/>
                  <a:gd name="connsiteY376" fmla="*/ 2341992 h 2483940"/>
                  <a:gd name="connsiteX377" fmla="*/ 659964 w 2480310"/>
                  <a:gd name="connsiteY377" fmla="*/ 2305684 h 2483940"/>
                  <a:gd name="connsiteX378" fmla="*/ 620937 w 2480310"/>
                  <a:gd name="connsiteY378" fmla="*/ 2281975 h 2483940"/>
                  <a:gd name="connsiteX379" fmla="*/ 618530 w 2480310"/>
                  <a:gd name="connsiteY379" fmla="*/ 2282456 h 2483940"/>
                  <a:gd name="connsiteX380" fmla="*/ 622935 w 2480310"/>
                  <a:gd name="connsiteY380" fmla="*/ 2291862 h 2483940"/>
                  <a:gd name="connsiteX381" fmla="*/ 662940 w 2480310"/>
                  <a:gd name="connsiteY381" fmla="*/ 2310912 h 2483940"/>
                  <a:gd name="connsiteX382" fmla="*/ 633412 w 2480310"/>
                  <a:gd name="connsiteY382" fmla="*/ 2299482 h 2483940"/>
                  <a:gd name="connsiteX383" fmla="*/ 596265 w 2480310"/>
                  <a:gd name="connsiteY383" fmla="*/ 2280432 h 2483940"/>
                  <a:gd name="connsiteX384" fmla="*/ 652462 w 2480310"/>
                  <a:gd name="connsiteY384" fmla="*/ 2314722 h 2483940"/>
                  <a:gd name="connsiteX385" fmla="*/ 601980 w 2480310"/>
                  <a:gd name="connsiteY385" fmla="*/ 2295672 h 2483940"/>
                  <a:gd name="connsiteX386" fmla="*/ 658177 w 2480310"/>
                  <a:gd name="connsiteY386" fmla="*/ 2322342 h 2483940"/>
                  <a:gd name="connsiteX387" fmla="*/ 684847 w 2480310"/>
                  <a:gd name="connsiteY387" fmla="*/ 2331867 h 2483940"/>
                  <a:gd name="connsiteX388" fmla="*/ 682325 w 2480310"/>
                  <a:gd name="connsiteY388" fmla="*/ 2333940 h 2483940"/>
                  <a:gd name="connsiteX389" fmla="*/ 683895 w 2480310"/>
                  <a:gd name="connsiteY389" fmla="*/ 2334725 h 2483940"/>
                  <a:gd name="connsiteX390" fmla="*/ 681037 w 2480310"/>
                  <a:gd name="connsiteY390" fmla="*/ 2334725 h 2483940"/>
                  <a:gd name="connsiteX391" fmla="*/ 680555 w 2480310"/>
                  <a:gd name="connsiteY391" fmla="*/ 2333760 h 2483940"/>
                  <a:gd name="connsiteX392" fmla="*/ 670679 w 2480310"/>
                  <a:gd name="connsiteY392" fmla="*/ 2331391 h 2483940"/>
                  <a:gd name="connsiteX393" fmla="*/ 645795 w 2480310"/>
                  <a:gd name="connsiteY393" fmla="*/ 2322342 h 2483940"/>
                  <a:gd name="connsiteX394" fmla="*/ 601980 w 2480310"/>
                  <a:gd name="connsiteY394" fmla="*/ 2297577 h 2483940"/>
                  <a:gd name="connsiteX395" fmla="*/ 568533 w 2480310"/>
                  <a:gd name="connsiteY395" fmla="*/ 2276766 h 2483940"/>
                  <a:gd name="connsiteX396" fmla="*/ 568642 w 2480310"/>
                  <a:gd name="connsiteY396" fmla="*/ 2275670 h 2483940"/>
                  <a:gd name="connsiteX397" fmla="*/ 547687 w 2480310"/>
                  <a:gd name="connsiteY397" fmla="*/ 2262335 h 2483940"/>
                  <a:gd name="connsiteX398" fmla="*/ 527685 w 2480310"/>
                  <a:gd name="connsiteY398" fmla="*/ 2249000 h 2483940"/>
                  <a:gd name="connsiteX399" fmla="*/ 488632 w 2480310"/>
                  <a:gd name="connsiteY399" fmla="*/ 2222330 h 2483940"/>
                  <a:gd name="connsiteX400" fmla="*/ 448627 w 2480310"/>
                  <a:gd name="connsiteY400" fmla="*/ 2190897 h 2483940"/>
                  <a:gd name="connsiteX401" fmla="*/ 403860 w 2480310"/>
                  <a:gd name="connsiteY401" fmla="*/ 2148987 h 2483940"/>
                  <a:gd name="connsiteX402" fmla="*/ 425767 w 2480310"/>
                  <a:gd name="connsiteY402" fmla="*/ 2161370 h 2483940"/>
                  <a:gd name="connsiteX403" fmla="*/ 395287 w 2480310"/>
                  <a:gd name="connsiteY403" fmla="*/ 2129937 h 2483940"/>
                  <a:gd name="connsiteX404" fmla="*/ 364807 w 2480310"/>
                  <a:gd name="connsiteY404" fmla="*/ 2109935 h 2483940"/>
                  <a:gd name="connsiteX405" fmla="*/ 317182 w 2480310"/>
                  <a:gd name="connsiteY405" fmla="*/ 2057547 h 2483940"/>
                  <a:gd name="connsiteX406" fmla="*/ 268605 w 2480310"/>
                  <a:gd name="connsiteY406" fmla="*/ 2002302 h 2483940"/>
                  <a:gd name="connsiteX407" fmla="*/ 246697 w 2480310"/>
                  <a:gd name="connsiteY407" fmla="*/ 1975632 h 2483940"/>
                  <a:gd name="connsiteX408" fmla="*/ 228600 w 2480310"/>
                  <a:gd name="connsiteY408" fmla="*/ 1949915 h 2483940"/>
                  <a:gd name="connsiteX409" fmla="*/ 214312 w 2480310"/>
                  <a:gd name="connsiteY409" fmla="*/ 1928007 h 2483940"/>
                  <a:gd name="connsiteX410" fmla="*/ 205740 w 2480310"/>
                  <a:gd name="connsiteY410" fmla="*/ 1909910 h 2483940"/>
                  <a:gd name="connsiteX411" fmla="*/ 221932 w 2480310"/>
                  <a:gd name="connsiteY411" fmla="*/ 1934675 h 2483940"/>
                  <a:gd name="connsiteX412" fmla="*/ 231457 w 2480310"/>
                  <a:gd name="connsiteY412" fmla="*/ 1945152 h 2483940"/>
                  <a:gd name="connsiteX413" fmla="*/ 252412 w 2480310"/>
                  <a:gd name="connsiteY413" fmla="*/ 1968012 h 2483940"/>
                  <a:gd name="connsiteX414" fmla="*/ 214312 w 2480310"/>
                  <a:gd name="connsiteY414" fmla="*/ 1915625 h 2483940"/>
                  <a:gd name="connsiteX415" fmla="*/ 212349 w 2480310"/>
                  <a:gd name="connsiteY415" fmla="*/ 1912516 h 2483940"/>
                  <a:gd name="connsiteX416" fmla="*/ 226695 w 2480310"/>
                  <a:gd name="connsiteY416" fmla="*/ 1932770 h 2483940"/>
                  <a:gd name="connsiteX417" fmla="*/ 261937 w 2480310"/>
                  <a:gd name="connsiteY417" fmla="*/ 1978490 h 2483940"/>
                  <a:gd name="connsiteX418" fmla="*/ 297180 w 2480310"/>
                  <a:gd name="connsiteY418" fmla="*/ 2022305 h 2483940"/>
                  <a:gd name="connsiteX419" fmla="*/ 328612 w 2480310"/>
                  <a:gd name="connsiteY419" fmla="*/ 2063262 h 2483940"/>
                  <a:gd name="connsiteX420" fmla="*/ 357187 w 2480310"/>
                  <a:gd name="connsiteY420" fmla="*/ 2089932 h 2483940"/>
                  <a:gd name="connsiteX421" fmla="*/ 373380 w 2480310"/>
                  <a:gd name="connsiteY421" fmla="*/ 2106125 h 2483940"/>
                  <a:gd name="connsiteX422" fmla="*/ 390525 w 2480310"/>
                  <a:gd name="connsiteY422" fmla="*/ 2121365 h 2483940"/>
                  <a:gd name="connsiteX423" fmla="*/ 421005 w 2480310"/>
                  <a:gd name="connsiteY423" fmla="*/ 2147082 h 2483940"/>
                  <a:gd name="connsiteX424" fmla="*/ 441007 w 2480310"/>
                  <a:gd name="connsiteY424" fmla="*/ 2158512 h 2483940"/>
                  <a:gd name="connsiteX425" fmla="*/ 382905 w 2480310"/>
                  <a:gd name="connsiteY425" fmla="*/ 2104220 h 2483940"/>
                  <a:gd name="connsiteX426" fmla="*/ 396002 w 2480310"/>
                  <a:gd name="connsiteY426" fmla="*/ 2112555 h 2483940"/>
                  <a:gd name="connsiteX427" fmla="*/ 396289 w 2480310"/>
                  <a:gd name="connsiteY427" fmla="*/ 2111451 h 2483940"/>
                  <a:gd name="connsiteX428" fmla="*/ 379003 w 2480310"/>
                  <a:gd name="connsiteY428" fmla="*/ 2095739 h 2483940"/>
                  <a:gd name="connsiteX429" fmla="*/ 371705 w 2480310"/>
                  <a:gd name="connsiteY429" fmla="*/ 2087710 h 2483940"/>
                  <a:gd name="connsiteX430" fmla="*/ 359360 w 2480310"/>
                  <a:gd name="connsiteY430" fmla="*/ 2078130 h 2483940"/>
                  <a:gd name="connsiteX431" fmla="*/ 264795 w 2480310"/>
                  <a:gd name="connsiteY431" fmla="*/ 1968965 h 2483940"/>
                  <a:gd name="connsiteX432" fmla="*/ 290581 w 2480310"/>
                  <a:gd name="connsiteY432" fmla="*/ 1996144 h 2483940"/>
                  <a:gd name="connsiteX433" fmla="*/ 281218 w 2480310"/>
                  <a:gd name="connsiteY433" fmla="*/ 1983623 h 2483940"/>
                  <a:gd name="connsiteX434" fmla="*/ 281107 w 2480310"/>
                  <a:gd name="connsiteY434" fmla="*/ 1983491 h 2483940"/>
                  <a:gd name="connsiteX435" fmla="*/ 260032 w 2480310"/>
                  <a:gd name="connsiteY435" fmla="*/ 1959440 h 2483940"/>
                  <a:gd name="connsiteX436" fmla="*/ 244197 w 2480310"/>
                  <a:gd name="connsiteY436" fmla="*/ 1937413 h 2483940"/>
                  <a:gd name="connsiteX437" fmla="*/ 242727 w 2480310"/>
                  <a:gd name="connsiteY437" fmla="*/ 1933343 h 2483940"/>
                  <a:gd name="connsiteX438" fmla="*/ 241892 w 2480310"/>
                  <a:gd name="connsiteY438" fmla="*/ 1931033 h 2483940"/>
                  <a:gd name="connsiteX439" fmla="*/ 230127 w 2480310"/>
                  <a:gd name="connsiteY439" fmla="*/ 1915301 h 2483940"/>
                  <a:gd name="connsiteX440" fmla="*/ 218354 w 2480310"/>
                  <a:gd name="connsiteY440" fmla="*/ 1895921 h 2483940"/>
                  <a:gd name="connsiteX441" fmla="*/ 219759 w 2480310"/>
                  <a:gd name="connsiteY441" fmla="*/ 1903525 h 2483940"/>
                  <a:gd name="connsiteX442" fmla="*/ 201246 w 2480310"/>
                  <a:gd name="connsiteY442" fmla="*/ 1889446 h 2483940"/>
                  <a:gd name="connsiteX443" fmla="*/ 196810 w 2480310"/>
                  <a:gd name="connsiteY443" fmla="*/ 1887914 h 2483940"/>
                  <a:gd name="connsiteX444" fmla="*/ 191452 w 2480310"/>
                  <a:gd name="connsiteY444" fmla="*/ 1879430 h 2483940"/>
                  <a:gd name="connsiteX445" fmla="*/ 170497 w 2480310"/>
                  <a:gd name="connsiteY445" fmla="*/ 1842282 h 2483940"/>
                  <a:gd name="connsiteX446" fmla="*/ 156210 w 2480310"/>
                  <a:gd name="connsiteY446" fmla="*/ 1818470 h 2483940"/>
                  <a:gd name="connsiteX447" fmla="*/ 138112 w 2480310"/>
                  <a:gd name="connsiteY447" fmla="*/ 1787037 h 2483940"/>
                  <a:gd name="connsiteX448" fmla="*/ 136207 w 2480310"/>
                  <a:gd name="connsiteY448" fmla="*/ 1767035 h 2483940"/>
                  <a:gd name="connsiteX449" fmla="*/ 121920 w 2480310"/>
                  <a:gd name="connsiteY449" fmla="*/ 1747032 h 2483940"/>
                  <a:gd name="connsiteX450" fmla="*/ 100012 w 2480310"/>
                  <a:gd name="connsiteY450" fmla="*/ 1704170 h 2483940"/>
                  <a:gd name="connsiteX451" fmla="*/ 76200 w 2480310"/>
                  <a:gd name="connsiteY451" fmla="*/ 1649877 h 2483940"/>
                  <a:gd name="connsiteX452" fmla="*/ 55245 w 2480310"/>
                  <a:gd name="connsiteY452" fmla="*/ 1596537 h 2483940"/>
                  <a:gd name="connsiteX453" fmla="*/ 54292 w 2480310"/>
                  <a:gd name="connsiteY453" fmla="*/ 1565105 h 2483940"/>
                  <a:gd name="connsiteX454" fmla="*/ 44767 w 2480310"/>
                  <a:gd name="connsiteY454" fmla="*/ 1551770 h 2483940"/>
                  <a:gd name="connsiteX455" fmla="*/ 34290 w 2480310"/>
                  <a:gd name="connsiteY455" fmla="*/ 1489857 h 2483940"/>
                  <a:gd name="connsiteX456" fmla="*/ 34290 w 2480310"/>
                  <a:gd name="connsiteY456" fmla="*/ 1482237 h 2483940"/>
                  <a:gd name="connsiteX457" fmla="*/ 17145 w 2480310"/>
                  <a:gd name="connsiteY457" fmla="*/ 1431755 h 2483940"/>
                  <a:gd name="connsiteX458" fmla="*/ 11430 w 2480310"/>
                  <a:gd name="connsiteY458" fmla="*/ 1393655 h 2483940"/>
                  <a:gd name="connsiteX459" fmla="*/ 6667 w 2480310"/>
                  <a:gd name="connsiteY459" fmla="*/ 1349840 h 2483940"/>
                  <a:gd name="connsiteX460" fmla="*/ 0 w 2480310"/>
                  <a:gd name="connsiteY460" fmla="*/ 1171722 h 2483940"/>
                  <a:gd name="connsiteX461" fmla="*/ 3810 w 2480310"/>
                  <a:gd name="connsiteY461" fmla="*/ 1218395 h 2483940"/>
                  <a:gd name="connsiteX462" fmla="*/ 6667 w 2480310"/>
                  <a:gd name="connsiteY462" fmla="*/ 1246970 h 2483940"/>
                  <a:gd name="connsiteX463" fmla="*/ 11430 w 2480310"/>
                  <a:gd name="connsiteY463" fmla="*/ 1253637 h 2483940"/>
                  <a:gd name="connsiteX464" fmla="*/ 9525 w 2480310"/>
                  <a:gd name="connsiteY464" fmla="*/ 1224110 h 2483940"/>
                  <a:gd name="connsiteX465" fmla="*/ 10477 w 2480310"/>
                  <a:gd name="connsiteY465" fmla="*/ 1186010 h 2483940"/>
                  <a:gd name="connsiteX466" fmla="*/ 10477 w 2480310"/>
                  <a:gd name="connsiteY466" fmla="*/ 1168865 h 2483940"/>
                  <a:gd name="connsiteX467" fmla="*/ 10477 w 2480310"/>
                  <a:gd name="connsiteY467" fmla="*/ 1155530 h 2483940"/>
                  <a:gd name="connsiteX468" fmla="*/ 6667 w 2480310"/>
                  <a:gd name="connsiteY468" fmla="*/ 1149815 h 2483940"/>
                  <a:gd name="connsiteX469" fmla="*/ 8572 w 2480310"/>
                  <a:gd name="connsiteY469" fmla="*/ 1113620 h 2483940"/>
                  <a:gd name="connsiteX470" fmla="*/ 12382 w 2480310"/>
                  <a:gd name="connsiteY470" fmla="*/ 1075520 h 2483940"/>
                  <a:gd name="connsiteX471" fmla="*/ 16192 w 2480310"/>
                  <a:gd name="connsiteY471" fmla="*/ 1037420 h 2483940"/>
                  <a:gd name="connsiteX472" fmla="*/ 21907 w 2480310"/>
                  <a:gd name="connsiteY472" fmla="*/ 1001225 h 2483940"/>
                  <a:gd name="connsiteX473" fmla="*/ 53340 w 2480310"/>
                  <a:gd name="connsiteY473" fmla="*/ 893592 h 2483940"/>
                  <a:gd name="connsiteX474" fmla="*/ 54292 w 2480310"/>
                  <a:gd name="connsiteY474" fmla="*/ 870732 h 2483940"/>
                  <a:gd name="connsiteX475" fmla="*/ 68580 w 2480310"/>
                  <a:gd name="connsiteY475" fmla="*/ 823107 h 2483940"/>
                  <a:gd name="connsiteX476" fmla="*/ 112395 w 2480310"/>
                  <a:gd name="connsiteY476" fmla="*/ 711665 h 2483940"/>
                  <a:gd name="connsiteX477" fmla="*/ 126682 w 2480310"/>
                  <a:gd name="connsiteY477" fmla="*/ 692615 h 2483940"/>
                  <a:gd name="connsiteX478" fmla="*/ 142875 w 2480310"/>
                  <a:gd name="connsiteY478" fmla="*/ 658325 h 2483940"/>
                  <a:gd name="connsiteX479" fmla="*/ 150495 w 2480310"/>
                  <a:gd name="connsiteY479" fmla="*/ 642132 h 2483940"/>
                  <a:gd name="connsiteX480" fmla="*/ 158115 w 2480310"/>
                  <a:gd name="connsiteY480" fmla="*/ 629750 h 2483940"/>
                  <a:gd name="connsiteX481" fmla="*/ 143827 w 2480310"/>
                  <a:gd name="connsiteY481" fmla="*/ 664992 h 2483940"/>
                  <a:gd name="connsiteX482" fmla="*/ 260032 w 2480310"/>
                  <a:gd name="connsiteY482" fmla="*/ 478302 h 2483940"/>
                  <a:gd name="connsiteX483" fmla="*/ 407670 w 2480310"/>
                  <a:gd name="connsiteY483" fmla="*/ 319235 h 2483940"/>
                  <a:gd name="connsiteX484" fmla="*/ 418147 w 2480310"/>
                  <a:gd name="connsiteY484" fmla="*/ 318282 h 2483940"/>
                  <a:gd name="connsiteX485" fmla="*/ 432435 w 2480310"/>
                  <a:gd name="connsiteY485" fmla="*/ 293517 h 2483940"/>
                  <a:gd name="connsiteX486" fmla="*/ 461962 w 2480310"/>
                  <a:gd name="connsiteY486" fmla="*/ 275420 h 2483940"/>
                  <a:gd name="connsiteX487" fmla="*/ 525780 w 2480310"/>
                  <a:gd name="connsiteY487" fmla="*/ 219222 h 2483940"/>
                  <a:gd name="connsiteX488" fmla="*/ 547687 w 2480310"/>
                  <a:gd name="connsiteY488" fmla="*/ 204935 h 2483940"/>
                  <a:gd name="connsiteX489" fmla="*/ 575310 w 2480310"/>
                  <a:gd name="connsiteY489" fmla="*/ 190647 h 2483940"/>
                  <a:gd name="connsiteX490" fmla="*/ 606742 w 2480310"/>
                  <a:gd name="connsiteY490" fmla="*/ 174455 h 2483940"/>
                  <a:gd name="connsiteX491" fmla="*/ 640080 w 2480310"/>
                  <a:gd name="connsiteY491" fmla="*/ 156357 h 2483940"/>
                  <a:gd name="connsiteX492" fmla="*/ 634365 w 2480310"/>
                  <a:gd name="connsiteY492" fmla="*/ 160167 h 2483940"/>
                  <a:gd name="connsiteX493" fmla="*/ 650557 w 2480310"/>
                  <a:gd name="connsiteY493" fmla="*/ 154452 h 2483940"/>
                  <a:gd name="connsiteX494" fmla="*/ 684847 w 2480310"/>
                  <a:gd name="connsiteY494" fmla="*/ 138260 h 2483940"/>
                  <a:gd name="connsiteX495" fmla="*/ 673417 w 2480310"/>
                  <a:gd name="connsiteY495" fmla="*/ 140165 h 2483940"/>
                  <a:gd name="connsiteX496" fmla="*/ 948690 w 2480310"/>
                  <a:gd name="connsiteY496" fmla="*/ 35390 h 2483940"/>
                  <a:gd name="connsiteX497" fmla="*/ 1093589 w 2480310"/>
                  <a:gd name="connsiteY497" fmla="*/ 11101 h 2483940"/>
                  <a:gd name="connsiteX498" fmla="*/ 1164907 w 2480310"/>
                  <a:gd name="connsiteY498" fmla="*/ 4910 h 2483940"/>
                  <a:gd name="connsiteX499" fmla="*/ 1173947 w 2480310"/>
                  <a:gd name="connsiteY499" fmla="*/ 5582 h 2483940"/>
                  <a:gd name="connsiteX500" fmla="*/ 1164063 w 2480310"/>
                  <a:gd name="connsiteY500" fmla="*/ 6261 h 2483940"/>
                  <a:gd name="connsiteX501" fmla="*/ 1239202 w 2480310"/>
                  <a:gd name="connsiteY501" fmla="*/ 1100 h 2483940"/>
                  <a:gd name="connsiteX502" fmla="*/ 1279207 w 2480310"/>
                  <a:gd name="connsiteY502" fmla="*/ 11577 h 2483940"/>
                  <a:gd name="connsiteX503" fmla="*/ 1185862 w 2480310"/>
                  <a:gd name="connsiteY503" fmla="*/ 13482 h 2483940"/>
                  <a:gd name="connsiteX504" fmla="*/ 1232535 w 2480310"/>
                  <a:gd name="connsiteY504" fmla="*/ 9672 h 2483940"/>
                  <a:gd name="connsiteX505" fmla="*/ 1203007 w 2480310"/>
                  <a:gd name="connsiteY505" fmla="*/ 6815 h 2483940"/>
                  <a:gd name="connsiteX506" fmla="*/ 1182529 w 2480310"/>
                  <a:gd name="connsiteY506" fmla="*/ 6219 h 2483940"/>
                  <a:gd name="connsiteX507" fmla="*/ 1173947 w 2480310"/>
                  <a:gd name="connsiteY507" fmla="*/ 5582 h 2483940"/>
                  <a:gd name="connsiteX508" fmla="*/ 1249680 w 2480310"/>
                  <a:gd name="connsiteY508" fmla="*/ 28 h 2483940"/>
                  <a:gd name="connsiteX509" fmla="*/ 1284922 w 2480310"/>
                  <a:gd name="connsiteY509" fmla="*/ 1100 h 2483940"/>
                  <a:gd name="connsiteX510" fmla="*/ 1240155 w 2480310"/>
                  <a:gd name="connsiteY510" fmla="*/ 1100 h 2483940"/>
                  <a:gd name="connsiteX511" fmla="*/ 1249680 w 2480310"/>
                  <a:gd name="connsiteY511" fmla="*/ 28 h 2483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</a:cxnLst>
                <a:rect l="l" t="t" r="r" b="b"/>
                <a:pathLst>
                  <a:path w="2480310" h="2483940">
                    <a:moveTo>
                      <a:pt x="1083945" y="2463312"/>
                    </a:moveTo>
                    <a:cubicBezTo>
                      <a:pt x="1091565" y="2464264"/>
                      <a:pt x="1105852" y="2465217"/>
                      <a:pt x="1110615" y="2466169"/>
                    </a:cubicBezTo>
                    <a:lnTo>
                      <a:pt x="1108710" y="2466169"/>
                    </a:lnTo>
                    <a:cubicBezTo>
                      <a:pt x="1101090" y="2465217"/>
                      <a:pt x="1093470" y="2464264"/>
                      <a:pt x="1083945" y="2463312"/>
                    </a:cubicBezTo>
                    <a:close/>
                    <a:moveTo>
                      <a:pt x="947931" y="2446896"/>
                    </a:moveTo>
                    <a:cubicBezTo>
                      <a:pt x="949762" y="2446584"/>
                      <a:pt x="960835" y="2448548"/>
                      <a:pt x="968692" y="2449977"/>
                    </a:cubicBezTo>
                    <a:cubicBezTo>
                      <a:pt x="962025" y="2449024"/>
                      <a:pt x="956310" y="2449024"/>
                      <a:pt x="949642" y="2448072"/>
                    </a:cubicBezTo>
                    <a:cubicBezTo>
                      <a:pt x="947737" y="2447358"/>
                      <a:pt x="947321" y="2447000"/>
                      <a:pt x="947931" y="2446896"/>
                    </a:cubicBezTo>
                    <a:close/>
                    <a:moveTo>
                      <a:pt x="1617344" y="2426165"/>
                    </a:moveTo>
                    <a:cubicBezTo>
                      <a:pt x="1597342" y="2429975"/>
                      <a:pt x="1569719" y="2435690"/>
                      <a:pt x="1555432" y="2441405"/>
                    </a:cubicBezTo>
                    <a:cubicBezTo>
                      <a:pt x="1565909" y="2436643"/>
                      <a:pt x="1609724" y="2423307"/>
                      <a:pt x="1617344" y="2426165"/>
                    </a:cubicBezTo>
                    <a:close/>
                    <a:moveTo>
                      <a:pt x="1641487" y="2384177"/>
                    </a:moveTo>
                    <a:lnTo>
                      <a:pt x="1603660" y="2398022"/>
                    </a:lnTo>
                    <a:lnTo>
                      <a:pt x="1514788" y="2420874"/>
                    </a:lnTo>
                    <a:lnTo>
                      <a:pt x="1510962" y="2423292"/>
                    </a:lnTo>
                    <a:cubicBezTo>
                      <a:pt x="1506497" y="2425152"/>
                      <a:pt x="1499711" y="2427355"/>
                      <a:pt x="1489709" y="2429974"/>
                    </a:cubicBezTo>
                    <a:cubicBezTo>
                      <a:pt x="1510664" y="2427117"/>
                      <a:pt x="1532572" y="2419497"/>
                      <a:pt x="1550669" y="2413782"/>
                    </a:cubicBezTo>
                    <a:cubicBezTo>
                      <a:pt x="1567814" y="2407114"/>
                      <a:pt x="1582102" y="2403304"/>
                      <a:pt x="1589722" y="2406162"/>
                    </a:cubicBezTo>
                    <a:cubicBezTo>
                      <a:pt x="1604962" y="2401399"/>
                      <a:pt x="1615439" y="2396637"/>
                      <a:pt x="1625917" y="2392827"/>
                    </a:cubicBezTo>
                    <a:close/>
                    <a:moveTo>
                      <a:pt x="822070" y="2377356"/>
                    </a:moveTo>
                    <a:lnTo>
                      <a:pt x="821412" y="2377706"/>
                    </a:lnTo>
                    <a:cubicBezTo>
                      <a:pt x="821531" y="2379968"/>
                      <a:pt x="824388" y="2383302"/>
                      <a:pt x="828674" y="2389017"/>
                    </a:cubicBezTo>
                    <a:cubicBezTo>
                      <a:pt x="851534" y="2393779"/>
                      <a:pt x="877252" y="2400447"/>
                      <a:pt x="904874" y="2405209"/>
                    </a:cubicBezTo>
                    <a:lnTo>
                      <a:pt x="912021" y="2406539"/>
                    </a:lnTo>
                    <a:close/>
                    <a:moveTo>
                      <a:pt x="559117" y="2270907"/>
                    </a:moveTo>
                    <a:lnTo>
                      <a:pt x="568533" y="2276766"/>
                    </a:lnTo>
                    <a:lnTo>
                      <a:pt x="568523" y="2276860"/>
                    </a:lnTo>
                    <a:cubicBezTo>
                      <a:pt x="566976" y="2276146"/>
                      <a:pt x="563880" y="2274241"/>
                      <a:pt x="559117" y="2270907"/>
                    </a:cubicBezTo>
                    <a:close/>
                    <a:moveTo>
                      <a:pt x="561166" y="2245663"/>
                    </a:moveTo>
                    <a:lnTo>
                      <a:pt x="581025" y="2260430"/>
                    </a:lnTo>
                    <a:lnTo>
                      <a:pt x="606157" y="2272996"/>
                    </a:lnTo>
                    <a:close/>
                    <a:moveTo>
                      <a:pt x="2125027" y="2079454"/>
                    </a:moveTo>
                    <a:cubicBezTo>
                      <a:pt x="2117883" y="2086122"/>
                      <a:pt x="2113418" y="2089634"/>
                      <a:pt x="2110635" y="2091226"/>
                    </a:cubicBezTo>
                    <a:lnTo>
                      <a:pt x="2107125" y="2091433"/>
                    </a:lnTo>
                    <a:lnTo>
                      <a:pt x="2103211" y="2095739"/>
                    </a:lnTo>
                    <a:cubicBezTo>
                      <a:pt x="2048053" y="2150897"/>
                      <a:pt x="1987635" y="2200795"/>
                      <a:pt x="1922773" y="2244615"/>
                    </a:cubicBezTo>
                    <a:lnTo>
                      <a:pt x="1901057" y="2257808"/>
                    </a:lnTo>
                    <a:lnTo>
                      <a:pt x="1882139" y="2278527"/>
                    </a:lnTo>
                    <a:lnTo>
                      <a:pt x="1905952" y="2261382"/>
                    </a:lnTo>
                    <a:cubicBezTo>
                      <a:pt x="1913572" y="2260429"/>
                      <a:pt x="1908809" y="2265192"/>
                      <a:pt x="1898332" y="2272812"/>
                    </a:cubicBezTo>
                    <a:cubicBezTo>
                      <a:pt x="1893569" y="2276622"/>
                      <a:pt x="1886902" y="2281384"/>
                      <a:pt x="1880234" y="2286147"/>
                    </a:cubicBezTo>
                    <a:cubicBezTo>
                      <a:pt x="1873567" y="2290909"/>
                      <a:pt x="1865947" y="2295672"/>
                      <a:pt x="1859279" y="2299482"/>
                    </a:cubicBezTo>
                    <a:cubicBezTo>
                      <a:pt x="1831657" y="2316627"/>
                      <a:pt x="1811654" y="2328057"/>
                      <a:pt x="1859279" y="2306149"/>
                    </a:cubicBezTo>
                    <a:cubicBezTo>
                      <a:pt x="1884044" y="2290909"/>
                      <a:pt x="1899284" y="2280432"/>
                      <a:pt x="1915477" y="2269002"/>
                    </a:cubicBezTo>
                    <a:cubicBezTo>
                      <a:pt x="1932622" y="2257572"/>
                      <a:pt x="1948814" y="2245189"/>
                      <a:pt x="1975484" y="2226139"/>
                    </a:cubicBezTo>
                    <a:lnTo>
                      <a:pt x="1973579" y="2232807"/>
                    </a:lnTo>
                    <a:cubicBezTo>
                      <a:pt x="1982152" y="2227092"/>
                      <a:pt x="1988819" y="2220424"/>
                      <a:pt x="1994534" y="2214709"/>
                    </a:cubicBezTo>
                    <a:cubicBezTo>
                      <a:pt x="2000249" y="2208994"/>
                      <a:pt x="2005964" y="2203279"/>
                      <a:pt x="2010727" y="2197564"/>
                    </a:cubicBezTo>
                    <a:cubicBezTo>
                      <a:pt x="2016442" y="2191849"/>
                      <a:pt x="2021204" y="2187087"/>
                      <a:pt x="2025967" y="2181372"/>
                    </a:cubicBezTo>
                    <a:cubicBezTo>
                      <a:pt x="2030729" y="2175657"/>
                      <a:pt x="2035492" y="2169942"/>
                      <a:pt x="2040254" y="2164227"/>
                    </a:cubicBezTo>
                    <a:cubicBezTo>
                      <a:pt x="2060257" y="2142319"/>
                      <a:pt x="2083117" y="2117554"/>
                      <a:pt x="2125027" y="2079454"/>
                    </a:cubicBezTo>
                    <a:close/>
                    <a:moveTo>
                      <a:pt x="261750" y="1957590"/>
                    </a:moveTo>
                    <a:lnTo>
                      <a:pt x="266700" y="1965155"/>
                    </a:lnTo>
                    <a:lnTo>
                      <a:pt x="267353" y="1965083"/>
                    </a:lnTo>
                    <a:close/>
                    <a:moveTo>
                      <a:pt x="194310" y="1887050"/>
                    </a:moveTo>
                    <a:lnTo>
                      <a:pt x="196810" y="1887914"/>
                    </a:lnTo>
                    <a:lnTo>
                      <a:pt x="212349" y="1912516"/>
                    </a:lnTo>
                    <a:close/>
                    <a:moveTo>
                      <a:pt x="146686" y="1768337"/>
                    </a:moveTo>
                    <a:lnTo>
                      <a:pt x="147637" y="1772750"/>
                    </a:lnTo>
                    <a:cubicBezTo>
                      <a:pt x="147637" y="1777512"/>
                      <a:pt x="145732" y="1780370"/>
                      <a:pt x="156210" y="1803230"/>
                    </a:cubicBezTo>
                    <a:cubicBezTo>
                      <a:pt x="166687" y="1820375"/>
                      <a:pt x="174307" y="1827042"/>
                      <a:pt x="182880" y="1838472"/>
                    </a:cubicBezTo>
                    <a:lnTo>
                      <a:pt x="187237" y="1844702"/>
                    </a:lnTo>
                    <a:lnTo>
                      <a:pt x="169058" y="1814778"/>
                    </a:lnTo>
                    <a:close/>
                    <a:moveTo>
                      <a:pt x="2396212" y="1621548"/>
                    </a:moveTo>
                    <a:lnTo>
                      <a:pt x="2379554" y="1667061"/>
                    </a:lnTo>
                    <a:lnTo>
                      <a:pt x="2379225" y="1670118"/>
                    </a:lnTo>
                    <a:cubicBezTo>
                      <a:pt x="2379821" y="1671785"/>
                      <a:pt x="2382678" y="1667975"/>
                      <a:pt x="2388869" y="1655592"/>
                    </a:cubicBezTo>
                    <a:close/>
                    <a:moveTo>
                      <a:pt x="26670" y="1472712"/>
                    </a:moveTo>
                    <a:cubicBezTo>
                      <a:pt x="28575" y="1476522"/>
                      <a:pt x="30480" y="1483189"/>
                      <a:pt x="33337" y="1491762"/>
                    </a:cubicBezTo>
                    <a:cubicBezTo>
                      <a:pt x="31432" y="1487952"/>
                      <a:pt x="28575" y="1478427"/>
                      <a:pt x="26670" y="1472712"/>
                    </a:cubicBezTo>
                    <a:close/>
                    <a:moveTo>
                      <a:pt x="25360" y="1468188"/>
                    </a:moveTo>
                    <a:cubicBezTo>
                      <a:pt x="25718" y="1468902"/>
                      <a:pt x="26194" y="1470331"/>
                      <a:pt x="26670" y="1471760"/>
                    </a:cubicBezTo>
                    <a:cubicBezTo>
                      <a:pt x="25717" y="1470807"/>
                      <a:pt x="25717" y="1469855"/>
                      <a:pt x="24765" y="1468902"/>
                    </a:cubicBezTo>
                    <a:cubicBezTo>
                      <a:pt x="24765" y="1467474"/>
                      <a:pt x="25003" y="1467474"/>
                      <a:pt x="25360" y="1468188"/>
                    </a:cubicBezTo>
                    <a:close/>
                    <a:moveTo>
                      <a:pt x="31432" y="1442232"/>
                    </a:moveTo>
                    <a:cubicBezTo>
                      <a:pt x="34290" y="1462235"/>
                      <a:pt x="38100" y="1474617"/>
                      <a:pt x="41910" y="1485095"/>
                    </a:cubicBezTo>
                    <a:cubicBezTo>
                      <a:pt x="45720" y="1495572"/>
                      <a:pt x="50482" y="1504145"/>
                      <a:pt x="54292" y="1517480"/>
                    </a:cubicBezTo>
                    <a:lnTo>
                      <a:pt x="52387" y="1515575"/>
                    </a:lnTo>
                    <a:cubicBezTo>
                      <a:pt x="58102" y="1538435"/>
                      <a:pt x="67627" y="1575582"/>
                      <a:pt x="80010" y="1609872"/>
                    </a:cubicBezTo>
                    <a:cubicBezTo>
                      <a:pt x="79057" y="1605110"/>
                      <a:pt x="77152" y="1601300"/>
                      <a:pt x="75247" y="1597490"/>
                    </a:cubicBezTo>
                    <a:cubicBezTo>
                      <a:pt x="76200" y="1609872"/>
                      <a:pt x="100965" y="1677500"/>
                      <a:pt x="85725" y="1648925"/>
                    </a:cubicBezTo>
                    <a:cubicBezTo>
                      <a:pt x="92392" y="1673690"/>
                      <a:pt x="99060" y="1686072"/>
                      <a:pt x="103822" y="1694645"/>
                    </a:cubicBezTo>
                    <a:cubicBezTo>
                      <a:pt x="108585" y="1703217"/>
                      <a:pt x="112395" y="1707980"/>
                      <a:pt x="118110" y="1714647"/>
                    </a:cubicBezTo>
                    <a:cubicBezTo>
                      <a:pt x="116205" y="1711790"/>
                      <a:pt x="115252" y="1708932"/>
                      <a:pt x="114300" y="1706075"/>
                    </a:cubicBezTo>
                    <a:cubicBezTo>
                      <a:pt x="118587" y="1716076"/>
                      <a:pt x="127695" y="1733579"/>
                      <a:pt x="132383" y="1739695"/>
                    </a:cubicBezTo>
                    <a:lnTo>
                      <a:pt x="133078" y="1740088"/>
                    </a:lnTo>
                    <a:lnTo>
                      <a:pt x="117718" y="1708203"/>
                    </a:lnTo>
                    <a:cubicBezTo>
                      <a:pt x="86871" y="1635271"/>
                      <a:pt x="62918" y="1558713"/>
                      <a:pt x="46677" y="1479346"/>
                    </a:cubicBezTo>
                    <a:lnTo>
                      <a:pt x="42483" y="1451864"/>
                    </a:lnTo>
                    <a:lnTo>
                      <a:pt x="40957" y="1447947"/>
                    </a:lnTo>
                    <a:cubicBezTo>
                      <a:pt x="50482" y="1491762"/>
                      <a:pt x="35242" y="1446042"/>
                      <a:pt x="31432" y="1442232"/>
                    </a:cubicBezTo>
                    <a:close/>
                    <a:moveTo>
                      <a:pt x="2480310" y="1233635"/>
                    </a:moveTo>
                    <a:cubicBezTo>
                      <a:pt x="2478404" y="1249827"/>
                      <a:pt x="2480310" y="1302215"/>
                      <a:pt x="2475547" y="1288880"/>
                    </a:cubicBezTo>
                    <a:cubicBezTo>
                      <a:pt x="2470785" y="1264115"/>
                      <a:pt x="2478404" y="1230777"/>
                      <a:pt x="2480310" y="1233635"/>
                    </a:cubicBezTo>
                    <a:close/>
                    <a:moveTo>
                      <a:pt x="40005" y="952647"/>
                    </a:moveTo>
                    <a:cubicBezTo>
                      <a:pt x="37147" y="965982"/>
                      <a:pt x="34290" y="977412"/>
                      <a:pt x="32385" y="989795"/>
                    </a:cubicBezTo>
                    <a:cubicBezTo>
                      <a:pt x="30480" y="1002177"/>
                      <a:pt x="29527" y="1014560"/>
                      <a:pt x="27622" y="1025990"/>
                    </a:cubicBezTo>
                    <a:cubicBezTo>
                      <a:pt x="23812" y="1049802"/>
                      <a:pt x="22860" y="1072662"/>
                      <a:pt x="20955" y="1095522"/>
                    </a:cubicBezTo>
                    <a:lnTo>
                      <a:pt x="20002" y="1112667"/>
                    </a:lnTo>
                    <a:lnTo>
                      <a:pt x="19050" y="1129812"/>
                    </a:lnTo>
                    <a:cubicBezTo>
                      <a:pt x="18097" y="1141242"/>
                      <a:pt x="18097" y="1152672"/>
                      <a:pt x="17145" y="1164102"/>
                    </a:cubicBezTo>
                    <a:cubicBezTo>
                      <a:pt x="16192" y="1187915"/>
                      <a:pt x="17145" y="1211727"/>
                      <a:pt x="15240" y="1236492"/>
                    </a:cubicBezTo>
                    <a:lnTo>
                      <a:pt x="20002" y="1219347"/>
                    </a:lnTo>
                    <a:cubicBezTo>
                      <a:pt x="15240" y="1231730"/>
                      <a:pt x="18097" y="1264115"/>
                      <a:pt x="20002" y="1296500"/>
                    </a:cubicBezTo>
                    <a:cubicBezTo>
                      <a:pt x="21907" y="1312692"/>
                      <a:pt x="23812" y="1328885"/>
                      <a:pt x="24765" y="1342220"/>
                    </a:cubicBezTo>
                    <a:cubicBezTo>
                      <a:pt x="25717" y="1348887"/>
                      <a:pt x="25717" y="1355555"/>
                      <a:pt x="25717" y="1360317"/>
                    </a:cubicBezTo>
                    <a:cubicBezTo>
                      <a:pt x="25717" y="1366032"/>
                      <a:pt x="25717" y="1369842"/>
                      <a:pt x="24765" y="1372700"/>
                    </a:cubicBezTo>
                    <a:cubicBezTo>
                      <a:pt x="25241" y="1362699"/>
                      <a:pt x="28337" y="1372700"/>
                      <a:pt x="31909" y="1384606"/>
                    </a:cubicBezTo>
                    <a:lnTo>
                      <a:pt x="32500" y="1386455"/>
                    </a:lnTo>
                    <a:lnTo>
                      <a:pt x="28202" y="1358291"/>
                    </a:lnTo>
                    <a:cubicBezTo>
                      <a:pt x="24040" y="1317305"/>
                      <a:pt x="21907" y="1275719"/>
                      <a:pt x="21907" y="1233635"/>
                    </a:cubicBezTo>
                    <a:cubicBezTo>
                      <a:pt x="21907" y="1191551"/>
                      <a:pt x="24040" y="1149965"/>
                      <a:pt x="28202" y="1108979"/>
                    </a:cubicBezTo>
                    <a:lnTo>
                      <a:pt x="44706" y="1000837"/>
                    </a:lnTo>
                    <a:lnTo>
                      <a:pt x="43696" y="999439"/>
                    </a:lnTo>
                    <a:cubicBezTo>
                      <a:pt x="41196" y="997653"/>
                      <a:pt x="37624" y="1004083"/>
                      <a:pt x="28575" y="1050755"/>
                    </a:cubicBezTo>
                    <a:cubicBezTo>
                      <a:pt x="35242" y="1020275"/>
                      <a:pt x="37147" y="1004082"/>
                      <a:pt x="37147" y="990747"/>
                    </a:cubicBezTo>
                    <a:cubicBezTo>
                      <a:pt x="38100" y="977412"/>
                      <a:pt x="37147" y="967887"/>
                      <a:pt x="40005" y="952647"/>
                    </a:cubicBezTo>
                    <a:close/>
                    <a:moveTo>
                      <a:pt x="195382" y="603199"/>
                    </a:moveTo>
                    <a:cubicBezTo>
                      <a:pt x="193358" y="604270"/>
                      <a:pt x="189548" y="608795"/>
                      <a:pt x="184785" y="615462"/>
                    </a:cubicBezTo>
                    <a:cubicBezTo>
                      <a:pt x="175260" y="629750"/>
                      <a:pt x="160972" y="651657"/>
                      <a:pt x="150495" y="672612"/>
                    </a:cubicBezTo>
                    <a:cubicBezTo>
                      <a:pt x="139065" y="698330"/>
                      <a:pt x="145732" y="700235"/>
                      <a:pt x="121920" y="739287"/>
                    </a:cubicBezTo>
                    <a:cubicBezTo>
                      <a:pt x="125730" y="726905"/>
                      <a:pt x="139065" y="701187"/>
                      <a:pt x="133350" y="706902"/>
                    </a:cubicBezTo>
                    <a:cubicBezTo>
                      <a:pt x="124777" y="731667"/>
                      <a:pt x="113347" y="755480"/>
                      <a:pt x="103822" y="781197"/>
                    </a:cubicBezTo>
                    <a:cubicBezTo>
                      <a:pt x="99060" y="794532"/>
                      <a:pt x="93345" y="806915"/>
                      <a:pt x="88582" y="819297"/>
                    </a:cubicBezTo>
                    <a:cubicBezTo>
                      <a:pt x="83820" y="831680"/>
                      <a:pt x="80010" y="844062"/>
                      <a:pt x="75247" y="856445"/>
                    </a:cubicBezTo>
                    <a:cubicBezTo>
                      <a:pt x="70485" y="868827"/>
                      <a:pt x="67627" y="881210"/>
                      <a:pt x="63817" y="892640"/>
                    </a:cubicBezTo>
                    <a:cubicBezTo>
                      <a:pt x="60007" y="904070"/>
                      <a:pt x="57150" y="915500"/>
                      <a:pt x="54292" y="926930"/>
                    </a:cubicBezTo>
                    <a:cubicBezTo>
                      <a:pt x="49530" y="948837"/>
                      <a:pt x="45720" y="969792"/>
                      <a:pt x="44767" y="985985"/>
                    </a:cubicBezTo>
                    <a:lnTo>
                      <a:pt x="54292" y="935502"/>
                    </a:lnTo>
                    <a:cubicBezTo>
                      <a:pt x="53816" y="941217"/>
                      <a:pt x="54649" y="943539"/>
                      <a:pt x="55870" y="944908"/>
                    </a:cubicBezTo>
                    <a:lnTo>
                      <a:pt x="57372" y="946330"/>
                    </a:lnTo>
                    <a:lnTo>
                      <a:pt x="76720" y="871082"/>
                    </a:lnTo>
                    <a:cubicBezTo>
                      <a:pt x="100468" y="794729"/>
                      <a:pt x="131520" y="721593"/>
                      <a:pt x="169058" y="652492"/>
                    </a:cubicBezTo>
                    <a:lnTo>
                      <a:pt x="195295" y="609304"/>
                    </a:lnTo>
                    <a:close/>
                    <a:moveTo>
                      <a:pt x="310236" y="447193"/>
                    </a:moveTo>
                    <a:lnTo>
                      <a:pt x="297180" y="457347"/>
                    </a:lnTo>
                    <a:cubicBezTo>
                      <a:pt x="291465" y="463062"/>
                      <a:pt x="283845" y="470682"/>
                      <a:pt x="276225" y="478302"/>
                    </a:cubicBezTo>
                    <a:cubicBezTo>
                      <a:pt x="269557" y="485922"/>
                      <a:pt x="260985" y="494495"/>
                      <a:pt x="253365" y="504020"/>
                    </a:cubicBezTo>
                    <a:cubicBezTo>
                      <a:pt x="245745" y="513545"/>
                      <a:pt x="238125" y="523070"/>
                      <a:pt x="231457" y="531642"/>
                    </a:cubicBezTo>
                    <a:cubicBezTo>
                      <a:pt x="222885" y="547835"/>
                      <a:pt x="215265" y="564980"/>
                      <a:pt x="207645" y="582125"/>
                    </a:cubicBezTo>
                    <a:lnTo>
                      <a:pt x="200977" y="589745"/>
                    </a:lnTo>
                    <a:cubicBezTo>
                      <a:pt x="194786" y="601651"/>
                      <a:pt x="200501" y="596412"/>
                      <a:pt x="204192" y="593555"/>
                    </a:cubicBezTo>
                    <a:lnTo>
                      <a:pt x="204874" y="593537"/>
                    </a:lnTo>
                    <a:lnTo>
                      <a:pt x="230058" y="552083"/>
                    </a:lnTo>
                    <a:lnTo>
                      <a:pt x="227647" y="551644"/>
                    </a:lnTo>
                    <a:cubicBezTo>
                      <a:pt x="224790" y="552597"/>
                      <a:pt x="223837" y="551644"/>
                      <a:pt x="241935" y="527832"/>
                    </a:cubicBezTo>
                    <a:lnTo>
                      <a:pt x="241935" y="536178"/>
                    </a:lnTo>
                    <a:lnTo>
                      <a:pt x="300313" y="458111"/>
                    </a:lnTo>
                    <a:close/>
                    <a:moveTo>
                      <a:pt x="423862" y="316377"/>
                    </a:moveTo>
                    <a:cubicBezTo>
                      <a:pt x="415290" y="323997"/>
                      <a:pt x="407670" y="332570"/>
                      <a:pt x="399097" y="340190"/>
                    </a:cubicBezTo>
                    <a:lnTo>
                      <a:pt x="374332" y="364002"/>
                    </a:lnTo>
                    <a:cubicBezTo>
                      <a:pt x="376237" y="359240"/>
                      <a:pt x="412432" y="322092"/>
                      <a:pt x="378142" y="349715"/>
                    </a:cubicBezTo>
                    <a:cubicBezTo>
                      <a:pt x="363855" y="363050"/>
                      <a:pt x="358140" y="371622"/>
                      <a:pt x="355282" y="377337"/>
                    </a:cubicBezTo>
                    <a:cubicBezTo>
                      <a:pt x="352425" y="382100"/>
                      <a:pt x="352425" y="384957"/>
                      <a:pt x="352425" y="388767"/>
                    </a:cubicBezTo>
                    <a:cubicBezTo>
                      <a:pt x="352425" y="391625"/>
                      <a:pt x="351472" y="396387"/>
                      <a:pt x="345757" y="404007"/>
                    </a:cubicBezTo>
                    <a:cubicBezTo>
                      <a:pt x="342900" y="407817"/>
                      <a:pt x="339328" y="412818"/>
                      <a:pt x="334328" y="419366"/>
                    </a:cubicBezTo>
                    <a:lnTo>
                      <a:pt x="324326" y="431690"/>
                    </a:lnTo>
                    <a:lnTo>
                      <a:pt x="378909" y="371634"/>
                    </a:lnTo>
                    <a:lnTo>
                      <a:pt x="379214" y="369360"/>
                    </a:lnTo>
                    <a:cubicBezTo>
                      <a:pt x="381953" y="365193"/>
                      <a:pt x="386715" y="359716"/>
                      <a:pt x="392430" y="353525"/>
                    </a:cubicBezTo>
                    <a:cubicBezTo>
                      <a:pt x="403860" y="341142"/>
                      <a:pt x="417195" y="326855"/>
                      <a:pt x="423862" y="316377"/>
                    </a:cubicBezTo>
                    <a:close/>
                    <a:moveTo>
                      <a:pt x="681037" y="132545"/>
                    </a:moveTo>
                    <a:lnTo>
                      <a:pt x="669609" y="142069"/>
                    </a:lnTo>
                    <a:lnTo>
                      <a:pt x="673417" y="141117"/>
                    </a:lnTo>
                    <a:cubicBezTo>
                      <a:pt x="671512" y="142069"/>
                      <a:pt x="669607" y="143974"/>
                      <a:pt x="666750" y="144927"/>
                    </a:cubicBezTo>
                    <a:lnTo>
                      <a:pt x="669606" y="142070"/>
                    </a:lnTo>
                    <a:lnTo>
                      <a:pt x="666035" y="142308"/>
                    </a:lnTo>
                    <a:cubicBezTo>
                      <a:pt x="667226" y="141118"/>
                      <a:pt x="671512" y="138260"/>
                      <a:pt x="681037" y="132545"/>
                    </a:cubicBezTo>
                    <a:close/>
                    <a:moveTo>
                      <a:pt x="1563171" y="55035"/>
                    </a:moveTo>
                    <a:cubicBezTo>
                      <a:pt x="1557813" y="53963"/>
                      <a:pt x="1557337" y="54916"/>
                      <a:pt x="1564957" y="59202"/>
                    </a:cubicBezTo>
                    <a:lnTo>
                      <a:pt x="1557542" y="57283"/>
                    </a:lnTo>
                    <a:lnTo>
                      <a:pt x="1666237" y="90604"/>
                    </a:lnTo>
                    <a:lnTo>
                      <a:pt x="1715320" y="112183"/>
                    </a:lnTo>
                    <a:lnTo>
                      <a:pt x="1714500" y="111589"/>
                    </a:lnTo>
                    <a:cubicBezTo>
                      <a:pt x="1703070" y="104922"/>
                      <a:pt x="1683067" y="95397"/>
                      <a:pt x="1659255" y="84919"/>
                    </a:cubicBezTo>
                    <a:cubicBezTo>
                      <a:pt x="1652587" y="83967"/>
                      <a:pt x="1641157" y="80157"/>
                      <a:pt x="1628775" y="76347"/>
                    </a:cubicBezTo>
                    <a:cubicBezTo>
                      <a:pt x="1616392" y="71584"/>
                      <a:pt x="1603057" y="66822"/>
                      <a:pt x="1590675" y="63012"/>
                    </a:cubicBezTo>
                    <a:cubicBezTo>
                      <a:pt x="1578769" y="59202"/>
                      <a:pt x="1568529" y="56106"/>
                      <a:pt x="1563171" y="55035"/>
                    </a:cubicBezTo>
                    <a:close/>
                    <a:moveTo>
                      <a:pt x="1439551" y="32509"/>
                    </a:moveTo>
                    <a:lnTo>
                      <a:pt x="1530415" y="48967"/>
                    </a:lnTo>
                    <a:lnTo>
                      <a:pt x="1532077" y="49476"/>
                    </a:lnTo>
                    <a:lnTo>
                      <a:pt x="1534596" y="48367"/>
                    </a:lnTo>
                    <a:cubicBezTo>
                      <a:pt x="1534001" y="47296"/>
                      <a:pt x="1530667" y="45391"/>
                      <a:pt x="1521142" y="42057"/>
                    </a:cubicBezTo>
                    <a:cubicBezTo>
                      <a:pt x="1504950" y="38247"/>
                      <a:pt x="1493520" y="35389"/>
                      <a:pt x="1483995" y="34437"/>
                    </a:cubicBezTo>
                    <a:cubicBezTo>
                      <a:pt x="1474470" y="32532"/>
                      <a:pt x="1466850" y="32532"/>
                      <a:pt x="1460182" y="32532"/>
                    </a:cubicBezTo>
                    <a:cubicBezTo>
                      <a:pt x="1453515" y="32532"/>
                      <a:pt x="1446847" y="32532"/>
                      <a:pt x="1440180" y="32532"/>
                    </a:cubicBezTo>
                    <a:close/>
                    <a:moveTo>
                      <a:pt x="1390072" y="23547"/>
                    </a:moveTo>
                    <a:lnTo>
                      <a:pt x="1413055" y="27710"/>
                    </a:lnTo>
                    <a:lnTo>
                      <a:pt x="1413034" y="27650"/>
                    </a:lnTo>
                    <a:cubicBezTo>
                      <a:pt x="1411962" y="26996"/>
                      <a:pt x="1409819" y="26311"/>
                      <a:pt x="1405622" y="25552"/>
                    </a:cubicBezTo>
                    <a:close/>
                    <a:moveTo>
                      <a:pt x="1385887" y="23007"/>
                    </a:moveTo>
                    <a:lnTo>
                      <a:pt x="1385311" y="23055"/>
                    </a:lnTo>
                    <a:lnTo>
                      <a:pt x="1387079" y="23161"/>
                    </a:lnTo>
                    <a:close/>
                    <a:moveTo>
                      <a:pt x="1334810" y="17530"/>
                    </a:moveTo>
                    <a:cubicBezTo>
                      <a:pt x="1329452" y="17292"/>
                      <a:pt x="1326356" y="17768"/>
                      <a:pt x="1323022" y="18244"/>
                    </a:cubicBezTo>
                    <a:lnTo>
                      <a:pt x="1314170" y="18803"/>
                    </a:lnTo>
                    <a:lnTo>
                      <a:pt x="1358223" y="21436"/>
                    </a:lnTo>
                    <a:lnTo>
                      <a:pt x="1360170" y="21102"/>
                    </a:lnTo>
                    <a:cubicBezTo>
                      <a:pt x="1347788" y="18721"/>
                      <a:pt x="1340168" y="17768"/>
                      <a:pt x="1334810" y="17530"/>
                    </a:cubicBezTo>
                    <a:close/>
                    <a:moveTo>
                      <a:pt x="1164063" y="6261"/>
                    </a:moveTo>
                    <a:lnTo>
                      <a:pt x="1160145" y="12530"/>
                    </a:lnTo>
                    <a:cubicBezTo>
                      <a:pt x="1137285" y="12530"/>
                      <a:pt x="1114425" y="13482"/>
                      <a:pt x="1091565" y="17292"/>
                    </a:cubicBezTo>
                    <a:cubicBezTo>
                      <a:pt x="1080135" y="19197"/>
                      <a:pt x="1068705" y="21102"/>
                      <a:pt x="1057275" y="23007"/>
                    </a:cubicBezTo>
                    <a:cubicBezTo>
                      <a:pt x="1045845" y="24912"/>
                      <a:pt x="1034415" y="27770"/>
                      <a:pt x="1022985" y="30627"/>
                    </a:cubicBezTo>
                    <a:cubicBezTo>
                      <a:pt x="1011555" y="33485"/>
                      <a:pt x="1000125" y="35390"/>
                      <a:pt x="988695" y="38247"/>
                    </a:cubicBezTo>
                    <a:cubicBezTo>
                      <a:pt x="977265" y="41105"/>
                      <a:pt x="965835" y="43962"/>
                      <a:pt x="954405" y="46820"/>
                    </a:cubicBezTo>
                    <a:lnTo>
                      <a:pt x="937260" y="50630"/>
                    </a:lnTo>
                    <a:lnTo>
                      <a:pt x="920115" y="55392"/>
                    </a:lnTo>
                    <a:cubicBezTo>
                      <a:pt x="908685" y="58250"/>
                      <a:pt x="896302" y="61107"/>
                      <a:pt x="884872" y="63012"/>
                    </a:cubicBezTo>
                    <a:lnTo>
                      <a:pt x="883920" y="55392"/>
                    </a:lnTo>
                    <a:cubicBezTo>
                      <a:pt x="841057" y="67775"/>
                      <a:pt x="835342" y="73490"/>
                      <a:pt x="827722" y="78252"/>
                    </a:cubicBezTo>
                    <a:cubicBezTo>
                      <a:pt x="820102" y="83015"/>
                      <a:pt x="811530" y="89682"/>
                      <a:pt x="763905" y="107780"/>
                    </a:cubicBezTo>
                    <a:cubicBezTo>
                      <a:pt x="782955" y="99207"/>
                      <a:pt x="777240" y="99207"/>
                      <a:pt x="763905" y="103017"/>
                    </a:cubicBezTo>
                    <a:cubicBezTo>
                      <a:pt x="750570" y="107780"/>
                      <a:pt x="729615" y="115400"/>
                      <a:pt x="716280" y="121115"/>
                    </a:cubicBezTo>
                    <a:cubicBezTo>
                      <a:pt x="706755" y="126830"/>
                      <a:pt x="693420" y="136355"/>
                      <a:pt x="677227" y="145880"/>
                    </a:cubicBezTo>
                    <a:cubicBezTo>
                      <a:pt x="668655" y="150642"/>
                      <a:pt x="660082" y="155405"/>
                      <a:pt x="651510" y="161120"/>
                    </a:cubicBezTo>
                    <a:cubicBezTo>
                      <a:pt x="642937" y="166835"/>
                      <a:pt x="634365" y="172550"/>
                      <a:pt x="624840" y="178265"/>
                    </a:cubicBezTo>
                    <a:cubicBezTo>
                      <a:pt x="605790" y="189695"/>
                      <a:pt x="587692" y="202077"/>
                      <a:pt x="571500" y="212555"/>
                    </a:cubicBezTo>
                    <a:cubicBezTo>
                      <a:pt x="555307" y="223032"/>
                      <a:pt x="541020" y="232557"/>
                      <a:pt x="530542" y="239225"/>
                    </a:cubicBezTo>
                    <a:cubicBezTo>
                      <a:pt x="536257" y="234462"/>
                      <a:pt x="543877" y="228747"/>
                      <a:pt x="551497" y="223032"/>
                    </a:cubicBezTo>
                    <a:cubicBezTo>
                      <a:pt x="559117" y="217317"/>
                      <a:pt x="567690" y="212555"/>
                      <a:pt x="575310" y="206840"/>
                    </a:cubicBezTo>
                    <a:cubicBezTo>
                      <a:pt x="590550" y="196362"/>
                      <a:pt x="604837" y="185885"/>
                      <a:pt x="611505" y="180170"/>
                    </a:cubicBezTo>
                    <a:cubicBezTo>
                      <a:pt x="601980" y="185885"/>
                      <a:pt x="591502" y="193505"/>
                      <a:pt x="579120" y="201125"/>
                    </a:cubicBezTo>
                    <a:cubicBezTo>
                      <a:pt x="566737" y="208745"/>
                      <a:pt x="554355" y="216365"/>
                      <a:pt x="541972" y="224937"/>
                    </a:cubicBezTo>
                    <a:cubicBezTo>
                      <a:pt x="529590" y="233510"/>
                      <a:pt x="518160" y="242082"/>
                      <a:pt x="507682" y="249702"/>
                    </a:cubicBezTo>
                    <a:cubicBezTo>
                      <a:pt x="498157" y="257322"/>
                      <a:pt x="489585" y="264942"/>
                      <a:pt x="483870" y="271610"/>
                    </a:cubicBezTo>
                    <a:lnTo>
                      <a:pt x="487680" y="269705"/>
                    </a:lnTo>
                    <a:cubicBezTo>
                      <a:pt x="445532" y="308995"/>
                      <a:pt x="424279" y="324176"/>
                      <a:pt x="401821" y="348598"/>
                    </a:cubicBezTo>
                    <a:lnTo>
                      <a:pt x="394626" y="357331"/>
                    </a:lnTo>
                    <a:lnTo>
                      <a:pt x="465583" y="292841"/>
                    </a:lnTo>
                    <a:cubicBezTo>
                      <a:pt x="676332" y="118915"/>
                      <a:pt x="946518" y="14435"/>
                      <a:pt x="1241107" y="14435"/>
                    </a:cubicBezTo>
                    <a:lnTo>
                      <a:pt x="1288033" y="17240"/>
                    </a:lnTo>
                    <a:lnTo>
                      <a:pt x="1280160" y="16339"/>
                    </a:lnTo>
                    <a:cubicBezTo>
                      <a:pt x="1286827" y="15387"/>
                      <a:pt x="1295400" y="15387"/>
                      <a:pt x="1303972" y="14434"/>
                    </a:cubicBezTo>
                    <a:cubicBezTo>
                      <a:pt x="1313497" y="13482"/>
                      <a:pt x="1323022" y="13482"/>
                      <a:pt x="1331595" y="13482"/>
                    </a:cubicBezTo>
                    <a:cubicBezTo>
                      <a:pt x="1349692" y="13482"/>
                      <a:pt x="1363027" y="12529"/>
                      <a:pt x="1362075" y="9672"/>
                    </a:cubicBezTo>
                    <a:lnTo>
                      <a:pt x="1364932" y="11577"/>
                    </a:lnTo>
                    <a:lnTo>
                      <a:pt x="1421130" y="17292"/>
                    </a:lnTo>
                    <a:cubicBezTo>
                      <a:pt x="1406842" y="16339"/>
                      <a:pt x="1411605" y="17292"/>
                      <a:pt x="1404937" y="17292"/>
                    </a:cubicBezTo>
                    <a:cubicBezTo>
                      <a:pt x="1412557" y="19197"/>
                      <a:pt x="1421130" y="20149"/>
                      <a:pt x="1428750" y="21102"/>
                    </a:cubicBezTo>
                    <a:cubicBezTo>
                      <a:pt x="1436370" y="23007"/>
                      <a:pt x="1443990" y="23959"/>
                      <a:pt x="1451610" y="24912"/>
                    </a:cubicBezTo>
                    <a:cubicBezTo>
                      <a:pt x="1466850" y="27769"/>
                      <a:pt x="1482090" y="28722"/>
                      <a:pt x="1496377" y="30627"/>
                    </a:cubicBezTo>
                    <a:cubicBezTo>
                      <a:pt x="1510665" y="32532"/>
                      <a:pt x="1524952" y="35389"/>
                      <a:pt x="1539240" y="38247"/>
                    </a:cubicBezTo>
                    <a:cubicBezTo>
                      <a:pt x="1553527" y="41104"/>
                      <a:pt x="1566862" y="46819"/>
                      <a:pt x="1580197" y="52534"/>
                    </a:cubicBezTo>
                    <a:lnTo>
                      <a:pt x="1573530" y="53487"/>
                    </a:lnTo>
                    <a:cubicBezTo>
                      <a:pt x="1584960" y="56344"/>
                      <a:pt x="1595437" y="60154"/>
                      <a:pt x="1605915" y="63012"/>
                    </a:cubicBezTo>
                    <a:cubicBezTo>
                      <a:pt x="1615440" y="66822"/>
                      <a:pt x="1625917" y="69679"/>
                      <a:pt x="1635442" y="73489"/>
                    </a:cubicBezTo>
                    <a:cubicBezTo>
                      <a:pt x="1644967" y="76347"/>
                      <a:pt x="1655445" y="80157"/>
                      <a:pt x="1665922" y="83014"/>
                    </a:cubicBezTo>
                    <a:cubicBezTo>
                      <a:pt x="1676400" y="85872"/>
                      <a:pt x="1687830" y="89682"/>
                      <a:pt x="1699260" y="93492"/>
                    </a:cubicBezTo>
                    <a:cubicBezTo>
                      <a:pt x="1707832" y="100159"/>
                      <a:pt x="1716405" y="105874"/>
                      <a:pt x="1724025" y="112542"/>
                    </a:cubicBezTo>
                    <a:lnTo>
                      <a:pt x="1765935" y="127782"/>
                    </a:lnTo>
                    <a:cubicBezTo>
                      <a:pt x="1780222" y="132544"/>
                      <a:pt x="1793557" y="139212"/>
                      <a:pt x="1806892" y="144927"/>
                    </a:cubicBezTo>
                    <a:cubicBezTo>
                      <a:pt x="1788795" y="136355"/>
                      <a:pt x="1768554" y="128973"/>
                      <a:pt x="1752719" y="124567"/>
                    </a:cubicBezTo>
                    <a:lnTo>
                      <a:pt x="1734930" y="120804"/>
                    </a:lnTo>
                    <a:lnTo>
                      <a:pt x="1794814" y="147132"/>
                    </a:lnTo>
                    <a:lnTo>
                      <a:pt x="1874332" y="195711"/>
                    </a:lnTo>
                    <a:lnTo>
                      <a:pt x="1874519" y="195409"/>
                    </a:lnTo>
                    <a:cubicBezTo>
                      <a:pt x="1846897" y="178264"/>
                      <a:pt x="1820227" y="160167"/>
                      <a:pt x="1791652" y="144927"/>
                    </a:cubicBezTo>
                    <a:cubicBezTo>
                      <a:pt x="1803082" y="148737"/>
                      <a:pt x="1812607" y="152547"/>
                      <a:pt x="1824037" y="156357"/>
                    </a:cubicBezTo>
                    <a:cubicBezTo>
                      <a:pt x="1833562" y="160167"/>
                      <a:pt x="1841182" y="163977"/>
                      <a:pt x="1847849" y="167787"/>
                    </a:cubicBezTo>
                    <a:cubicBezTo>
                      <a:pt x="1861184" y="175407"/>
                      <a:pt x="1873567" y="183027"/>
                      <a:pt x="1884997" y="191599"/>
                    </a:cubicBezTo>
                    <a:cubicBezTo>
                      <a:pt x="1896427" y="200172"/>
                      <a:pt x="1908809" y="209697"/>
                      <a:pt x="1925002" y="221127"/>
                    </a:cubicBezTo>
                    <a:cubicBezTo>
                      <a:pt x="1932622" y="227794"/>
                      <a:pt x="1941194" y="234462"/>
                      <a:pt x="1951672" y="241129"/>
                    </a:cubicBezTo>
                    <a:cubicBezTo>
                      <a:pt x="1961197" y="247797"/>
                      <a:pt x="1973579" y="255417"/>
                      <a:pt x="1985962" y="264942"/>
                    </a:cubicBezTo>
                    <a:lnTo>
                      <a:pt x="1959214" y="248632"/>
                    </a:lnTo>
                    <a:lnTo>
                      <a:pt x="2018315" y="295236"/>
                    </a:lnTo>
                    <a:lnTo>
                      <a:pt x="2016442" y="293517"/>
                    </a:lnTo>
                    <a:lnTo>
                      <a:pt x="2023998" y="299717"/>
                    </a:lnTo>
                    <a:lnTo>
                      <a:pt x="2036213" y="309349"/>
                    </a:lnTo>
                    <a:lnTo>
                      <a:pt x="2039218" y="312205"/>
                    </a:lnTo>
                    <a:lnTo>
                      <a:pt x="2053589" y="323997"/>
                    </a:lnTo>
                    <a:lnTo>
                      <a:pt x="2060046" y="332003"/>
                    </a:lnTo>
                    <a:lnTo>
                      <a:pt x="2119054" y="388093"/>
                    </a:lnTo>
                    <a:lnTo>
                      <a:pt x="2095500" y="363050"/>
                    </a:lnTo>
                    <a:cubicBezTo>
                      <a:pt x="2121217" y="385910"/>
                      <a:pt x="2146935" y="410675"/>
                      <a:pt x="2170747" y="436392"/>
                    </a:cubicBezTo>
                    <a:cubicBezTo>
                      <a:pt x="2177415" y="447822"/>
                      <a:pt x="2174557" y="448775"/>
                      <a:pt x="2166937" y="442107"/>
                    </a:cubicBezTo>
                    <a:lnTo>
                      <a:pt x="2160015" y="435999"/>
                    </a:lnTo>
                    <a:lnTo>
                      <a:pt x="2196738" y="479965"/>
                    </a:lnTo>
                    <a:lnTo>
                      <a:pt x="2207894" y="487827"/>
                    </a:lnTo>
                    <a:lnTo>
                      <a:pt x="2226038" y="515042"/>
                    </a:lnTo>
                    <a:lnTo>
                      <a:pt x="2226802" y="515958"/>
                    </a:lnTo>
                    <a:lnTo>
                      <a:pt x="2229657" y="520472"/>
                    </a:lnTo>
                    <a:lnTo>
                      <a:pt x="2242184" y="539262"/>
                    </a:lnTo>
                    <a:lnTo>
                      <a:pt x="2236412" y="531152"/>
                    </a:lnTo>
                    <a:lnTo>
                      <a:pt x="2313156" y="652492"/>
                    </a:lnTo>
                    <a:lnTo>
                      <a:pt x="2348783" y="726448"/>
                    </a:lnTo>
                    <a:lnTo>
                      <a:pt x="2348865" y="724999"/>
                    </a:lnTo>
                    <a:lnTo>
                      <a:pt x="2350373" y="729749"/>
                    </a:lnTo>
                    <a:lnTo>
                      <a:pt x="2364496" y="759067"/>
                    </a:lnTo>
                    <a:lnTo>
                      <a:pt x="2365652" y="762226"/>
                    </a:lnTo>
                    <a:lnTo>
                      <a:pt x="2366962" y="763099"/>
                    </a:lnTo>
                    <a:cubicBezTo>
                      <a:pt x="2371963" y="776434"/>
                      <a:pt x="2376011" y="788221"/>
                      <a:pt x="2379255" y="798654"/>
                    </a:cubicBezTo>
                    <a:lnTo>
                      <a:pt x="2380042" y="801541"/>
                    </a:lnTo>
                    <a:lnTo>
                      <a:pt x="2405494" y="871082"/>
                    </a:lnTo>
                    <a:cubicBezTo>
                      <a:pt x="2441117" y="985613"/>
                      <a:pt x="2460307" y="1107383"/>
                      <a:pt x="2460307" y="1233635"/>
                    </a:cubicBezTo>
                    <a:cubicBezTo>
                      <a:pt x="2460307" y="1275719"/>
                      <a:pt x="2458175" y="1317305"/>
                      <a:pt x="2454012" y="1358291"/>
                    </a:cubicBezTo>
                    <a:lnTo>
                      <a:pt x="2442900" y="1431105"/>
                    </a:lnTo>
                    <a:lnTo>
                      <a:pt x="2446019" y="1418419"/>
                    </a:lnTo>
                    <a:cubicBezTo>
                      <a:pt x="2443162" y="1437469"/>
                      <a:pt x="2442209" y="1447947"/>
                      <a:pt x="2444114" y="1454614"/>
                    </a:cubicBezTo>
                    <a:lnTo>
                      <a:pt x="2446972" y="1443184"/>
                    </a:lnTo>
                    <a:cubicBezTo>
                      <a:pt x="2450782" y="1427944"/>
                      <a:pt x="2437447" y="1487952"/>
                      <a:pt x="2443162" y="1483189"/>
                    </a:cubicBezTo>
                    <a:cubicBezTo>
                      <a:pt x="2446019" y="1467949"/>
                      <a:pt x="2448877" y="1453662"/>
                      <a:pt x="2450782" y="1441279"/>
                    </a:cubicBezTo>
                    <a:cubicBezTo>
                      <a:pt x="2452687" y="1428897"/>
                      <a:pt x="2454592" y="1417467"/>
                      <a:pt x="2454592" y="1406989"/>
                    </a:cubicBezTo>
                    <a:cubicBezTo>
                      <a:pt x="2455544" y="1386987"/>
                      <a:pt x="2455544" y="1372699"/>
                      <a:pt x="2453639" y="1366032"/>
                    </a:cubicBezTo>
                    <a:cubicBezTo>
                      <a:pt x="2454592" y="1378414"/>
                      <a:pt x="2457449" y="1366984"/>
                      <a:pt x="2459354" y="1348887"/>
                    </a:cubicBezTo>
                    <a:cubicBezTo>
                      <a:pt x="2461259" y="1331742"/>
                      <a:pt x="2464117" y="1307929"/>
                      <a:pt x="2466022" y="1295547"/>
                    </a:cubicBezTo>
                    <a:cubicBezTo>
                      <a:pt x="2468879" y="1307929"/>
                      <a:pt x="2470784" y="1319359"/>
                      <a:pt x="2471737" y="1331742"/>
                    </a:cubicBezTo>
                    <a:cubicBezTo>
                      <a:pt x="2471737" y="1344124"/>
                      <a:pt x="2472689" y="1358412"/>
                      <a:pt x="2471737" y="1373652"/>
                    </a:cubicBezTo>
                    <a:cubicBezTo>
                      <a:pt x="2469832" y="1388892"/>
                      <a:pt x="2468879" y="1406989"/>
                      <a:pt x="2466022" y="1427944"/>
                    </a:cubicBezTo>
                    <a:cubicBezTo>
                      <a:pt x="2464117" y="1438422"/>
                      <a:pt x="2462212" y="1449852"/>
                      <a:pt x="2460307" y="1462234"/>
                    </a:cubicBezTo>
                    <a:cubicBezTo>
                      <a:pt x="2459354" y="1467949"/>
                      <a:pt x="2458402" y="1474617"/>
                      <a:pt x="2457449" y="1481284"/>
                    </a:cubicBezTo>
                    <a:cubicBezTo>
                      <a:pt x="2455544" y="1487952"/>
                      <a:pt x="2454592" y="1494619"/>
                      <a:pt x="2452687" y="1502239"/>
                    </a:cubicBezTo>
                    <a:cubicBezTo>
                      <a:pt x="2432684" y="1594632"/>
                      <a:pt x="2402204" y="1684167"/>
                      <a:pt x="2362199" y="1769892"/>
                    </a:cubicBezTo>
                    <a:cubicBezTo>
                      <a:pt x="2321242" y="1855617"/>
                      <a:pt x="2270759" y="1935627"/>
                      <a:pt x="2211704" y="2009922"/>
                    </a:cubicBezTo>
                    <a:cubicBezTo>
                      <a:pt x="2152649" y="2084217"/>
                      <a:pt x="2085022" y="2150892"/>
                      <a:pt x="2010727" y="2209947"/>
                    </a:cubicBezTo>
                    <a:cubicBezTo>
                      <a:pt x="1936432" y="2269002"/>
                      <a:pt x="1855469" y="2320437"/>
                      <a:pt x="1769744" y="2360442"/>
                    </a:cubicBezTo>
                    <a:cubicBezTo>
                      <a:pt x="1769744" y="2360442"/>
                      <a:pt x="1759267" y="2365204"/>
                      <a:pt x="1739264" y="2372824"/>
                    </a:cubicBezTo>
                    <a:cubicBezTo>
                      <a:pt x="1729739" y="2377587"/>
                      <a:pt x="1717357" y="2382349"/>
                      <a:pt x="1703069" y="2387112"/>
                    </a:cubicBezTo>
                    <a:cubicBezTo>
                      <a:pt x="1688782" y="2392827"/>
                      <a:pt x="1673542" y="2399494"/>
                      <a:pt x="1654492" y="2405209"/>
                    </a:cubicBezTo>
                    <a:cubicBezTo>
                      <a:pt x="1636394" y="2410924"/>
                      <a:pt x="1616392" y="2418544"/>
                      <a:pt x="1593532" y="2424259"/>
                    </a:cubicBezTo>
                    <a:cubicBezTo>
                      <a:pt x="1582102" y="2427117"/>
                      <a:pt x="1570672" y="2429974"/>
                      <a:pt x="1558289" y="2433784"/>
                    </a:cubicBezTo>
                    <a:cubicBezTo>
                      <a:pt x="1546859" y="2437594"/>
                      <a:pt x="1534477" y="2440452"/>
                      <a:pt x="1521142" y="2443309"/>
                    </a:cubicBezTo>
                    <a:cubicBezTo>
                      <a:pt x="1495424" y="2450929"/>
                      <a:pt x="1467802" y="2455692"/>
                      <a:pt x="1438274" y="2461407"/>
                    </a:cubicBezTo>
                    <a:cubicBezTo>
                      <a:pt x="1423987" y="2464264"/>
                      <a:pt x="1408747" y="2466169"/>
                      <a:pt x="1393507" y="2469027"/>
                    </a:cubicBezTo>
                    <a:cubicBezTo>
                      <a:pt x="1385887" y="2469979"/>
                      <a:pt x="1378267" y="2471884"/>
                      <a:pt x="1370647" y="2472837"/>
                    </a:cubicBezTo>
                    <a:cubicBezTo>
                      <a:pt x="1363027" y="2473789"/>
                      <a:pt x="1354454" y="2474742"/>
                      <a:pt x="1346834" y="2475694"/>
                    </a:cubicBezTo>
                    <a:cubicBezTo>
                      <a:pt x="1334452" y="2476647"/>
                      <a:pt x="1323022" y="2478552"/>
                      <a:pt x="1310639" y="2479504"/>
                    </a:cubicBezTo>
                    <a:cubicBezTo>
                      <a:pt x="1298257" y="2481409"/>
                      <a:pt x="1285874" y="2481409"/>
                      <a:pt x="1272539" y="2482362"/>
                    </a:cubicBezTo>
                    <a:cubicBezTo>
                      <a:pt x="1245869" y="2484267"/>
                      <a:pt x="1218247" y="2484267"/>
                      <a:pt x="1189672" y="2483314"/>
                    </a:cubicBezTo>
                    <a:lnTo>
                      <a:pt x="1223009" y="2477599"/>
                    </a:lnTo>
                    <a:cubicBezTo>
                      <a:pt x="1234439" y="2475694"/>
                      <a:pt x="1244917" y="2473789"/>
                      <a:pt x="1256347" y="2470932"/>
                    </a:cubicBezTo>
                    <a:cubicBezTo>
                      <a:pt x="1348739" y="2469027"/>
                      <a:pt x="1209674" y="2478552"/>
                      <a:pt x="1272539" y="2479504"/>
                    </a:cubicBezTo>
                    <a:cubicBezTo>
                      <a:pt x="1288732" y="2479504"/>
                      <a:pt x="1301114" y="2479504"/>
                      <a:pt x="1309687" y="2478552"/>
                    </a:cubicBezTo>
                    <a:cubicBezTo>
                      <a:pt x="1319212" y="2477599"/>
                      <a:pt x="1323974" y="2476647"/>
                      <a:pt x="1327784" y="2475694"/>
                    </a:cubicBezTo>
                    <a:cubicBezTo>
                      <a:pt x="1334452" y="2473789"/>
                      <a:pt x="1332547" y="2472837"/>
                      <a:pt x="1330642" y="2470932"/>
                    </a:cubicBezTo>
                    <a:cubicBezTo>
                      <a:pt x="1325879" y="2468074"/>
                      <a:pt x="1320164" y="2465217"/>
                      <a:pt x="1376362" y="2458549"/>
                    </a:cubicBezTo>
                    <a:cubicBezTo>
                      <a:pt x="1379219" y="2462359"/>
                      <a:pt x="1397317" y="2459502"/>
                      <a:pt x="1423987" y="2455692"/>
                    </a:cubicBezTo>
                    <a:cubicBezTo>
                      <a:pt x="1444942" y="2449977"/>
                      <a:pt x="1491614" y="2438547"/>
                      <a:pt x="1484947" y="2434737"/>
                    </a:cubicBezTo>
                    <a:cubicBezTo>
                      <a:pt x="1443037" y="2446167"/>
                      <a:pt x="1387792" y="2452834"/>
                      <a:pt x="1338262" y="2454739"/>
                    </a:cubicBezTo>
                    <a:cubicBezTo>
                      <a:pt x="1325879" y="2454739"/>
                      <a:pt x="1313497" y="2456644"/>
                      <a:pt x="1302067" y="2456644"/>
                    </a:cubicBezTo>
                    <a:cubicBezTo>
                      <a:pt x="1290637" y="2457597"/>
                      <a:pt x="1279207" y="2457597"/>
                      <a:pt x="1268729" y="2458549"/>
                    </a:cubicBezTo>
                    <a:cubicBezTo>
                      <a:pt x="1258252" y="2458549"/>
                      <a:pt x="1248727" y="2460454"/>
                      <a:pt x="1240154" y="2461407"/>
                    </a:cubicBezTo>
                    <a:cubicBezTo>
                      <a:pt x="1231582" y="2462359"/>
                      <a:pt x="1223962" y="2464264"/>
                      <a:pt x="1217294" y="2466169"/>
                    </a:cubicBezTo>
                    <a:cubicBezTo>
                      <a:pt x="1233487" y="2469979"/>
                      <a:pt x="1219199" y="2473789"/>
                      <a:pt x="1192529" y="2475694"/>
                    </a:cubicBezTo>
                    <a:cubicBezTo>
                      <a:pt x="1179194" y="2476647"/>
                      <a:pt x="1163954" y="2476647"/>
                      <a:pt x="1147762" y="2475694"/>
                    </a:cubicBezTo>
                    <a:cubicBezTo>
                      <a:pt x="1131569" y="2474742"/>
                      <a:pt x="1115377" y="2473789"/>
                      <a:pt x="1102994" y="2470932"/>
                    </a:cubicBezTo>
                    <a:lnTo>
                      <a:pt x="1111567" y="2469027"/>
                    </a:lnTo>
                    <a:cubicBezTo>
                      <a:pt x="1129664" y="2469979"/>
                      <a:pt x="1143952" y="2469979"/>
                      <a:pt x="1156334" y="2469979"/>
                    </a:cubicBezTo>
                    <a:cubicBezTo>
                      <a:pt x="1168717" y="2469979"/>
                      <a:pt x="1178242" y="2469027"/>
                      <a:pt x="1186814" y="2467122"/>
                    </a:cubicBezTo>
                    <a:cubicBezTo>
                      <a:pt x="1203007" y="2463312"/>
                      <a:pt x="1212532" y="2458549"/>
                      <a:pt x="1219199" y="2454739"/>
                    </a:cubicBezTo>
                    <a:cubicBezTo>
                      <a:pt x="1199197" y="2453787"/>
                      <a:pt x="1180147" y="2452834"/>
                      <a:pt x="1160144" y="2450929"/>
                    </a:cubicBezTo>
                    <a:cubicBezTo>
                      <a:pt x="1140142" y="2449024"/>
                      <a:pt x="1120139" y="2447119"/>
                      <a:pt x="1101089" y="2444262"/>
                    </a:cubicBezTo>
                    <a:cubicBezTo>
                      <a:pt x="1118234" y="2448072"/>
                      <a:pt x="1123949" y="2449977"/>
                      <a:pt x="1122997" y="2451882"/>
                    </a:cubicBezTo>
                    <a:cubicBezTo>
                      <a:pt x="1122044" y="2452834"/>
                      <a:pt x="1113472" y="2453787"/>
                      <a:pt x="1102042" y="2453787"/>
                    </a:cubicBezTo>
                    <a:cubicBezTo>
                      <a:pt x="1090612" y="2453787"/>
                      <a:pt x="1076324" y="2452834"/>
                      <a:pt x="1061084" y="2452834"/>
                    </a:cubicBezTo>
                    <a:cubicBezTo>
                      <a:pt x="1046797" y="2451882"/>
                      <a:pt x="1031557" y="2450929"/>
                      <a:pt x="1021079" y="2450929"/>
                    </a:cubicBezTo>
                    <a:lnTo>
                      <a:pt x="1043939" y="2454739"/>
                    </a:lnTo>
                    <a:cubicBezTo>
                      <a:pt x="1013459" y="2450929"/>
                      <a:pt x="995362" y="2451882"/>
                      <a:pt x="977264" y="2450929"/>
                    </a:cubicBezTo>
                    <a:cubicBezTo>
                      <a:pt x="978217" y="2450929"/>
                      <a:pt x="977264" y="2449977"/>
                      <a:pt x="973454" y="2448072"/>
                    </a:cubicBezTo>
                    <a:cubicBezTo>
                      <a:pt x="961072" y="2445214"/>
                      <a:pt x="949642" y="2443309"/>
                      <a:pt x="939164" y="2441404"/>
                    </a:cubicBezTo>
                    <a:cubicBezTo>
                      <a:pt x="927734" y="2439499"/>
                      <a:pt x="918209" y="2436642"/>
                      <a:pt x="907732" y="2434737"/>
                    </a:cubicBezTo>
                    <a:cubicBezTo>
                      <a:pt x="897254" y="2431879"/>
                      <a:pt x="886777" y="2429974"/>
                      <a:pt x="875347" y="2427117"/>
                    </a:cubicBezTo>
                    <a:cubicBezTo>
                      <a:pt x="863917" y="2424259"/>
                      <a:pt x="852487" y="2419497"/>
                      <a:pt x="839152" y="2414734"/>
                    </a:cubicBezTo>
                    <a:lnTo>
                      <a:pt x="835342" y="2409972"/>
                    </a:lnTo>
                    <a:cubicBezTo>
                      <a:pt x="828674" y="2408067"/>
                      <a:pt x="820102" y="2405209"/>
                      <a:pt x="811529" y="2402352"/>
                    </a:cubicBezTo>
                    <a:cubicBezTo>
                      <a:pt x="802957" y="2399494"/>
                      <a:pt x="794384" y="2395684"/>
                      <a:pt x="785812" y="2392827"/>
                    </a:cubicBezTo>
                    <a:cubicBezTo>
                      <a:pt x="768667" y="2386159"/>
                      <a:pt x="753427" y="2381397"/>
                      <a:pt x="744854" y="2379492"/>
                    </a:cubicBezTo>
                    <a:cubicBezTo>
                      <a:pt x="751522" y="2379492"/>
                      <a:pt x="732472" y="2369967"/>
                      <a:pt x="715327" y="2361394"/>
                    </a:cubicBezTo>
                    <a:cubicBezTo>
                      <a:pt x="698182" y="2352822"/>
                      <a:pt x="684847" y="2343297"/>
                      <a:pt x="701992" y="2349012"/>
                    </a:cubicBezTo>
                    <a:cubicBezTo>
                      <a:pt x="712469" y="2352822"/>
                      <a:pt x="734377" y="2362347"/>
                      <a:pt x="754379" y="2370919"/>
                    </a:cubicBezTo>
                    <a:cubicBezTo>
                      <a:pt x="774382" y="2378539"/>
                      <a:pt x="791527" y="2383302"/>
                      <a:pt x="793432" y="2381397"/>
                    </a:cubicBezTo>
                    <a:lnTo>
                      <a:pt x="765809" y="2370919"/>
                    </a:lnTo>
                    <a:cubicBezTo>
                      <a:pt x="756284" y="2368062"/>
                      <a:pt x="747712" y="2363299"/>
                      <a:pt x="738187" y="2359489"/>
                    </a:cubicBezTo>
                    <a:lnTo>
                      <a:pt x="711517" y="2347107"/>
                    </a:lnTo>
                    <a:cubicBezTo>
                      <a:pt x="701992" y="2342344"/>
                      <a:pt x="693419" y="2338534"/>
                      <a:pt x="684847" y="2333772"/>
                    </a:cubicBezTo>
                    <a:cubicBezTo>
                      <a:pt x="700087" y="2335677"/>
                      <a:pt x="705802" y="2330914"/>
                      <a:pt x="749617" y="2348059"/>
                    </a:cubicBezTo>
                    <a:lnTo>
                      <a:pt x="737760" y="2341992"/>
                    </a:lnTo>
                    <a:lnTo>
                      <a:pt x="659964" y="2305684"/>
                    </a:lnTo>
                    <a:lnTo>
                      <a:pt x="620937" y="2281975"/>
                    </a:lnTo>
                    <a:lnTo>
                      <a:pt x="618530" y="2282456"/>
                    </a:lnTo>
                    <a:cubicBezTo>
                      <a:pt x="615077" y="2282575"/>
                      <a:pt x="611505" y="2283290"/>
                      <a:pt x="622935" y="2291862"/>
                    </a:cubicBezTo>
                    <a:cubicBezTo>
                      <a:pt x="636270" y="2297577"/>
                      <a:pt x="649605" y="2305197"/>
                      <a:pt x="662940" y="2310912"/>
                    </a:cubicBezTo>
                    <a:cubicBezTo>
                      <a:pt x="656272" y="2311865"/>
                      <a:pt x="645795" y="2306150"/>
                      <a:pt x="633412" y="2299482"/>
                    </a:cubicBezTo>
                    <a:cubicBezTo>
                      <a:pt x="621030" y="2292815"/>
                      <a:pt x="607695" y="2285195"/>
                      <a:pt x="596265" y="2280432"/>
                    </a:cubicBezTo>
                    <a:cubicBezTo>
                      <a:pt x="605790" y="2291862"/>
                      <a:pt x="625792" y="2301387"/>
                      <a:pt x="652462" y="2314722"/>
                    </a:cubicBezTo>
                    <a:cubicBezTo>
                      <a:pt x="652462" y="2324247"/>
                      <a:pt x="592455" y="2280432"/>
                      <a:pt x="601980" y="2295672"/>
                    </a:cubicBezTo>
                    <a:cubicBezTo>
                      <a:pt x="625792" y="2309960"/>
                      <a:pt x="641985" y="2319485"/>
                      <a:pt x="658177" y="2322342"/>
                    </a:cubicBezTo>
                    <a:cubicBezTo>
                      <a:pt x="670560" y="2328057"/>
                      <a:pt x="678180" y="2330915"/>
                      <a:pt x="684847" y="2331867"/>
                    </a:cubicBezTo>
                    <a:lnTo>
                      <a:pt x="682325" y="2333940"/>
                    </a:lnTo>
                    <a:lnTo>
                      <a:pt x="683895" y="2334725"/>
                    </a:lnTo>
                    <a:cubicBezTo>
                      <a:pt x="682942" y="2334725"/>
                      <a:pt x="681990" y="2334725"/>
                      <a:pt x="681037" y="2334725"/>
                    </a:cubicBezTo>
                    <a:lnTo>
                      <a:pt x="680555" y="2333760"/>
                    </a:lnTo>
                    <a:lnTo>
                      <a:pt x="670679" y="2331391"/>
                    </a:lnTo>
                    <a:cubicBezTo>
                      <a:pt x="661512" y="2328533"/>
                      <a:pt x="650558" y="2324247"/>
                      <a:pt x="645795" y="2322342"/>
                    </a:cubicBezTo>
                    <a:lnTo>
                      <a:pt x="601980" y="2297577"/>
                    </a:lnTo>
                    <a:lnTo>
                      <a:pt x="568533" y="2276766"/>
                    </a:lnTo>
                    <a:lnTo>
                      <a:pt x="568642" y="2275670"/>
                    </a:lnTo>
                    <a:cubicBezTo>
                      <a:pt x="561975" y="2270907"/>
                      <a:pt x="554355" y="2267097"/>
                      <a:pt x="547687" y="2262335"/>
                    </a:cubicBezTo>
                    <a:cubicBezTo>
                      <a:pt x="541020" y="2257572"/>
                      <a:pt x="534352" y="2253762"/>
                      <a:pt x="527685" y="2249000"/>
                    </a:cubicBezTo>
                    <a:cubicBezTo>
                      <a:pt x="514350" y="2240427"/>
                      <a:pt x="501015" y="2232807"/>
                      <a:pt x="488632" y="2222330"/>
                    </a:cubicBezTo>
                    <a:cubicBezTo>
                      <a:pt x="476250" y="2212805"/>
                      <a:pt x="462915" y="2202327"/>
                      <a:pt x="448627" y="2190897"/>
                    </a:cubicBezTo>
                    <a:cubicBezTo>
                      <a:pt x="435292" y="2178515"/>
                      <a:pt x="420052" y="2165180"/>
                      <a:pt x="403860" y="2148987"/>
                    </a:cubicBezTo>
                    <a:cubicBezTo>
                      <a:pt x="419100" y="2160417"/>
                      <a:pt x="426720" y="2164227"/>
                      <a:pt x="425767" y="2161370"/>
                    </a:cubicBezTo>
                    <a:cubicBezTo>
                      <a:pt x="424815" y="2157560"/>
                      <a:pt x="414337" y="2148035"/>
                      <a:pt x="395287" y="2129937"/>
                    </a:cubicBezTo>
                    <a:lnTo>
                      <a:pt x="364807" y="2109935"/>
                    </a:lnTo>
                    <a:cubicBezTo>
                      <a:pt x="350520" y="2092790"/>
                      <a:pt x="333375" y="2075645"/>
                      <a:pt x="317182" y="2057547"/>
                    </a:cubicBezTo>
                    <a:cubicBezTo>
                      <a:pt x="300990" y="2039450"/>
                      <a:pt x="283845" y="2021352"/>
                      <a:pt x="268605" y="2002302"/>
                    </a:cubicBezTo>
                    <a:cubicBezTo>
                      <a:pt x="260985" y="1992777"/>
                      <a:pt x="253365" y="1984205"/>
                      <a:pt x="246697" y="1975632"/>
                    </a:cubicBezTo>
                    <a:cubicBezTo>
                      <a:pt x="240030" y="1966107"/>
                      <a:pt x="234315" y="1957535"/>
                      <a:pt x="228600" y="1949915"/>
                    </a:cubicBezTo>
                    <a:cubicBezTo>
                      <a:pt x="222885" y="1942295"/>
                      <a:pt x="218122" y="1934675"/>
                      <a:pt x="214312" y="1928007"/>
                    </a:cubicBezTo>
                    <a:cubicBezTo>
                      <a:pt x="210502" y="1921340"/>
                      <a:pt x="207645" y="1915625"/>
                      <a:pt x="205740" y="1909910"/>
                    </a:cubicBezTo>
                    <a:cubicBezTo>
                      <a:pt x="212407" y="1922292"/>
                      <a:pt x="218122" y="1929912"/>
                      <a:pt x="221932" y="1934675"/>
                    </a:cubicBezTo>
                    <a:cubicBezTo>
                      <a:pt x="225742" y="1939437"/>
                      <a:pt x="228600" y="1942295"/>
                      <a:pt x="231457" y="1945152"/>
                    </a:cubicBezTo>
                    <a:cubicBezTo>
                      <a:pt x="237172" y="1949915"/>
                      <a:pt x="240982" y="1952772"/>
                      <a:pt x="252412" y="1968012"/>
                    </a:cubicBezTo>
                    <a:cubicBezTo>
                      <a:pt x="236220" y="1946105"/>
                      <a:pt x="222885" y="1929912"/>
                      <a:pt x="214312" y="1915625"/>
                    </a:cubicBezTo>
                    <a:lnTo>
                      <a:pt x="212349" y="1912516"/>
                    </a:lnTo>
                    <a:lnTo>
                      <a:pt x="226695" y="1932770"/>
                    </a:lnTo>
                    <a:cubicBezTo>
                      <a:pt x="238125" y="1948010"/>
                      <a:pt x="249555" y="1964202"/>
                      <a:pt x="261937" y="1978490"/>
                    </a:cubicBezTo>
                    <a:cubicBezTo>
                      <a:pt x="274320" y="1993730"/>
                      <a:pt x="285750" y="2008017"/>
                      <a:pt x="297180" y="2022305"/>
                    </a:cubicBezTo>
                    <a:cubicBezTo>
                      <a:pt x="308610" y="2036592"/>
                      <a:pt x="319087" y="2049927"/>
                      <a:pt x="328612" y="2063262"/>
                    </a:cubicBezTo>
                    <a:cubicBezTo>
                      <a:pt x="336232" y="2069930"/>
                      <a:pt x="346710" y="2079455"/>
                      <a:pt x="357187" y="2089932"/>
                    </a:cubicBezTo>
                    <a:cubicBezTo>
                      <a:pt x="362902" y="2095647"/>
                      <a:pt x="367665" y="2100410"/>
                      <a:pt x="373380" y="2106125"/>
                    </a:cubicBezTo>
                    <a:cubicBezTo>
                      <a:pt x="379095" y="2110887"/>
                      <a:pt x="384810" y="2116602"/>
                      <a:pt x="390525" y="2121365"/>
                    </a:cubicBezTo>
                    <a:cubicBezTo>
                      <a:pt x="401955" y="2130890"/>
                      <a:pt x="411480" y="2140415"/>
                      <a:pt x="421005" y="2147082"/>
                    </a:cubicBezTo>
                    <a:cubicBezTo>
                      <a:pt x="429577" y="2153750"/>
                      <a:pt x="437197" y="2157560"/>
                      <a:pt x="441007" y="2158512"/>
                    </a:cubicBezTo>
                    <a:cubicBezTo>
                      <a:pt x="405765" y="2133747"/>
                      <a:pt x="422910" y="2134700"/>
                      <a:pt x="382905" y="2104220"/>
                    </a:cubicBezTo>
                    <a:cubicBezTo>
                      <a:pt x="388620" y="2108983"/>
                      <a:pt x="393859" y="2112316"/>
                      <a:pt x="396002" y="2112555"/>
                    </a:cubicBezTo>
                    <a:lnTo>
                      <a:pt x="396289" y="2111451"/>
                    </a:lnTo>
                    <a:lnTo>
                      <a:pt x="379003" y="2095739"/>
                    </a:lnTo>
                    <a:lnTo>
                      <a:pt x="371705" y="2087710"/>
                    </a:lnTo>
                    <a:lnTo>
                      <a:pt x="359360" y="2078130"/>
                    </a:lnTo>
                    <a:cubicBezTo>
                      <a:pt x="327838" y="2050047"/>
                      <a:pt x="295513" y="2011113"/>
                      <a:pt x="264795" y="1968965"/>
                    </a:cubicBezTo>
                    <a:lnTo>
                      <a:pt x="290581" y="1996144"/>
                    </a:lnTo>
                    <a:lnTo>
                      <a:pt x="281218" y="1983623"/>
                    </a:lnTo>
                    <a:lnTo>
                      <a:pt x="281107" y="1983491"/>
                    </a:lnTo>
                    <a:cubicBezTo>
                      <a:pt x="274082" y="1975632"/>
                      <a:pt x="266700" y="1967536"/>
                      <a:pt x="260032" y="1959440"/>
                    </a:cubicBezTo>
                    <a:cubicBezTo>
                      <a:pt x="253841" y="1951344"/>
                      <a:pt x="248126" y="1943724"/>
                      <a:pt x="244197" y="1937413"/>
                    </a:cubicBezTo>
                    <a:lnTo>
                      <a:pt x="242727" y="1933343"/>
                    </a:lnTo>
                    <a:lnTo>
                      <a:pt x="241892" y="1931033"/>
                    </a:lnTo>
                    <a:lnTo>
                      <a:pt x="230127" y="1915301"/>
                    </a:lnTo>
                    <a:lnTo>
                      <a:pt x="218354" y="1895921"/>
                    </a:lnTo>
                    <a:lnTo>
                      <a:pt x="219759" y="1903525"/>
                    </a:lnTo>
                    <a:cubicBezTo>
                      <a:pt x="216962" y="1903614"/>
                      <a:pt x="207853" y="1894357"/>
                      <a:pt x="201246" y="1889446"/>
                    </a:cubicBezTo>
                    <a:lnTo>
                      <a:pt x="196810" y="1887914"/>
                    </a:lnTo>
                    <a:lnTo>
                      <a:pt x="191452" y="1879430"/>
                    </a:lnTo>
                    <a:cubicBezTo>
                      <a:pt x="184785" y="1868000"/>
                      <a:pt x="179070" y="1856570"/>
                      <a:pt x="170497" y="1842282"/>
                    </a:cubicBezTo>
                    <a:cubicBezTo>
                      <a:pt x="166687" y="1835615"/>
                      <a:pt x="161925" y="1827042"/>
                      <a:pt x="156210" y="1818470"/>
                    </a:cubicBezTo>
                    <a:cubicBezTo>
                      <a:pt x="150495" y="1808945"/>
                      <a:pt x="144780" y="1798467"/>
                      <a:pt x="138112" y="1787037"/>
                    </a:cubicBezTo>
                    <a:cubicBezTo>
                      <a:pt x="149542" y="1807040"/>
                      <a:pt x="143827" y="1786085"/>
                      <a:pt x="136207" y="1767035"/>
                    </a:cubicBezTo>
                    <a:cubicBezTo>
                      <a:pt x="133350" y="1766082"/>
                      <a:pt x="128587" y="1758462"/>
                      <a:pt x="121920" y="1747032"/>
                    </a:cubicBezTo>
                    <a:cubicBezTo>
                      <a:pt x="116205" y="1735602"/>
                      <a:pt x="107632" y="1721315"/>
                      <a:pt x="100012" y="1704170"/>
                    </a:cubicBezTo>
                    <a:cubicBezTo>
                      <a:pt x="92392" y="1687025"/>
                      <a:pt x="83820" y="1668927"/>
                      <a:pt x="76200" y="1649877"/>
                    </a:cubicBezTo>
                    <a:cubicBezTo>
                      <a:pt x="68580" y="1630827"/>
                      <a:pt x="60960" y="1612730"/>
                      <a:pt x="55245" y="1596537"/>
                    </a:cubicBezTo>
                    <a:cubicBezTo>
                      <a:pt x="53340" y="1581297"/>
                      <a:pt x="63817" y="1599395"/>
                      <a:pt x="54292" y="1565105"/>
                    </a:cubicBezTo>
                    <a:cubicBezTo>
                      <a:pt x="40957" y="1522242"/>
                      <a:pt x="50482" y="1561295"/>
                      <a:pt x="44767" y="1551770"/>
                    </a:cubicBezTo>
                    <a:cubicBezTo>
                      <a:pt x="40957" y="1533672"/>
                      <a:pt x="39052" y="1507955"/>
                      <a:pt x="34290" y="1489857"/>
                    </a:cubicBezTo>
                    <a:cubicBezTo>
                      <a:pt x="35242" y="1493667"/>
                      <a:pt x="36195" y="1493667"/>
                      <a:pt x="34290" y="1482237"/>
                    </a:cubicBezTo>
                    <a:cubicBezTo>
                      <a:pt x="27622" y="1472712"/>
                      <a:pt x="21907" y="1454615"/>
                      <a:pt x="17145" y="1431755"/>
                    </a:cubicBezTo>
                    <a:cubicBezTo>
                      <a:pt x="14287" y="1420325"/>
                      <a:pt x="13335" y="1406990"/>
                      <a:pt x="11430" y="1393655"/>
                    </a:cubicBezTo>
                    <a:cubicBezTo>
                      <a:pt x="9525" y="1379367"/>
                      <a:pt x="7620" y="1365080"/>
                      <a:pt x="6667" y="1349840"/>
                    </a:cubicBezTo>
                    <a:cubicBezTo>
                      <a:pt x="1905" y="1288880"/>
                      <a:pt x="3810" y="1221252"/>
                      <a:pt x="0" y="1171722"/>
                    </a:cubicBezTo>
                    <a:cubicBezTo>
                      <a:pt x="1905" y="1172675"/>
                      <a:pt x="2857" y="1196487"/>
                      <a:pt x="3810" y="1218395"/>
                    </a:cubicBezTo>
                    <a:cubicBezTo>
                      <a:pt x="4762" y="1229825"/>
                      <a:pt x="5715" y="1240302"/>
                      <a:pt x="6667" y="1246970"/>
                    </a:cubicBezTo>
                    <a:cubicBezTo>
                      <a:pt x="8572" y="1253637"/>
                      <a:pt x="9525" y="1256495"/>
                      <a:pt x="11430" y="1253637"/>
                    </a:cubicBezTo>
                    <a:cubicBezTo>
                      <a:pt x="10477" y="1246970"/>
                      <a:pt x="9525" y="1236492"/>
                      <a:pt x="9525" y="1224110"/>
                    </a:cubicBezTo>
                    <a:cubicBezTo>
                      <a:pt x="9525" y="1211727"/>
                      <a:pt x="10477" y="1198392"/>
                      <a:pt x="10477" y="1186010"/>
                    </a:cubicBezTo>
                    <a:cubicBezTo>
                      <a:pt x="10477" y="1180295"/>
                      <a:pt x="10477" y="1173627"/>
                      <a:pt x="10477" y="1168865"/>
                    </a:cubicBezTo>
                    <a:cubicBezTo>
                      <a:pt x="10477" y="1163150"/>
                      <a:pt x="10477" y="1159340"/>
                      <a:pt x="10477" y="1155530"/>
                    </a:cubicBezTo>
                    <a:cubicBezTo>
                      <a:pt x="10477" y="1148862"/>
                      <a:pt x="9525" y="1146005"/>
                      <a:pt x="6667" y="1149815"/>
                    </a:cubicBezTo>
                    <a:cubicBezTo>
                      <a:pt x="7620" y="1138385"/>
                      <a:pt x="7620" y="1126002"/>
                      <a:pt x="8572" y="1113620"/>
                    </a:cubicBezTo>
                    <a:cubicBezTo>
                      <a:pt x="9525" y="1100285"/>
                      <a:pt x="11430" y="1087902"/>
                      <a:pt x="12382" y="1075520"/>
                    </a:cubicBezTo>
                    <a:cubicBezTo>
                      <a:pt x="13335" y="1062185"/>
                      <a:pt x="14287" y="1049802"/>
                      <a:pt x="16192" y="1037420"/>
                    </a:cubicBezTo>
                    <a:cubicBezTo>
                      <a:pt x="18097" y="1025037"/>
                      <a:pt x="20002" y="1012655"/>
                      <a:pt x="21907" y="1001225"/>
                    </a:cubicBezTo>
                    <a:cubicBezTo>
                      <a:pt x="30480" y="953600"/>
                      <a:pt x="41910" y="913595"/>
                      <a:pt x="53340" y="893592"/>
                    </a:cubicBezTo>
                    <a:cubicBezTo>
                      <a:pt x="50482" y="891687"/>
                      <a:pt x="51435" y="883115"/>
                      <a:pt x="54292" y="870732"/>
                    </a:cubicBezTo>
                    <a:cubicBezTo>
                      <a:pt x="57150" y="858350"/>
                      <a:pt x="62865" y="841205"/>
                      <a:pt x="68580" y="823107"/>
                    </a:cubicBezTo>
                    <a:cubicBezTo>
                      <a:pt x="80962" y="786912"/>
                      <a:pt x="100012" y="743097"/>
                      <a:pt x="112395" y="711665"/>
                    </a:cubicBezTo>
                    <a:cubicBezTo>
                      <a:pt x="111442" y="726905"/>
                      <a:pt x="118110" y="713570"/>
                      <a:pt x="126682" y="692615"/>
                    </a:cubicBezTo>
                    <a:cubicBezTo>
                      <a:pt x="131445" y="682137"/>
                      <a:pt x="137160" y="669755"/>
                      <a:pt x="142875" y="658325"/>
                    </a:cubicBezTo>
                    <a:cubicBezTo>
                      <a:pt x="145732" y="652610"/>
                      <a:pt x="147637" y="646895"/>
                      <a:pt x="150495" y="642132"/>
                    </a:cubicBezTo>
                    <a:cubicBezTo>
                      <a:pt x="153352" y="637370"/>
                      <a:pt x="156210" y="633560"/>
                      <a:pt x="158115" y="629750"/>
                    </a:cubicBezTo>
                    <a:cubicBezTo>
                      <a:pt x="152400" y="641180"/>
                      <a:pt x="148590" y="653562"/>
                      <a:pt x="143827" y="664992"/>
                    </a:cubicBezTo>
                    <a:cubicBezTo>
                      <a:pt x="174307" y="602127"/>
                      <a:pt x="214312" y="538310"/>
                      <a:pt x="260032" y="478302"/>
                    </a:cubicBezTo>
                    <a:cubicBezTo>
                      <a:pt x="305752" y="419247"/>
                      <a:pt x="357187" y="364955"/>
                      <a:pt x="407670" y="319235"/>
                    </a:cubicBezTo>
                    <a:cubicBezTo>
                      <a:pt x="388620" y="340190"/>
                      <a:pt x="391477" y="342095"/>
                      <a:pt x="418147" y="318282"/>
                    </a:cubicBezTo>
                    <a:cubicBezTo>
                      <a:pt x="433387" y="303042"/>
                      <a:pt x="425767" y="303042"/>
                      <a:pt x="432435" y="293517"/>
                    </a:cubicBezTo>
                    <a:cubicBezTo>
                      <a:pt x="441960" y="287802"/>
                      <a:pt x="451485" y="281135"/>
                      <a:pt x="461962" y="275420"/>
                    </a:cubicBezTo>
                    <a:cubicBezTo>
                      <a:pt x="439102" y="283040"/>
                      <a:pt x="511492" y="234462"/>
                      <a:pt x="525780" y="219222"/>
                    </a:cubicBezTo>
                    <a:cubicBezTo>
                      <a:pt x="531495" y="214460"/>
                      <a:pt x="539115" y="209697"/>
                      <a:pt x="547687" y="204935"/>
                    </a:cubicBezTo>
                    <a:cubicBezTo>
                      <a:pt x="556260" y="200172"/>
                      <a:pt x="565785" y="195410"/>
                      <a:pt x="575310" y="190647"/>
                    </a:cubicBezTo>
                    <a:cubicBezTo>
                      <a:pt x="585787" y="185885"/>
                      <a:pt x="596265" y="180170"/>
                      <a:pt x="606742" y="174455"/>
                    </a:cubicBezTo>
                    <a:cubicBezTo>
                      <a:pt x="618172" y="169692"/>
                      <a:pt x="628650" y="163025"/>
                      <a:pt x="640080" y="156357"/>
                    </a:cubicBezTo>
                    <a:lnTo>
                      <a:pt x="634365" y="160167"/>
                    </a:lnTo>
                    <a:cubicBezTo>
                      <a:pt x="632460" y="163977"/>
                      <a:pt x="640080" y="160167"/>
                      <a:pt x="650557" y="154452"/>
                    </a:cubicBezTo>
                    <a:cubicBezTo>
                      <a:pt x="661035" y="149690"/>
                      <a:pt x="675322" y="142070"/>
                      <a:pt x="684847" y="138260"/>
                    </a:cubicBezTo>
                    <a:cubicBezTo>
                      <a:pt x="688657" y="134450"/>
                      <a:pt x="680085" y="137307"/>
                      <a:pt x="673417" y="140165"/>
                    </a:cubicBezTo>
                    <a:cubicBezTo>
                      <a:pt x="760095" y="91587"/>
                      <a:pt x="853440" y="56345"/>
                      <a:pt x="948690" y="35390"/>
                    </a:cubicBezTo>
                    <a:cubicBezTo>
                      <a:pt x="996791" y="24436"/>
                      <a:pt x="1045131" y="16578"/>
                      <a:pt x="1093589" y="11101"/>
                    </a:cubicBezTo>
                    <a:close/>
                    <a:moveTo>
                      <a:pt x="1164907" y="4910"/>
                    </a:moveTo>
                    <a:lnTo>
                      <a:pt x="1173947" y="5582"/>
                    </a:lnTo>
                    <a:lnTo>
                      <a:pt x="1164063" y="6261"/>
                    </a:lnTo>
                    <a:close/>
                    <a:moveTo>
                      <a:pt x="1239202" y="1100"/>
                    </a:moveTo>
                    <a:cubicBezTo>
                      <a:pt x="1239202" y="3005"/>
                      <a:pt x="1279207" y="9672"/>
                      <a:pt x="1279207" y="11577"/>
                    </a:cubicBezTo>
                    <a:cubicBezTo>
                      <a:pt x="1231582" y="5862"/>
                      <a:pt x="1224915" y="19197"/>
                      <a:pt x="1185862" y="13482"/>
                    </a:cubicBezTo>
                    <a:lnTo>
                      <a:pt x="1232535" y="9672"/>
                    </a:lnTo>
                    <a:cubicBezTo>
                      <a:pt x="1228725" y="8720"/>
                      <a:pt x="1216342" y="7767"/>
                      <a:pt x="1203007" y="6815"/>
                    </a:cubicBezTo>
                    <a:cubicBezTo>
                      <a:pt x="1196340" y="6815"/>
                      <a:pt x="1189196" y="6577"/>
                      <a:pt x="1182529" y="6219"/>
                    </a:cubicBezTo>
                    <a:lnTo>
                      <a:pt x="1173947" y="5582"/>
                    </a:lnTo>
                    <a:close/>
                    <a:moveTo>
                      <a:pt x="1249680" y="28"/>
                    </a:moveTo>
                    <a:cubicBezTo>
                      <a:pt x="1256585" y="-91"/>
                      <a:pt x="1267777" y="147"/>
                      <a:pt x="1284922" y="1100"/>
                    </a:cubicBezTo>
                    <a:cubicBezTo>
                      <a:pt x="1270635" y="1100"/>
                      <a:pt x="1255395" y="1100"/>
                      <a:pt x="1240155" y="1100"/>
                    </a:cubicBezTo>
                    <a:cubicBezTo>
                      <a:pt x="1240155" y="623"/>
                      <a:pt x="1242775" y="147"/>
                      <a:pt x="1249680" y="28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  <p:sp>
            <p:nvSpPr>
              <p:cNvPr id="42" name="Chord 41">
                <a:extLst>
                  <a:ext uri="{FF2B5EF4-FFF2-40B4-BE49-F238E27FC236}">
                    <a16:creationId xmlns:a16="http://schemas.microsoft.com/office/drawing/2014/main" id="{A90C910F-A3E6-C459-8C8A-E23219BCAC1D}"/>
                  </a:ext>
                </a:extLst>
              </p:cNvPr>
              <p:cNvSpPr/>
              <p:nvPr/>
            </p:nvSpPr>
            <p:spPr>
              <a:xfrm>
                <a:off x="10168592" y="2411831"/>
                <a:ext cx="914400" cy="914400"/>
              </a:xfrm>
              <a:prstGeom prst="chord">
                <a:avLst>
                  <a:gd name="adj1" fmla="val 16200000"/>
                  <a:gd name="adj2" fmla="val 1620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40E1167-98EE-8A25-1196-74902AD91E94}"/>
                </a:ext>
              </a:extLst>
            </p:cNvPr>
            <p:cNvSpPr txBox="1"/>
            <p:nvPr/>
          </p:nvSpPr>
          <p:spPr>
            <a:xfrm>
              <a:off x="7169532" y="3942132"/>
              <a:ext cx="18164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>
                  <a:solidFill>
                    <a:srgbClr val="002060"/>
                  </a:solidFill>
                </a:rPr>
                <a:t>Modal</a:t>
              </a:r>
            </a:p>
            <a:p>
              <a:pPr algn="ctr"/>
              <a:r>
                <a:rPr lang="en-US" sz="1600" b="1">
                  <a:solidFill>
                    <a:srgbClr val="002060"/>
                  </a:solidFill>
                </a:rPr>
                <a:t>Development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F5C5DC7F-0950-89AB-7C5F-94C6549B7E49}"/>
              </a:ext>
            </a:extLst>
          </p:cNvPr>
          <p:cNvGrpSpPr/>
          <p:nvPr/>
        </p:nvGrpSpPr>
        <p:grpSpPr>
          <a:xfrm>
            <a:off x="3630601" y="4571784"/>
            <a:ext cx="1816440" cy="1305690"/>
            <a:chOff x="4279560" y="3937544"/>
            <a:chExt cx="1816440" cy="1305690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8B4F116F-BF25-D188-7A11-DE5B40ECE230}"/>
                </a:ext>
              </a:extLst>
            </p:cNvPr>
            <p:cNvGrpSpPr/>
            <p:nvPr/>
          </p:nvGrpSpPr>
          <p:grpSpPr>
            <a:xfrm>
              <a:off x="4511625" y="3937544"/>
              <a:ext cx="1364615" cy="1305690"/>
              <a:chOff x="10059693" y="2307766"/>
              <a:chExt cx="1132199" cy="1133856"/>
            </a:xfrm>
          </p:grpSpPr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414AF975-1316-50E9-883A-FB3E086AECB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059693" y="2307766"/>
                <a:ext cx="1132199" cy="1133856"/>
              </a:xfrm>
              <a:custGeom>
                <a:avLst/>
                <a:gdLst>
                  <a:gd name="connsiteX0" fmla="*/ 1083945 w 2480310"/>
                  <a:gd name="connsiteY0" fmla="*/ 2463312 h 2483940"/>
                  <a:gd name="connsiteX1" fmla="*/ 1110615 w 2480310"/>
                  <a:gd name="connsiteY1" fmla="*/ 2466169 h 2483940"/>
                  <a:gd name="connsiteX2" fmla="*/ 1108710 w 2480310"/>
                  <a:gd name="connsiteY2" fmla="*/ 2466169 h 2483940"/>
                  <a:gd name="connsiteX3" fmla="*/ 1083945 w 2480310"/>
                  <a:gd name="connsiteY3" fmla="*/ 2463312 h 2483940"/>
                  <a:gd name="connsiteX4" fmla="*/ 947931 w 2480310"/>
                  <a:gd name="connsiteY4" fmla="*/ 2446896 h 2483940"/>
                  <a:gd name="connsiteX5" fmla="*/ 968692 w 2480310"/>
                  <a:gd name="connsiteY5" fmla="*/ 2449977 h 2483940"/>
                  <a:gd name="connsiteX6" fmla="*/ 949642 w 2480310"/>
                  <a:gd name="connsiteY6" fmla="*/ 2448072 h 2483940"/>
                  <a:gd name="connsiteX7" fmla="*/ 947931 w 2480310"/>
                  <a:gd name="connsiteY7" fmla="*/ 2446896 h 2483940"/>
                  <a:gd name="connsiteX8" fmla="*/ 1617344 w 2480310"/>
                  <a:gd name="connsiteY8" fmla="*/ 2426165 h 2483940"/>
                  <a:gd name="connsiteX9" fmla="*/ 1555432 w 2480310"/>
                  <a:gd name="connsiteY9" fmla="*/ 2441405 h 2483940"/>
                  <a:gd name="connsiteX10" fmla="*/ 1617344 w 2480310"/>
                  <a:gd name="connsiteY10" fmla="*/ 2426165 h 2483940"/>
                  <a:gd name="connsiteX11" fmla="*/ 1641487 w 2480310"/>
                  <a:gd name="connsiteY11" fmla="*/ 2384177 h 2483940"/>
                  <a:gd name="connsiteX12" fmla="*/ 1603660 w 2480310"/>
                  <a:gd name="connsiteY12" fmla="*/ 2398022 h 2483940"/>
                  <a:gd name="connsiteX13" fmla="*/ 1514788 w 2480310"/>
                  <a:gd name="connsiteY13" fmla="*/ 2420874 h 2483940"/>
                  <a:gd name="connsiteX14" fmla="*/ 1510962 w 2480310"/>
                  <a:gd name="connsiteY14" fmla="*/ 2423292 h 2483940"/>
                  <a:gd name="connsiteX15" fmla="*/ 1489709 w 2480310"/>
                  <a:gd name="connsiteY15" fmla="*/ 2429974 h 2483940"/>
                  <a:gd name="connsiteX16" fmla="*/ 1550669 w 2480310"/>
                  <a:gd name="connsiteY16" fmla="*/ 2413782 h 2483940"/>
                  <a:gd name="connsiteX17" fmla="*/ 1589722 w 2480310"/>
                  <a:gd name="connsiteY17" fmla="*/ 2406162 h 2483940"/>
                  <a:gd name="connsiteX18" fmla="*/ 1625917 w 2480310"/>
                  <a:gd name="connsiteY18" fmla="*/ 2392827 h 2483940"/>
                  <a:gd name="connsiteX19" fmla="*/ 822070 w 2480310"/>
                  <a:gd name="connsiteY19" fmla="*/ 2377356 h 2483940"/>
                  <a:gd name="connsiteX20" fmla="*/ 821412 w 2480310"/>
                  <a:gd name="connsiteY20" fmla="*/ 2377706 h 2483940"/>
                  <a:gd name="connsiteX21" fmla="*/ 828674 w 2480310"/>
                  <a:gd name="connsiteY21" fmla="*/ 2389017 h 2483940"/>
                  <a:gd name="connsiteX22" fmla="*/ 904874 w 2480310"/>
                  <a:gd name="connsiteY22" fmla="*/ 2405209 h 2483940"/>
                  <a:gd name="connsiteX23" fmla="*/ 912021 w 2480310"/>
                  <a:gd name="connsiteY23" fmla="*/ 2406539 h 2483940"/>
                  <a:gd name="connsiteX24" fmla="*/ 559117 w 2480310"/>
                  <a:gd name="connsiteY24" fmla="*/ 2270907 h 2483940"/>
                  <a:gd name="connsiteX25" fmla="*/ 568533 w 2480310"/>
                  <a:gd name="connsiteY25" fmla="*/ 2276766 h 2483940"/>
                  <a:gd name="connsiteX26" fmla="*/ 568523 w 2480310"/>
                  <a:gd name="connsiteY26" fmla="*/ 2276860 h 2483940"/>
                  <a:gd name="connsiteX27" fmla="*/ 559117 w 2480310"/>
                  <a:gd name="connsiteY27" fmla="*/ 2270907 h 2483940"/>
                  <a:gd name="connsiteX28" fmla="*/ 561166 w 2480310"/>
                  <a:gd name="connsiteY28" fmla="*/ 2245663 h 2483940"/>
                  <a:gd name="connsiteX29" fmla="*/ 581025 w 2480310"/>
                  <a:gd name="connsiteY29" fmla="*/ 2260430 h 2483940"/>
                  <a:gd name="connsiteX30" fmla="*/ 606157 w 2480310"/>
                  <a:gd name="connsiteY30" fmla="*/ 2272996 h 2483940"/>
                  <a:gd name="connsiteX31" fmla="*/ 2125027 w 2480310"/>
                  <a:gd name="connsiteY31" fmla="*/ 2079454 h 2483940"/>
                  <a:gd name="connsiteX32" fmla="*/ 2110635 w 2480310"/>
                  <a:gd name="connsiteY32" fmla="*/ 2091226 h 2483940"/>
                  <a:gd name="connsiteX33" fmla="*/ 2107125 w 2480310"/>
                  <a:gd name="connsiteY33" fmla="*/ 2091433 h 2483940"/>
                  <a:gd name="connsiteX34" fmla="*/ 2103211 w 2480310"/>
                  <a:gd name="connsiteY34" fmla="*/ 2095739 h 2483940"/>
                  <a:gd name="connsiteX35" fmla="*/ 1922773 w 2480310"/>
                  <a:gd name="connsiteY35" fmla="*/ 2244615 h 2483940"/>
                  <a:gd name="connsiteX36" fmla="*/ 1901057 w 2480310"/>
                  <a:gd name="connsiteY36" fmla="*/ 2257808 h 2483940"/>
                  <a:gd name="connsiteX37" fmla="*/ 1882139 w 2480310"/>
                  <a:gd name="connsiteY37" fmla="*/ 2278527 h 2483940"/>
                  <a:gd name="connsiteX38" fmla="*/ 1905952 w 2480310"/>
                  <a:gd name="connsiteY38" fmla="*/ 2261382 h 2483940"/>
                  <a:gd name="connsiteX39" fmla="*/ 1898332 w 2480310"/>
                  <a:gd name="connsiteY39" fmla="*/ 2272812 h 2483940"/>
                  <a:gd name="connsiteX40" fmla="*/ 1880234 w 2480310"/>
                  <a:gd name="connsiteY40" fmla="*/ 2286147 h 2483940"/>
                  <a:gd name="connsiteX41" fmla="*/ 1859279 w 2480310"/>
                  <a:gd name="connsiteY41" fmla="*/ 2299482 h 2483940"/>
                  <a:gd name="connsiteX42" fmla="*/ 1859279 w 2480310"/>
                  <a:gd name="connsiteY42" fmla="*/ 2306149 h 2483940"/>
                  <a:gd name="connsiteX43" fmla="*/ 1915477 w 2480310"/>
                  <a:gd name="connsiteY43" fmla="*/ 2269002 h 2483940"/>
                  <a:gd name="connsiteX44" fmla="*/ 1975484 w 2480310"/>
                  <a:gd name="connsiteY44" fmla="*/ 2226139 h 2483940"/>
                  <a:gd name="connsiteX45" fmla="*/ 1973579 w 2480310"/>
                  <a:gd name="connsiteY45" fmla="*/ 2232807 h 2483940"/>
                  <a:gd name="connsiteX46" fmla="*/ 1994534 w 2480310"/>
                  <a:gd name="connsiteY46" fmla="*/ 2214709 h 2483940"/>
                  <a:gd name="connsiteX47" fmla="*/ 2010727 w 2480310"/>
                  <a:gd name="connsiteY47" fmla="*/ 2197564 h 2483940"/>
                  <a:gd name="connsiteX48" fmla="*/ 2025967 w 2480310"/>
                  <a:gd name="connsiteY48" fmla="*/ 2181372 h 2483940"/>
                  <a:gd name="connsiteX49" fmla="*/ 2040254 w 2480310"/>
                  <a:gd name="connsiteY49" fmla="*/ 2164227 h 2483940"/>
                  <a:gd name="connsiteX50" fmla="*/ 2125027 w 2480310"/>
                  <a:gd name="connsiteY50" fmla="*/ 2079454 h 2483940"/>
                  <a:gd name="connsiteX51" fmla="*/ 261750 w 2480310"/>
                  <a:gd name="connsiteY51" fmla="*/ 1957590 h 2483940"/>
                  <a:gd name="connsiteX52" fmla="*/ 266700 w 2480310"/>
                  <a:gd name="connsiteY52" fmla="*/ 1965155 h 2483940"/>
                  <a:gd name="connsiteX53" fmla="*/ 267353 w 2480310"/>
                  <a:gd name="connsiteY53" fmla="*/ 1965083 h 2483940"/>
                  <a:gd name="connsiteX54" fmla="*/ 194310 w 2480310"/>
                  <a:gd name="connsiteY54" fmla="*/ 1887050 h 2483940"/>
                  <a:gd name="connsiteX55" fmla="*/ 196810 w 2480310"/>
                  <a:gd name="connsiteY55" fmla="*/ 1887914 h 2483940"/>
                  <a:gd name="connsiteX56" fmla="*/ 212349 w 2480310"/>
                  <a:gd name="connsiteY56" fmla="*/ 1912516 h 2483940"/>
                  <a:gd name="connsiteX57" fmla="*/ 146686 w 2480310"/>
                  <a:gd name="connsiteY57" fmla="*/ 1768337 h 2483940"/>
                  <a:gd name="connsiteX58" fmla="*/ 147637 w 2480310"/>
                  <a:gd name="connsiteY58" fmla="*/ 1772750 h 2483940"/>
                  <a:gd name="connsiteX59" fmla="*/ 156210 w 2480310"/>
                  <a:gd name="connsiteY59" fmla="*/ 1803230 h 2483940"/>
                  <a:gd name="connsiteX60" fmla="*/ 182880 w 2480310"/>
                  <a:gd name="connsiteY60" fmla="*/ 1838472 h 2483940"/>
                  <a:gd name="connsiteX61" fmla="*/ 187237 w 2480310"/>
                  <a:gd name="connsiteY61" fmla="*/ 1844702 h 2483940"/>
                  <a:gd name="connsiteX62" fmla="*/ 169058 w 2480310"/>
                  <a:gd name="connsiteY62" fmla="*/ 1814778 h 2483940"/>
                  <a:gd name="connsiteX63" fmla="*/ 2396212 w 2480310"/>
                  <a:gd name="connsiteY63" fmla="*/ 1621548 h 2483940"/>
                  <a:gd name="connsiteX64" fmla="*/ 2379554 w 2480310"/>
                  <a:gd name="connsiteY64" fmla="*/ 1667061 h 2483940"/>
                  <a:gd name="connsiteX65" fmla="*/ 2379225 w 2480310"/>
                  <a:gd name="connsiteY65" fmla="*/ 1670118 h 2483940"/>
                  <a:gd name="connsiteX66" fmla="*/ 2388869 w 2480310"/>
                  <a:gd name="connsiteY66" fmla="*/ 1655592 h 2483940"/>
                  <a:gd name="connsiteX67" fmla="*/ 26670 w 2480310"/>
                  <a:gd name="connsiteY67" fmla="*/ 1472712 h 2483940"/>
                  <a:gd name="connsiteX68" fmla="*/ 33337 w 2480310"/>
                  <a:gd name="connsiteY68" fmla="*/ 1491762 h 2483940"/>
                  <a:gd name="connsiteX69" fmla="*/ 26670 w 2480310"/>
                  <a:gd name="connsiteY69" fmla="*/ 1472712 h 2483940"/>
                  <a:gd name="connsiteX70" fmla="*/ 25360 w 2480310"/>
                  <a:gd name="connsiteY70" fmla="*/ 1468188 h 2483940"/>
                  <a:gd name="connsiteX71" fmla="*/ 26670 w 2480310"/>
                  <a:gd name="connsiteY71" fmla="*/ 1471760 h 2483940"/>
                  <a:gd name="connsiteX72" fmla="*/ 24765 w 2480310"/>
                  <a:gd name="connsiteY72" fmla="*/ 1468902 h 2483940"/>
                  <a:gd name="connsiteX73" fmla="*/ 25360 w 2480310"/>
                  <a:gd name="connsiteY73" fmla="*/ 1468188 h 2483940"/>
                  <a:gd name="connsiteX74" fmla="*/ 31432 w 2480310"/>
                  <a:gd name="connsiteY74" fmla="*/ 1442232 h 2483940"/>
                  <a:gd name="connsiteX75" fmla="*/ 41910 w 2480310"/>
                  <a:gd name="connsiteY75" fmla="*/ 1485095 h 2483940"/>
                  <a:gd name="connsiteX76" fmla="*/ 54292 w 2480310"/>
                  <a:gd name="connsiteY76" fmla="*/ 1517480 h 2483940"/>
                  <a:gd name="connsiteX77" fmla="*/ 52387 w 2480310"/>
                  <a:gd name="connsiteY77" fmla="*/ 1515575 h 2483940"/>
                  <a:gd name="connsiteX78" fmla="*/ 80010 w 2480310"/>
                  <a:gd name="connsiteY78" fmla="*/ 1609872 h 2483940"/>
                  <a:gd name="connsiteX79" fmla="*/ 75247 w 2480310"/>
                  <a:gd name="connsiteY79" fmla="*/ 1597490 h 2483940"/>
                  <a:gd name="connsiteX80" fmla="*/ 85725 w 2480310"/>
                  <a:gd name="connsiteY80" fmla="*/ 1648925 h 2483940"/>
                  <a:gd name="connsiteX81" fmla="*/ 103822 w 2480310"/>
                  <a:gd name="connsiteY81" fmla="*/ 1694645 h 2483940"/>
                  <a:gd name="connsiteX82" fmla="*/ 118110 w 2480310"/>
                  <a:gd name="connsiteY82" fmla="*/ 1714647 h 2483940"/>
                  <a:gd name="connsiteX83" fmla="*/ 114300 w 2480310"/>
                  <a:gd name="connsiteY83" fmla="*/ 1706075 h 2483940"/>
                  <a:gd name="connsiteX84" fmla="*/ 132383 w 2480310"/>
                  <a:gd name="connsiteY84" fmla="*/ 1739695 h 2483940"/>
                  <a:gd name="connsiteX85" fmla="*/ 133078 w 2480310"/>
                  <a:gd name="connsiteY85" fmla="*/ 1740088 h 2483940"/>
                  <a:gd name="connsiteX86" fmla="*/ 117718 w 2480310"/>
                  <a:gd name="connsiteY86" fmla="*/ 1708203 h 2483940"/>
                  <a:gd name="connsiteX87" fmla="*/ 46677 w 2480310"/>
                  <a:gd name="connsiteY87" fmla="*/ 1479346 h 2483940"/>
                  <a:gd name="connsiteX88" fmla="*/ 42483 w 2480310"/>
                  <a:gd name="connsiteY88" fmla="*/ 1451864 h 2483940"/>
                  <a:gd name="connsiteX89" fmla="*/ 40957 w 2480310"/>
                  <a:gd name="connsiteY89" fmla="*/ 1447947 h 2483940"/>
                  <a:gd name="connsiteX90" fmla="*/ 31432 w 2480310"/>
                  <a:gd name="connsiteY90" fmla="*/ 1442232 h 2483940"/>
                  <a:gd name="connsiteX91" fmla="*/ 2480310 w 2480310"/>
                  <a:gd name="connsiteY91" fmla="*/ 1233635 h 2483940"/>
                  <a:gd name="connsiteX92" fmla="*/ 2475547 w 2480310"/>
                  <a:gd name="connsiteY92" fmla="*/ 1288880 h 2483940"/>
                  <a:gd name="connsiteX93" fmla="*/ 2480310 w 2480310"/>
                  <a:gd name="connsiteY93" fmla="*/ 1233635 h 2483940"/>
                  <a:gd name="connsiteX94" fmla="*/ 40005 w 2480310"/>
                  <a:gd name="connsiteY94" fmla="*/ 952647 h 2483940"/>
                  <a:gd name="connsiteX95" fmla="*/ 32385 w 2480310"/>
                  <a:gd name="connsiteY95" fmla="*/ 989795 h 2483940"/>
                  <a:gd name="connsiteX96" fmla="*/ 27622 w 2480310"/>
                  <a:gd name="connsiteY96" fmla="*/ 1025990 h 2483940"/>
                  <a:gd name="connsiteX97" fmla="*/ 20955 w 2480310"/>
                  <a:gd name="connsiteY97" fmla="*/ 1095522 h 2483940"/>
                  <a:gd name="connsiteX98" fmla="*/ 20002 w 2480310"/>
                  <a:gd name="connsiteY98" fmla="*/ 1112667 h 2483940"/>
                  <a:gd name="connsiteX99" fmla="*/ 19050 w 2480310"/>
                  <a:gd name="connsiteY99" fmla="*/ 1129812 h 2483940"/>
                  <a:gd name="connsiteX100" fmla="*/ 17145 w 2480310"/>
                  <a:gd name="connsiteY100" fmla="*/ 1164102 h 2483940"/>
                  <a:gd name="connsiteX101" fmla="*/ 15240 w 2480310"/>
                  <a:gd name="connsiteY101" fmla="*/ 1236492 h 2483940"/>
                  <a:gd name="connsiteX102" fmla="*/ 20002 w 2480310"/>
                  <a:gd name="connsiteY102" fmla="*/ 1219347 h 2483940"/>
                  <a:gd name="connsiteX103" fmla="*/ 20002 w 2480310"/>
                  <a:gd name="connsiteY103" fmla="*/ 1296500 h 2483940"/>
                  <a:gd name="connsiteX104" fmla="*/ 24765 w 2480310"/>
                  <a:gd name="connsiteY104" fmla="*/ 1342220 h 2483940"/>
                  <a:gd name="connsiteX105" fmla="*/ 25717 w 2480310"/>
                  <a:gd name="connsiteY105" fmla="*/ 1360317 h 2483940"/>
                  <a:gd name="connsiteX106" fmla="*/ 24765 w 2480310"/>
                  <a:gd name="connsiteY106" fmla="*/ 1372700 h 2483940"/>
                  <a:gd name="connsiteX107" fmla="*/ 31909 w 2480310"/>
                  <a:gd name="connsiteY107" fmla="*/ 1384606 h 2483940"/>
                  <a:gd name="connsiteX108" fmla="*/ 32500 w 2480310"/>
                  <a:gd name="connsiteY108" fmla="*/ 1386455 h 2483940"/>
                  <a:gd name="connsiteX109" fmla="*/ 28202 w 2480310"/>
                  <a:gd name="connsiteY109" fmla="*/ 1358291 h 2483940"/>
                  <a:gd name="connsiteX110" fmla="*/ 21907 w 2480310"/>
                  <a:gd name="connsiteY110" fmla="*/ 1233635 h 2483940"/>
                  <a:gd name="connsiteX111" fmla="*/ 28202 w 2480310"/>
                  <a:gd name="connsiteY111" fmla="*/ 1108979 h 2483940"/>
                  <a:gd name="connsiteX112" fmla="*/ 44706 w 2480310"/>
                  <a:gd name="connsiteY112" fmla="*/ 1000837 h 2483940"/>
                  <a:gd name="connsiteX113" fmla="*/ 43696 w 2480310"/>
                  <a:gd name="connsiteY113" fmla="*/ 999439 h 2483940"/>
                  <a:gd name="connsiteX114" fmla="*/ 28575 w 2480310"/>
                  <a:gd name="connsiteY114" fmla="*/ 1050755 h 2483940"/>
                  <a:gd name="connsiteX115" fmla="*/ 37147 w 2480310"/>
                  <a:gd name="connsiteY115" fmla="*/ 990747 h 2483940"/>
                  <a:gd name="connsiteX116" fmla="*/ 40005 w 2480310"/>
                  <a:gd name="connsiteY116" fmla="*/ 952647 h 2483940"/>
                  <a:gd name="connsiteX117" fmla="*/ 195382 w 2480310"/>
                  <a:gd name="connsiteY117" fmla="*/ 603199 h 2483940"/>
                  <a:gd name="connsiteX118" fmla="*/ 184785 w 2480310"/>
                  <a:gd name="connsiteY118" fmla="*/ 615462 h 2483940"/>
                  <a:gd name="connsiteX119" fmla="*/ 150495 w 2480310"/>
                  <a:gd name="connsiteY119" fmla="*/ 672612 h 2483940"/>
                  <a:gd name="connsiteX120" fmla="*/ 121920 w 2480310"/>
                  <a:gd name="connsiteY120" fmla="*/ 739287 h 2483940"/>
                  <a:gd name="connsiteX121" fmla="*/ 133350 w 2480310"/>
                  <a:gd name="connsiteY121" fmla="*/ 706902 h 2483940"/>
                  <a:gd name="connsiteX122" fmla="*/ 103822 w 2480310"/>
                  <a:gd name="connsiteY122" fmla="*/ 781197 h 2483940"/>
                  <a:gd name="connsiteX123" fmla="*/ 88582 w 2480310"/>
                  <a:gd name="connsiteY123" fmla="*/ 819297 h 2483940"/>
                  <a:gd name="connsiteX124" fmla="*/ 75247 w 2480310"/>
                  <a:gd name="connsiteY124" fmla="*/ 856445 h 2483940"/>
                  <a:gd name="connsiteX125" fmla="*/ 63817 w 2480310"/>
                  <a:gd name="connsiteY125" fmla="*/ 892640 h 2483940"/>
                  <a:gd name="connsiteX126" fmla="*/ 54292 w 2480310"/>
                  <a:gd name="connsiteY126" fmla="*/ 926930 h 2483940"/>
                  <a:gd name="connsiteX127" fmla="*/ 44767 w 2480310"/>
                  <a:gd name="connsiteY127" fmla="*/ 985985 h 2483940"/>
                  <a:gd name="connsiteX128" fmla="*/ 54292 w 2480310"/>
                  <a:gd name="connsiteY128" fmla="*/ 935502 h 2483940"/>
                  <a:gd name="connsiteX129" fmla="*/ 55870 w 2480310"/>
                  <a:gd name="connsiteY129" fmla="*/ 944908 h 2483940"/>
                  <a:gd name="connsiteX130" fmla="*/ 57372 w 2480310"/>
                  <a:gd name="connsiteY130" fmla="*/ 946330 h 2483940"/>
                  <a:gd name="connsiteX131" fmla="*/ 76720 w 2480310"/>
                  <a:gd name="connsiteY131" fmla="*/ 871082 h 2483940"/>
                  <a:gd name="connsiteX132" fmla="*/ 169058 w 2480310"/>
                  <a:gd name="connsiteY132" fmla="*/ 652492 h 2483940"/>
                  <a:gd name="connsiteX133" fmla="*/ 195295 w 2480310"/>
                  <a:gd name="connsiteY133" fmla="*/ 609304 h 2483940"/>
                  <a:gd name="connsiteX134" fmla="*/ 310236 w 2480310"/>
                  <a:gd name="connsiteY134" fmla="*/ 447193 h 2483940"/>
                  <a:gd name="connsiteX135" fmla="*/ 297180 w 2480310"/>
                  <a:gd name="connsiteY135" fmla="*/ 457347 h 2483940"/>
                  <a:gd name="connsiteX136" fmla="*/ 276225 w 2480310"/>
                  <a:gd name="connsiteY136" fmla="*/ 478302 h 2483940"/>
                  <a:gd name="connsiteX137" fmla="*/ 253365 w 2480310"/>
                  <a:gd name="connsiteY137" fmla="*/ 504020 h 2483940"/>
                  <a:gd name="connsiteX138" fmla="*/ 231457 w 2480310"/>
                  <a:gd name="connsiteY138" fmla="*/ 531642 h 2483940"/>
                  <a:gd name="connsiteX139" fmla="*/ 207645 w 2480310"/>
                  <a:gd name="connsiteY139" fmla="*/ 582125 h 2483940"/>
                  <a:gd name="connsiteX140" fmla="*/ 200977 w 2480310"/>
                  <a:gd name="connsiteY140" fmla="*/ 589745 h 2483940"/>
                  <a:gd name="connsiteX141" fmla="*/ 204192 w 2480310"/>
                  <a:gd name="connsiteY141" fmla="*/ 593555 h 2483940"/>
                  <a:gd name="connsiteX142" fmla="*/ 204874 w 2480310"/>
                  <a:gd name="connsiteY142" fmla="*/ 593537 h 2483940"/>
                  <a:gd name="connsiteX143" fmla="*/ 230058 w 2480310"/>
                  <a:gd name="connsiteY143" fmla="*/ 552083 h 2483940"/>
                  <a:gd name="connsiteX144" fmla="*/ 227647 w 2480310"/>
                  <a:gd name="connsiteY144" fmla="*/ 551644 h 2483940"/>
                  <a:gd name="connsiteX145" fmla="*/ 241935 w 2480310"/>
                  <a:gd name="connsiteY145" fmla="*/ 527832 h 2483940"/>
                  <a:gd name="connsiteX146" fmla="*/ 241935 w 2480310"/>
                  <a:gd name="connsiteY146" fmla="*/ 536178 h 2483940"/>
                  <a:gd name="connsiteX147" fmla="*/ 300313 w 2480310"/>
                  <a:gd name="connsiteY147" fmla="*/ 458111 h 2483940"/>
                  <a:gd name="connsiteX148" fmla="*/ 423862 w 2480310"/>
                  <a:gd name="connsiteY148" fmla="*/ 316377 h 2483940"/>
                  <a:gd name="connsiteX149" fmla="*/ 399097 w 2480310"/>
                  <a:gd name="connsiteY149" fmla="*/ 340190 h 2483940"/>
                  <a:gd name="connsiteX150" fmla="*/ 374332 w 2480310"/>
                  <a:gd name="connsiteY150" fmla="*/ 364002 h 2483940"/>
                  <a:gd name="connsiteX151" fmla="*/ 378142 w 2480310"/>
                  <a:gd name="connsiteY151" fmla="*/ 349715 h 2483940"/>
                  <a:gd name="connsiteX152" fmla="*/ 355282 w 2480310"/>
                  <a:gd name="connsiteY152" fmla="*/ 377337 h 2483940"/>
                  <a:gd name="connsiteX153" fmla="*/ 352425 w 2480310"/>
                  <a:gd name="connsiteY153" fmla="*/ 388767 h 2483940"/>
                  <a:gd name="connsiteX154" fmla="*/ 345757 w 2480310"/>
                  <a:gd name="connsiteY154" fmla="*/ 404007 h 2483940"/>
                  <a:gd name="connsiteX155" fmla="*/ 334328 w 2480310"/>
                  <a:gd name="connsiteY155" fmla="*/ 419366 h 2483940"/>
                  <a:gd name="connsiteX156" fmla="*/ 324326 w 2480310"/>
                  <a:gd name="connsiteY156" fmla="*/ 431690 h 2483940"/>
                  <a:gd name="connsiteX157" fmla="*/ 378909 w 2480310"/>
                  <a:gd name="connsiteY157" fmla="*/ 371634 h 2483940"/>
                  <a:gd name="connsiteX158" fmla="*/ 379214 w 2480310"/>
                  <a:gd name="connsiteY158" fmla="*/ 369360 h 2483940"/>
                  <a:gd name="connsiteX159" fmla="*/ 392430 w 2480310"/>
                  <a:gd name="connsiteY159" fmla="*/ 353525 h 2483940"/>
                  <a:gd name="connsiteX160" fmla="*/ 423862 w 2480310"/>
                  <a:gd name="connsiteY160" fmla="*/ 316377 h 2483940"/>
                  <a:gd name="connsiteX161" fmla="*/ 681037 w 2480310"/>
                  <a:gd name="connsiteY161" fmla="*/ 132545 h 2483940"/>
                  <a:gd name="connsiteX162" fmla="*/ 669609 w 2480310"/>
                  <a:gd name="connsiteY162" fmla="*/ 142069 h 2483940"/>
                  <a:gd name="connsiteX163" fmla="*/ 673417 w 2480310"/>
                  <a:gd name="connsiteY163" fmla="*/ 141117 h 2483940"/>
                  <a:gd name="connsiteX164" fmla="*/ 666750 w 2480310"/>
                  <a:gd name="connsiteY164" fmla="*/ 144927 h 2483940"/>
                  <a:gd name="connsiteX165" fmla="*/ 669606 w 2480310"/>
                  <a:gd name="connsiteY165" fmla="*/ 142070 h 2483940"/>
                  <a:gd name="connsiteX166" fmla="*/ 666035 w 2480310"/>
                  <a:gd name="connsiteY166" fmla="*/ 142308 h 2483940"/>
                  <a:gd name="connsiteX167" fmla="*/ 681037 w 2480310"/>
                  <a:gd name="connsiteY167" fmla="*/ 132545 h 2483940"/>
                  <a:gd name="connsiteX168" fmla="*/ 1563171 w 2480310"/>
                  <a:gd name="connsiteY168" fmla="*/ 55035 h 2483940"/>
                  <a:gd name="connsiteX169" fmla="*/ 1564957 w 2480310"/>
                  <a:gd name="connsiteY169" fmla="*/ 59202 h 2483940"/>
                  <a:gd name="connsiteX170" fmla="*/ 1557542 w 2480310"/>
                  <a:gd name="connsiteY170" fmla="*/ 57283 h 2483940"/>
                  <a:gd name="connsiteX171" fmla="*/ 1666237 w 2480310"/>
                  <a:gd name="connsiteY171" fmla="*/ 90604 h 2483940"/>
                  <a:gd name="connsiteX172" fmla="*/ 1715320 w 2480310"/>
                  <a:gd name="connsiteY172" fmla="*/ 112183 h 2483940"/>
                  <a:gd name="connsiteX173" fmla="*/ 1714500 w 2480310"/>
                  <a:gd name="connsiteY173" fmla="*/ 111589 h 2483940"/>
                  <a:gd name="connsiteX174" fmla="*/ 1659255 w 2480310"/>
                  <a:gd name="connsiteY174" fmla="*/ 84919 h 2483940"/>
                  <a:gd name="connsiteX175" fmla="*/ 1628775 w 2480310"/>
                  <a:gd name="connsiteY175" fmla="*/ 76347 h 2483940"/>
                  <a:gd name="connsiteX176" fmla="*/ 1590675 w 2480310"/>
                  <a:gd name="connsiteY176" fmla="*/ 63012 h 2483940"/>
                  <a:gd name="connsiteX177" fmla="*/ 1563171 w 2480310"/>
                  <a:gd name="connsiteY177" fmla="*/ 55035 h 2483940"/>
                  <a:gd name="connsiteX178" fmla="*/ 1439551 w 2480310"/>
                  <a:gd name="connsiteY178" fmla="*/ 32509 h 2483940"/>
                  <a:gd name="connsiteX179" fmla="*/ 1530415 w 2480310"/>
                  <a:gd name="connsiteY179" fmla="*/ 48967 h 2483940"/>
                  <a:gd name="connsiteX180" fmla="*/ 1532077 w 2480310"/>
                  <a:gd name="connsiteY180" fmla="*/ 49476 h 2483940"/>
                  <a:gd name="connsiteX181" fmla="*/ 1534596 w 2480310"/>
                  <a:gd name="connsiteY181" fmla="*/ 48367 h 2483940"/>
                  <a:gd name="connsiteX182" fmla="*/ 1521142 w 2480310"/>
                  <a:gd name="connsiteY182" fmla="*/ 42057 h 2483940"/>
                  <a:gd name="connsiteX183" fmla="*/ 1483995 w 2480310"/>
                  <a:gd name="connsiteY183" fmla="*/ 34437 h 2483940"/>
                  <a:gd name="connsiteX184" fmla="*/ 1460182 w 2480310"/>
                  <a:gd name="connsiteY184" fmla="*/ 32532 h 2483940"/>
                  <a:gd name="connsiteX185" fmla="*/ 1440180 w 2480310"/>
                  <a:gd name="connsiteY185" fmla="*/ 32532 h 2483940"/>
                  <a:gd name="connsiteX186" fmla="*/ 1390072 w 2480310"/>
                  <a:gd name="connsiteY186" fmla="*/ 23547 h 2483940"/>
                  <a:gd name="connsiteX187" fmla="*/ 1413055 w 2480310"/>
                  <a:gd name="connsiteY187" fmla="*/ 27710 h 2483940"/>
                  <a:gd name="connsiteX188" fmla="*/ 1413034 w 2480310"/>
                  <a:gd name="connsiteY188" fmla="*/ 27650 h 2483940"/>
                  <a:gd name="connsiteX189" fmla="*/ 1405622 w 2480310"/>
                  <a:gd name="connsiteY189" fmla="*/ 25552 h 2483940"/>
                  <a:gd name="connsiteX190" fmla="*/ 1385887 w 2480310"/>
                  <a:gd name="connsiteY190" fmla="*/ 23007 h 2483940"/>
                  <a:gd name="connsiteX191" fmla="*/ 1385311 w 2480310"/>
                  <a:gd name="connsiteY191" fmla="*/ 23055 h 2483940"/>
                  <a:gd name="connsiteX192" fmla="*/ 1387079 w 2480310"/>
                  <a:gd name="connsiteY192" fmla="*/ 23161 h 2483940"/>
                  <a:gd name="connsiteX193" fmla="*/ 1334810 w 2480310"/>
                  <a:gd name="connsiteY193" fmla="*/ 17530 h 2483940"/>
                  <a:gd name="connsiteX194" fmla="*/ 1323022 w 2480310"/>
                  <a:gd name="connsiteY194" fmla="*/ 18244 h 2483940"/>
                  <a:gd name="connsiteX195" fmla="*/ 1314170 w 2480310"/>
                  <a:gd name="connsiteY195" fmla="*/ 18803 h 2483940"/>
                  <a:gd name="connsiteX196" fmla="*/ 1358223 w 2480310"/>
                  <a:gd name="connsiteY196" fmla="*/ 21436 h 2483940"/>
                  <a:gd name="connsiteX197" fmla="*/ 1360170 w 2480310"/>
                  <a:gd name="connsiteY197" fmla="*/ 21102 h 2483940"/>
                  <a:gd name="connsiteX198" fmla="*/ 1334810 w 2480310"/>
                  <a:gd name="connsiteY198" fmla="*/ 17530 h 2483940"/>
                  <a:gd name="connsiteX199" fmla="*/ 1164063 w 2480310"/>
                  <a:gd name="connsiteY199" fmla="*/ 6261 h 2483940"/>
                  <a:gd name="connsiteX200" fmla="*/ 1160145 w 2480310"/>
                  <a:gd name="connsiteY200" fmla="*/ 12530 h 2483940"/>
                  <a:gd name="connsiteX201" fmla="*/ 1091565 w 2480310"/>
                  <a:gd name="connsiteY201" fmla="*/ 17292 h 2483940"/>
                  <a:gd name="connsiteX202" fmla="*/ 1057275 w 2480310"/>
                  <a:gd name="connsiteY202" fmla="*/ 23007 h 2483940"/>
                  <a:gd name="connsiteX203" fmla="*/ 1022985 w 2480310"/>
                  <a:gd name="connsiteY203" fmla="*/ 30627 h 2483940"/>
                  <a:gd name="connsiteX204" fmla="*/ 988695 w 2480310"/>
                  <a:gd name="connsiteY204" fmla="*/ 38247 h 2483940"/>
                  <a:gd name="connsiteX205" fmla="*/ 954405 w 2480310"/>
                  <a:gd name="connsiteY205" fmla="*/ 46820 h 2483940"/>
                  <a:gd name="connsiteX206" fmla="*/ 937260 w 2480310"/>
                  <a:gd name="connsiteY206" fmla="*/ 50630 h 2483940"/>
                  <a:gd name="connsiteX207" fmla="*/ 920115 w 2480310"/>
                  <a:gd name="connsiteY207" fmla="*/ 55392 h 2483940"/>
                  <a:gd name="connsiteX208" fmla="*/ 884872 w 2480310"/>
                  <a:gd name="connsiteY208" fmla="*/ 63012 h 2483940"/>
                  <a:gd name="connsiteX209" fmla="*/ 883920 w 2480310"/>
                  <a:gd name="connsiteY209" fmla="*/ 55392 h 2483940"/>
                  <a:gd name="connsiteX210" fmla="*/ 827722 w 2480310"/>
                  <a:gd name="connsiteY210" fmla="*/ 78252 h 2483940"/>
                  <a:gd name="connsiteX211" fmla="*/ 763905 w 2480310"/>
                  <a:gd name="connsiteY211" fmla="*/ 107780 h 2483940"/>
                  <a:gd name="connsiteX212" fmla="*/ 763905 w 2480310"/>
                  <a:gd name="connsiteY212" fmla="*/ 103017 h 2483940"/>
                  <a:gd name="connsiteX213" fmla="*/ 716280 w 2480310"/>
                  <a:gd name="connsiteY213" fmla="*/ 121115 h 2483940"/>
                  <a:gd name="connsiteX214" fmla="*/ 677227 w 2480310"/>
                  <a:gd name="connsiteY214" fmla="*/ 145880 h 2483940"/>
                  <a:gd name="connsiteX215" fmla="*/ 651510 w 2480310"/>
                  <a:gd name="connsiteY215" fmla="*/ 161120 h 2483940"/>
                  <a:gd name="connsiteX216" fmla="*/ 624840 w 2480310"/>
                  <a:gd name="connsiteY216" fmla="*/ 178265 h 2483940"/>
                  <a:gd name="connsiteX217" fmla="*/ 571500 w 2480310"/>
                  <a:gd name="connsiteY217" fmla="*/ 212555 h 2483940"/>
                  <a:gd name="connsiteX218" fmla="*/ 530542 w 2480310"/>
                  <a:gd name="connsiteY218" fmla="*/ 239225 h 2483940"/>
                  <a:gd name="connsiteX219" fmla="*/ 551497 w 2480310"/>
                  <a:gd name="connsiteY219" fmla="*/ 223032 h 2483940"/>
                  <a:gd name="connsiteX220" fmla="*/ 575310 w 2480310"/>
                  <a:gd name="connsiteY220" fmla="*/ 206840 h 2483940"/>
                  <a:gd name="connsiteX221" fmla="*/ 611505 w 2480310"/>
                  <a:gd name="connsiteY221" fmla="*/ 180170 h 2483940"/>
                  <a:gd name="connsiteX222" fmla="*/ 579120 w 2480310"/>
                  <a:gd name="connsiteY222" fmla="*/ 201125 h 2483940"/>
                  <a:gd name="connsiteX223" fmla="*/ 541972 w 2480310"/>
                  <a:gd name="connsiteY223" fmla="*/ 224937 h 2483940"/>
                  <a:gd name="connsiteX224" fmla="*/ 507682 w 2480310"/>
                  <a:gd name="connsiteY224" fmla="*/ 249702 h 2483940"/>
                  <a:gd name="connsiteX225" fmla="*/ 483870 w 2480310"/>
                  <a:gd name="connsiteY225" fmla="*/ 271610 h 2483940"/>
                  <a:gd name="connsiteX226" fmla="*/ 487680 w 2480310"/>
                  <a:gd name="connsiteY226" fmla="*/ 269705 h 2483940"/>
                  <a:gd name="connsiteX227" fmla="*/ 401821 w 2480310"/>
                  <a:gd name="connsiteY227" fmla="*/ 348598 h 2483940"/>
                  <a:gd name="connsiteX228" fmla="*/ 394626 w 2480310"/>
                  <a:gd name="connsiteY228" fmla="*/ 357331 h 2483940"/>
                  <a:gd name="connsiteX229" fmla="*/ 465583 w 2480310"/>
                  <a:gd name="connsiteY229" fmla="*/ 292841 h 2483940"/>
                  <a:gd name="connsiteX230" fmla="*/ 1241107 w 2480310"/>
                  <a:gd name="connsiteY230" fmla="*/ 14435 h 2483940"/>
                  <a:gd name="connsiteX231" fmla="*/ 1288033 w 2480310"/>
                  <a:gd name="connsiteY231" fmla="*/ 17240 h 2483940"/>
                  <a:gd name="connsiteX232" fmla="*/ 1280160 w 2480310"/>
                  <a:gd name="connsiteY232" fmla="*/ 16339 h 2483940"/>
                  <a:gd name="connsiteX233" fmla="*/ 1303972 w 2480310"/>
                  <a:gd name="connsiteY233" fmla="*/ 14434 h 2483940"/>
                  <a:gd name="connsiteX234" fmla="*/ 1331595 w 2480310"/>
                  <a:gd name="connsiteY234" fmla="*/ 13482 h 2483940"/>
                  <a:gd name="connsiteX235" fmla="*/ 1362075 w 2480310"/>
                  <a:gd name="connsiteY235" fmla="*/ 9672 h 2483940"/>
                  <a:gd name="connsiteX236" fmla="*/ 1364932 w 2480310"/>
                  <a:gd name="connsiteY236" fmla="*/ 11577 h 2483940"/>
                  <a:gd name="connsiteX237" fmla="*/ 1421130 w 2480310"/>
                  <a:gd name="connsiteY237" fmla="*/ 17292 h 2483940"/>
                  <a:gd name="connsiteX238" fmla="*/ 1404937 w 2480310"/>
                  <a:gd name="connsiteY238" fmla="*/ 17292 h 2483940"/>
                  <a:gd name="connsiteX239" fmla="*/ 1428750 w 2480310"/>
                  <a:gd name="connsiteY239" fmla="*/ 21102 h 2483940"/>
                  <a:gd name="connsiteX240" fmla="*/ 1451610 w 2480310"/>
                  <a:gd name="connsiteY240" fmla="*/ 24912 h 2483940"/>
                  <a:gd name="connsiteX241" fmla="*/ 1496377 w 2480310"/>
                  <a:gd name="connsiteY241" fmla="*/ 30627 h 2483940"/>
                  <a:gd name="connsiteX242" fmla="*/ 1539240 w 2480310"/>
                  <a:gd name="connsiteY242" fmla="*/ 38247 h 2483940"/>
                  <a:gd name="connsiteX243" fmla="*/ 1580197 w 2480310"/>
                  <a:gd name="connsiteY243" fmla="*/ 52534 h 2483940"/>
                  <a:gd name="connsiteX244" fmla="*/ 1573530 w 2480310"/>
                  <a:gd name="connsiteY244" fmla="*/ 53487 h 2483940"/>
                  <a:gd name="connsiteX245" fmla="*/ 1605915 w 2480310"/>
                  <a:gd name="connsiteY245" fmla="*/ 63012 h 2483940"/>
                  <a:gd name="connsiteX246" fmla="*/ 1635442 w 2480310"/>
                  <a:gd name="connsiteY246" fmla="*/ 73489 h 2483940"/>
                  <a:gd name="connsiteX247" fmla="*/ 1665922 w 2480310"/>
                  <a:gd name="connsiteY247" fmla="*/ 83014 h 2483940"/>
                  <a:gd name="connsiteX248" fmla="*/ 1699260 w 2480310"/>
                  <a:gd name="connsiteY248" fmla="*/ 93492 h 2483940"/>
                  <a:gd name="connsiteX249" fmla="*/ 1724025 w 2480310"/>
                  <a:gd name="connsiteY249" fmla="*/ 112542 h 2483940"/>
                  <a:gd name="connsiteX250" fmla="*/ 1765935 w 2480310"/>
                  <a:gd name="connsiteY250" fmla="*/ 127782 h 2483940"/>
                  <a:gd name="connsiteX251" fmla="*/ 1806892 w 2480310"/>
                  <a:gd name="connsiteY251" fmla="*/ 144927 h 2483940"/>
                  <a:gd name="connsiteX252" fmla="*/ 1752719 w 2480310"/>
                  <a:gd name="connsiteY252" fmla="*/ 124567 h 2483940"/>
                  <a:gd name="connsiteX253" fmla="*/ 1734930 w 2480310"/>
                  <a:gd name="connsiteY253" fmla="*/ 120804 h 2483940"/>
                  <a:gd name="connsiteX254" fmla="*/ 1794814 w 2480310"/>
                  <a:gd name="connsiteY254" fmla="*/ 147132 h 2483940"/>
                  <a:gd name="connsiteX255" fmla="*/ 1874332 w 2480310"/>
                  <a:gd name="connsiteY255" fmla="*/ 195711 h 2483940"/>
                  <a:gd name="connsiteX256" fmla="*/ 1874519 w 2480310"/>
                  <a:gd name="connsiteY256" fmla="*/ 195409 h 2483940"/>
                  <a:gd name="connsiteX257" fmla="*/ 1791652 w 2480310"/>
                  <a:gd name="connsiteY257" fmla="*/ 144927 h 2483940"/>
                  <a:gd name="connsiteX258" fmla="*/ 1824037 w 2480310"/>
                  <a:gd name="connsiteY258" fmla="*/ 156357 h 2483940"/>
                  <a:gd name="connsiteX259" fmla="*/ 1847849 w 2480310"/>
                  <a:gd name="connsiteY259" fmla="*/ 167787 h 2483940"/>
                  <a:gd name="connsiteX260" fmla="*/ 1884997 w 2480310"/>
                  <a:gd name="connsiteY260" fmla="*/ 191599 h 2483940"/>
                  <a:gd name="connsiteX261" fmla="*/ 1925002 w 2480310"/>
                  <a:gd name="connsiteY261" fmla="*/ 221127 h 2483940"/>
                  <a:gd name="connsiteX262" fmla="*/ 1951672 w 2480310"/>
                  <a:gd name="connsiteY262" fmla="*/ 241129 h 2483940"/>
                  <a:gd name="connsiteX263" fmla="*/ 1985962 w 2480310"/>
                  <a:gd name="connsiteY263" fmla="*/ 264942 h 2483940"/>
                  <a:gd name="connsiteX264" fmla="*/ 1959214 w 2480310"/>
                  <a:gd name="connsiteY264" fmla="*/ 248632 h 2483940"/>
                  <a:gd name="connsiteX265" fmla="*/ 2018315 w 2480310"/>
                  <a:gd name="connsiteY265" fmla="*/ 295236 h 2483940"/>
                  <a:gd name="connsiteX266" fmla="*/ 2016442 w 2480310"/>
                  <a:gd name="connsiteY266" fmla="*/ 293517 h 2483940"/>
                  <a:gd name="connsiteX267" fmla="*/ 2023998 w 2480310"/>
                  <a:gd name="connsiteY267" fmla="*/ 299717 h 2483940"/>
                  <a:gd name="connsiteX268" fmla="*/ 2036213 w 2480310"/>
                  <a:gd name="connsiteY268" fmla="*/ 309349 h 2483940"/>
                  <a:gd name="connsiteX269" fmla="*/ 2039218 w 2480310"/>
                  <a:gd name="connsiteY269" fmla="*/ 312205 h 2483940"/>
                  <a:gd name="connsiteX270" fmla="*/ 2053589 w 2480310"/>
                  <a:gd name="connsiteY270" fmla="*/ 323997 h 2483940"/>
                  <a:gd name="connsiteX271" fmla="*/ 2060046 w 2480310"/>
                  <a:gd name="connsiteY271" fmla="*/ 332003 h 2483940"/>
                  <a:gd name="connsiteX272" fmla="*/ 2119054 w 2480310"/>
                  <a:gd name="connsiteY272" fmla="*/ 388093 h 2483940"/>
                  <a:gd name="connsiteX273" fmla="*/ 2095500 w 2480310"/>
                  <a:gd name="connsiteY273" fmla="*/ 363050 h 2483940"/>
                  <a:gd name="connsiteX274" fmla="*/ 2170747 w 2480310"/>
                  <a:gd name="connsiteY274" fmla="*/ 436392 h 2483940"/>
                  <a:gd name="connsiteX275" fmla="*/ 2166937 w 2480310"/>
                  <a:gd name="connsiteY275" fmla="*/ 442107 h 2483940"/>
                  <a:gd name="connsiteX276" fmla="*/ 2160015 w 2480310"/>
                  <a:gd name="connsiteY276" fmla="*/ 435999 h 2483940"/>
                  <a:gd name="connsiteX277" fmla="*/ 2196738 w 2480310"/>
                  <a:gd name="connsiteY277" fmla="*/ 479965 h 2483940"/>
                  <a:gd name="connsiteX278" fmla="*/ 2207894 w 2480310"/>
                  <a:gd name="connsiteY278" fmla="*/ 487827 h 2483940"/>
                  <a:gd name="connsiteX279" fmla="*/ 2226038 w 2480310"/>
                  <a:gd name="connsiteY279" fmla="*/ 515042 h 2483940"/>
                  <a:gd name="connsiteX280" fmla="*/ 2226802 w 2480310"/>
                  <a:gd name="connsiteY280" fmla="*/ 515958 h 2483940"/>
                  <a:gd name="connsiteX281" fmla="*/ 2229657 w 2480310"/>
                  <a:gd name="connsiteY281" fmla="*/ 520472 h 2483940"/>
                  <a:gd name="connsiteX282" fmla="*/ 2242184 w 2480310"/>
                  <a:gd name="connsiteY282" fmla="*/ 539262 h 2483940"/>
                  <a:gd name="connsiteX283" fmla="*/ 2236412 w 2480310"/>
                  <a:gd name="connsiteY283" fmla="*/ 531152 h 2483940"/>
                  <a:gd name="connsiteX284" fmla="*/ 2313156 w 2480310"/>
                  <a:gd name="connsiteY284" fmla="*/ 652492 h 2483940"/>
                  <a:gd name="connsiteX285" fmla="*/ 2348783 w 2480310"/>
                  <a:gd name="connsiteY285" fmla="*/ 726448 h 2483940"/>
                  <a:gd name="connsiteX286" fmla="*/ 2348865 w 2480310"/>
                  <a:gd name="connsiteY286" fmla="*/ 724999 h 2483940"/>
                  <a:gd name="connsiteX287" fmla="*/ 2350373 w 2480310"/>
                  <a:gd name="connsiteY287" fmla="*/ 729749 h 2483940"/>
                  <a:gd name="connsiteX288" fmla="*/ 2364496 w 2480310"/>
                  <a:gd name="connsiteY288" fmla="*/ 759067 h 2483940"/>
                  <a:gd name="connsiteX289" fmla="*/ 2365652 w 2480310"/>
                  <a:gd name="connsiteY289" fmla="*/ 762226 h 2483940"/>
                  <a:gd name="connsiteX290" fmla="*/ 2366962 w 2480310"/>
                  <a:gd name="connsiteY290" fmla="*/ 763099 h 2483940"/>
                  <a:gd name="connsiteX291" fmla="*/ 2379255 w 2480310"/>
                  <a:gd name="connsiteY291" fmla="*/ 798654 h 2483940"/>
                  <a:gd name="connsiteX292" fmla="*/ 2380042 w 2480310"/>
                  <a:gd name="connsiteY292" fmla="*/ 801541 h 2483940"/>
                  <a:gd name="connsiteX293" fmla="*/ 2405494 w 2480310"/>
                  <a:gd name="connsiteY293" fmla="*/ 871082 h 2483940"/>
                  <a:gd name="connsiteX294" fmla="*/ 2460307 w 2480310"/>
                  <a:gd name="connsiteY294" fmla="*/ 1233635 h 2483940"/>
                  <a:gd name="connsiteX295" fmla="*/ 2454012 w 2480310"/>
                  <a:gd name="connsiteY295" fmla="*/ 1358291 h 2483940"/>
                  <a:gd name="connsiteX296" fmla="*/ 2442900 w 2480310"/>
                  <a:gd name="connsiteY296" fmla="*/ 1431105 h 2483940"/>
                  <a:gd name="connsiteX297" fmla="*/ 2446019 w 2480310"/>
                  <a:gd name="connsiteY297" fmla="*/ 1418419 h 2483940"/>
                  <a:gd name="connsiteX298" fmla="*/ 2444114 w 2480310"/>
                  <a:gd name="connsiteY298" fmla="*/ 1454614 h 2483940"/>
                  <a:gd name="connsiteX299" fmla="*/ 2446972 w 2480310"/>
                  <a:gd name="connsiteY299" fmla="*/ 1443184 h 2483940"/>
                  <a:gd name="connsiteX300" fmla="*/ 2443162 w 2480310"/>
                  <a:gd name="connsiteY300" fmla="*/ 1483189 h 2483940"/>
                  <a:gd name="connsiteX301" fmla="*/ 2450782 w 2480310"/>
                  <a:gd name="connsiteY301" fmla="*/ 1441279 h 2483940"/>
                  <a:gd name="connsiteX302" fmla="*/ 2454592 w 2480310"/>
                  <a:gd name="connsiteY302" fmla="*/ 1406989 h 2483940"/>
                  <a:gd name="connsiteX303" fmla="*/ 2453639 w 2480310"/>
                  <a:gd name="connsiteY303" fmla="*/ 1366032 h 2483940"/>
                  <a:gd name="connsiteX304" fmla="*/ 2459354 w 2480310"/>
                  <a:gd name="connsiteY304" fmla="*/ 1348887 h 2483940"/>
                  <a:gd name="connsiteX305" fmla="*/ 2466022 w 2480310"/>
                  <a:gd name="connsiteY305" fmla="*/ 1295547 h 2483940"/>
                  <a:gd name="connsiteX306" fmla="*/ 2471737 w 2480310"/>
                  <a:gd name="connsiteY306" fmla="*/ 1331742 h 2483940"/>
                  <a:gd name="connsiteX307" fmla="*/ 2471737 w 2480310"/>
                  <a:gd name="connsiteY307" fmla="*/ 1373652 h 2483940"/>
                  <a:gd name="connsiteX308" fmla="*/ 2466022 w 2480310"/>
                  <a:gd name="connsiteY308" fmla="*/ 1427944 h 2483940"/>
                  <a:gd name="connsiteX309" fmla="*/ 2460307 w 2480310"/>
                  <a:gd name="connsiteY309" fmla="*/ 1462234 h 2483940"/>
                  <a:gd name="connsiteX310" fmla="*/ 2457449 w 2480310"/>
                  <a:gd name="connsiteY310" fmla="*/ 1481284 h 2483940"/>
                  <a:gd name="connsiteX311" fmla="*/ 2452687 w 2480310"/>
                  <a:gd name="connsiteY311" fmla="*/ 1502239 h 2483940"/>
                  <a:gd name="connsiteX312" fmla="*/ 2362199 w 2480310"/>
                  <a:gd name="connsiteY312" fmla="*/ 1769892 h 2483940"/>
                  <a:gd name="connsiteX313" fmla="*/ 2211704 w 2480310"/>
                  <a:gd name="connsiteY313" fmla="*/ 2009922 h 2483940"/>
                  <a:gd name="connsiteX314" fmla="*/ 2010727 w 2480310"/>
                  <a:gd name="connsiteY314" fmla="*/ 2209947 h 2483940"/>
                  <a:gd name="connsiteX315" fmla="*/ 1769744 w 2480310"/>
                  <a:gd name="connsiteY315" fmla="*/ 2360442 h 2483940"/>
                  <a:gd name="connsiteX316" fmla="*/ 1739264 w 2480310"/>
                  <a:gd name="connsiteY316" fmla="*/ 2372824 h 2483940"/>
                  <a:gd name="connsiteX317" fmla="*/ 1703069 w 2480310"/>
                  <a:gd name="connsiteY317" fmla="*/ 2387112 h 2483940"/>
                  <a:gd name="connsiteX318" fmla="*/ 1654492 w 2480310"/>
                  <a:gd name="connsiteY318" fmla="*/ 2405209 h 2483940"/>
                  <a:gd name="connsiteX319" fmla="*/ 1593532 w 2480310"/>
                  <a:gd name="connsiteY319" fmla="*/ 2424259 h 2483940"/>
                  <a:gd name="connsiteX320" fmla="*/ 1558289 w 2480310"/>
                  <a:gd name="connsiteY320" fmla="*/ 2433784 h 2483940"/>
                  <a:gd name="connsiteX321" fmla="*/ 1521142 w 2480310"/>
                  <a:gd name="connsiteY321" fmla="*/ 2443309 h 2483940"/>
                  <a:gd name="connsiteX322" fmla="*/ 1438274 w 2480310"/>
                  <a:gd name="connsiteY322" fmla="*/ 2461407 h 2483940"/>
                  <a:gd name="connsiteX323" fmla="*/ 1393507 w 2480310"/>
                  <a:gd name="connsiteY323" fmla="*/ 2469027 h 2483940"/>
                  <a:gd name="connsiteX324" fmla="*/ 1370647 w 2480310"/>
                  <a:gd name="connsiteY324" fmla="*/ 2472837 h 2483940"/>
                  <a:gd name="connsiteX325" fmla="*/ 1346834 w 2480310"/>
                  <a:gd name="connsiteY325" fmla="*/ 2475694 h 2483940"/>
                  <a:gd name="connsiteX326" fmla="*/ 1310639 w 2480310"/>
                  <a:gd name="connsiteY326" fmla="*/ 2479504 h 2483940"/>
                  <a:gd name="connsiteX327" fmla="*/ 1272539 w 2480310"/>
                  <a:gd name="connsiteY327" fmla="*/ 2482362 h 2483940"/>
                  <a:gd name="connsiteX328" fmla="*/ 1189672 w 2480310"/>
                  <a:gd name="connsiteY328" fmla="*/ 2483314 h 2483940"/>
                  <a:gd name="connsiteX329" fmla="*/ 1223009 w 2480310"/>
                  <a:gd name="connsiteY329" fmla="*/ 2477599 h 2483940"/>
                  <a:gd name="connsiteX330" fmla="*/ 1256347 w 2480310"/>
                  <a:gd name="connsiteY330" fmla="*/ 2470932 h 2483940"/>
                  <a:gd name="connsiteX331" fmla="*/ 1272539 w 2480310"/>
                  <a:gd name="connsiteY331" fmla="*/ 2479504 h 2483940"/>
                  <a:gd name="connsiteX332" fmla="*/ 1309687 w 2480310"/>
                  <a:gd name="connsiteY332" fmla="*/ 2478552 h 2483940"/>
                  <a:gd name="connsiteX333" fmla="*/ 1327784 w 2480310"/>
                  <a:gd name="connsiteY333" fmla="*/ 2475694 h 2483940"/>
                  <a:gd name="connsiteX334" fmla="*/ 1330642 w 2480310"/>
                  <a:gd name="connsiteY334" fmla="*/ 2470932 h 2483940"/>
                  <a:gd name="connsiteX335" fmla="*/ 1376362 w 2480310"/>
                  <a:gd name="connsiteY335" fmla="*/ 2458549 h 2483940"/>
                  <a:gd name="connsiteX336" fmla="*/ 1423987 w 2480310"/>
                  <a:gd name="connsiteY336" fmla="*/ 2455692 h 2483940"/>
                  <a:gd name="connsiteX337" fmla="*/ 1484947 w 2480310"/>
                  <a:gd name="connsiteY337" fmla="*/ 2434737 h 2483940"/>
                  <a:gd name="connsiteX338" fmla="*/ 1338262 w 2480310"/>
                  <a:gd name="connsiteY338" fmla="*/ 2454739 h 2483940"/>
                  <a:gd name="connsiteX339" fmla="*/ 1302067 w 2480310"/>
                  <a:gd name="connsiteY339" fmla="*/ 2456644 h 2483940"/>
                  <a:gd name="connsiteX340" fmla="*/ 1268729 w 2480310"/>
                  <a:gd name="connsiteY340" fmla="*/ 2458549 h 2483940"/>
                  <a:gd name="connsiteX341" fmla="*/ 1240154 w 2480310"/>
                  <a:gd name="connsiteY341" fmla="*/ 2461407 h 2483940"/>
                  <a:gd name="connsiteX342" fmla="*/ 1217294 w 2480310"/>
                  <a:gd name="connsiteY342" fmla="*/ 2466169 h 2483940"/>
                  <a:gd name="connsiteX343" fmla="*/ 1192529 w 2480310"/>
                  <a:gd name="connsiteY343" fmla="*/ 2475694 h 2483940"/>
                  <a:gd name="connsiteX344" fmla="*/ 1147762 w 2480310"/>
                  <a:gd name="connsiteY344" fmla="*/ 2475694 h 2483940"/>
                  <a:gd name="connsiteX345" fmla="*/ 1102994 w 2480310"/>
                  <a:gd name="connsiteY345" fmla="*/ 2470932 h 2483940"/>
                  <a:gd name="connsiteX346" fmla="*/ 1111567 w 2480310"/>
                  <a:gd name="connsiteY346" fmla="*/ 2469027 h 2483940"/>
                  <a:gd name="connsiteX347" fmla="*/ 1156334 w 2480310"/>
                  <a:gd name="connsiteY347" fmla="*/ 2469979 h 2483940"/>
                  <a:gd name="connsiteX348" fmla="*/ 1186814 w 2480310"/>
                  <a:gd name="connsiteY348" fmla="*/ 2467122 h 2483940"/>
                  <a:gd name="connsiteX349" fmla="*/ 1219199 w 2480310"/>
                  <a:gd name="connsiteY349" fmla="*/ 2454739 h 2483940"/>
                  <a:gd name="connsiteX350" fmla="*/ 1160144 w 2480310"/>
                  <a:gd name="connsiteY350" fmla="*/ 2450929 h 2483940"/>
                  <a:gd name="connsiteX351" fmla="*/ 1101089 w 2480310"/>
                  <a:gd name="connsiteY351" fmla="*/ 2444262 h 2483940"/>
                  <a:gd name="connsiteX352" fmla="*/ 1122997 w 2480310"/>
                  <a:gd name="connsiteY352" fmla="*/ 2451882 h 2483940"/>
                  <a:gd name="connsiteX353" fmla="*/ 1102042 w 2480310"/>
                  <a:gd name="connsiteY353" fmla="*/ 2453787 h 2483940"/>
                  <a:gd name="connsiteX354" fmla="*/ 1061084 w 2480310"/>
                  <a:gd name="connsiteY354" fmla="*/ 2452834 h 2483940"/>
                  <a:gd name="connsiteX355" fmla="*/ 1021079 w 2480310"/>
                  <a:gd name="connsiteY355" fmla="*/ 2450929 h 2483940"/>
                  <a:gd name="connsiteX356" fmla="*/ 1043939 w 2480310"/>
                  <a:gd name="connsiteY356" fmla="*/ 2454739 h 2483940"/>
                  <a:gd name="connsiteX357" fmla="*/ 977264 w 2480310"/>
                  <a:gd name="connsiteY357" fmla="*/ 2450929 h 2483940"/>
                  <a:gd name="connsiteX358" fmla="*/ 973454 w 2480310"/>
                  <a:gd name="connsiteY358" fmla="*/ 2448072 h 2483940"/>
                  <a:gd name="connsiteX359" fmla="*/ 939164 w 2480310"/>
                  <a:gd name="connsiteY359" fmla="*/ 2441404 h 2483940"/>
                  <a:gd name="connsiteX360" fmla="*/ 907732 w 2480310"/>
                  <a:gd name="connsiteY360" fmla="*/ 2434737 h 2483940"/>
                  <a:gd name="connsiteX361" fmla="*/ 875347 w 2480310"/>
                  <a:gd name="connsiteY361" fmla="*/ 2427117 h 2483940"/>
                  <a:gd name="connsiteX362" fmla="*/ 839152 w 2480310"/>
                  <a:gd name="connsiteY362" fmla="*/ 2414734 h 2483940"/>
                  <a:gd name="connsiteX363" fmla="*/ 835342 w 2480310"/>
                  <a:gd name="connsiteY363" fmla="*/ 2409972 h 2483940"/>
                  <a:gd name="connsiteX364" fmla="*/ 811529 w 2480310"/>
                  <a:gd name="connsiteY364" fmla="*/ 2402352 h 2483940"/>
                  <a:gd name="connsiteX365" fmla="*/ 785812 w 2480310"/>
                  <a:gd name="connsiteY365" fmla="*/ 2392827 h 2483940"/>
                  <a:gd name="connsiteX366" fmla="*/ 744854 w 2480310"/>
                  <a:gd name="connsiteY366" fmla="*/ 2379492 h 2483940"/>
                  <a:gd name="connsiteX367" fmla="*/ 715327 w 2480310"/>
                  <a:gd name="connsiteY367" fmla="*/ 2361394 h 2483940"/>
                  <a:gd name="connsiteX368" fmla="*/ 701992 w 2480310"/>
                  <a:gd name="connsiteY368" fmla="*/ 2349012 h 2483940"/>
                  <a:gd name="connsiteX369" fmla="*/ 754379 w 2480310"/>
                  <a:gd name="connsiteY369" fmla="*/ 2370919 h 2483940"/>
                  <a:gd name="connsiteX370" fmla="*/ 793432 w 2480310"/>
                  <a:gd name="connsiteY370" fmla="*/ 2381397 h 2483940"/>
                  <a:gd name="connsiteX371" fmla="*/ 765809 w 2480310"/>
                  <a:gd name="connsiteY371" fmla="*/ 2370919 h 2483940"/>
                  <a:gd name="connsiteX372" fmla="*/ 738187 w 2480310"/>
                  <a:gd name="connsiteY372" fmla="*/ 2359489 h 2483940"/>
                  <a:gd name="connsiteX373" fmla="*/ 711517 w 2480310"/>
                  <a:gd name="connsiteY373" fmla="*/ 2347107 h 2483940"/>
                  <a:gd name="connsiteX374" fmla="*/ 684847 w 2480310"/>
                  <a:gd name="connsiteY374" fmla="*/ 2333772 h 2483940"/>
                  <a:gd name="connsiteX375" fmla="*/ 749617 w 2480310"/>
                  <a:gd name="connsiteY375" fmla="*/ 2348059 h 2483940"/>
                  <a:gd name="connsiteX376" fmla="*/ 737760 w 2480310"/>
                  <a:gd name="connsiteY376" fmla="*/ 2341992 h 2483940"/>
                  <a:gd name="connsiteX377" fmla="*/ 659964 w 2480310"/>
                  <a:gd name="connsiteY377" fmla="*/ 2305684 h 2483940"/>
                  <a:gd name="connsiteX378" fmla="*/ 620937 w 2480310"/>
                  <a:gd name="connsiteY378" fmla="*/ 2281975 h 2483940"/>
                  <a:gd name="connsiteX379" fmla="*/ 618530 w 2480310"/>
                  <a:gd name="connsiteY379" fmla="*/ 2282456 h 2483940"/>
                  <a:gd name="connsiteX380" fmla="*/ 622935 w 2480310"/>
                  <a:gd name="connsiteY380" fmla="*/ 2291862 h 2483940"/>
                  <a:gd name="connsiteX381" fmla="*/ 662940 w 2480310"/>
                  <a:gd name="connsiteY381" fmla="*/ 2310912 h 2483940"/>
                  <a:gd name="connsiteX382" fmla="*/ 633412 w 2480310"/>
                  <a:gd name="connsiteY382" fmla="*/ 2299482 h 2483940"/>
                  <a:gd name="connsiteX383" fmla="*/ 596265 w 2480310"/>
                  <a:gd name="connsiteY383" fmla="*/ 2280432 h 2483940"/>
                  <a:gd name="connsiteX384" fmla="*/ 652462 w 2480310"/>
                  <a:gd name="connsiteY384" fmla="*/ 2314722 h 2483940"/>
                  <a:gd name="connsiteX385" fmla="*/ 601980 w 2480310"/>
                  <a:gd name="connsiteY385" fmla="*/ 2295672 h 2483940"/>
                  <a:gd name="connsiteX386" fmla="*/ 658177 w 2480310"/>
                  <a:gd name="connsiteY386" fmla="*/ 2322342 h 2483940"/>
                  <a:gd name="connsiteX387" fmla="*/ 684847 w 2480310"/>
                  <a:gd name="connsiteY387" fmla="*/ 2331867 h 2483940"/>
                  <a:gd name="connsiteX388" fmla="*/ 682325 w 2480310"/>
                  <a:gd name="connsiteY388" fmla="*/ 2333940 h 2483940"/>
                  <a:gd name="connsiteX389" fmla="*/ 683895 w 2480310"/>
                  <a:gd name="connsiteY389" fmla="*/ 2334725 h 2483940"/>
                  <a:gd name="connsiteX390" fmla="*/ 681037 w 2480310"/>
                  <a:gd name="connsiteY390" fmla="*/ 2334725 h 2483940"/>
                  <a:gd name="connsiteX391" fmla="*/ 680555 w 2480310"/>
                  <a:gd name="connsiteY391" fmla="*/ 2333760 h 2483940"/>
                  <a:gd name="connsiteX392" fmla="*/ 670679 w 2480310"/>
                  <a:gd name="connsiteY392" fmla="*/ 2331391 h 2483940"/>
                  <a:gd name="connsiteX393" fmla="*/ 645795 w 2480310"/>
                  <a:gd name="connsiteY393" fmla="*/ 2322342 h 2483940"/>
                  <a:gd name="connsiteX394" fmla="*/ 601980 w 2480310"/>
                  <a:gd name="connsiteY394" fmla="*/ 2297577 h 2483940"/>
                  <a:gd name="connsiteX395" fmla="*/ 568533 w 2480310"/>
                  <a:gd name="connsiteY395" fmla="*/ 2276766 h 2483940"/>
                  <a:gd name="connsiteX396" fmla="*/ 568642 w 2480310"/>
                  <a:gd name="connsiteY396" fmla="*/ 2275670 h 2483940"/>
                  <a:gd name="connsiteX397" fmla="*/ 547687 w 2480310"/>
                  <a:gd name="connsiteY397" fmla="*/ 2262335 h 2483940"/>
                  <a:gd name="connsiteX398" fmla="*/ 527685 w 2480310"/>
                  <a:gd name="connsiteY398" fmla="*/ 2249000 h 2483940"/>
                  <a:gd name="connsiteX399" fmla="*/ 488632 w 2480310"/>
                  <a:gd name="connsiteY399" fmla="*/ 2222330 h 2483940"/>
                  <a:gd name="connsiteX400" fmla="*/ 448627 w 2480310"/>
                  <a:gd name="connsiteY400" fmla="*/ 2190897 h 2483940"/>
                  <a:gd name="connsiteX401" fmla="*/ 403860 w 2480310"/>
                  <a:gd name="connsiteY401" fmla="*/ 2148987 h 2483940"/>
                  <a:gd name="connsiteX402" fmla="*/ 425767 w 2480310"/>
                  <a:gd name="connsiteY402" fmla="*/ 2161370 h 2483940"/>
                  <a:gd name="connsiteX403" fmla="*/ 395287 w 2480310"/>
                  <a:gd name="connsiteY403" fmla="*/ 2129937 h 2483940"/>
                  <a:gd name="connsiteX404" fmla="*/ 364807 w 2480310"/>
                  <a:gd name="connsiteY404" fmla="*/ 2109935 h 2483940"/>
                  <a:gd name="connsiteX405" fmla="*/ 317182 w 2480310"/>
                  <a:gd name="connsiteY405" fmla="*/ 2057547 h 2483940"/>
                  <a:gd name="connsiteX406" fmla="*/ 268605 w 2480310"/>
                  <a:gd name="connsiteY406" fmla="*/ 2002302 h 2483940"/>
                  <a:gd name="connsiteX407" fmla="*/ 246697 w 2480310"/>
                  <a:gd name="connsiteY407" fmla="*/ 1975632 h 2483940"/>
                  <a:gd name="connsiteX408" fmla="*/ 228600 w 2480310"/>
                  <a:gd name="connsiteY408" fmla="*/ 1949915 h 2483940"/>
                  <a:gd name="connsiteX409" fmla="*/ 214312 w 2480310"/>
                  <a:gd name="connsiteY409" fmla="*/ 1928007 h 2483940"/>
                  <a:gd name="connsiteX410" fmla="*/ 205740 w 2480310"/>
                  <a:gd name="connsiteY410" fmla="*/ 1909910 h 2483940"/>
                  <a:gd name="connsiteX411" fmla="*/ 221932 w 2480310"/>
                  <a:gd name="connsiteY411" fmla="*/ 1934675 h 2483940"/>
                  <a:gd name="connsiteX412" fmla="*/ 231457 w 2480310"/>
                  <a:gd name="connsiteY412" fmla="*/ 1945152 h 2483940"/>
                  <a:gd name="connsiteX413" fmla="*/ 252412 w 2480310"/>
                  <a:gd name="connsiteY413" fmla="*/ 1968012 h 2483940"/>
                  <a:gd name="connsiteX414" fmla="*/ 214312 w 2480310"/>
                  <a:gd name="connsiteY414" fmla="*/ 1915625 h 2483940"/>
                  <a:gd name="connsiteX415" fmla="*/ 212349 w 2480310"/>
                  <a:gd name="connsiteY415" fmla="*/ 1912516 h 2483940"/>
                  <a:gd name="connsiteX416" fmla="*/ 226695 w 2480310"/>
                  <a:gd name="connsiteY416" fmla="*/ 1932770 h 2483940"/>
                  <a:gd name="connsiteX417" fmla="*/ 261937 w 2480310"/>
                  <a:gd name="connsiteY417" fmla="*/ 1978490 h 2483940"/>
                  <a:gd name="connsiteX418" fmla="*/ 297180 w 2480310"/>
                  <a:gd name="connsiteY418" fmla="*/ 2022305 h 2483940"/>
                  <a:gd name="connsiteX419" fmla="*/ 328612 w 2480310"/>
                  <a:gd name="connsiteY419" fmla="*/ 2063262 h 2483940"/>
                  <a:gd name="connsiteX420" fmla="*/ 357187 w 2480310"/>
                  <a:gd name="connsiteY420" fmla="*/ 2089932 h 2483940"/>
                  <a:gd name="connsiteX421" fmla="*/ 373380 w 2480310"/>
                  <a:gd name="connsiteY421" fmla="*/ 2106125 h 2483940"/>
                  <a:gd name="connsiteX422" fmla="*/ 390525 w 2480310"/>
                  <a:gd name="connsiteY422" fmla="*/ 2121365 h 2483940"/>
                  <a:gd name="connsiteX423" fmla="*/ 421005 w 2480310"/>
                  <a:gd name="connsiteY423" fmla="*/ 2147082 h 2483940"/>
                  <a:gd name="connsiteX424" fmla="*/ 441007 w 2480310"/>
                  <a:gd name="connsiteY424" fmla="*/ 2158512 h 2483940"/>
                  <a:gd name="connsiteX425" fmla="*/ 382905 w 2480310"/>
                  <a:gd name="connsiteY425" fmla="*/ 2104220 h 2483940"/>
                  <a:gd name="connsiteX426" fmla="*/ 396002 w 2480310"/>
                  <a:gd name="connsiteY426" fmla="*/ 2112555 h 2483940"/>
                  <a:gd name="connsiteX427" fmla="*/ 396289 w 2480310"/>
                  <a:gd name="connsiteY427" fmla="*/ 2111451 h 2483940"/>
                  <a:gd name="connsiteX428" fmla="*/ 379003 w 2480310"/>
                  <a:gd name="connsiteY428" fmla="*/ 2095739 h 2483940"/>
                  <a:gd name="connsiteX429" fmla="*/ 371705 w 2480310"/>
                  <a:gd name="connsiteY429" fmla="*/ 2087710 h 2483940"/>
                  <a:gd name="connsiteX430" fmla="*/ 359360 w 2480310"/>
                  <a:gd name="connsiteY430" fmla="*/ 2078130 h 2483940"/>
                  <a:gd name="connsiteX431" fmla="*/ 264795 w 2480310"/>
                  <a:gd name="connsiteY431" fmla="*/ 1968965 h 2483940"/>
                  <a:gd name="connsiteX432" fmla="*/ 290581 w 2480310"/>
                  <a:gd name="connsiteY432" fmla="*/ 1996144 h 2483940"/>
                  <a:gd name="connsiteX433" fmla="*/ 281218 w 2480310"/>
                  <a:gd name="connsiteY433" fmla="*/ 1983623 h 2483940"/>
                  <a:gd name="connsiteX434" fmla="*/ 281107 w 2480310"/>
                  <a:gd name="connsiteY434" fmla="*/ 1983491 h 2483940"/>
                  <a:gd name="connsiteX435" fmla="*/ 260032 w 2480310"/>
                  <a:gd name="connsiteY435" fmla="*/ 1959440 h 2483940"/>
                  <a:gd name="connsiteX436" fmla="*/ 244197 w 2480310"/>
                  <a:gd name="connsiteY436" fmla="*/ 1937413 h 2483940"/>
                  <a:gd name="connsiteX437" fmla="*/ 242727 w 2480310"/>
                  <a:gd name="connsiteY437" fmla="*/ 1933343 h 2483940"/>
                  <a:gd name="connsiteX438" fmla="*/ 241892 w 2480310"/>
                  <a:gd name="connsiteY438" fmla="*/ 1931033 h 2483940"/>
                  <a:gd name="connsiteX439" fmla="*/ 230127 w 2480310"/>
                  <a:gd name="connsiteY439" fmla="*/ 1915301 h 2483940"/>
                  <a:gd name="connsiteX440" fmla="*/ 218354 w 2480310"/>
                  <a:gd name="connsiteY440" fmla="*/ 1895921 h 2483940"/>
                  <a:gd name="connsiteX441" fmla="*/ 219759 w 2480310"/>
                  <a:gd name="connsiteY441" fmla="*/ 1903525 h 2483940"/>
                  <a:gd name="connsiteX442" fmla="*/ 201246 w 2480310"/>
                  <a:gd name="connsiteY442" fmla="*/ 1889446 h 2483940"/>
                  <a:gd name="connsiteX443" fmla="*/ 196810 w 2480310"/>
                  <a:gd name="connsiteY443" fmla="*/ 1887914 h 2483940"/>
                  <a:gd name="connsiteX444" fmla="*/ 191452 w 2480310"/>
                  <a:gd name="connsiteY444" fmla="*/ 1879430 h 2483940"/>
                  <a:gd name="connsiteX445" fmla="*/ 170497 w 2480310"/>
                  <a:gd name="connsiteY445" fmla="*/ 1842282 h 2483940"/>
                  <a:gd name="connsiteX446" fmla="*/ 156210 w 2480310"/>
                  <a:gd name="connsiteY446" fmla="*/ 1818470 h 2483940"/>
                  <a:gd name="connsiteX447" fmla="*/ 138112 w 2480310"/>
                  <a:gd name="connsiteY447" fmla="*/ 1787037 h 2483940"/>
                  <a:gd name="connsiteX448" fmla="*/ 136207 w 2480310"/>
                  <a:gd name="connsiteY448" fmla="*/ 1767035 h 2483940"/>
                  <a:gd name="connsiteX449" fmla="*/ 121920 w 2480310"/>
                  <a:gd name="connsiteY449" fmla="*/ 1747032 h 2483940"/>
                  <a:gd name="connsiteX450" fmla="*/ 100012 w 2480310"/>
                  <a:gd name="connsiteY450" fmla="*/ 1704170 h 2483940"/>
                  <a:gd name="connsiteX451" fmla="*/ 76200 w 2480310"/>
                  <a:gd name="connsiteY451" fmla="*/ 1649877 h 2483940"/>
                  <a:gd name="connsiteX452" fmla="*/ 55245 w 2480310"/>
                  <a:gd name="connsiteY452" fmla="*/ 1596537 h 2483940"/>
                  <a:gd name="connsiteX453" fmla="*/ 54292 w 2480310"/>
                  <a:gd name="connsiteY453" fmla="*/ 1565105 h 2483940"/>
                  <a:gd name="connsiteX454" fmla="*/ 44767 w 2480310"/>
                  <a:gd name="connsiteY454" fmla="*/ 1551770 h 2483940"/>
                  <a:gd name="connsiteX455" fmla="*/ 34290 w 2480310"/>
                  <a:gd name="connsiteY455" fmla="*/ 1489857 h 2483940"/>
                  <a:gd name="connsiteX456" fmla="*/ 34290 w 2480310"/>
                  <a:gd name="connsiteY456" fmla="*/ 1482237 h 2483940"/>
                  <a:gd name="connsiteX457" fmla="*/ 17145 w 2480310"/>
                  <a:gd name="connsiteY457" fmla="*/ 1431755 h 2483940"/>
                  <a:gd name="connsiteX458" fmla="*/ 11430 w 2480310"/>
                  <a:gd name="connsiteY458" fmla="*/ 1393655 h 2483940"/>
                  <a:gd name="connsiteX459" fmla="*/ 6667 w 2480310"/>
                  <a:gd name="connsiteY459" fmla="*/ 1349840 h 2483940"/>
                  <a:gd name="connsiteX460" fmla="*/ 0 w 2480310"/>
                  <a:gd name="connsiteY460" fmla="*/ 1171722 h 2483940"/>
                  <a:gd name="connsiteX461" fmla="*/ 3810 w 2480310"/>
                  <a:gd name="connsiteY461" fmla="*/ 1218395 h 2483940"/>
                  <a:gd name="connsiteX462" fmla="*/ 6667 w 2480310"/>
                  <a:gd name="connsiteY462" fmla="*/ 1246970 h 2483940"/>
                  <a:gd name="connsiteX463" fmla="*/ 11430 w 2480310"/>
                  <a:gd name="connsiteY463" fmla="*/ 1253637 h 2483940"/>
                  <a:gd name="connsiteX464" fmla="*/ 9525 w 2480310"/>
                  <a:gd name="connsiteY464" fmla="*/ 1224110 h 2483940"/>
                  <a:gd name="connsiteX465" fmla="*/ 10477 w 2480310"/>
                  <a:gd name="connsiteY465" fmla="*/ 1186010 h 2483940"/>
                  <a:gd name="connsiteX466" fmla="*/ 10477 w 2480310"/>
                  <a:gd name="connsiteY466" fmla="*/ 1168865 h 2483940"/>
                  <a:gd name="connsiteX467" fmla="*/ 10477 w 2480310"/>
                  <a:gd name="connsiteY467" fmla="*/ 1155530 h 2483940"/>
                  <a:gd name="connsiteX468" fmla="*/ 6667 w 2480310"/>
                  <a:gd name="connsiteY468" fmla="*/ 1149815 h 2483940"/>
                  <a:gd name="connsiteX469" fmla="*/ 8572 w 2480310"/>
                  <a:gd name="connsiteY469" fmla="*/ 1113620 h 2483940"/>
                  <a:gd name="connsiteX470" fmla="*/ 12382 w 2480310"/>
                  <a:gd name="connsiteY470" fmla="*/ 1075520 h 2483940"/>
                  <a:gd name="connsiteX471" fmla="*/ 16192 w 2480310"/>
                  <a:gd name="connsiteY471" fmla="*/ 1037420 h 2483940"/>
                  <a:gd name="connsiteX472" fmla="*/ 21907 w 2480310"/>
                  <a:gd name="connsiteY472" fmla="*/ 1001225 h 2483940"/>
                  <a:gd name="connsiteX473" fmla="*/ 53340 w 2480310"/>
                  <a:gd name="connsiteY473" fmla="*/ 893592 h 2483940"/>
                  <a:gd name="connsiteX474" fmla="*/ 54292 w 2480310"/>
                  <a:gd name="connsiteY474" fmla="*/ 870732 h 2483940"/>
                  <a:gd name="connsiteX475" fmla="*/ 68580 w 2480310"/>
                  <a:gd name="connsiteY475" fmla="*/ 823107 h 2483940"/>
                  <a:gd name="connsiteX476" fmla="*/ 112395 w 2480310"/>
                  <a:gd name="connsiteY476" fmla="*/ 711665 h 2483940"/>
                  <a:gd name="connsiteX477" fmla="*/ 126682 w 2480310"/>
                  <a:gd name="connsiteY477" fmla="*/ 692615 h 2483940"/>
                  <a:gd name="connsiteX478" fmla="*/ 142875 w 2480310"/>
                  <a:gd name="connsiteY478" fmla="*/ 658325 h 2483940"/>
                  <a:gd name="connsiteX479" fmla="*/ 150495 w 2480310"/>
                  <a:gd name="connsiteY479" fmla="*/ 642132 h 2483940"/>
                  <a:gd name="connsiteX480" fmla="*/ 158115 w 2480310"/>
                  <a:gd name="connsiteY480" fmla="*/ 629750 h 2483940"/>
                  <a:gd name="connsiteX481" fmla="*/ 143827 w 2480310"/>
                  <a:gd name="connsiteY481" fmla="*/ 664992 h 2483940"/>
                  <a:gd name="connsiteX482" fmla="*/ 260032 w 2480310"/>
                  <a:gd name="connsiteY482" fmla="*/ 478302 h 2483940"/>
                  <a:gd name="connsiteX483" fmla="*/ 407670 w 2480310"/>
                  <a:gd name="connsiteY483" fmla="*/ 319235 h 2483940"/>
                  <a:gd name="connsiteX484" fmla="*/ 418147 w 2480310"/>
                  <a:gd name="connsiteY484" fmla="*/ 318282 h 2483940"/>
                  <a:gd name="connsiteX485" fmla="*/ 432435 w 2480310"/>
                  <a:gd name="connsiteY485" fmla="*/ 293517 h 2483940"/>
                  <a:gd name="connsiteX486" fmla="*/ 461962 w 2480310"/>
                  <a:gd name="connsiteY486" fmla="*/ 275420 h 2483940"/>
                  <a:gd name="connsiteX487" fmla="*/ 525780 w 2480310"/>
                  <a:gd name="connsiteY487" fmla="*/ 219222 h 2483940"/>
                  <a:gd name="connsiteX488" fmla="*/ 547687 w 2480310"/>
                  <a:gd name="connsiteY488" fmla="*/ 204935 h 2483940"/>
                  <a:gd name="connsiteX489" fmla="*/ 575310 w 2480310"/>
                  <a:gd name="connsiteY489" fmla="*/ 190647 h 2483940"/>
                  <a:gd name="connsiteX490" fmla="*/ 606742 w 2480310"/>
                  <a:gd name="connsiteY490" fmla="*/ 174455 h 2483940"/>
                  <a:gd name="connsiteX491" fmla="*/ 640080 w 2480310"/>
                  <a:gd name="connsiteY491" fmla="*/ 156357 h 2483940"/>
                  <a:gd name="connsiteX492" fmla="*/ 634365 w 2480310"/>
                  <a:gd name="connsiteY492" fmla="*/ 160167 h 2483940"/>
                  <a:gd name="connsiteX493" fmla="*/ 650557 w 2480310"/>
                  <a:gd name="connsiteY493" fmla="*/ 154452 h 2483940"/>
                  <a:gd name="connsiteX494" fmla="*/ 684847 w 2480310"/>
                  <a:gd name="connsiteY494" fmla="*/ 138260 h 2483940"/>
                  <a:gd name="connsiteX495" fmla="*/ 673417 w 2480310"/>
                  <a:gd name="connsiteY495" fmla="*/ 140165 h 2483940"/>
                  <a:gd name="connsiteX496" fmla="*/ 948690 w 2480310"/>
                  <a:gd name="connsiteY496" fmla="*/ 35390 h 2483940"/>
                  <a:gd name="connsiteX497" fmla="*/ 1093589 w 2480310"/>
                  <a:gd name="connsiteY497" fmla="*/ 11101 h 2483940"/>
                  <a:gd name="connsiteX498" fmla="*/ 1164907 w 2480310"/>
                  <a:gd name="connsiteY498" fmla="*/ 4910 h 2483940"/>
                  <a:gd name="connsiteX499" fmla="*/ 1173947 w 2480310"/>
                  <a:gd name="connsiteY499" fmla="*/ 5582 h 2483940"/>
                  <a:gd name="connsiteX500" fmla="*/ 1164063 w 2480310"/>
                  <a:gd name="connsiteY500" fmla="*/ 6261 h 2483940"/>
                  <a:gd name="connsiteX501" fmla="*/ 1239202 w 2480310"/>
                  <a:gd name="connsiteY501" fmla="*/ 1100 h 2483940"/>
                  <a:gd name="connsiteX502" fmla="*/ 1279207 w 2480310"/>
                  <a:gd name="connsiteY502" fmla="*/ 11577 h 2483940"/>
                  <a:gd name="connsiteX503" fmla="*/ 1185862 w 2480310"/>
                  <a:gd name="connsiteY503" fmla="*/ 13482 h 2483940"/>
                  <a:gd name="connsiteX504" fmla="*/ 1232535 w 2480310"/>
                  <a:gd name="connsiteY504" fmla="*/ 9672 h 2483940"/>
                  <a:gd name="connsiteX505" fmla="*/ 1203007 w 2480310"/>
                  <a:gd name="connsiteY505" fmla="*/ 6815 h 2483940"/>
                  <a:gd name="connsiteX506" fmla="*/ 1182529 w 2480310"/>
                  <a:gd name="connsiteY506" fmla="*/ 6219 h 2483940"/>
                  <a:gd name="connsiteX507" fmla="*/ 1173947 w 2480310"/>
                  <a:gd name="connsiteY507" fmla="*/ 5582 h 2483940"/>
                  <a:gd name="connsiteX508" fmla="*/ 1249680 w 2480310"/>
                  <a:gd name="connsiteY508" fmla="*/ 28 h 2483940"/>
                  <a:gd name="connsiteX509" fmla="*/ 1284922 w 2480310"/>
                  <a:gd name="connsiteY509" fmla="*/ 1100 h 2483940"/>
                  <a:gd name="connsiteX510" fmla="*/ 1240155 w 2480310"/>
                  <a:gd name="connsiteY510" fmla="*/ 1100 h 2483940"/>
                  <a:gd name="connsiteX511" fmla="*/ 1249680 w 2480310"/>
                  <a:gd name="connsiteY511" fmla="*/ 28 h 2483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</a:cxnLst>
                <a:rect l="l" t="t" r="r" b="b"/>
                <a:pathLst>
                  <a:path w="2480310" h="2483940">
                    <a:moveTo>
                      <a:pt x="1083945" y="2463312"/>
                    </a:moveTo>
                    <a:cubicBezTo>
                      <a:pt x="1091565" y="2464264"/>
                      <a:pt x="1105852" y="2465217"/>
                      <a:pt x="1110615" y="2466169"/>
                    </a:cubicBezTo>
                    <a:lnTo>
                      <a:pt x="1108710" y="2466169"/>
                    </a:lnTo>
                    <a:cubicBezTo>
                      <a:pt x="1101090" y="2465217"/>
                      <a:pt x="1093470" y="2464264"/>
                      <a:pt x="1083945" y="2463312"/>
                    </a:cubicBezTo>
                    <a:close/>
                    <a:moveTo>
                      <a:pt x="947931" y="2446896"/>
                    </a:moveTo>
                    <a:cubicBezTo>
                      <a:pt x="949762" y="2446584"/>
                      <a:pt x="960835" y="2448548"/>
                      <a:pt x="968692" y="2449977"/>
                    </a:cubicBezTo>
                    <a:cubicBezTo>
                      <a:pt x="962025" y="2449024"/>
                      <a:pt x="956310" y="2449024"/>
                      <a:pt x="949642" y="2448072"/>
                    </a:cubicBezTo>
                    <a:cubicBezTo>
                      <a:pt x="947737" y="2447358"/>
                      <a:pt x="947321" y="2447000"/>
                      <a:pt x="947931" y="2446896"/>
                    </a:cubicBezTo>
                    <a:close/>
                    <a:moveTo>
                      <a:pt x="1617344" y="2426165"/>
                    </a:moveTo>
                    <a:cubicBezTo>
                      <a:pt x="1597342" y="2429975"/>
                      <a:pt x="1569719" y="2435690"/>
                      <a:pt x="1555432" y="2441405"/>
                    </a:cubicBezTo>
                    <a:cubicBezTo>
                      <a:pt x="1565909" y="2436643"/>
                      <a:pt x="1609724" y="2423307"/>
                      <a:pt x="1617344" y="2426165"/>
                    </a:cubicBezTo>
                    <a:close/>
                    <a:moveTo>
                      <a:pt x="1641487" y="2384177"/>
                    </a:moveTo>
                    <a:lnTo>
                      <a:pt x="1603660" y="2398022"/>
                    </a:lnTo>
                    <a:lnTo>
                      <a:pt x="1514788" y="2420874"/>
                    </a:lnTo>
                    <a:lnTo>
                      <a:pt x="1510962" y="2423292"/>
                    </a:lnTo>
                    <a:cubicBezTo>
                      <a:pt x="1506497" y="2425152"/>
                      <a:pt x="1499711" y="2427355"/>
                      <a:pt x="1489709" y="2429974"/>
                    </a:cubicBezTo>
                    <a:cubicBezTo>
                      <a:pt x="1510664" y="2427117"/>
                      <a:pt x="1532572" y="2419497"/>
                      <a:pt x="1550669" y="2413782"/>
                    </a:cubicBezTo>
                    <a:cubicBezTo>
                      <a:pt x="1567814" y="2407114"/>
                      <a:pt x="1582102" y="2403304"/>
                      <a:pt x="1589722" y="2406162"/>
                    </a:cubicBezTo>
                    <a:cubicBezTo>
                      <a:pt x="1604962" y="2401399"/>
                      <a:pt x="1615439" y="2396637"/>
                      <a:pt x="1625917" y="2392827"/>
                    </a:cubicBezTo>
                    <a:close/>
                    <a:moveTo>
                      <a:pt x="822070" y="2377356"/>
                    </a:moveTo>
                    <a:lnTo>
                      <a:pt x="821412" y="2377706"/>
                    </a:lnTo>
                    <a:cubicBezTo>
                      <a:pt x="821531" y="2379968"/>
                      <a:pt x="824388" y="2383302"/>
                      <a:pt x="828674" y="2389017"/>
                    </a:cubicBezTo>
                    <a:cubicBezTo>
                      <a:pt x="851534" y="2393779"/>
                      <a:pt x="877252" y="2400447"/>
                      <a:pt x="904874" y="2405209"/>
                    </a:cubicBezTo>
                    <a:lnTo>
                      <a:pt x="912021" y="2406539"/>
                    </a:lnTo>
                    <a:close/>
                    <a:moveTo>
                      <a:pt x="559117" y="2270907"/>
                    </a:moveTo>
                    <a:lnTo>
                      <a:pt x="568533" y="2276766"/>
                    </a:lnTo>
                    <a:lnTo>
                      <a:pt x="568523" y="2276860"/>
                    </a:lnTo>
                    <a:cubicBezTo>
                      <a:pt x="566976" y="2276146"/>
                      <a:pt x="563880" y="2274241"/>
                      <a:pt x="559117" y="2270907"/>
                    </a:cubicBezTo>
                    <a:close/>
                    <a:moveTo>
                      <a:pt x="561166" y="2245663"/>
                    </a:moveTo>
                    <a:lnTo>
                      <a:pt x="581025" y="2260430"/>
                    </a:lnTo>
                    <a:lnTo>
                      <a:pt x="606157" y="2272996"/>
                    </a:lnTo>
                    <a:close/>
                    <a:moveTo>
                      <a:pt x="2125027" y="2079454"/>
                    </a:moveTo>
                    <a:cubicBezTo>
                      <a:pt x="2117883" y="2086122"/>
                      <a:pt x="2113418" y="2089634"/>
                      <a:pt x="2110635" y="2091226"/>
                    </a:cubicBezTo>
                    <a:lnTo>
                      <a:pt x="2107125" y="2091433"/>
                    </a:lnTo>
                    <a:lnTo>
                      <a:pt x="2103211" y="2095739"/>
                    </a:lnTo>
                    <a:cubicBezTo>
                      <a:pt x="2048053" y="2150897"/>
                      <a:pt x="1987635" y="2200795"/>
                      <a:pt x="1922773" y="2244615"/>
                    </a:cubicBezTo>
                    <a:lnTo>
                      <a:pt x="1901057" y="2257808"/>
                    </a:lnTo>
                    <a:lnTo>
                      <a:pt x="1882139" y="2278527"/>
                    </a:lnTo>
                    <a:lnTo>
                      <a:pt x="1905952" y="2261382"/>
                    </a:lnTo>
                    <a:cubicBezTo>
                      <a:pt x="1913572" y="2260429"/>
                      <a:pt x="1908809" y="2265192"/>
                      <a:pt x="1898332" y="2272812"/>
                    </a:cubicBezTo>
                    <a:cubicBezTo>
                      <a:pt x="1893569" y="2276622"/>
                      <a:pt x="1886902" y="2281384"/>
                      <a:pt x="1880234" y="2286147"/>
                    </a:cubicBezTo>
                    <a:cubicBezTo>
                      <a:pt x="1873567" y="2290909"/>
                      <a:pt x="1865947" y="2295672"/>
                      <a:pt x="1859279" y="2299482"/>
                    </a:cubicBezTo>
                    <a:cubicBezTo>
                      <a:pt x="1831657" y="2316627"/>
                      <a:pt x="1811654" y="2328057"/>
                      <a:pt x="1859279" y="2306149"/>
                    </a:cubicBezTo>
                    <a:cubicBezTo>
                      <a:pt x="1884044" y="2290909"/>
                      <a:pt x="1899284" y="2280432"/>
                      <a:pt x="1915477" y="2269002"/>
                    </a:cubicBezTo>
                    <a:cubicBezTo>
                      <a:pt x="1932622" y="2257572"/>
                      <a:pt x="1948814" y="2245189"/>
                      <a:pt x="1975484" y="2226139"/>
                    </a:cubicBezTo>
                    <a:lnTo>
                      <a:pt x="1973579" y="2232807"/>
                    </a:lnTo>
                    <a:cubicBezTo>
                      <a:pt x="1982152" y="2227092"/>
                      <a:pt x="1988819" y="2220424"/>
                      <a:pt x="1994534" y="2214709"/>
                    </a:cubicBezTo>
                    <a:cubicBezTo>
                      <a:pt x="2000249" y="2208994"/>
                      <a:pt x="2005964" y="2203279"/>
                      <a:pt x="2010727" y="2197564"/>
                    </a:cubicBezTo>
                    <a:cubicBezTo>
                      <a:pt x="2016442" y="2191849"/>
                      <a:pt x="2021204" y="2187087"/>
                      <a:pt x="2025967" y="2181372"/>
                    </a:cubicBezTo>
                    <a:cubicBezTo>
                      <a:pt x="2030729" y="2175657"/>
                      <a:pt x="2035492" y="2169942"/>
                      <a:pt x="2040254" y="2164227"/>
                    </a:cubicBezTo>
                    <a:cubicBezTo>
                      <a:pt x="2060257" y="2142319"/>
                      <a:pt x="2083117" y="2117554"/>
                      <a:pt x="2125027" y="2079454"/>
                    </a:cubicBezTo>
                    <a:close/>
                    <a:moveTo>
                      <a:pt x="261750" y="1957590"/>
                    </a:moveTo>
                    <a:lnTo>
                      <a:pt x="266700" y="1965155"/>
                    </a:lnTo>
                    <a:lnTo>
                      <a:pt x="267353" y="1965083"/>
                    </a:lnTo>
                    <a:close/>
                    <a:moveTo>
                      <a:pt x="194310" y="1887050"/>
                    </a:moveTo>
                    <a:lnTo>
                      <a:pt x="196810" y="1887914"/>
                    </a:lnTo>
                    <a:lnTo>
                      <a:pt x="212349" y="1912516"/>
                    </a:lnTo>
                    <a:close/>
                    <a:moveTo>
                      <a:pt x="146686" y="1768337"/>
                    </a:moveTo>
                    <a:lnTo>
                      <a:pt x="147637" y="1772750"/>
                    </a:lnTo>
                    <a:cubicBezTo>
                      <a:pt x="147637" y="1777512"/>
                      <a:pt x="145732" y="1780370"/>
                      <a:pt x="156210" y="1803230"/>
                    </a:cubicBezTo>
                    <a:cubicBezTo>
                      <a:pt x="166687" y="1820375"/>
                      <a:pt x="174307" y="1827042"/>
                      <a:pt x="182880" y="1838472"/>
                    </a:cubicBezTo>
                    <a:lnTo>
                      <a:pt x="187237" y="1844702"/>
                    </a:lnTo>
                    <a:lnTo>
                      <a:pt x="169058" y="1814778"/>
                    </a:lnTo>
                    <a:close/>
                    <a:moveTo>
                      <a:pt x="2396212" y="1621548"/>
                    </a:moveTo>
                    <a:lnTo>
                      <a:pt x="2379554" y="1667061"/>
                    </a:lnTo>
                    <a:lnTo>
                      <a:pt x="2379225" y="1670118"/>
                    </a:lnTo>
                    <a:cubicBezTo>
                      <a:pt x="2379821" y="1671785"/>
                      <a:pt x="2382678" y="1667975"/>
                      <a:pt x="2388869" y="1655592"/>
                    </a:cubicBezTo>
                    <a:close/>
                    <a:moveTo>
                      <a:pt x="26670" y="1472712"/>
                    </a:moveTo>
                    <a:cubicBezTo>
                      <a:pt x="28575" y="1476522"/>
                      <a:pt x="30480" y="1483189"/>
                      <a:pt x="33337" y="1491762"/>
                    </a:cubicBezTo>
                    <a:cubicBezTo>
                      <a:pt x="31432" y="1487952"/>
                      <a:pt x="28575" y="1478427"/>
                      <a:pt x="26670" y="1472712"/>
                    </a:cubicBezTo>
                    <a:close/>
                    <a:moveTo>
                      <a:pt x="25360" y="1468188"/>
                    </a:moveTo>
                    <a:cubicBezTo>
                      <a:pt x="25718" y="1468902"/>
                      <a:pt x="26194" y="1470331"/>
                      <a:pt x="26670" y="1471760"/>
                    </a:cubicBezTo>
                    <a:cubicBezTo>
                      <a:pt x="25717" y="1470807"/>
                      <a:pt x="25717" y="1469855"/>
                      <a:pt x="24765" y="1468902"/>
                    </a:cubicBezTo>
                    <a:cubicBezTo>
                      <a:pt x="24765" y="1467474"/>
                      <a:pt x="25003" y="1467474"/>
                      <a:pt x="25360" y="1468188"/>
                    </a:cubicBezTo>
                    <a:close/>
                    <a:moveTo>
                      <a:pt x="31432" y="1442232"/>
                    </a:moveTo>
                    <a:cubicBezTo>
                      <a:pt x="34290" y="1462235"/>
                      <a:pt x="38100" y="1474617"/>
                      <a:pt x="41910" y="1485095"/>
                    </a:cubicBezTo>
                    <a:cubicBezTo>
                      <a:pt x="45720" y="1495572"/>
                      <a:pt x="50482" y="1504145"/>
                      <a:pt x="54292" y="1517480"/>
                    </a:cubicBezTo>
                    <a:lnTo>
                      <a:pt x="52387" y="1515575"/>
                    </a:lnTo>
                    <a:cubicBezTo>
                      <a:pt x="58102" y="1538435"/>
                      <a:pt x="67627" y="1575582"/>
                      <a:pt x="80010" y="1609872"/>
                    </a:cubicBezTo>
                    <a:cubicBezTo>
                      <a:pt x="79057" y="1605110"/>
                      <a:pt x="77152" y="1601300"/>
                      <a:pt x="75247" y="1597490"/>
                    </a:cubicBezTo>
                    <a:cubicBezTo>
                      <a:pt x="76200" y="1609872"/>
                      <a:pt x="100965" y="1677500"/>
                      <a:pt x="85725" y="1648925"/>
                    </a:cubicBezTo>
                    <a:cubicBezTo>
                      <a:pt x="92392" y="1673690"/>
                      <a:pt x="99060" y="1686072"/>
                      <a:pt x="103822" y="1694645"/>
                    </a:cubicBezTo>
                    <a:cubicBezTo>
                      <a:pt x="108585" y="1703217"/>
                      <a:pt x="112395" y="1707980"/>
                      <a:pt x="118110" y="1714647"/>
                    </a:cubicBezTo>
                    <a:cubicBezTo>
                      <a:pt x="116205" y="1711790"/>
                      <a:pt x="115252" y="1708932"/>
                      <a:pt x="114300" y="1706075"/>
                    </a:cubicBezTo>
                    <a:cubicBezTo>
                      <a:pt x="118587" y="1716076"/>
                      <a:pt x="127695" y="1733579"/>
                      <a:pt x="132383" y="1739695"/>
                    </a:cubicBezTo>
                    <a:lnTo>
                      <a:pt x="133078" y="1740088"/>
                    </a:lnTo>
                    <a:lnTo>
                      <a:pt x="117718" y="1708203"/>
                    </a:lnTo>
                    <a:cubicBezTo>
                      <a:pt x="86871" y="1635271"/>
                      <a:pt x="62918" y="1558713"/>
                      <a:pt x="46677" y="1479346"/>
                    </a:cubicBezTo>
                    <a:lnTo>
                      <a:pt x="42483" y="1451864"/>
                    </a:lnTo>
                    <a:lnTo>
                      <a:pt x="40957" y="1447947"/>
                    </a:lnTo>
                    <a:cubicBezTo>
                      <a:pt x="50482" y="1491762"/>
                      <a:pt x="35242" y="1446042"/>
                      <a:pt x="31432" y="1442232"/>
                    </a:cubicBezTo>
                    <a:close/>
                    <a:moveTo>
                      <a:pt x="2480310" y="1233635"/>
                    </a:moveTo>
                    <a:cubicBezTo>
                      <a:pt x="2478404" y="1249827"/>
                      <a:pt x="2480310" y="1302215"/>
                      <a:pt x="2475547" y="1288880"/>
                    </a:cubicBezTo>
                    <a:cubicBezTo>
                      <a:pt x="2470785" y="1264115"/>
                      <a:pt x="2478404" y="1230777"/>
                      <a:pt x="2480310" y="1233635"/>
                    </a:cubicBezTo>
                    <a:close/>
                    <a:moveTo>
                      <a:pt x="40005" y="952647"/>
                    </a:moveTo>
                    <a:cubicBezTo>
                      <a:pt x="37147" y="965982"/>
                      <a:pt x="34290" y="977412"/>
                      <a:pt x="32385" y="989795"/>
                    </a:cubicBezTo>
                    <a:cubicBezTo>
                      <a:pt x="30480" y="1002177"/>
                      <a:pt x="29527" y="1014560"/>
                      <a:pt x="27622" y="1025990"/>
                    </a:cubicBezTo>
                    <a:cubicBezTo>
                      <a:pt x="23812" y="1049802"/>
                      <a:pt x="22860" y="1072662"/>
                      <a:pt x="20955" y="1095522"/>
                    </a:cubicBezTo>
                    <a:lnTo>
                      <a:pt x="20002" y="1112667"/>
                    </a:lnTo>
                    <a:lnTo>
                      <a:pt x="19050" y="1129812"/>
                    </a:lnTo>
                    <a:cubicBezTo>
                      <a:pt x="18097" y="1141242"/>
                      <a:pt x="18097" y="1152672"/>
                      <a:pt x="17145" y="1164102"/>
                    </a:cubicBezTo>
                    <a:cubicBezTo>
                      <a:pt x="16192" y="1187915"/>
                      <a:pt x="17145" y="1211727"/>
                      <a:pt x="15240" y="1236492"/>
                    </a:cubicBezTo>
                    <a:lnTo>
                      <a:pt x="20002" y="1219347"/>
                    </a:lnTo>
                    <a:cubicBezTo>
                      <a:pt x="15240" y="1231730"/>
                      <a:pt x="18097" y="1264115"/>
                      <a:pt x="20002" y="1296500"/>
                    </a:cubicBezTo>
                    <a:cubicBezTo>
                      <a:pt x="21907" y="1312692"/>
                      <a:pt x="23812" y="1328885"/>
                      <a:pt x="24765" y="1342220"/>
                    </a:cubicBezTo>
                    <a:cubicBezTo>
                      <a:pt x="25717" y="1348887"/>
                      <a:pt x="25717" y="1355555"/>
                      <a:pt x="25717" y="1360317"/>
                    </a:cubicBezTo>
                    <a:cubicBezTo>
                      <a:pt x="25717" y="1366032"/>
                      <a:pt x="25717" y="1369842"/>
                      <a:pt x="24765" y="1372700"/>
                    </a:cubicBezTo>
                    <a:cubicBezTo>
                      <a:pt x="25241" y="1362699"/>
                      <a:pt x="28337" y="1372700"/>
                      <a:pt x="31909" y="1384606"/>
                    </a:cubicBezTo>
                    <a:lnTo>
                      <a:pt x="32500" y="1386455"/>
                    </a:lnTo>
                    <a:lnTo>
                      <a:pt x="28202" y="1358291"/>
                    </a:lnTo>
                    <a:cubicBezTo>
                      <a:pt x="24040" y="1317305"/>
                      <a:pt x="21907" y="1275719"/>
                      <a:pt x="21907" y="1233635"/>
                    </a:cubicBezTo>
                    <a:cubicBezTo>
                      <a:pt x="21907" y="1191551"/>
                      <a:pt x="24040" y="1149965"/>
                      <a:pt x="28202" y="1108979"/>
                    </a:cubicBezTo>
                    <a:lnTo>
                      <a:pt x="44706" y="1000837"/>
                    </a:lnTo>
                    <a:lnTo>
                      <a:pt x="43696" y="999439"/>
                    </a:lnTo>
                    <a:cubicBezTo>
                      <a:pt x="41196" y="997653"/>
                      <a:pt x="37624" y="1004083"/>
                      <a:pt x="28575" y="1050755"/>
                    </a:cubicBezTo>
                    <a:cubicBezTo>
                      <a:pt x="35242" y="1020275"/>
                      <a:pt x="37147" y="1004082"/>
                      <a:pt x="37147" y="990747"/>
                    </a:cubicBezTo>
                    <a:cubicBezTo>
                      <a:pt x="38100" y="977412"/>
                      <a:pt x="37147" y="967887"/>
                      <a:pt x="40005" y="952647"/>
                    </a:cubicBezTo>
                    <a:close/>
                    <a:moveTo>
                      <a:pt x="195382" y="603199"/>
                    </a:moveTo>
                    <a:cubicBezTo>
                      <a:pt x="193358" y="604270"/>
                      <a:pt x="189548" y="608795"/>
                      <a:pt x="184785" y="615462"/>
                    </a:cubicBezTo>
                    <a:cubicBezTo>
                      <a:pt x="175260" y="629750"/>
                      <a:pt x="160972" y="651657"/>
                      <a:pt x="150495" y="672612"/>
                    </a:cubicBezTo>
                    <a:cubicBezTo>
                      <a:pt x="139065" y="698330"/>
                      <a:pt x="145732" y="700235"/>
                      <a:pt x="121920" y="739287"/>
                    </a:cubicBezTo>
                    <a:cubicBezTo>
                      <a:pt x="125730" y="726905"/>
                      <a:pt x="139065" y="701187"/>
                      <a:pt x="133350" y="706902"/>
                    </a:cubicBezTo>
                    <a:cubicBezTo>
                      <a:pt x="124777" y="731667"/>
                      <a:pt x="113347" y="755480"/>
                      <a:pt x="103822" y="781197"/>
                    </a:cubicBezTo>
                    <a:cubicBezTo>
                      <a:pt x="99060" y="794532"/>
                      <a:pt x="93345" y="806915"/>
                      <a:pt x="88582" y="819297"/>
                    </a:cubicBezTo>
                    <a:cubicBezTo>
                      <a:pt x="83820" y="831680"/>
                      <a:pt x="80010" y="844062"/>
                      <a:pt x="75247" y="856445"/>
                    </a:cubicBezTo>
                    <a:cubicBezTo>
                      <a:pt x="70485" y="868827"/>
                      <a:pt x="67627" y="881210"/>
                      <a:pt x="63817" y="892640"/>
                    </a:cubicBezTo>
                    <a:cubicBezTo>
                      <a:pt x="60007" y="904070"/>
                      <a:pt x="57150" y="915500"/>
                      <a:pt x="54292" y="926930"/>
                    </a:cubicBezTo>
                    <a:cubicBezTo>
                      <a:pt x="49530" y="948837"/>
                      <a:pt x="45720" y="969792"/>
                      <a:pt x="44767" y="985985"/>
                    </a:cubicBezTo>
                    <a:lnTo>
                      <a:pt x="54292" y="935502"/>
                    </a:lnTo>
                    <a:cubicBezTo>
                      <a:pt x="53816" y="941217"/>
                      <a:pt x="54649" y="943539"/>
                      <a:pt x="55870" y="944908"/>
                    </a:cubicBezTo>
                    <a:lnTo>
                      <a:pt x="57372" y="946330"/>
                    </a:lnTo>
                    <a:lnTo>
                      <a:pt x="76720" y="871082"/>
                    </a:lnTo>
                    <a:cubicBezTo>
                      <a:pt x="100468" y="794729"/>
                      <a:pt x="131520" y="721593"/>
                      <a:pt x="169058" y="652492"/>
                    </a:cubicBezTo>
                    <a:lnTo>
                      <a:pt x="195295" y="609304"/>
                    </a:lnTo>
                    <a:close/>
                    <a:moveTo>
                      <a:pt x="310236" y="447193"/>
                    </a:moveTo>
                    <a:lnTo>
                      <a:pt x="297180" y="457347"/>
                    </a:lnTo>
                    <a:cubicBezTo>
                      <a:pt x="291465" y="463062"/>
                      <a:pt x="283845" y="470682"/>
                      <a:pt x="276225" y="478302"/>
                    </a:cubicBezTo>
                    <a:cubicBezTo>
                      <a:pt x="269557" y="485922"/>
                      <a:pt x="260985" y="494495"/>
                      <a:pt x="253365" y="504020"/>
                    </a:cubicBezTo>
                    <a:cubicBezTo>
                      <a:pt x="245745" y="513545"/>
                      <a:pt x="238125" y="523070"/>
                      <a:pt x="231457" y="531642"/>
                    </a:cubicBezTo>
                    <a:cubicBezTo>
                      <a:pt x="222885" y="547835"/>
                      <a:pt x="215265" y="564980"/>
                      <a:pt x="207645" y="582125"/>
                    </a:cubicBezTo>
                    <a:lnTo>
                      <a:pt x="200977" y="589745"/>
                    </a:lnTo>
                    <a:cubicBezTo>
                      <a:pt x="194786" y="601651"/>
                      <a:pt x="200501" y="596412"/>
                      <a:pt x="204192" y="593555"/>
                    </a:cubicBezTo>
                    <a:lnTo>
                      <a:pt x="204874" y="593537"/>
                    </a:lnTo>
                    <a:lnTo>
                      <a:pt x="230058" y="552083"/>
                    </a:lnTo>
                    <a:lnTo>
                      <a:pt x="227647" y="551644"/>
                    </a:lnTo>
                    <a:cubicBezTo>
                      <a:pt x="224790" y="552597"/>
                      <a:pt x="223837" y="551644"/>
                      <a:pt x="241935" y="527832"/>
                    </a:cubicBezTo>
                    <a:lnTo>
                      <a:pt x="241935" y="536178"/>
                    </a:lnTo>
                    <a:lnTo>
                      <a:pt x="300313" y="458111"/>
                    </a:lnTo>
                    <a:close/>
                    <a:moveTo>
                      <a:pt x="423862" y="316377"/>
                    </a:moveTo>
                    <a:cubicBezTo>
                      <a:pt x="415290" y="323997"/>
                      <a:pt x="407670" y="332570"/>
                      <a:pt x="399097" y="340190"/>
                    </a:cubicBezTo>
                    <a:lnTo>
                      <a:pt x="374332" y="364002"/>
                    </a:lnTo>
                    <a:cubicBezTo>
                      <a:pt x="376237" y="359240"/>
                      <a:pt x="412432" y="322092"/>
                      <a:pt x="378142" y="349715"/>
                    </a:cubicBezTo>
                    <a:cubicBezTo>
                      <a:pt x="363855" y="363050"/>
                      <a:pt x="358140" y="371622"/>
                      <a:pt x="355282" y="377337"/>
                    </a:cubicBezTo>
                    <a:cubicBezTo>
                      <a:pt x="352425" y="382100"/>
                      <a:pt x="352425" y="384957"/>
                      <a:pt x="352425" y="388767"/>
                    </a:cubicBezTo>
                    <a:cubicBezTo>
                      <a:pt x="352425" y="391625"/>
                      <a:pt x="351472" y="396387"/>
                      <a:pt x="345757" y="404007"/>
                    </a:cubicBezTo>
                    <a:cubicBezTo>
                      <a:pt x="342900" y="407817"/>
                      <a:pt x="339328" y="412818"/>
                      <a:pt x="334328" y="419366"/>
                    </a:cubicBezTo>
                    <a:lnTo>
                      <a:pt x="324326" y="431690"/>
                    </a:lnTo>
                    <a:lnTo>
                      <a:pt x="378909" y="371634"/>
                    </a:lnTo>
                    <a:lnTo>
                      <a:pt x="379214" y="369360"/>
                    </a:lnTo>
                    <a:cubicBezTo>
                      <a:pt x="381953" y="365193"/>
                      <a:pt x="386715" y="359716"/>
                      <a:pt x="392430" y="353525"/>
                    </a:cubicBezTo>
                    <a:cubicBezTo>
                      <a:pt x="403860" y="341142"/>
                      <a:pt x="417195" y="326855"/>
                      <a:pt x="423862" y="316377"/>
                    </a:cubicBezTo>
                    <a:close/>
                    <a:moveTo>
                      <a:pt x="681037" y="132545"/>
                    </a:moveTo>
                    <a:lnTo>
                      <a:pt x="669609" y="142069"/>
                    </a:lnTo>
                    <a:lnTo>
                      <a:pt x="673417" y="141117"/>
                    </a:lnTo>
                    <a:cubicBezTo>
                      <a:pt x="671512" y="142069"/>
                      <a:pt x="669607" y="143974"/>
                      <a:pt x="666750" y="144927"/>
                    </a:cubicBezTo>
                    <a:lnTo>
                      <a:pt x="669606" y="142070"/>
                    </a:lnTo>
                    <a:lnTo>
                      <a:pt x="666035" y="142308"/>
                    </a:lnTo>
                    <a:cubicBezTo>
                      <a:pt x="667226" y="141118"/>
                      <a:pt x="671512" y="138260"/>
                      <a:pt x="681037" y="132545"/>
                    </a:cubicBezTo>
                    <a:close/>
                    <a:moveTo>
                      <a:pt x="1563171" y="55035"/>
                    </a:moveTo>
                    <a:cubicBezTo>
                      <a:pt x="1557813" y="53963"/>
                      <a:pt x="1557337" y="54916"/>
                      <a:pt x="1564957" y="59202"/>
                    </a:cubicBezTo>
                    <a:lnTo>
                      <a:pt x="1557542" y="57283"/>
                    </a:lnTo>
                    <a:lnTo>
                      <a:pt x="1666237" y="90604"/>
                    </a:lnTo>
                    <a:lnTo>
                      <a:pt x="1715320" y="112183"/>
                    </a:lnTo>
                    <a:lnTo>
                      <a:pt x="1714500" y="111589"/>
                    </a:lnTo>
                    <a:cubicBezTo>
                      <a:pt x="1703070" y="104922"/>
                      <a:pt x="1683067" y="95397"/>
                      <a:pt x="1659255" y="84919"/>
                    </a:cubicBezTo>
                    <a:cubicBezTo>
                      <a:pt x="1652587" y="83967"/>
                      <a:pt x="1641157" y="80157"/>
                      <a:pt x="1628775" y="76347"/>
                    </a:cubicBezTo>
                    <a:cubicBezTo>
                      <a:pt x="1616392" y="71584"/>
                      <a:pt x="1603057" y="66822"/>
                      <a:pt x="1590675" y="63012"/>
                    </a:cubicBezTo>
                    <a:cubicBezTo>
                      <a:pt x="1578769" y="59202"/>
                      <a:pt x="1568529" y="56106"/>
                      <a:pt x="1563171" y="55035"/>
                    </a:cubicBezTo>
                    <a:close/>
                    <a:moveTo>
                      <a:pt x="1439551" y="32509"/>
                    </a:moveTo>
                    <a:lnTo>
                      <a:pt x="1530415" y="48967"/>
                    </a:lnTo>
                    <a:lnTo>
                      <a:pt x="1532077" y="49476"/>
                    </a:lnTo>
                    <a:lnTo>
                      <a:pt x="1534596" y="48367"/>
                    </a:lnTo>
                    <a:cubicBezTo>
                      <a:pt x="1534001" y="47296"/>
                      <a:pt x="1530667" y="45391"/>
                      <a:pt x="1521142" y="42057"/>
                    </a:cubicBezTo>
                    <a:cubicBezTo>
                      <a:pt x="1504950" y="38247"/>
                      <a:pt x="1493520" y="35389"/>
                      <a:pt x="1483995" y="34437"/>
                    </a:cubicBezTo>
                    <a:cubicBezTo>
                      <a:pt x="1474470" y="32532"/>
                      <a:pt x="1466850" y="32532"/>
                      <a:pt x="1460182" y="32532"/>
                    </a:cubicBezTo>
                    <a:cubicBezTo>
                      <a:pt x="1453515" y="32532"/>
                      <a:pt x="1446847" y="32532"/>
                      <a:pt x="1440180" y="32532"/>
                    </a:cubicBezTo>
                    <a:close/>
                    <a:moveTo>
                      <a:pt x="1390072" y="23547"/>
                    </a:moveTo>
                    <a:lnTo>
                      <a:pt x="1413055" y="27710"/>
                    </a:lnTo>
                    <a:lnTo>
                      <a:pt x="1413034" y="27650"/>
                    </a:lnTo>
                    <a:cubicBezTo>
                      <a:pt x="1411962" y="26996"/>
                      <a:pt x="1409819" y="26311"/>
                      <a:pt x="1405622" y="25552"/>
                    </a:cubicBezTo>
                    <a:close/>
                    <a:moveTo>
                      <a:pt x="1385887" y="23007"/>
                    </a:moveTo>
                    <a:lnTo>
                      <a:pt x="1385311" y="23055"/>
                    </a:lnTo>
                    <a:lnTo>
                      <a:pt x="1387079" y="23161"/>
                    </a:lnTo>
                    <a:close/>
                    <a:moveTo>
                      <a:pt x="1334810" y="17530"/>
                    </a:moveTo>
                    <a:cubicBezTo>
                      <a:pt x="1329452" y="17292"/>
                      <a:pt x="1326356" y="17768"/>
                      <a:pt x="1323022" y="18244"/>
                    </a:cubicBezTo>
                    <a:lnTo>
                      <a:pt x="1314170" y="18803"/>
                    </a:lnTo>
                    <a:lnTo>
                      <a:pt x="1358223" y="21436"/>
                    </a:lnTo>
                    <a:lnTo>
                      <a:pt x="1360170" y="21102"/>
                    </a:lnTo>
                    <a:cubicBezTo>
                      <a:pt x="1347788" y="18721"/>
                      <a:pt x="1340168" y="17768"/>
                      <a:pt x="1334810" y="17530"/>
                    </a:cubicBezTo>
                    <a:close/>
                    <a:moveTo>
                      <a:pt x="1164063" y="6261"/>
                    </a:moveTo>
                    <a:lnTo>
                      <a:pt x="1160145" y="12530"/>
                    </a:lnTo>
                    <a:cubicBezTo>
                      <a:pt x="1137285" y="12530"/>
                      <a:pt x="1114425" y="13482"/>
                      <a:pt x="1091565" y="17292"/>
                    </a:cubicBezTo>
                    <a:cubicBezTo>
                      <a:pt x="1080135" y="19197"/>
                      <a:pt x="1068705" y="21102"/>
                      <a:pt x="1057275" y="23007"/>
                    </a:cubicBezTo>
                    <a:cubicBezTo>
                      <a:pt x="1045845" y="24912"/>
                      <a:pt x="1034415" y="27770"/>
                      <a:pt x="1022985" y="30627"/>
                    </a:cubicBezTo>
                    <a:cubicBezTo>
                      <a:pt x="1011555" y="33485"/>
                      <a:pt x="1000125" y="35390"/>
                      <a:pt x="988695" y="38247"/>
                    </a:cubicBezTo>
                    <a:cubicBezTo>
                      <a:pt x="977265" y="41105"/>
                      <a:pt x="965835" y="43962"/>
                      <a:pt x="954405" y="46820"/>
                    </a:cubicBezTo>
                    <a:lnTo>
                      <a:pt x="937260" y="50630"/>
                    </a:lnTo>
                    <a:lnTo>
                      <a:pt x="920115" y="55392"/>
                    </a:lnTo>
                    <a:cubicBezTo>
                      <a:pt x="908685" y="58250"/>
                      <a:pt x="896302" y="61107"/>
                      <a:pt x="884872" y="63012"/>
                    </a:cubicBezTo>
                    <a:lnTo>
                      <a:pt x="883920" y="55392"/>
                    </a:lnTo>
                    <a:cubicBezTo>
                      <a:pt x="841057" y="67775"/>
                      <a:pt x="835342" y="73490"/>
                      <a:pt x="827722" y="78252"/>
                    </a:cubicBezTo>
                    <a:cubicBezTo>
                      <a:pt x="820102" y="83015"/>
                      <a:pt x="811530" y="89682"/>
                      <a:pt x="763905" y="107780"/>
                    </a:cubicBezTo>
                    <a:cubicBezTo>
                      <a:pt x="782955" y="99207"/>
                      <a:pt x="777240" y="99207"/>
                      <a:pt x="763905" y="103017"/>
                    </a:cubicBezTo>
                    <a:cubicBezTo>
                      <a:pt x="750570" y="107780"/>
                      <a:pt x="729615" y="115400"/>
                      <a:pt x="716280" y="121115"/>
                    </a:cubicBezTo>
                    <a:cubicBezTo>
                      <a:pt x="706755" y="126830"/>
                      <a:pt x="693420" y="136355"/>
                      <a:pt x="677227" y="145880"/>
                    </a:cubicBezTo>
                    <a:cubicBezTo>
                      <a:pt x="668655" y="150642"/>
                      <a:pt x="660082" y="155405"/>
                      <a:pt x="651510" y="161120"/>
                    </a:cubicBezTo>
                    <a:cubicBezTo>
                      <a:pt x="642937" y="166835"/>
                      <a:pt x="634365" y="172550"/>
                      <a:pt x="624840" y="178265"/>
                    </a:cubicBezTo>
                    <a:cubicBezTo>
                      <a:pt x="605790" y="189695"/>
                      <a:pt x="587692" y="202077"/>
                      <a:pt x="571500" y="212555"/>
                    </a:cubicBezTo>
                    <a:cubicBezTo>
                      <a:pt x="555307" y="223032"/>
                      <a:pt x="541020" y="232557"/>
                      <a:pt x="530542" y="239225"/>
                    </a:cubicBezTo>
                    <a:cubicBezTo>
                      <a:pt x="536257" y="234462"/>
                      <a:pt x="543877" y="228747"/>
                      <a:pt x="551497" y="223032"/>
                    </a:cubicBezTo>
                    <a:cubicBezTo>
                      <a:pt x="559117" y="217317"/>
                      <a:pt x="567690" y="212555"/>
                      <a:pt x="575310" y="206840"/>
                    </a:cubicBezTo>
                    <a:cubicBezTo>
                      <a:pt x="590550" y="196362"/>
                      <a:pt x="604837" y="185885"/>
                      <a:pt x="611505" y="180170"/>
                    </a:cubicBezTo>
                    <a:cubicBezTo>
                      <a:pt x="601980" y="185885"/>
                      <a:pt x="591502" y="193505"/>
                      <a:pt x="579120" y="201125"/>
                    </a:cubicBezTo>
                    <a:cubicBezTo>
                      <a:pt x="566737" y="208745"/>
                      <a:pt x="554355" y="216365"/>
                      <a:pt x="541972" y="224937"/>
                    </a:cubicBezTo>
                    <a:cubicBezTo>
                      <a:pt x="529590" y="233510"/>
                      <a:pt x="518160" y="242082"/>
                      <a:pt x="507682" y="249702"/>
                    </a:cubicBezTo>
                    <a:cubicBezTo>
                      <a:pt x="498157" y="257322"/>
                      <a:pt x="489585" y="264942"/>
                      <a:pt x="483870" y="271610"/>
                    </a:cubicBezTo>
                    <a:lnTo>
                      <a:pt x="487680" y="269705"/>
                    </a:lnTo>
                    <a:cubicBezTo>
                      <a:pt x="445532" y="308995"/>
                      <a:pt x="424279" y="324176"/>
                      <a:pt x="401821" y="348598"/>
                    </a:cubicBezTo>
                    <a:lnTo>
                      <a:pt x="394626" y="357331"/>
                    </a:lnTo>
                    <a:lnTo>
                      <a:pt x="465583" y="292841"/>
                    </a:lnTo>
                    <a:cubicBezTo>
                      <a:pt x="676332" y="118915"/>
                      <a:pt x="946518" y="14435"/>
                      <a:pt x="1241107" y="14435"/>
                    </a:cubicBezTo>
                    <a:lnTo>
                      <a:pt x="1288033" y="17240"/>
                    </a:lnTo>
                    <a:lnTo>
                      <a:pt x="1280160" y="16339"/>
                    </a:lnTo>
                    <a:cubicBezTo>
                      <a:pt x="1286827" y="15387"/>
                      <a:pt x="1295400" y="15387"/>
                      <a:pt x="1303972" y="14434"/>
                    </a:cubicBezTo>
                    <a:cubicBezTo>
                      <a:pt x="1313497" y="13482"/>
                      <a:pt x="1323022" y="13482"/>
                      <a:pt x="1331595" y="13482"/>
                    </a:cubicBezTo>
                    <a:cubicBezTo>
                      <a:pt x="1349692" y="13482"/>
                      <a:pt x="1363027" y="12529"/>
                      <a:pt x="1362075" y="9672"/>
                    </a:cubicBezTo>
                    <a:lnTo>
                      <a:pt x="1364932" y="11577"/>
                    </a:lnTo>
                    <a:lnTo>
                      <a:pt x="1421130" y="17292"/>
                    </a:lnTo>
                    <a:cubicBezTo>
                      <a:pt x="1406842" y="16339"/>
                      <a:pt x="1411605" y="17292"/>
                      <a:pt x="1404937" y="17292"/>
                    </a:cubicBezTo>
                    <a:cubicBezTo>
                      <a:pt x="1412557" y="19197"/>
                      <a:pt x="1421130" y="20149"/>
                      <a:pt x="1428750" y="21102"/>
                    </a:cubicBezTo>
                    <a:cubicBezTo>
                      <a:pt x="1436370" y="23007"/>
                      <a:pt x="1443990" y="23959"/>
                      <a:pt x="1451610" y="24912"/>
                    </a:cubicBezTo>
                    <a:cubicBezTo>
                      <a:pt x="1466850" y="27769"/>
                      <a:pt x="1482090" y="28722"/>
                      <a:pt x="1496377" y="30627"/>
                    </a:cubicBezTo>
                    <a:cubicBezTo>
                      <a:pt x="1510665" y="32532"/>
                      <a:pt x="1524952" y="35389"/>
                      <a:pt x="1539240" y="38247"/>
                    </a:cubicBezTo>
                    <a:cubicBezTo>
                      <a:pt x="1553527" y="41104"/>
                      <a:pt x="1566862" y="46819"/>
                      <a:pt x="1580197" y="52534"/>
                    </a:cubicBezTo>
                    <a:lnTo>
                      <a:pt x="1573530" y="53487"/>
                    </a:lnTo>
                    <a:cubicBezTo>
                      <a:pt x="1584960" y="56344"/>
                      <a:pt x="1595437" y="60154"/>
                      <a:pt x="1605915" y="63012"/>
                    </a:cubicBezTo>
                    <a:cubicBezTo>
                      <a:pt x="1615440" y="66822"/>
                      <a:pt x="1625917" y="69679"/>
                      <a:pt x="1635442" y="73489"/>
                    </a:cubicBezTo>
                    <a:cubicBezTo>
                      <a:pt x="1644967" y="76347"/>
                      <a:pt x="1655445" y="80157"/>
                      <a:pt x="1665922" y="83014"/>
                    </a:cubicBezTo>
                    <a:cubicBezTo>
                      <a:pt x="1676400" y="85872"/>
                      <a:pt x="1687830" y="89682"/>
                      <a:pt x="1699260" y="93492"/>
                    </a:cubicBezTo>
                    <a:cubicBezTo>
                      <a:pt x="1707832" y="100159"/>
                      <a:pt x="1716405" y="105874"/>
                      <a:pt x="1724025" y="112542"/>
                    </a:cubicBezTo>
                    <a:lnTo>
                      <a:pt x="1765935" y="127782"/>
                    </a:lnTo>
                    <a:cubicBezTo>
                      <a:pt x="1780222" y="132544"/>
                      <a:pt x="1793557" y="139212"/>
                      <a:pt x="1806892" y="144927"/>
                    </a:cubicBezTo>
                    <a:cubicBezTo>
                      <a:pt x="1788795" y="136355"/>
                      <a:pt x="1768554" y="128973"/>
                      <a:pt x="1752719" y="124567"/>
                    </a:cubicBezTo>
                    <a:lnTo>
                      <a:pt x="1734930" y="120804"/>
                    </a:lnTo>
                    <a:lnTo>
                      <a:pt x="1794814" y="147132"/>
                    </a:lnTo>
                    <a:lnTo>
                      <a:pt x="1874332" y="195711"/>
                    </a:lnTo>
                    <a:lnTo>
                      <a:pt x="1874519" y="195409"/>
                    </a:lnTo>
                    <a:cubicBezTo>
                      <a:pt x="1846897" y="178264"/>
                      <a:pt x="1820227" y="160167"/>
                      <a:pt x="1791652" y="144927"/>
                    </a:cubicBezTo>
                    <a:cubicBezTo>
                      <a:pt x="1803082" y="148737"/>
                      <a:pt x="1812607" y="152547"/>
                      <a:pt x="1824037" y="156357"/>
                    </a:cubicBezTo>
                    <a:cubicBezTo>
                      <a:pt x="1833562" y="160167"/>
                      <a:pt x="1841182" y="163977"/>
                      <a:pt x="1847849" y="167787"/>
                    </a:cubicBezTo>
                    <a:cubicBezTo>
                      <a:pt x="1861184" y="175407"/>
                      <a:pt x="1873567" y="183027"/>
                      <a:pt x="1884997" y="191599"/>
                    </a:cubicBezTo>
                    <a:cubicBezTo>
                      <a:pt x="1896427" y="200172"/>
                      <a:pt x="1908809" y="209697"/>
                      <a:pt x="1925002" y="221127"/>
                    </a:cubicBezTo>
                    <a:cubicBezTo>
                      <a:pt x="1932622" y="227794"/>
                      <a:pt x="1941194" y="234462"/>
                      <a:pt x="1951672" y="241129"/>
                    </a:cubicBezTo>
                    <a:cubicBezTo>
                      <a:pt x="1961197" y="247797"/>
                      <a:pt x="1973579" y="255417"/>
                      <a:pt x="1985962" y="264942"/>
                    </a:cubicBezTo>
                    <a:lnTo>
                      <a:pt x="1959214" y="248632"/>
                    </a:lnTo>
                    <a:lnTo>
                      <a:pt x="2018315" y="295236"/>
                    </a:lnTo>
                    <a:lnTo>
                      <a:pt x="2016442" y="293517"/>
                    </a:lnTo>
                    <a:lnTo>
                      <a:pt x="2023998" y="299717"/>
                    </a:lnTo>
                    <a:lnTo>
                      <a:pt x="2036213" y="309349"/>
                    </a:lnTo>
                    <a:lnTo>
                      <a:pt x="2039218" y="312205"/>
                    </a:lnTo>
                    <a:lnTo>
                      <a:pt x="2053589" y="323997"/>
                    </a:lnTo>
                    <a:lnTo>
                      <a:pt x="2060046" y="332003"/>
                    </a:lnTo>
                    <a:lnTo>
                      <a:pt x="2119054" y="388093"/>
                    </a:lnTo>
                    <a:lnTo>
                      <a:pt x="2095500" y="363050"/>
                    </a:lnTo>
                    <a:cubicBezTo>
                      <a:pt x="2121217" y="385910"/>
                      <a:pt x="2146935" y="410675"/>
                      <a:pt x="2170747" y="436392"/>
                    </a:cubicBezTo>
                    <a:cubicBezTo>
                      <a:pt x="2177415" y="447822"/>
                      <a:pt x="2174557" y="448775"/>
                      <a:pt x="2166937" y="442107"/>
                    </a:cubicBezTo>
                    <a:lnTo>
                      <a:pt x="2160015" y="435999"/>
                    </a:lnTo>
                    <a:lnTo>
                      <a:pt x="2196738" y="479965"/>
                    </a:lnTo>
                    <a:lnTo>
                      <a:pt x="2207894" y="487827"/>
                    </a:lnTo>
                    <a:lnTo>
                      <a:pt x="2226038" y="515042"/>
                    </a:lnTo>
                    <a:lnTo>
                      <a:pt x="2226802" y="515958"/>
                    </a:lnTo>
                    <a:lnTo>
                      <a:pt x="2229657" y="520472"/>
                    </a:lnTo>
                    <a:lnTo>
                      <a:pt x="2242184" y="539262"/>
                    </a:lnTo>
                    <a:lnTo>
                      <a:pt x="2236412" y="531152"/>
                    </a:lnTo>
                    <a:lnTo>
                      <a:pt x="2313156" y="652492"/>
                    </a:lnTo>
                    <a:lnTo>
                      <a:pt x="2348783" y="726448"/>
                    </a:lnTo>
                    <a:lnTo>
                      <a:pt x="2348865" y="724999"/>
                    </a:lnTo>
                    <a:lnTo>
                      <a:pt x="2350373" y="729749"/>
                    </a:lnTo>
                    <a:lnTo>
                      <a:pt x="2364496" y="759067"/>
                    </a:lnTo>
                    <a:lnTo>
                      <a:pt x="2365652" y="762226"/>
                    </a:lnTo>
                    <a:lnTo>
                      <a:pt x="2366962" y="763099"/>
                    </a:lnTo>
                    <a:cubicBezTo>
                      <a:pt x="2371963" y="776434"/>
                      <a:pt x="2376011" y="788221"/>
                      <a:pt x="2379255" y="798654"/>
                    </a:cubicBezTo>
                    <a:lnTo>
                      <a:pt x="2380042" y="801541"/>
                    </a:lnTo>
                    <a:lnTo>
                      <a:pt x="2405494" y="871082"/>
                    </a:lnTo>
                    <a:cubicBezTo>
                      <a:pt x="2441117" y="985613"/>
                      <a:pt x="2460307" y="1107383"/>
                      <a:pt x="2460307" y="1233635"/>
                    </a:cubicBezTo>
                    <a:cubicBezTo>
                      <a:pt x="2460307" y="1275719"/>
                      <a:pt x="2458175" y="1317305"/>
                      <a:pt x="2454012" y="1358291"/>
                    </a:cubicBezTo>
                    <a:lnTo>
                      <a:pt x="2442900" y="1431105"/>
                    </a:lnTo>
                    <a:lnTo>
                      <a:pt x="2446019" y="1418419"/>
                    </a:lnTo>
                    <a:cubicBezTo>
                      <a:pt x="2443162" y="1437469"/>
                      <a:pt x="2442209" y="1447947"/>
                      <a:pt x="2444114" y="1454614"/>
                    </a:cubicBezTo>
                    <a:lnTo>
                      <a:pt x="2446972" y="1443184"/>
                    </a:lnTo>
                    <a:cubicBezTo>
                      <a:pt x="2450782" y="1427944"/>
                      <a:pt x="2437447" y="1487952"/>
                      <a:pt x="2443162" y="1483189"/>
                    </a:cubicBezTo>
                    <a:cubicBezTo>
                      <a:pt x="2446019" y="1467949"/>
                      <a:pt x="2448877" y="1453662"/>
                      <a:pt x="2450782" y="1441279"/>
                    </a:cubicBezTo>
                    <a:cubicBezTo>
                      <a:pt x="2452687" y="1428897"/>
                      <a:pt x="2454592" y="1417467"/>
                      <a:pt x="2454592" y="1406989"/>
                    </a:cubicBezTo>
                    <a:cubicBezTo>
                      <a:pt x="2455544" y="1386987"/>
                      <a:pt x="2455544" y="1372699"/>
                      <a:pt x="2453639" y="1366032"/>
                    </a:cubicBezTo>
                    <a:cubicBezTo>
                      <a:pt x="2454592" y="1378414"/>
                      <a:pt x="2457449" y="1366984"/>
                      <a:pt x="2459354" y="1348887"/>
                    </a:cubicBezTo>
                    <a:cubicBezTo>
                      <a:pt x="2461259" y="1331742"/>
                      <a:pt x="2464117" y="1307929"/>
                      <a:pt x="2466022" y="1295547"/>
                    </a:cubicBezTo>
                    <a:cubicBezTo>
                      <a:pt x="2468879" y="1307929"/>
                      <a:pt x="2470784" y="1319359"/>
                      <a:pt x="2471737" y="1331742"/>
                    </a:cubicBezTo>
                    <a:cubicBezTo>
                      <a:pt x="2471737" y="1344124"/>
                      <a:pt x="2472689" y="1358412"/>
                      <a:pt x="2471737" y="1373652"/>
                    </a:cubicBezTo>
                    <a:cubicBezTo>
                      <a:pt x="2469832" y="1388892"/>
                      <a:pt x="2468879" y="1406989"/>
                      <a:pt x="2466022" y="1427944"/>
                    </a:cubicBezTo>
                    <a:cubicBezTo>
                      <a:pt x="2464117" y="1438422"/>
                      <a:pt x="2462212" y="1449852"/>
                      <a:pt x="2460307" y="1462234"/>
                    </a:cubicBezTo>
                    <a:cubicBezTo>
                      <a:pt x="2459354" y="1467949"/>
                      <a:pt x="2458402" y="1474617"/>
                      <a:pt x="2457449" y="1481284"/>
                    </a:cubicBezTo>
                    <a:cubicBezTo>
                      <a:pt x="2455544" y="1487952"/>
                      <a:pt x="2454592" y="1494619"/>
                      <a:pt x="2452687" y="1502239"/>
                    </a:cubicBezTo>
                    <a:cubicBezTo>
                      <a:pt x="2432684" y="1594632"/>
                      <a:pt x="2402204" y="1684167"/>
                      <a:pt x="2362199" y="1769892"/>
                    </a:cubicBezTo>
                    <a:cubicBezTo>
                      <a:pt x="2321242" y="1855617"/>
                      <a:pt x="2270759" y="1935627"/>
                      <a:pt x="2211704" y="2009922"/>
                    </a:cubicBezTo>
                    <a:cubicBezTo>
                      <a:pt x="2152649" y="2084217"/>
                      <a:pt x="2085022" y="2150892"/>
                      <a:pt x="2010727" y="2209947"/>
                    </a:cubicBezTo>
                    <a:cubicBezTo>
                      <a:pt x="1936432" y="2269002"/>
                      <a:pt x="1855469" y="2320437"/>
                      <a:pt x="1769744" y="2360442"/>
                    </a:cubicBezTo>
                    <a:cubicBezTo>
                      <a:pt x="1769744" y="2360442"/>
                      <a:pt x="1759267" y="2365204"/>
                      <a:pt x="1739264" y="2372824"/>
                    </a:cubicBezTo>
                    <a:cubicBezTo>
                      <a:pt x="1729739" y="2377587"/>
                      <a:pt x="1717357" y="2382349"/>
                      <a:pt x="1703069" y="2387112"/>
                    </a:cubicBezTo>
                    <a:cubicBezTo>
                      <a:pt x="1688782" y="2392827"/>
                      <a:pt x="1673542" y="2399494"/>
                      <a:pt x="1654492" y="2405209"/>
                    </a:cubicBezTo>
                    <a:cubicBezTo>
                      <a:pt x="1636394" y="2410924"/>
                      <a:pt x="1616392" y="2418544"/>
                      <a:pt x="1593532" y="2424259"/>
                    </a:cubicBezTo>
                    <a:cubicBezTo>
                      <a:pt x="1582102" y="2427117"/>
                      <a:pt x="1570672" y="2429974"/>
                      <a:pt x="1558289" y="2433784"/>
                    </a:cubicBezTo>
                    <a:cubicBezTo>
                      <a:pt x="1546859" y="2437594"/>
                      <a:pt x="1534477" y="2440452"/>
                      <a:pt x="1521142" y="2443309"/>
                    </a:cubicBezTo>
                    <a:cubicBezTo>
                      <a:pt x="1495424" y="2450929"/>
                      <a:pt x="1467802" y="2455692"/>
                      <a:pt x="1438274" y="2461407"/>
                    </a:cubicBezTo>
                    <a:cubicBezTo>
                      <a:pt x="1423987" y="2464264"/>
                      <a:pt x="1408747" y="2466169"/>
                      <a:pt x="1393507" y="2469027"/>
                    </a:cubicBezTo>
                    <a:cubicBezTo>
                      <a:pt x="1385887" y="2469979"/>
                      <a:pt x="1378267" y="2471884"/>
                      <a:pt x="1370647" y="2472837"/>
                    </a:cubicBezTo>
                    <a:cubicBezTo>
                      <a:pt x="1363027" y="2473789"/>
                      <a:pt x="1354454" y="2474742"/>
                      <a:pt x="1346834" y="2475694"/>
                    </a:cubicBezTo>
                    <a:cubicBezTo>
                      <a:pt x="1334452" y="2476647"/>
                      <a:pt x="1323022" y="2478552"/>
                      <a:pt x="1310639" y="2479504"/>
                    </a:cubicBezTo>
                    <a:cubicBezTo>
                      <a:pt x="1298257" y="2481409"/>
                      <a:pt x="1285874" y="2481409"/>
                      <a:pt x="1272539" y="2482362"/>
                    </a:cubicBezTo>
                    <a:cubicBezTo>
                      <a:pt x="1245869" y="2484267"/>
                      <a:pt x="1218247" y="2484267"/>
                      <a:pt x="1189672" y="2483314"/>
                    </a:cubicBezTo>
                    <a:lnTo>
                      <a:pt x="1223009" y="2477599"/>
                    </a:lnTo>
                    <a:cubicBezTo>
                      <a:pt x="1234439" y="2475694"/>
                      <a:pt x="1244917" y="2473789"/>
                      <a:pt x="1256347" y="2470932"/>
                    </a:cubicBezTo>
                    <a:cubicBezTo>
                      <a:pt x="1348739" y="2469027"/>
                      <a:pt x="1209674" y="2478552"/>
                      <a:pt x="1272539" y="2479504"/>
                    </a:cubicBezTo>
                    <a:cubicBezTo>
                      <a:pt x="1288732" y="2479504"/>
                      <a:pt x="1301114" y="2479504"/>
                      <a:pt x="1309687" y="2478552"/>
                    </a:cubicBezTo>
                    <a:cubicBezTo>
                      <a:pt x="1319212" y="2477599"/>
                      <a:pt x="1323974" y="2476647"/>
                      <a:pt x="1327784" y="2475694"/>
                    </a:cubicBezTo>
                    <a:cubicBezTo>
                      <a:pt x="1334452" y="2473789"/>
                      <a:pt x="1332547" y="2472837"/>
                      <a:pt x="1330642" y="2470932"/>
                    </a:cubicBezTo>
                    <a:cubicBezTo>
                      <a:pt x="1325879" y="2468074"/>
                      <a:pt x="1320164" y="2465217"/>
                      <a:pt x="1376362" y="2458549"/>
                    </a:cubicBezTo>
                    <a:cubicBezTo>
                      <a:pt x="1379219" y="2462359"/>
                      <a:pt x="1397317" y="2459502"/>
                      <a:pt x="1423987" y="2455692"/>
                    </a:cubicBezTo>
                    <a:cubicBezTo>
                      <a:pt x="1444942" y="2449977"/>
                      <a:pt x="1491614" y="2438547"/>
                      <a:pt x="1484947" y="2434737"/>
                    </a:cubicBezTo>
                    <a:cubicBezTo>
                      <a:pt x="1443037" y="2446167"/>
                      <a:pt x="1387792" y="2452834"/>
                      <a:pt x="1338262" y="2454739"/>
                    </a:cubicBezTo>
                    <a:cubicBezTo>
                      <a:pt x="1325879" y="2454739"/>
                      <a:pt x="1313497" y="2456644"/>
                      <a:pt x="1302067" y="2456644"/>
                    </a:cubicBezTo>
                    <a:cubicBezTo>
                      <a:pt x="1290637" y="2457597"/>
                      <a:pt x="1279207" y="2457597"/>
                      <a:pt x="1268729" y="2458549"/>
                    </a:cubicBezTo>
                    <a:cubicBezTo>
                      <a:pt x="1258252" y="2458549"/>
                      <a:pt x="1248727" y="2460454"/>
                      <a:pt x="1240154" y="2461407"/>
                    </a:cubicBezTo>
                    <a:cubicBezTo>
                      <a:pt x="1231582" y="2462359"/>
                      <a:pt x="1223962" y="2464264"/>
                      <a:pt x="1217294" y="2466169"/>
                    </a:cubicBezTo>
                    <a:cubicBezTo>
                      <a:pt x="1233487" y="2469979"/>
                      <a:pt x="1219199" y="2473789"/>
                      <a:pt x="1192529" y="2475694"/>
                    </a:cubicBezTo>
                    <a:cubicBezTo>
                      <a:pt x="1179194" y="2476647"/>
                      <a:pt x="1163954" y="2476647"/>
                      <a:pt x="1147762" y="2475694"/>
                    </a:cubicBezTo>
                    <a:cubicBezTo>
                      <a:pt x="1131569" y="2474742"/>
                      <a:pt x="1115377" y="2473789"/>
                      <a:pt x="1102994" y="2470932"/>
                    </a:cubicBezTo>
                    <a:lnTo>
                      <a:pt x="1111567" y="2469027"/>
                    </a:lnTo>
                    <a:cubicBezTo>
                      <a:pt x="1129664" y="2469979"/>
                      <a:pt x="1143952" y="2469979"/>
                      <a:pt x="1156334" y="2469979"/>
                    </a:cubicBezTo>
                    <a:cubicBezTo>
                      <a:pt x="1168717" y="2469979"/>
                      <a:pt x="1178242" y="2469027"/>
                      <a:pt x="1186814" y="2467122"/>
                    </a:cubicBezTo>
                    <a:cubicBezTo>
                      <a:pt x="1203007" y="2463312"/>
                      <a:pt x="1212532" y="2458549"/>
                      <a:pt x="1219199" y="2454739"/>
                    </a:cubicBezTo>
                    <a:cubicBezTo>
                      <a:pt x="1199197" y="2453787"/>
                      <a:pt x="1180147" y="2452834"/>
                      <a:pt x="1160144" y="2450929"/>
                    </a:cubicBezTo>
                    <a:cubicBezTo>
                      <a:pt x="1140142" y="2449024"/>
                      <a:pt x="1120139" y="2447119"/>
                      <a:pt x="1101089" y="2444262"/>
                    </a:cubicBezTo>
                    <a:cubicBezTo>
                      <a:pt x="1118234" y="2448072"/>
                      <a:pt x="1123949" y="2449977"/>
                      <a:pt x="1122997" y="2451882"/>
                    </a:cubicBezTo>
                    <a:cubicBezTo>
                      <a:pt x="1122044" y="2452834"/>
                      <a:pt x="1113472" y="2453787"/>
                      <a:pt x="1102042" y="2453787"/>
                    </a:cubicBezTo>
                    <a:cubicBezTo>
                      <a:pt x="1090612" y="2453787"/>
                      <a:pt x="1076324" y="2452834"/>
                      <a:pt x="1061084" y="2452834"/>
                    </a:cubicBezTo>
                    <a:cubicBezTo>
                      <a:pt x="1046797" y="2451882"/>
                      <a:pt x="1031557" y="2450929"/>
                      <a:pt x="1021079" y="2450929"/>
                    </a:cubicBezTo>
                    <a:lnTo>
                      <a:pt x="1043939" y="2454739"/>
                    </a:lnTo>
                    <a:cubicBezTo>
                      <a:pt x="1013459" y="2450929"/>
                      <a:pt x="995362" y="2451882"/>
                      <a:pt x="977264" y="2450929"/>
                    </a:cubicBezTo>
                    <a:cubicBezTo>
                      <a:pt x="978217" y="2450929"/>
                      <a:pt x="977264" y="2449977"/>
                      <a:pt x="973454" y="2448072"/>
                    </a:cubicBezTo>
                    <a:cubicBezTo>
                      <a:pt x="961072" y="2445214"/>
                      <a:pt x="949642" y="2443309"/>
                      <a:pt x="939164" y="2441404"/>
                    </a:cubicBezTo>
                    <a:cubicBezTo>
                      <a:pt x="927734" y="2439499"/>
                      <a:pt x="918209" y="2436642"/>
                      <a:pt x="907732" y="2434737"/>
                    </a:cubicBezTo>
                    <a:cubicBezTo>
                      <a:pt x="897254" y="2431879"/>
                      <a:pt x="886777" y="2429974"/>
                      <a:pt x="875347" y="2427117"/>
                    </a:cubicBezTo>
                    <a:cubicBezTo>
                      <a:pt x="863917" y="2424259"/>
                      <a:pt x="852487" y="2419497"/>
                      <a:pt x="839152" y="2414734"/>
                    </a:cubicBezTo>
                    <a:lnTo>
                      <a:pt x="835342" y="2409972"/>
                    </a:lnTo>
                    <a:cubicBezTo>
                      <a:pt x="828674" y="2408067"/>
                      <a:pt x="820102" y="2405209"/>
                      <a:pt x="811529" y="2402352"/>
                    </a:cubicBezTo>
                    <a:cubicBezTo>
                      <a:pt x="802957" y="2399494"/>
                      <a:pt x="794384" y="2395684"/>
                      <a:pt x="785812" y="2392827"/>
                    </a:cubicBezTo>
                    <a:cubicBezTo>
                      <a:pt x="768667" y="2386159"/>
                      <a:pt x="753427" y="2381397"/>
                      <a:pt x="744854" y="2379492"/>
                    </a:cubicBezTo>
                    <a:cubicBezTo>
                      <a:pt x="751522" y="2379492"/>
                      <a:pt x="732472" y="2369967"/>
                      <a:pt x="715327" y="2361394"/>
                    </a:cubicBezTo>
                    <a:cubicBezTo>
                      <a:pt x="698182" y="2352822"/>
                      <a:pt x="684847" y="2343297"/>
                      <a:pt x="701992" y="2349012"/>
                    </a:cubicBezTo>
                    <a:cubicBezTo>
                      <a:pt x="712469" y="2352822"/>
                      <a:pt x="734377" y="2362347"/>
                      <a:pt x="754379" y="2370919"/>
                    </a:cubicBezTo>
                    <a:cubicBezTo>
                      <a:pt x="774382" y="2378539"/>
                      <a:pt x="791527" y="2383302"/>
                      <a:pt x="793432" y="2381397"/>
                    </a:cubicBezTo>
                    <a:lnTo>
                      <a:pt x="765809" y="2370919"/>
                    </a:lnTo>
                    <a:cubicBezTo>
                      <a:pt x="756284" y="2368062"/>
                      <a:pt x="747712" y="2363299"/>
                      <a:pt x="738187" y="2359489"/>
                    </a:cubicBezTo>
                    <a:lnTo>
                      <a:pt x="711517" y="2347107"/>
                    </a:lnTo>
                    <a:cubicBezTo>
                      <a:pt x="701992" y="2342344"/>
                      <a:pt x="693419" y="2338534"/>
                      <a:pt x="684847" y="2333772"/>
                    </a:cubicBezTo>
                    <a:cubicBezTo>
                      <a:pt x="700087" y="2335677"/>
                      <a:pt x="705802" y="2330914"/>
                      <a:pt x="749617" y="2348059"/>
                    </a:cubicBezTo>
                    <a:lnTo>
                      <a:pt x="737760" y="2341992"/>
                    </a:lnTo>
                    <a:lnTo>
                      <a:pt x="659964" y="2305684"/>
                    </a:lnTo>
                    <a:lnTo>
                      <a:pt x="620937" y="2281975"/>
                    </a:lnTo>
                    <a:lnTo>
                      <a:pt x="618530" y="2282456"/>
                    </a:lnTo>
                    <a:cubicBezTo>
                      <a:pt x="615077" y="2282575"/>
                      <a:pt x="611505" y="2283290"/>
                      <a:pt x="622935" y="2291862"/>
                    </a:cubicBezTo>
                    <a:cubicBezTo>
                      <a:pt x="636270" y="2297577"/>
                      <a:pt x="649605" y="2305197"/>
                      <a:pt x="662940" y="2310912"/>
                    </a:cubicBezTo>
                    <a:cubicBezTo>
                      <a:pt x="656272" y="2311865"/>
                      <a:pt x="645795" y="2306150"/>
                      <a:pt x="633412" y="2299482"/>
                    </a:cubicBezTo>
                    <a:cubicBezTo>
                      <a:pt x="621030" y="2292815"/>
                      <a:pt x="607695" y="2285195"/>
                      <a:pt x="596265" y="2280432"/>
                    </a:cubicBezTo>
                    <a:cubicBezTo>
                      <a:pt x="605790" y="2291862"/>
                      <a:pt x="625792" y="2301387"/>
                      <a:pt x="652462" y="2314722"/>
                    </a:cubicBezTo>
                    <a:cubicBezTo>
                      <a:pt x="652462" y="2324247"/>
                      <a:pt x="592455" y="2280432"/>
                      <a:pt x="601980" y="2295672"/>
                    </a:cubicBezTo>
                    <a:cubicBezTo>
                      <a:pt x="625792" y="2309960"/>
                      <a:pt x="641985" y="2319485"/>
                      <a:pt x="658177" y="2322342"/>
                    </a:cubicBezTo>
                    <a:cubicBezTo>
                      <a:pt x="670560" y="2328057"/>
                      <a:pt x="678180" y="2330915"/>
                      <a:pt x="684847" y="2331867"/>
                    </a:cubicBezTo>
                    <a:lnTo>
                      <a:pt x="682325" y="2333940"/>
                    </a:lnTo>
                    <a:lnTo>
                      <a:pt x="683895" y="2334725"/>
                    </a:lnTo>
                    <a:cubicBezTo>
                      <a:pt x="682942" y="2334725"/>
                      <a:pt x="681990" y="2334725"/>
                      <a:pt x="681037" y="2334725"/>
                    </a:cubicBezTo>
                    <a:lnTo>
                      <a:pt x="680555" y="2333760"/>
                    </a:lnTo>
                    <a:lnTo>
                      <a:pt x="670679" y="2331391"/>
                    </a:lnTo>
                    <a:cubicBezTo>
                      <a:pt x="661512" y="2328533"/>
                      <a:pt x="650558" y="2324247"/>
                      <a:pt x="645795" y="2322342"/>
                    </a:cubicBezTo>
                    <a:lnTo>
                      <a:pt x="601980" y="2297577"/>
                    </a:lnTo>
                    <a:lnTo>
                      <a:pt x="568533" y="2276766"/>
                    </a:lnTo>
                    <a:lnTo>
                      <a:pt x="568642" y="2275670"/>
                    </a:lnTo>
                    <a:cubicBezTo>
                      <a:pt x="561975" y="2270907"/>
                      <a:pt x="554355" y="2267097"/>
                      <a:pt x="547687" y="2262335"/>
                    </a:cubicBezTo>
                    <a:cubicBezTo>
                      <a:pt x="541020" y="2257572"/>
                      <a:pt x="534352" y="2253762"/>
                      <a:pt x="527685" y="2249000"/>
                    </a:cubicBezTo>
                    <a:cubicBezTo>
                      <a:pt x="514350" y="2240427"/>
                      <a:pt x="501015" y="2232807"/>
                      <a:pt x="488632" y="2222330"/>
                    </a:cubicBezTo>
                    <a:cubicBezTo>
                      <a:pt x="476250" y="2212805"/>
                      <a:pt x="462915" y="2202327"/>
                      <a:pt x="448627" y="2190897"/>
                    </a:cubicBezTo>
                    <a:cubicBezTo>
                      <a:pt x="435292" y="2178515"/>
                      <a:pt x="420052" y="2165180"/>
                      <a:pt x="403860" y="2148987"/>
                    </a:cubicBezTo>
                    <a:cubicBezTo>
                      <a:pt x="419100" y="2160417"/>
                      <a:pt x="426720" y="2164227"/>
                      <a:pt x="425767" y="2161370"/>
                    </a:cubicBezTo>
                    <a:cubicBezTo>
                      <a:pt x="424815" y="2157560"/>
                      <a:pt x="414337" y="2148035"/>
                      <a:pt x="395287" y="2129937"/>
                    </a:cubicBezTo>
                    <a:lnTo>
                      <a:pt x="364807" y="2109935"/>
                    </a:lnTo>
                    <a:cubicBezTo>
                      <a:pt x="350520" y="2092790"/>
                      <a:pt x="333375" y="2075645"/>
                      <a:pt x="317182" y="2057547"/>
                    </a:cubicBezTo>
                    <a:cubicBezTo>
                      <a:pt x="300990" y="2039450"/>
                      <a:pt x="283845" y="2021352"/>
                      <a:pt x="268605" y="2002302"/>
                    </a:cubicBezTo>
                    <a:cubicBezTo>
                      <a:pt x="260985" y="1992777"/>
                      <a:pt x="253365" y="1984205"/>
                      <a:pt x="246697" y="1975632"/>
                    </a:cubicBezTo>
                    <a:cubicBezTo>
                      <a:pt x="240030" y="1966107"/>
                      <a:pt x="234315" y="1957535"/>
                      <a:pt x="228600" y="1949915"/>
                    </a:cubicBezTo>
                    <a:cubicBezTo>
                      <a:pt x="222885" y="1942295"/>
                      <a:pt x="218122" y="1934675"/>
                      <a:pt x="214312" y="1928007"/>
                    </a:cubicBezTo>
                    <a:cubicBezTo>
                      <a:pt x="210502" y="1921340"/>
                      <a:pt x="207645" y="1915625"/>
                      <a:pt x="205740" y="1909910"/>
                    </a:cubicBezTo>
                    <a:cubicBezTo>
                      <a:pt x="212407" y="1922292"/>
                      <a:pt x="218122" y="1929912"/>
                      <a:pt x="221932" y="1934675"/>
                    </a:cubicBezTo>
                    <a:cubicBezTo>
                      <a:pt x="225742" y="1939437"/>
                      <a:pt x="228600" y="1942295"/>
                      <a:pt x="231457" y="1945152"/>
                    </a:cubicBezTo>
                    <a:cubicBezTo>
                      <a:pt x="237172" y="1949915"/>
                      <a:pt x="240982" y="1952772"/>
                      <a:pt x="252412" y="1968012"/>
                    </a:cubicBezTo>
                    <a:cubicBezTo>
                      <a:pt x="236220" y="1946105"/>
                      <a:pt x="222885" y="1929912"/>
                      <a:pt x="214312" y="1915625"/>
                    </a:cubicBezTo>
                    <a:lnTo>
                      <a:pt x="212349" y="1912516"/>
                    </a:lnTo>
                    <a:lnTo>
                      <a:pt x="226695" y="1932770"/>
                    </a:lnTo>
                    <a:cubicBezTo>
                      <a:pt x="238125" y="1948010"/>
                      <a:pt x="249555" y="1964202"/>
                      <a:pt x="261937" y="1978490"/>
                    </a:cubicBezTo>
                    <a:cubicBezTo>
                      <a:pt x="274320" y="1993730"/>
                      <a:pt x="285750" y="2008017"/>
                      <a:pt x="297180" y="2022305"/>
                    </a:cubicBezTo>
                    <a:cubicBezTo>
                      <a:pt x="308610" y="2036592"/>
                      <a:pt x="319087" y="2049927"/>
                      <a:pt x="328612" y="2063262"/>
                    </a:cubicBezTo>
                    <a:cubicBezTo>
                      <a:pt x="336232" y="2069930"/>
                      <a:pt x="346710" y="2079455"/>
                      <a:pt x="357187" y="2089932"/>
                    </a:cubicBezTo>
                    <a:cubicBezTo>
                      <a:pt x="362902" y="2095647"/>
                      <a:pt x="367665" y="2100410"/>
                      <a:pt x="373380" y="2106125"/>
                    </a:cubicBezTo>
                    <a:cubicBezTo>
                      <a:pt x="379095" y="2110887"/>
                      <a:pt x="384810" y="2116602"/>
                      <a:pt x="390525" y="2121365"/>
                    </a:cubicBezTo>
                    <a:cubicBezTo>
                      <a:pt x="401955" y="2130890"/>
                      <a:pt x="411480" y="2140415"/>
                      <a:pt x="421005" y="2147082"/>
                    </a:cubicBezTo>
                    <a:cubicBezTo>
                      <a:pt x="429577" y="2153750"/>
                      <a:pt x="437197" y="2157560"/>
                      <a:pt x="441007" y="2158512"/>
                    </a:cubicBezTo>
                    <a:cubicBezTo>
                      <a:pt x="405765" y="2133747"/>
                      <a:pt x="422910" y="2134700"/>
                      <a:pt x="382905" y="2104220"/>
                    </a:cubicBezTo>
                    <a:cubicBezTo>
                      <a:pt x="388620" y="2108983"/>
                      <a:pt x="393859" y="2112316"/>
                      <a:pt x="396002" y="2112555"/>
                    </a:cubicBezTo>
                    <a:lnTo>
                      <a:pt x="396289" y="2111451"/>
                    </a:lnTo>
                    <a:lnTo>
                      <a:pt x="379003" y="2095739"/>
                    </a:lnTo>
                    <a:lnTo>
                      <a:pt x="371705" y="2087710"/>
                    </a:lnTo>
                    <a:lnTo>
                      <a:pt x="359360" y="2078130"/>
                    </a:lnTo>
                    <a:cubicBezTo>
                      <a:pt x="327838" y="2050047"/>
                      <a:pt x="295513" y="2011113"/>
                      <a:pt x="264795" y="1968965"/>
                    </a:cubicBezTo>
                    <a:lnTo>
                      <a:pt x="290581" y="1996144"/>
                    </a:lnTo>
                    <a:lnTo>
                      <a:pt x="281218" y="1983623"/>
                    </a:lnTo>
                    <a:lnTo>
                      <a:pt x="281107" y="1983491"/>
                    </a:lnTo>
                    <a:cubicBezTo>
                      <a:pt x="274082" y="1975632"/>
                      <a:pt x="266700" y="1967536"/>
                      <a:pt x="260032" y="1959440"/>
                    </a:cubicBezTo>
                    <a:cubicBezTo>
                      <a:pt x="253841" y="1951344"/>
                      <a:pt x="248126" y="1943724"/>
                      <a:pt x="244197" y="1937413"/>
                    </a:cubicBezTo>
                    <a:lnTo>
                      <a:pt x="242727" y="1933343"/>
                    </a:lnTo>
                    <a:lnTo>
                      <a:pt x="241892" y="1931033"/>
                    </a:lnTo>
                    <a:lnTo>
                      <a:pt x="230127" y="1915301"/>
                    </a:lnTo>
                    <a:lnTo>
                      <a:pt x="218354" y="1895921"/>
                    </a:lnTo>
                    <a:lnTo>
                      <a:pt x="219759" y="1903525"/>
                    </a:lnTo>
                    <a:cubicBezTo>
                      <a:pt x="216962" y="1903614"/>
                      <a:pt x="207853" y="1894357"/>
                      <a:pt x="201246" y="1889446"/>
                    </a:cubicBezTo>
                    <a:lnTo>
                      <a:pt x="196810" y="1887914"/>
                    </a:lnTo>
                    <a:lnTo>
                      <a:pt x="191452" y="1879430"/>
                    </a:lnTo>
                    <a:cubicBezTo>
                      <a:pt x="184785" y="1868000"/>
                      <a:pt x="179070" y="1856570"/>
                      <a:pt x="170497" y="1842282"/>
                    </a:cubicBezTo>
                    <a:cubicBezTo>
                      <a:pt x="166687" y="1835615"/>
                      <a:pt x="161925" y="1827042"/>
                      <a:pt x="156210" y="1818470"/>
                    </a:cubicBezTo>
                    <a:cubicBezTo>
                      <a:pt x="150495" y="1808945"/>
                      <a:pt x="144780" y="1798467"/>
                      <a:pt x="138112" y="1787037"/>
                    </a:cubicBezTo>
                    <a:cubicBezTo>
                      <a:pt x="149542" y="1807040"/>
                      <a:pt x="143827" y="1786085"/>
                      <a:pt x="136207" y="1767035"/>
                    </a:cubicBezTo>
                    <a:cubicBezTo>
                      <a:pt x="133350" y="1766082"/>
                      <a:pt x="128587" y="1758462"/>
                      <a:pt x="121920" y="1747032"/>
                    </a:cubicBezTo>
                    <a:cubicBezTo>
                      <a:pt x="116205" y="1735602"/>
                      <a:pt x="107632" y="1721315"/>
                      <a:pt x="100012" y="1704170"/>
                    </a:cubicBezTo>
                    <a:cubicBezTo>
                      <a:pt x="92392" y="1687025"/>
                      <a:pt x="83820" y="1668927"/>
                      <a:pt x="76200" y="1649877"/>
                    </a:cubicBezTo>
                    <a:cubicBezTo>
                      <a:pt x="68580" y="1630827"/>
                      <a:pt x="60960" y="1612730"/>
                      <a:pt x="55245" y="1596537"/>
                    </a:cubicBezTo>
                    <a:cubicBezTo>
                      <a:pt x="53340" y="1581297"/>
                      <a:pt x="63817" y="1599395"/>
                      <a:pt x="54292" y="1565105"/>
                    </a:cubicBezTo>
                    <a:cubicBezTo>
                      <a:pt x="40957" y="1522242"/>
                      <a:pt x="50482" y="1561295"/>
                      <a:pt x="44767" y="1551770"/>
                    </a:cubicBezTo>
                    <a:cubicBezTo>
                      <a:pt x="40957" y="1533672"/>
                      <a:pt x="39052" y="1507955"/>
                      <a:pt x="34290" y="1489857"/>
                    </a:cubicBezTo>
                    <a:cubicBezTo>
                      <a:pt x="35242" y="1493667"/>
                      <a:pt x="36195" y="1493667"/>
                      <a:pt x="34290" y="1482237"/>
                    </a:cubicBezTo>
                    <a:cubicBezTo>
                      <a:pt x="27622" y="1472712"/>
                      <a:pt x="21907" y="1454615"/>
                      <a:pt x="17145" y="1431755"/>
                    </a:cubicBezTo>
                    <a:cubicBezTo>
                      <a:pt x="14287" y="1420325"/>
                      <a:pt x="13335" y="1406990"/>
                      <a:pt x="11430" y="1393655"/>
                    </a:cubicBezTo>
                    <a:cubicBezTo>
                      <a:pt x="9525" y="1379367"/>
                      <a:pt x="7620" y="1365080"/>
                      <a:pt x="6667" y="1349840"/>
                    </a:cubicBezTo>
                    <a:cubicBezTo>
                      <a:pt x="1905" y="1288880"/>
                      <a:pt x="3810" y="1221252"/>
                      <a:pt x="0" y="1171722"/>
                    </a:cubicBezTo>
                    <a:cubicBezTo>
                      <a:pt x="1905" y="1172675"/>
                      <a:pt x="2857" y="1196487"/>
                      <a:pt x="3810" y="1218395"/>
                    </a:cubicBezTo>
                    <a:cubicBezTo>
                      <a:pt x="4762" y="1229825"/>
                      <a:pt x="5715" y="1240302"/>
                      <a:pt x="6667" y="1246970"/>
                    </a:cubicBezTo>
                    <a:cubicBezTo>
                      <a:pt x="8572" y="1253637"/>
                      <a:pt x="9525" y="1256495"/>
                      <a:pt x="11430" y="1253637"/>
                    </a:cubicBezTo>
                    <a:cubicBezTo>
                      <a:pt x="10477" y="1246970"/>
                      <a:pt x="9525" y="1236492"/>
                      <a:pt x="9525" y="1224110"/>
                    </a:cubicBezTo>
                    <a:cubicBezTo>
                      <a:pt x="9525" y="1211727"/>
                      <a:pt x="10477" y="1198392"/>
                      <a:pt x="10477" y="1186010"/>
                    </a:cubicBezTo>
                    <a:cubicBezTo>
                      <a:pt x="10477" y="1180295"/>
                      <a:pt x="10477" y="1173627"/>
                      <a:pt x="10477" y="1168865"/>
                    </a:cubicBezTo>
                    <a:cubicBezTo>
                      <a:pt x="10477" y="1163150"/>
                      <a:pt x="10477" y="1159340"/>
                      <a:pt x="10477" y="1155530"/>
                    </a:cubicBezTo>
                    <a:cubicBezTo>
                      <a:pt x="10477" y="1148862"/>
                      <a:pt x="9525" y="1146005"/>
                      <a:pt x="6667" y="1149815"/>
                    </a:cubicBezTo>
                    <a:cubicBezTo>
                      <a:pt x="7620" y="1138385"/>
                      <a:pt x="7620" y="1126002"/>
                      <a:pt x="8572" y="1113620"/>
                    </a:cubicBezTo>
                    <a:cubicBezTo>
                      <a:pt x="9525" y="1100285"/>
                      <a:pt x="11430" y="1087902"/>
                      <a:pt x="12382" y="1075520"/>
                    </a:cubicBezTo>
                    <a:cubicBezTo>
                      <a:pt x="13335" y="1062185"/>
                      <a:pt x="14287" y="1049802"/>
                      <a:pt x="16192" y="1037420"/>
                    </a:cubicBezTo>
                    <a:cubicBezTo>
                      <a:pt x="18097" y="1025037"/>
                      <a:pt x="20002" y="1012655"/>
                      <a:pt x="21907" y="1001225"/>
                    </a:cubicBezTo>
                    <a:cubicBezTo>
                      <a:pt x="30480" y="953600"/>
                      <a:pt x="41910" y="913595"/>
                      <a:pt x="53340" y="893592"/>
                    </a:cubicBezTo>
                    <a:cubicBezTo>
                      <a:pt x="50482" y="891687"/>
                      <a:pt x="51435" y="883115"/>
                      <a:pt x="54292" y="870732"/>
                    </a:cubicBezTo>
                    <a:cubicBezTo>
                      <a:pt x="57150" y="858350"/>
                      <a:pt x="62865" y="841205"/>
                      <a:pt x="68580" y="823107"/>
                    </a:cubicBezTo>
                    <a:cubicBezTo>
                      <a:pt x="80962" y="786912"/>
                      <a:pt x="100012" y="743097"/>
                      <a:pt x="112395" y="711665"/>
                    </a:cubicBezTo>
                    <a:cubicBezTo>
                      <a:pt x="111442" y="726905"/>
                      <a:pt x="118110" y="713570"/>
                      <a:pt x="126682" y="692615"/>
                    </a:cubicBezTo>
                    <a:cubicBezTo>
                      <a:pt x="131445" y="682137"/>
                      <a:pt x="137160" y="669755"/>
                      <a:pt x="142875" y="658325"/>
                    </a:cubicBezTo>
                    <a:cubicBezTo>
                      <a:pt x="145732" y="652610"/>
                      <a:pt x="147637" y="646895"/>
                      <a:pt x="150495" y="642132"/>
                    </a:cubicBezTo>
                    <a:cubicBezTo>
                      <a:pt x="153352" y="637370"/>
                      <a:pt x="156210" y="633560"/>
                      <a:pt x="158115" y="629750"/>
                    </a:cubicBezTo>
                    <a:cubicBezTo>
                      <a:pt x="152400" y="641180"/>
                      <a:pt x="148590" y="653562"/>
                      <a:pt x="143827" y="664992"/>
                    </a:cubicBezTo>
                    <a:cubicBezTo>
                      <a:pt x="174307" y="602127"/>
                      <a:pt x="214312" y="538310"/>
                      <a:pt x="260032" y="478302"/>
                    </a:cubicBezTo>
                    <a:cubicBezTo>
                      <a:pt x="305752" y="419247"/>
                      <a:pt x="357187" y="364955"/>
                      <a:pt x="407670" y="319235"/>
                    </a:cubicBezTo>
                    <a:cubicBezTo>
                      <a:pt x="388620" y="340190"/>
                      <a:pt x="391477" y="342095"/>
                      <a:pt x="418147" y="318282"/>
                    </a:cubicBezTo>
                    <a:cubicBezTo>
                      <a:pt x="433387" y="303042"/>
                      <a:pt x="425767" y="303042"/>
                      <a:pt x="432435" y="293517"/>
                    </a:cubicBezTo>
                    <a:cubicBezTo>
                      <a:pt x="441960" y="287802"/>
                      <a:pt x="451485" y="281135"/>
                      <a:pt x="461962" y="275420"/>
                    </a:cubicBezTo>
                    <a:cubicBezTo>
                      <a:pt x="439102" y="283040"/>
                      <a:pt x="511492" y="234462"/>
                      <a:pt x="525780" y="219222"/>
                    </a:cubicBezTo>
                    <a:cubicBezTo>
                      <a:pt x="531495" y="214460"/>
                      <a:pt x="539115" y="209697"/>
                      <a:pt x="547687" y="204935"/>
                    </a:cubicBezTo>
                    <a:cubicBezTo>
                      <a:pt x="556260" y="200172"/>
                      <a:pt x="565785" y="195410"/>
                      <a:pt x="575310" y="190647"/>
                    </a:cubicBezTo>
                    <a:cubicBezTo>
                      <a:pt x="585787" y="185885"/>
                      <a:pt x="596265" y="180170"/>
                      <a:pt x="606742" y="174455"/>
                    </a:cubicBezTo>
                    <a:cubicBezTo>
                      <a:pt x="618172" y="169692"/>
                      <a:pt x="628650" y="163025"/>
                      <a:pt x="640080" y="156357"/>
                    </a:cubicBezTo>
                    <a:lnTo>
                      <a:pt x="634365" y="160167"/>
                    </a:lnTo>
                    <a:cubicBezTo>
                      <a:pt x="632460" y="163977"/>
                      <a:pt x="640080" y="160167"/>
                      <a:pt x="650557" y="154452"/>
                    </a:cubicBezTo>
                    <a:cubicBezTo>
                      <a:pt x="661035" y="149690"/>
                      <a:pt x="675322" y="142070"/>
                      <a:pt x="684847" y="138260"/>
                    </a:cubicBezTo>
                    <a:cubicBezTo>
                      <a:pt x="688657" y="134450"/>
                      <a:pt x="680085" y="137307"/>
                      <a:pt x="673417" y="140165"/>
                    </a:cubicBezTo>
                    <a:cubicBezTo>
                      <a:pt x="760095" y="91587"/>
                      <a:pt x="853440" y="56345"/>
                      <a:pt x="948690" y="35390"/>
                    </a:cubicBezTo>
                    <a:cubicBezTo>
                      <a:pt x="996791" y="24436"/>
                      <a:pt x="1045131" y="16578"/>
                      <a:pt x="1093589" y="11101"/>
                    </a:cubicBezTo>
                    <a:close/>
                    <a:moveTo>
                      <a:pt x="1164907" y="4910"/>
                    </a:moveTo>
                    <a:lnTo>
                      <a:pt x="1173947" y="5582"/>
                    </a:lnTo>
                    <a:lnTo>
                      <a:pt x="1164063" y="6261"/>
                    </a:lnTo>
                    <a:close/>
                    <a:moveTo>
                      <a:pt x="1239202" y="1100"/>
                    </a:moveTo>
                    <a:cubicBezTo>
                      <a:pt x="1239202" y="3005"/>
                      <a:pt x="1279207" y="9672"/>
                      <a:pt x="1279207" y="11577"/>
                    </a:cubicBezTo>
                    <a:cubicBezTo>
                      <a:pt x="1231582" y="5862"/>
                      <a:pt x="1224915" y="19197"/>
                      <a:pt x="1185862" y="13482"/>
                    </a:cubicBezTo>
                    <a:lnTo>
                      <a:pt x="1232535" y="9672"/>
                    </a:lnTo>
                    <a:cubicBezTo>
                      <a:pt x="1228725" y="8720"/>
                      <a:pt x="1216342" y="7767"/>
                      <a:pt x="1203007" y="6815"/>
                    </a:cubicBezTo>
                    <a:cubicBezTo>
                      <a:pt x="1196340" y="6815"/>
                      <a:pt x="1189196" y="6577"/>
                      <a:pt x="1182529" y="6219"/>
                    </a:cubicBezTo>
                    <a:lnTo>
                      <a:pt x="1173947" y="5582"/>
                    </a:lnTo>
                    <a:close/>
                    <a:moveTo>
                      <a:pt x="1249680" y="28"/>
                    </a:moveTo>
                    <a:cubicBezTo>
                      <a:pt x="1256585" y="-91"/>
                      <a:pt x="1267777" y="147"/>
                      <a:pt x="1284922" y="1100"/>
                    </a:cubicBezTo>
                    <a:cubicBezTo>
                      <a:pt x="1270635" y="1100"/>
                      <a:pt x="1255395" y="1100"/>
                      <a:pt x="1240155" y="1100"/>
                    </a:cubicBezTo>
                    <a:cubicBezTo>
                      <a:pt x="1240155" y="623"/>
                      <a:pt x="1242775" y="147"/>
                      <a:pt x="1249680" y="28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  <p:sp>
            <p:nvSpPr>
              <p:cNvPr id="50" name="Chord 49">
                <a:extLst>
                  <a:ext uri="{FF2B5EF4-FFF2-40B4-BE49-F238E27FC236}">
                    <a16:creationId xmlns:a16="http://schemas.microsoft.com/office/drawing/2014/main" id="{42FA2EEE-BEE4-304D-DFAD-2CC6288F8FED}"/>
                  </a:ext>
                </a:extLst>
              </p:cNvPr>
              <p:cNvSpPr/>
              <p:nvPr/>
            </p:nvSpPr>
            <p:spPr>
              <a:xfrm>
                <a:off x="10168592" y="2411831"/>
                <a:ext cx="914400" cy="914400"/>
              </a:xfrm>
              <a:prstGeom prst="chord">
                <a:avLst>
                  <a:gd name="adj1" fmla="val 16200000"/>
                  <a:gd name="adj2" fmla="val 1620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D1FED6FF-8561-7C1D-2362-81A3D74DB3B3}"/>
                </a:ext>
              </a:extLst>
            </p:cNvPr>
            <p:cNvSpPr txBox="1"/>
            <p:nvPr/>
          </p:nvSpPr>
          <p:spPr>
            <a:xfrm>
              <a:off x="4279560" y="4101915"/>
              <a:ext cx="18164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>
                  <a:solidFill>
                    <a:srgbClr val="002060"/>
                  </a:solidFill>
                </a:rPr>
                <a:t>Planning</a:t>
              </a:r>
            </a:p>
            <a:p>
              <a:pPr algn="ctr"/>
              <a:r>
                <a:rPr lang="en-US" sz="1600" b="1">
                  <a:solidFill>
                    <a:srgbClr val="002060"/>
                  </a:solidFill>
                </a:rPr>
                <a:t>&amp;</a:t>
              </a:r>
            </a:p>
            <a:p>
              <a:pPr algn="ctr"/>
              <a:r>
                <a:rPr lang="en-US" sz="1600" b="1">
                  <a:solidFill>
                    <a:srgbClr val="002060"/>
                  </a:solidFill>
                </a:rPr>
                <a:t>Development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95A62817-92DB-2049-4C8C-1D09266E10E9}"/>
              </a:ext>
            </a:extLst>
          </p:cNvPr>
          <p:cNvGrpSpPr/>
          <p:nvPr/>
        </p:nvGrpSpPr>
        <p:grpSpPr>
          <a:xfrm>
            <a:off x="3225906" y="2223459"/>
            <a:ext cx="1816440" cy="1305690"/>
            <a:chOff x="2856536" y="2042098"/>
            <a:chExt cx="1816440" cy="1305690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389D6F9F-2E38-1DF9-C428-189EC1B4FB56}"/>
                </a:ext>
              </a:extLst>
            </p:cNvPr>
            <p:cNvGrpSpPr/>
            <p:nvPr/>
          </p:nvGrpSpPr>
          <p:grpSpPr>
            <a:xfrm>
              <a:off x="3088601" y="2042098"/>
              <a:ext cx="1364615" cy="1305690"/>
              <a:chOff x="10059693" y="2307766"/>
              <a:chExt cx="1132199" cy="1133856"/>
            </a:xfrm>
          </p:grpSpPr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9CBB0D74-60A5-5B03-AF73-2844939DAAB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059693" y="2307766"/>
                <a:ext cx="1132199" cy="1133856"/>
              </a:xfrm>
              <a:custGeom>
                <a:avLst/>
                <a:gdLst>
                  <a:gd name="connsiteX0" fmla="*/ 1083945 w 2480310"/>
                  <a:gd name="connsiteY0" fmla="*/ 2463312 h 2483940"/>
                  <a:gd name="connsiteX1" fmla="*/ 1110615 w 2480310"/>
                  <a:gd name="connsiteY1" fmla="*/ 2466169 h 2483940"/>
                  <a:gd name="connsiteX2" fmla="*/ 1108710 w 2480310"/>
                  <a:gd name="connsiteY2" fmla="*/ 2466169 h 2483940"/>
                  <a:gd name="connsiteX3" fmla="*/ 1083945 w 2480310"/>
                  <a:gd name="connsiteY3" fmla="*/ 2463312 h 2483940"/>
                  <a:gd name="connsiteX4" fmla="*/ 947931 w 2480310"/>
                  <a:gd name="connsiteY4" fmla="*/ 2446896 h 2483940"/>
                  <a:gd name="connsiteX5" fmla="*/ 968692 w 2480310"/>
                  <a:gd name="connsiteY5" fmla="*/ 2449977 h 2483940"/>
                  <a:gd name="connsiteX6" fmla="*/ 949642 w 2480310"/>
                  <a:gd name="connsiteY6" fmla="*/ 2448072 h 2483940"/>
                  <a:gd name="connsiteX7" fmla="*/ 947931 w 2480310"/>
                  <a:gd name="connsiteY7" fmla="*/ 2446896 h 2483940"/>
                  <a:gd name="connsiteX8" fmla="*/ 1617344 w 2480310"/>
                  <a:gd name="connsiteY8" fmla="*/ 2426165 h 2483940"/>
                  <a:gd name="connsiteX9" fmla="*/ 1555432 w 2480310"/>
                  <a:gd name="connsiteY9" fmla="*/ 2441405 h 2483940"/>
                  <a:gd name="connsiteX10" fmla="*/ 1617344 w 2480310"/>
                  <a:gd name="connsiteY10" fmla="*/ 2426165 h 2483940"/>
                  <a:gd name="connsiteX11" fmla="*/ 1641487 w 2480310"/>
                  <a:gd name="connsiteY11" fmla="*/ 2384177 h 2483940"/>
                  <a:gd name="connsiteX12" fmla="*/ 1603660 w 2480310"/>
                  <a:gd name="connsiteY12" fmla="*/ 2398022 h 2483940"/>
                  <a:gd name="connsiteX13" fmla="*/ 1514788 w 2480310"/>
                  <a:gd name="connsiteY13" fmla="*/ 2420874 h 2483940"/>
                  <a:gd name="connsiteX14" fmla="*/ 1510962 w 2480310"/>
                  <a:gd name="connsiteY14" fmla="*/ 2423292 h 2483940"/>
                  <a:gd name="connsiteX15" fmla="*/ 1489709 w 2480310"/>
                  <a:gd name="connsiteY15" fmla="*/ 2429974 h 2483940"/>
                  <a:gd name="connsiteX16" fmla="*/ 1550669 w 2480310"/>
                  <a:gd name="connsiteY16" fmla="*/ 2413782 h 2483940"/>
                  <a:gd name="connsiteX17" fmla="*/ 1589722 w 2480310"/>
                  <a:gd name="connsiteY17" fmla="*/ 2406162 h 2483940"/>
                  <a:gd name="connsiteX18" fmla="*/ 1625917 w 2480310"/>
                  <a:gd name="connsiteY18" fmla="*/ 2392827 h 2483940"/>
                  <a:gd name="connsiteX19" fmla="*/ 822070 w 2480310"/>
                  <a:gd name="connsiteY19" fmla="*/ 2377356 h 2483940"/>
                  <a:gd name="connsiteX20" fmla="*/ 821412 w 2480310"/>
                  <a:gd name="connsiteY20" fmla="*/ 2377706 h 2483940"/>
                  <a:gd name="connsiteX21" fmla="*/ 828674 w 2480310"/>
                  <a:gd name="connsiteY21" fmla="*/ 2389017 h 2483940"/>
                  <a:gd name="connsiteX22" fmla="*/ 904874 w 2480310"/>
                  <a:gd name="connsiteY22" fmla="*/ 2405209 h 2483940"/>
                  <a:gd name="connsiteX23" fmla="*/ 912021 w 2480310"/>
                  <a:gd name="connsiteY23" fmla="*/ 2406539 h 2483940"/>
                  <a:gd name="connsiteX24" fmla="*/ 559117 w 2480310"/>
                  <a:gd name="connsiteY24" fmla="*/ 2270907 h 2483940"/>
                  <a:gd name="connsiteX25" fmla="*/ 568533 w 2480310"/>
                  <a:gd name="connsiteY25" fmla="*/ 2276766 h 2483940"/>
                  <a:gd name="connsiteX26" fmla="*/ 568523 w 2480310"/>
                  <a:gd name="connsiteY26" fmla="*/ 2276860 h 2483940"/>
                  <a:gd name="connsiteX27" fmla="*/ 559117 w 2480310"/>
                  <a:gd name="connsiteY27" fmla="*/ 2270907 h 2483940"/>
                  <a:gd name="connsiteX28" fmla="*/ 561166 w 2480310"/>
                  <a:gd name="connsiteY28" fmla="*/ 2245663 h 2483940"/>
                  <a:gd name="connsiteX29" fmla="*/ 581025 w 2480310"/>
                  <a:gd name="connsiteY29" fmla="*/ 2260430 h 2483940"/>
                  <a:gd name="connsiteX30" fmla="*/ 606157 w 2480310"/>
                  <a:gd name="connsiteY30" fmla="*/ 2272996 h 2483940"/>
                  <a:gd name="connsiteX31" fmla="*/ 2125027 w 2480310"/>
                  <a:gd name="connsiteY31" fmla="*/ 2079454 h 2483940"/>
                  <a:gd name="connsiteX32" fmla="*/ 2110635 w 2480310"/>
                  <a:gd name="connsiteY32" fmla="*/ 2091226 h 2483940"/>
                  <a:gd name="connsiteX33" fmla="*/ 2107125 w 2480310"/>
                  <a:gd name="connsiteY33" fmla="*/ 2091433 h 2483940"/>
                  <a:gd name="connsiteX34" fmla="*/ 2103211 w 2480310"/>
                  <a:gd name="connsiteY34" fmla="*/ 2095739 h 2483940"/>
                  <a:gd name="connsiteX35" fmla="*/ 1922773 w 2480310"/>
                  <a:gd name="connsiteY35" fmla="*/ 2244615 h 2483940"/>
                  <a:gd name="connsiteX36" fmla="*/ 1901057 w 2480310"/>
                  <a:gd name="connsiteY36" fmla="*/ 2257808 h 2483940"/>
                  <a:gd name="connsiteX37" fmla="*/ 1882139 w 2480310"/>
                  <a:gd name="connsiteY37" fmla="*/ 2278527 h 2483940"/>
                  <a:gd name="connsiteX38" fmla="*/ 1905952 w 2480310"/>
                  <a:gd name="connsiteY38" fmla="*/ 2261382 h 2483940"/>
                  <a:gd name="connsiteX39" fmla="*/ 1898332 w 2480310"/>
                  <a:gd name="connsiteY39" fmla="*/ 2272812 h 2483940"/>
                  <a:gd name="connsiteX40" fmla="*/ 1880234 w 2480310"/>
                  <a:gd name="connsiteY40" fmla="*/ 2286147 h 2483940"/>
                  <a:gd name="connsiteX41" fmla="*/ 1859279 w 2480310"/>
                  <a:gd name="connsiteY41" fmla="*/ 2299482 h 2483940"/>
                  <a:gd name="connsiteX42" fmla="*/ 1859279 w 2480310"/>
                  <a:gd name="connsiteY42" fmla="*/ 2306149 h 2483940"/>
                  <a:gd name="connsiteX43" fmla="*/ 1915477 w 2480310"/>
                  <a:gd name="connsiteY43" fmla="*/ 2269002 h 2483940"/>
                  <a:gd name="connsiteX44" fmla="*/ 1975484 w 2480310"/>
                  <a:gd name="connsiteY44" fmla="*/ 2226139 h 2483940"/>
                  <a:gd name="connsiteX45" fmla="*/ 1973579 w 2480310"/>
                  <a:gd name="connsiteY45" fmla="*/ 2232807 h 2483940"/>
                  <a:gd name="connsiteX46" fmla="*/ 1994534 w 2480310"/>
                  <a:gd name="connsiteY46" fmla="*/ 2214709 h 2483940"/>
                  <a:gd name="connsiteX47" fmla="*/ 2010727 w 2480310"/>
                  <a:gd name="connsiteY47" fmla="*/ 2197564 h 2483940"/>
                  <a:gd name="connsiteX48" fmla="*/ 2025967 w 2480310"/>
                  <a:gd name="connsiteY48" fmla="*/ 2181372 h 2483940"/>
                  <a:gd name="connsiteX49" fmla="*/ 2040254 w 2480310"/>
                  <a:gd name="connsiteY49" fmla="*/ 2164227 h 2483940"/>
                  <a:gd name="connsiteX50" fmla="*/ 2125027 w 2480310"/>
                  <a:gd name="connsiteY50" fmla="*/ 2079454 h 2483940"/>
                  <a:gd name="connsiteX51" fmla="*/ 261750 w 2480310"/>
                  <a:gd name="connsiteY51" fmla="*/ 1957590 h 2483940"/>
                  <a:gd name="connsiteX52" fmla="*/ 266700 w 2480310"/>
                  <a:gd name="connsiteY52" fmla="*/ 1965155 h 2483940"/>
                  <a:gd name="connsiteX53" fmla="*/ 267353 w 2480310"/>
                  <a:gd name="connsiteY53" fmla="*/ 1965083 h 2483940"/>
                  <a:gd name="connsiteX54" fmla="*/ 194310 w 2480310"/>
                  <a:gd name="connsiteY54" fmla="*/ 1887050 h 2483940"/>
                  <a:gd name="connsiteX55" fmla="*/ 196810 w 2480310"/>
                  <a:gd name="connsiteY55" fmla="*/ 1887914 h 2483940"/>
                  <a:gd name="connsiteX56" fmla="*/ 212349 w 2480310"/>
                  <a:gd name="connsiteY56" fmla="*/ 1912516 h 2483940"/>
                  <a:gd name="connsiteX57" fmla="*/ 146686 w 2480310"/>
                  <a:gd name="connsiteY57" fmla="*/ 1768337 h 2483940"/>
                  <a:gd name="connsiteX58" fmla="*/ 147637 w 2480310"/>
                  <a:gd name="connsiteY58" fmla="*/ 1772750 h 2483940"/>
                  <a:gd name="connsiteX59" fmla="*/ 156210 w 2480310"/>
                  <a:gd name="connsiteY59" fmla="*/ 1803230 h 2483940"/>
                  <a:gd name="connsiteX60" fmla="*/ 182880 w 2480310"/>
                  <a:gd name="connsiteY60" fmla="*/ 1838472 h 2483940"/>
                  <a:gd name="connsiteX61" fmla="*/ 187237 w 2480310"/>
                  <a:gd name="connsiteY61" fmla="*/ 1844702 h 2483940"/>
                  <a:gd name="connsiteX62" fmla="*/ 169058 w 2480310"/>
                  <a:gd name="connsiteY62" fmla="*/ 1814778 h 2483940"/>
                  <a:gd name="connsiteX63" fmla="*/ 2396212 w 2480310"/>
                  <a:gd name="connsiteY63" fmla="*/ 1621548 h 2483940"/>
                  <a:gd name="connsiteX64" fmla="*/ 2379554 w 2480310"/>
                  <a:gd name="connsiteY64" fmla="*/ 1667061 h 2483940"/>
                  <a:gd name="connsiteX65" fmla="*/ 2379225 w 2480310"/>
                  <a:gd name="connsiteY65" fmla="*/ 1670118 h 2483940"/>
                  <a:gd name="connsiteX66" fmla="*/ 2388869 w 2480310"/>
                  <a:gd name="connsiteY66" fmla="*/ 1655592 h 2483940"/>
                  <a:gd name="connsiteX67" fmla="*/ 26670 w 2480310"/>
                  <a:gd name="connsiteY67" fmla="*/ 1472712 h 2483940"/>
                  <a:gd name="connsiteX68" fmla="*/ 33337 w 2480310"/>
                  <a:gd name="connsiteY68" fmla="*/ 1491762 h 2483940"/>
                  <a:gd name="connsiteX69" fmla="*/ 26670 w 2480310"/>
                  <a:gd name="connsiteY69" fmla="*/ 1472712 h 2483940"/>
                  <a:gd name="connsiteX70" fmla="*/ 25360 w 2480310"/>
                  <a:gd name="connsiteY70" fmla="*/ 1468188 h 2483940"/>
                  <a:gd name="connsiteX71" fmla="*/ 26670 w 2480310"/>
                  <a:gd name="connsiteY71" fmla="*/ 1471760 h 2483940"/>
                  <a:gd name="connsiteX72" fmla="*/ 24765 w 2480310"/>
                  <a:gd name="connsiteY72" fmla="*/ 1468902 h 2483940"/>
                  <a:gd name="connsiteX73" fmla="*/ 25360 w 2480310"/>
                  <a:gd name="connsiteY73" fmla="*/ 1468188 h 2483940"/>
                  <a:gd name="connsiteX74" fmla="*/ 31432 w 2480310"/>
                  <a:gd name="connsiteY74" fmla="*/ 1442232 h 2483940"/>
                  <a:gd name="connsiteX75" fmla="*/ 41910 w 2480310"/>
                  <a:gd name="connsiteY75" fmla="*/ 1485095 h 2483940"/>
                  <a:gd name="connsiteX76" fmla="*/ 54292 w 2480310"/>
                  <a:gd name="connsiteY76" fmla="*/ 1517480 h 2483940"/>
                  <a:gd name="connsiteX77" fmla="*/ 52387 w 2480310"/>
                  <a:gd name="connsiteY77" fmla="*/ 1515575 h 2483940"/>
                  <a:gd name="connsiteX78" fmla="*/ 80010 w 2480310"/>
                  <a:gd name="connsiteY78" fmla="*/ 1609872 h 2483940"/>
                  <a:gd name="connsiteX79" fmla="*/ 75247 w 2480310"/>
                  <a:gd name="connsiteY79" fmla="*/ 1597490 h 2483940"/>
                  <a:gd name="connsiteX80" fmla="*/ 85725 w 2480310"/>
                  <a:gd name="connsiteY80" fmla="*/ 1648925 h 2483940"/>
                  <a:gd name="connsiteX81" fmla="*/ 103822 w 2480310"/>
                  <a:gd name="connsiteY81" fmla="*/ 1694645 h 2483940"/>
                  <a:gd name="connsiteX82" fmla="*/ 118110 w 2480310"/>
                  <a:gd name="connsiteY82" fmla="*/ 1714647 h 2483940"/>
                  <a:gd name="connsiteX83" fmla="*/ 114300 w 2480310"/>
                  <a:gd name="connsiteY83" fmla="*/ 1706075 h 2483940"/>
                  <a:gd name="connsiteX84" fmla="*/ 132383 w 2480310"/>
                  <a:gd name="connsiteY84" fmla="*/ 1739695 h 2483940"/>
                  <a:gd name="connsiteX85" fmla="*/ 133078 w 2480310"/>
                  <a:gd name="connsiteY85" fmla="*/ 1740088 h 2483940"/>
                  <a:gd name="connsiteX86" fmla="*/ 117718 w 2480310"/>
                  <a:gd name="connsiteY86" fmla="*/ 1708203 h 2483940"/>
                  <a:gd name="connsiteX87" fmla="*/ 46677 w 2480310"/>
                  <a:gd name="connsiteY87" fmla="*/ 1479346 h 2483940"/>
                  <a:gd name="connsiteX88" fmla="*/ 42483 w 2480310"/>
                  <a:gd name="connsiteY88" fmla="*/ 1451864 h 2483940"/>
                  <a:gd name="connsiteX89" fmla="*/ 40957 w 2480310"/>
                  <a:gd name="connsiteY89" fmla="*/ 1447947 h 2483940"/>
                  <a:gd name="connsiteX90" fmla="*/ 31432 w 2480310"/>
                  <a:gd name="connsiteY90" fmla="*/ 1442232 h 2483940"/>
                  <a:gd name="connsiteX91" fmla="*/ 2480310 w 2480310"/>
                  <a:gd name="connsiteY91" fmla="*/ 1233635 h 2483940"/>
                  <a:gd name="connsiteX92" fmla="*/ 2475547 w 2480310"/>
                  <a:gd name="connsiteY92" fmla="*/ 1288880 h 2483940"/>
                  <a:gd name="connsiteX93" fmla="*/ 2480310 w 2480310"/>
                  <a:gd name="connsiteY93" fmla="*/ 1233635 h 2483940"/>
                  <a:gd name="connsiteX94" fmla="*/ 40005 w 2480310"/>
                  <a:gd name="connsiteY94" fmla="*/ 952647 h 2483940"/>
                  <a:gd name="connsiteX95" fmla="*/ 32385 w 2480310"/>
                  <a:gd name="connsiteY95" fmla="*/ 989795 h 2483940"/>
                  <a:gd name="connsiteX96" fmla="*/ 27622 w 2480310"/>
                  <a:gd name="connsiteY96" fmla="*/ 1025990 h 2483940"/>
                  <a:gd name="connsiteX97" fmla="*/ 20955 w 2480310"/>
                  <a:gd name="connsiteY97" fmla="*/ 1095522 h 2483940"/>
                  <a:gd name="connsiteX98" fmla="*/ 20002 w 2480310"/>
                  <a:gd name="connsiteY98" fmla="*/ 1112667 h 2483940"/>
                  <a:gd name="connsiteX99" fmla="*/ 19050 w 2480310"/>
                  <a:gd name="connsiteY99" fmla="*/ 1129812 h 2483940"/>
                  <a:gd name="connsiteX100" fmla="*/ 17145 w 2480310"/>
                  <a:gd name="connsiteY100" fmla="*/ 1164102 h 2483940"/>
                  <a:gd name="connsiteX101" fmla="*/ 15240 w 2480310"/>
                  <a:gd name="connsiteY101" fmla="*/ 1236492 h 2483940"/>
                  <a:gd name="connsiteX102" fmla="*/ 20002 w 2480310"/>
                  <a:gd name="connsiteY102" fmla="*/ 1219347 h 2483940"/>
                  <a:gd name="connsiteX103" fmla="*/ 20002 w 2480310"/>
                  <a:gd name="connsiteY103" fmla="*/ 1296500 h 2483940"/>
                  <a:gd name="connsiteX104" fmla="*/ 24765 w 2480310"/>
                  <a:gd name="connsiteY104" fmla="*/ 1342220 h 2483940"/>
                  <a:gd name="connsiteX105" fmla="*/ 25717 w 2480310"/>
                  <a:gd name="connsiteY105" fmla="*/ 1360317 h 2483940"/>
                  <a:gd name="connsiteX106" fmla="*/ 24765 w 2480310"/>
                  <a:gd name="connsiteY106" fmla="*/ 1372700 h 2483940"/>
                  <a:gd name="connsiteX107" fmla="*/ 31909 w 2480310"/>
                  <a:gd name="connsiteY107" fmla="*/ 1384606 h 2483940"/>
                  <a:gd name="connsiteX108" fmla="*/ 32500 w 2480310"/>
                  <a:gd name="connsiteY108" fmla="*/ 1386455 h 2483940"/>
                  <a:gd name="connsiteX109" fmla="*/ 28202 w 2480310"/>
                  <a:gd name="connsiteY109" fmla="*/ 1358291 h 2483940"/>
                  <a:gd name="connsiteX110" fmla="*/ 21907 w 2480310"/>
                  <a:gd name="connsiteY110" fmla="*/ 1233635 h 2483940"/>
                  <a:gd name="connsiteX111" fmla="*/ 28202 w 2480310"/>
                  <a:gd name="connsiteY111" fmla="*/ 1108979 h 2483940"/>
                  <a:gd name="connsiteX112" fmla="*/ 44706 w 2480310"/>
                  <a:gd name="connsiteY112" fmla="*/ 1000837 h 2483940"/>
                  <a:gd name="connsiteX113" fmla="*/ 43696 w 2480310"/>
                  <a:gd name="connsiteY113" fmla="*/ 999439 h 2483940"/>
                  <a:gd name="connsiteX114" fmla="*/ 28575 w 2480310"/>
                  <a:gd name="connsiteY114" fmla="*/ 1050755 h 2483940"/>
                  <a:gd name="connsiteX115" fmla="*/ 37147 w 2480310"/>
                  <a:gd name="connsiteY115" fmla="*/ 990747 h 2483940"/>
                  <a:gd name="connsiteX116" fmla="*/ 40005 w 2480310"/>
                  <a:gd name="connsiteY116" fmla="*/ 952647 h 2483940"/>
                  <a:gd name="connsiteX117" fmla="*/ 195382 w 2480310"/>
                  <a:gd name="connsiteY117" fmla="*/ 603199 h 2483940"/>
                  <a:gd name="connsiteX118" fmla="*/ 184785 w 2480310"/>
                  <a:gd name="connsiteY118" fmla="*/ 615462 h 2483940"/>
                  <a:gd name="connsiteX119" fmla="*/ 150495 w 2480310"/>
                  <a:gd name="connsiteY119" fmla="*/ 672612 h 2483940"/>
                  <a:gd name="connsiteX120" fmla="*/ 121920 w 2480310"/>
                  <a:gd name="connsiteY120" fmla="*/ 739287 h 2483940"/>
                  <a:gd name="connsiteX121" fmla="*/ 133350 w 2480310"/>
                  <a:gd name="connsiteY121" fmla="*/ 706902 h 2483940"/>
                  <a:gd name="connsiteX122" fmla="*/ 103822 w 2480310"/>
                  <a:gd name="connsiteY122" fmla="*/ 781197 h 2483940"/>
                  <a:gd name="connsiteX123" fmla="*/ 88582 w 2480310"/>
                  <a:gd name="connsiteY123" fmla="*/ 819297 h 2483940"/>
                  <a:gd name="connsiteX124" fmla="*/ 75247 w 2480310"/>
                  <a:gd name="connsiteY124" fmla="*/ 856445 h 2483940"/>
                  <a:gd name="connsiteX125" fmla="*/ 63817 w 2480310"/>
                  <a:gd name="connsiteY125" fmla="*/ 892640 h 2483940"/>
                  <a:gd name="connsiteX126" fmla="*/ 54292 w 2480310"/>
                  <a:gd name="connsiteY126" fmla="*/ 926930 h 2483940"/>
                  <a:gd name="connsiteX127" fmla="*/ 44767 w 2480310"/>
                  <a:gd name="connsiteY127" fmla="*/ 985985 h 2483940"/>
                  <a:gd name="connsiteX128" fmla="*/ 54292 w 2480310"/>
                  <a:gd name="connsiteY128" fmla="*/ 935502 h 2483940"/>
                  <a:gd name="connsiteX129" fmla="*/ 55870 w 2480310"/>
                  <a:gd name="connsiteY129" fmla="*/ 944908 h 2483940"/>
                  <a:gd name="connsiteX130" fmla="*/ 57372 w 2480310"/>
                  <a:gd name="connsiteY130" fmla="*/ 946330 h 2483940"/>
                  <a:gd name="connsiteX131" fmla="*/ 76720 w 2480310"/>
                  <a:gd name="connsiteY131" fmla="*/ 871082 h 2483940"/>
                  <a:gd name="connsiteX132" fmla="*/ 169058 w 2480310"/>
                  <a:gd name="connsiteY132" fmla="*/ 652492 h 2483940"/>
                  <a:gd name="connsiteX133" fmla="*/ 195295 w 2480310"/>
                  <a:gd name="connsiteY133" fmla="*/ 609304 h 2483940"/>
                  <a:gd name="connsiteX134" fmla="*/ 310236 w 2480310"/>
                  <a:gd name="connsiteY134" fmla="*/ 447193 h 2483940"/>
                  <a:gd name="connsiteX135" fmla="*/ 297180 w 2480310"/>
                  <a:gd name="connsiteY135" fmla="*/ 457347 h 2483940"/>
                  <a:gd name="connsiteX136" fmla="*/ 276225 w 2480310"/>
                  <a:gd name="connsiteY136" fmla="*/ 478302 h 2483940"/>
                  <a:gd name="connsiteX137" fmla="*/ 253365 w 2480310"/>
                  <a:gd name="connsiteY137" fmla="*/ 504020 h 2483940"/>
                  <a:gd name="connsiteX138" fmla="*/ 231457 w 2480310"/>
                  <a:gd name="connsiteY138" fmla="*/ 531642 h 2483940"/>
                  <a:gd name="connsiteX139" fmla="*/ 207645 w 2480310"/>
                  <a:gd name="connsiteY139" fmla="*/ 582125 h 2483940"/>
                  <a:gd name="connsiteX140" fmla="*/ 200977 w 2480310"/>
                  <a:gd name="connsiteY140" fmla="*/ 589745 h 2483940"/>
                  <a:gd name="connsiteX141" fmla="*/ 204192 w 2480310"/>
                  <a:gd name="connsiteY141" fmla="*/ 593555 h 2483940"/>
                  <a:gd name="connsiteX142" fmla="*/ 204874 w 2480310"/>
                  <a:gd name="connsiteY142" fmla="*/ 593537 h 2483940"/>
                  <a:gd name="connsiteX143" fmla="*/ 230058 w 2480310"/>
                  <a:gd name="connsiteY143" fmla="*/ 552083 h 2483940"/>
                  <a:gd name="connsiteX144" fmla="*/ 227647 w 2480310"/>
                  <a:gd name="connsiteY144" fmla="*/ 551644 h 2483940"/>
                  <a:gd name="connsiteX145" fmla="*/ 241935 w 2480310"/>
                  <a:gd name="connsiteY145" fmla="*/ 527832 h 2483940"/>
                  <a:gd name="connsiteX146" fmla="*/ 241935 w 2480310"/>
                  <a:gd name="connsiteY146" fmla="*/ 536178 h 2483940"/>
                  <a:gd name="connsiteX147" fmla="*/ 300313 w 2480310"/>
                  <a:gd name="connsiteY147" fmla="*/ 458111 h 2483940"/>
                  <a:gd name="connsiteX148" fmla="*/ 423862 w 2480310"/>
                  <a:gd name="connsiteY148" fmla="*/ 316377 h 2483940"/>
                  <a:gd name="connsiteX149" fmla="*/ 399097 w 2480310"/>
                  <a:gd name="connsiteY149" fmla="*/ 340190 h 2483940"/>
                  <a:gd name="connsiteX150" fmla="*/ 374332 w 2480310"/>
                  <a:gd name="connsiteY150" fmla="*/ 364002 h 2483940"/>
                  <a:gd name="connsiteX151" fmla="*/ 378142 w 2480310"/>
                  <a:gd name="connsiteY151" fmla="*/ 349715 h 2483940"/>
                  <a:gd name="connsiteX152" fmla="*/ 355282 w 2480310"/>
                  <a:gd name="connsiteY152" fmla="*/ 377337 h 2483940"/>
                  <a:gd name="connsiteX153" fmla="*/ 352425 w 2480310"/>
                  <a:gd name="connsiteY153" fmla="*/ 388767 h 2483940"/>
                  <a:gd name="connsiteX154" fmla="*/ 345757 w 2480310"/>
                  <a:gd name="connsiteY154" fmla="*/ 404007 h 2483940"/>
                  <a:gd name="connsiteX155" fmla="*/ 334328 w 2480310"/>
                  <a:gd name="connsiteY155" fmla="*/ 419366 h 2483940"/>
                  <a:gd name="connsiteX156" fmla="*/ 324326 w 2480310"/>
                  <a:gd name="connsiteY156" fmla="*/ 431690 h 2483940"/>
                  <a:gd name="connsiteX157" fmla="*/ 378909 w 2480310"/>
                  <a:gd name="connsiteY157" fmla="*/ 371634 h 2483940"/>
                  <a:gd name="connsiteX158" fmla="*/ 379214 w 2480310"/>
                  <a:gd name="connsiteY158" fmla="*/ 369360 h 2483940"/>
                  <a:gd name="connsiteX159" fmla="*/ 392430 w 2480310"/>
                  <a:gd name="connsiteY159" fmla="*/ 353525 h 2483940"/>
                  <a:gd name="connsiteX160" fmla="*/ 423862 w 2480310"/>
                  <a:gd name="connsiteY160" fmla="*/ 316377 h 2483940"/>
                  <a:gd name="connsiteX161" fmla="*/ 681037 w 2480310"/>
                  <a:gd name="connsiteY161" fmla="*/ 132545 h 2483940"/>
                  <a:gd name="connsiteX162" fmla="*/ 669609 w 2480310"/>
                  <a:gd name="connsiteY162" fmla="*/ 142069 h 2483940"/>
                  <a:gd name="connsiteX163" fmla="*/ 673417 w 2480310"/>
                  <a:gd name="connsiteY163" fmla="*/ 141117 h 2483940"/>
                  <a:gd name="connsiteX164" fmla="*/ 666750 w 2480310"/>
                  <a:gd name="connsiteY164" fmla="*/ 144927 h 2483940"/>
                  <a:gd name="connsiteX165" fmla="*/ 669606 w 2480310"/>
                  <a:gd name="connsiteY165" fmla="*/ 142070 h 2483940"/>
                  <a:gd name="connsiteX166" fmla="*/ 666035 w 2480310"/>
                  <a:gd name="connsiteY166" fmla="*/ 142308 h 2483940"/>
                  <a:gd name="connsiteX167" fmla="*/ 681037 w 2480310"/>
                  <a:gd name="connsiteY167" fmla="*/ 132545 h 2483940"/>
                  <a:gd name="connsiteX168" fmla="*/ 1563171 w 2480310"/>
                  <a:gd name="connsiteY168" fmla="*/ 55035 h 2483940"/>
                  <a:gd name="connsiteX169" fmla="*/ 1564957 w 2480310"/>
                  <a:gd name="connsiteY169" fmla="*/ 59202 h 2483940"/>
                  <a:gd name="connsiteX170" fmla="*/ 1557542 w 2480310"/>
                  <a:gd name="connsiteY170" fmla="*/ 57283 h 2483940"/>
                  <a:gd name="connsiteX171" fmla="*/ 1666237 w 2480310"/>
                  <a:gd name="connsiteY171" fmla="*/ 90604 h 2483940"/>
                  <a:gd name="connsiteX172" fmla="*/ 1715320 w 2480310"/>
                  <a:gd name="connsiteY172" fmla="*/ 112183 h 2483940"/>
                  <a:gd name="connsiteX173" fmla="*/ 1714500 w 2480310"/>
                  <a:gd name="connsiteY173" fmla="*/ 111589 h 2483940"/>
                  <a:gd name="connsiteX174" fmla="*/ 1659255 w 2480310"/>
                  <a:gd name="connsiteY174" fmla="*/ 84919 h 2483940"/>
                  <a:gd name="connsiteX175" fmla="*/ 1628775 w 2480310"/>
                  <a:gd name="connsiteY175" fmla="*/ 76347 h 2483940"/>
                  <a:gd name="connsiteX176" fmla="*/ 1590675 w 2480310"/>
                  <a:gd name="connsiteY176" fmla="*/ 63012 h 2483940"/>
                  <a:gd name="connsiteX177" fmla="*/ 1563171 w 2480310"/>
                  <a:gd name="connsiteY177" fmla="*/ 55035 h 2483940"/>
                  <a:gd name="connsiteX178" fmla="*/ 1439551 w 2480310"/>
                  <a:gd name="connsiteY178" fmla="*/ 32509 h 2483940"/>
                  <a:gd name="connsiteX179" fmla="*/ 1530415 w 2480310"/>
                  <a:gd name="connsiteY179" fmla="*/ 48967 h 2483940"/>
                  <a:gd name="connsiteX180" fmla="*/ 1532077 w 2480310"/>
                  <a:gd name="connsiteY180" fmla="*/ 49476 h 2483940"/>
                  <a:gd name="connsiteX181" fmla="*/ 1534596 w 2480310"/>
                  <a:gd name="connsiteY181" fmla="*/ 48367 h 2483940"/>
                  <a:gd name="connsiteX182" fmla="*/ 1521142 w 2480310"/>
                  <a:gd name="connsiteY182" fmla="*/ 42057 h 2483940"/>
                  <a:gd name="connsiteX183" fmla="*/ 1483995 w 2480310"/>
                  <a:gd name="connsiteY183" fmla="*/ 34437 h 2483940"/>
                  <a:gd name="connsiteX184" fmla="*/ 1460182 w 2480310"/>
                  <a:gd name="connsiteY184" fmla="*/ 32532 h 2483940"/>
                  <a:gd name="connsiteX185" fmla="*/ 1440180 w 2480310"/>
                  <a:gd name="connsiteY185" fmla="*/ 32532 h 2483940"/>
                  <a:gd name="connsiteX186" fmla="*/ 1390072 w 2480310"/>
                  <a:gd name="connsiteY186" fmla="*/ 23547 h 2483940"/>
                  <a:gd name="connsiteX187" fmla="*/ 1413055 w 2480310"/>
                  <a:gd name="connsiteY187" fmla="*/ 27710 h 2483940"/>
                  <a:gd name="connsiteX188" fmla="*/ 1413034 w 2480310"/>
                  <a:gd name="connsiteY188" fmla="*/ 27650 h 2483940"/>
                  <a:gd name="connsiteX189" fmla="*/ 1405622 w 2480310"/>
                  <a:gd name="connsiteY189" fmla="*/ 25552 h 2483940"/>
                  <a:gd name="connsiteX190" fmla="*/ 1385887 w 2480310"/>
                  <a:gd name="connsiteY190" fmla="*/ 23007 h 2483940"/>
                  <a:gd name="connsiteX191" fmla="*/ 1385311 w 2480310"/>
                  <a:gd name="connsiteY191" fmla="*/ 23055 h 2483940"/>
                  <a:gd name="connsiteX192" fmla="*/ 1387079 w 2480310"/>
                  <a:gd name="connsiteY192" fmla="*/ 23161 h 2483940"/>
                  <a:gd name="connsiteX193" fmla="*/ 1334810 w 2480310"/>
                  <a:gd name="connsiteY193" fmla="*/ 17530 h 2483940"/>
                  <a:gd name="connsiteX194" fmla="*/ 1323022 w 2480310"/>
                  <a:gd name="connsiteY194" fmla="*/ 18244 h 2483940"/>
                  <a:gd name="connsiteX195" fmla="*/ 1314170 w 2480310"/>
                  <a:gd name="connsiteY195" fmla="*/ 18803 h 2483940"/>
                  <a:gd name="connsiteX196" fmla="*/ 1358223 w 2480310"/>
                  <a:gd name="connsiteY196" fmla="*/ 21436 h 2483940"/>
                  <a:gd name="connsiteX197" fmla="*/ 1360170 w 2480310"/>
                  <a:gd name="connsiteY197" fmla="*/ 21102 h 2483940"/>
                  <a:gd name="connsiteX198" fmla="*/ 1334810 w 2480310"/>
                  <a:gd name="connsiteY198" fmla="*/ 17530 h 2483940"/>
                  <a:gd name="connsiteX199" fmla="*/ 1164063 w 2480310"/>
                  <a:gd name="connsiteY199" fmla="*/ 6261 h 2483940"/>
                  <a:gd name="connsiteX200" fmla="*/ 1160145 w 2480310"/>
                  <a:gd name="connsiteY200" fmla="*/ 12530 h 2483940"/>
                  <a:gd name="connsiteX201" fmla="*/ 1091565 w 2480310"/>
                  <a:gd name="connsiteY201" fmla="*/ 17292 h 2483940"/>
                  <a:gd name="connsiteX202" fmla="*/ 1057275 w 2480310"/>
                  <a:gd name="connsiteY202" fmla="*/ 23007 h 2483940"/>
                  <a:gd name="connsiteX203" fmla="*/ 1022985 w 2480310"/>
                  <a:gd name="connsiteY203" fmla="*/ 30627 h 2483940"/>
                  <a:gd name="connsiteX204" fmla="*/ 988695 w 2480310"/>
                  <a:gd name="connsiteY204" fmla="*/ 38247 h 2483940"/>
                  <a:gd name="connsiteX205" fmla="*/ 954405 w 2480310"/>
                  <a:gd name="connsiteY205" fmla="*/ 46820 h 2483940"/>
                  <a:gd name="connsiteX206" fmla="*/ 937260 w 2480310"/>
                  <a:gd name="connsiteY206" fmla="*/ 50630 h 2483940"/>
                  <a:gd name="connsiteX207" fmla="*/ 920115 w 2480310"/>
                  <a:gd name="connsiteY207" fmla="*/ 55392 h 2483940"/>
                  <a:gd name="connsiteX208" fmla="*/ 884872 w 2480310"/>
                  <a:gd name="connsiteY208" fmla="*/ 63012 h 2483940"/>
                  <a:gd name="connsiteX209" fmla="*/ 883920 w 2480310"/>
                  <a:gd name="connsiteY209" fmla="*/ 55392 h 2483940"/>
                  <a:gd name="connsiteX210" fmla="*/ 827722 w 2480310"/>
                  <a:gd name="connsiteY210" fmla="*/ 78252 h 2483940"/>
                  <a:gd name="connsiteX211" fmla="*/ 763905 w 2480310"/>
                  <a:gd name="connsiteY211" fmla="*/ 107780 h 2483940"/>
                  <a:gd name="connsiteX212" fmla="*/ 763905 w 2480310"/>
                  <a:gd name="connsiteY212" fmla="*/ 103017 h 2483940"/>
                  <a:gd name="connsiteX213" fmla="*/ 716280 w 2480310"/>
                  <a:gd name="connsiteY213" fmla="*/ 121115 h 2483940"/>
                  <a:gd name="connsiteX214" fmla="*/ 677227 w 2480310"/>
                  <a:gd name="connsiteY214" fmla="*/ 145880 h 2483940"/>
                  <a:gd name="connsiteX215" fmla="*/ 651510 w 2480310"/>
                  <a:gd name="connsiteY215" fmla="*/ 161120 h 2483940"/>
                  <a:gd name="connsiteX216" fmla="*/ 624840 w 2480310"/>
                  <a:gd name="connsiteY216" fmla="*/ 178265 h 2483940"/>
                  <a:gd name="connsiteX217" fmla="*/ 571500 w 2480310"/>
                  <a:gd name="connsiteY217" fmla="*/ 212555 h 2483940"/>
                  <a:gd name="connsiteX218" fmla="*/ 530542 w 2480310"/>
                  <a:gd name="connsiteY218" fmla="*/ 239225 h 2483940"/>
                  <a:gd name="connsiteX219" fmla="*/ 551497 w 2480310"/>
                  <a:gd name="connsiteY219" fmla="*/ 223032 h 2483940"/>
                  <a:gd name="connsiteX220" fmla="*/ 575310 w 2480310"/>
                  <a:gd name="connsiteY220" fmla="*/ 206840 h 2483940"/>
                  <a:gd name="connsiteX221" fmla="*/ 611505 w 2480310"/>
                  <a:gd name="connsiteY221" fmla="*/ 180170 h 2483940"/>
                  <a:gd name="connsiteX222" fmla="*/ 579120 w 2480310"/>
                  <a:gd name="connsiteY222" fmla="*/ 201125 h 2483940"/>
                  <a:gd name="connsiteX223" fmla="*/ 541972 w 2480310"/>
                  <a:gd name="connsiteY223" fmla="*/ 224937 h 2483940"/>
                  <a:gd name="connsiteX224" fmla="*/ 507682 w 2480310"/>
                  <a:gd name="connsiteY224" fmla="*/ 249702 h 2483940"/>
                  <a:gd name="connsiteX225" fmla="*/ 483870 w 2480310"/>
                  <a:gd name="connsiteY225" fmla="*/ 271610 h 2483940"/>
                  <a:gd name="connsiteX226" fmla="*/ 487680 w 2480310"/>
                  <a:gd name="connsiteY226" fmla="*/ 269705 h 2483940"/>
                  <a:gd name="connsiteX227" fmla="*/ 401821 w 2480310"/>
                  <a:gd name="connsiteY227" fmla="*/ 348598 h 2483940"/>
                  <a:gd name="connsiteX228" fmla="*/ 394626 w 2480310"/>
                  <a:gd name="connsiteY228" fmla="*/ 357331 h 2483940"/>
                  <a:gd name="connsiteX229" fmla="*/ 465583 w 2480310"/>
                  <a:gd name="connsiteY229" fmla="*/ 292841 h 2483940"/>
                  <a:gd name="connsiteX230" fmla="*/ 1241107 w 2480310"/>
                  <a:gd name="connsiteY230" fmla="*/ 14435 h 2483940"/>
                  <a:gd name="connsiteX231" fmla="*/ 1288033 w 2480310"/>
                  <a:gd name="connsiteY231" fmla="*/ 17240 h 2483940"/>
                  <a:gd name="connsiteX232" fmla="*/ 1280160 w 2480310"/>
                  <a:gd name="connsiteY232" fmla="*/ 16339 h 2483940"/>
                  <a:gd name="connsiteX233" fmla="*/ 1303972 w 2480310"/>
                  <a:gd name="connsiteY233" fmla="*/ 14434 h 2483940"/>
                  <a:gd name="connsiteX234" fmla="*/ 1331595 w 2480310"/>
                  <a:gd name="connsiteY234" fmla="*/ 13482 h 2483940"/>
                  <a:gd name="connsiteX235" fmla="*/ 1362075 w 2480310"/>
                  <a:gd name="connsiteY235" fmla="*/ 9672 h 2483940"/>
                  <a:gd name="connsiteX236" fmla="*/ 1364932 w 2480310"/>
                  <a:gd name="connsiteY236" fmla="*/ 11577 h 2483940"/>
                  <a:gd name="connsiteX237" fmla="*/ 1421130 w 2480310"/>
                  <a:gd name="connsiteY237" fmla="*/ 17292 h 2483940"/>
                  <a:gd name="connsiteX238" fmla="*/ 1404937 w 2480310"/>
                  <a:gd name="connsiteY238" fmla="*/ 17292 h 2483940"/>
                  <a:gd name="connsiteX239" fmla="*/ 1428750 w 2480310"/>
                  <a:gd name="connsiteY239" fmla="*/ 21102 h 2483940"/>
                  <a:gd name="connsiteX240" fmla="*/ 1451610 w 2480310"/>
                  <a:gd name="connsiteY240" fmla="*/ 24912 h 2483940"/>
                  <a:gd name="connsiteX241" fmla="*/ 1496377 w 2480310"/>
                  <a:gd name="connsiteY241" fmla="*/ 30627 h 2483940"/>
                  <a:gd name="connsiteX242" fmla="*/ 1539240 w 2480310"/>
                  <a:gd name="connsiteY242" fmla="*/ 38247 h 2483940"/>
                  <a:gd name="connsiteX243" fmla="*/ 1580197 w 2480310"/>
                  <a:gd name="connsiteY243" fmla="*/ 52534 h 2483940"/>
                  <a:gd name="connsiteX244" fmla="*/ 1573530 w 2480310"/>
                  <a:gd name="connsiteY244" fmla="*/ 53487 h 2483940"/>
                  <a:gd name="connsiteX245" fmla="*/ 1605915 w 2480310"/>
                  <a:gd name="connsiteY245" fmla="*/ 63012 h 2483940"/>
                  <a:gd name="connsiteX246" fmla="*/ 1635442 w 2480310"/>
                  <a:gd name="connsiteY246" fmla="*/ 73489 h 2483940"/>
                  <a:gd name="connsiteX247" fmla="*/ 1665922 w 2480310"/>
                  <a:gd name="connsiteY247" fmla="*/ 83014 h 2483940"/>
                  <a:gd name="connsiteX248" fmla="*/ 1699260 w 2480310"/>
                  <a:gd name="connsiteY248" fmla="*/ 93492 h 2483940"/>
                  <a:gd name="connsiteX249" fmla="*/ 1724025 w 2480310"/>
                  <a:gd name="connsiteY249" fmla="*/ 112542 h 2483940"/>
                  <a:gd name="connsiteX250" fmla="*/ 1765935 w 2480310"/>
                  <a:gd name="connsiteY250" fmla="*/ 127782 h 2483940"/>
                  <a:gd name="connsiteX251" fmla="*/ 1806892 w 2480310"/>
                  <a:gd name="connsiteY251" fmla="*/ 144927 h 2483940"/>
                  <a:gd name="connsiteX252" fmla="*/ 1752719 w 2480310"/>
                  <a:gd name="connsiteY252" fmla="*/ 124567 h 2483940"/>
                  <a:gd name="connsiteX253" fmla="*/ 1734930 w 2480310"/>
                  <a:gd name="connsiteY253" fmla="*/ 120804 h 2483940"/>
                  <a:gd name="connsiteX254" fmla="*/ 1794814 w 2480310"/>
                  <a:gd name="connsiteY254" fmla="*/ 147132 h 2483940"/>
                  <a:gd name="connsiteX255" fmla="*/ 1874332 w 2480310"/>
                  <a:gd name="connsiteY255" fmla="*/ 195711 h 2483940"/>
                  <a:gd name="connsiteX256" fmla="*/ 1874519 w 2480310"/>
                  <a:gd name="connsiteY256" fmla="*/ 195409 h 2483940"/>
                  <a:gd name="connsiteX257" fmla="*/ 1791652 w 2480310"/>
                  <a:gd name="connsiteY257" fmla="*/ 144927 h 2483940"/>
                  <a:gd name="connsiteX258" fmla="*/ 1824037 w 2480310"/>
                  <a:gd name="connsiteY258" fmla="*/ 156357 h 2483940"/>
                  <a:gd name="connsiteX259" fmla="*/ 1847849 w 2480310"/>
                  <a:gd name="connsiteY259" fmla="*/ 167787 h 2483940"/>
                  <a:gd name="connsiteX260" fmla="*/ 1884997 w 2480310"/>
                  <a:gd name="connsiteY260" fmla="*/ 191599 h 2483940"/>
                  <a:gd name="connsiteX261" fmla="*/ 1925002 w 2480310"/>
                  <a:gd name="connsiteY261" fmla="*/ 221127 h 2483940"/>
                  <a:gd name="connsiteX262" fmla="*/ 1951672 w 2480310"/>
                  <a:gd name="connsiteY262" fmla="*/ 241129 h 2483940"/>
                  <a:gd name="connsiteX263" fmla="*/ 1985962 w 2480310"/>
                  <a:gd name="connsiteY263" fmla="*/ 264942 h 2483940"/>
                  <a:gd name="connsiteX264" fmla="*/ 1959214 w 2480310"/>
                  <a:gd name="connsiteY264" fmla="*/ 248632 h 2483940"/>
                  <a:gd name="connsiteX265" fmla="*/ 2018315 w 2480310"/>
                  <a:gd name="connsiteY265" fmla="*/ 295236 h 2483940"/>
                  <a:gd name="connsiteX266" fmla="*/ 2016442 w 2480310"/>
                  <a:gd name="connsiteY266" fmla="*/ 293517 h 2483940"/>
                  <a:gd name="connsiteX267" fmla="*/ 2023998 w 2480310"/>
                  <a:gd name="connsiteY267" fmla="*/ 299717 h 2483940"/>
                  <a:gd name="connsiteX268" fmla="*/ 2036213 w 2480310"/>
                  <a:gd name="connsiteY268" fmla="*/ 309349 h 2483940"/>
                  <a:gd name="connsiteX269" fmla="*/ 2039218 w 2480310"/>
                  <a:gd name="connsiteY269" fmla="*/ 312205 h 2483940"/>
                  <a:gd name="connsiteX270" fmla="*/ 2053589 w 2480310"/>
                  <a:gd name="connsiteY270" fmla="*/ 323997 h 2483940"/>
                  <a:gd name="connsiteX271" fmla="*/ 2060046 w 2480310"/>
                  <a:gd name="connsiteY271" fmla="*/ 332003 h 2483940"/>
                  <a:gd name="connsiteX272" fmla="*/ 2119054 w 2480310"/>
                  <a:gd name="connsiteY272" fmla="*/ 388093 h 2483940"/>
                  <a:gd name="connsiteX273" fmla="*/ 2095500 w 2480310"/>
                  <a:gd name="connsiteY273" fmla="*/ 363050 h 2483940"/>
                  <a:gd name="connsiteX274" fmla="*/ 2170747 w 2480310"/>
                  <a:gd name="connsiteY274" fmla="*/ 436392 h 2483940"/>
                  <a:gd name="connsiteX275" fmla="*/ 2166937 w 2480310"/>
                  <a:gd name="connsiteY275" fmla="*/ 442107 h 2483940"/>
                  <a:gd name="connsiteX276" fmla="*/ 2160015 w 2480310"/>
                  <a:gd name="connsiteY276" fmla="*/ 435999 h 2483940"/>
                  <a:gd name="connsiteX277" fmla="*/ 2196738 w 2480310"/>
                  <a:gd name="connsiteY277" fmla="*/ 479965 h 2483940"/>
                  <a:gd name="connsiteX278" fmla="*/ 2207894 w 2480310"/>
                  <a:gd name="connsiteY278" fmla="*/ 487827 h 2483940"/>
                  <a:gd name="connsiteX279" fmla="*/ 2226038 w 2480310"/>
                  <a:gd name="connsiteY279" fmla="*/ 515042 h 2483940"/>
                  <a:gd name="connsiteX280" fmla="*/ 2226802 w 2480310"/>
                  <a:gd name="connsiteY280" fmla="*/ 515958 h 2483940"/>
                  <a:gd name="connsiteX281" fmla="*/ 2229657 w 2480310"/>
                  <a:gd name="connsiteY281" fmla="*/ 520472 h 2483940"/>
                  <a:gd name="connsiteX282" fmla="*/ 2242184 w 2480310"/>
                  <a:gd name="connsiteY282" fmla="*/ 539262 h 2483940"/>
                  <a:gd name="connsiteX283" fmla="*/ 2236412 w 2480310"/>
                  <a:gd name="connsiteY283" fmla="*/ 531152 h 2483940"/>
                  <a:gd name="connsiteX284" fmla="*/ 2313156 w 2480310"/>
                  <a:gd name="connsiteY284" fmla="*/ 652492 h 2483940"/>
                  <a:gd name="connsiteX285" fmla="*/ 2348783 w 2480310"/>
                  <a:gd name="connsiteY285" fmla="*/ 726448 h 2483940"/>
                  <a:gd name="connsiteX286" fmla="*/ 2348865 w 2480310"/>
                  <a:gd name="connsiteY286" fmla="*/ 724999 h 2483940"/>
                  <a:gd name="connsiteX287" fmla="*/ 2350373 w 2480310"/>
                  <a:gd name="connsiteY287" fmla="*/ 729749 h 2483940"/>
                  <a:gd name="connsiteX288" fmla="*/ 2364496 w 2480310"/>
                  <a:gd name="connsiteY288" fmla="*/ 759067 h 2483940"/>
                  <a:gd name="connsiteX289" fmla="*/ 2365652 w 2480310"/>
                  <a:gd name="connsiteY289" fmla="*/ 762226 h 2483940"/>
                  <a:gd name="connsiteX290" fmla="*/ 2366962 w 2480310"/>
                  <a:gd name="connsiteY290" fmla="*/ 763099 h 2483940"/>
                  <a:gd name="connsiteX291" fmla="*/ 2379255 w 2480310"/>
                  <a:gd name="connsiteY291" fmla="*/ 798654 h 2483940"/>
                  <a:gd name="connsiteX292" fmla="*/ 2380042 w 2480310"/>
                  <a:gd name="connsiteY292" fmla="*/ 801541 h 2483940"/>
                  <a:gd name="connsiteX293" fmla="*/ 2405494 w 2480310"/>
                  <a:gd name="connsiteY293" fmla="*/ 871082 h 2483940"/>
                  <a:gd name="connsiteX294" fmla="*/ 2460307 w 2480310"/>
                  <a:gd name="connsiteY294" fmla="*/ 1233635 h 2483940"/>
                  <a:gd name="connsiteX295" fmla="*/ 2454012 w 2480310"/>
                  <a:gd name="connsiteY295" fmla="*/ 1358291 h 2483940"/>
                  <a:gd name="connsiteX296" fmla="*/ 2442900 w 2480310"/>
                  <a:gd name="connsiteY296" fmla="*/ 1431105 h 2483940"/>
                  <a:gd name="connsiteX297" fmla="*/ 2446019 w 2480310"/>
                  <a:gd name="connsiteY297" fmla="*/ 1418419 h 2483940"/>
                  <a:gd name="connsiteX298" fmla="*/ 2444114 w 2480310"/>
                  <a:gd name="connsiteY298" fmla="*/ 1454614 h 2483940"/>
                  <a:gd name="connsiteX299" fmla="*/ 2446972 w 2480310"/>
                  <a:gd name="connsiteY299" fmla="*/ 1443184 h 2483940"/>
                  <a:gd name="connsiteX300" fmla="*/ 2443162 w 2480310"/>
                  <a:gd name="connsiteY300" fmla="*/ 1483189 h 2483940"/>
                  <a:gd name="connsiteX301" fmla="*/ 2450782 w 2480310"/>
                  <a:gd name="connsiteY301" fmla="*/ 1441279 h 2483940"/>
                  <a:gd name="connsiteX302" fmla="*/ 2454592 w 2480310"/>
                  <a:gd name="connsiteY302" fmla="*/ 1406989 h 2483940"/>
                  <a:gd name="connsiteX303" fmla="*/ 2453639 w 2480310"/>
                  <a:gd name="connsiteY303" fmla="*/ 1366032 h 2483940"/>
                  <a:gd name="connsiteX304" fmla="*/ 2459354 w 2480310"/>
                  <a:gd name="connsiteY304" fmla="*/ 1348887 h 2483940"/>
                  <a:gd name="connsiteX305" fmla="*/ 2466022 w 2480310"/>
                  <a:gd name="connsiteY305" fmla="*/ 1295547 h 2483940"/>
                  <a:gd name="connsiteX306" fmla="*/ 2471737 w 2480310"/>
                  <a:gd name="connsiteY306" fmla="*/ 1331742 h 2483940"/>
                  <a:gd name="connsiteX307" fmla="*/ 2471737 w 2480310"/>
                  <a:gd name="connsiteY307" fmla="*/ 1373652 h 2483940"/>
                  <a:gd name="connsiteX308" fmla="*/ 2466022 w 2480310"/>
                  <a:gd name="connsiteY308" fmla="*/ 1427944 h 2483940"/>
                  <a:gd name="connsiteX309" fmla="*/ 2460307 w 2480310"/>
                  <a:gd name="connsiteY309" fmla="*/ 1462234 h 2483940"/>
                  <a:gd name="connsiteX310" fmla="*/ 2457449 w 2480310"/>
                  <a:gd name="connsiteY310" fmla="*/ 1481284 h 2483940"/>
                  <a:gd name="connsiteX311" fmla="*/ 2452687 w 2480310"/>
                  <a:gd name="connsiteY311" fmla="*/ 1502239 h 2483940"/>
                  <a:gd name="connsiteX312" fmla="*/ 2362199 w 2480310"/>
                  <a:gd name="connsiteY312" fmla="*/ 1769892 h 2483940"/>
                  <a:gd name="connsiteX313" fmla="*/ 2211704 w 2480310"/>
                  <a:gd name="connsiteY313" fmla="*/ 2009922 h 2483940"/>
                  <a:gd name="connsiteX314" fmla="*/ 2010727 w 2480310"/>
                  <a:gd name="connsiteY314" fmla="*/ 2209947 h 2483940"/>
                  <a:gd name="connsiteX315" fmla="*/ 1769744 w 2480310"/>
                  <a:gd name="connsiteY315" fmla="*/ 2360442 h 2483940"/>
                  <a:gd name="connsiteX316" fmla="*/ 1739264 w 2480310"/>
                  <a:gd name="connsiteY316" fmla="*/ 2372824 h 2483940"/>
                  <a:gd name="connsiteX317" fmla="*/ 1703069 w 2480310"/>
                  <a:gd name="connsiteY317" fmla="*/ 2387112 h 2483940"/>
                  <a:gd name="connsiteX318" fmla="*/ 1654492 w 2480310"/>
                  <a:gd name="connsiteY318" fmla="*/ 2405209 h 2483940"/>
                  <a:gd name="connsiteX319" fmla="*/ 1593532 w 2480310"/>
                  <a:gd name="connsiteY319" fmla="*/ 2424259 h 2483940"/>
                  <a:gd name="connsiteX320" fmla="*/ 1558289 w 2480310"/>
                  <a:gd name="connsiteY320" fmla="*/ 2433784 h 2483940"/>
                  <a:gd name="connsiteX321" fmla="*/ 1521142 w 2480310"/>
                  <a:gd name="connsiteY321" fmla="*/ 2443309 h 2483940"/>
                  <a:gd name="connsiteX322" fmla="*/ 1438274 w 2480310"/>
                  <a:gd name="connsiteY322" fmla="*/ 2461407 h 2483940"/>
                  <a:gd name="connsiteX323" fmla="*/ 1393507 w 2480310"/>
                  <a:gd name="connsiteY323" fmla="*/ 2469027 h 2483940"/>
                  <a:gd name="connsiteX324" fmla="*/ 1370647 w 2480310"/>
                  <a:gd name="connsiteY324" fmla="*/ 2472837 h 2483940"/>
                  <a:gd name="connsiteX325" fmla="*/ 1346834 w 2480310"/>
                  <a:gd name="connsiteY325" fmla="*/ 2475694 h 2483940"/>
                  <a:gd name="connsiteX326" fmla="*/ 1310639 w 2480310"/>
                  <a:gd name="connsiteY326" fmla="*/ 2479504 h 2483940"/>
                  <a:gd name="connsiteX327" fmla="*/ 1272539 w 2480310"/>
                  <a:gd name="connsiteY327" fmla="*/ 2482362 h 2483940"/>
                  <a:gd name="connsiteX328" fmla="*/ 1189672 w 2480310"/>
                  <a:gd name="connsiteY328" fmla="*/ 2483314 h 2483940"/>
                  <a:gd name="connsiteX329" fmla="*/ 1223009 w 2480310"/>
                  <a:gd name="connsiteY329" fmla="*/ 2477599 h 2483940"/>
                  <a:gd name="connsiteX330" fmla="*/ 1256347 w 2480310"/>
                  <a:gd name="connsiteY330" fmla="*/ 2470932 h 2483940"/>
                  <a:gd name="connsiteX331" fmla="*/ 1272539 w 2480310"/>
                  <a:gd name="connsiteY331" fmla="*/ 2479504 h 2483940"/>
                  <a:gd name="connsiteX332" fmla="*/ 1309687 w 2480310"/>
                  <a:gd name="connsiteY332" fmla="*/ 2478552 h 2483940"/>
                  <a:gd name="connsiteX333" fmla="*/ 1327784 w 2480310"/>
                  <a:gd name="connsiteY333" fmla="*/ 2475694 h 2483940"/>
                  <a:gd name="connsiteX334" fmla="*/ 1330642 w 2480310"/>
                  <a:gd name="connsiteY334" fmla="*/ 2470932 h 2483940"/>
                  <a:gd name="connsiteX335" fmla="*/ 1376362 w 2480310"/>
                  <a:gd name="connsiteY335" fmla="*/ 2458549 h 2483940"/>
                  <a:gd name="connsiteX336" fmla="*/ 1423987 w 2480310"/>
                  <a:gd name="connsiteY336" fmla="*/ 2455692 h 2483940"/>
                  <a:gd name="connsiteX337" fmla="*/ 1484947 w 2480310"/>
                  <a:gd name="connsiteY337" fmla="*/ 2434737 h 2483940"/>
                  <a:gd name="connsiteX338" fmla="*/ 1338262 w 2480310"/>
                  <a:gd name="connsiteY338" fmla="*/ 2454739 h 2483940"/>
                  <a:gd name="connsiteX339" fmla="*/ 1302067 w 2480310"/>
                  <a:gd name="connsiteY339" fmla="*/ 2456644 h 2483940"/>
                  <a:gd name="connsiteX340" fmla="*/ 1268729 w 2480310"/>
                  <a:gd name="connsiteY340" fmla="*/ 2458549 h 2483940"/>
                  <a:gd name="connsiteX341" fmla="*/ 1240154 w 2480310"/>
                  <a:gd name="connsiteY341" fmla="*/ 2461407 h 2483940"/>
                  <a:gd name="connsiteX342" fmla="*/ 1217294 w 2480310"/>
                  <a:gd name="connsiteY342" fmla="*/ 2466169 h 2483940"/>
                  <a:gd name="connsiteX343" fmla="*/ 1192529 w 2480310"/>
                  <a:gd name="connsiteY343" fmla="*/ 2475694 h 2483940"/>
                  <a:gd name="connsiteX344" fmla="*/ 1147762 w 2480310"/>
                  <a:gd name="connsiteY344" fmla="*/ 2475694 h 2483940"/>
                  <a:gd name="connsiteX345" fmla="*/ 1102994 w 2480310"/>
                  <a:gd name="connsiteY345" fmla="*/ 2470932 h 2483940"/>
                  <a:gd name="connsiteX346" fmla="*/ 1111567 w 2480310"/>
                  <a:gd name="connsiteY346" fmla="*/ 2469027 h 2483940"/>
                  <a:gd name="connsiteX347" fmla="*/ 1156334 w 2480310"/>
                  <a:gd name="connsiteY347" fmla="*/ 2469979 h 2483940"/>
                  <a:gd name="connsiteX348" fmla="*/ 1186814 w 2480310"/>
                  <a:gd name="connsiteY348" fmla="*/ 2467122 h 2483940"/>
                  <a:gd name="connsiteX349" fmla="*/ 1219199 w 2480310"/>
                  <a:gd name="connsiteY349" fmla="*/ 2454739 h 2483940"/>
                  <a:gd name="connsiteX350" fmla="*/ 1160144 w 2480310"/>
                  <a:gd name="connsiteY350" fmla="*/ 2450929 h 2483940"/>
                  <a:gd name="connsiteX351" fmla="*/ 1101089 w 2480310"/>
                  <a:gd name="connsiteY351" fmla="*/ 2444262 h 2483940"/>
                  <a:gd name="connsiteX352" fmla="*/ 1122997 w 2480310"/>
                  <a:gd name="connsiteY352" fmla="*/ 2451882 h 2483940"/>
                  <a:gd name="connsiteX353" fmla="*/ 1102042 w 2480310"/>
                  <a:gd name="connsiteY353" fmla="*/ 2453787 h 2483940"/>
                  <a:gd name="connsiteX354" fmla="*/ 1061084 w 2480310"/>
                  <a:gd name="connsiteY354" fmla="*/ 2452834 h 2483940"/>
                  <a:gd name="connsiteX355" fmla="*/ 1021079 w 2480310"/>
                  <a:gd name="connsiteY355" fmla="*/ 2450929 h 2483940"/>
                  <a:gd name="connsiteX356" fmla="*/ 1043939 w 2480310"/>
                  <a:gd name="connsiteY356" fmla="*/ 2454739 h 2483940"/>
                  <a:gd name="connsiteX357" fmla="*/ 977264 w 2480310"/>
                  <a:gd name="connsiteY357" fmla="*/ 2450929 h 2483940"/>
                  <a:gd name="connsiteX358" fmla="*/ 973454 w 2480310"/>
                  <a:gd name="connsiteY358" fmla="*/ 2448072 h 2483940"/>
                  <a:gd name="connsiteX359" fmla="*/ 939164 w 2480310"/>
                  <a:gd name="connsiteY359" fmla="*/ 2441404 h 2483940"/>
                  <a:gd name="connsiteX360" fmla="*/ 907732 w 2480310"/>
                  <a:gd name="connsiteY360" fmla="*/ 2434737 h 2483940"/>
                  <a:gd name="connsiteX361" fmla="*/ 875347 w 2480310"/>
                  <a:gd name="connsiteY361" fmla="*/ 2427117 h 2483940"/>
                  <a:gd name="connsiteX362" fmla="*/ 839152 w 2480310"/>
                  <a:gd name="connsiteY362" fmla="*/ 2414734 h 2483940"/>
                  <a:gd name="connsiteX363" fmla="*/ 835342 w 2480310"/>
                  <a:gd name="connsiteY363" fmla="*/ 2409972 h 2483940"/>
                  <a:gd name="connsiteX364" fmla="*/ 811529 w 2480310"/>
                  <a:gd name="connsiteY364" fmla="*/ 2402352 h 2483940"/>
                  <a:gd name="connsiteX365" fmla="*/ 785812 w 2480310"/>
                  <a:gd name="connsiteY365" fmla="*/ 2392827 h 2483940"/>
                  <a:gd name="connsiteX366" fmla="*/ 744854 w 2480310"/>
                  <a:gd name="connsiteY366" fmla="*/ 2379492 h 2483940"/>
                  <a:gd name="connsiteX367" fmla="*/ 715327 w 2480310"/>
                  <a:gd name="connsiteY367" fmla="*/ 2361394 h 2483940"/>
                  <a:gd name="connsiteX368" fmla="*/ 701992 w 2480310"/>
                  <a:gd name="connsiteY368" fmla="*/ 2349012 h 2483940"/>
                  <a:gd name="connsiteX369" fmla="*/ 754379 w 2480310"/>
                  <a:gd name="connsiteY369" fmla="*/ 2370919 h 2483940"/>
                  <a:gd name="connsiteX370" fmla="*/ 793432 w 2480310"/>
                  <a:gd name="connsiteY370" fmla="*/ 2381397 h 2483940"/>
                  <a:gd name="connsiteX371" fmla="*/ 765809 w 2480310"/>
                  <a:gd name="connsiteY371" fmla="*/ 2370919 h 2483940"/>
                  <a:gd name="connsiteX372" fmla="*/ 738187 w 2480310"/>
                  <a:gd name="connsiteY372" fmla="*/ 2359489 h 2483940"/>
                  <a:gd name="connsiteX373" fmla="*/ 711517 w 2480310"/>
                  <a:gd name="connsiteY373" fmla="*/ 2347107 h 2483940"/>
                  <a:gd name="connsiteX374" fmla="*/ 684847 w 2480310"/>
                  <a:gd name="connsiteY374" fmla="*/ 2333772 h 2483940"/>
                  <a:gd name="connsiteX375" fmla="*/ 749617 w 2480310"/>
                  <a:gd name="connsiteY375" fmla="*/ 2348059 h 2483940"/>
                  <a:gd name="connsiteX376" fmla="*/ 737760 w 2480310"/>
                  <a:gd name="connsiteY376" fmla="*/ 2341992 h 2483940"/>
                  <a:gd name="connsiteX377" fmla="*/ 659964 w 2480310"/>
                  <a:gd name="connsiteY377" fmla="*/ 2305684 h 2483940"/>
                  <a:gd name="connsiteX378" fmla="*/ 620937 w 2480310"/>
                  <a:gd name="connsiteY378" fmla="*/ 2281975 h 2483940"/>
                  <a:gd name="connsiteX379" fmla="*/ 618530 w 2480310"/>
                  <a:gd name="connsiteY379" fmla="*/ 2282456 h 2483940"/>
                  <a:gd name="connsiteX380" fmla="*/ 622935 w 2480310"/>
                  <a:gd name="connsiteY380" fmla="*/ 2291862 h 2483940"/>
                  <a:gd name="connsiteX381" fmla="*/ 662940 w 2480310"/>
                  <a:gd name="connsiteY381" fmla="*/ 2310912 h 2483940"/>
                  <a:gd name="connsiteX382" fmla="*/ 633412 w 2480310"/>
                  <a:gd name="connsiteY382" fmla="*/ 2299482 h 2483940"/>
                  <a:gd name="connsiteX383" fmla="*/ 596265 w 2480310"/>
                  <a:gd name="connsiteY383" fmla="*/ 2280432 h 2483940"/>
                  <a:gd name="connsiteX384" fmla="*/ 652462 w 2480310"/>
                  <a:gd name="connsiteY384" fmla="*/ 2314722 h 2483940"/>
                  <a:gd name="connsiteX385" fmla="*/ 601980 w 2480310"/>
                  <a:gd name="connsiteY385" fmla="*/ 2295672 h 2483940"/>
                  <a:gd name="connsiteX386" fmla="*/ 658177 w 2480310"/>
                  <a:gd name="connsiteY386" fmla="*/ 2322342 h 2483940"/>
                  <a:gd name="connsiteX387" fmla="*/ 684847 w 2480310"/>
                  <a:gd name="connsiteY387" fmla="*/ 2331867 h 2483940"/>
                  <a:gd name="connsiteX388" fmla="*/ 682325 w 2480310"/>
                  <a:gd name="connsiteY388" fmla="*/ 2333940 h 2483940"/>
                  <a:gd name="connsiteX389" fmla="*/ 683895 w 2480310"/>
                  <a:gd name="connsiteY389" fmla="*/ 2334725 h 2483940"/>
                  <a:gd name="connsiteX390" fmla="*/ 681037 w 2480310"/>
                  <a:gd name="connsiteY390" fmla="*/ 2334725 h 2483940"/>
                  <a:gd name="connsiteX391" fmla="*/ 680555 w 2480310"/>
                  <a:gd name="connsiteY391" fmla="*/ 2333760 h 2483940"/>
                  <a:gd name="connsiteX392" fmla="*/ 670679 w 2480310"/>
                  <a:gd name="connsiteY392" fmla="*/ 2331391 h 2483940"/>
                  <a:gd name="connsiteX393" fmla="*/ 645795 w 2480310"/>
                  <a:gd name="connsiteY393" fmla="*/ 2322342 h 2483940"/>
                  <a:gd name="connsiteX394" fmla="*/ 601980 w 2480310"/>
                  <a:gd name="connsiteY394" fmla="*/ 2297577 h 2483940"/>
                  <a:gd name="connsiteX395" fmla="*/ 568533 w 2480310"/>
                  <a:gd name="connsiteY395" fmla="*/ 2276766 h 2483940"/>
                  <a:gd name="connsiteX396" fmla="*/ 568642 w 2480310"/>
                  <a:gd name="connsiteY396" fmla="*/ 2275670 h 2483940"/>
                  <a:gd name="connsiteX397" fmla="*/ 547687 w 2480310"/>
                  <a:gd name="connsiteY397" fmla="*/ 2262335 h 2483940"/>
                  <a:gd name="connsiteX398" fmla="*/ 527685 w 2480310"/>
                  <a:gd name="connsiteY398" fmla="*/ 2249000 h 2483940"/>
                  <a:gd name="connsiteX399" fmla="*/ 488632 w 2480310"/>
                  <a:gd name="connsiteY399" fmla="*/ 2222330 h 2483940"/>
                  <a:gd name="connsiteX400" fmla="*/ 448627 w 2480310"/>
                  <a:gd name="connsiteY400" fmla="*/ 2190897 h 2483940"/>
                  <a:gd name="connsiteX401" fmla="*/ 403860 w 2480310"/>
                  <a:gd name="connsiteY401" fmla="*/ 2148987 h 2483940"/>
                  <a:gd name="connsiteX402" fmla="*/ 425767 w 2480310"/>
                  <a:gd name="connsiteY402" fmla="*/ 2161370 h 2483940"/>
                  <a:gd name="connsiteX403" fmla="*/ 395287 w 2480310"/>
                  <a:gd name="connsiteY403" fmla="*/ 2129937 h 2483940"/>
                  <a:gd name="connsiteX404" fmla="*/ 364807 w 2480310"/>
                  <a:gd name="connsiteY404" fmla="*/ 2109935 h 2483940"/>
                  <a:gd name="connsiteX405" fmla="*/ 317182 w 2480310"/>
                  <a:gd name="connsiteY405" fmla="*/ 2057547 h 2483940"/>
                  <a:gd name="connsiteX406" fmla="*/ 268605 w 2480310"/>
                  <a:gd name="connsiteY406" fmla="*/ 2002302 h 2483940"/>
                  <a:gd name="connsiteX407" fmla="*/ 246697 w 2480310"/>
                  <a:gd name="connsiteY407" fmla="*/ 1975632 h 2483940"/>
                  <a:gd name="connsiteX408" fmla="*/ 228600 w 2480310"/>
                  <a:gd name="connsiteY408" fmla="*/ 1949915 h 2483940"/>
                  <a:gd name="connsiteX409" fmla="*/ 214312 w 2480310"/>
                  <a:gd name="connsiteY409" fmla="*/ 1928007 h 2483940"/>
                  <a:gd name="connsiteX410" fmla="*/ 205740 w 2480310"/>
                  <a:gd name="connsiteY410" fmla="*/ 1909910 h 2483940"/>
                  <a:gd name="connsiteX411" fmla="*/ 221932 w 2480310"/>
                  <a:gd name="connsiteY411" fmla="*/ 1934675 h 2483940"/>
                  <a:gd name="connsiteX412" fmla="*/ 231457 w 2480310"/>
                  <a:gd name="connsiteY412" fmla="*/ 1945152 h 2483940"/>
                  <a:gd name="connsiteX413" fmla="*/ 252412 w 2480310"/>
                  <a:gd name="connsiteY413" fmla="*/ 1968012 h 2483940"/>
                  <a:gd name="connsiteX414" fmla="*/ 214312 w 2480310"/>
                  <a:gd name="connsiteY414" fmla="*/ 1915625 h 2483940"/>
                  <a:gd name="connsiteX415" fmla="*/ 212349 w 2480310"/>
                  <a:gd name="connsiteY415" fmla="*/ 1912516 h 2483940"/>
                  <a:gd name="connsiteX416" fmla="*/ 226695 w 2480310"/>
                  <a:gd name="connsiteY416" fmla="*/ 1932770 h 2483940"/>
                  <a:gd name="connsiteX417" fmla="*/ 261937 w 2480310"/>
                  <a:gd name="connsiteY417" fmla="*/ 1978490 h 2483940"/>
                  <a:gd name="connsiteX418" fmla="*/ 297180 w 2480310"/>
                  <a:gd name="connsiteY418" fmla="*/ 2022305 h 2483940"/>
                  <a:gd name="connsiteX419" fmla="*/ 328612 w 2480310"/>
                  <a:gd name="connsiteY419" fmla="*/ 2063262 h 2483940"/>
                  <a:gd name="connsiteX420" fmla="*/ 357187 w 2480310"/>
                  <a:gd name="connsiteY420" fmla="*/ 2089932 h 2483940"/>
                  <a:gd name="connsiteX421" fmla="*/ 373380 w 2480310"/>
                  <a:gd name="connsiteY421" fmla="*/ 2106125 h 2483940"/>
                  <a:gd name="connsiteX422" fmla="*/ 390525 w 2480310"/>
                  <a:gd name="connsiteY422" fmla="*/ 2121365 h 2483940"/>
                  <a:gd name="connsiteX423" fmla="*/ 421005 w 2480310"/>
                  <a:gd name="connsiteY423" fmla="*/ 2147082 h 2483940"/>
                  <a:gd name="connsiteX424" fmla="*/ 441007 w 2480310"/>
                  <a:gd name="connsiteY424" fmla="*/ 2158512 h 2483940"/>
                  <a:gd name="connsiteX425" fmla="*/ 382905 w 2480310"/>
                  <a:gd name="connsiteY425" fmla="*/ 2104220 h 2483940"/>
                  <a:gd name="connsiteX426" fmla="*/ 396002 w 2480310"/>
                  <a:gd name="connsiteY426" fmla="*/ 2112555 h 2483940"/>
                  <a:gd name="connsiteX427" fmla="*/ 396289 w 2480310"/>
                  <a:gd name="connsiteY427" fmla="*/ 2111451 h 2483940"/>
                  <a:gd name="connsiteX428" fmla="*/ 379003 w 2480310"/>
                  <a:gd name="connsiteY428" fmla="*/ 2095739 h 2483940"/>
                  <a:gd name="connsiteX429" fmla="*/ 371705 w 2480310"/>
                  <a:gd name="connsiteY429" fmla="*/ 2087710 h 2483940"/>
                  <a:gd name="connsiteX430" fmla="*/ 359360 w 2480310"/>
                  <a:gd name="connsiteY430" fmla="*/ 2078130 h 2483940"/>
                  <a:gd name="connsiteX431" fmla="*/ 264795 w 2480310"/>
                  <a:gd name="connsiteY431" fmla="*/ 1968965 h 2483940"/>
                  <a:gd name="connsiteX432" fmla="*/ 290581 w 2480310"/>
                  <a:gd name="connsiteY432" fmla="*/ 1996144 h 2483940"/>
                  <a:gd name="connsiteX433" fmla="*/ 281218 w 2480310"/>
                  <a:gd name="connsiteY433" fmla="*/ 1983623 h 2483940"/>
                  <a:gd name="connsiteX434" fmla="*/ 281107 w 2480310"/>
                  <a:gd name="connsiteY434" fmla="*/ 1983491 h 2483940"/>
                  <a:gd name="connsiteX435" fmla="*/ 260032 w 2480310"/>
                  <a:gd name="connsiteY435" fmla="*/ 1959440 h 2483940"/>
                  <a:gd name="connsiteX436" fmla="*/ 244197 w 2480310"/>
                  <a:gd name="connsiteY436" fmla="*/ 1937413 h 2483940"/>
                  <a:gd name="connsiteX437" fmla="*/ 242727 w 2480310"/>
                  <a:gd name="connsiteY437" fmla="*/ 1933343 h 2483940"/>
                  <a:gd name="connsiteX438" fmla="*/ 241892 w 2480310"/>
                  <a:gd name="connsiteY438" fmla="*/ 1931033 h 2483940"/>
                  <a:gd name="connsiteX439" fmla="*/ 230127 w 2480310"/>
                  <a:gd name="connsiteY439" fmla="*/ 1915301 h 2483940"/>
                  <a:gd name="connsiteX440" fmla="*/ 218354 w 2480310"/>
                  <a:gd name="connsiteY440" fmla="*/ 1895921 h 2483940"/>
                  <a:gd name="connsiteX441" fmla="*/ 219759 w 2480310"/>
                  <a:gd name="connsiteY441" fmla="*/ 1903525 h 2483940"/>
                  <a:gd name="connsiteX442" fmla="*/ 201246 w 2480310"/>
                  <a:gd name="connsiteY442" fmla="*/ 1889446 h 2483940"/>
                  <a:gd name="connsiteX443" fmla="*/ 196810 w 2480310"/>
                  <a:gd name="connsiteY443" fmla="*/ 1887914 h 2483940"/>
                  <a:gd name="connsiteX444" fmla="*/ 191452 w 2480310"/>
                  <a:gd name="connsiteY444" fmla="*/ 1879430 h 2483940"/>
                  <a:gd name="connsiteX445" fmla="*/ 170497 w 2480310"/>
                  <a:gd name="connsiteY445" fmla="*/ 1842282 h 2483940"/>
                  <a:gd name="connsiteX446" fmla="*/ 156210 w 2480310"/>
                  <a:gd name="connsiteY446" fmla="*/ 1818470 h 2483940"/>
                  <a:gd name="connsiteX447" fmla="*/ 138112 w 2480310"/>
                  <a:gd name="connsiteY447" fmla="*/ 1787037 h 2483940"/>
                  <a:gd name="connsiteX448" fmla="*/ 136207 w 2480310"/>
                  <a:gd name="connsiteY448" fmla="*/ 1767035 h 2483940"/>
                  <a:gd name="connsiteX449" fmla="*/ 121920 w 2480310"/>
                  <a:gd name="connsiteY449" fmla="*/ 1747032 h 2483940"/>
                  <a:gd name="connsiteX450" fmla="*/ 100012 w 2480310"/>
                  <a:gd name="connsiteY450" fmla="*/ 1704170 h 2483940"/>
                  <a:gd name="connsiteX451" fmla="*/ 76200 w 2480310"/>
                  <a:gd name="connsiteY451" fmla="*/ 1649877 h 2483940"/>
                  <a:gd name="connsiteX452" fmla="*/ 55245 w 2480310"/>
                  <a:gd name="connsiteY452" fmla="*/ 1596537 h 2483940"/>
                  <a:gd name="connsiteX453" fmla="*/ 54292 w 2480310"/>
                  <a:gd name="connsiteY453" fmla="*/ 1565105 h 2483940"/>
                  <a:gd name="connsiteX454" fmla="*/ 44767 w 2480310"/>
                  <a:gd name="connsiteY454" fmla="*/ 1551770 h 2483940"/>
                  <a:gd name="connsiteX455" fmla="*/ 34290 w 2480310"/>
                  <a:gd name="connsiteY455" fmla="*/ 1489857 h 2483940"/>
                  <a:gd name="connsiteX456" fmla="*/ 34290 w 2480310"/>
                  <a:gd name="connsiteY456" fmla="*/ 1482237 h 2483940"/>
                  <a:gd name="connsiteX457" fmla="*/ 17145 w 2480310"/>
                  <a:gd name="connsiteY457" fmla="*/ 1431755 h 2483940"/>
                  <a:gd name="connsiteX458" fmla="*/ 11430 w 2480310"/>
                  <a:gd name="connsiteY458" fmla="*/ 1393655 h 2483940"/>
                  <a:gd name="connsiteX459" fmla="*/ 6667 w 2480310"/>
                  <a:gd name="connsiteY459" fmla="*/ 1349840 h 2483940"/>
                  <a:gd name="connsiteX460" fmla="*/ 0 w 2480310"/>
                  <a:gd name="connsiteY460" fmla="*/ 1171722 h 2483940"/>
                  <a:gd name="connsiteX461" fmla="*/ 3810 w 2480310"/>
                  <a:gd name="connsiteY461" fmla="*/ 1218395 h 2483940"/>
                  <a:gd name="connsiteX462" fmla="*/ 6667 w 2480310"/>
                  <a:gd name="connsiteY462" fmla="*/ 1246970 h 2483940"/>
                  <a:gd name="connsiteX463" fmla="*/ 11430 w 2480310"/>
                  <a:gd name="connsiteY463" fmla="*/ 1253637 h 2483940"/>
                  <a:gd name="connsiteX464" fmla="*/ 9525 w 2480310"/>
                  <a:gd name="connsiteY464" fmla="*/ 1224110 h 2483940"/>
                  <a:gd name="connsiteX465" fmla="*/ 10477 w 2480310"/>
                  <a:gd name="connsiteY465" fmla="*/ 1186010 h 2483940"/>
                  <a:gd name="connsiteX466" fmla="*/ 10477 w 2480310"/>
                  <a:gd name="connsiteY466" fmla="*/ 1168865 h 2483940"/>
                  <a:gd name="connsiteX467" fmla="*/ 10477 w 2480310"/>
                  <a:gd name="connsiteY467" fmla="*/ 1155530 h 2483940"/>
                  <a:gd name="connsiteX468" fmla="*/ 6667 w 2480310"/>
                  <a:gd name="connsiteY468" fmla="*/ 1149815 h 2483940"/>
                  <a:gd name="connsiteX469" fmla="*/ 8572 w 2480310"/>
                  <a:gd name="connsiteY469" fmla="*/ 1113620 h 2483940"/>
                  <a:gd name="connsiteX470" fmla="*/ 12382 w 2480310"/>
                  <a:gd name="connsiteY470" fmla="*/ 1075520 h 2483940"/>
                  <a:gd name="connsiteX471" fmla="*/ 16192 w 2480310"/>
                  <a:gd name="connsiteY471" fmla="*/ 1037420 h 2483940"/>
                  <a:gd name="connsiteX472" fmla="*/ 21907 w 2480310"/>
                  <a:gd name="connsiteY472" fmla="*/ 1001225 h 2483940"/>
                  <a:gd name="connsiteX473" fmla="*/ 53340 w 2480310"/>
                  <a:gd name="connsiteY473" fmla="*/ 893592 h 2483940"/>
                  <a:gd name="connsiteX474" fmla="*/ 54292 w 2480310"/>
                  <a:gd name="connsiteY474" fmla="*/ 870732 h 2483940"/>
                  <a:gd name="connsiteX475" fmla="*/ 68580 w 2480310"/>
                  <a:gd name="connsiteY475" fmla="*/ 823107 h 2483940"/>
                  <a:gd name="connsiteX476" fmla="*/ 112395 w 2480310"/>
                  <a:gd name="connsiteY476" fmla="*/ 711665 h 2483940"/>
                  <a:gd name="connsiteX477" fmla="*/ 126682 w 2480310"/>
                  <a:gd name="connsiteY477" fmla="*/ 692615 h 2483940"/>
                  <a:gd name="connsiteX478" fmla="*/ 142875 w 2480310"/>
                  <a:gd name="connsiteY478" fmla="*/ 658325 h 2483940"/>
                  <a:gd name="connsiteX479" fmla="*/ 150495 w 2480310"/>
                  <a:gd name="connsiteY479" fmla="*/ 642132 h 2483940"/>
                  <a:gd name="connsiteX480" fmla="*/ 158115 w 2480310"/>
                  <a:gd name="connsiteY480" fmla="*/ 629750 h 2483940"/>
                  <a:gd name="connsiteX481" fmla="*/ 143827 w 2480310"/>
                  <a:gd name="connsiteY481" fmla="*/ 664992 h 2483940"/>
                  <a:gd name="connsiteX482" fmla="*/ 260032 w 2480310"/>
                  <a:gd name="connsiteY482" fmla="*/ 478302 h 2483940"/>
                  <a:gd name="connsiteX483" fmla="*/ 407670 w 2480310"/>
                  <a:gd name="connsiteY483" fmla="*/ 319235 h 2483940"/>
                  <a:gd name="connsiteX484" fmla="*/ 418147 w 2480310"/>
                  <a:gd name="connsiteY484" fmla="*/ 318282 h 2483940"/>
                  <a:gd name="connsiteX485" fmla="*/ 432435 w 2480310"/>
                  <a:gd name="connsiteY485" fmla="*/ 293517 h 2483940"/>
                  <a:gd name="connsiteX486" fmla="*/ 461962 w 2480310"/>
                  <a:gd name="connsiteY486" fmla="*/ 275420 h 2483940"/>
                  <a:gd name="connsiteX487" fmla="*/ 525780 w 2480310"/>
                  <a:gd name="connsiteY487" fmla="*/ 219222 h 2483940"/>
                  <a:gd name="connsiteX488" fmla="*/ 547687 w 2480310"/>
                  <a:gd name="connsiteY488" fmla="*/ 204935 h 2483940"/>
                  <a:gd name="connsiteX489" fmla="*/ 575310 w 2480310"/>
                  <a:gd name="connsiteY489" fmla="*/ 190647 h 2483940"/>
                  <a:gd name="connsiteX490" fmla="*/ 606742 w 2480310"/>
                  <a:gd name="connsiteY490" fmla="*/ 174455 h 2483940"/>
                  <a:gd name="connsiteX491" fmla="*/ 640080 w 2480310"/>
                  <a:gd name="connsiteY491" fmla="*/ 156357 h 2483940"/>
                  <a:gd name="connsiteX492" fmla="*/ 634365 w 2480310"/>
                  <a:gd name="connsiteY492" fmla="*/ 160167 h 2483940"/>
                  <a:gd name="connsiteX493" fmla="*/ 650557 w 2480310"/>
                  <a:gd name="connsiteY493" fmla="*/ 154452 h 2483940"/>
                  <a:gd name="connsiteX494" fmla="*/ 684847 w 2480310"/>
                  <a:gd name="connsiteY494" fmla="*/ 138260 h 2483940"/>
                  <a:gd name="connsiteX495" fmla="*/ 673417 w 2480310"/>
                  <a:gd name="connsiteY495" fmla="*/ 140165 h 2483940"/>
                  <a:gd name="connsiteX496" fmla="*/ 948690 w 2480310"/>
                  <a:gd name="connsiteY496" fmla="*/ 35390 h 2483940"/>
                  <a:gd name="connsiteX497" fmla="*/ 1093589 w 2480310"/>
                  <a:gd name="connsiteY497" fmla="*/ 11101 h 2483940"/>
                  <a:gd name="connsiteX498" fmla="*/ 1164907 w 2480310"/>
                  <a:gd name="connsiteY498" fmla="*/ 4910 h 2483940"/>
                  <a:gd name="connsiteX499" fmla="*/ 1173947 w 2480310"/>
                  <a:gd name="connsiteY499" fmla="*/ 5582 h 2483940"/>
                  <a:gd name="connsiteX500" fmla="*/ 1164063 w 2480310"/>
                  <a:gd name="connsiteY500" fmla="*/ 6261 h 2483940"/>
                  <a:gd name="connsiteX501" fmla="*/ 1239202 w 2480310"/>
                  <a:gd name="connsiteY501" fmla="*/ 1100 h 2483940"/>
                  <a:gd name="connsiteX502" fmla="*/ 1279207 w 2480310"/>
                  <a:gd name="connsiteY502" fmla="*/ 11577 h 2483940"/>
                  <a:gd name="connsiteX503" fmla="*/ 1185862 w 2480310"/>
                  <a:gd name="connsiteY503" fmla="*/ 13482 h 2483940"/>
                  <a:gd name="connsiteX504" fmla="*/ 1232535 w 2480310"/>
                  <a:gd name="connsiteY504" fmla="*/ 9672 h 2483940"/>
                  <a:gd name="connsiteX505" fmla="*/ 1203007 w 2480310"/>
                  <a:gd name="connsiteY505" fmla="*/ 6815 h 2483940"/>
                  <a:gd name="connsiteX506" fmla="*/ 1182529 w 2480310"/>
                  <a:gd name="connsiteY506" fmla="*/ 6219 h 2483940"/>
                  <a:gd name="connsiteX507" fmla="*/ 1173947 w 2480310"/>
                  <a:gd name="connsiteY507" fmla="*/ 5582 h 2483940"/>
                  <a:gd name="connsiteX508" fmla="*/ 1249680 w 2480310"/>
                  <a:gd name="connsiteY508" fmla="*/ 28 h 2483940"/>
                  <a:gd name="connsiteX509" fmla="*/ 1284922 w 2480310"/>
                  <a:gd name="connsiteY509" fmla="*/ 1100 h 2483940"/>
                  <a:gd name="connsiteX510" fmla="*/ 1240155 w 2480310"/>
                  <a:gd name="connsiteY510" fmla="*/ 1100 h 2483940"/>
                  <a:gd name="connsiteX511" fmla="*/ 1249680 w 2480310"/>
                  <a:gd name="connsiteY511" fmla="*/ 28 h 2483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</a:cxnLst>
                <a:rect l="l" t="t" r="r" b="b"/>
                <a:pathLst>
                  <a:path w="2480310" h="2483940">
                    <a:moveTo>
                      <a:pt x="1083945" y="2463312"/>
                    </a:moveTo>
                    <a:cubicBezTo>
                      <a:pt x="1091565" y="2464264"/>
                      <a:pt x="1105852" y="2465217"/>
                      <a:pt x="1110615" y="2466169"/>
                    </a:cubicBezTo>
                    <a:lnTo>
                      <a:pt x="1108710" y="2466169"/>
                    </a:lnTo>
                    <a:cubicBezTo>
                      <a:pt x="1101090" y="2465217"/>
                      <a:pt x="1093470" y="2464264"/>
                      <a:pt x="1083945" y="2463312"/>
                    </a:cubicBezTo>
                    <a:close/>
                    <a:moveTo>
                      <a:pt x="947931" y="2446896"/>
                    </a:moveTo>
                    <a:cubicBezTo>
                      <a:pt x="949762" y="2446584"/>
                      <a:pt x="960835" y="2448548"/>
                      <a:pt x="968692" y="2449977"/>
                    </a:cubicBezTo>
                    <a:cubicBezTo>
                      <a:pt x="962025" y="2449024"/>
                      <a:pt x="956310" y="2449024"/>
                      <a:pt x="949642" y="2448072"/>
                    </a:cubicBezTo>
                    <a:cubicBezTo>
                      <a:pt x="947737" y="2447358"/>
                      <a:pt x="947321" y="2447000"/>
                      <a:pt x="947931" y="2446896"/>
                    </a:cubicBezTo>
                    <a:close/>
                    <a:moveTo>
                      <a:pt x="1617344" y="2426165"/>
                    </a:moveTo>
                    <a:cubicBezTo>
                      <a:pt x="1597342" y="2429975"/>
                      <a:pt x="1569719" y="2435690"/>
                      <a:pt x="1555432" y="2441405"/>
                    </a:cubicBezTo>
                    <a:cubicBezTo>
                      <a:pt x="1565909" y="2436643"/>
                      <a:pt x="1609724" y="2423307"/>
                      <a:pt x="1617344" y="2426165"/>
                    </a:cubicBezTo>
                    <a:close/>
                    <a:moveTo>
                      <a:pt x="1641487" y="2384177"/>
                    </a:moveTo>
                    <a:lnTo>
                      <a:pt x="1603660" y="2398022"/>
                    </a:lnTo>
                    <a:lnTo>
                      <a:pt x="1514788" y="2420874"/>
                    </a:lnTo>
                    <a:lnTo>
                      <a:pt x="1510962" y="2423292"/>
                    </a:lnTo>
                    <a:cubicBezTo>
                      <a:pt x="1506497" y="2425152"/>
                      <a:pt x="1499711" y="2427355"/>
                      <a:pt x="1489709" y="2429974"/>
                    </a:cubicBezTo>
                    <a:cubicBezTo>
                      <a:pt x="1510664" y="2427117"/>
                      <a:pt x="1532572" y="2419497"/>
                      <a:pt x="1550669" y="2413782"/>
                    </a:cubicBezTo>
                    <a:cubicBezTo>
                      <a:pt x="1567814" y="2407114"/>
                      <a:pt x="1582102" y="2403304"/>
                      <a:pt x="1589722" y="2406162"/>
                    </a:cubicBezTo>
                    <a:cubicBezTo>
                      <a:pt x="1604962" y="2401399"/>
                      <a:pt x="1615439" y="2396637"/>
                      <a:pt x="1625917" y="2392827"/>
                    </a:cubicBezTo>
                    <a:close/>
                    <a:moveTo>
                      <a:pt x="822070" y="2377356"/>
                    </a:moveTo>
                    <a:lnTo>
                      <a:pt x="821412" y="2377706"/>
                    </a:lnTo>
                    <a:cubicBezTo>
                      <a:pt x="821531" y="2379968"/>
                      <a:pt x="824388" y="2383302"/>
                      <a:pt x="828674" y="2389017"/>
                    </a:cubicBezTo>
                    <a:cubicBezTo>
                      <a:pt x="851534" y="2393779"/>
                      <a:pt x="877252" y="2400447"/>
                      <a:pt x="904874" y="2405209"/>
                    </a:cubicBezTo>
                    <a:lnTo>
                      <a:pt x="912021" y="2406539"/>
                    </a:lnTo>
                    <a:close/>
                    <a:moveTo>
                      <a:pt x="559117" y="2270907"/>
                    </a:moveTo>
                    <a:lnTo>
                      <a:pt x="568533" y="2276766"/>
                    </a:lnTo>
                    <a:lnTo>
                      <a:pt x="568523" y="2276860"/>
                    </a:lnTo>
                    <a:cubicBezTo>
                      <a:pt x="566976" y="2276146"/>
                      <a:pt x="563880" y="2274241"/>
                      <a:pt x="559117" y="2270907"/>
                    </a:cubicBezTo>
                    <a:close/>
                    <a:moveTo>
                      <a:pt x="561166" y="2245663"/>
                    </a:moveTo>
                    <a:lnTo>
                      <a:pt x="581025" y="2260430"/>
                    </a:lnTo>
                    <a:lnTo>
                      <a:pt x="606157" y="2272996"/>
                    </a:lnTo>
                    <a:close/>
                    <a:moveTo>
                      <a:pt x="2125027" y="2079454"/>
                    </a:moveTo>
                    <a:cubicBezTo>
                      <a:pt x="2117883" y="2086122"/>
                      <a:pt x="2113418" y="2089634"/>
                      <a:pt x="2110635" y="2091226"/>
                    </a:cubicBezTo>
                    <a:lnTo>
                      <a:pt x="2107125" y="2091433"/>
                    </a:lnTo>
                    <a:lnTo>
                      <a:pt x="2103211" y="2095739"/>
                    </a:lnTo>
                    <a:cubicBezTo>
                      <a:pt x="2048053" y="2150897"/>
                      <a:pt x="1987635" y="2200795"/>
                      <a:pt x="1922773" y="2244615"/>
                    </a:cubicBezTo>
                    <a:lnTo>
                      <a:pt x="1901057" y="2257808"/>
                    </a:lnTo>
                    <a:lnTo>
                      <a:pt x="1882139" y="2278527"/>
                    </a:lnTo>
                    <a:lnTo>
                      <a:pt x="1905952" y="2261382"/>
                    </a:lnTo>
                    <a:cubicBezTo>
                      <a:pt x="1913572" y="2260429"/>
                      <a:pt x="1908809" y="2265192"/>
                      <a:pt x="1898332" y="2272812"/>
                    </a:cubicBezTo>
                    <a:cubicBezTo>
                      <a:pt x="1893569" y="2276622"/>
                      <a:pt x="1886902" y="2281384"/>
                      <a:pt x="1880234" y="2286147"/>
                    </a:cubicBezTo>
                    <a:cubicBezTo>
                      <a:pt x="1873567" y="2290909"/>
                      <a:pt x="1865947" y="2295672"/>
                      <a:pt x="1859279" y="2299482"/>
                    </a:cubicBezTo>
                    <a:cubicBezTo>
                      <a:pt x="1831657" y="2316627"/>
                      <a:pt x="1811654" y="2328057"/>
                      <a:pt x="1859279" y="2306149"/>
                    </a:cubicBezTo>
                    <a:cubicBezTo>
                      <a:pt x="1884044" y="2290909"/>
                      <a:pt x="1899284" y="2280432"/>
                      <a:pt x="1915477" y="2269002"/>
                    </a:cubicBezTo>
                    <a:cubicBezTo>
                      <a:pt x="1932622" y="2257572"/>
                      <a:pt x="1948814" y="2245189"/>
                      <a:pt x="1975484" y="2226139"/>
                    </a:cubicBezTo>
                    <a:lnTo>
                      <a:pt x="1973579" y="2232807"/>
                    </a:lnTo>
                    <a:cubicBezTo>
                      <a:pt x="1982152" y="2227092"/>
                      <a:pt x="1988819" y="2220424"/>
                      <a:pt x="1994534" y="2214709"/>
                    </a:cubicBezTo>
                    <a:cubicBezTo>
                      <a:pt x="2000249" y="2208994"/>
                      <a:pt x="2005964" y="2203279"/>
                      <a:pt x="2010727" y="2197564"/>
                    </a:cubicBezTo>
                    <a:cubicBezTo>
                      <a:pt x="2016442" y="2191849"/>
                      <a:pt x="2021204" y="2187087"/>
                      <a:pt x="2025967" y="2181372"/>
                    </a:cubicBezTo>
                    <a:cubicBezTo>
                      <a:pt x="2030729" y="2175657"/>
                      <a:pt x="2035492" y="2169942"/>
                      <a:pt x="2040254" y="2164227"/>
                    </a:cubicBezTo>
                    <a:cubicBezTo>
                      <a:pt x="2060257" y="2142319"/>
                      <a:pt x="2083117" y="2117554"/>
                      <a:pt x="2125027" y="2079454"/>
                    </a:cubicBezTo>
                    <a:close/>
                    <a:moveTo>
                      <a:pt x="261750" y="1957590"/>
                    </a:moveTo>
                    <a:lnTo>
                      <a:pt x="266700" y="1965155"/>
                    </a:lnTo>
                    <a:lnTo>
                      <a:pt x="267353" y="1965083"/>
                    </a:lnTo>
                    <a:close/>
                    <a:moveTo>
                      <a:pt x="194310" y="1887050"/>
                    </a:moveTo>
                    <a:lnTo>
                      <a:pt x="196810" y="1887914"/>
                    </a:lnTo>
                    <a:lnTo>
                      <a:pt x="212349" y="1912516"/>
                    </a:lnTo>
                    <a:close/>
                    <a:moveTo>
                      <a:pt x="146686" y="1768337"/>
                    </a:moveTo>
                    <a:lnTo>
                      <a:pt x="147637" y="1772750"/>
                    </a:lnTo>
                    <a:cubicBezTo>
                      <a:pt x="147637" y="1777512"/>
                      <a:pt x="145732" y="1780370"/>
                      <a:pt x="156210" y="1803230"/>
                    </a:cubicBezTo>
                    <a:cubicBezTo>
                      <a:pt x="166687" y="1820375"/>
                      <a:pt x="174307" y="1827042"/>
                      <a:pt x="182880" y="1838472"/>
                    </a:cubicBezTo>
                    <a:lnTo>
                      <a:pt x="187237" y="1844702"/>
                    </a:lnTo>
                    <a:lnTo>
                      <a:pt x="169058" y="1814778"/>
                    </a:lnTo>
                    <a:close/>
                    <a:moveTo>
                      <a:pt x="2396212" y="1621548"/>
                    </a:moveTo>
                    <a:lnTo>
                      <a:pt x="2379554" y="1667061"/>
                    </a:lnTo>
                    <a:lnTo>
                      <a:pt x="2379225" y="1670118"/>
                    </a:lnTo>
                    <a:cubicBezTo>
                      <a:pt x="2379821" y="1671785"/>
                      <a:pt x="2382678" y="1667975"/>
                      <a:pt x="2388869" y="1655592"/>
                    </a:cubicBezTo>
                    <a:close/>
                    <a:moveTo>
                      <a:pt x="26670" y="1472712"/>
                    </a:moveTo>
                    <a:cubicBezTo>
                      <a:pt x="28575" y="1476522"/>
                      <a:pt x="30480" y="1483189"/>
                      <a:pt x="33337" y="1491762"/>
                    </a:cubicBezTo>
                    <a:cubicBezTo>
                      <a:pt x="31432" y="1487952"/>
                      <a:pt x="28575" y="1478427"/>
                      <a:pt x="26670" y="1472712"/>
                    </a:cubicBezTo>
                    <a:close/>
                    <a:moveTo>
                      <a:pt x="25360" y="1468188"/>
                    </a:moveTo>
                    <a:cubicBezTo>
                      <a:pt x="25718" y="1468902"/>
                      <a:pt x="26194" y="1470331"/>
                      <a:pt x="26670" y="1471760"/>
                    </a:cubicBezTo>
                    <a:cubicBezTo>
                      <a:pt x="25717" y="1470807"/>
                      <a:pt x="25717" y="1469855"/>
                      <a:pt x="24765" y="1468902"/>
                    </a:cubicBezTo>
                    <a:cubicBezTo>
                      <a:pt x="24765" y="1467474"/>
                      <a:pt x="25003" y="1467474"/>
                      <a:pt x="25360" y="1468188"/>
                    </a:cubicBezTo>
                    <a:close/>
                    <a:moveTo>
                      <a:pt x="31432" y="1442232"/>
                    </a:moveTo>
                    <a:cubicBezTo>
                      <a:pt x="34290" y="1462235"/>
                      <a:pt x="38100" y="1474617"/>
                      <a:pt x="41910" y="1485095"/>
                    </a:cubicBezTo>
                    <a:cubicBezTo>
                      <a:pt x="45720" y="1495572"/>
                      <a:pt x="50482" y="1504145"/>
                      <a:pt x="54292" y="1517480"/>
                    </a:cubicBezTo>
                    <a:lnTo>
                      <a:pt x="52387" y="1515575"/>
                    </a:lnTo>
                    <a:cubicBezTo>
                      <a:pt x="58102" y="1538435"/>
                      <a:pt x="67627" y="1575582"/>
                      <a:pt x="80010" y="1609872"/>
                    </a:cubicBezTo>
                    <a:cubicBezTo>
                      <a:pt x="79057" y="1605110"/>
                      <a:pt x="77152" y="1601300"/>
                      <a:pt x="75247" y="1597490"/>
                    </a:cubicBezTo>
                    <a:cubicBezTo>
                      <a:pt x="76200" y="1609872"/>
                      <a:pt x="100965" y="1677500"/>
                      <a:pt x="85725" y="1648925"/>
                    </a:cubicBezTo>
                    <a:cubicBezTo>
                      <a:pt x="92392" y="1673690"/>
                      <a:pt x="99060" y="1686072"/>
                      <a:pt x="103822" y="1694645"/>
                    </a:cubicBezTo>
                    <a:cubicBezTo>
                      <a:pt x="108585" y="1703217"/>
                      <a:pt x="112395" y="1707980"/>
                      <a:pt x="118110" y="1714647"/>
                    </a:cubicBezTo>
                    <a:cubicBezTo>
                      <a:pt x="116205" y="1711790"/>
                      <a:pt x="115252" y="1708932"/>
                      <a:pt x="114300" y="1706075"/>
                    </a:cubicBezTo>
                    <a:cubicBezTo>
                      <a:pt x="118587" y="1716076"/>
                      <a:pt x="127695" y="1733579"/>
                      <a:pt x="132383" y="1739695"/>
                    </a:cubicBezTo>
                    <a:lnTo>
                      <a:pt x="133078" y="1740088"/>
                    </a:lnTo>
                    <a:lnTo>
                      <a:pt x="117718" y="1708203"/>
                    </a:lnTo>
                    <a:cubicBezTo>
                      <a:pt x="86871" y="1635271"/>
                      <a:pt x="62918" y="1558713"/>
                      <a:pt x="46677" y="1479346"/>
                    </a:cubicBezTo>
                    <a:lnTo>
                      <a:pt x="42483" y="1451864"/>
                    </a:lnTo>
                    <a:lnTo>
                      <a:pt x="40957" y="1447947"/>
                    </a:lnTo>
                    <a:cubicBezTo>
                      <a:pt x="50482" y="1491762"/>
                      <a:pt x="35242" y="1446042"/>
                      <a:pt x="31432" y="1442232"/>
                    </a:cubicBezTo>
                    <a:close/>
                    <a:moveTo>
                      <a:pt x="2480310" y="1233635"/>
                    </a:moveTo>
                    <a:cubicBezTo>
                      <a:pt x="2478404" y="1249827"/>
                      <a:pt x="2480310" y="1302215"/>
                      <a:pt x="2475547" y="1288880"/>
                    </a:cubicBezTo>
                    <a:cubicBezTo>
                      <a:pt x="2470785" y="1264115"/>
                      <a:pt x="2478404" y="1230777"/>
                      <a:pt x="2480310" y="1233635"/>
                    </a:cubicBezTo>
                    <a:close/>
                    <a:moveTo>
                      <a:pt x="40005" y="952647"/>
                    </a:moveTo>
                    <a:cubicBezTo>
                      <a:pt x="37147" y="965982"/>
                      <a:pt x="34290" y="977412"/>
                      <a:pt x="32385" y="989795"/>
                    </a:cubicBezTo>
                    <a:cubicBezTo>
                      <a:pt x="30480" y="1002177"/>
                      <a:pt x="29527" y="1014560"/>
                      <a:pt x="27622" y="1025990"/>
                    </a:cubicBezTo>
                    <a:cubicBezTo>
                      <a:pt x="23812" y="1049802"/>
                      <a:pt x="22860" y="1072662"/>
                      <a:pt x="20955" y="1095522"/>
                    </a:cubicBezTo>
                    <a:lnTo>
                      <a:pt x="20002" y="1112667"/>
                    </a:lnTo>
                    <a:lnTo>
                      <a:pt x="19050" y="1129812"/>
                    </a:lnTo>
                    <a:cubicBezTo>
                      <a:pt x="18097" y="1141242"/>
                      <a:pt x="18097" y="1152672"/>
                      <a:pt x="17145" y="1164102"/>
                    </a:cubicBezTo>
                    <a:cubicBezTo>
                      <a:pt x="16192" y="1187915"/>
                      <a:pt x="17145" y="1211727"/>
                      <a:pt x="15240" y="1236492"/>
                    </a:cubicBezTo>
                    <a:lnTo>
                      <a:pt x="20002" y="1219347"/>
                    </a:lnTo>
                    <a:cubicBezTo>
                      <a:pt x="15240" y="1231730"/>
                      <a:pt x="18097" y="1264115"/>
                      <a:pt x="20002" y="1296500"/>
                    </a:cubicBezTo>
                    <a:cubicBezTo>
                      <a:pt x="21907" y="1312692"/>
                      <a:pt x="23812" y="1328885"/>
                      <a:pt x="24765" y="1342220"/>
                    </a:cubicBezTo>
                    <a:cubicBezTo>
                      <a:pt x="25717" y="1348887"/>
                      <a:pt x="25717" y="1355555"/>
                      <a:pt x="25717" y="1360317"/>
                    </a:cubicBezTo>
                    <a:cubicBezTo>
                      <a:pt x="25717" y="1366032"/>
                      <a:pt x="25717" y="1369842"/>
                      <a:pt x="24765" y="1372700"/>
                    </a:cubicBezTo>
                    <a:cubicBezTo>
                      <a:pt x="25241" y="1362699"/>
                      <a:pt x="28337" y="1372700"/>
                      <a:pt x="31909" y="1384606"/>
                    </a:cubicBezTo>
                    <a:lnTo>
                      <a:pt x="32500" y="1386455"/>
                    </a:lnTo>
                    <a:lnTo>
                      <a:pt x="28202" y="1358291"/>
                    </a:lnTo>
                    <a:cubicBezTo>
                      <a:pt x="24040" y="1317305"/>
                      <a:pt x="21907" y="1275719"/>
                      <a:pt x="21907" y="1233635"/>
                    </a:cubicBezTo>
                    <a:cubicBezTo>
                      <a:pt x="21907" y="1191551"/>
                      <a:pt x="24040" y="1149965"/>
                      <a:pt x="28202" y="1108979"/>
                    </a:cubicBezTo>
                    <a:lnTo>
                      <a:pt x="44706" y="1000837"/>
                    </a:lnTo>
                    <a:lnTo>
                      <a:pt x="43696" y="999439"/>
                    </a:lnTo>
                    <a:cubicBezTo>
                      <a:pt x="41196" y="997653"/>
                      <a:pt x="37624" y="1004083"/>
                      <a:pt x="28575" y="1050755"/>
                    </a:cubicBezTo>
                    <a:cubicBezTo>
                      <a:pt x="35242" y="1020275"/>
                      <a:pt x="37147" y="1004082"/>
                      <a:pt x="37147" y="990747"/>
                    </a:cubicBezTo>
                    <a:cubicBezTo>
                      <a:pt x="38100" y="977412"/>
                      <a:pt x="37147" y="967887"/>
                      <a:pt x="40005" y="952647"/>
                    </a:cubicBezTo>
                    <a:close/>
                    <a:moveTo>
                      <a:pt x="195382" y="603199"/>
                    </a:moveTo>
                    <a:cubicBezTo>
                      <a:pt x="193358" y="604270"/>
                      <a:pt x="189548" y="608795"/>
                      <a:pt x="184785" y="615462"/>
                    </a:cubicBezTo>
                    <a:cubicBezTo>
                      <a:pt x="175260" y="629750"/>
                      <a:pt x="160972" y="651657"/>
                      <a:pt x="150495" y="672612"/>
                    </a:cubicBezTo>
                    <a:cubicBezTo>
                      <a:pt x="139065" y="698330"/>
                      <a:pt x="145732" y="700235"/>
                      <a:pt x="121920" y="739287"/>
                    </a:cubicBezTo>
                    <a:cubicBezTo>
                      <a:pt x="125730" y="726905"/>
                      <a:pt x="139065" y="701187"/>
                      <a:pt x="133350" y="706902"/>
                    </a:cubicBezTo>
                    <a:cubicBezTo>
                      <a:pt x="124777" y="731667"/>
                      <a:pt x="113347" y="755480"/>
                      <a:pt x="103822" y="781197"/>
                    </a:cubicBezTo>
                    <a:cubicBezTo>
                      <a:pt x="99060" y="794532"/>
                      <a:pt x="93345" y="806915"/>
                      <a:pt x="88582" y="819297"/>
                    </a:cubicBezTo>
                    <a:cubicBezTo>
                      <a:pt x="83820" y="831680"/>
                      <a:pt x="80010" y="844062"/>
                      <a:pt x="75247" y="856445"/>
                    </a:cubicBezTo>
                    <a:cubicBezTo>
                      <a:pt x="70485" y="868827"/>
                      <a:pt x="67627" y="881210"/>
                      <a:pt x="63817" y="892640"/>
                    </a:cubicBezTo>
                    <a:cubicBezTo>
                      <a:pt x="60007" y="904070"/>
                      <a:pt x="57150" y="915500"/>
                      <a:pt x="54292" y="926930"/>
                    </a:cubicBezTo>
                    <a:cubicBezTo>
                      <a:pt x="49530" y="948837"/>
                      <a:pt x="45720" y="969792"/>
                      <a:pt x="44767" y="985985"/>
                    </a:cubicBezTo>
                    <a:lnTo>
                      <a:pt x="54292" y="935502"/>
                    </a:lnTo>
                    <a:cubicBezTo>
                      <a:pt x="53816" y="941217"/>
                      <a:pt x="54649" y="943539"/>
                      <a:pt x="55870" y="944908"/>
                    </a:cubicBezTo>
                    <a:lnTo>
                      <a:pt x="57372" y="946330"/>
                    </a:lnTo>
                    <a:lnTo>
                      <a:pt x="76720" y="871082"/>
                    </a:lnTo>
                    <a:cubicBezTo>
                      <a:pt x="100468" y="794729"/>
                      <a:pt x="131520" y="721593"/>
                      <a:pt x="169058" y="652492"/>
                    </a:cubicBezTo>
                    <a:lnTo>
                      <a:pt x="195295" y="609304"/>
                    </a:lnTo>
                    <a:close/>
                    <a:moveTo>
                      <a:pt x="310236" y="447193"/>
                    </a:moveTo>
                    <a:lnTo>
                      <a:pt x="297180" y="457347"/>
                    </a:lnTo>
                    <a:cubicBezTo>
                      <a:pt x="291465" y="463062"/>
                      <a:pt x="283845" y="470682"/>
                      <a:pt x="276225" y="478302"/>
                    </a:cubicBezTo>
                    <a:cubicBezTo>
                      <a:pt x="269557" y="485922"/>
                      <a:pt x="260985" y="494495"/>
                      <a:pt x="253365" y="504020"/>
                    </a:cubicBezTo>
                    <a:cubicBezTo>
                      <a:pt x="245745" y="513545"/>
                      <a:pt x="238125" y="523070"/>
                      <a:pt x="231457" y="531642"/>
                    </a:cubicBezTo>
                    <a:cubicBezTo>
                      <a:pt x="222885" y="547835"/>
                      <a:pt x="215265" y="564980"/>
                      <a:pt x="207645" y="582125"/>
                    </a:cubicBezTo>
                    <a:lnTo>
                      <a:pt x="200977" y="589745"/>
                    </a:lnTo>
                    <a:cubicBezTo>
                      <a:pt x="194786" y="601651"/>
                      <a:pt x="200501" y="596412"/>
                      <a:pt x="204192" y="593555"/>
                    </a:cubicBezTo>
                    <a:lnTo>
                      <a:pt x="204874" y="593537"/>
                    </a:lnTo>
                    <a:lnTo>
                      <a:pt x="230058" y="552083"/>
                    </a:lnTo>
                    <a:lnTo>
                      <a:pt x="227647" y="551644"/>
                    </a:lnTo>
                    <a:cubicBezTo>
                      <a:pt x="224790" y="552597"/>
                      <a:pt x="223837" y="551644"/>
                      <a:pt x="241935" y="527832"/>
                    </a:cubicBezTo>
                    <a:lnTo>
                      <a:pt x="241935" y="536178"/>
                    </a:lnTo>
                    <a:lnTo>
                      <a:pt x="300313" y="458111"/>
                    </a:lnTo>
                    <a:close/>
                    <a:moveTo>
                      <a:pt x="423862" y="316377"/>
                    </a:moveTo>
                    <a:cubicBezTo>
                      <a:pt x="415290" y="323997"/>
                      <a:pt x="407670" y="332570"/>
                      <a:pt x="399097" y="340190"/>
                    </a:cubicBezTo>
                    <a:lnTo>
                      <a:pt x="374332" y="364002"/>
                    </a:lnTo>
                    <a:cubicBezTo>
                      <a:pt x="376237" y="359240"/>
                      <a:pt x="412432" y="322092"/>
                      <a:pt x="378142" y="349715"/>
                    </a:cubicBezTo>
                    <a:cubicBezTo>
                      <a:pt x="363855" y="363050"/>
                      <a:pt x="358140" y="371622"/>
                      <a:pt x="355282" y="377337"/>
                    </a:cubicBezTo>
                    <a:cubicBezTo>
                      <a:pt x="352425" y="382100"/>
                      <a:pt x="352425" y="384957"/>
                      <a:pt x="352425" y="388767"/>
                    </a:cubicBezTo>
                    <a:cubicBezTo>
                      <a:pt x="352425" y="391625"/>
                      <a:pt x="351472" y="396387"/>
                      <a:pt x="345757" y="404007"/>
                    </a:cubicBezTo>
                    <a:cubicBezTo>
                      <a:pt x="342900" y="407817"/>
                      <a:pt x="339328" y="412818"/>
                      <a:pt x="334328" y="419366"/>
                    </a:cubicBezTo>
                    <a:lnTo>
                      <a:pt x="324326" y="431690"/>
                    </a:lnTo>
                    <a:lnTo>
                      <a:pt x="378909" y="371634"/>
                    </a:lnTo>
                    <a:lnTo>
                      <a:pt x="379214" y="369360"/>
                    </a:lnTo>
                    <a:cubicBezTo>
                      <a:pt x="381953" y="365193"/>
                      <a:pt x="386715" y="359716"/>
                      <a:pt x="392430" y="353525"/>
                    </a:cubicBezTo>
                    <a:cubicBezTo>
                      <a:pt x="403860" y="341142"/>
                      <a:pt x="417195" y="326855"/>
                      <a:pt x="423862" y="316377"/>
                    </a:cubicBezTo>
                    <a:close/>
                    <a:moveTo>
                      <a:pt x="681037" y="132545"/>
                    </a:moveTo>
                    <a:lnTo>
                      <a:pt x="669609" y="142069"/>
                    </a:lnTo>
                    <a:lnTo>
                      <a:pt x="673417" y="141117"/>
                    </a:lnTo>
                    <a:cubicBezTo>
                      <a:pt x="671512" y="142069"/>
                      <a:pt x="669607" y="143974"/>
                      <a:pt x="666750" y="144927"/>
                    </a:cubicBezTo>
                    <a:lnTo>
                      <a:pt x="669606" y="142070"/>
                    </a:lnTo>
                    <a:lnTo>
                      <a:pt x="666035" y="142308"/>
                    </a:lnTo>
                    <a:cubicBezTo>
                      <a:pt x="667226" y="141118"/>
                      <a:pt x="671512" y="138260"/>
                      <a:pt x="681037" y="132545"/>
                    </a:cubicBezTo>
                    <a:close/>
                    <a:moveTo>
                      <a:pt x="1563171" y="55035"/>
                    </a:moveTo>
                    <a:cubicBezTo>
                      <a:pt x="1557813" y="53963"/>
                      <a:pt x="1557337" y="54916"/>
                      <a:pt x="1564957" y="59202"/>
                    </a:cubicBezTo>
                    <a:lnTo>
                      <a:pt x="1557542" y="57283"/>
                    </a:lnTo>
                    <a:lnTo>
                      <a:pt x="1666237" y="90604"/>
                    </a:lnTo>
                    <a:lnTo>
                      <a:pt x="1715320" y="112183"/>
                    </a:lnTo>
                    <a:lnTo>
                      <a:pt x="1714500" y="111589"/>
                    </a:lnTo>
                    <a:cubicBezTo>
                      <a:pt x="1703070" y="104922"/>
                      <a:pt x="1683067" y="95397"/>
                      <a:pt x="1659255" y="84919"/>
                    </a:cubicBezTo>
                    <a:cubicBezTo>
                      <a:pt x="1652587" y="83967"/>
                      <a:pt x="1641157" y="80157"/>
                      <a:pt x="1628775" y="76347"/>
                    </a:cubicBezTo>
                    <a:cubicBezTo>
                      <a:pt x="1616392" y="71584"/>
                      <a:pt x="1603057" y="66822"/>
                      <a:pt x="1590675" y="63012"/>
                    </a:cubicBezTo>
                    <a:cubicBezTo>
                      <a:pt x="1578769" y="59202"/>
                      <a:pt x="1568529" y="56106"/>
                      <a:pt x="1563171" y="55035"/>
                    </a:cubicBezTo>
                    <a:close/>
                    <a:moveTo>
                      <a:pt x="1439551" y="32509"/>
                    </a:moveTo>
                    <a:lnTo>
                      <a:pt x="1530415" y="48967"/>
                    </a:lnTo>
                    <a:lnTo>
                      <a:pt x="1532077" y="49476"/>
                    </a:lnTo>
                    <a:lnTo>
                      <a:pt x="1534596" y="48367"/>
                    </a:lnTo>
                    <a:cubicBezTo>
                      <a:pt x="1534001" y="47296"/>
                      <a:pt x="1530667" y="45391"/>
                      <a:pt x="1521142" y="42057"/>
                    </a:cubicBezTo>
                    <a:cubicBezTo>
                      <a:pt x="1504950" y="38247"/>
                      <a:pt x="1493520" y="35389"/>
                      <a:pt x="1483995" y="34437"/>
                    </a:cubicBezTo>
                    <a:cubicBezTo>
                      <a:pt x="1474470" y="32532"/>
                      <a:pt x="1466850" y="32532"/>
                      <a:pt x="1460182" y="32532"/>
                    </a:cubicBezTo>
                    <a:cubicBezTo>
                      <a:pt x="1453515" y="32532"/>
                      <a:pt x="1446847" y="32532"/>
                      <a:pt x="1440180" y="32532"/>
                    </a:cubicBezTo>
                    <a:close/>
                    <a:moveTo>
                      <a:pt x="1390072" y="23547"/>
                    </a:moveTo>
                    <a:lnTo>
                      <a:pt x="1413055" y="27710"/>
                    </a:lnTo>
                    <a:lnTo>
                      <a:pt x="1413034" y="27650"/>
                    </a:lnTo>
                    <a:cubicBezTo>
                      <a:pt x="1411962" y="26996"/>
                      <a:pt x="1409819" y="26311"/>
                      <a:pt x="1405622" y="25552"/>
                    </a:cubicBezTo>
                    <a:close/>
                    <a:moveTo>
                      <a:pt x="1385887" y="23007"/>
                    </a:moveTo>
                    <a:lnTo>
                      <a:pt x="1385311" y="23055"/>
                    </a:lnTo>
                    <a:lnTo>
                      <a:pt x="1387079" y="23161"/>
                    </a:lnTo>
                    <a:close/>
                    <a:moveTo>
                      <a:pt x="1334810" y="17530"/>
                    </a:moveTo>
                    <a:cubicBezTo>
                      <a:pt x="1329452" y="17292"/>
                      <a:pt x="1326356" y="17768"/>
                      <a:pt x="1323022" y="18244"/>
                    </a:cubicBezTo>
                    <a:lnTo>
                      <a:pt x="1314170" y="18803"/>
                    </a:lnTo>
                    <a:lnTo>
                      <a:pt x="1358223" y="21436"/>
                    </a:lnTo>
                    <a:lnTo>
                      <a:pt x="1360170" y="21102"/>
                    </a:lnTo>
                    <a:cubicBezTo>
                      <a:pt x="1347788" y="18721"/>
                      <a:pt x="1340168" y="17768"/>
                      <a:pt x="1334810" y="17530"/>
                    </a:cubicBezTo>
                    <a:close/>
                    <a:moveTo>
                      <a:pt x="1164063" y="6261"/>
                    </a:moveTo>
                    <a:lnTo>
                      <a:pt x="1160145" y="12530"/>
                    </a:lnTo>
                    <a:cubicBezTo>
                      <a:pt x="1137285" y="12530"/>
                      <a:pt x="1114425" y="13482"/>
                      <a:pt x="1091565" y="17292"/>
                    </a:cubicBezTo>
                    <a:cubicBezTo>
                      <a:pt x="1080135" y="19197"/>
                      <a:pt x="1068705" y="21102"/>
                      <a:pt x="1057275" y="23007"/>
                    </a:cubicBezTo>
                    <a:cubicBezTo>
                      <a:pt x="1045845" y="24912"/>
                      <a:pt x="1034415" y="27770"/>
                      <a:pt x="1022985" y="30627"/>
                    </a:cubicBezTo>
                    <a:cubicBezTo>
                      <a:pt x="1011555" y="33485"/>
                      <a:pt x="1000125" y="35390"/>
                      <a:pt x="988695" y="38247"/>
                    </a:cubicBezTo>
                    <a:cubicBezTo>
                      <a:pt x="977265" y="41105"/>
                      <a:pt x="965835" y="43962"/>
                      <a:pt x="954405" y="46820"/>
                    </a:cubicBezTo>
                    <a:lnTo>
                      <a:pt x="937260" y="50630"/>
                    </a:lnTo>
                    <a:lnTo>
                      <a:pt x="920115" y="55392"/>
                    </a:lnTo>
                    <a:cubicBezTo>
                      <a:pt x="908685" y="58250"/>
                      <a:pt x="896302" y="61107"/>
                      <a:pt x="884872" y="63012"/>
                    </a:cubicBezTo>
                    <a:lnTo>
                      <a:pt x="883920" y="55392"/>
                    </a:lnTo>
                    <a:cubicBezTo>
                      <a:pt x="841057" y="67775"/>
                      <a:pt x="835342" y="73490"/>
                      <a:pt x="827722" y="78252"/>
                    </a:cubicBezTo>
                    <a:cubicBezTo>
                      <a:pt x="820102" y="83015"/>
                      <a:pt x="811530" y="89682"/>
                      <a:pt x="763905" y="107780"/>
                    </a:cubicBezTo>
                    <a:cubicBezTo>
                      <a:pt x="782955" y="99207"/>
                      <a:pt x="777240" y="99207"/>
                      <a:pt x="763905" y="103017"/>
                    </a:cubicBezTo>
                    <a:cubicBezTo>
                      <a:pt x="750570" y="107780"/>
                      <a:pt x="729615" y="115400"/>
                      <a:pt x="716280" y="121115"/>
                    </a:cubicBezTo>
                    <a:cubicBezTo>
                      <a:pt x="706755" y="126830"/>
                      <a:pt x="693420" y="136355"/>
                      <a:pt x="677227" y="145880"/>
                    </a:cubicBezTo>
                    <a:cubicBezTo>
                      <a:pt x="668655" y="150642"/>
                      <a:pt x="660082" y="155405"/>
                      <a:pt x="651510" y="161120"/>
                    </a:cubicBezTo>
                    <a:cubicBezTo>
                      <a:pt x="642937" y="166835"/>
                      <a:pt x="634365" y="172550"/>
                      <a:pt x="624840" y="178265"/>
                    </a:cubicBezTo>
                    <a:cubicBezTo>
                      <a:pt x="605790" y="189695"/>
                      <a:pt x="587692" y="202077"/>
                      <a:pt x="571500" y="212555"/>
                    </a:cubicBezTo>
                    <a:cubicBezTo>
                      <a:pt x="555307" y="223032"/>
                      <a:pt x="541020" y="232557"/>
                      <a:pt x="530542" y="239225"/>
                    </a:cubicBezTo>
                    <a:cubicBezTo>
                      <a:pt x="536257" y="234462"/>
                      <a:pt x="543877" y="228747"/>
                      <a:pt x="551497" y="223032"/>
                    </a:cubicBezTo>
                    <a:cubicBezTo>
                      <a:pt x="559117" y="217317"/>
                      <a:pt x="567690" y="212555"/>
                      <a:pt x="575310" y="206840"/>
                    </a:cubicBezTo>
                    <a:cubicBezTo>
                      <a:pt x="590550" y="196362"/>
                      <a:pt x="604837" y="185885"/>
                      <a:pt x="611505" y="180170"/>
                    </a:cubicBezTo>
                    <a:cubicBezTo>
                      <a:pt x="601980" y="185885"/>
                      <a:pt x="591502" y="193505"/>
                      <a:pt x="579120" y="201125"/>
                    </a:cubicBezTo>
                    <a:cubicBezTo>
                      <a:pt x="566737" y="208745"/>
                      <a:pt x="554355" y="216365"/>
                      <a:pt x="541972" y="224937"/>
                    </a:cubicBezTo>
                    <a:cubicBezTo>
                      <a:pt x="529590" y="233510"/>
                      <a:pt x="518160" y="242082"/>
                      <a:pt x="507682" y="249702"/>
                    </a:cubicBezTo>
                    <a:cubicBezTo>
                      <a:pt x="498157" y="257322"/>
                      <a:pt x="489585" y="264942"/>
                      <a:pt x="483870" y="271610"/>
                    </a:cubicBezTo>
                    <a:lnTo>
                      <a:pt x="487680" y="269705"/>
                    </a:lnTo>
                    <a:cubicBezTo>
                      <a:pt x="445532" y="308995"/>
                      <a:pt x="424279" y="324176"/>
                      <a:pt x="401821" y="348598"/>
                    </a:cubicBezTo>
                    <a:lnTo>
                      <a:pt x="394626" y="357331"/>
                    </a:lnTo>
                    <a:lnTo>
                      <a:pt x="465583" y="292841"/>
                    </a:lnTo>
                    <a:cubicBezTo>
                      <a:pt x="676332" y="118915"/>
                      <a:pt x="946518" y="14435"/>
                      <a:pt x="1241107" y="14435"/>
                    </a:cubicBezTo>
                    <a:lnTo>
                      <a:pt x="1288033" y="17240"/>
                    </a:lnTo>
                    <a:lnTo>
                      <a:pt x="1280160" y="16339"/>
                    </a:lnTo>
                    <a:cubicBezTo>
                      <a:pt x="1286827" y="15387"/>
                      <a:pt x="1295400" y="15387"/>
                      <a:pt x="1303972" y="14434"/>
                    </a:cubicBezTo>
                    <a:cubicBezTo>
                      <a:pt x="1313497" y="13482"/>
                      <a:pt x="1323022" y="13482"/>
                      <a:pt x="1331595" y="13482"/>
                    </a:cubicBezTo>
                    <a:cubicBezTo>
                      <a:pt x="1349692" y="13482"/>
                      <a:pt x="1363027" y="12529"/>
                      <a:pt x="1362075" y="9672"/>
                    </a:cubicBezTo>
                    <a:lnTo>
                      <a:pt x="1364932" y="11577"/>
                    </a:lnTo>
                    <a:lnTo>
                      <a:pt x="1421130" y="17292"/>
                    </a:lnTo>
                    <a:cubicBezTo>
                      <a:pt x="1406842" y="16339"/>
                      <a:pt x="1411605" y="17292"/>
                      <a:pt x="1404937" y="17292"/>
                    </a:cubicBezTo>
                    <a:cubicBezTo>
                      <a:pt x="1412557" y="19197"/>
                      <a:pt x="1421130" y="20149"/>
                      <a:pt x="1428750" y="21102"/>
                    </a:cubicBezTo>
                    <a:cubicBezTo>
                      <a:pt x="1436370" y="23007"/>
                      <a:pt x="1443990" y="23959"/>
                      <a:pt x="1451610" y="24912"/>
                    </a:cubicBezTo>
                    <a:cubicBezTo>
                      <a:pt x="1466850" y="27769"/>
                      <a:pt x="1482090" y="28722"/>
                      <a:pt x="1496377" y="30627"/>
                    </a:cubicBezTo>
                    <a:cubicBezTo>
                      <a:pt x="1510665" y="32532"/>
                      <a:pt x="1524952" y="35389"/>
                      <a:pt x="1539240" y="38247"/>
                    </a:cubicBezTo>
                    <a:cubicBezTo>
                      <a:pt x="1553527" y="41104"/>
                      <a:pt x="1566862" y="46819"/>
                      <a:pt x="1580197" y="52534"/>
                    </a:cubicBezTo>
                    <a:lnTo>
                      <a:pt x="1573530" y="53487"/>
                    </a:lnTo>
                    <a:cubicBezTo>
                      <a:pt x="1584960" y="56344"/>
                      <a:pt x="1595437" y="60154"/>
                      <a:pt x="1605915" y="63012"/>
                    </a:cubicBezTo>
                    <a:cubicBezTo>
                      <a:pt x="1615440" y="66822"/>
                      <a:pt x="1625917" y="69679"/>
                      <a:pt x="1635442" y="73489"/>
                    </a:cubicBezTo>
                    <a:cubicBezTo>
                      <a:pt x="1644967" y="76347"/>
                      <a:pt x="1655445" y="80157"/>
                      <a:pt x="1665922" y="83014"/>
                    </a:cubicBezTo>
                    <a:cubicBezTo>
                      <a:pt x="1676400" y="85872"/>
                      <a:pt x="1687830" y="89682"/>
                      <a:pt x="1699260" y="93492"/>
                    </a:cubicBezTo>
                    <a:cubicBezTo>
                      <a:pt x="1707832" y="100159"/>
                      <a:pt x="1716405" y="105874"/>
                      <a:pt x="1724025" y="112542"/>
                    </a:cubicBezTo>
                    <a:lnTo>
                      <a:pt x="1765935" y="127782"/>
                    </a:lnTo>
                    <a:cubicBezTo>
                      <a:pt x="1780222" y="132544"/>
                      <a:pt x="1793557" y="139212"/>
                      <a:pt x="1806892" y="144927"/>
                    </a:cubicBezTo>
                    <a:cubicBezTo>
                      <a:pt x="1788795" y="136355"/>
                      <a:pt x="1768554" y="128973"/>
                      <a:pt x="1752719" y="124567"/>
                    </a:cubicBezTo>
                    <a:lnTo>
                      <a:pt x="1734930" y="120804"/>
                    </a:lnTo>
                    <a:lnTo>
                      <a:pt x="1794814" y="147132"/>
                    </a:lnTo>
                    <a:lnTo>
                      <a:pt x="1874332" y="195711"/>
                    </a:lnTo>
                    <a:lnTo>
                      <a:pt x="1874519" y="195409"/>
                    </a:lnTo>
                    <a:cubicBezTo>
                      <a:pt x="1846897" y="178264"/>
                      <a:pt x="1820227" y="160167"/>
                      <a:pt x="1791652" y="144927"/>
                    </a:cubicBezTo>
                    <a:cubicBezTo>
                      <a:pt x="1803082" y="148737"/>
                      <a:pt x="1812607" y="152547"/>
                      <a:pt x="1824037" y="156357"/>
                    </a:cubicBezTo>
                    <a:cubicBezTo>
                      <a:pt x="1833562" y="160167"/>
                      <a:pt x="1841182" y="163977"/>
                      <a:pt x="1847849" y="167787"/>
                    </a:cubicBezTo>
                    <a:cubicBezTo>
                      <a:pt x="1861184" y="175407"/>
                      <a:pt x="1873567" y="183027"/>
                      <a:pt x="1884997" y="191599"/>
                    </a:cubicBezTo>
                    <a:cubicBezTo>
                      <a:pt x="1896427" y="200172"/>
                      <a:pt x="1908809" y="209697"/>
                      <a:pt x="1925002" y="221127"/>
                    </a:cubicBezTo>
                    <a:cubicBezTo>
                      <a:pt x="1932622" y="227794"/>
                      <a:pt x="1941194" y="234462"/>
                      <a:pt x="1951672" y="241129"/>
                    </a:cubicBezTo>
                    <a:cubicBezTo>
                      <a:pt x="1961197" y="247797"/>
                      <a:pt x="1973579" y="255417"/>
                      <a:pt x="1985962" y="264942"/>
                    </a:cubicBezTo>
                    <a:lnTo>
                      <a:pt x="1959214" y="248632"/>
                    </a:lnTo>
                    <a:lnTo>
                      <a:pt x="2018315" y="295236"/>
                    </a:lnTo>
                    <a:lnTo>
                      <a:pt x="2016442" y="293517"/>
                    </a:lnTo>
                    <a:lnTo>
                      <a:pt x="2023998" y="299717"/>
                    </a:lnTo>
                    <a:lnTo>
                      <a:pt x="2036213" y="309349"/>
                    </a:lnTo>
                    <a:lnTo>
                      <a:pt x="2039218" y="312205"/>
                    </a:lnTo>
                    <a:lnTo>
                      <a:pt x="2053589" y="323997"/>
                    </a:lnTo>
                    <a:lnTo>
                      <a:pt x="2060046" y="332003"/>
                    </a:lnTo>
                    <a:lnTo>
                      <a:pt x="2119054" y="388093"/>
                    </a:lnTo>
                    <a:lnTo>
                      <a:pt x="2095500" y="363050"/>
                    </a:lnTo>
                    <a:cubicBezTo>
                      <a:pt x="2121217" y="385910"/>
                      <a:pt x="2146935" y="410675"/>
                      <a:pt x="2170747" y="436392"/>
                    </a:cubicBezTo>
                    <a:cubicBezTo>
                      <a:pt x="2177415" y="447822"/>
                      <a:pt x="2174557" y="448775"/>
                      <a:pt x="2166937" y="442107"/>
                    </a:cubicBezTo>
                    <a:lnTo>
                      <a:pt x="2160015" y="435999"/>
                    </a:lnTo>
                    <a:lnTo>
                      <a:pt x="2196738" y="479965"/>
                    </a:lnTo>
                    <a:lnTo>
                      <a:pt x="2207894" y="487827"/>
                    </a:lnTo>
                    <a:lnTo>
                      <a:pt x="2226038" y="515042"/>
                    </a:lnTo>
                    <a:lnTo>
                      <a:pt x="2226802" y="515958"/>
                    </a:lnTo>
                    <a:lnTo>
                      <a:pt x="2229657" y="520472"/>
                    </a:lnTo>
                    <a:lnTo>
                      <a:pt x="2242184" y="539262"/>
                    </a:lnTo>
                    <a:lnTo>
                      <a:pt x="2236412" y="531152"/>
                    </a:lnTo>
                    <a:lnTo>
                      <a:pt x="2313156" y="652492"/>
                    </a:lnTo>
                    <a:lnTo>
                      <a:pt x="2348783" y="726448"/>
                    </a:lnTo>
                    <a:lnTo>
                      <a:pt x="2348865" y="724999"/>
                    </a:lnTo>
                    <a:lnTo>
                      <a:pt x="2350373" y="729749"/>
                    </a:lnTo>
                    <a:lnTo>
                      <a:pt x="2364496" y="759067"/>
                    </a:lnTo>
                    <a:lnTo>
                      <a:pt x="2365652" y="762226"/>
                    </a:lnTo>
                    <a:lnTo>
                      <a:pt x="2366962" y="763099"/>
                    </a:lnTo>
                    <a:cubicBezTo>
                      <a:pt x="2371963" y="776434"/>
                      <a:pt x="2376011" y="788221"/>
                      <a:pt x="2379255" y="798654"/>
                    </a:cubicBezTo>
                    <a:lnTo>
                      <a:pt x="2380042" y="801541"/>
                    </a:lnTo>
                    <a:lnTo>
                      <a:pt x="2405494" y="871082"/>
                    </a:lnTo>
                    <a:cubicBezTo>
                      <a:pt x="2441117" y="985613"/>
                      <a:pt x="2460307" y="1107383"/>
                      <a:pt x="2460307" y="1233635"/>
                    </a:cubicBezTo>
                    <a:cubicBezTo>
                      <a:pt x="2460307" y="1275719"/>
                      <a:pt x="2458175" y="1317305"/>
                      <a:pt x="2454012" y="1358291"/>
                    </a:cubicBezTo>
                    <a:lnTo>
                      <a:pt x="2442900" y="1431105"/>
                    </a:lnTo>
                    <a:lnTo>
                      <a:pt x="2446019" y="1418419"/>
                    </a:lnTo>
                    <a:cubicBezTo>
                      <a:pt x="2443162" y="1437469"/>
                      <a:pt x="2442209" y="1447947"/>
                      <a:pt x="2444114" y="1454614"/>
                    </a:cubicBezTo>
                    <a:lnTo>
                      <a:pt x="2446972" y="1443184"/>
                    </a:lnTo>
                    <a:cubicBezTo>
                      <a:pt x="2450782" y="1427944"/>
                      <a:pt x="2437447" y="1487952"/>
                      <a:pt x="2443162" y="1483189"/>
                    </a:cubicBezTo>
                    <a:cubicBezTo>
                      <a:pt x="2446019" y="1467949"/>
                      <a:pt x="2448877" y="1453662"/>
                      <a:pt x="2450782" y="1441279"/>
                    </a:cubicBezTo>
                    <a:cubicBezTo>
                      <a:pt x="2452687" y="1428897"/>
                      <a:pt x="2454592" y="1417467"/>
                      <a:pt x="2454592" y="1406989"/>
                    </a:cubicBezTo>
                    <a:cubicBezTo>
                      <a:pt x="2455544" y="1386987"/>
                      <a:pt x="2455544" y="1372699"/>
                      <a:pt x="2453639" y="1366032"/>
                    </a:cubicBezTo>
                    <a:cubicBezTo>
                      <a:pt x="2454592" y="1378414"/>
                      <a:pt x="2457449" y="1366984"/>
                      <a:pt x="2459354" y="1348887"/>
                    </a:cubicBezTo>
                    <a:cubicBezTo>
                      <a:pt x="2461259" y="1331742"/>
                      <a:pt x="2464117" y="1307929"/>
                      <a:pt x="2466022" y="1295547"/>
                    </a:cubicBezTo>
                    <a:cubicBezTo>
                      <a:pt x="2468879" y="1307929"/>
                      <a:pt x="2470784" y="1319359"/>
                      <a:pt x="2471737" y="1331742"/>
                    </a:cubicBezTo>
                    <a:cubicBezTo>
                      <a:pt x="2471737" y="1344124"/>
                      <a:pt x="2472689" y="1358412"/>
                      <a:pt x="2471737" y="1373652"/>
                    </a:cubicBezTo>
                    <a:cubicBezTo>
                      <a:pt x="2469832" y="1388892"/>
                      <a:pt x="2468879" y="1406989"/>
                      <a:pt x="2466022" y="1427944"/>
                    </a:cubicBezTo>
                    <a:cubicBezTo>
                      <a:pt x="2464117" y="1438422"/>
                      <a:pt x="2462212" y="1449852"/>
                      <a:pt x="2460307" y="1462234"/>
                    </a:cubicBezTo>
                    <a:cubicBezTo>
                      <a:pt x="2459354" y="1467949"/>
                      <a:pt x="2458402" y="1474617"/>
                      <a:pt x="2457449" y="1481284"/>
                    </a:cubicBezTo>
                    <a:cubicBezTo>
                      <a:pt x="2455544" y="1487952"/>
                      <a:pt x="2454592" y="1494619"/>
                      <a:pt x="2452687" y="1502239"/>
                    </a:cubicBezTo>
                    <a:cubicBezTo>
                      <a:pt x="2432684" y="1594632"/>
                      <a:pt x="2402204" y="1684167"/>
                      <a:pt x="2362199" y="1769892"/>
                    </a:cubicBezTo>
                    <a:cubicBezTo>
                      <a:pt x="2321242" y="1855617"/>
                      <a:pt x="2270759" y="1935627"/>
                      <a:pt x="2211704" y="2009922"/>
                    </a:cubicBezTo>
                    <a:cubicBezTo>
                      <a:pt x="2152649" y="2084217"/>
                      <a:pt x="2085022" y="2150892"/>
                      <a:pt x="2010727" y="2209947"/>
                    </a:cubicBezTo>
                    <a:cubicBezTo>
                      <a:pt x="1936432" y="2269002"/>
                      <a:pt x="1855469" y="2320437"/>
                      <a:pt x="1769744" y="2360442"/>
                    </a:cubicBezTo>
                    <a:cubicBezTo>
                      <a:pt x="1769744" y="2360442"/>
                      <a:pt x="1759267" y="2365204"/>
                      <a:pt x="1739264" y="2372824"/>
                    </a:cubicBezTo>
                    <a:cubicBezTo>
                      <a:pt x="1729739" y="2377587"/>
                      <a:pt x="1717357" y="2382349"/>
                      <a:pt x="1703069" y="2387112"/>
                    </a:cubicBezTo>
                    <a:cubicBezTo>
                      <a:pt x="1688782" y="2392827"/>
                      <a:pt x="1673542" y="2399494"/>
                      <a:pt x="1654492" y="2405209"/>
                    </a:cubicBezTo>
                    <a:cubicBezTo>
                      <a:pt x="1636394" y="2410924"/>
                      <a:pt x="1616392" y="2418544"/>
                      <a:pt x="1593532" y="2424259"/>
                    </a:cubicBezTo>
                    <a:cubicBezTo>
                      <a:pt x="1582102" y="2427117"/>
                      <a:pt x="1570672" y="2429974"/>
                      <a:pt x="1558289" y="2433784"/>
                    </a:cubicBezTo>
                    <a:cubicBezTo>
                      <a:pt x="1546859" y="2437594"/>
                      <a:pt x="1534477" y="2440452"/>
                      <a:pt x="1521142" y="2443309"/>
                    </a:cubicBezTo>
                    <a:cubicBezTo>
                      <a:pt x="1495424" y="2450929"/>
                      <a:pt x="1467802" y="2455692"/>
                      <a:pt x="1438274" y="2461407"/>
                    </a:cubicBezTo>
                    <a:cubicBezTo>
                      <a:pt x="1423987" y="2464264"/>
                      <a:pt x="1408747" y="2466169"/>
                      <a:pt x="1393507" y="2469027"/>
                    </a:cubicBezTo>
                    <a:cubicBezTo>
                      <a:pt x="1385887" y="2469979"/>
                      <a:pt x="1378267" y="2471884"/>
                      <a:pt x="1370647" y="2472837"/>
                    </a:cubicBezTo>
                    <a:cubicBezTo>
                      <a:pt x="1363027" y="2473789"/>
                      <a:pt x="1354454" y="2474742"/>
                      <a:pt x="1346834" y="2475694"/>
                    </a:cubicBezTo>
                    <a:cubicBezTo>
                      <a:pt x="1334452" y="2476647"/>
                      <a:pt x="1323022" y="2478552"/>
                      <a:pt x="1310639" y="2479504"/>
                    </a:cubicBezTo>
                    <a:cubicBezTo>
                      <a:pt x="1298257" y="2481409"/>
                      <a:pt x="1285874" y="2481409"/>
                      <a:pt x="1272539" y="2482362"/>
                    </a:cubicBezTo>
                    <a:cubicBezTo>
                      <a:pt x="1245869" y="2484267"/>
                      <a:pt x="1218247" y="2484267"/>
                      <a:pt x="1189672" y="2483314"/>
                    </a:cubicBezTo>
                    <a:lnTo>
                      <a:pt x="1223009" y="2477599"/>
                    </a:lnTo>
                    <a:cubicBezTo>
                      <a:pt x="1234439" y="2475694"/>
                      <a:pt x="1244917" y="2473789"/>
                      <a:pt x="1256347" y="2470932"/>
                    </a:cubicBezTo>
                    <a:cubicBezTo>
                      <a:pt x="1348739" y="2469027"/>
                      <a:pt x="1209674" y="2478552"/>
                      <a:pt x="1272539" y="2479504"/>
                    </a:cubicBezTo>
                    <a:cubicBezTo>
                      <a:pt x="1288732" y="2479504"/>
                      <a:pt x="1301114" y="2479504"/>
                      <a:pt x="1309687" y="2478552"/>
                    </a:cubicBezTo>
                    <a:cubicBezTo>
                      <a:pt x="1319212" y="2477599"/>
                      <a:pt x="1323974" y="2476647"/>
                      <a:pt x="1327784" y="2475694"/>
                    </a:cubicBezTo>
                    <a:cubicBezTo>
                      <a:pt x="1334452" y="2473789"/>
                      <a:pt x="1332547" y="2472837"/>
                      <a:pt x="1330642" y="2470932"/>
                    </a:cubicBezTo>
                    <a:cubicBezTo>
                      <a:pt x="1325879" y="2468074"/>
                      <a:pt x="1320164" y="2465217"/>
                      <a:pt x="1376362" y="2458549"/>
                    </a:cubicBezTo>
                    <a:cubicBezTo>
                      <a:pt x="1379219" y="2462359"/>
                      <a:pt x="1397317" y="2459502"/>
                      <a:pt x="1423987" y="2455692"/>
                    </a:cubicBezTo>
                    <a:cubicBezTo>
                      <a:pt x="1444942" y="2449977"/>
                      <a:pt x="1491614" y="2438547"/>
                      <a:pt x="1484947" y="2434737"/>
                    </a:cubicBezTo>
                    <a:cubicBezTo>
                      <a:pt x="1443037" y="2446167"/>
                      <a:pt x="1387792" y="2452834"/>
                      <a:pt x="1338262" y="2454739"/>
                    </a:cubicBezTo>
                    <a:cubicBezTo>
                      <a:pt x="1325879" y="2454739"/>
                      <a:pt x="1313497" y="2456644"/>
                      <a:pt x="1302067" y="2456644"/>
                    </a:cubicBezTo>
                    <a:cubicBezTo>
                      <a:pt x="1290637" y="2457597"/>
                      <a:pt x="1279207" y="2457597"/>
                      <a:pt x="1268729" y="2458549"/>
                    </a:cubicBezTo>
                    <a:cubicBezTo>
                      <a:pt x="1258252" y="2458549"/>
                      <a:pt x="1248727" y="2460454"/>
                      <a:pt x="1240154" y="2461407"/>
                    </a:cubicBezTo>
                    <a:cubicBezTo>
                      <a:pt x="1231582" y="2462359"/>
                      <a:pt x="1223962" y="2464264"/>
                      <a:pt x="1217294" y="2466169"/>
                    </a:cubicBezTo>
                    <a:cubicBezTo>
                      <a:pt x="1233487" y="2469979"/>
                      <a:pt x="1219199" y="2473789"/>
                      <a:pt x="1192529" y="2475694"/>
                    </a:cubicBezTo>
                    <a:cubicBezTo>
                      <a:pt x="1179194" y="2476647"/>
                      <a:pt x="1163954" y="2476647"/>
                      <a:pt x="1147762" y="2475694"/>
                    </a:cubicBezTo>
                    <a:cubicBezTo>
                      <a:pt x="1131569" y="2474742"/>
                      <a:pt x="1115377" y="2473789"/>
                      <a:pt x="1102994" y="2470932"/>
                    </a:cubicBezTo>
                    <a:lnTo>
                      <a:pt x="1111567" y="2469027"/>
                    </a:lnTo>
                    <a:cubicBezTo>
                      <a:pt x="1129664" y="2469979"/>
                      <a:pt x="1143952" y="2469979"/>
                      <a:pt x="1156334" y="2469979"/>
                    </a:cubicBezTo>
                    <a:cubicBezTo>
                      <a:pt x="1168717" y="2469979"/>
                      <a:pt x="1178242" y="2469027"/>
                      <a:pt x="1186814" y="2467122"/>
                    </a:cubicBezTo>
                    <a:cubicBezTo>
                      <a:pt x="1203007" y="2463312"/>
                      <a:pt x="1212532" y="2458549"/>
                      <a:pt x="1219199" y="2454739"/>
                    </a:cubicBezTo>
                    <a:cubicBezTo>
                      <a:pt x="1199197" y="2453787"/>
                      <a:pt x="1180147" y="2452834"/>
                      <a:pt x="1160144" y="2450929"/>
                    </a:cubicBezTo>
                    <a:cubicBezTo>
                      <a:pt x="1140142" y="2449024"/>
                      <a:pt x="1120139" y="2447119"/>
                      <a:pt x="1101089" y="2444262"/>
                    </a:cubicBezTo>
                    <a:cubicBezTo>
                      <a:pt x="1118234" y="2448072"/>
                      <a:pt x="1123949" y="2449977"/>
                      <a:pt x="1122997" y="2451882"/>
                    </a:cubicBezTo>
                    <a:cubicBezTo>
                      <a:pt x="1122044" y="2452834"/>
                      <a:pt x="1113472" y="2453787"/>
                      <a:pt x="1102042" y="2453787"/>
                    </a:cubicBezTo>
                    <a:cubicBezTo>
                      <a:pt x="1090612" y="2453787"/>
                      <a:pt x="1076324" y="2452834"/>
                      <a:pt x="1061084" y="2452834"/>
                    </a:cubicBezTo>
                    <a:cubicBezTo>
                      <a:pt x="1046797" y="2451882"/>
                      <a:pt x="1031557" y="2450929"/>
                      <a:pt x="1021079" y="2450929"/>
                    </a:cubicBezTo>
                    <a:lnTo>
                      <a:pt x="1043939" y="2454739"/>
                    </a:lnTo>
                    <a:cubicBezTo>
                      <a:pt x="1013459" y="2450929"/>
                      <a:pt x="995362" y="2451882"/>
                      <a:pt x="977264" y="2450929"/>
                    </a:cubicBezTo>
                    <a:cubicBezTo>
                      <a:pt x="978217" y="2450929"/>
                      <a:pt x="977264" y="2449977"/>
                      <a:pt x="973454" y="2448072"/>
                    </a:cubicBezTo>
                    <a:cubicBezTo>
                      <a:pt x="961072" y="2445214"/>
                      <a:pt x="949642" y="2443309"/>
                      <a:pt x="939164" y="2441404"/>
                    </a:cubicBezTo>
                    <a:cubicBezTo>
                      <a:pt x="927734" y="2439499"/>
                      <a:pt x="918209" y="2436642"/>
                      <a:pt x="907732" y="2434737"/>
                    </a:cubicBezTo>
                    <a:cubicBezTo>
                      <a:pt x="897254" y="2431879"/>
                      <a:pt x="886777" y="2429974"/>
                      <a:pt x="875347" y="2427117"/>
                    </a:cubicBezTo>
                    <a:cubicBezTo>
                      <a:pt x="863917" y="2424259"/>
                      <a:pt x="852487" y="2419497"/>
                      <a:pt x="839152" y="2414734"/>
                    </a:cubicBezTo>
                    <a:lnTo>
                      <a:pt x="835342" y="2409972"/>
                    </a:lnTo>
                    <a:cubicBezTo>
                      <a:pt x="828674" y="2408067"/>
                      <a:pt x="820102" y="2405209"/>
                      <a:pt x="811529" y="2402352"/>
                    </a:cubicBezTo>
                    <a:cubicBezTo>
                      <a:pt x="802957" y="2399494"/>
                      <a:pt x="794384" y="2395684"/>
                      <a:pt x="785812" y="2392827"/>
                    </a:cubicBezTo>
                    <a:cubicBezTo>
                      <a:pt x="768667" y="2386159"/>
                      <a:pt x="753427" y="2381397"/>
                      <a:pt x="744854" y="2379492"/>
                    </a:cubicBezTo>
                    <a:cubicBezTo>
                      <a:pt x="751522" y="2379492"/>
                      <a:pt x="732472" y="2369967"/>
                      <a:pt x="715327" y="2361394"/>
                    </a:cubicBezTo>
                    <a:cubicBezTo>
                      <a:pt x="698182" y="2352822"/>
                      <a:pt x="684847" y="2343297"/>
                      <a:pt x="701992" y="2349012"/>
                    </a:cubicBezTo>
                    <a:cubicBezTo>
                      <a:pt x="712469" y="2352822"/>
                      <a:pt x="734377" y="2362347"/>
                      <a:pt x="754379" y="2370919"/>
                    </a:cubicBezTo>
                    <a:cubicBezTo>
                      <a:pt x="774382" y="2378539"/>
                      <a:pt x="791527" y="2383302"/>
                      <a:pt x="793432" y="2381397"/>
                    </a:cubicBezTo>
                    <a:lnTo>
                      <a:pt x="765809" y="2370919"/>
                    </a:lnTo>
                    <a:cubicBezTo>
                      <a:pt x="756284" y="2368062"/>
                      <a:pt x="747712" y="2363299"/>
                      <a:pt x="738187" y="2359489"/>
                    </a:cubicBezTo>
                    <a:lnTo>
                      <a:pt x="711517" y="2347107"/>
                    </a:lnTo>
                    <a:cubicBezTo>
                      <a:pt x="701992" y="2342344"/>
                      <a:pt x="693419" y="2338534"/>
                      <a:pt x="684847" y="2333772"/>
                    </a:cubicBezTo>
                    <a:cubicBezTo>
                      <a:pt x="700087" y="2335677"/>
                      <a:pt x="705802" y="2330914"/>
                      <a:pt x="749617" y="2348059"/>
                    </a:cubicBezTo>
                    <a:lnTo>
                      <a:pt x="737760" y="2341992"/>
                    </a:lnTo>
                    <a:lnTo>
                      <a:pt x="659964" y="2305684"/>
                    </a:lnTo>
                    <a:lnTo>
                      <a:pt x="620937" y="2281975"/>
                    </a:lnTo>
                    <a:lnTo>
                      <a:pt x="618530" y="2282456"/>
                    </a:lnTo>
                    <a:cubicBezTo>
                      <a:pt x="615077" y="2282575"/>
                      <a:pt x="611505" y="2283290"/>
                      <a:pt x="622935" y="2291862"/>
                    </a:cubicBezTo>
                    <a:cubicBezTo>
                      <a:pt x="636270" y="2297577"/>
                      <a:pt x="649605" y="2305197"/>
                      <a:pt x="662940" y="2310912"/>
                    </a:cubicBezTo>
                    <a:cubicBezTo>
                      <a:pt x="656272" y="2311865"/>
                      <a:pt x="645795" y="2306150"/>
                      <a:pt x="633412" y="2299482"/>
                    </a:cubicBezTo>
                    <a:cubicBezTo>
                      <a:pt x="621030" y="2292815"/>
                      <a:pt x="607695" y="2285195"/>
                      <a:pt x="596265" y="2280432"/>
                    </a:cubicBezTo>
                    <a:cubicBezTo>
                      <a:pt x="605790" y="2291862"/>
                      <a:pt x="625792" y="2301387"/>
                      <a:pt x="652462" y="2314722"/>
                    </a:cubicBezTo>
                    <a:cubicBezTo>
                      <a:pt x="652462" y="2324247"/>
                      <a:pt x="592455" y="2280432"/>
                      <a:pt x="601980" y="2295672"/>
                    </a:cubicBezTo>
                    <a:cubicBezTo>
                      <a:pt x="625792" y="2309960"/>
                      <a:pt x="641985" y="2319485"/>
                      <a:pt x="658177" y="2322342"/>
                    </a:cubicBezTo>
                    <a:cubicBezTo>
                      <a:pt x="670560" y="2328057"/>
                      <a:pt x="678180" y="2330915"/>
                      <a:pt x="684847" y="2331867"/>
                    </a:cubicBezTo>
                    <a:lnTo>
                      <a:pt x="682325" y="2333940"/>
                    </a:lnTo>
                    <a:lnTo>
                      <a:pt x="683895" y="2334725"/>
                    </a:lnTo>
                    <a:cubicBezTo>
                      <a:pt x="682942" y="2334725"/>
                      <a:pt x="681990" y="2334725"/>
                      <a:pt x="681037" y="2334725"/>
                    </a:cubicBezTo>
                    <a:lnTo>
                      <a:pt x="680555" y="2333760"/>
                    </a:lnTo>
                    <a:lnTo>
                      <a:pt x="670679" y="2331391"/>
                    </a:lnTo>
                    <a:cubicBezTo>
                      <a:pt x="661512" y="2328533"/>
                      <a:pt x="650558" y="2324247"/>
                      <a:pt x="645795" y="2322342"/>
                    </a:cubicBezTo>
                    <a:lnTo>
                      <a:pt x="601980" y="2297577"/>
                    </a:lnTo>
                    <a:lnTo>
                      <a:pt x="568533" y="2276766"/>
                    </a:lnTo>
                    <a:lnTo>
                      <a:pt x="568642" y="2275670"/>
                    </a:lnTo>
                    <a:cubicBezTo>
                      <a:pt x="561975" y="2270907"/>
                      <a:pt x="554355" y="2267097"/>
                      <a:pt x="547687" y="2262335"/>
                    </a:cubicBezTo>
                    <a:cubicBezTo>
                      <a:pt x="541020" y="2257572"/>
                      <a:pt x="534352" y="2253762"/>
                      <a:pt x="527685" y="2249000"/>
                    </a:cubicBezTo>
                    <a:cubicBezTo>
                      <a:pt x="514350" y="2240427"/>
                      <a:pt x="501015" y="2232807"/>
                      <a:pt x="488632" y="2222330"/>
                    </a:cubicBezTo>
                    <a:cubicBezTo>
                      <a:pt x="476250" y="2212805"/>
                      <a:pt x="462915" y="2202327"/>
                      <a:pt x="448627" y="2190897"/>
                    </a:cubicBezTo>
                    <a:cubicBezTo>
                      <a:pt x="435292" y="2178515"/>
                      <a:pt x="420052" y="2165180"/>
                      <a:pt x="403860" y="2148987"/>
                    </a:cubicBezTo>
                    <a:cubicBezTo>
                      <a:pt x="419100" y="2160417"/>
                      <a:pt x="426720" y="2164227"/>
                      <a:pt x="425767" y="2161370"/>
                    </a:cubicBezTo>
                    <a:cubicBezTo>
                      <a:pt x="424815" y="2157560"/>
                      <a:pt x="414337" y="2148035"/>
                      <a:pt x="395287" y="2129937"/>
                    </a:cubicBezTo>
                    <a:lnTo>
                      <a:pt x="364807" y="2109935"/>
                    </a:lnTo>
                    <a:cubicBezTo>
                      <a:pt x="350520" y="2092790"/>
                      <a:pt x="333375" y="2075645"/>
                      <a:pt x="317182" y="2057547"/>
                    </a:cubicBezTo>
                    <a:cubicBezTo>
                      <a:pt x="300990" y="2039450"/>
                      <a:pt x="283845" y="2021352"/>
                      <a:pt x="268605" y="2002302"/>
                    </a:cubicBezTo>
                    <a:cubicBezTo>
                      <a:pt x="260985" y="1992777"/>
                      <a:pt x="253365" y="1984205"/>
                      <a:pt x="246697" y="1975632"/>
                    </a:cubicBezTo>
                    <a:cubicBezTo>
                      <a:pt x="240030" y="1966107"/>
                      <a:pt x="234315" y="1957535"/>
                      <a:pt x="228600" y="1949915"/>
                    </a:cubicBezTo>
                    <a:cubicBezTo>
                      <a:pt x="222885" y="1942295"/>
                      <a:pt x="218122" y="1934675"/>
                      <a:pt x="214312" y="1928007"/>
                    </a:cubicBezTo>
                    <a:cubicBezTo>
                      <a:pt x="210502" y="1921340"/>
                      <a:pt x="207645" y="1915625"/>
                      <a:pt x="205740" y="1909910"/>
                    </a:cubicBezTo>
                    <a:cubicBezTo>
                      <a:pt x="212407" y="1922292"/>
                      <a:pt x="218122" y="1929912"/>
                      <a:pt x="221932" y="1934675"/>
                    </a:cubicBezTo>
                    <a:cubicBezTo>
                      <a:pt x="225742" y="1939437"/>
                      <a:pt x="228600" y="1942295"/>
                      <a:pt x="231457" y="1945152"/>
                    </a:cubicBezTo>
                    <a:cubicBezTo>
                      <a:pt x="237172" y="1949915"/>
                      <a:pt x="240982" y="1952772"/>
                      <a:pt x="252412" y="1968012"/>
                    </a:cubicBezTo>
                    <a:cubicBezTo>
                      <a:pt x="236220" y="1946105"/>
                      <a:pt x="222885" y="1929912"/>
                      <a:pt x="214312" y="1915625"/>
                    </a:cubicBezTo>
                    <a:lnTo>
                      <a:pt x="212349" y="1912516"/>
                    </a:lnTo>
                    <a:lnTo>
                      <a:pt x="226695" y="1932770"/>
                    </a:lnTo>
                    <a:cubicBezTo>
                      <a:pt x="238125" y="1948010"/>
                      <a:pt x="249555" y="1964202"/>
                      <a:pt x="261937" y="1978490"/>
                    </a:cubicBezTo>
                    <a:cubicBezTo>
                      <a:pt x="274320" y="1993730"/>
                      <a:pt x="285750" y="2008017"/>
                      <a:pt x="297180" y="2022305"/>
                    </a:cubicBezTo>
                    <a:cubicBezTo>
                      <a:pt x="308610" y="2036592"/>
                      <a:pt x="319087" y="2049927"/>
                      <a:pt x="328612" y="2063262"/>
                    </a:cubicBezTo>
                    <a:cubicBezTo>
                      <a:pt x="336232" y="2069930"/>
                      <a:pt x="346710" y="2079455"/>
                      <a:pt x="357187" y="2089932"/>
                    </a:cubicBezTo>
                    <a:cubicBezTo>
                      <a:pt x="362902" y="2095647"/>
                      <a:pt x="367665" y="2100410"/>
                      <a:pt x="373380" y="2106125"/>
                    </a:cubicBezTo>
                    <a:cubicBezTo>
                      <a:pt x="379095" y="2110887"/>
                      <a:pt x="384810" y="2116602"/>
                      <a:pt x="390525" y="2121365"/>
                    </a:cubicBezTo>
                    <a:cubicBezTo>
                      <a:pt x="401955" y="2130890"/>
                      <a:pt x="411480" y="2140415"/>
                      <a:pt x="421005" y="2147082"/>
                    </a:cubicBezTo>
                    <a:cubicBezTo>
                      <a:pt x="429577" y="2153750"/>
                      <a:pt x="437197" y="2157560"/>
                      <a:pt x="441007" y="2158512"/>
                    </a:cubicBezTo>
                    <a:cubicBezTo>
                      <a:pt x="405765" y="2133747"/>
                      <a:pt x="422910" y="2134700"/>
                      <a:pt x="382905" y="2104220"/>
                    </a:cubicBezTo>
                    <a:cubicBezTo>
                      <a:pt x="388620" y="2108983"/>
                      <a:pt x="393859" y="2112316"/>
                      <a:pt x="396002" y="2112555"/>
                    </a:cubicBezTo>
                    <a:lnTo>
                      <a:pt x="396289" y="2111451"/>
                    </a:lnTo>
                    <a:lnTo>
                      <a:pt x="379003" y="2095739"/>
                    </a:lnTo>
                    <a:lnTo>
                      <a:pt x="371705" y="2087710"/>
                    </a:lnTo>
                    <a:lnTo>
                      <a:pt x="359360" y="2078130"/>
                    </a:lnTo>
                    <a:cubicBezTo>
                      <a:pt x="327838" y="2050047"/>
                      <a:pt x="295513" y="2011113"/>
                      <a:pt x="264795" y="1968965"/>
                    </a:cubicBezTo>
                    <a:lnTo>
                      <a:pt x="290581" y="1996144"/>
                    </a:lnTo>
                    <a:lnTo>
                      <a:pt x="281218" y="1983623"/>
                    </a:lnTo>
                    <a:lnTo>
                      <a:pt x="281107" y="1983491"/>
                    </a:lnTo>
                    <a:cubicBezTo>
                      <a:pt x="274082" y="1975632"/>
                      <a:pt x="266700" y="1967536"/>
                      <a:pt x="260032" y="1959440"/>
                    </a:cubicBezTo>
                    <a:cubicBezTo>
                      <a:pt x="253841" y="1951344"/>
                      <a:pt x="248126" y="1943724"/>
                      <a:pt x="244197" y="1937413"/>
                    </a:cubicBezTo>
                    <a:lnTo>
                      <a:pt x="242727" y="1933343"/>
                    </a:lnTo>
                    <a:lnTo>
                      <a:pt x="241892" y="1931033"/>
                    </a:lnTo>
                    <a:lnTo>
                      <a:pt x="230127" y="1915301"/>
                    </a:lnTo>
                    <a:lnTo>
                      <a:pt x="218354" y="1895921"/>
                    </a:lnTo>
                    <a:lnTo>
                      <a:pt x="219759" y="1903525"/>
                    </a:lnTo>
                    <a:cubicBezTo>
                      <a:pt x="216962" y="1903614"/>
                      <a:pt x="207853" y="1894357"/>
                      <a:pt x="201246" y="1889446"/>
                    </a:cubicBezTo>
                    <a:lnTo>
                      <a:pt x="196810" y="1887914"/>
                    </a:lnTo>
                    <a:lnTo>
                      <a:pt x="191452" y="1879430"/>
                    </a:lnTo>
                    <a:cubicBezTo>
                      <a:pt x="184785" y="1868000"/>
                      <a:pt x="179070" y="1856570"/>
                      <a:pt x="170497" y="1842282"/>
                    </a:cubicBezTo>
                    <a:cubicBezTo>
                      <a:pt x="166687" y="1835615"/>
                      <a:pt x="161925" y="1827042"/>
                      <a:pt x="156210" y="1818470"/>
                    </a:cubicBezTo>
                    <a:cubicBezTo>
                      <a:pt x="150495" y="1808945"/>
                      <a:pt x="144780" y="1798467"/>
                      <a:pt x="138112" y="1787037"/>
                    </a:cubicBezTo>
                    <a:cubicBezTo>
                      <a:pt x="149542" y="1807040"/>
                      <a:pt x="143827" y="1786085"/>
                      <a:pt x="136207" y="1767035"/>
                    </a:cubicBezTo>
                    <a:cubicBezTo>
                      <a:pt x="133350" y="1766082"/>
                      <a:pt x="128587" y="1758462"/>
                      <a:pt x="121920" y="1747032"/>
                    </a:cubicBezTo>
                    <a:cubicBezTo>
                      <a:pt x="116205" y="1735602"/>
                      <a:pt x="107632" y="1721315"/>
                      <a:pt x="100012" y="1704170"/>
                    </a:cubicBezTo>
                    <a:cubicBezTo>
                      <a:pt x="92392" y="1687025"/>
                      <a:pt x="83820" y="1668927"/>
                      <a:pt x="76200" y="1649877"/>
                    </a:cubicBezTo>
                    <a:cubicBezTo>
                      <a:pt x="68580" y="1630827"/>
                      <a:pt x="60960" y="1612730"/>
                      <a:pt x="55245" y="1596537"/>
                    </a:cubicBezTo>
                    <a:cubicBezTo>
                      <a:pt x="53340" y="1581297"/>
                      <a:pt x="63817" y="1599395"/>
                      <a:pt x="54292" y="1565105"/>
                    </a:cubicBezTo>
                    <a:cubicBezTo>
                      <a:pt x="40957" y="1522242"/>
                      <a:pt x="50482" y="1561295"/>
                      <a:pt x="44767" y="1551770"/>
                    </a:cubicBezTo>
                    <a:cubicBezTo>
                      <a:pt x="40957" y="1533672"/>
                      <a:pt x="39052" y="1507955"/>
                      <a:pt x="34290" y="1489857"/>
                    </a:cubicBezTo>
                    <a:cubicBezTo>
                      <a:pt x="35242" y="1493667"/>
                      <a:pt x="36195" y="1493667"/>
                      <a:pt x="34290" y="1482237"/>
                    </a:cubicBezTo>
                    <a:cubicBezTo>
                      <a:pt x="27622" y="1472712"/>
                      <a:pt x="21907" y="1454615"/>
                      <a:pt x="17145" y="1431755"/>
                    </a:cubicBezTo>
                    <a:cubicBezTo>
                      <a:pt x="14287" y="1420325"/>
                      <a:pt x="13335" y="1406990"/>
                      <a:pt x="11430" y="1393655"/>
                    </a:cubicBezTo>
                    <a:cubicBezTo>
                      <a:pt x="9525" y="1379367"/>
                      <a:pt x="7620" y="1365080"/>
                      <a:pt x="6667" y="1349840"/>
                    </a:cubicBezTo>
                    <a:cubicBezTo>
                      <a:pt x="1905" y="1288880"/>
                      <a:pt x="3810" y="1221252"/>
                      <a:pt x="0" y="1171722"/>
                    </a:cubicBezTo>
                    <a:cubicBezTo>
                      <a:pt x="1905" y="1172675"/>
                      <a:pt x="2857" y="1196487"/>
                      <a:pt x="3810" y="1218395"/>
                    </a:cubicBezTo>
                    <a:cubicBezTo>
                      <a:pt x="4762" y="1229825"/>
                      <a:pt x="5715" y="1240302"/>
                      <a:pt x="6667" y="1246970"/>
                    </a:cubicBezTo>
                    <a:cubicBezTo>
                      <a:pt x="8572" y="1253637"/>
                      <a:pt x="9525" y="1256495"/>
                      <a:pt x="11430" y="1253637"/>
                    </a:cubicBezTo>
                    <a:cubicBezTo>
                      <a:pt x="10477" y="1246970"/>
                      <a:pt x="9525" y="1236492"/>
                      <a:pt x="9525" y="1224110"/>
                    </a:cubicBezTo>
                    <a:cubicBezTo>
                      <a:pt x="9525" y="1211727"/>
                      <a:pt x="10477" y="1198392"/>
                      <a:pt x="10477" y="1186010"/>
                    </a:cubicBezTo>
                    <a:cubicBezTo>
                      <a:pt x="10477" y="1180295"/>
                      <a:pt x="10477" y="1173627"/>
                      <a:pt x="10477" y="1168865"/>
                    </a:cubicBezTo>
                    <a:cubicBezTo>
                      <a:pt x="10477" y="1163150"/>
                      <a:pt x="10477" y="1159340"/>
                      <a:pt x="10477" y="1155530"/>
                    </a:cubicBezTo>
                    <a:cubicBezTo>
                      <a:pt x="10477" y="1148862"/>
                      <a:pt x="9525" y="1146005"/>
                      <a:pt x="6667" y="1149815"/>
                    </a:cubicBezTo>
                    <a:cubicBezTo>
                      <a:pt x="7620" y="1138385"/>
                      <a:pt x="7620" y="1126002"/>
                      <a:pt x="8572" y="1113620"/>
                    </a:cubicBezTo>
                    <a:cubicBezTo>
                      <a:pt x="9525" y="1100285"/>
                      <a:pt x="11430" y="1087902"/>
                      <a:pt x="12382" y="1075520"/>
                    </a:cubicBezTo>
                    <a:cubicBezTo>
                      <a:pt x="13335" y="1062185"/>
                      <a:pt x="14287" y="1049802"/>
                      <a:pt x="16192" y="1037420"/>
                    </a:cubicBezTo>
                    <a:cubicBezTo>
                      <a:pt x="18097" y="1025037"/>
                      <a:pt x="20002" y="1012655"/>
                      <a:pt x="21907" y="1001225"/>
                    </a:cubicBezTo>
                    <a:cubicBezTo>
                      <a:pt x="30480" y="953600"/>
                      <a:pt x="41910" y="913595"/>
                      <a:pt x="53340" y="893592"/>
                    </a:cubicBezTo>
                    <a:cubicBezTo>
                      <a:pt x="50482" y="891687"/>
                      <a:pt x="51435" y="883115"/>
                      <a:pt x="54292" y="870732"/>
                    </a:cubicBezTo>
                    <a:cubicBezTo>
                      <a:pt x="57150" y="858350"/>
                      <a:pt x="62865" y="841205"/>
                      <a:pt x="68580" y="823107"/>
                    </a:cubicBezTo>
                    <a:cubicBezTo>
                      <a:pt x="80962" y="786912"/>
                      <a:pt x="100012" y="743097"/>
                      <a:pt x="112395" y="711665"/>
                    </a:cubicBezTo>
                    <a:cubicBezTo>
                      <a:pt x="111442" y="726905"/>
                      <a:pt x="118110" y="713570"/>
                      <a:pt x="126682" y="692615"/>
                    </a:cubicBezTo>
                    <a:cubicBezTo>
                      <a:pt x="131445" y="682137"/>
                      <a:pt x="137160" y="669755"/>
                      <a:pt x="142875" y="658325"/>
                    </a:cubicBezTo>
                    <a:cubicBezTo>
                      <a:pt x="145732" y="652610"/>
                      <a:pt x="147637" y="646895"/>
                      <a:pt x="150495" y="642132"/>
                    </a:cubicBezTo>
                    <a:cubicBezTo>
                      <a:pt x="153352" y="637370"/>
                      <a:pt x="156210" y="633560"/>
                      <a:pt x="158115" y="629750"/>
                    </a:cubicBezTo>
                    <a:cubicBezTo>
                      <a:pt x="152400" y="641180"/>
                      <a:pt x="148590" y="653562"/>
                      <a:pt x="143827" y="664992"/>
                    </a:cubicBezTo>
                    <a:cubicBezTo>
                      <a:pt x="174307" y="602127"/>
                      <a:pt x="214312" y="538310"/>
                      <a:pt x="260032" y="478302"/>
                    </a:cubicBezTo>
                    <a:cubicBezTo>
                      <a:pt x="305752" y="419247"/>
                      <a:pt x="357187" y="364955"/>
                      <a:pt x="407670" y="319235"/>
                    </a:cubicBezTo>
                    <a:cubicBezTo>
                      <a:pt x="388620" y="340190"/>
                      <a:pt x="391477" y="342095"/>
                      <a:pt x="418147" y="318282"/>
                    </a:cubicBezTo>
                    <a:cubicBezTo>
                      <a:pt x="433387" y="303042"/>
                      <a:pt x="425767" y="303042"/>
                      <a:pt x="432435" y="293517"/>
                    </a:cubicBezTo>
                    <a:cubicBezTo>
                      <a:pt x="441960" y="287802"/>
                      <a:pt x="451485" y="281135"/>
                      <a:pt x="461962" y="275420"/>
                    </a:cubicBezTo>
                    <a:cubicBezTo>
                      <a:pt x="439102" y="283040"/>
                      <a:pt x="511492" y="234462"/>
                      <a:pt x="525780" y="219222"/>
                    </a:cubicBezTo>
                    <a:cubicBezTo>
                      <a:pt x="531495" y="214460"/>
                      <a:pt x="539115" y="209697"/>
                      <a:pt x="547687" y="204935"/>
                    </a:cubicBezTo>
                    <a:cubicBezTo>
                      <a:pt x="556260" y="200172"/>
                      <a:pt x="565785" y="195410"/>
                      <a:pt x="575310" y="190647"/>
                    </a:cubicBezTo>
                    <a:cubicBezTo>
                      <a:pt x="585787" y="185885"/>
                      <a:pt x="596265" y="180170"/>
                      <a:pt x="606742" y="174455"/>
                    </a:cubicBezTo>
                    <a:cubicBezTo>
                      <a:pt x="618172" y="169692"/>
                      <a:pt x="628650" y="163025"/>
                      <a:pt x="640080" y="156357"/>
                    </a:cubicBezTo>
                    <a:lnTo>
                      <a:pt x="634365" y="160167"/>
                    </a:lnTo>
                    <a:cubicBezTo>
                      <a:pt x="632460" y="163977"/>
                      <a:pt x="640080" y="160167"/>
                      <a:pt x="650557" y="154452"/>
                    </a:cubicBezTo>
                    <a:cubicBezTo>
                      <a:pt x="661035" y="149690"/>
                      <a:pt x="675322" y="142070"/>
                      <a:pt x="684847" y="138260"/>
                    </a:cubicBezTo>
                    <a:cubicBezTo>
                      <a:pt x="688657" y="134450"/>
                      <a:pt x="680085" y="137307"/>
                      <a:pt x="673417" y="140165"/>
                    </a:cubicBezTo>
                    <a:cubicBezTo>
                      <a:pt x="760095" y="91587"/>
                      <a:pt x="853440" y="56345"/>
                      <a:pt x="948690" y="35390"/>
                    </a:cubicBezTo>
                    <a:cubicBezTo>
                      <a:pt x="996791" y="24436"/>
                      <a:pt x="1045131" y="16578"/>
                      <a:pt x="1093589" y="11101"/>
                    </a:cubicBezTo>
                    <a:close/>
                    <a:moveTo>
                      <a:pt x="1164907" y="4910"/>
                    </a:moveTo>
                    <a:lnTo>
                      <a:pt x="1173947" y="5582"/>
                    </a:lnTo>
                    <a:lnTo>
                      <a:pt x="1164063" y="6261"/>
                    </a:lnTo>
                    <a:close/>
                    <a:moveTo>
                      <a:pt x="1239202" y="1100"/>
                    </a:moveTo>
                    <a:cubicBezTo>
                      <a:pt x="1239202" y="3005"/>
                      <a:pt x="1279207" y="9672"/>
                      <a:pt x="1279207" y="11577"/>
                    </a:cubicBezTo>
                    <a:cubicBezTo>
                      <a:pt x="1231582" y="5862"/>
                      <a:pt x="1224915" y="19197"/>
                      <a:pt x="1185862" y="13482"/>
                    </a:cubicBezTo>
                    <a:lnTo>
                      <a:pt x="1232535" y="9672"/>
                    </a:lnTo>
                    <a:cubicBezTo>
                      <a:pt x="1228725" y="8720"/>
                      <a:pt x="1216342" y="7767"/>
                      <a:pt x="1203007" y="6815"/>
                    </a:cubicBezTo>
                    <a:cubicBezTo>
                      <a:pt x="1196340" y="6815"/>
                      <a:pt x="1189196" y="6577"/>
                      <a:pt x="1182529" y="6219"/>
                    </a:cubicBezTo>
                    <a:lnTo>
                      <a:pt x="1173947" y="5582"/>
                    </a:lnTo>
                    <a:close/>
                    <a:moveTo>
                      <a:pt x="1249680" y="28"/>
                    </a:moveTo>
                    <a:cubicBezTo>
                      <a:pt x="1256585" y="-91"/>
                      <a:pt x="1267777" y="147"/>
                      <a:pt x="1284922" y="1100"/>
                    </a:cubicBezTo>
                    <a:cubicBezTo>
                      <a:pt x="1270635" y="1100"/>
                      <a:pt x="1255395" y="1100"/>
                      <a:pt x="1240155" y="1100"/>
                    </a:cubicBezTo>
                    <a:cubicBezTo>
                      <a:pt x="1240155" y="623"/>
                      <a:pt x="1242775" y="147"/>
                      <a:pt x="1249680" y="28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  <p:sp>
            <p:nvSpPr>
              <p:cNvPr id="54" name="Chord 53">
                <a:extLst>
                  <a:ext uri="{FF2B5EF4-FFF2-40B4-BE49-F238E27FC236}">
                    <a16:creationId xmlns:a16="http://schemas.microsoft.com/office/drawing/2014/main" id="{72FB6741-A8DB-E007-06DB-4D559C1E4105}"/>
                  </a:ext>
                </a:extLst>
              </p:cNvPr>
              <p:cNvSpPr/>
              <p:nvPr/>
            </p:nvSpPr>
            <p:spPr>
              <a:xfrm>
                <a:off x="10168592" y="2411831"/>
                <a:ext cx="914400" cy="914400"/>
              </a:xfrm>
              <a:prstGeom prst="chord">
                <a:avLst>
                  <a:gd name="adj1" fmla="val 16200000"/>
                  <a:gd name="adj2" fmla="val 1620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977CDE73-7693-818A-8803-5840514ED9D0}"/>
                </a:ext>
              </a:extLst>
            </p:cNvPr>
            <p:cNvSpPr txBox="1"/>
            <p:nvPr/>
          </p:nvSpPr>
          <p:spPr>
            <a:xfrm>
              <a:off x="2856536" y="2357008"/>
              <a:ext cx="18164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>
                  <a:solidFill>
                    <a:srgbClr val="002060"/>
                  </a:solidFill>
                </a:rPr>
                <a:t>Right of</a:t>
              </a:r>
            </a:p>
            <a:p>
              <a:pPr algn="ctr"/>
              <a:r>
                <a:rPr lang="en-US" sz="1600" b="1">
                  <a:solidFill>
                    <a:srgbClr val="002060"/>
                  </a:solidFill>
                </a:rPr>
                <a:t>Way</a:t>
              </a:r>
            </a:p>
          </p:txBody>
        </p:sp>
      </p:grp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505B7A9F-B892-10C8-5192-532024E88AD4}"/>
              </a:ext>
            </a:extLst>
          </p:cNvPr>
          <p:cNvCxnSpPr>
            <a:cxnSpLocks/>
          </p:cNvCxnSpPr>
          <p:nvPr/>
        </p:nvCxnSpPr>
        <p:spPr>
          <a:xfrm flipH="1">
            <a:off x="5036865" y="4204261"/>
            <a:ext cx="691432" cy="708290"/>
          </a:xfrm>
          <a:prstGeom prst="line">
            <a:avLst/>
          </a:prstGeom>
          <a:ln w="34925" cap="flat" cmpd="sng">
            <a:solidFill>
              <a:schemeClr val="accent3">
                <a:lumMod val="50000"/>
              </a:schemeClr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E6E3527A-B8FF-3127-F53A-B175A1A7D85A}"/>
              </a:ext>
            </a:extLst>
          </p:cNvPr>
          <p:cNvCxnSpPr>
            <a:cxnSpLocks/>
          </p:cNvCxnSpPr>
          <p:nvPr/>
        </p:nvCxnSpPr>
        <p:spPr>
          <a:xfrm>
            <a:off x="6723646" y="4218105"/>
            <a:ext cx="607941" cy="642530"/>
          </a:xfrm>
          <a:prstGeom prst="line">
            <a:avLst/>
          </a:prstGeom>
          <a:ln w="34925" cap="flat" cmpd="sng">
            <a:solidFill>
              <a:schemeClr val="accent3">
                <a:lumMod val="50000"/>
              </a:schemeClr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3842F39E-129F-183A-202E-B0E41FDC4F2E}"/>
              </a:ext>
            </a:extLst>
          </p:cNvPr>
          <p:cNvCxnSpPr>
            <a:cxnSpLocks/>
          </p:cNvCxnSpPr>
          <p:nvPr/>
        </p:nvCxnSpPr>
        <p:spPr>
          <a:xfrm flipH="1" flipV="1">
            <a:off x="4774864" y="3097297"/>
            <a:ext cx="811339" cy="529107"/>
          </a:xfrm>
          <a:prstGeom prst="line">
            <a:avLst/>
          </a:prstGeom>
          <a:ln w="34925" cap="flat" cmpd="sng">
            <a:solidFill>
              <a:schemeClr val="accent3">
                <a:lumMod val="50000"/>
              </a:schemeClr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F461BF4B-820C-DC68-F90D-C8E01CAAC518}"/>
              </a:ext>
            </a:extLst>
          </p:cNvPr>
          <p:cNvCxnSpPr>
            <a:cxnSpLocks/>
          </p:cNvCxnSpPr>
          <p:nvPr/>
        </p:nvCxnSpPr>
        <p:spPr>
          <a:xfrm flipV="1">
            <a:off x="6829845" y="3111141"/>
            <a:ext cx="734737" cy="529284"/>
          </a:xfrm>
          <a:prstGeom prst="line">
            <a:avLst/>
          </a:prstGeom>
          <a:ln w="34925" cap="flat" cmpd="sng">
            <a:solidFill>
              <a:schemeClr val="accent3">
                <a:lumMod val="50000"/>
              </a:schemeClr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8C194FC3-B976-DF97-56CB-B826BF98E7DC}"/>
              </a:ext>
            </a:extLst>
          </p:cNvPr>
          <p:cNvCxnSpPr>
            <a:cxnSpLocks/>
            <a:stCxn id="3" idx="203"/>
            <a:endCxn id="33" idx="343"/>
          </p:cNvCxnSpPr>
          <p:nvPr/>
        </p:nvCxnSpPr>
        <p:spPr>
          <a:xfrm flipV="1">
            <a:off x="6200545" y="2391061"/>
            <a:ext cx="8681" cy="700723"/>
          </a:xfrm>
          <a:prstGeom prst="line">
            <a:avLst/>
          </a:prstGeom>
          <a:ln w="34925" cap="flat" cmpd="sng">
            <a:solidFill>
              <a:schemeClr val="accent3">
                <a:lumMod val="50000"/>
              </a:schemeClr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7CB78E01-2D33-A0C6-28E6-FB7E602BB579}"/>
              </a:ext>
            </a:extLst>
          </p:cNvPr>
          <p:cNvGrpSpPr/>
          <p:nvPr/>
        </p:nvGrpSpPr>
        <p:grpSpPr>
          <a:xfrm>
            <a:off x="582241" y="3111141"/>
            <a:ext cx="1816440" cy="1305690"/>
            <a:chOff x="4279560" y="3937544"/>
            <a:chExt cx="1816440" cy="1305690"/>
          </a:xfrm>
        </p:grpSpPr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5696BBAA-AE3A-89FB-FF32-8E2911F8DF00}"/>
                </a:ext>
              </a:extLst>
            </p:cNvPr>
            <p:cNvGrpSpPr/>
            <p:nvPr/>
          </p:nvGrpSpPr>
          <p:grpSpPr>
            <a:xfrm>
              <a:off x="4511625" y="3937544"/>
              <a:ext cx="1364615" cy="1305690"/>
              <a:chOff x="10059693" y="2307766"/>
              <a:chExt cx="1132199" cy="1133856"/>
            </a:xfrm>
          </p:grpSpPr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EAFD38D6-D8AE-6340-729B-5DB28C9189D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059693" y="2307766"/>
                <a:ext cx="1132199" cy="1133856"/>
              </a:xfrm>
              <a:custGeom>
                <a:avLst/>
                <a:gdLst>
                  <a:gd name="connsiteX0" fmla="*/ 1083945 w 2480310"/>
                  <a:gd name="connsiteY0" fmla="*/ 2463312 h 2483940"/>
                  <a:gd name="connsiteX1" fmla="*/ 1110615 w 2480310"/>
                  <a:gd name="connsiteY1" fmla="*/ 2466169 h 2483940"/>
                  <a:gd name="connsiteX2" fmla="*/ 1108710 w 2480310"/>
                  <a:gd name="connsiteY2" fmla="*/ 2466169 h 2483940"/>
                  <a:gd name="connsiteX3" fmla="*/ 1083945 w 2480310"/>
                  <a:gd name="connsiteY3" fmla="*/ 2463312 h 2483940"/>
                  <a:gd name="connsiteX4" fmla="*/ 947931 w 2480310"/>
                  <a:gd name="connsiteY4" fmla="*/ 2446896 h 2483940"/>
                  <a:gd name="connsiteX5" fmla="*/ 968692 w 2480310"/>
                  <a:gd name="connsiteY5" fmla="*/ 2449977 h 2483940"/>
                  <a:gd name="connsiteX6" fmla="*/ 949642 w 2480310"/>
                  <a:gd name="connsiteY6" fmla="*/ 2448072 h 2483940"/>
                  <a:gd name="connsiteX7" fmla="*/ 947931 w 2480310"/>
                  <a:gd name="connsiteY7" fmla="*/ 2446896 h 2483940"/>
                  <a:gd name="connsiteX8" fmla="*/ 1617344 w 2480310"/>
                  <a:gd name="connsiteY8" fmla="*/ 2426165 h 2483940"/>
                  <a:gd name="connsiteX9" fmla="*/ 1555432 w 2480310"/>
                  <a:gd name="connsiteY9" fmla="*/ 2441405 h 2483940"/>
                  <a:gd name="connsiteX10" fmla="*/ 1617344 w 2480310"/>
                  <a:gd name="connsiteY10" fmla="*/ 2426165 h 2483940"/>
                  <a:gd name="connsiteX11" fmla="*/ 1641487 w 2480310"/>
                  <a:gd name="connsiteY11" fmla="*/ 2384177 h 2483940"/>
                  <a:gd name="connsiteX12" fmla="*/ 1603660 w 2480310"/>
                  <a:gd name="connsiteY12" fmla="*/ 2398022 h 2483940"/>
                  <a:gd name="connsiteX13" fmla="*/ 1514788 w 2480310"/>
                  <a:gd name="connsiteY13" fmla="*/ 2420874 h 2483940"/>
                  <a:gd name="connsiteX14" fmla="*/ 1510962 w 2480310"/>
                  <a:gd name="connsiteY14" fmla="*/ 2423292 h 2483940"/>
                  <a:gd name="connsiteX15" fmla="*/ 1489709 w 2480310"/>
                  <a:gd name="connsiteY15" fmla="*/ 2429974 h 2483940"/>
                  <a:gd name="connsiteX16" fmla="*/ 1550669 w 2480310"/>
                  <a:gd name="connsiteY16" fmla="*/ 2413782 h 2483940"/>
                  <a:gd name="connsiteX17" fmla="*/ 1589722 w 2480310"/>
                  <a:gd name="connsiteY17" fmla="*/ 2406162 h 2483940"/>
                  <a:gd name="connsiteX18" fmla="*/ 1625917 w 2480310"/>
                  <a:gd name="connsiteY18" fmla="*/ 2392827 h 2483940"/>
                  <a:gd name="connsiteX19" fmla="*/ 822070 w 2480310"/>
                  <a:gd name="connsiteY19" fmla="*/ 2377356 h 2483940"/>
                  <a:gd name="connsiteX20" fmla="*/ 821412 w 2480310"/>
                  <a:gd name="connsiteY20" fmla="*/ 2377706 h 2483940"/>
                  <a:gd name="connsiteX21" fmla="*/ 828674 w 2480310"/>
                  <a:gd name="connsiteY21" fmla="*/ 2389017 h 2483940"/>
                  <a:gd name="connsiteX22" fmla="*/ 904874 w 2480310"/>
                  <a:gd name="connsiteY22" fmla="*/ 2405209 h 2483940"/>
                  <a:gd name="connsiteX23" fmla="*/ 912021 w 2480310"/>
                  <a:gd name="connsiteY23" fmla="*/ 2406539 h 2483940"/>
                  <a:gd name="connsiteX24" fmla="*/ 559117 w 2480310"/>
                  <a:gd name="connsiteY24" fmla="*/ 2270907 h 2483940"/>
                  <a:gd name="connsiteX25" fmla="*/ 568533 w 2480310"/>
                  <a:gd name="connsiteY25" fmla="*/ 2276766 h 2483940"/>
                  <a:gd name="connsiteX26" fmla="*/ 568523 w 2480310"/>
                  <a:gd name="connsiteY26" fmla="*/ 2276860 h 2483940"/>
                  <a:gd name="connsiteX27" fmla="*/ 559117 w 2480310"/>
                  <a:gd name="connsiteY27" fmla="*/ 2270907 h 2483940"/>
                  <a:gd name="connsiteX28" fmla="*/ 561166 w 2480310"/>
                  <a:gd name="connsiteY28" fmla="*/ 2245663 h 2483940"/>
                  <a:gd name="connsiteX29" fmla="*/ 581025 w 2480310"/>
                  <a:gd name="connsiteY29" fmla="*/ 2260430 h 2483940"/>
                  <a:gd name="connsiteX30" fmla="*/ 606157 w 2480310"/>
                  <a:gd name="connsiteY30" fmla="*/ 2272996 h 2483940"/>
                  <a:gd name="connsiteX31" fmla="*/ 2125027 w 2480310"/>
                  <a:gd name="connsiteY31" fmla="*/ 2079454 h 2483940"/>
                  <a:gd name="connsiteX32" fmla="*/ 2110635 w 2480310"/>
                  <a:gd name="connsiteY32" fmla="*/ 2091226 h 2483940"/>
                  <a:gd name="connsiteX33" fmla="*/ 2107125 w 2480310"/>
                  <a:gd name="connsiteY33" fmla="*/ 2091433 h 2483940"/>
                  <a:gd name="connsiteX34" fmla="*/ 2103211 w 2480310"/>
                  <a:gd name="connsiteY34" fmla="*/ 2095739 h 2483940"/>
                  <a:gd name="connsiteX35" fmla="*/ 1922773 w 2480310"/>
                  <a:gd name="connsiteY35" fmla="*/ 2244615 h 2483940"/>
                  <a:gd name="connsiteX36" fmla="*/ 1901057 w 2480310"/>
                  <a:gd name="connsiteY36" fmla="*/ 2257808 h 2483940"/>
                  <a:gd name="connsiteX37" fmla="*/ 1882139 w 2480310"/>
                  <a:gd name="connsiteY37" fmla="*/ 2278527 h 2483940"/>
                  <a:gd name="connsiteX38" fmla="*/ 1905952 w 2480310"/>
                  <a:gd name="connsiteY38" fmla="*/ 2261382 h 2483940"/>
                  <a:gd name="connsiteX39" fmla="*/ 1898332 w 2480310"/>
                  <a:gd name="connsiteY39" fmla="*/ 2272812 h 2483940"/>
                  <a:gd name="connsiteX40" fmla="*/ 1880234 w 2480310"/>
                  <a:gd name="connsiteY40" fmla="*/ 2286147 h 2483940"/>
                  <a:gd name="connsiteX41" fmla="*/ 1859279 w 2480310"/>
                  <a:gd name="connsiteY41" fmla="*/ 2299482 h 2483940"/>
                  <a:gd name="connsiteX42" fmla="*/ 1859279 w 2480310"/>
                  <a:gd name="connsiteY42" fmla="*/ 2306149 h 2483940"/>
                  <a:gd name="connsiteX43" fmla="*/ 1915477 w 2480310"/>
                  <a:gd name="connsiteY43" fmla="*/ 2269002 h 2483940"/>
                  <a:gd name="connsiteX44" fmla="*/ 1975484 w 2480310"/>
                  <a:gd name="connsiteY44" fmla="*/ 2226139 h 2483940"/>
                  <a:gd name="connsiteX45" fmla="*/ 1973579 w 2480310"/>
                  <a:gd name="connsiteY45" fmla="*/ 2232807 h 2483940"/>
                  <a:gd name="connsiteX46" fmla="*/ 1994534 w 2480310"/>
                  <a:gd name="connsiteY46" fmla="*/ 2214709 h 2483940"/>
                  <a:gd name="connsiteX47" fmla="*/ 2010727 w 2480310"/>
                  <a:gd name="connsiteY47" fmla="*/ 2197564 h 2483940"/>
                  <a:gd name="connsiteX48" fmla="*/ 2025967 w 2480310"/>
                  <a:gd name="connsiteY48" fmla="*/ 2181372 h 2483940"/>
                  <a:gd name="connsiteX49" fmla="*/ 2040254 w 2480310"/>
                  <a:gd name="connsiteY49" fmla="*/ 2164227 h 2483940"/>
                  <a:gd name="connsiteX50" fmla="*/ 2125027 w 2480310"/>
                  <a:gd name="connsiteY50" fmla="*/ 2079454 h 2483940"/>
                  <a:gd name="connsiteX51" fmla="*/ 261750 w 2480310"/>
                  <a:gd name="connsiteY51" fmla="*/ 1957590 h 2483940"/>
                  <a:gd name="connsiteX52" fmla="*/ 266700 w 2480310"/>
                  <a:gd name="connsiteY52" fmla="*/ 1965155 h 2483940"/>
                  <a:gd name="connsiteX53" fmla="*/ 267353 w 2480310"/>
                  <a:gd name="connsiteY53" fmla="*/ 1965083 h 2483940"/>
                  <a:gd name="connsiteX54" fmla="*/ 194310 w 2480310"/>
                  <a:gd name="connsiteY54" fmla="*/ 1887050 h 2483940"/>
                  <a:gd name="connsiteX55" fmla="*/ 196810 w 2480310"/>
                  <a:gd name="connsiteY55" fmla="*/ 1887914 h 2483940"/>
                  <a:gd name="connsiteX56" fmla="*/ 212349 w 2480310"/>
                  <a:gd name="connsiteY56" fmla="*/ 1912516 h 2483940"/>
                  <a:gd name="connsiteX57" fmla="*/ 146686 w 2480310"/>
                  <a:gd name="connsiteY57" fmla="*/ 1768337 h 2483940"/>
                  <a:gd name="connsiteX58" fmla="*/ 147637 w 2480310"/>
                  <a:gd name="connsiteY58" fmla="*/ 1772750 h 2483940"/>
                  <a:gd name="connsiteX59" fmla="*/ 156210 w 2480310"/>
                  <a:gd name="connsiteY59" fmla="*/ 1803230 h 2483940"/>
                  <a:gd name="connsiteX60" fmla="*/ 182880 w 2480310"/>
                  <a:gd name="connsiteY60" fmla="*/ 1838472 h 2483940"/>
                  <a:gd name="connsiteX61" fmla="*/ 187237 w 2480310"/>
                  <a:gd name="connsiteY61" fmla="*/ 1844702 h 2483940"/>
                  <a:gd name="connsiteX62" fmla="*/ 169058 w 2480310"/>
                  <a:gd name="connsiteY62" fmla="*/ 1814778 h 2483940"/>
                  <a:gd name="connsiteX63" fmla="*/ 2396212 w 2480310"/>
                  <a:gd name="connsiteY63" fmla="*/ 1621548 h 2483940"/>
                  <a:gd name="connsiteX64" fmla="*/ 2379554 w 2480310"/>
                  <a:gd name="connsiteY64" fmla="*/ 1667061 h 2483940"/>
                  <a:gd name="connsiteX65" fmla="*/ 2379225 w 2480310"/>
                  <a:gd name="connsiteY65" fmla="*/ 1670118 h 2483940"/>
                  <a:gd name="connsiteX66" fmla="*/ 2388869 w 2480310"/>
                  <a:gd name="connsiteY66" fmla="*/ 1655592 h 2483940"/>
                  <a:gd name="connsiteX67" fmla="*/ 26670 w 2480310"/>
                  <a:gd name="connsiteY67" fmla="*/ 1472712 h 2483940"/>
                  <a:gd name="connsiteX68" fmla="*/ 33337 w 2480310"/>
                  <a:gd name="connsiteY68" fmla="*/ 1491762 h 2483940"/>
                  <a:gd name="connsiteX69" fmla="*/ 26670 w 2480310"/>
                  <a:gd name="connsiteY69" fmla="*/ 1472712 h 2483940"/>
                  <a:gd name="connsiteX70" fmla="*/ 25360 w 2480310"/>
                  <a:gd name="connsiteY70" fmla="*/ 1468188 h 2483940"/>
                  <a:gd name="connsiteX71" fmla="*/ 26670 w 2480310"/>
                  <a:gd name="connsiteY71" fmla="*/ 1471760 h 2483940"/>
                  <a:gd name="connsiteX72" fmla="*/ 24765 w 2480310"/>
                  <a:gd name="connsiteY72" fmla="*/ 1468902 h 2483940"/>
                  <a:gd name="connsiteX73" fmla="*/ 25360 w 2480310"/>
                  <a:gd name="connsiteY73" fmla="*/ 1468188 h 2483940"/>
                  <a:gd name="connsiteX74" fmla="*/ 31432 w 2480310"/>
                  <a:gd name="connsiteY74" fmla="*/ 1442232 h 2483940"/>
                  <a:gd name="connsiteX75" fmla="*/ 41910 w 2480310"/>
                  <a:gd name="connsiteY75" fmla="*/ 1485095 h 2483940"/>
                  <a:gd name="connsiteX76" fmla="*/ 54292 w 2480310"/>
                  <a:gd name="connsiteY76" fmla="*/ 1517480 h 2483940"/>
                  <a:gd name="connsiteX77" fmla="*/ 52387 w 2480310"/>
                  <a:gd name="connsiteY77" fmla="*/ 1515575 h 2483940"/>
                  <a:gd name="connsiteX78" fmla="*/ 80010 w 2480310"/>
                  <a:gd name="connsiteY78" fmla="*/ 1609872 h 2483940"/>
                  <a:gd name="connsiteX79" fmla="*/ 75247 w 2480310"/>
                  <a:gd name="connsiteY79" fmla="*/ 1597490 h 2483940"/>
                  <a:gd name="connsiteX80" fmla="*/ 85725 w 2480310"/>
                  <a:gd name="connsiteY80" fmla="*/ 1648925 h 2483940"/>
                  <a:gd name="connsiteX81" fmla="*/ 103822 w 2480310"/>
                  <a:gd name="connsiteY81" fmla="*/ 1694645 h 2483940"/>
                  <a:gd name="connsiteX82" fmla="*/ 118110 w 2480310"/>
                  <a:gd name="connsiteY82" fmla="*/ 1714647 h 2483940"/>
                  <a:gd name="connsiteX83" fmla="*/ 114300 w 2480310"/>
                  <a:gd name="connsiteY83" fmla="*/ 1706075 h 2483940"/>
                  <a:gd name="connsiteX84" fmla="*/ 132383 w 2480310"/>
                  <a:gd name="connsiteY84" fmla="*/ 1739695 h 2483940"/>
                  <a:gd name="connsiteX85" fmla="*/ 133078 w 2480310"/>
                  <a:gd name="connsiteY85" fmla="*/ 1740088 h 2483940"/>
                  <a:gd name="connsiteX86" fmla="*/ 117718 w 2480310"/>
                  <a:gd name="connsiteY86" fmla="*/ 1708203 h 2483940"/>
                  <a:gd name="connsiteX87" fmla="*/ 46677 w 2480310"/>
                  <a:gd name="connsiteY87" fmla="*/ 1479346 h 2483940"/>
                  <a:gd name="connsiteX88" fmla="*/ 42483 w 2480310"/>
                  <a:gd name="connsiteY88" fmla="*/ 1451864 h 2483940"/>
                  <a:gd name="connsiteX89" fmla="*/ 40957 w 2480310"/>
                  <a:gd name="connsiteY89" fmla="*/ 1447947 h 2483940"/>
                  <a:gd name="connsiteX90" fmla="*/ 31432 w 2480310"/>
                  <a:gd name="connsiteY90" fmla="*/ 1442232 h 2483940"/>
                  <a:gd name="connsiteX91" fmla="*/ 2480310 w 2480310"/>
                  <a:gd name="connsiteY91" fmla="*/ 1233635 h 2483940"/>
                  <a:gd name="connsiteX92" fmla="*/ 2475547 w 2480310"/>
                  <a:gd name="connsiteY92" fmla="*/ 1288880 h 2483940"/>
                  <a:gd name="connsiteX93" fmla="*/ 2480310 w 2480310"/>
                  <a:gd name="connsiteY93" fmla="*/ 1233635 h 2483940"/>
                  <a:gd name="connsiteX94" fmla="*/ 40005 w 2480310"/>
                  <a:gd name="connsiteY94" fmla="*/ 952647 h 2483940"/>
                  <a:gd name="connsiteX95" fmla="*/ 32385 w 2480310"/>
                  <a:gd name="connsiteY95" fmla="*/ 989795 h 2483940"/>
                  <a:gd name="connsiteX96" fmla="*/ 27622 w 2480310"/>
                  <a:gd name="connsiteY96" fmla="*/ 1025990 h 2483940"/>
                  <a:gd name="connsiteX97" fmla="*/ 20955 w 2480310"/>
                  <a:gd name="connsiteY97" fmla="*/ 1095522 h 2483940"/>
                  <a:gd name="connsiteX98" fmla="*/ 20002 w 2480310"/>
                  <a:gd name="connsiteY98" fmla="*/ 1112667 h 2483940"/>
                  <a:gd name="connsiteX99" fmla="*/ 19050 w 2480310"/>
                  <a:gd name="connsiteY99" fmla="*/ 1129812 h 2483940"/>
                  <a:gd name="connsiteX100" fmla="*/ 17145 w 2480310"/>
                  <a:gd name="connsiteY100" fmla="*/ 1164102 h 2483940"/>
                  <a:gd name="connsiteX101" fmla="*/ 15240 w 2480310"/>
                  <a:gd name="connsiteY101" fmla="*/ 1236492 h 2483940"/>
                  <a:gd name="connsiteX102" fmla="*/ 20002 w 2480310"/>
                  <a:gd name="connsiteY102" fmla="*/ 1219347 h 2483940"/>
                  <a:gd name="connsiteX103" fmla="*/ 20002 w 2480310"/>
                  <a:gd name="connsiteY103" fmla="*/ 1296500 h 2483940"/>
                  <a:gd name="connsiteX104" fmla="*/ 24765 w 2480310"/>
                  <a:gd name="connsiteY104" fmla="*/ 1342220 h 2483940"/>
                  <a:gd name="connsiteX105" fmla="*/ 25717 w 2480310"/>
                  <a:gd name="connsiteY105" fmla="*/ 1360317 h 2483940"/>
                  <a:gd name="connsiteX106" fmla="*/ 24765 w 2480310"/>
                  <a:gd name="connsiteY106" fmla="*/ 1372700 h 2483940"/>
                  <a:gd name="connsiteX107" fmla="*/ 31909 w 2480310"/>
                  <a:gd name="connsiteY107" fmla="*/ 1384606 h 2483940"/>
                  <a:gd name="connsiteX108" fmla="*/ 32500 w 2480310"/>
                  <a:gd name="connsiteY108" fmla="*/ 1386455 h 2483940"/>
                  <a:gd name="connsiteX109" fmla="*/ 28202 w 2480310"/>
                  <a:gd name="connsiteY109" fmla="*/ 1358291 h 2483940"/>
                  <a:gd name="connsiteX110" fmla="*/ 21907 w 2480310"/>
                  <a:gd name="connsiteY110" fmla="*/ 1233635 h 2483940"/>
                  <a:gd name="connsiteX111" fmla="*/ 28202 w 2480310"/>
                  <a:gd name="connsiteY111" fmla="*/ 1108979 h 2483940"/>
                  <a:gd name="connsiteX112" fmla="*/ 44706 w 2480310"/>
                  <a:gd name="connsiteY112" fmla="*/ 1000837 h 2483940"/>
                  <a:gd name="connsiteX113" fmla="*/ 43696 w 2480310"/>
                  <a:gd name="connsiteY113" fmla="*/ 999439 h 2483940"/>
                  <a:gd name="connsiteX114" fmla="*/ 28575 w 2480310"/>
                  <a:gd name="connsiteY114" fmla="*/ 1050755 h 2483940"/>
                  <a:gd name="connsiteX115" fmla="*/ 37147 w 2480310"/>
                  <a:gd name="connsiteY115" fmla="*/ 990747 h 2483940"/>
                  <a:gd name="connsiteX116" fmla="*/ 40005 w 2480310"/>
                  <a:gd name="connsiteY116" fmla="*/ 952647 h 2483940"/>
                  <a:gd name="connsiteX117" fmla="*/ 195382 w 2480310"/>
                  <a:gd name="connsiteY117" fmla="*/ 603199 h 2483940"/>
                  <a:gd name="connsiteX118" fmla="*/ 184785 w 2480310"/>
                  <a:gd name="connsiteY118" fmla="*/ 615462 h 2483940"/>
                  <a:gd name="connsiteX119" fmla="*/ 150495 w 2480310"/>
                  <a:gd name="connsiteY119" fmla="*/ 672612 h 2483940"/>
                  <a:gd name="connsiteX120" fmla="*/ 121920 w 2480310"/>
                  <a:gd name="connsiteY120" fmla="*/ 739287 h 2483940"/>
                  <a:gd name="connsiteX121" fmla="*/ 133350 w 2480310"/>
                  <a:gd name="connsiteY121" fmla="*/ 706902 h 2483940"/>
                  <a:gd name="connsiteX122" fmla="*/ 103822 w 2480310"/>
                  <a:gd name="connsiteY122" fmla="*/ 781197 h 2483940"/>
                  <a:gd name="connsiteX123" fmla="*/ 88582 w 2480310"/>
                  <a:gd name="connsiteY123" fmla="*/ 819297 h 2483940"/>
                  <a:gd name="connsiteX124" fmla="*/ 75247 w 2480310"/>
                  <a:gd name="connsiteY124" fmla="*/ 856445 h 2483940"/>
                  <a:gd name="connsiteX125" fmla="*/ 63817 w 2480310"/>
                  <a:gd name="connsiteY125" fmla="*/ 892640 h 2483940"/>
                  <a:gd name="connsiteX126" fmla="*/ 54292 w 2480310"/>
                  <a:gd name="connsiteY126" fmla="*/ 926930 h 2483940"/>
                  <a:gd name="connsiteX127" fmla="*/ 44767 w 2480310"/>
                  <a:gd name="connsiteY127" fmla="*/ 985985 h 2483940"/>
                  <a:gd name="connsiteX128" fmla="*/ 54292 w 2480310"/>
                  <a:gd name="connsiteY128" fmla="*/ 935502 h 2483940"/>
                  <a:gd name="connsiteX129" fmla="*/ 55870 w 2480310"/>
                  <a:gd name="connsiteY129" fmla="*/ 944908 h 2483940"/>
                  <a:gd name="connsiteX130" fmla="*/ 57372 w 2480310"/>
                  <a:gd name="connsiteY130" fmla="*/ 946330 h 2483940"/>
                  <a:gd name="connsiteX131" fmla="*/ 76720 w 2480310"/>
                  <a:gd name="connsiteY131" fmla="*/ 871082 h 2483940"/>
                  <a:gd name="connsiteX132" fmla="*/ 169058 w 2480310"/>
                  <a:gd name="connsiteY132" fmla="*/ 652492 h 2483940"/>
                  <a:gd name="connsiteX133" fmla="*/ 195295 w 2480310"/>
                  <a:gd name="connsiteY133" fmla="*/ 609304 h 2483940"/>
                  <a:gd name="connsiteX134" fmla="*/ 310236 w 2480310"/>
                  <a:gd name="connsiteY134" fmla="*/ 447193 h 2483940"/>
                  <a:gd name="connsiteX135" fmla="*/ 297180 w 2480310"/>
                  <a:gd name="connsiteY135" fmla="*/ 457347 h 2483940"/>
                  <a:gd name="connsiteX136" fmla="*/ 276225 w 2480310"/>
                  <a:gd name="connsiteY136" fmla="*/ 478302 h 2483940"/>
                  <a:gd name="connsiteX137" fmla="*/ 253365 w 2480310"/>
                  <a:gd name="connsiteY137" fmla="*/ 504020 h 2483940"/>
                  <a:gd name="connsiteX138" fmla="*/ 231457 w 2480310"/>
                  <a:gd name="connsiteY138" fmla="*/ 531642 h 2483940"/>
                  <a:gd name="connsiteX139" fmla="*/ 207645 w 2480310"/>
                  <a:gd name="connsiteY139" fmla="*/ 582125 h 2483940"/>
                  <a:gd name="connsiteX140" fmla="*/ 200977 w 2480310"/>
                  <a:gd name="connsiteY140" fmla="*/ 589745 h 2483940"/>
                  <a:gd name="connsiteX141" fmla="*/ 204192 w 2480310"/>
                  <a:gd name="connsiteY141" fmla="*/ 593555 h 2483940"/>
                  <a:gd name="connsiteX142" fmla="*/ 204874 w 2480310"/>
                  <a:gd name="connsiteY142" fmla="*/ 593537 h 2483940"/>
                  <a:gd name="connsiteX143" fmla="*/ 230058 w 2480310"/>
                  <a:gd name="connsiteY143" fmla="*/ 552083 h 2483940"/>
                  <a:gd name="connsiteX144" fmla="*/ 227647 w 2480310"/>
                  <a:gd name="connsiteY144" fmla="*/ 551644 h 2483940"/>
                  <a:gd name="connsiteX145" fmla="*/ 241935 w 2480310"/>
                  <a:gd name="connsiteY145" fmla="*/ 527832 h 2483940"/>
                  <a:gd name="connsiteX146" fmla="*/ 241935 w 2480310"/>
                  <a:gd name="connsiteY146" fmla="*/ 536178 h 2483940"/>
                  <a:gd name="connsiteX147" fmla="*/ 300313 w 2480310"/>
                  <a:gd name="connsiteY147" fmla="*/ 458111 h 2483940"/>
                  <a:gd name="connsiteX148" fmla="*/ 423862 w 2480310"/>
                  <a:gd name="connsiteY148" fmla="*/ 316377 h 2483940"/>
                  <a:gd name="connsiteX149" fmla="*/ 399097 w 2480310"/>
                  <a:gd name="connsiteY149" fmla="*/ 340190 h 2483940"/>
                  <a:gd name="connsiteX150" fmla="*/ 374332 w 2480310"/>
                  <a:gd name="connsiteY150" fmla="*/ 364002 h 2483940"/>
                  <a:gd name="connsiteX151" fmla="*/ 378142 w 2480310"/>
                  <a:gd name="connsiteY151" fmla="*/ 349715 h 2483940"/>
                  <a:gd name="connsiteX152" fmla="*/ 355282 w 2480310"/>
                  <a:gd name="connsiteY152" fmla="*/ 377337 h 2483940"/>
                  <a:gd name="connsiteX153" fmla="*/ 352425 w 2480310"/>
                  <a:gd name="connsiteY153" fmla="*/ 388767 h 2483940"/>
                  <a:gd name="connsiteX154" fmla="*/ 345757 w 2480310"/>
                  <a:gd name="connsiteY154" fmla="*/ 404007 h 2483940"/>
                  <a:gd name="connsiteX155" fmla="*/ 334328 w 2480310"/>
                  <a:gd name="connsiteY155" fmla="*/ 419366 h 2483940"/>
                  <a:gd name="connsiteX156" fmla="*/ 324326 w 2480310"/>
                  <a:gd name="connsiteY156" fmla="*/ 431690 h 2483940"/>
                  <a:gd name="connsiteX157" fmla="*/ 378909 w 2480310"/>
                  <a:gd name="connsiteY157" fmla="*/ 371634 h 2483940"/>
                  <a:gd name="connsiteX158" fmla="*/ 379214 w 2480310"/>
                  <a:gd name="connsiteY158" fmla="*/ 369360 h 2483940"/>
                  <a:gd name="connsiteX159" fmla="*/ 392430 w 2480310"/>
                  <a:gd name="connsiteY159" fmla="*/ 353525 h 2483940"/>
                  <a:gd name="connsiteX160" fmla="*/ 423862 w 2480310"/>
                  <a:gd name="connsiteY160" fmla="*/ 316377 h 2483940"/>
                  <a:gd name="connsiteX161" fmla="*/ 681037 w 2480310"/>
                  <a:gd name="connsiteY161" fmla="*/ 132545 h 2483940"/>
                  <a:gd name="connsiteX162" fmla="*/ 669609 w 2480310"/>
                  <a:gd name="connsiteY162" fmla="*/ 142069 h 2483940"/>
                  <a:gd name="connsiteX163" fmla="*/ 673417 w 2480310"/>
                  <a:gd name="connsiteY163" fmla="*/ 141117 h 2483940"/>
                  <a:gd name="connsiteX164" fmla="*/ 666750 w 2480310"/>
                  <a:gd name="connsiteY164" fmla="*/ 144927 h 2483940"/>
                  <a:gd name="connsiteX165" fmla="*/ 669606 w 2480310"/>
                  <a:gd name="connsiteY165" fmla="*/ 142070 h 2483940"/>
                  <a:gd name="connsiteX166" fmla="*/ 666035 w 2480310"/>
                  <a:gd name="connsiteY166" fmla="*/ 142308 h 2483940"/>
                  <a:gd name="connsiteX167" fmla="*/ 681037 w 2480310"/>
                  <a:gd name="connsiteY167" fmla="*/ 132545 h 2483940"/>
                  <a:gd name="connsiteX168" fmla="*/ 1563171 w 2480310"/>
                  <a:gd name="connsiteY168" fmla="*/ 55035 h 2483940"/>
                  <a:gd name="connsiteX169" fmla="*/ 1564957 w 2480310"/>
                  <a:gd name="connsiteY169" fmla="*/ 59202 h 2483940"/>
                  <a:gd name="connsiteX170" fmla="*/ 1557542 w 2480310"/>
                  <a:gd name="connsiteY170" fmla="*/ 57283 h 2483940"/>
                  <a:gd name="connsiteX171" fmla="*/ 1666237 w 2480310"/>
                  <a:gd name="connsiteY171" fmla="*/ 90604 h 2483940"/>
                  <a:gd name="connsiteX172" fmla="*/ 1715320 w 2480310"/>
                  <a:gd name="connsiteY172" fmla="*/ 112183 h 2483940"/>
                  <a:gd name="connsiteX173" fmla="*/ 1714500 w 2480310"/>
                  <a:gd name="connsiteY173" fmla="*/ 111589 h 2483940"/>
                  <a:gd name="connsiteX174" fmla="*/ 1659255 w 2480310"/>
                  <a:gd name="connsiteY174" fmla="*/ 84919 h 2483940"/>
                  <a:gd name="connsiteX175" fmla="*/ 1628775 w 2480310"/>
                  <a:gd name="connsiteY175" fmla="*/ 76347 h 2483940"/>
                  <a:gd name="connsiteX176" fmla="*/ 1590675 w 2480310"/>
                  <a:gd name="connsiteY176" fmla="*/ 63012 h 2483940"/>
                  <a:gd name="connsiteX177" fmla="*/ 1563171 w 2480310"/>
                  <a:gd name="connsiteY177" fmla="*/ 55035 h 2483940"/>
                  <a:gd name="connsiteX178" fmla="*/ 1439551 w 2480310"/>
                  <a:gd name="connsiteY178" fmla="*/ 32509 h 2483940"/>
                  <a:gd name="connsiteX179" fmla="*/ 1530415 w 2480310"/>
                  <a:gd name="connsiteY179" fmla="*/ 48967 h 2483940"/>
                  <a:gd name="connsiteX180" fmla="*/ 1532077 w 2480310"/>
                  <a:gd name="connsiteY180" fmla="*/ 49476 h 2483940"/>
                  <a:gd name="connsiteX181" fmla="*/ 1534596 w 2480310"/>
                  <a:gd name="connsiteY181" fmla="*/ 48367 h 2483940"/>
                  <a:gd name="connsiteX182" fmla="*/ 1521142 w 2480310"/>
                  <a:gd name="connsiteY182" fmla="*/ 42057 h 2483940"/>
                  <a:gd name="connsiteX183" fmla="*/ 1483995 w 2480310"/>
                  <a:gd name="connsiteY183" fmla="*/ 34437 h 2483940"/>
                  <a:gd name="connsiteX184" fmla="*/ 1460182 w 2480310"/>
                  <a:gd name="connsiteY184" fmla="*/ 32532 h 2483940"/>
                  <a:gd name="connsiteX185" fmla="*/ 1440180 w 2480310"/>
                  <a:gd name="connsiteY185" fmla="*/ 32532 h 2483940"/>
                  <a:gd name="connsiteX186" fmla="*/ 1390072 w 2480310"/>
                  <a:gd name="connsiteY186" fmla="*/ 23547 h 2483940"/>
                  <a:gd name="connsiteX187" fmla="*/ 1413055 w 2480310"/>
                  <a:gd name="connsiteY187" fmla="*/ 27710 h 2483940"/>
                  <a:gd name="connsiteX188" fmla="*/ 1413034 w 2480310"/>
                  <a:gd name="connsiteY188" fmla="*/ 27650 h 2483940"/>
                  <a:gd name="connsiteX189" fmla="*/ 1405622 w 2480310"/>
                  <a:gd name="connsiteY189" fmla="*/ 25552 h 2483940"/>
                  <a:gd name="connsiteX190" fmla="*/ 1385887 w 2480310"/>
                  <a:gd name="connsiteY190" fmla="*/ 23007 h 2483940"/>
                  <a:gd name="connsiteX191" fmla="*/ 1385311 w 2480310"/>
                  <a:gd name="connsiteY191" fmla="*/ 23055 h 2483940"/>
                  <a:gd name="connsiteX192" fmla="*/ 1387079 w 2480310"/>
                  <a:gd name="connsiteY192" fmla="*/ 23161 h 2483940"/>
                  <a:gd name="connsiteX193" fmla="*/ 1334810 w 2480310"/>
                  <a:gd name="connsiteY193" fmla="*/ 17530 h 2483940"/>
                  <a:gd name="connsiteX194" fmla="*/ 1323022 w 2480310"/>
                  <a:gd name="connsiteY194" fmla="*/ 18244 h 2483940"/>
                  <a:gd name="connsiteX195" fmla="*/ 1314170 w 2480310"/>
                  <a:gd name="connsiteY195" fmla="*/ 18803 h 2483940"/>
                  <a:gd name="connsiteX196" fmla="*/ 1358223 w 2480310"/>
                  <a:gd name="connsiteY196" fmla="*/ 21436 h 2483940"/>
                  <a:gd name="connsiteX197" fmla="*/ 1360170 w 2480310"/>
                  <a:gd name="connsiteY197" fmla="*/ 21102 h 2483940"/>
                  <a:gd name="connsiteX198" fmla="*/ 1334810 w 2480310"/>
                  <a:gd name="connsiteY198" fmla="*/ 17530 h 2483940"/>
                  <a:gd name="connsiteX199" fmla="*/ 1164063 w 2480310"/>
                  <a:gd name="connsiteY199" fmla="*/ 6261 h 2483940"/>
                  <a:gd name="connsiteX200" fmla="*/ 1160145 w 2480310"/>
                  <a:gd name="connsiteY200" fmla="*/ 12530 h 2483940"/>
                  <a:gd name="connsiteX201" fmla="*/ 1091565 w 2480310"/>
                  <a:gd name="connsiteY201" fmla="*/ 17292 h 2483940"/>
                  <a:gd name="connsiteX202" fmla="*/ 1057275 w 2480310"/>
                  <a:gd name="connsiteY202" fmla="*/ 23007 h 2483940"/>
                  <a:gd name="connsiteX203" fmla="*/ 1022985 w 2480310"/>
                  <a:gd name="connsiteY203" fmla="*/ 30627 h 2483940"/>
                  <a:gd name="connsiteX204" fmla="*/ 988695 w 2480310"/>
                  <a:gd name="connsiteY204" fmla="*/ 38247 h 2483940"/>
                  <a:gd name="connsiteX205" fmla="*/ 954405 w 2480310"/>
                  <a:gd name="connsiteY205" fmla="*/ 46820 h 2483940"/>
                  <a:gd name="connsiteX206" fmla="*/ 937260 w 2480310"/>
                  <a:gd name="connsiteY206" fmla="*/ 50630 h 2483940"/>
                  <a:gd name="connsiteX207" fmla="*/ 920115 w 2480310"/>
                  <a:gd name="connsiteY207" fmla="*/ 55392 h 2483940"/>
                  <a:gd name="connsiteX208" fmla="*/ 884872 w 2480310"/>
                  <a:gd name="connsiteY208" fmla="*/ 63012 h 2483940"/>
                  <a:gd name="connsiteX209" fmla="*/ 883920 w 2480310"/>
                  <a:gd name="connsiteY209" fmla="*/ 55392 h 2483940"/>
                  <a:gd name="connsiteX210" fmla="*/ 827722 w 2480310"/>
                  <a:gd name="connsiteY210" fmla="*/ 78252 h 2483940"/>
                  <a:gd name="connsiteX211" fmla="*/ 763905 w 2480310"/>
                  <a:gd name="connsiteY211" fmla="*/ 107780 h 2483940"/>
                  <a:gd name="connsiteX212" fmla="*/ 763905 w 2480310"/>
                  <a:gd name="connsiteY212" fmla="*/ 103017 h 2483940"/>
                  <a:gd name="connsiteX213" fmla="*/ 716280 w 2480310"/>
                  <a:gd name="connsiteY213" fmla="*/ 121115 h 2483940"/>
                  <a:gd name="connsiteX214" fmla="*/ 677227 w 2480310"/>
                  <a:gd name="connsiteY214" fmla="*/ 145880 h 2483940"/>
                  <a:gd name="connsiteX215" fmla="*/ 651510 w 2480310"/>
                  <a:gd name="connsiteY215" fmla="*/ 161120 h 2483940"/>
                  <a:gd name="connsiteX216" fmla="*/ 624840 w 2480310"/>
                  <a:gd name="connsiteY216" fmla="*/ 178265 h 2483940"/>
                  <a:gd name="connsiteX217" fmla="*/ 571500 w 2480310"/>
                  <a:gd name="connsiteY217" fmla="*/ 212555 h 2483940"/>
                  <a:gd name="connsiteX218" fmla="*/ 530542 w 2480310"/>
                  <a:gd name="connsiteY218" fmla="*/ 239225 h 2483940"/>
                  <a:gd name="connsiteX219" fmla="*/ 551497 w 2480310"/>
                  <a:gd name="connsiteY219" fmla="*/ 223032 h 2483940"/>
                  <a:gd name="connsiteX220" fmla="*/ 575310 w 2480310"/>
                  <a:gd name="connsiteY220" fmla="*/ 206840 h 2483940"/>
                  <a:gd name="connsiteX221" fmla="*/ 611505 w 2480310"/>
                  <a:gd name="connsiteY221" fmla="*/ 180170 h 2483940"/>
                  <a:gd name="connsiteX222" fmla="*/ 579120 w 2480310"/>
                  <a:gd name="connsiteY222" fmla="*/ 201125 h 2483940"/>
                  <a:gd name="connsiteX223" fmla="*/ 541972 w 2480310"/>
                  <a:gd name="connsiteY223" fmla="*/ 224937 h 2483940"/>
                  <a:gd name="connsiteX224" fmla="*/ 507682 w 2480310"/>
                  <a:gd name="connsiteY224" fmla="*/ 249702 h 2483940"/>
                  <a:gd name="connsiteX225" fmla="*/ 483870 w 2480310"/>
                  <a:gd name="connsiteY225" fmla="*/ 271610 h 2483940"/>
                  <a:gd name="connsiteX226" fmla="*/ 487680 w 2480310"/>
                  <a:gd name="connsiteY226" fmla="*/ 269705 h 2483940"/>
                  <a:gd name="connsiteX227" fmla="*/ 401821 w 2480310"/>
                  <a:gd name="connsiteY227" fmla="*/ 348598 h 2483940"/>
                  <a:gd name="connsiteX228" fmla="*/ 394626 w 2480310"/>
                  <a:gd name="connsiteY228" fmla="*/ 357331 h 2483940"/>
                  <a:gd name="connsiteX229" fmla="*/ 465583 w 2480310"/>
                  <a:gd name="connsiteY229" fmla="*/ 292841 h 2483940"/>
                  <a:gd name="connsiteX230" fmla="*/ 1241107 w 2480310"/>
                  <a:gd name="connsiteY230" fmla="*/ 14435 h 2483940"/>
                  <a:gd name="connsiteX231" fmla="*/ 1288033 w 2480310"/>
                  <a:gd name="connsiteY231" fmla="*/ 17240 h 2483940"/>
                  <a:gd name="connsiteX232" fmla="*/ 1280160 w 2480310"/>
                  <a:gd name="connsiteY232" fmla="*/ 16339 h 2483940"/>
                  <a:gd name="connsiteX233" fmla="*/ 1303972 w 2480310"/>
                  <a:gd name="connsiteY233" fmla="*/ 14434 h 2483940"/>
                  <a:gd name="connsiteX234" fmla="*/ 1331595 w 2480310"/>
                  <a:gd name="connsiteY234" fmla="*/ 13482 h 2483940"/>
                  <a:gd name="connsiteX235" fmla="*/ 1362075 w 2480310"/>
                  <a:gd name="connsiteY235" fmla="*/ 9672 h 2483940"/>
                  <a:gd name="connsiteX236" fmla="*/ 1364932 w 2480310"/>
                  <a:gd name="connsiteY236" fmla="*/ 11577 h 2483940"/>
                  <a:gd name="connsiteX237" fmla="*/ 1421130 w 2480310"/>
                  <a:gd name="connsiteY237" fmla="*/ 17292 h 2483940"/>
                  <a:gd name="connsiteX238" fmla="*/ 1404937 w 2480310"/>
                  <a:gd name="connsiteY238" fmla="*/ 17292 h 2483940"/>
                  <a:gd name="connsiteX239" fmla="*/ 1428750 w 2480310"/>
                  <a:gd name="connsiteY239" fmla="*/ 21102 h 2483940"/>
                  <a:gd name="connsiteX240" fmla="*/ 1451610 w 2480310"/>
                  <a:gd name="connsiteY240" fmla="*/ 24912 h 2483940"/>
                  <a:gd name="connsiteX241" fmla="*/ 1496377 w 2480310"/>
                  <a:gd name="connsiteY241" fmla="*/ 30627 h 2483940"/>
                  <a:gd name="connsiteX242" fmla="*/ 1539240 w 2480310"/>
                  <a:gd name="connsiteY242" fmla="*/ 38247 h 2483940"/>
                  <a:gd name="connsiteX243" fmla="*/ 1580197 w 2480310"/>
                  <a:gd name="connsiteY243" fmla="*/ 52534 h 2483940"/>
                  <a:gd name="connsiteX244" fmla="*/ 1573530 w 2480310"/>
                  <a:gd name="connsiteY244" fmla="*/ 53487 h 2483940"/>
                  <a:gd name="connsiteX245" fmla="*/ 1605915 w 2480310"/>
                  <a:gd name="connsiteY245" fmla="*/ 63012 h 2483940"/>
                  <a:gd name="connsiteX246" fmla="*/ 1635442 w 2480310"/>
                  <a:gd name="connsiteY246" fmla="*/ 73489 h 2483940"/>
                  <a:gd name="connsiteX247" fmla="*/ 1665922 w 2480310"/>
                  <a:gd name="connsiteY247" fmla="*/ 83014 h 2483940"/>
                  <a:gd name="connsiteX248" fmla="*/ 1699260 w 2480310"/>
                  <a:gd name="connsiteY248" fmla="*/ 93492 h 2483940"/>
                  <a:gd name="connsiteX249" fmla="*/ 1724025 w 2480310"/>
                  <a:gd name="connsiteY249" fmla="*/ 112542 h 2483940"/>
                  <a:gd name="connsiteX250" fmla="*/ 1765935 w 2480310"/>
                  <a:gd name="connsiteY250" fmla="*/ 127782 h 2483940"/>
                  <a:gd name="connsiteX251" fmla="*/ 1806892 w 2480310"/>
                  <a:gd name="connsiteY251" fmla="*/ 144927 h 2483940"/>
                  <a:gd name="connsiteX252" fmla="*/ 1752719 w 2480310"/>
                  <a:gd name="connsiteY252" fmla="*/ 124567 h 2483940"/>
                  <a:gd name="connsiteX253" fmla="*/ 1734930 w 2480310"/>
                  <a:gd name="connsiteY253" fmla="*/ 120804 h 2483940"/>
                  <a:gd name="connsiteX254" fmla="*/ 1794814 w 2480310"/>
                  <a:gd name="connsiteY254" fmla="*/ 147132 h 2483940"/>
                  <a:gd name="connsiteX255" fmla="*/ 1874332 w 2480310"/>
                  <a:gd name="connsiteY255" fmla="*/ 195711 h 2483940"/>
                  <a:gd name="connsiteX256" fmla="*/ 1874519 w 2480310"/>
                  <a:gd name="connsiteY256" fmla="*/ 195409 h 2483940"/>
                  <a:gd name="connsiteX257" fmla="*/ 1791652 w 2480310"/>
                  <a:gd name="connsiteY257" fmla="*/ 144927 h 2483940"/>
                  <a:gd name="connsiteX258" fmla="*/ 1824037 w 2480310"/>
                  <a:gd name="connsiteY258" fmla="*/ 156357 h 2483940"/>
                  <a:gd name="connsiteX259" fmla="*/ 1847849 w 2480310"/>
                  <a:gd name="connsiteY259" fmla="*/ 167787 h 2483940"/>
                  <a:gd name="connsiteX260" fmla="*/ 1884997 w 2480310"/>
                  <a:gd name="connsiteY260" fmla="*/ 191599 h 2483940"/>
                  <a:gd name="connsiteX261" fmla="*/ 1925002 w 2480310"/>
                  <a:gd name="connsiteY261" fmla="*/ 221127 h 2483940"/>
                  <a:gd name="connsiteX262" fmla="*/ 1951672 w 2480310"/>
                  <a:gd name="connsiteY262" fmla="*/ 241129 h 2483940"/>
                  <a:gd name="connsiteX263" fmla="*/ 1985962 w 2480310"/>
                  <a:gd name="connsiteY263" fmla="*/ 264942 h 2483940"/>
                  <a:gd name="connsiteX264" fmla="*/ 1959214 w 2480310"/>
                  <a:gd name="connsiteY264" fmla="*/ 248632 h 2483940"/>
                  <a:gd name="connsiteX265" fmla="*/ 2018315 w 2480310"/>
                  <a:gd name="connsiteY265" fmla="*/ 295236 h 2483940"/>
                  <a:gd name="connsiteX266" fmla="*/ 2016442 w 2480310"/>
                  <a:gd name="connsiteY266" fmla="*/ 293517 h 2483940"/>
                  <a:gd name="connsiteX267" fmla="*/ 2023998 w 2480310"/>
                  <a:gd name="connsiteY267" fmla="*/ 299717 h 2483940"/>
                  <a:gd name="connsiteX268" fmla="*/ 2036213 w 2480310"/>
                  <a:gd name="connsiteY268" fmla="*/ 309349 h 2483940"/>
                  <a:gd name="connsiteX269" fmla="*/ 2039218 w 2480310"/>
                  <a:gd name="connsiteY269" fmla="*/ 312205 h 2483940"/>
                  <a:gd name="connsiteX270" fmla="*/ 2053589 w 2480310"/>
                  <a:gd name="connsiteY270" fmla="*/ 323997 h 2483940"/>
                  <a:gd name="connsiteX271" fmla="*/ 2060046 w 2480310"/>
                  <a:gd name="connsiteY271" fmla="*/ 332003 h 2483940"/>
                  <a:gd name="connsiteX272" fmla="*/ 2119054 w 2480310"/>
                  <a:gd name="connsiteY272" fmla="*/ 388093 h 2483940"/>
                  <a:gd name="connsiteX273" fmla="*/ 2095500 w 2480310"/>
                  <a:gd name="connsiteY273" fmla="*/ 363050 h 2483940"/>
                  <a:gd name="connsiteX274" fmla="*/ 2170747 w 2480310"/>
                  <a:gd name="connsiteY274" fmla="*/ 436392 h 2483940"/>
                  <a:gd name="connsiteX275" fmla="*/ 2166937 w 2480310"/>
                  <a:gd name="connsiteY275" fmla="*/ 442107 h 2483940"/>
                  <a:gd name="connsiteX276" fmla="*/ 2160015 w 2480310"/>
                  <a:gd name="connsiteY276" fmla="*/ 435999 h 2483940"/>
                  <a:gd name="connsiteX277" fmla="*/ 2196738 w 2480310"/>
                  <a:gd name="connsiteY277" fmla="*/ 479965 h 2483940"/>
                  <a:gd name="connsiteX278" fmla="*/ 2207894 w 2480310"/>
                  <a:gd name="connsiteY278" fmla="*/ 487827 h 2483940"/>
                  <a:gd name="connsiteX279" fmla="*/ 2226038 w 2480310"/>
                  <a:gd name="connsiteY279" fmla="*/ 515042 h 2483940"/>
                  <a:gd name="connsiteX280" fmla="*/ 2226802 w 2480310"/>
                  <a:gd name="connsiteY280" fmla="*/ 515958 h 2483940"/>
                  <a:gd name="connsiteX281" fmla="*/ 2229657 w 2480310"/>
                  <a:gd name="connsiteY281" fmla="*/ 520472 h 2483940"/>
                  <a:gd name="connsiteX282" fmla="*/ 2242184 w 2480310"/>
                  <a:gd name="connsiteY282" fmla="*/ 539262 h 2483940"/>
                  <a:gd name="connsiteX283" fmla="*/ 2236412 w 2480310"/>
                  <a:gd name="connsiteY283" fmla="*/ 531152 h 2483940"/>
                  <a:gd name="connsiteX284" fmla="*/ 2313156 w 2480310"/>
                  <a:gd name="connsiteY284" fmla="*/ 652492 h 2483940"/>
                  <a:gd name="connsiteX285" fmla="*/ 2348783 w 2480310"/>
                  <a:gd name="connsiteY285" fmla="*/ 726448 h 2483940"/>
                  <a:gd name="connsiteX286" fmla="*/ 2348865 w 2480310"/>
                  <a:gd name="connsiteY286" fmla="*/ 724999 h 2483940"/>
                  <a:gd name="connsiteX287" fmla="*/ 2350373 w 2480310"/>
                  <a:gd name="connsiteY287" fmla="*/ 729749 h 2483940"/>
                  <a:gd name="connsiteX288" fmla="*/ 2364496 w 2480310"/>
                  <a:gd name="connsiteY288" fmla="*/ 759067 h 2483940"/>
                  <a:gd name="connsiteX289" fmla="*/ 2365652 w 2480310"/>
                  <a:gd name="connsiteY289" fmla="*/ 762226 h 2483940"/>
                  <a:gd name="connsiteX290" fmla="*/ 2366962 w 2480310"/>
                  <a:gd name="connsiteY290" fmla="*/ 763099 h 2483940"/>
                  <a:gd name="connsiteX291" fmla="*/ 2379255 w 2480310"/>
                  <a:gd name="connsiteY291" fmla="*/ 798654 h 2483940"/>
                  <a:gd name="connsiteX292" fmla="*/ 2380042 w 2480310"/>
                  <a:gd name="connsiteY292" fmla="*/ 801541 h 2483940"/>
                  <a:gd name="connsiteX293" fmla="*/ 2405494 w 2480310"/>
                  <a:gd name="connsiteY293" fmla="*/ 871082 h 2483940"/>
                  <a:gd name="connsiteX294" fmla="*/ 2460307 w 2480310"/>
                  <a:gd name="connsiteY294" fmla="*/ 1233635 h 2483940"/>
                  <a:gd name="connsiteX295" fmla="*/ 2454012 w 2480310"/>
                  <a:gd name="connsiteY295" fmla="*/ 1358291 h 2483940"/>
                  <a:gd name="connsiteX296" fmla="*/ 2442900 w 2480310"/>
                  <a:gd name="connsiteY296" fmla="*/ 1431105 h 2483940"/>
                  <a:gd name="connsiteX297" fmla="*/ 2446019 w 2480310"/>
                  <a:gd name="connsiteY297" fmla="*/ 1418419 h 2483940"/>
                  <a:gd name="connsiteX298" fmla="*/ 2444114 w 2480310"/>
                  <a:gd name="connsiteY298" fmla="*/ 1454614 h 2483940"/>
                  <a:gd name="connsiteX299" fmla="*/ 2446972 w 2480310"/>
                  <a:gd name="connsiteY299" fmla="*/ 1443184 h 2483940"/>
                  <a:gd name="connsiteX300" fmla="*/ 2443162 w 2480310"/>
                  <a:gd name="connsiteY300" fmla="*/ 1483189 h 2483940"/>
                  <a:gd name="connsiteX301" fmla="*/ 2450782 w 2480310"/>
                  <a:gd name="connsiteY301" fmla="*/ 1441279 h 2483940"/>
                  <a:gd name="connsiteX302" fmla="*/ 2454592 w 2480310"/>
                  <a:gd name="connsiteY302" fmla="*/ 1406989 h 2483940"/>
                  <a:gd name="connsiteX303" fmla="*/ 2453639 w 2480310"/>
                  <a:gd name="connsiteY303" fmla="*/ 1366032 h 2483940"/>
                  <a:gd name="connsiteX304" fmla="*/ 2459354 w 2480310"/>
                  <a:gd name="connsiteY304" fmla="*/ 1348887 h 2483940"/>
                  <a:gd name="connsiteX305" fmla="*/ 2466022 w 2480310"/>
                  <a:gd name="connsiteY305" fmla="*/ 1295547 h 2483940"/>
                  <a:gd name="connsiteX306" fmla="*/ 2471737 w 2480310"/>
                  <a:gd name="connsiteY306" fmla="*/ 1331742 h 2483940"/>
                  <a:gd name="connsiteX307" fmla="*/ 2471737 w 2480310"/>
                  <a:gd name="connsiteY307" fmla="*/ 1373652 h 2483940"/>
                  <a:gd name="connsiteX308" fmla="*/ 2466022 w 2480310"/>
                  <a:gd name="connsiteY308" fmla="*/ 1427944 h 2483940"/>
                  <a:gd name="connsiteX309" fmla="*/ 2460307 w 2480310"/>
                  <a:gd name="connsiteY309" fmla="*/ 1462234 h 2483940"/>
                  <a:gd name="connsiteX310" fmla="*/ 2457449 w 2480310"/>
                  <a:gd name="connsiteY310" fmla="*/ 1481284 h 2483940"/>
                  <a:gd name="connsiteX311" fmla="*/ 2452687 w 2480310"/>
                  <a:gd name="connsiteY311" fmla="*/ 1502239 h 2483940"/>
                  <a:gd name="connsiteX312" fmla="*/ 2362199 w 2480310"/>
                  <a:gd name="connsiteY312" fmla="*/ 1769892 h 2483940"/>
                  <a:gd name="connsiteX313" fmla="*/ 2211704 w 2480310"/>
                  <a:gd name="connsiteY313" fmla="*/ 2009922 h 2483940"/>
                  <a:gd name="connsiteX314" fmla="*/ 2010727 w 2480310"/>
                  <a:gd name="connsiteY314" fmla="*/ 2209947 h 2483940"/>
                  <a:gd name="connsiteX315" fmla="*/ 1769744 w 2480310"/>
                  <a:gd name="connsiteY315" fmla="*/ 2360442 h 2483940"/>
                  <a:gd name="connsiteX316" fmla="*/ 1739264 w 2480310"/>
                  <a:gd name="connsiteY316" fmla="*/ 2372824 h 2483940"/>
                  <a:gd name="connsiteX317" fmla="*/ 1703069 w 2480310"/>
                  <a:gd name="connsiteY317" fmla="*/ 2387112 h 2483940"/>
                  <a:gd name="connsiteX318" fmla="*/ 1654492 w 2480310"/>
                  <a:gd name="connsiteY318" fmla="*/ 2405209 h 2483940"/>
                  <a:gd name="connsiteX319" fmla="*/ 1593532 w 2480310"/>
                  <a:gd name="connsiteY319" fmla="*/ 2424259 h 2483940"/>
                  <a:gd name="connsiteX320" fmla="*/ 1558289 w 2480310"/>
                  <a:gd name="connsiteY320" fmla="*/ 2433784 h 2483940"/>
                  <a:gd name="connsiteX321" fmla="*/ 1521142 w 2480310"/>
                  <a:gd name="connsiteY321" fmla="*/ 2443309 h 2483940"/>
                  <a:gd name="connsiteX322" fmla="*/ 1438274 w 2480310"/>
                  <a:gd name="connsiteY322" fmla="*/ 2461407 h 2483940"/>
                  <a:gd name="connsiteX323" fmla="*/ 1393507 w 2480310"/>
                  <a:gd name="connsiteY323" fmla="*/ 2469027 h 2483940"/>
                  <a:gd name="connsiteX324" fmla="*/ 1370647 w 2480310"/>
                  <a:gd name="connsiteY324" fmla="*/ 2472837 h 2483940"/>
                  <a:gd name="connsiteX325" fmla="*/ 1346834 w 2480310"/>
                  <a:gd name="connsiteY325" fmla="*/ 2475694 h 2483940"/>
                  <a:gd name="connsiteX326" fmla="*/ 1310639 w 2480310"/>
                  <a:gd name="connsiteY326" fmla="*/ 2479504 h 2483940"/>
                  <a:gd name="connsiteX327" fmla="*/ 1272539 w 2480310"/>
                  <a:gd name="connsiteY327" fmla="*/ 2482362 h 2483940"/>
                  <a:gd name="connsiteX328" fmla="*/ 1189672 w 2480310"/>
                  <a:gd name="connsiteY328" fmla="*/ 2483314 h 2483940"/>
                  <a:gd name="connsiteX329" fmla="*/ 1223009 w 2480310"/>
                  <a:gd name="connsiteY329" fmla="*/ 2477599 h 2483940"/>
                  <a:gd name="connsiteX330" fmla="*/ 1256347 w 2480310"/>
                  <a:gd name="connsiteY330" fmla="*/ 2470932 h 2483940"/>
                  <a:gd name="connsiteX331" fmla="*/ 1272539 w 2480310"/>
                  <a:gd name="connsiteY331" fmla="*/ 2479504 h 2483940"/>
                  <a:gd name="connsiteX332" fmla="*/ 1309687 w 2480310"/>
                  <a:gd name="connsiteY332" fmla="*/ 2478552 h 2483940"/>
                  <a:gd name="connsiteX333" fmla="*/ 1327784 w 2480310"/>
                  <a:gd name="connsiteY333" fmla="*/ 2475694 h 2483940"/>
                  <a:gd name="connsiteX334" fmla="*/ 1330642 w 2480310"/>
                  <a:gd name="connsiteY334" fmla="*/ 2470932 h 2483940"/>
                  <a:gd name="connsiteX335" fmla="*/ 1376362 w 2480310"/>
                  <a:gd name="connsiteY335" fmla="*/ 2458549 h 2483940"/>
                  <a:gd name="connsiteX336" fmla="*/ 1423987 w 2480310"/>
                  <a:gd name="connsiteY336" fmla="*/ 2455692 h 2483940"/>
                  <a:gd name="connsiteX337" fmla="*/ 1484947 w 2480310"/>
                  <a:gd name="connsiteY337" fmla="*/ 2434737 h 2483940"/>
                  <a:gd name="connsiteX338" fmla="*/ 1338262 w 2480310"/>
                  <a:gd name="connsiteY338" fmla="*/ 2454739 h 2483940"/>
                  <a:gd name="connsiteX339" fmla="*/ 1302067 w 2480310"/>
                  <a:gd name="connsiteY339" fmla="*/ 2456644 h 2483940"/>
                  <a:gd name="connsiteX340" fmla="*/ 1268729 w 2480310"/>
                  <a:gd name="connsiteY340" fmla="*/ 2458549 h 2483940"/>
                  <a:gd name="connsiteX341" fmla="*/ 1240154 w 2480310"/>
                  <a:gd name="connsiteY341" fmla="*/ 2461407 h 2483940"/>
                  <a:gd name="connsiteX342" fmla="*/ 1217294 w 2480310"/>
                  <a:gd name="connsiteY342" fmla="*/ 2466169 h 2483940"/>
                  <a:gd name="connsiteX343" fmla="*/ 1192529 w 2480310"/>
                  <a:gd name="connsiteY343" fmla="*/ 2475694 h 2483940"/>
                  <a:gd name="connsiteX344" fmla="*/ 1147762 w 2480310"/>
                  <a:gd name="connsiteY344" fmla="*/ 2475694 h 2483940"/>
                  <a:gd name="connsiteX345" fmla="*/ 1102994 w 2480310"/>
                  <a:gd name="connsiteY345" fmla="*/ 2470932 h 2483940"/>
                  <a:gd name="connsiteX346" fmla="*/ 1111567 w 2480310"/>
                  <a:gd name="connsiteY346" fmla="*/ 2469027 h 2483940"/>
                  <a:gd name="connsiteX347" fmla="*/ 1156334 w 2480310"/>
                  <a:gd name="connsiteY347" fmla="*/ 2469979 h 2483940"/>
                  <a:gd name="connsiteX348" fmla="*/ 1186814 w 2480310"/>
                  <a:gd name="connsiteY348" fmla="*/ 2467122 h 2483940"/>
                  <a:gd name="connsiteX349" fmla="*/ 1219199 w 2480310"/>
                  <a:gd name="connsiteY349" fmla="*/ 2454739 h 2483940"/>
                  <a:gd name="connsiteX350" fmla="*/ 1160144 w 2480310"/>
                  <a:gd name="connsiteY350" fmla="*/ 2450929 h 2483940"/>
                  <a:gd name="connsiteX351" fmla="*/ 1101089 w 2480310"/>
                  <a:gd name="connsiteY351" fmla="*/ 2444262 h 2483940"/>
                  <a:gd name="connsiteX352" fmla="*/ 1122997 w 2480310"/>
                  <a:gd name="connsiteY352" fmla="*/ 2451882 h 2483940"/>
                  <a:gd name="connsiteX353" fmla="*/ 1102042 w 2480310"/>
                  <a:gd name="connsiteY353" fmla="*/ 2453787 h 2483940"/>
                  <a:gd name="connsiteX354" fmla="*/ 1061084 w 2480310"/>
                  <a:gd name="connsiteY354" fmla="*/ 2452834 h 2483940"/>
                  <a:gd name="connsiteX355" fmla="*/ 1021079 w 2480310"/>
                  <a:gd name="connsiteY355" fmla="*/ 2450929 h 2483940"/>
                  <a:gd name="connsiteX356" fmla="*/ 1043939 w 2480310"/>
                  <a:gd name="connsiteY356" fmla="*/ 2454739 h 2483940"/>
                  <a:gd name="connsiteX357" fmla="*/ 977264 w 2480310"/>
                  <a:gd name="connsiteY357" fmla="*/ 2450929 h 2483940"/>
                  <a:gd name="connsiteX358" fmla="*/ 973454 w 2480310"/>
                  <a:gd name="connsiteY358" fmla="*/ 2448072 h 2483940"/>
                  <a:gd name="connsiteX359" fmla="*/ 939164 w 2480310"/>
                  <a:gd name="connsiteY359" fmla="*/ 2441404 h 2483940"/>
                  <a:gd name="connsiteX360" fmla="*/ 907732 w 2480310"/>
                  <a:gd name="connsiteY360" fmla="*/ 2434737 h 2483940"/>
                  <a:gd name="connsiteX361" fmla="*/ 875347 w 2480310"/>
                  <a:gd name="connsiteY361" fmla="*/ 2427117 h 2483940"/>
                  <a:gd name="connsiteX362" fmla="*/ 839152 w 2480310"/>
                  <a:gd name="connsiteY362" fmla="*/ 2414734 h 2483940"/>
                  <a:gd name="connsiteX363" fmla="*/ 835342 w 2480310"/>
                  <a:gd name="connsiteY363" fmla="*/ 2409972 h 2483940"/>
                  <a:gd name="connsiteX364" fmla="*/ 811529 w 2480310"/>
                  <a:gd name="connsiteY364" fmla="*/ 2402352 h 2483940"/>
                  <a:gd name="connsiteX365" fmla="*/ 785812 w 2480310"/>
                  <a:gd name="connsiteY365" fmla="*/ 2392827 h 2483940"/>
                  <a:gd name="connsiteX366" fmla="*/ 744854 w 2480310"/>
                  <a:gd name="connsiteY366" fmla="*/ 2379492 h 2483940"/>
                  <a:gd name="connsiteX367" fmla="*/ 715327 w 2480310"/>
                  <a:gd name="connsiteY367" fmla="*/ 2361394 h 2483940"/>
                  <a:gd name="connsiteX368" fmla="*/ 701992 w 2480310"/>
                  <a:gd name="connsiteY368" fmla="*/ 2349012 h 2483940"/>
                  <a:gd name="connsiteX369" fmla="*/ 754379 w 2480310"/>
                  <a:gd name="connsiteY369" fmla="*/ 2370919 h 2483940"/>
                  <a:gd name="connsiteX370" fmla="*/ 793432 w 2480310"/>
                  <a:gd name="connsiteY370" fmla="*/ 2381397 h 2483940"/>
                  <a:gd name="connsiteX371" fmla="*/ 765809 w 2480310"/>
                  <a:gd name="connsiteY371" fmla="*/ 2370919 h 2483940"/>
                  <a:gd name="connsiteX372" fmla="*/ 738187 w 2480310"/>
                  <a:gd name="connsiteY372" fmla="*/ 2359489 h 2483940"/>
                  <a:gd name="connsiteX373" fmla="*/ 711517 w 2480310"/>
                  <a:gd name="connsiteY373" fmla="*/ 2347107 h 2483940"/>
                  <a:gd name="connsiteX374" fmla="*/ 684847 w 2480310"/>
                  <a:gd name="connsiteY374" fmla="*/ 2333772 h 2483940"/>
                  <a:gd name="connsiteX375" fmla="*/ 749617 w 2480310"/>
                  <a:gd name="connsiteY375" fmla="*/ 2348059 h 2483940"/>
                  <a:gd name="connsiteX376" fmla="*/ 737760 w 2480310"/>
                  <a:gd name="connsiteY376" fmla="*/ 2341992 h 2483940"/>
                  <a:gd name="connsiteX377" fmla="*/ 659964 w 2480310"/>
                  <a:gd name="connsiteY377" fmla="*/ 2305684 h 2483940"/>
                  <a:gd name="connsiteX378" fmla="*/ 620937 w 2480310"/>
                  <a:gd name="connsiteY378" fmla="*/ 2281975 h 2483940"/>
                  <a:gd name="connsiteX379" fmla="*/ 618530 w 2480310"/>
                  <a:gd name="connsiteY379" fmla="*/ 2282456 h 2483940"/>
                  <a:gd name="connsiteX380" fmla="*/ 622935 w 2480310"/>
                  <a:gd name="connsiteY380" fmla="*/ 2291862 h 2483940"/>
                  <a:gd name="connsiteX381" fmla="*/ 662940 w 2480310"/>
                  <a:gd name="connsiteY381" fmla="*/ 2310912 h 2483940"/>
                  <a:gd name="connsiteX382" fmla="*/ 633412 w 2480310"/>
                  <a:gd name="connsiteY382" fmla="*/ 2299482 h 2483940"/>
                  <a:gd name="connsiteX383" fmla="*/ 596265 w 2480310"/>
                  <a:gd name="connsiteY383" fmla="*/ 2280432 h 2483940"/>
                  <a:gd name="connsiteX384" fmla="*/ 652462 w 2480310"/>
                  <a:gd name="connsiteY384" fmla="*/ 2314722 h 2483940"/>
                  <a:gd name="connsiteX385" fmla="*/ 601980 w 2480310"/>
                  <a:gd name="connsiteY385" fmla="*/ 2295672 h 2483940"/>
                  <a:gd name="connsiteX386" fmla="*/ 658177 w 2480310"/>
                  <a:gd name="connsiteY386" fmla="*/ 2322342 h 2483940"/>
                  <a:gd name="connsiteX387" fmla="*/ 684847 w 2480310"/>
                  <a:gd name="connsiteY387" fmla="*/ 2331867 h 2483940"/>
                  <a:gd name="connsiteX388" fmla="*/ 682325 w 2480310"/>
                  <a:gd name="connsiteY388" fmla="*/ 2333940 h 2483940"/>
                  <a:gd name="connsiteX389" fmla="*/ 683895 w 2480310"/>
                  <a:gd name="connsiteY389" fmla="*/ 2334725 h 2483940"/>
                  <a:gd name="connsiteX390" fmla="*/ 681037 w 2480310"/>
                  <a:gd name="connsiteY390" fmla="*/ 2334725 h 2483940"/>
                  <a:gd name="connsiteX391" fmla="*/ 680555 w 2480310"/>
                  <a:gd name="connsiteY391" fmla="*/ 2333760 h 2483940"/>
                  <a:gd name="connsiteX392" fmla="*/ 670679 w 2480310"/>
                  <a:gd name="connsiteY392" fmla="*/ 2331391 h 2483940"/>
                  <a:gd name="connsiteX393" fmla="*/ 645795 w 2480310"/>
                  <a:gd name="connsiteY393" fmla="*/ 2322342 h 2483940"/>
                  <a:gd name="connsiteX394" fmla="*/ 601980 w 2480310"/>
                  <a:gd name="connsiteY394" fmla="*/ 2297577 h 2483940"/>
                  <a:gd name="connsiteX395" fmla="*/ 568533 w 2480310"/>
                  <a:gd name="connsiteY395" fmla="*/ 2276766 h 2483940"/>
                  <a:gd name="connsiteX396" fmla="*/ 568642 w 2480310"/>
                  <a:gd name="connsiteY396" fmla="*/ 2275670 h 2483940"/>
                  <a:gd name="connsiteX397" fmla="*/ 547687 w 2480310"/>
                  <a:gd name="connsiteY397" fmla="*/ 2262335 h 2483940"/>
                  <a:gd name="connsiteX398" fmla="*/ 527685 w 2480310"/>
                  <a:gd name="connsiteY398" fmla="*/ 2249000 h 2483940"/>
                  <a:gd name="connsiteX399" fmla="*/ 488632 w 2480310"/>
                  <a:gd name="connsiteY399" fmla="*/ 2222330 h 2483940"/>
                  <a:gd name="connsiteX400" fmla="*/ 448627 w 2480310"/>
                  <a:gd name="connsiteY400" fmla="*/ 2190897 h 2483940"/>
                  <a:gd name="connsiteX401" fmla="*/ 403860 w 2480310"/>
                  <a:gd name="connsiteY401" fmla="*/ 2148987 h 2483940"/>
                  <a:gd name="connsiteX402" fmla="*/ 425767 w 2480310"/>
                  <a:gd name="connsiteY402" fmla="*/ 2161370 h 2483940"/>
                  <a:gd name="connsiteX403" fmla="*/ 395287 w 2480310"/>
                  <a:gd name="connsiteY403" fmla="*/ 2129937 h 2483940"/>
                  <a:gd name="connsiteX404" fmla="*/ 364807 w 2480310"/>
                  <a:gd name="connsiteY404" fmla="*/ 2109935 h 2483940"/>
                  <a:gd name="connsiteX405" fmla="*/ 317182 w 2480310"/>
                  <a:gd name="connsiteY405" fmla="*/ 2057547 h 2483940"/>
                  <a:gd name="connsiteX406" fmla="*/ 268605 w 2480310"/>
                  <a:gd name="connsiteY406" fmla="*/ 2002302 h 2483940"/>
                  <a:gd name="connsiteX407" fmla="*/ 246697 w 2480310"/>
                  <a:gd name="connsiteY407" fmla="*/ 1975632 h 2483940"/>
                  <a:gd name="connsiteX408" fmla="*/ 228600 w 2480310"/>
                  <a:gd name="connsiteY408" fmla="*/ 1949915 h 2483940"/>
                  <a:gd name="connsiteX409" fmla="*/ 214312 w 2480310"/>
                  <a:gd name="connsiteY409" fmla="*/ 1928007 h 2483940"/>
                  <a:gd name="connsiteX410" fmla="*/ 205740 w 2480310"/>
                  <a:gd name="connsiteY410" fmla="*/ 1909910 h 2483940"/>
                  <a:gd name="connsiteX411" fmla="*/ 221932 w 2480310"/>
                  <a:gd name="connsiteY411" fmla="*/ 1934675 h 2483940"/>
                  <a:gd name="connsiteX412" fmla="*/ 231457 w 2480310"/>
                  <a:gd name="connsiteY412" fmla="*/ 1945152 h 2483940"/>
                  <a:gd name="connsiteX413" fmla="*/ 252412 w 2480310"/>
                  <a:gd name="connsiteY413" fmla="*/ 1968012 h 2483940"/>
                  <a:gd name="connsiteX414" fmla="*/ 214312 w 2480310"/>
                  <a:gd name="connsiteY414" fmla="*/ 1915625 h 2483940"/>
                  <a:gd name="connsiteX415" fmla="*/ 212349 w 2480310"/>
                  <a:gd name="connsiteY415" fmla="*/ 1912516 h 2483940"/>
                  <a:gd name="connsiteX416" fmla="*/ 226695 w 2480310"/>
                  <a:gd name="connsiteY416" fmla="*/ 1932770 h 2483940"/>
                  <a:gd name="connsiteX417" fmla="*/ 261937 w 2480310"/>
                  <a:gd name="connsiteY417" fmla="*/ 1978490 h 2483940"/>
                  <a:gd name="connsiteX418" fmla="*/ 297180 w 2480310"/>
                  <a:gd name="connsiteY418" fmla="*/ 2022305 h 2483940"/>
                  <a:gd name="connsiteX419" fmla="*/ 328612 w 2480310"/>
                  <a:gd name="connsiteY419" fmla="*/ 2063262 h 2483940"/>
                  <a:gd name="connsiteX420" fmla="*/ 357187 w 2480310"/>
                  <a:gd name="connsiteY420" fmla="*/ 2089932 h 2483940"/>
                  <a:gd name="connsiteX421" fmla="*/ 373380 w 2480310"/>
                  <a:gd name="connsiteY421" fmla="*/ 2106125 h 2483940"/>
                  <a:gd name="connsiteX422" fmla="*/ 390525 w 2480310"/>
                  <a:gd name="connsiteY422" fmla="*/ 2121365 h 2483940"/>
                  <a:gd name="connsiteX423" fmla="*/ 421005 w 2480310"/>
                  <a:gd name="connsiteY423" fmla="*/ 2147082 h 2483940"/>
                  <a:gd name="connsiteX424" fmla="*/ 441007 w 2480310"/>
                  <a:gd name="connsiteY424" fmla="*/ 2158512 h 2483940"/>
                  <a:gd name="connsiteX425" fmla="*/ 382905 w 2480310"/>
                  <a:gd name="connsiteY425" fmla="*/ 2104220 h 2483940"/>
                  <a:gd name="connsiteX426" fmla="*/ 396002 w 2480310"/>
                  <a:gd name="connsiteY426" fmla="*/ 2112555 h 2483940"/>
                  <a:gd name="connsiteX427" fmla="*/ 396289 w 2480310"/>
                  <a:gd name="connsiteY427" fmla="*/ 2111451 h 2483940"/>
                  <a:gd name="connsiteX428" fmla="*/ 379003 w 2480310"/>
                  <a:gd name="connsiteY428" fmla="*/ 2095739 h 2483940"/>
                  <a:gd name="connsiteX429" fmla="*/ 371705 w 2480310"/>
                  <a:gd name="connsiteY429" fmla="*/ 2087710 h 2483940"/>
                  <a:gd name="connsiteX430" fmla="*/ 359360 w 2480310"/>
                  <a:gd name="connsiteY430" fmla="*/ 2078130 h 2483940"/>
                  <a:gd name="connsiteX431" fmla="*/ 264795 w 2480310"/>
                  <a:gd name="connsiteY431" fmla="*/ 1968965 h 2483940"/>
                  <a:gd name="connsiteX432" fmla="*/ 290581 w 2480310"/>
                  <a:gd name="connsiteY432" fmla="*/ 1996144 h 2483940"/>
                  <a:gd name="connsiteX433" fmla="*/ 281218 w 2480310"/>
                  <a:gd name="connsiteY433" fmla="*/ 1983623 h 2483940"/>
                  <a:gd name="connsiteX434" fmla="*/ 281107 w 2480310"/>
                  <a:gd name="connsiteY434" fmla="*/ 1983491 h 2483940"/>
                  <a:gd name="connsiteX435" fmla="*/ 260032 w 2480310"/>
                  <a:gd name="connsiteY435" fmla="*/ 1959440 h 2483940"/>
                  <a:gd name="connsiteX436" fmla="*/ 244197 w 2480310"/>
                  <a:gd name="connsiteY436" fmla="*/ 1937413 h 2483940"/>
                  <a:gd name="connsiteX437" fmla="*/ 242727 w 2480310"/>
                  <a:gd name="connsiteY437" fmla="*/ 1933343 h 2483940"/>
                  <a:gd name="connsiteX438" fmla="*/ 241892 w 2480310"/>
                  <a:gd name="connsiteY438" fmla="*/ 1931033 h 2483940"/>
                  <a:gd name="connsiteX439" fmla="*/ 230127 w 2480310"/>
                  <a:gd name="connsiteY439" fmla="*/ 1915301 h 2483940"/>
                  <a:gd name="connsiteX440" fmla="*/ 218354 w 2480310"/>
                  <a:gd name="connsiteY440" fmla="*/ 1895921 h 2483940"/>
                  <a:gd name="connsiteX441" fmla="*/ 219759 w 2480310"/>
                  <a:gd name="connsiteY441" fmla="*/ 1903525 h 2483940"/>
                  <a:gd name="connsiteX442" fmla="*/ 201246 w 2480310"/>
                  <a:gd name="connsiteY442" fmla="*/ 1889446 h 2483940"/>
                  <a:gd name="connsiteX443" fmla="*/ 196810 w 2480310"/>
                  <a:gd name="connsiteY443" fmla="*/ 1887914 h 2483940"/>
                  <a:gd name="connsiteX444" fmla="*/ 191452 w 2480310"/>
                  <a:gd name="connsiteY444" fmla="*/ 1879430 h 2483940"/>
                  <a:gd name="connsiteX445" fmla="*/ 170497 w 2480310"/>
                  <a:gd name="connsiteY445" fmla="*/ 1842282 h 2483940"/>
                  <a:gd name="connsiteX446" fmla="*/ 156210 w 2480310"/>
                  <a:gd name="connsiteY446" fmla="*/ 1818470 h 2483940"/>
                  <a:gd name="connsiteX447" fmla="*/ 138112 w 2480310"/>
                  <a:gd name="connsiteY447" fmla="*/ 1787037 h 2483940"/>
                  <a:gd name="connsiteX448" fmla="*/ 136207 w 2480310"/>
                  <a:gd name="connsiteY448" fmla="*/ 1767035 h 2483940"/>
                  <a:gd name="connsiteX449" fmla="*/ 121920 w 2480310"/>
                  <a:gd name="connsiteY449" fmla="*/ 1747032 h 2483940"/>
                  <a:gd name="connsiteX450" fmla="*/ 100012 w 2480310"/>
                  <a:gd name="connsiteY450" fmla="*/ 1704170 h 2483940"/>
                  <a:gd name="connsiteX451" fmla="*/ 76200 w 2480310"/>
                  <a:gd name="connsiteY451" fmla="*/ 1649877 h 2483940"/>
                  <a:gd name="connsiteX452" fmla="*/ 55245 w 2480310"/>
                  <a:gd name="connsiteY452" fmla="*/ 1596537 h 2483940"/>
                  <a:gd name="connsiteX453" fmla="*/ 54292 w 2480310"/>
                  <a:gd name="connsiteY453" fmla="*/ 1565105 h 2483940"/>
                  <a:gd name="connsiteX454" fmla="*/ 44767 w 2480310"/>
                  <a:gd name="connsiteY454" fmla="*/ 1551770 h 2483940"/>
                  <a:gd name="connsiteX455" fmla="*/ 34290 w 2480310"/>
                  <a:gd name="connsiteY455" fmla="*/ 1489857 h 2483940"/>
                  <a:gd name="connsiteX456" fmla="*/ 34290 w 2480310"/>
                  <a:gd name="connsiteY456" fmla="*/ 1482237 h 2483940"/>
                  <a:gd name="connsiteX457" fmla="*/ 17145 w 2480310"/>
                  <a:gd name="connsiteY457" fmla="*/ 1431755 h 2483940"/>
                  <a:gd name="connsiteX458" fmla="*/ 11430 w 2480310"/>
                  <a:gd name="connsiteY458" fmla="*/ 1393655 h 2483940"/>
                  <a:gd name="connsiteX459" fmla="*/ 6667 w 2480310"/>
                  <a:gd name="connsiteY459" fmla="*/ 1349840 h 2483940"/>
                  <a:gd name="connsiteX460" fmla="*/ 0 w 2480310"/>
                  <a:gd name="connsiteY460" fmla="*/ 1171722 h 2483940"/>
                  <a:gd name="connsiteX461" fmla="*/ 3810 w 2480310"/>
                  <a:gd name="connsiteY461" fmla="*/ 1218395 h 2483940"/>
                  <a:gd name="connsiteX462" fmla="*/ 6667 w 2480310"/>
                  <a:gd name="connsiteY462" fmla="*/ 1246970 h 2483940"/>
                  <a:gd name="connsiteX463" fmla="*/ 11430 w 2480310"/>
                  <a:gd name="connsiteY463" fmla="*/ 1253637 h 2483940"/>
                  <a:gd name="connsiteX464" fmla="*/ 9525 w 2480310"/>
                  <a:gd name="connsiteY464" fmla="*/ 1224110 h 2483940"/>
                  <a:gd name="connsiteX465" fmla="*/ 10477 w 2480310"/>
                  <a:gd name="connsiteY465" fmla="*/ 1186010 h 2483940"/>
                  <a:gd name="connsiteX466" fmla="*/ 10477 w 2480310"/>
                  <a:gd name="connsiteY466" fmla="*/ 1168865 h 2483940"/>
                  <a:gd name="connsiteX467" fmla="*/ 10477 w 2480310"/>
                  <a:gd name="connsiteY467" fmla="*/ 1155530 h 2483940"/>
                  <a:gd name="connsiteX468" fmla="*/ 6667 w 2480310"/>
                  <a:gd name="connsiteY468" fmla="*/ 1149815 h 2483940"/>
                  <a:gd name="connsiteX469" fmla="*/ 8572 w 2480310"/>
                  <a:gd name="connsiteY469" fmla="*/ 1113620 h 2483940"/>
                  <a:gd name="connsiteX470" fmla="*/ 12382 w 2480310"/>
                  <a:gd name="connsiteY470" fmla="*/ 1075520 h 2483940"/>
                  <a:gd name="connsiteX471" fmla="*/ 16192 w 2480310"/>
                  <a:gd name="connsiteY471" fmla="*/ 1037420 h 2483940"/>
                  <a:gd name="connsiteX472" fmla="*/ 21907 w 2480310"/>
                  <a:gd name="connsiteY472" fmla="*/ 1001225 h 2483940"/>
                  <a:gd name="connsiteX473" fmla="*/ 53340 w 2480310"/>
                  <a:gd name="connsiteY473" fmla="*/ 893592 h 2483940"/>
                  <a:gd name="connsiteX474" fmla="*/ 54292 w 2480310"/>
                  <a:gd name="connsiteY474" fmla="*/ 870732 h 2483940"/>
                  <a:gd name="connsiteX475" fmla="*/ 68580 w 2480310"/>
                  <a:gd name="connsiteY475" fmla="*/ 823107 h 2483940"/>
                  <a:gd name="connsiteX476" fmla="*/ 112395 w 2480310"/>
                  <a:gd name="connsiteY476" fmla="*/ 711665 h 2483940"/>
                  <a:gd name="connsiteX477" fmla="*/ 126682 w 2480310"/>
                  <a:gd name="connsiteY477" fmla="*/ 692615 h 2483940"/>
                  <a:gd name="connsiteX478" fmla="*/ 142875 w 2480310"/>
                  <a:gd name="connsiteY478" fmla="*/ 658325 h 2483940"/>
                  <a:gd name="connsiteX479" fmla="*/ 150495 w 2480310"/>
                  <a:gd name="connsiteY479" fmla="*/ 642132 h 2483940"/>
                  <a:gd name="connsiteX480" fmla="*/ 158115 w 2480310"/>
                  <a:gd name="connsiteY480" fmla="*/ 629750 h 2483940"/>
                  <a:gd name="connsiteX481" fmla="*/ 143827 w 2480310"/>
                  <a:gd name="connsiteY481" fmla="*/ 664992 h 2483940"/>
                  <a:gd name="connsiteX482" fmla="*/ 260032 w 2480310"/>
                  <a:gd name="connsiteY482" fmla="*/ 478302 h 2483940"/>
                  <a:gd name="connsiteX483" fmla="*/ 407670 w 2480310"/>
                  <a:gd name="connsiteY483" fmla="*/ 319235 h 2483940"/>
                  <a:gd name="connsiteX484" fmla="*/ 418147 w 2480310"/>
                  <a:gd name="connsiteY484" fmla="*/ 318282 h 2483940"/>
                  <a:gd name="connsiteX485" fmla="*/ 432435 w 2480310"/>
                  <a:gd name="connsiteY485" fmla="*/ 293517 h 2483940"/>
                  <a:gd name="connsiteX486" fmla="*/ 461962 w 2480310"/>
                  <a:gd name="connsiteY486" fmla="*/ 275420 h 2483940"/>
                  <a:gd name="connsiteX487" fmla="*/ 525780 w 2480310"/>
                  <a:gd name="connsiteY487" fmla="*/ 219222 h 2483940"/>
                  <a:gd name="connsiteX488" fmla="*/ 547687 w 2480310"/>
                  <a:gd name="connsiteY488" fmla="*/ 204935 h 2483940"/>
                  <a:gd name="connsiteX489" fmla="*/ 575310 w 2480310"/>
                  <a:gd name="connsiteY489" fmla="*/ 190647 h 2483940"/>
                  <a:gd name="connsiteX490" fmla="*/ 606742 w 2480310"/>
                  <a:gd name="connsiteY490" fmla="*/ 174455 h 2483940"/>
                  <a:gd name="connsiteX491" fmla="*/ 640080 w 2480310"/>
                  <a:gd name="connsiteY491" fmla="*/ 156357 h 2483940"/>
                  <a:gd name="connsiteX492" fmla="*/ 634365 w 2480310"/>
                  <a:gd name="connsiteY492" fmla="*/ 160167 h 2483940"/>
                  <a:gd name="connsiteX493" fmla="*/ 650557 w 2480310"/>
                  <a:gd name="connsiteY493" fmla="*/ 154452 h 2483940"/>
                  <a:gd name="connsiteX494" fmla="*/ 684847 w 2480310"/>
                  <a:gd name="connsiteY494" fmla="*/ 138260 h 2483940"/>
                  <a:gd name="connsiteX495" fmla="*/ 673417 w 2480310"/>
                  <a:gd name="connsiteY495" fmla="*/ 140165 h 2483940"/>
                  <a:gd name="connsiteX496" fmla="*/ 948690 w 2480310"/>
                  <a:gd name="connsiteY496" fmla="*/ 35390 h 2483940"/>
                  <a:gd name="connsiteX497" fmla="*/ 1093589 w 2480310"/>
                  <a:gd name="connsiteY497" fmla="*/ 11101 h 2483940"/>
                  <a:gd name="connsiteX498" fmla="*/ 1164907 w 2480310"/>
                  <a:gd name="connsiteY498" fmla="*/ 4910 h 2483940"/>
                  <a:gd name="connsiteX499" fmla="*/ 1173947 w 2480310"/>
                  <a:gd name="connsiteY499" fmla="*/ 5582 h 2483940"/>
                  <a:gd name="connsiteX500" fmla="*/ 1164063 w 2480310"/>
                  <a:gd name="connsiteY500" fmla="*/ 6261 h 2483940"/>
                  <a:gd name="connsiteX501" fmla="*/ 1239202 w 2480310"/>
                  <a:gd name="connsiteY501" fmla="*/ 1100 h 2483940"/>
                  <a:gd name="connsiteX502" fmla="*/ 1279207 w 2480310"/>
                  <a:gd name="connsiteY502" fmla="*/ 11577 h 2483940"/>
                  <a:gd name="connsiteX503" fmla="*/ 1185862 w 2480310"/>
                  <a:gd name="connsiteY503" fmla="*/ 13482 h 2483940"/>
                  <a:gd name="connsiteX504" fmla="*/ 1232535 w 2480310"/>
                  <a:gd name="connsiteY504" fmla="*/ 9672 h 2483940"/>
                  <a:gd name="connsiteX505" fmla="*/ 1203007 w 2480310"/>
                  <a:gd name="connsiteY505" fmla="*/ 6815 h 2483940"/>
                  <a:gd name="connsiteX506" fmla="*/ 1182529 w 2480310"/>
                  <a:gd name="connsiteY506" fmla="*/ 6219 h 2483940"/>
                  <a:gd name="connsiteX507" fmla="*/ 1173947 w 2480310"/>
                  <a:gd name="connsiteY507" fmla="*/ 5582 h 2483940"/>
                  <a:gd name="connsiteX508" fmla="*/ 1249680 w 2480310"/>
                  <a:gd name="connsiteY508" fmla="*/ 28 h 2483940"/>
                  <a:gd name="connsiteX509" fmla="*/ 1284922 w 2480310"/>
                  <a:gd name="connsiteY509" fmla="*/ 1100 h 2483940"/>
                  <a:gd name="connsiteX510" fmla="*/ 1240155 w 2480310"/>
                  <a:gd name="connsiteY510" fmla="*/ 1100 h 2483940"/>
                  <a:gd name="connsiteX511" fmla="*/ 1249680 w 2480310"/>
                  <a:gd name="connsiteY511" fmla="*/ 28 h 2483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</a:cxnLst>
                <a:rect l="l" t="t" r="r" b="b"/>
                <a:pathLst>
                  <a:path w="2480310" h="2483940">
                    <a:moveTo>
                      <a:pt x="1083945" y="2463312"/>
                    </a:moveTo>
                    <a:cubicBezTo>
                      <a:pt x="1091565" y="2464264"/>
                      <a:pt x="1105852" y="2465217"/>
                      <a:pt x="1110615" y="2466169"/>
                    </a:cubicBezTo>
                    <a:lnTo>
                      <a:pt x="1108710" y="2466169"/>
                    </a:lnTo>
                    <a:cubicBezTo>
                      <a:pt x="1101090" y="2465217"/>
                      <a:pt x="1093470" y="2464264"/>
                      <a:pt x="1083945" y="2463312"/>
                    </a:cubicBezTo>
                    <a:close/>
                    <a:moveTo>
                      <a:pt x="947931" y="2446896"/>
                    </a:moveTo>
                    <a:cubicBezTo>
                      <a:pt x="949762" y="2446584"/>
                      <a:pt x="960835" y="2448548"/>
                      <a:pt x="968692" y="2449977"/>
                    </a:cubicBezTo>
                    <a:cubicBezTo>
                      <a:pt x="962025" y="2449024"/>
                      <a:pt x="956310" y="2449024"/>
                      <a:pt x="949642" y="2448072"/>
                    </a:cubicBezTo>
                    <a:cubicBezTo>
                      <a:pt x="947737" y="2447358"/>
                      <a:pt x="947321" y="2447000"/>
                      <a:pt x="947931" y="2446896"/>
                    </a:cubicBezTo>
                    <a:close/>
                    <a:moveTo>
                      <a:pt x="1617344" y="2426165"/>
                    </a:moveTo>
                    <a:cubicBezTo>
                      <a:pt x="1597342" y="2429975"/>
                      <a:pt x="1569719" y="2435690"/>
                      <a:pt x="1555432" y="2441405"/>
                    </a:cubicBezTo>
                    <a:cubicBezTo>
                      <a:pt x="1565909" y="2436643"/>
                      <a:pt x="1609724" y="2423307"/>
                      <a:pt x="1617344" y="2426165"/>
                    </a:cubicBezTo>
                    <a:close/>
                    <a:moveTo>
                      <a:pt x="1641487" y="2384177"/>
                    </a:moveTo>
                    <a:lnTo>
                      <a:pt x="1603660" y="2398022"/>
                    </a:lnTo>
                    <a:lnTo>
                      <a:pt x="1514788" y="2420874"/>
                    </a:lnTo>
                    <a:lnTo>
                      <a:pt x="1510962" y="2423292"/>
                    </a:lnTo>
                    <a:cubicBezTo>
                      <a:pt x="1506497" y="2425152"/>
                      <a:pt x="1499711" y="2427355"/>
                      <a:pt x="1489709" y="2429974"/>
                    </a:cubicBezTo>
                    <a:cubicBezTo>
                      <a:pt x="1510664" y="2427117"/>
                      <a:pt x="1532572" y="2419497"/>
                      <a:pt x="1550669" y="2413782"/>
                    </a:cubicBezTo>
                    <a:cubicBezTo>
                      <a:pt x="1567814" y="2407114"/>
                      <a:pt x="1582102" y="2403304"/>
                      <a:pt x="1589722" y="2406162"/>
                    </a:cubicBezTo>
                    <a:cubicBezTo>
                      <a:pt x="1604962" y="2401399"/>
                      <a:pt x="1615439" y="2396637"/>
                      <a:pt x="1625917" y="2392827"/>
                    </a:cubicBezTo>
                    <a:close/>
                    <a:moveTo>
                      <a:pt x="822070" y="2377356"/>
                    </a:moveTo>
                    <a:lnTo>
                      <a:pt x="821412" y="2377706"/>
                    </a:lnTo>
                    <a:cubicBezTo>
                      <a:pt x="821531" y="2379968"/>
                      <a:pt x="824388" y="2383302"/>
                      <a:pt x="828674" y="2389017"/>
                    </a:cubicBezTo>
                    <a:cubicBezTo>
                      <a:pt x="851534" y="2393779"/>
                      <a:pt x="877252" y="2400447"/>
                      <a:pt x="904874" y="2405209"/>
                    </a:cubicBezTo>
                    <a:lnTo>
                      <a:pt x="912021" y="2406539"/>
                    </a:lnTo>
                    <a:close/>
                    <a:moveTo>
                      <a:pt x="559117" y="2270907"/>
                    </a:moveTo>
                    <a:lnTo>
                      <a:pt x="568533" y="2276766"/>
                    </a:lnTo>
                    <a:lnTo>
                      <a:pt x="568523" y="2276860"/>
                    </a:lnTo>
                    <a:cubicBezTo>
                      <a:pt x="566976" y="2276146"/>
                      <a:pt x="563880" y="2274241"/>
                      <a:pt x="559117" y="2270907"/>
                    </a:cubicBezTo>
                    <a:close/>
                    <a:moveTo>
                      <a:pt x="561166" y="2245663"/>
                    </a:moveTo>
                    <a:lnTo>
                      <a:pt x="581025" y="2260430"/>
                    </a:lnTo>
                    <a:lnTo>
                      <a:pt x="606157" y="2272996"/>
                    </a:lnTo>
                    <a:close/>
                    <a:moveTo>
                      <a:pt x="2125027" y="2079454"/>
                    </a:moveTo>
                    <a:cubicBezTo>
                      <a:pt x="2117883" y="2086122"/>
                      <a:pt x="2113418" y="2089634"/>
                      <a:pt x="2110635" y="2091226"/>
                    </a:cubicBezTo>
                    <a:lnTo>
                      <a:pt x="2107125" y="2091433"/>
                    </a:lnTo>
                    <a:lnTo>
                      <a:pt x="2103211" y="2095739"/>
                    </a:lnTo>
                    <a:cubicBezTo>
                      <a:pt x="2048053" y="2150897"/>
                      <a:pt x="1987635" y="2200795"/>
                      <a:pt x="1922773" y="2244615"/>
                    </a:cubicBezTo>
                    <a:lnTo>
                      <a:pt x="1901057" y="2257808"/>
                    </a:lnTo>
                    <a:lnTo>
                      <a:pt x="1882139" y="2278527"/>
                    </a:lnTo>
                    <a:lnTo>
                      <a:pt x="1905952" y="2261382"/>
                    </a:lnTo>
                    <a:cubicBezTo>
                      <a:pt x="1913572" y="2260429"/>
                      <a:pt x="1908809" y="2265192"/>
                      <a:pt x="1898332" y="2272812"/>
                    </a:cubicBezTo>
                    <a:cubicBezTo>
                      <a:pt x="1893569" y="2276622"/>
                      <a:pt x="1886902" y="2281384"/>
                      <a:pt x="1880234" y="2286147"/>
                    </a:cubicBezTo>
                    <a:cubicBezTo>
                      <a:pt x="1873567" y="2290909"/>
                      <a:pt x="1865947" y="2295672"/>
                      <a:pt x="1859279" y="2299482"/>
                    </a:cubicBezTo>
                    <a:cubicBezTo>
                      <a:pt x="1831657" y="2316627"/>
                      <a:pt x="1811654" y="2328057"/>
                      <a:pt x="1859279" y="2306149"/>
                    </a:cubicBezTo>
                    <a:cubicBezTo>
                      <a:pt x="1884044" y="2290909"/>
                      <a:pt x="1899284" y="2280432"/>
                      <a:pt x="1915477" y="2269002"/>
                    </a:cubicBezTo>
                    <a:cubicBezTo>
                      <a:pt x="1932622" y="2257572"/>
                      <a:pt x="1948814" y="2245189"/>
                      <a:pt x="1975484" y="2226139"/>
                    </a:cubicBezTo>
                    <a:lnTo>
                      <a:pt x="1973579" y="2232807"/>
                    </a:lnTo>
                    <a:cubicBezTo>
                      <a:pt x="1982152" y="2227092"/>
                      <a:pt x="1988819" y="2220424"/>
                      <a:pt x="1994534" y="2214709"/>
                    </a:cubicBezTo>
                    <a:cubicBezTo>
                      <a:pt x="2000249" y="2208994"/>
                      <a:pt x="2005964" y="2203279"/>
                      <a:pt x="2010727" y="2197564"/>
                    </a:cubicBezTo>
                    <a:cubicBezTo>
                      <a:pt x="2016442" y="2191849"/>
                      <a:pt x="2021204" y="2187087"/>
                      <a:pt x="2025967" y="2181372"/>
                    </a:cubicBezTo>
                    <a:cubicBezTo>
                      <a:pt x="2030729" y="2175657"/>
                      <a:pt x="2035492" y="2169942"/>
                      <a:pt x="2040254" y="2164227"/>
                    </a:cubicBezTo>
                    <a:cubicBezTo>
                      <a:pt x="2060257" y="2142319"/>
                      <a:pt x="2083117" y="2117554"/>
                      <a:pt x="2125027" y="2079454"/>
                    </a:cubicBezTo>
                    <a:close/>
                    <a:moveTo>
                      <a:pt x="261750" y="1957590"/>
                    </a:moveTo>
                    <a:lnTo>
                      <a:pt x="266700" y="1965155"/>
                    </a:lnTo>
                    <a:lnTo>
                      <a:pt x="267353" y="1965083"/>
                    </a:lnTo>
                    <a:close/>
                    <a:moveTo>
                      <a:pt x="194310" y="1887050"/>
                    </a:moveTo>
                    <a:lnTo>
                      <a:pt x="196810" y="1887914"/>
                    </a:lnTo>
                    <a:lnTo>
                      <a:pt x="212349" y="1912516"/>
                    </a:lnTo>
                    <a:close/>
                    <a:moveTo>
                      <a:pt x="146686" y="1768337"/>
                    </a:moveTo>
                    <a:lnTo>
                      <a:pt x="147637" y="1772750"/>
                    </a:lnTo>
                    <a:cubicBezTo>
                      <a:pt x="147637" y="1777512"/>
                      <a:pt x="145732" y="1780370"/>
                      <a:pt x="156210" y="1803230"/>
                    </a:cubicBezTo>
                    <a:cubicBezTo>
                      <a:pt x="166687" y="1820375"/>
                      <a:pt x="174307" y="1827042"/>
                      <a:pt x="182880" y="1838472"/>
                    </a:cubicBezTo>
                    <a:lnTo>
                      <a:pt x="187237" y="1844702"/>
                    </a:lnTo>
                    <a:lnTo>
                      <a:pt x="169058" y="1814778"/>
                    </a:lnTo>
                    <a:close/>
                    <a:moveTo>
                      <a:pt x="2396212" y="1621548"/>
                    </a:moveTo>
                    <a:lnTo>
                      <a:pt x="2379554" y="1667061"/>
                    </a:lnTo>
                    <a:lnTo>
                      <a:pt x="2379225" y="1670118"/>
                    </a:lnTo>
                    <a:cubicBezTo>
                      <a:pt x="2379821" y="1671785"/>
                      <a:pt x="2382678" y="1667975"/>
                      <a:pt x="2388869" y="1655592"/>
                    </a:cubicBezTo>
                    <a:close/>
                    <a:moveTo>
                      <a:pt x="26670" y="1472712"/>
                    </a:moveTo>
                    <a:cubicBezTo>
                      <a:pt x="28575" y="1476522"/>
                      <a:pt x="30480" y="1483189"/>
                      <a:pt x="33337" y="1491762"/>
                    </a:cubicBezTo>
                    <a:cubicBezTo>
                      <a:pt x="31432" y="1487952"/>
                      <a:pt x="28575" y="1478427"/>
                      <a:pt x="26670" y="1472712"/>
                    </a:cubicBezTo>
                    <a:close/>
                    <a:moveTo>
                      <a:pt x="25360" y="1468188"/>
                    </a:moveTo>
                    <a:cubicBezTo>
                      <a:pt x="25718" y="1468902"/>
                      <a:pt x="26194" y="1470331"/>
                      <a:pt x="26670" y="1471760"/>
                    </a:cubicBezTo>
                    <a:cubicBezTo>
                      <a:pt x="25717" y="1470807"/>
                      <a:pt x="25717" y="1469855"/>
                      <a:pt x="24765" y="1468902"/>
                    </a:cubicBezTo>
                    <a:cubicBezTo>
                      <a:pt x="24765" y="1467474"/>
                      <a:pt x="25003" y="1467474"/>
                      <a:pt x="25360" y="1468188"/>
                    </a:cubicBezTo>
                    <a:close/>
                    <a:moveTo>
                      <a:pt x="31432" y="1442232"/>
                    </a:moveTo>
                    <a:cubicBezTo>
                      <a:pt x="34290" y="1462235"/>
                      <a:pt x="38100" y="1474617"/>
                      <a:pt x="41910" y="1485095"/>
                    </a:cubicBezTo>
                    <a:cubicBezTo>
                      <a:pt x="45720" y="1495572"/>
                      <a:pt x="50482" y="1504145"/>
                      <a:pt x="54292" y="1517480"/>
                    </a:cubicBezTo>
                    <a:lnTo>
                      <a:pt x="52387" y="1515575"/>
                    </a:lnTo>
                    <a:cubicBezTo>
                      <a:pt x="58102" y="1538435"/>
                      <a:pt x="67627" y="1575582"/>
                      <a:pt x="80010" y="1609872"/>
                    </a:cubicBezTo>
                    <a:cubicBezTo>
                      <a:pt x="79057" y="1605110"/>
                      <a:pt x="77152" y="1601300"/>
                      <a:pt x="75247" y="1597490"/>
                    </a:cubicBezTo>
                    <a:cubicBezTo>
                      <a:pt x="76200" y="1609872"/>
                      <a:pt x="100965" y="1677500"/>
                      <a:pt x="85725" y="1648925"/>
                    </a:cubicBezTo>
                    <a:cubicBezTo>
                      <a:pt x="92392" y="1673690"/>
                      <a:pt x="99060" y="1686072"/>
                      <a:pt x="103822" y="1694645"/>
                    </a:cubicBezTo>
                    <a:cubicBezTo>
                      <a:pt x="108585" y="1703217"/>
                      <a:pt x="112395" y="1707980"/>
                      <a:pt x="118110" y="1714647"/>
                    </a:cubicBezTo>
                    <a:cubicBezTo>
                      <a:pt x="116205" y="1711790"/>
                      <a:pt x="115252" y="1708932"/>
                      <a:pt x="114300" y="1706075"/>
                    </a:cubicBezTo>
                    <a:cubicBezTo>
                      <a:pt x="118587" y="1716076"/>
                      <a:pt x="127695" y="1733579"/>
                      <a:pt x="132383" y="1739695"/>
                    </a:cubicBezTo>
                    <a:lnTo>
                      <a:pt x="133078" y="1740088"/>
                    </a:lnTo>
                    <a:lnTo>
                      <a:pt x="117718" y="1708203"/>
                    </a:lnTo>
                    <a:cubicBezTo>
                      <a:pt x="86871" y="1635271"/>
                      <a:pt x="62918" y="1558713"/>
                      <a:pt x="46677" y="1479346"/>
                    </a:cubicBezTo>
                    <a:lnTo>
                      <a:pt x="42483" y="1451864"/>
                    </a:lnTo>
                    <a:lnTo>
                      <a:pt x="40957" y="1447947"/>
                    </a:lnTo>
                    <a:cubicBezTo>
                      <a:pt x="50482" y="1491762"/>
                      <a:pt x="35242" y="1446042"/>
                      <a:pt x="31432" y="1442232"/>
                    </a:cubicBezTo>
                    <a:close/>
                    <a:moveTo>
                      <a:pt x="2480310" y="1233635"/>
                    </a:moveTo>
                    <a:cubicBezTo>
                      <a:pt x="2478404" y="1249827"/>
                      <a:pt x="2480310" y="1302215"/>
                      <a:pt x="2475547" y="1288880"/>
                    </a:cubicBezTo>
                    <a:cubicBezTo>
                      <a:pt x="2470785" y="1264115"/>
                      <a:pt x="2478404" y="1230777"/>
                      <a:pt x="2480310" y="1233635"/>
                    </a:cubicBezTo>
                    <a:close/>
                    <a:moveTo>
                      <a:pt x="40005" y="952647"/>
                    </a:moveTo>
                    <a:cubicBezTo>
                      <a:pt x="37147" y="965982"/>
                      <a:pt x="34290" y="977412"/>
                      <a:pt x="32385" y="989795"/>
                    </a:cubicBezTo>
                    <a:cubicBezTo>
                      <a:pt x="30480" y="1002177"/>
                      <a:pt x="29527" y="1014560"/>
                      <a:pt x="27622" y="1025990"/>
                    </a:cubicBezTo>
                    <a:cubicBezTo>
                      <a:pt x="23812" y="1049802"/>
                      <a:pt x="22860" y="1072662"/>
                      <a:pt x="20955" y="1095522"/>
                    </a:cubicBezTo>
                    <a:lnTo>
                      <a:pt x="20002" y="1112667"/>
                    </a:lnTo>
                    <a:lnTo>
                      <a:pt x="19050" y="1129812"/>
                    </a:lnTo>
                    <a:cubicBezTo>
                      <a:pt x="18097" y="1141242"/>
                      <a:pt x="18097" y="1152672"/>
                      <a:pt x="17145" y="1164102"/>
                    </a:cubicBezTo>
                    <a:cubicBezTo>
                      <a:pt x="16192" y="1187915"/>
                      <a:pt x="17145" y="1211727"/>
                      <a:pt x="15240" y="1236492"/>
                    </a:cubicBezTo>
                    <a:lnTo>
                      <a:pt x="20002" y="1219347"/>
                    </a:lnTo>
                    <a:cubicBezTo>
                      <a:pt x="15240" y="1231730"/>
                      <a:pt x="18097" y="1264115"/>
                      <a:pt x="20002" y="1296500"/>
                    </a:cubicBezTo>
                    <a:cubicBezTo>
                      <a:pt x="21907" y="1312692"/>
                      <a:pt x="23812" y="1328885"/>
                      <a:pt x="24765" y="1342220"/>
                    </a:cubicBezTo>
                    <a:cubicBezTo>
                      <a:pt x="25717" y="1348887"/>
                      <a:pt x="25717" y="1355555"/>
                      <a:pt x="25717" y="1360317"/>
                    </a:cubicBezTo>
                    <a:cubicBezTo>
                      <a:pt x="25717" y="1366032"/>
                      <a:pt x="25717" y="1369842"/>
                      <a:pt x="24765" y="1372700"/>
                    </a:cubicBezTo>
                    <a:cubicBezTo>
                      <a:pt x="25241" y="1362699"/>
                      <a:pt x="28337" y="1372700"/>
                      <a:pt x="31909" y="1384606"/>
                    </a:cubicBezTo>
                    <a:lnTo>
                      <a:pt x="32500" y="1386455"/>
                    </a:lnTo>
                    <a:lnTo>
                      <a:pt x="28202" y="1358291"/>
                    </a:lnTo>
                    <a:cubicBezTo>
                      <a:pt x="24040" y="1317305"/>
                      <a:pt x="21907" y="1275719"/>
                      <a:pt x="21907" y="1233635"/>
                    </a:cubicBezTo>
                    <a:cubicBezTo>
                      <a:pt x="21907" y="1191551"/>
                      <a:pt x="24040" y="1149965"/>
                      <a:pt x="28202" y="1108979"/>
                    </a:cubicBezTo>
                    <a:lnTo>
                      <a:pt x="44706" y="1000837"/>
                    </a:lnTo>
                    <a:lnTo>
                      <a:pt x="43696" y="999439"/>
                    </a:lnTo>
                    <a:cubicBezTo>
                      <a:pt x="41196" y="997653"/>
                      <a:pt x="37624" y="1004083"/>
                      <a:pt x="28575" y="1050755"/>
                    </a:cubicBezTo>
                    <a:cubicBezTo>
                      <a:pt x="35242" y="1020275"/>
                      <a:pt x="37147" y="1004082"/>
                      <a:pt x="37147" y="990747"/>
                    </a:cubicBezTo>
                    <a:cubicBezTo>
                      <a:pt x="38100" y="977412"/>
                      <a:pt x="37147" y="967887"/>
                      <a:pt x="40005" y="952647"/>
                    </a:cubicBezTo>
                    <a:close/>
                    <a:moveTo>
                      <a:pt x="195382" y="603199"/>
                    </a:moveTo>
                    <a:cubicBezTo>
                      <a:pt x="193358" y="604270"/>
                      <a:pt x="189548" y="608795"/>
                      <a:pt x="184785" y="615462"/>
                    </a:cubicBezTo>
                    <a:cubicBezTo>
                      <a:pt x="175260" y="629750"/>
                      <a:pt x="160972" y="651657"/>
                      <a:pt x="150495" y="672612"/>
                    </a:cubicBezTo>
                    <a:cubicBezTo>
                      <a:pt x="139065" y="698330"/>
                      <a:pt x="145732" y="700235"/>
                      <a:pt x="121920" y="739287"/>
                    </a:cubicBezTo>
                    <a:cubicBezTo>
                      <a:pt x="125730" y="726905"/>
                      <a:pt x="139065" y="701187"/>
                      <a:pt x="133350" y="706902"/>
                    </a:cubicBezTo>
                    <a:cubicBezTo>
                      <a:pt x="124777" y="731667"/>
                      <a:pt x="113347" y="755480"/>
                      <a:pt x="103822" y="781197"/>
                    </a:cubicBezTo>
                    <a:cubicBezTo>
                      <a:pt x="99060" y="794532"/>
                      <a:pt x="93345" y="806915"/>
                      <a:pt x="88582" y="819297"/>
                    </a:cubicBezTo>
                    <a:cubicBezTo>
                      <a:pt x="83820" y="831680"/>
                      <a:pt x="80010" y="844062"/>
                      <a:pt x="75247" y="856445"/>
                    </a:cubicBezTo>
                    <a:cubicBezTo>
                      <a:pt x="70485" y="868827"/>
                      <a:pt x="67627" y="881210"/>
                      <a:pt x="63817" y="892640"/>
                    </a:cubicBezTo>
                    <a:cubicBezTo>
                      <a:pt x="60007" y="904070"/>
                      <a:pt x="57150" y="915500"/>
                      <a:pt x="54292" y="926930"/>
                    </a:cubicBezTo>
                    <a:cubicBezTo>
                      <a:pt x="49530" y="948837"/>
                      <a:pt x="45720" y="969792"/>
                      <a:pt x="44767" y="985985"/>
                    </a:cubicBezTo>
                    <a:lnTo>
                      <a:pt x="54292" y="935502"/>
                    </a:lnTo>
                    <a:cubicBezTo>
                      <a:pt x="53816" y="941217"/>
                      <a:pt x="54649" y="943539"/>
                      <a:pt x="55870" y="944908"/>
                    </a:cubicBezTo>
                    <a:lnTo>
                      <a:pt x="57372" y="946330"/>
                    </a:lnTo>
                    <a:lnTo>
                      <a:pt x="76720" y="871082"/>
                    </a:lnTo>
                    <a:cubicBezTo>
                      <a:pt x="100468" y="794729"/>
                      <a:pt x="131520" y="721593"/>
                      <a:pt x="169058" y="652492"/>
                    </a:cubicBezTo>
                    <a:lnTo>
                      <a:pt x="195295" y="609304"/>
                    </a:lnTo>
                    <a:close/>
                    <a:moveTo>
                      <a:pt x="310236" y="447193"/>
                    </a:moveTo>
                    <a:lnTo>
                      <a:pt x="297180" y="457347"/>
                    </a:lnTo>
                    <a:cubicBezTo>
                      <a:pt x="291465" y="463062"/>
                      <a:pt x="283845" y="470682"/>
                      <a:pt x="276225" y="478302"/>
                    </a:cubicBezTo>
                    <a:cubicBezTo>
                      <a:pt x="269557" y="485922"/>
                      <a:pt x="260985" y="494495"/>
                      <a:pt x="253365" y="504020"/>
                    </a:cubicBezTo>
                    <a:cubicBezTo>
                      <a:pt x="245745" y="513545"/>
                      <a:pt x="238125" y="523070"/>
                      <a:pt x="231457" y="531642"/>
                    </a:cubicBezTo>
                    <a:cubicBezTo>
                      <a:pt x="222885" y="547835"/>
                      <a:pt x="215265" y="564980"/>
                      <a:pt x="207645" y="582125"/>
                    </a:cubicBezTo>
                    <a:lnTo>
                      <a:pt x="200977" y="589745"/>
                    </a:lnTo>
                    <a:cubicBezTo>
                      <a:pt x="194786" y="601651"/>
                      <a:pt x="200501" y="596412"/>
                      <a:pt x="204192" y="593555"/>
                    </a:cubicBezTo>
                    <a:lnTo>
                      <a:pt x="204874" y="593537"/>
                    </a:lnTo>
                    <a:lnTo>
                      <a:pt x="230058" y="552083"/>
                    </a:lnTo>
                    <a:lnTo>
                      <a:pt x="227647" y="551644"/>
                    </a:lnTo>
                    <a:cubicBezTo>
                      <a:pt x="224790" y="552597"/>
                      <a:pt x="223837" y="551644"/>
                      <a:pt x="241935" y="527832"/>
                    </a:cubicBezTo>
                    <a:lnTo>
                      <a:pt x="241935" y="536178"/>
                    </a:lnTo>
                    <a:lnTo>
                      <a:pt x="300313" y="458111"/>
                    </a:lnTo>
                    <a:close/>
                    <a:moveTo>
                      <a:pt x="423862" y="316377"/>
                    </a:moveTo>
                    <a:cubicBezTo>
                      <a:pt x="415290" y="323997"/>
                      <a:pt x="407670" y="332570"/>
                      <a:pt x="399097" y="340190"/>
                    </a:cubicBezTo>
                    <a:lnTo>
                      <a:pt x="374332" y="364002"/>
                    </a:lnTo>
                    <a:cubicBezTo>
                      <a:pt x="376237" y="359240"/>
                      <a:pt x="412432" y="322092"/>
                      <a:pt x="378142" y="349715"/>
                    </a:cubicBezTo>
                    <a:cubicBezTo>
                      <a:pt x="363855" y="363050"/>
                      <a:pt x="358140" y="371622"/>
                      <a:pt x="355282" y="377337"/>
                    </a:cubicBezTo>
                    <a:cubicBezTo>
                      <a:pt x="352425" y="382100"/>
                      <a:pt x="352425" y="384957"/>
                      <a:pt x="352425" y="388767"/>
                    </a:cubicBezTo>
                    <a:cubicBezTo>
                      <a:pt x="352425" y="391625"/>
                      <a:pt x="351472" y="396387"/>
                      <a:pt x="345757" y="404007"/>
                    </a:cubicBezTo>
                    <a:cubicBezTo>
                      <a:pt x="342900" y="407817"/>
                      <a:pt x="339328" y="412818"/>
                      <a:pt x="334328" y="419366"/>
                    </a:cubicBezTo>
                    <a:lnTo>
                      <a:pt x="324326" y="431690"/>
                    </a:lnTo>
                    <a:lnTo>
                      <a:pt x="378909" y="371634"/>
                    </a:lnTo>
                    <a:lnTo>
                      <a:pt x="379214" y="369360"/>
                    </a:lnTo>
                    <a:cubicBezTo>
                      <a:pt x="381953" y="365193"/>
                      <a:pt x="386715" y="359716"/>
                      <a:pt x="392430" y="353525"/>
                    </a:cubicBezTo>
                    <a:cubicBezTo>
                      <a:pt x="403860" y="341142"/>
                      <a:pt x="417195" y="326855"/>
                      <a:pt x="423862" y="316377"/>
                    </a:cubicBezTo>
                    <a:close/>
                    <a:moveTo>
                      <a:pt x="681037" y="132545"/>
                    </a:moveTo>
                    <a:lnTo>
                      <a:pt x="669609" y="142069"/>
                    </a:lnTo>
                    <a:lnTo>
                      <a:pt x="673417" y="141117"/>
                    </a:lnTo>
                    <a:cubicBezTo>
                      <a:pt x="671512" y="142069"/>
                      <a:pt x="669607" y="143974"/>
                      <a:pt x="666750" y="144927"/>
                    </a:cubicBezTo>
                    <a:lnTo>
                      <a:pt x="669606" y="142070"/>
                    </a:lnTo>
                    <a:lnTo>
                      <a:pt x="666035" y="142308"/>
                    </a:lnTo>
                    <a:cubicBezTo>
                      <a:pt x="667226" y="141118"/>
                      <a:pt x="671512" y="138260"/>
                      <a:pt x="681037" y="132545"/>
                    </a:cubicBezTo>
                    <a:close/>
                    <a:moveTo>
                      <a:pt x="1563171" y="55035"/>
                    </a:moveTo>
                    <a:cubicBezTo>
                      <a:pt x="1557813" y="53963"/>
                      <a:pt x="1557337" y="54916"/>
                      <a:pt x="1564957" y="59202"/>
                    </a:cubicBezTo>
                    <a:lnTo>
                      <a:pt x="1557542" y="57283"/>
                    </a:lnTo>
                    <a:lnTo>
                      <a:pt x="1666237" y="90604"/>
                    </a:lnTo>
                    <a:lnTo>
                      <a:pt x="1715320" y="112183"/>
                    </a:lnTo>
                    <a:lnTo>
                      <a:pt x="1714500" y="111589"/>
                    </a:lnTo>
                    <a:cubicBezTo>
                      <a:pt x="1703070" y="104922"/>
                      <a:pt x="1683067" y="95397"/>
                      <a:pt x="1659255" y="84919"/>
                    </a:cubicBezTo>
                    <a:cubicBezTo>
                      <a:pt x="1652587" y="83967"/>
                      <a:pt x="1641157" y="80157"/>
                      <a:pt x="1628775" y="76347"/>
                    </a:cubicBezTo>
                    <a:cubicBezTo>
                      <a:pt x="1616392" y="71584"/>
                      <a:pt x="1603057" y="66822"/>
                      <a:pt x="1590675" y="63012"/>
                    </a:cubicBezTo>
                    <a:cubicBezTo>
                      <a:pt x="1578769" y="59202"/>
                      <a:pt x="1568529" y="56106"/>
                      <a:pt x="1563171" y="55035"/>
                    </a:cubicBezTo>
                    <a:close/>
                    <a:moveTo>
                      <a:pt x="1439551" y="32509"/>
                    </a:moveTo>
                    <a:lnTo>
                      <a:pt x="1530415" y="48967"/>
                    </a:lnTo>
                    <a:lnTo>
                      <a:pt x="1532077" y="49476"/>
                    </a:lnTo>
                    <a:lnTo>
                      <a:pt x="1534596" y="48367"/>
                    </a:lnTo>
                    <a:cubicBezTo>
                      <a:pt x="1534001" y="47296"/>
                      <a:pt x="1530667" y="45391"/>
                      <a:pt x="1521142" y="42057"/>
                    </a:cubicBezTo>
                    <a:cubicBezTo>
                      <a:pt x="1504950" y="38247"/>
                      <a:pt x="1493520" y="35389"/>
                      <a:pt x="1483995" y="34437"/>
                    </a:cubicBezTo>
                    <a:cubicBezTo>
                      <a:pt x="1474470" y="32532"/>
                      <a:pt x="1466850" y="32532"/>
                      <a:pt x="1460182" y="32532"/>
                    </a:cubicBezTo>
                    <a:cubicBezTo>
                      <a:pt x="1453515" y="32532"/>
                      <a:pt x="1446847" y="32532"/>
                      <a:pt x="1440180" y="32532"/>
                    </a:cubicBezTo>
                    <a:close/>
                    <a:moveTo>
                      <a:pt x="1390072" y="23547"/>
                    </a:moveTo>
                    <a:lnTo>
                      <a:pt x="1413055" y="27710"/>
                    </a:lnTo>
                    <a:lnTo>
                      <a:pt x="1413034" y="27650"/>
                    </a:lnTo>
                    <a:cubicBezTo>
                      <a:pt x="1411962" y="26996"/>
                      <a:pt x="1409819" y="26311"/>
                      <a:pt x="1405622" y="25552"/>
                    </a:cubicBezTo>
                    <a:close/>
                    <a:moveTo>
                      <a:pt x="1385887" y="23007"/>
                    </a:moveTo>
                    <a:lnTo>
                      <a:pt x="1385311" y="23055"/>
                    </a:lnTo>
                    <a:lnTo>
                      <a:pt x="1387079" y="23161"/>
                    </a:lnTo>
                    <a:close/>
                    <a:moveTo>
                      <a:pt x="1334810" y="17530"/>
                    </a:moveTo>
                    <a:cubicBezTo>
                      <a:pt x="1329452" y="17292"/>
                      <a:pt x="1326356" y="17768"/>
                      <a:pt x="1323022" y="18244"/>
                    </a:cubicBezTo>
                    <a:lnTo>
                      <a:pt x="1314170" y="18803"/>
                    </a:lnTo>
                    <a:lnTo>
                      <a:pt x="1358223" y="21436"/>
                    </a:lnTo>
                    <a:lnTo>
                      <a:pt x="1360170" y="21102"/>
                    </a:lnTo>
                    <a:cubicBezTo>
                      <a:pt x="1347788" y="18721"/>
                      <a:pt x="1340168" y="17768"/>
                      <a:pt x="1334810" y="17530"/>
                    </a:cubicBezTo>
                    <a:close/>
                    <a:moveTo>
                      <a:pt x="1164063" y="6261"/>
                    </a:moveTo>
                    <a:lnTo>
                      <a:pt x="1160145" y="12530"/>
                    </a:lnTo>
                    <a:cubicBezTo>
                      <a:pt x="1137285" y="12530"/>
                      <a:pt x="1114425" y="13482"/>
                      <a:pt x="1091565" y="17292"/>
                    </a:cubicBezTo>
                    <a:cubicBezTo>
                      <a:pt x="1080135" y="19197"/>
                      <a:pt x="1068705" y="21102"/>
                      <a:pt x="1057275" y="23007"/>
                    </a:cubicBezTo>
                    <a:cubicBezTo>
                      <a:pt x="1045845" y="24912"/>
                      <a:pt x="1034415" y="27770"/>
                      <a:pt x="1022985" y="30627"/>
                    </a:cubicBezTo>
                    <a:cubicBezTo>
                      <a:pt x="1011555" y="33485"/>
                      <a:pt x="1000125" y="35390"/>
                      <a:pt x="988695" y="38247"/>
                    </a:cubicBezTo>
                    <a:cubicBezTo>
                      <a:pt x="977265" y="41105"/>
                      <a:pt x="965835" y="43962"/>
                      <a:pt x="954405" y="46820"/>
                    </a:cubicBezTo>
                    <a:lnTo>
                      <a:pt x="937260" y="50630"/>
                    </a:lnTo>
                    <a:lnTo>
                      <a:pt x="920115" y="55392"/>
                    </a:lnTo>
                    <a:cubicBezTo>
                      <a:pt x="908685" y="58250"/>
                      <a:pt x="896302" y="61107"/>
                      <a:pt x="884872" y="63012"/>
                    </a:cubicBezTo>
                    <a:lnTo>
                      <a:pt x="883920" y="55392"/>
                    </a:lnTo>
                    <a:cubicBezTo>
                      <a:pt x="841057" y="67775"/>
                      <a:pt x="835342" y="73490"/>
                      <a:pt x="827722" y="78252"/>
                    </a:cubicBezTo>
                    <a:cubicBezTo>
                      <a:pt x="820102" y="83015"/>
                      <a:pt x="811530" y="89682"/>
                      <a:pt x="763905" y="107780"/>
                    </a:cubicBezTo>
                    <a:cubicBezTo>
                      <a:pt x="782955" y="99207"/>
                      <a:pt x="777240" y="99207"/>
                      <a:pt x="763905" y="103017"/>
                    </a:cubicBezTo>
                    <a:cubicBezTo>
                      <a:pt x="750570" y="107780"/>
                      <a:pt x="729615" y="115400"/>
                      <a:pt x="716280" y="121115"/>
                    </a:cubicBezTo>
                    <a:cubicBezTo>
                      <a:pt x="706755" y="126830"/>
                      <a:pt x="693420" y="136355"/>
                      <a:pt x="677227" y="145880"/>
                    </a:cubicBezTo>
                    <a:cubicBezTo>
                      <a:pt x="668655" y="150642"/>
                      <a:pt x="660082" y="155405"/>
                      <a:pt x="651510" y="161120"/>
                    </a:cubicBezTo>
                    <a:cubicBezTo>
                      <a:pt x="642937" y="166835"/>
                      <a:pt x="634365" y="172550"/>
                      <a:pt x="624840" y="178265"/>
                    </a:cubicBezTo>
                    <a:cubicBezTo>
                      <a:pt x="605790" y="189695"/>
                      <a:pt x="587692" y="202077"/>
                      <a:pt x="571500" y="212555"/>
                    </a:cubicBezTo>
                    <a:cubicBezTo>
                      <a:pt x="555307" y="223032"/>
                      <a:pt x="541020" y="232557"/>
                      <a:pt x="530542" y="239225"/>
                    </a:cubicBezTo>
                    <a:cubicBezTo>
                      <a:pt x="536257" y="234462"/>
                      <a:pt x="543877" y="228747"/>
                      <a:pt x="551497" y="223032"/>
                    </a:cubicBezTo>
                    <a:cubicBezTo>
                      <a:pt x="559117" y="217317"/>
                      <a:pt x="567690" y="212555"/>
                      <a:pt x="575310" y="206840"/>
                    </a:cubicBezTo>
                    <a:cubicBezTo>
                      <a:pt x="590550" y="196362"/>
                      <a:pt x="604837" y="185885"/>
                      <a:pt x="611505" y="180170"/>
                    </a:cubicBezTo>
                    <a:cubicBezTo>
                      <a:pt x="601980" y="185885"/>
                      <a:pt x="591502" y="193505"/>
                      <a:pt x="579120" y="201125"/>
                    </a:cubicBezTo>
                    <a:cubicBezTo>
                      <a:pt x="566737" y="208745"/>
                      <a:pt x="554355" y="216365"/>
                      <a:pt x="541972" y="224937"/>
                    </a:cubicBezTo>
                    <a:cubicBezTo>
                      <a:pt x="529590" y="233510"/>
                      <a:pt x="518160" y="242082"/>
                      <a:pt x="507682" y="249702"/>
                    </a:cubicBezTo>
                    <a:cubicBezTo>
                      <a:pt x="498157" y="257322"/>
                      <a:pt x="489585" y="264942"/>
                      <a:pt x="483870" y="271610"/>
                    </a:cubicBezTo>
                    <a:lnTo>
                      <a:pt x="487680" y="269705"/>
                    </a:lnTo>
                    <a:cubicBezTo>
                      <a:pt x="445532" y="308995"/>
                      <a:pt x="424279" y="324176"/>
                      <a:pt x="401821" y="348598"/>
                    </a:cubicBezTo>
                    <a:lnTo>
                      <a:pt x="394626" y="357331"/>
                    </a:lnTo>
                    <a:lnTo>
                      <a:pt x="465583" y="292841"/>
                    </a:lnTo>
                    <a:cubicBezTo>
                      <a:pt x="676332" y="118915"/>
                      <a:pt x="946518" y="14435"/>
                      <a:pt x="1241107" y="14435"/>
                    </a:cubicBezTo>
                    <a:lnTo>
                      <a:pt x="1288033" y="17240"/>
                    </a:lnTo>
                    <a:lnTo>
                      <a:pt x="1280160" y="16339"/>
                    </a:lnTo>
                    <a:cubicBezTo>
                      <a:pt x="1286827" y="15387"/>
                      <a:pt x="1295400" y="15387"/>
                      <a:pt x="1303972" y="14434"/>
                    </a:cubicBezTo>
                    <a:cubicBezTo>
                      <a:pt x="1313497" y="13482"/>
                      <a:pt x="1323022" y="13482"/>
                      <a:pt x="1331595" y="13482"/>
                    </a:cubicBezTo>
                    <a:cubicBezTo>
                      <a:pt x="1349692" y="13482"/>
                      <a:pt x="1363027" y="12529"/>
                      <a:pt x="1362075" y="9672"/>
                    </a:cubicBezTo>
                    <a:lnTo>
                      <a:pt x="1364932" y="11577"/>
                    </a:lnTo>
                    <a:lnTo>
                      <a:pt x="1421130" y="17292"/>
                    </a:lnTo>
                    <a:cubicBezTo>
                      <a:pt x="1406842" y="16339"/>
                      <a:pt x="1411605" y="17292"/>
                      <a:pt x="1404937" y="17292"/>
                    </a:cubicBezTo>
                    <a:cubicBezTo>
                      <a:pt x="1412557" y="19197"/>
                      <a:pt x="1421130" y="20149"/>
                      <a:pt x="1428750" y="21102"/>
                    </a:cubicBezTo>
                    <a:cubicBezTo>
                      <a:pt x="1436370" y="23007"/>
                      <a:pt x="1443990" y="23959"/>
                      <a:pt x="1451610" y="24912"/>
                    </a:cubicBezTo>
                    <a:cubicBezTo>
                      <a:pt x="1466850" y="27769"/>
                      <a:pt x="1482090" y="28722"/>
                      <a:pt x="1496377" y="30627"/>
                    </a:cubicBezTo>
                    <a:cubicBezTo>
                      <a:pt x="1510665" y="32532"/>
                      <a:pt x="1524952" y="35389"/>
                      <a:pt x="1539240" y="38247"/>
                    </a:cubicBezTo>
                    <a:cubicBezTo>
                      <a:pt x="1553527" y="41104"/>
                      <a:pt x="1566862" y="46819"/>
                      <a:pt x="1580197" y="52534"/>
                    </a:cubicBezTo>
                    <a:lnTo>
                      <a:pt x="1573530" y="53487"/>
                    </a:lnTo>
                    <a:cubicBezTo>
                      <a:pt x="1584960" y="56344"/>
                      <a:pt x="1595437" y="60154"/>
                      <a:pt x="1605915" y="63012"/>
                    </a:cubicBezTo>
                    <a:cubicBezTo>
                      <a:pt x="1615440" y="66822"/>
                      <a:pt x="1625917" y="69679"/>
                      <a:pt x="1635442" y="73489"/>
                    </a:cubicBezTo>
                    <a:cubicBezTo>
                      <a:pt x="1644967" y="76347"/>
                      <a:pt x="1655445" y="80157"/>
                      <a:pt x="1665922" y="83014"/>
                    </a:cubicBezTo>
                    <a:cubicBezTo>
                      <a:pt x="1676400" y="85872"/>
                      <a:pt x="1687830" y="89682"/>
                      <a:pt x="1699260" y="93492"/>
                    </a:cubicBezTo>
                    <a:cubicBezTo>
                      <a:pt x="1707832" y="100159"/>
                      <a:pt x="1716405" y="105874"/>
                      <a:pt x="1724025" y="112542"/>
                    </a:cubicBezTo>
                    <a:lnTo>
                      <a:pt x="1765935" y="127782"/>
                    </a:lnTo>
                    <a:cubicBezTo>
                      <a:pt x="1780222" y="132544"/>
                      <a:pt x="1793557" y="139212"/>
                      <a:pt x="1806892" y="144927"/>
                    </a:cubicBezTo>
                    <a:cubicBezTo>
                      <a:pt x="1788795" y="136355"/>
                      <a:pt x="1768554" y="128973"/>
                      <a:pt x="1752719" y="124567"/>
                    </a:cubicBezTo>
                    <a:lnTo>
                      <a:pt x="1734930" y="120804"/>
                    </a:lnTo>
                    <a:lnTo>
                      <a:pt x="1794814" y="147132"/>
                    </a:lnTo>
                    <a:lnTo>
                      <a:pt x="1874332" y="195711"/>
                    </a:lnTo>
                    <a:lnTo>
                      <a:pt x="1874519" y="195409"/>
                    </a:lnTo>
                    <a:cubicBezTo>
                      <a:pt x="1846897" y="178264"/>
                      <a:pt x="1820227" y="160167"/>
                      <a:pt x="1791652" y="144927"/>
                    </a:cubicBezTo>
                    <a:cubicBezTo>
                      <a:pt x="1803082" y="148737"/>
                      <a:pt x="1812607" y="152547"/>
                      <a:pt x="1824037" y="156357"/>
                    </a:cubicBezTo>
                    <a:cubicBezTo>
                      <a:pt x="1833562" y="160167"/>
                      <a:pt x="1841182" y="163977"/>
                      <a:pt x="1847849" y="167787"/>
                    </a:cubicBezTo>
                    <a:cubicBezTo>
                      <a:pt x="1861184" y="175407"/>
                      <a:pt x="1873567" y="183027"/>
                      <a:pt x="1884997" y="191599"/>
                    </a:cubicBezTo>
                    <a:cubicBezTo>
                      <a:pt x="1896427" y="200172"/>
                      <a:pt x="1908809" y="209697"/>
                      <a:pt x="1925002" y="221127"/>
                    </a:cubicBezTo>
                    <a:cubicBezTo>
                      <a:pt x="1932622" y="227794"/>
                      <a:pt x="1941194" y="234462"/>
                      <a:pt x="1951672" y="241129"/>
                    </a:cubicBezTo>
                    <a:cubicBezTo>
                      <a:pt x="1961197" y="247797"/>
                      <a:pt x="1973579" y="255417"/>
                      <a:pt x="1985962" y="264942"/>
                    </a:cubicBezTo>
                    <a:lnTo>
                      <a:pt x="1959214" y="248632"/>
                    </a:lnTo>
                    <a:lnTo>
                      <a:pt x="2018315" y="295236"/>
                    </a:lnTo>
                    <a:lnTo>
                      <a:pt x="2016442" y="293517"/>
                    </a:lnTo>
                    <a:lnTo>
                      <a:pt x="2023998" y="299717"/>
                    </a:lnTo>
                    <a:lnTo>
                      <a:pt x="2036213" y="309349"/>
                    </a:lnTo>
                    <a:lnTo>
                      <a:pt x="2039218" y="312205"/>
                    </a:lnTo>
                    <a:lnTo>
                      <a:pt x="2053589" y="323997"/>
                    </a:lnTo>
                    <a:lnTo>
                      <a:pt x="2060046" y="332003"/>
                    </a:lnTo>
                    <a:lnTo>
                      <a:pt x="2119054" y="388093"/>
                    </a:lnTo>
                    <a:lnTo>
                      <a:pt x="2095500" y="363050"/>
                    </a:lnTo>
                    <a:cubicBezTo>
                      <a:pt x="2121217" y="385910"/>
                      <a:pt x="2146935" y="410675"/>
                      <a:pt x="2170747" y="436392"/>
                    </a:cubicBezTo>
                    <a:cubicBezTo>
                      <a:pt x="2177415" y="447822"/>
                      <a:pt x="2174557" y="448775"/>
                      <a:pt x="2166937" y="442107"/>
                    </a:cubicBezTo>
                    <a:lnTo>
                      <a:pt x="2160015" y="435999"/>
                    </a:lnTo>
                    <a:lnTo>
                      <a:pt x="2196738" y="479965"/>
                    </a:lnTo>
                    <a:lnTo>
                      <a:pt x="2207894" y="487827"/>
                    </a:lnTo>
                    <a:lnTo>
                      <a:pt x="2226038" y="515042"/>
                    </a:lnTo>
                    <a:lnTo>
                      <a:pt x="2226802" y="515958"/>
                    </a:lnTo>
                    <a:lnTo>
                      <a:pt x="2229657" y="520472"/>
                    </a:lnTo>
                    <a:lnTo>
                      <a:pt x="2242184" y="539262"/>
                    </a:lnTo>
                    <a:lnTo>
                      <a:pt x="2236412" y="531152"/>
                    </a:lnTo>
                    <a:lnTo>
                      <a:pt x="2313156" y="652492"/>
                    </a:lnTo>
                    <a:lnTo>
                      <a:pt x="2348783" y="726448"/>
                    </a:lnTo>
                    <a:lnTo>
                      <a:pt x="2348865" y="724999"/>
                    </a:lnTo>
                    <a:lnTo>
                      <a:pt x="2350373" y="729749"/>
                    </a:lnTo>
                    <a:lnTo>
                      <a:pt x="2364496" y="759067"/>
                    </a:lnTo>
                    <a:lnTo>
                      <a:pt x="2365652" y="762226"/>
                    </a:lnTo>
                    <a:lnTo>
                      <a:pt x="2366962" y="763099"/>
                    </a:lnTo>
                    <a:cubicBezTo>
                      <a:pt x="2371963" y="776434"/>
                      <a:pt x="2376011" y="788221"/>
                      <a:pt x="2379255" y="798654"/>
                    </a:cubicBezTo>
                    <a:lnTo>
                      <a:pt x="2380042" y="801541"/>
                    </a:lnTo>
                    <a:lnTo>
                      <a:pt x="2405494" y="871082"/>
                    </a:lnTo>
                    <a:cubicBezTo>
                      <a:pt x="2441117" y="985613"/>
                      <a:pt x="2460307" y="1107383"/>
                      <a:pt x="2460307" y="1233635"/>
                    </a:cubicBezTo>
                    <a:cubicBezTo>
                      <a:pt x="2460307" y="1275719"/>
                      <a:pt x="2458175" y="1317305"/>
                      <a:pt x="2454012" y="1358291"/>
                    </a:cubicBezTo>
                    <a:lnTo>
                      <a:pt x="2442900" y="1431105"/>
                    </a:lnTo>
                    <a:lnTo>
                      <a:pt x="2446019" y="1418419"/>
                    </a:lnTo>
                    <a:cubicBezTo>
                      <a:pt x="2443162" y="1437469"/>
                      <a:pt x="2442209" y="1447947"/>
                      <a:pt x="2444114" y="1454614"/>
                    </a:cubicBezTo>
                    <a:lnTo>
                      <a:pt x="2446972" y="1443184"/>
                    </a:lnTo>
                    <a:cubicBezTo>
                      <a:pt x="2450782" y="1427944"/>
                      <a:pt x="2437447" y="1487952"/>
                      <a:pt x="2443162" y="1483189"/>
                    </a:cubicBezTo>
                    <a:cubicBezTo>
                      <a:pt x="2446019" y="1467949"/>
                      <a:pt x="2448877" y="1453662"/>
                      <a:pt x="2450782" y="1441279"/>
                    </a:cubicBezTo>
                    <a:cubicBezTo>
                      <a:pt x="2452687" y="1428897"/>
                      <a:pt x="2454592" y="1417467"/>
                      <a:pt x="2454592" y="1406989"/>
                    </a:cubicBezTo>
                    <a:cubicBezTo>
                      <a:pt x="2455544" y="1386987"/>
                      <a:pt x="2455544" y="1372699"/>
                      <a:pt x="2453639" y="1366032"/>
                    </a:cubicBezTo>
                    <a:cubicBezTo>
                      <a:pt x="2454592" y="1378414"/>
                      <a:pt x="2457449" y="1366984"/>
                      <a:pt x="2459354" y="1348887"/>
                    </a:cubicBezTo>
                    <a:cubicBezTo>
                      <a:pt x="2461259" y="1331742"/>
                      <a:pt x="2464117" y="1307929"/>
                      <a:pt x="2466022" y="1295547"/>
                    </a:cubicBezTo>
                    <a:cubicBezTo>
                      <a:pt x="2468879" y="1307929"/>
                      <a:pt x="2470784" y="1319359"/>
                      <a:pt x="2471737" y="1331742"/>
                    </a:cubicBezTo>
                    <a:cubicBezTo>
                      <a:pt x="2471737" y="1344124"/>
                      <a:pt x="2472689" y="1358412"/>
                      <a:pt x="2471737" y="1373652"/>
                    </a:cubicBezTo>
                    <a:cubicBezTo>
                      <a:pt x="2469832" y="1388892"/>
                      <a:pt x="2468879" y="1406989"/>
                      <a:pt x="2466022" y="1427944"/>
                    </a:cubicBezTo>
                    <a:cubicBezTo>
                      <a:pt x="2464117" y="1438422"/>
                      <a:pt x="2462212" y="1449852"/>
                      <a:pt x="2460307" y="1462234"/>
                    </a:cubicBezTo>
                    <a:cubicBezTo>
                      <a:pt x="2459354" y="1467949"/>
                      <a:pt x="2458402" y="1474617"/>
                      <a:pt x="2457449" y="1481284"/>
                    </a:cubicBezTo>
                    <a:cubicBezTo>
                      <a:pt x="2455544" y="1487952"/>
                      <a:pt x="2454592" y="1494619"/>
                      <a:pt x="2452687" y="1502239"/>
                    </a:cubicBezTo>
                    <a:cubicBezTo>
                      <a:pt x="2432684" y="1594632"/>
                      <a:pt x="2402204" y="1684167"/>
                      <a:pt x="2362199" y="1769892"/>
                    </a:cubicBezTo>
                    <a:cubicBezTo>
                      <a:pt x="2321242" y="1855617"/>
                      <a:pt x="2270759" y="1935627"/>
                      <a:pt x="2211704" y="2009922"/>
                    </a:cubicBezTo>
                    <a:cubicBezTo>
                      <a:pt x="2152649" y="2084217"/>
                      <a:pt x="2085022" y="2150892"/>
                      <a:pt x="2010727" y="2209947"/>
                    </a:cubicBezTo>
                    <a:cubicBezTo>
                      <a:pt x="1936432" y="2269002"/>
                      <a:pt x="1855469" y="2320437"/>
                      <a:pt x="1769744" y="2360442"/>
                    </a:cubicBezTo>
                    <a:cubicBezTo>
                      <a:pt x="1769744" y="2360442"/>
                      <a:pt x="1759267" y="2365204"/>
                      <a:pt x="1739264" y="2372824"/>
                    </a:cubicBezTo>
                    <a:cubicBezTo>
                      <a:pt x="1729739" y="2377587"/>
                      <a:pt x="1717357" y="2382349"/>
                      <a:pt x="1703069" y="2387112"/>
                    </a:cubicBezTo>
                    <a:cubicBezTo>
                      <a:pt x="1688782" y="2392827"/>
                      <a:pt x="1673542" y="2399494"/>
                      <a:pt x="1654492" y="2405209"/>
                    </a:cubicBezTo>
                    <a:cubicBezTo>
                      <a:pt x="1636394" y="2410924"/>
                      <a:pt x="1616392" y="2418544"/>
                      <a:pt x="1593532" y="2424259"/>
                    </a:cubicBezTo>
                    <a:cubicBezTo>
                      <a:pt x="1582102" y="2427117"/>
                      <a:pt x="1570672" y="2429974"/>
                      <a:pt x="1558289" y="2433784"/>
                    </a:cubicBezTo>
                    <a:cubicBezTo>
                      <a:pt x="1546859" y="2437594"/>
                      <a:pt x="1534477" y="2440452"/>
                      <a:pt x="1521142" y="2443309"/>
                    </a:cubicBezTo>
                    <a:cubicBezTo>
                      <a:pt x="1495424" y="2450929"/>
                      <a:pt x="1467802" y="2455692"/>
                      <a:pt x="1438274" y="2461407"/>
                    </a:cubicBezTo>
                    <a:cubicBezTo>
                      <a:pt x="1423987" y="2464264"/>
                      <a:pt x="1408747" y="2466169"/>
                      <a:pt x="1393507" y="2469027"/>
                    </a:cubicBezTo>
                    <a:cubicBezTo>
                      <a:pt x="1385887" y="2469979"/>
                      <a:pt x="1378267" y="2471884"/>
                      <a:pt x="1370647" y="2472837"/>
                    </a:cubicBezTo>
                    <a:cubicBezTo>
                      <a:pt x="1363027" y="2473789"/>
                      <a:pt x="1354454" y="2474742"/>
                      <a:pt x="1346834" y="2475694"/>
                    </a:cubicBezTo>
                    <a:cubicBezTo>
                      <a:pt x="1334452" y="2476647"/>
                      <a:pt x="1323022" y="2478552"/>
                      <a:pt x="1310639" y="2479504"/>
                    </a:cubicBezTo>
                    <a:cubicBezTo>
                      <a:pt x="1298257" y="2481409"/>
                      <a:pt x="1285874" y="2481409"/>
                      <a:pt x="1272539" y="2482362"/>
                    </a:cubicBezTo>
                    <a:cubicBezTo>
                      <a:pt x="1245869" y="2484267"/>
                      <a:pt x="1218247" y="2484267"/>
                      <a:pt x="1189672" y="2483314"/>
                    </a:cubicBezTo>
                    <a:lnTo>
                      <a:pt x="1223009" y="2477599"/>
                    </a:lnTo>
                    <a:cubicBezTo>
                      <a:pt x="1234439" y="2475694"/>
                      <a:pt x="1244917" y="2473789"/>
                      <a:pt x="1256347" y="2470932"/>
                    </a:cubicBezTo>
                    <a:cubicBezTo>
                      <a:pt x="1348739" y="2469027"/>
                      <a:pt x="1209674" y="2478552"/>
                      <a:pt x="1272539" y="2479504"/>
                    </a:cubicBezTo>
                    <a:cubicBezTo>
                      <a:pt x="1288732" y="2479504"/>
                      <a:pt x="1301114" y="2479504"/>
                      <a:pt x="1309687" y="2478552"/>
                    </a:cubicBezTo>
                    <a:cubicBezTo>
                      <a:pt x="1319212" y="2477599"/>
                      <a:pt x="1323974" y="2476647"/>
                      <a:pt x="1327784" y="2475694"/>
                    </a:cubicBezTo>
                    <a:cubicBezTo>
                      <a:pt x="1334452" y="2473789"/>
                      <a:pt x="1332547" y="2472837"/>
                      <a:pt x="1330642" y="2470932"/>
                    </a:cubicBezTo>
                    <a:cubicBezTo>
                      <a:pt x="1325879" y="2468074"/>
                      <a:pt x="1320164" y="2465217"/>
                      <a:pt x="1376362" y="2458549"/>
                    </a:cubicBezTo>
                    <a:cubicBezTo>
                      <a:pt x="1379219" y="2462359"/>
                      <a:pt x="1397317" y="2459502"/>
                      <a:pt x="1423987" y="2455692"/>
                    </a:cubicBezTo>
                    <a:cubicBezTo>
                      <a:pt x="1444942" y="2449977"/>
                      <a:pt x="1491614" y="2438547"/>
                      <a:pt x="1484947" y="2434737"/>
                    </a:cubicBezTo>
                    <a:cubicBezTo>
                      <a:pt x="1443037" y="2446167"/>
                      <a:pt x="1387792" y="2452834"/>
                      <a:pt x="1338262" y="2454739"/>
                    </a:cubicBezTo>
                    <a:cubicBezTo>
                      <a:pt x="1325879" y="2454739"/>
                      <a:pt x="1313497" y="2456644"/>
                      <a:pt x="1302067" y="2456644"/>
                    </a:cubicBezTo>
                    <a:cubicBezTo>
                      <a:pt x="1290637" y="2457597"/>
                      <a:pt x="1279207" y="2457597"/>
                      <a:pt x="1268729" y="2458549"/>
                    </a:cubicBezTo>
                    <a:cubicBezTo>
                      <a:pt x="1258252" y="2458549"/>
                      <a:pt x="1248727" y="2460454"/>
                      <a:pt x="1240154" y="2461407"/>
                    </a:cubicBezTo>
                    <a:cubicBezTo>
                      <a:pt x="1231582" y="2462359"/>
                      <a:pt x="1223962" y="2464264"/>
                      <a:pt x="1217294" y="2466169"/>
                    </a:cubicBezTo>
                    <a:cubicBezTo>
                      <a:pt x="1233487" y="2469979"/>
                      <a:pt x="1219199" y="2473789"/>
                      <a:pt x="1192529" y="2475694"/>
                    </a:cubicBezTo>
                    <a:cubicBezTo>
                      <a:pt x="1179194" y="2476647"/>
                      <a:pt x="1163954" y="2476647"/>
                      <a:pt x="1147762" y="2475694"/>
                    </a:cubicBezTo>
                    <a:cubicBezTo>
                      <a:pt x="1131569" y="2474742"/>
                      <a:pt x="1115377" y="2473789"/>
                      <a:pt x="1102994" y="2470932"/>
                    </a:cubicBezTo>
                    <a:lnTo>
                      <a:pt x="1111567" y="2469027"/>
                    </a:lnTo>
                    <a:cubicBezTo>
                      <a:pt x="1129664" y="2469979"/>
                      <a:pt x="1143952" y="2469979"/>
                      <a:pt x="1156334" y="2469979"/>
                    </a:cubicBezTo>
                    <a:cubicBezTo>
                      <a:pt x="1168717" y="2469979"/>
                      <a:pt x="1178242" y="2469027"/>
                      <a:pt x="1186814" y="2467122"/>
                    </a:cubicBezTo>
                    <a:cubicBezTo>
                      <a:pt x="1203007" y="2463312"/>
                      <a:pt x="1212532" y="2458549"/>
                      <a:pt x="1219199" y="2454739"/>
                    </a:cubicBezTo>
                    <a:cubicBezTo>
                      <a:pt x="1199197" y="2453787"/>
                      <a:pt x="1180147" y="2452834"/>
                      <a:pt x="1160144" y="2450929"/>
                    </a:cubicBezTo>
                    <a:cubicBezTo>
                      <a:pt x="1140142" y="2449024"/>
                      <a:pt x="1120139" y="2447119"/>
                      <a:pt x="1101089" y="2444262"/>
                    </a:cubicBezTo>
                    <a:cubicBezTo>
                      <a:pt x="1118234" y="2448072"/>
                      <a:pt x="1123949" y="2449977"/>
                      <a:pt x="1122997" y="2451882"/>
                    </a:cubicBezTo>
                    <a:cubicBezTo>
                      <a:pt x="1122044" y="2452834"/>
                      <a:pt x="1113472" y="2453787"/>
                      <a:pt x="1102042" y="2453787"/>
                    </a:cubicBezTo>
                    <a:cubicBezTo>
                      <a:pt x="1090612" y="2453787"/>
                      <a:pt x="1076324" y="2452834"/>
                      <a:pt x="1061084" y="2452834"/>
                    </a:cubicBezTo>
                    <a:cubicBezTo>
                      <a:pt x="1046797" y="2451882"/>
                      <a:pt x="1031557" y="2450929"/>
                      <a:pt x="1021079" y="2450929"/>
                    </a:cubicBezTo>
                    <a:lnTo>
                      <a:pt x="1043939" y="2454739"/>
                    </a:lnTo>
                    <a:cubicBezTo>
                      <a:pt x="1013459" y="2450929"/>
                      <a:pt x="995362" y="2451882"/>
                      <a:pt x="977264" y="2450929"/>
                    </a:cubicBezTo>
                    <a:cubicBezTo>
                      <a:pt x="978217" y="2450929"/>
                      <a:pt x="977264" y="2449977"/>
                      <a:pt x="973454" y="2448072"/>
                    </a:cubicBezTo>
                    <a:cubicBezTo>
                      <a:pt x="961072" y="2445214"/>
                      <a:pt x="949642" y="2443309"/>
                      <a:pt x="939164" y="2441404"/>
                    </a:cubicBezTo>
                    <a:cubicBezTo>
                      <a:pt x="927734" y="2439499"/>
                      <a:pt x="918209" y="2436642"/>
                      <a:pt x="907732" y="2434737"/>
                    </a:cubicBezTo>
                    <a:cubicBezTo>
                      <a:pt x="897254" y="2431879"/>
                      <a:pt x="886777" y="2429974"/>
                      <a:pt x="875347" y="2427117"/>
                    </a:cubicBezTo>
                    <a:cubicBezTo>
                      <a:pt x="863917" y="2424259"/>
                      <a:pt x="852487" y="2419497"/>
                      <a:pt x="839152" y="2414734"/>
                    </a:cubicBezTo>
                    <a:lnTo>
                      <a:pt x="835342" y="2409972"/>
                    </a:lnTo>
                    <a:cubicBezTo>
                      <a:pt x="828674" y="2408067"/>
                      <a:pt x="820102" y="2405209"/>
                      <a:pt x="811529" y="2402352"/>
                    </a:cubicBezTo>
                    <a:cubicBezTo>
                      <a:pt x="802957" y="2399494"/>
                      <a:pt x="794384" y="2395684"/>
                      <a:pt x="785812" y="2392827"/>
                    </a:cubicBezTo>
                    <a:cubicBezTo>
                      <a:pt x="768667" y="2386159"/>
                      <a:pt x="753427" y="2381397"/>
                      <a:pt x="744854" y="2379492"/>
                    </a:cubicBezTo>
                    <a:cubicBezTo>
                      <a:pt x="751522" y="2379492"/>
                      <a:pt x="732472" y="2369967"/>
                      <a:pt x="715327" y="2361394"/>
                    </a:cubicBezTo>
                    <a:cubicBezTo>
                      <a:pt x="698182" y="2352822"/>
                      <a:pt x="684847" y="2343297"/>
                      <a:pt x="701992" y="2349012"/>
                    </a:cubicBezTo>
                    <a:cubicBezTo>
                      <a:pt x="712469" y="2352822"/>
                      <a:pt x="734377" y="2362347"/>
                      <a:pt x="754379" y="2370919"/>
                    </a:cubicBezTo>
                    <a:cubicBezTo>
                      <a:pt x="774382" y="2378539"/>
                      <a:pt x="791527" y="2383302"/>
                      <a:pt x="793432" y="2381397"/>
                    </a:cubicBezTo>
                    <a:lnTo>
                      <a:pt x="765809" y="2370919"/>
                    </a:lnTo>
                    <a:cubicBezTo>
                      <a:pt x="756284" y="2368062"/>
                      <a:pt x="747712" y="2363299"/>
                      <a:pt x="738187" y="2359489"/>
                    </a:cubicBezTo>
                    <a:lnTo>
                      <a:pt x="711517" y="2347107"/>
                    </a:lnTo>
                    <a:cubicBezTo>
                      <a:pt x="701992" y="2342344"/>
                      <a:pt x="693419" y="2338534"/>
                      <a:pt x="684847" y="2333772"/>
                    </a:cubicBezTo>
                    <a:cubicBezTo>
                      <a:pt x="700087" y="2335677"/>
                      <a:pt x="705802" y="2330914"/>
                      <a:pt x="749617" y="2348059"/>
                    </a:cubicBezTo>
                    <a:lnTo>
                      <a:pt x="737760" y="2341992"/>
                    </a:lnTo>
                    <a:lnTo>
                      <a:pt x="659964" y="2305684"/>
                    </a:lnTo>
                    <a:lnTo>
                      <a:pt x="620937" y="2281975"/>
                    </a:lnTo>
                    <a:lnTo>
                      <a:pt x="618530" y="2282456"/>
                    </a:lnTo>
                    <a:cubicBezTo>
                      <a:pt x="615077" y="2282575"/>
                      <a:pt x="611505" y="2283290"/>
                      <a:pt x="622935" y="2291862"/>
                    </a:cubicBezTo>
                    <a:cubicBezTo>
                      <a:pt x="636270" y="2297577"/>
                      <a:pt x="649605" y="2305197"/>
                      <a:pt x="662940" y="2310912"/>
                    </a:cubicBezTo>
                    <a:cubicBezTo>
                      <a:pt x="656272" y="2311865"/>
                      <a:pt x="645795" y="2306150"/>
                      <a:pt x="633412" y="2299482"/>
                    </a:cubicBezTo>
                    <a:cubicBezTo>
                      <a:pt x="621030" y="2292815"/>
                      <a:pt x="607695" y="2285195"/>
                      <a:pt x="596265" y="2280432"/>
                    </a:cubicBezTo>
                    <a:cubicBezTo>
                      <a:pt x="605790" y="2291862"/>
                      <a:pt x="625792" y="2301387"/>
                      <a:pt x="652462" y="2314722"/>
                    </a:cubicBezTo>
                    <a:cubicBezTo>
                      <a:pt x="652462" y="2324247"/>
                      <a:pt x="592455" y="2280432"/>
                      <a:pt x="601980" y="2295672"/>
                    </a:cubicBezTo>
                    <a:cubicBezTo>
                      <a:pt x="625792" y="2309960"/>
                      <a:pt x="641985" y="2319485"/>
                      <a:pt x="658177" y="2322342"/>
                    </a:cubicBezTo>
                    <a:cubicBezTo>
                      <a:pt x="670560" y="2328057"/>
                      <a:pt x="678180" y="2330915"/>
                      <a:pt x="684847" y="2331867"/>
                    </a:cubicBezTo>
                    <a:lnTo>
                      <a:pt x="682325" y="2333940"/>
                    </a:lnTo>
                    <a:lnTo>
                      <a:pt x="683895" y="2334725"/>
                    </a:lnTo>
                    <a:cubicBezTo>
                      <a:pt x="682942" y="2334725"/>
                      <a:pt x="681990" y="2334725"/>
                      <a:pt x="681037" y="2334725"/>
                    </a:cubicBezTo>
                    <a:lnTo>
                      <a:pt x="680555" y="2333760"/>
                    </a:lnTo>
                    <a:lnTo>
                      <a:pt x="670679" y="2331391"/>
                    </a:lnTo>
                    <a:cubicBezTo>
                      <a:pt x="661512" y="2328533"/>
                      <a:pt x="650558" y="2324247"/>
                      <a:pt x="645795" y="2322342"/>
                    </a:cubicBezTo>
                    <a:lnTo>
                      <a:pt x="601980" y="2297577"/>
                    </a:lnTo>
                    <a:lnTo>
                      <a:pt x="568533" y="2276766"/>
                    </a:lnTo>
                    <a:lnTo>
                      <a:pt x="568642" y="2275670"/>
                    </a:lnTo>
                    <a:cubicBezTo>
                      <a:pt x="561975" y="2270907"/>
                      <a:pt x="554355" y="2267097"/>
                      <a:pt x="547687" y="2262335"/>
                    </a:cubicBezTo>
                    <a:cubicBezTo>
                      <a:pt x="541020" y="2257572"/>
                      <a:pt x="534352" y="2253762"/>
                      <a:pt x="527685" y="2249000"/>
                    </a:cubicBezTo>
                    <a:cubicBezTo>
                      <a:pt x="514350" y="2240427"/>
                      <a:pt x="501015" y="2232807"/>
                      <a:pt x="488632" y="2222330"/>
                    </a:cubicBezTo>
                    <a:cubicBezTo>
                      <a:pt x="476250" y="2212805"/>
                      <a:pt x="462915" y="2202327"/>
                      <a:pt x="448627" y="2190897"/>
                    </a:cubicBezTo>
                    <a:cubicBezTo>
                      <a:pt x="435292" y="2178515"/>
                      <a:pt x="420052" y="2165180"/>
                      <a:pt x="403860" y="2148987"/>
                    </a:cubicBezTo>
                    <a:cubicBezTo>
                      <a:pt x="419100" y="2160417"/>
                      <a:pt x="426720" y="2164227"/>
                      <a:pt x="425767" y="2161370"/>
                    </a:cubicBezTo>
                    <a:cubicBezTo>
                      <a:pt x="424815" y="2157560"/>
                      <a:pt x="414337" y="2148035"/>
                      <a:pt x="395287" y="2129937"/>
                    </a:cubicBezTo>
                    <a:lnTo>
                      <a:pt x="364807" y="2109935"/>
                    </a:lnTo>
                    <a:cubicBezTo>
                      <a:pt x="350520" y="2092790"/>
                      <a:pt x="333375" y="2075645"/>
                      <a:pt x="317182" y="2057547"/>
                    </a:cubicBezTo>
                    <a:cubicBezTo>
                      <a:pt x="300990" y="2039450"/>
                      <a:pt x="283845" y="2021352"/>
                      <a:pt x="268605" y="2002302"/>
                    </a:cubicBezTo>
                    <a:cubicBezTo>
                      <a:pt x="260985" y="1992777"/>
                      <a:pt x="253365" y="1984205"/>
                      <a:pt x="246697" y="1975632"/>
                    </a:cubicBezTo>
                    <a:cubicBezTo>
                      <a:pt x="240030" y="1966107"/>
                      <a:pt x="234315" y="1957535"/>
                      <a:pt x="228600" y="1949915"/>
                    </a:cubicBezTo>
                    <a:cubicBezTo>
                      <a:pt x="222885" y="1942295"/>
                      <a:pt x="218122" y="1934675"/>
                      <a:pt x="214312" y="1928007"/>
                    </a:cubicBezTo>
                    <a:cubicBezTo>
                      <a:pt x="210502" y="1921340"/>
                      <a:pt x="207645" y="1915625"/>
                      <a:pt x="205740" y="1909910"/>
                    </a:cubicBezTo>
                    <a:cubicBezTo>
                      <a:pt x="212407" y="1922292"/>
                      <a:pt x="218122" y="1929912"/>
                      <a:pt x="221932" y="1934675"/>
                    </a:cubicBezTo>
                    <a:cubicBezTo>
                      <a:pt x="225742" y="1939437"/>
                      <a:pt x="228600" y="1942295"/>
                      <a:pt x="231457" y="1945152"/>
                    </a:cubicBezTo>
                    <a:cubicBezTo>
                      <a:pt x="237172" y="1949915"/>
                      <a:pt x="240982" y="1952772"/>
                      <a:pt x="252412" y="1968012"/>
                    </a:cubicBezTo>
                    <a:cubicBezTo>
                      <a:pt x="236220" y="1946105"/>
                      <a:pt x="222885" y="1929912"/>
                      <a:pt x="214312" y="1915625"/>
                    </a:cubicBezTo>
                    <a:lnTo>
                      <a:pt x="212349" y="1912516"/>
                    </a:lnTo>
                    <a:lnTo>
                      <a:pt x="226695" y="1932770"/>
                    </a:lnTo>
                    <a:cubicBezTo>
                      <a:pt x="238125" y="1948010"/>
                      <a:pt x="249555" y="1964202"/>
                      <a:pt x="261937" y="1978490"/>
                    </a:cubicBezTo>
                    <a:cubicBezTo>
                      <a:pt x="274320" y="1993730"/>
                      <a:pt x="285750" y="2008017"/>
                      <a:pt x="297180" y="2022305"/>
                    </a:cubicBezTo>
                    <a:cubicBezTo>
                      <a:pt x="308610" y="2036592"/>
                      <a:pt x="319087" y="2049927"/>
                      <a:pt x="328612" y="2063262"/>
                    </a:cubicBezTo>
                    <a:cubicBezTo>
                      <a:pt x="336232" y="2069930"/>
                      <a:pt x="346710" y="2079455"/>
                      <a:pt x="357187" y="2089932"/>
                    </a:cubicBezTo>
                    <a:cubicBezTo>
                      <a:pt x="362902" y="2095647"/>
                      <a:pt x="367665" y="2100410"/>
                      <a:pt x="373380" y="2106125"/>
                    </a:cubicBezTo>
                    <a:cubicBezTo>
                      <a:pt x="379095" y="2110887"/>
                      <a:pt x="384810" y="2116602"/>
                      <a:pt x="390525" y="2121365"/>
                    </a:cubicBezTo>
                    <a:cubicBezTo>
                      <a:pt x="401955" y="2130890"/>
                      <a:pt x="411480" y="2140415"/>
                      <a:pt x="421005" y="2147082"/>
                    </a:cubicBezTo>
                    <a:cubicBezTo>
                      <a:pt x="429577" y="2153750"/>
                      <a:pt x="437197" y="2157560"/>
                      <a:pt x="441007" y="2158512"/>
                    </a:cubicBezTo>
                    <a:cubicBezTo>
                      <a:pt x="405765" y="2133747"/>
                      <a:pt x="422910" y="2134700"/>
                      <a:pt x="382905" y="2104220"/>
                    </a:cubicBezTo>
                    <a:cubicBezTo>
                      <a:pt x="388620" y="2108983"/>
                      <a:pt x="393859" y="2112316"/>
                      <a:pt x="396002" y="2112555"/>
                    </a:cubicBezTo>
                    <a:lnTo>
                      <a:pt x="396289" y="2111451"/>
                    </a:lnTo>
                    <a:lnTo>
                      <a:pt x="379003" y="2095739"/>
                    </a:lnTo>
                    <a:lnTo>
                      <a:pt x="371705" y="2087710"/>
                    </a:lnTo>
                    <a:lnTo>
                      <a:pt x="359360" y="2078130"/>
                    </a:lnTo>
                    <a:cubicBezTo>
                      <a:pt x="327838" y="2050047"/>
                      <a:pt x="295513" y="2011113"/>
                      <a:pt x="264795" y="1968965"/>
                    </a:cubicBezTo>
                    <a:lnTo>
                      <a:pt x="290581" y="1996144"/>
                    </a:lnTo>
                    <a:lnTo>
                      <a:pt x="281218" y="1983623"/>
                    </a:lnTo>
                    <a:lnTo>
                      <a:pt x="281107" y="1983491"/>
                    </a:lnTo>
                    <a:cubicBezTo>
                      <a:pt x="274082" y="1975632"/>
                      <a:pt x="266700" y="1967536"/>
                      <a:pt x="260032" y="1959440"/>
                    </a:cubicBezTo>
                    <a:cubicBezTo>
                      <a:pt x="253841" y="1951344"/>
                      <a:pt x="248126" y="1943724"/>
                      <a:pt x="244197" y="1937413"/>
                    </a:cubicBezTo>
                    <a:lnTo>
                      <a:pt x="242727" y="1933343"/>
                    </a:lnTo>
                    <a:lnTo>
                      <a:pt x="241892" y="1931033"/>
                    </a:lnTo>
                    <a:lnTo>
                      <a:pt x="230127" y="1915301"/>
                    </a:lnTo>
                    <a:lnTo>
                      <a:pt x="218354" y="1895921"/>
                    </a:lnTo>
                    <a:lnTo>
                      <a:pt x="219759" y="1903525"/>
                    </a:lnTo>
                    <a:cubicBezTo>
                      <a:pt x="216962" y="1903614"/>
                      <a:pt x="207853" y="1894357"/>
                      <a:pt x="201246" y="1889446"/>
                    </a:cubicBezTo>
                    <a:lnTo>
                      <a:pt x="196810" y="1887914"/>
                    </a:lnTo>
                    <a:lnTo>
                      <a:pt x="191452" y="1879430"/>
                    </a:lnTo>
                    <a:cubicBezTo>
                      <a:pt x="184785" y="1868000"/>
                      <a:pt x="179070" y="1856570"/>
                      <a:pt x="170497" y="1842282"/>
                    </a:cubicBezTo>
                    <a:cubicBezTo>
                      <a:pt x="166687" y="1835615"/>
                      <a:pt x="161925" y="1827042"/>
                      <a:pt x="156210" y="1818470"/>
                    </a:cubicBezTo>
                    <a:cubicBezTo>
                      <a:pt x="150495" y="1808945"/>
                      <a:pt x="144780" y="1798467"/>
                      <a:pt x="138112" y="1787037"/>
                    </a:cubicBezTo>
                    <a:cubicBezTo>
                      <a:pt x="149542" y="1807040"/>
                      <a:pt x="143827" y="1786085"/>
                      <a:pt x="136207" y="1767035"/>
                    </a:cubicBezTo>
                    <a:cubicBezTo>
                      <a:pt x="133350" y="1766082"/>
                      <a:pt x="128587" y="1758462"/>
                      <a:pt x="121920" y="1747032"/>
                    </a:cubicBezTo>
                    <a:cubicBezTo>
                      <a:pt x="116205" y="1735602"/>
                      <a:pt x="107632" y="1721315"/>
                      <a:pt x="100012" y="1704170"/>
                    </a:cubicBezTo>
                    <a:cubicBezTo>
                      <a:pt x="92392" y="1687025"/>
                      <a:pt x="83820" y="1668927"/>
                      <a:pt x="76200" y="1649877"/>
                    </a:cubicBezTo>
                    <a:cubicBezTo>
                      <a:pt x="68580" y="1630827"/>
                      <a:pt x="60960" y="1612730"/>
                      <a:pt x="55245" y="1596537"/>
                    </a:cubicBezTo>
                    <a:cubicBezTo>
                      <a:pt x="53340" y="1581297"/>
                      <a:pt x="63817" y="1599395"/>
                      <a:pt x="54292" y="1565105"/>
                    </a:cubicBezTo>
                    <a:cubicBezTo>
                      <a:pt x="40957" y="1522242"/>
                      <a:pt x="50482" y="1561295"/>
                      <a:pt x="44767" y="1551770"/>
                    </a:cubicBezTo>
                    <a:cubicBezTo>
                      <a:pt x="40957" y="1533672"/>
                      <a:pt x="39052" y="1507955"/>
                      <a:pt x="34290" y="1489857"/>
                    </a:cubicBezTo>
                    <a:cubicBezTo>
                      <a:pt x="35242" y="1493667"/>
                      <a:pt x="36195" y="1493667"/>
                      <a:pt x="34290" y="1482237"/>
                    </a:cubicBezTo>
                    <a:cubicBezTo>
                      <a:pt x="27622" y="1472712"/>
                      <a:pt x="21907" y="1454615"/>
                      <a:pt x="17145" y="1431755"/>
                    </a:cubicBezTo>
                    <a:cubicBezTo>
                      <a:pt x="14287" y="1420325"/>
                      <a:pt x="13335" y="1406990"/>
                      <a:pt x="11430" y="1393655"/>
                    </a:cubicBezTo>
                    <a:cubicBezTo>
                      <a:pt x="9525" y="1379367"/>
                      <a:pt x="7620" y="1365080"/>
                      <a:pt x="6667" y="1349840"/>
                    </a:cubicBezTo>
                    <a:cubicBezTo>
                      <a:pt x="1905" y="1288880"/>
                      <a:pt x="3810" y="1221252"/>
                      <a:pt x="0" y="1171722"/>
                    </a:cubicBezTo>
                    <a:cubicBezTo>
                      <a:pt x="1905" y="1172675"/>
                      <a:pt x="2857" y="1196487"/>
                      <a:pt x="3810" y="1218395"/>
                    </a:cubicBezTo>
                    <a:cubicBezTo>
                      <a:pt x="4762" y="1229825"/>
                      <a:pt x="5715" y="1240302"/>
                      <a:pt x="6667" y="1246970"/>
                    </a:cubicBezTo>
                    <a:cubicBezTo>
                      <a:pt x="8572" y="1253637"/>
                      <a:pt x="9525" y="1256495"/>
                      <a:pt x="11430" y="1253637"/>
                    </a:cubicBezTo>
                    <a:cubicBezTo>
                      <a:pt x="10477" y="1246970"/>
                      <a:pt x="9525" y="1236492"/>
                      <a:pt x="9525" y="1224110"/>
                    </a:cubicBezTo>
                    <a:cubicBezTo>
                      <a:pt x="9525" y="1211727"/>
                      <a:pt x="10477" y="1198392"/>
                      <a:pt x="10477" y="1186010"/>
                    </a:cubicBezTo>
                    <a:cubicBezTo>
                      <a:pt x="10477" y="1180295"/>
                      <a:pt x="10477" y="1173627"/>
                      <a:pt x="10477" y="1168865"/>
                    </a:cubicBezTo>
                    <a:cubicBezTo>
                      <a:pt x="10477" y="1163150"/>
                      <a:pt x="10477" y="1159340"/>
                      <a:pt x="10477" y="1155530"/>
                    </a:cubicBezTo>
                    <a:cubicBezTo>
                      <a:pt x="10477" y="1148862"/>
                      <a:pt x="9525" y="1146005"/>
                      <a:pt x="6667" y="1149815"/>
                    </a:cubicBezTo>
                    <a:cubicBezTo>
                      <a:pt x="7620" y="1138385"/>
                      <a:pt x="7620" y="1126002"/>
                      <a:pt x="8572" y="1113620"/>
                    </a:cubicBezTo>
                    <a:cubicBezTo>
                      <a:pt x="9525" y="1100285"/>
                      <a:pt x="11430" y="1087902"/>
                      <a:pt x="12382" y="1075520"/>
                    </a:cubicBezTo>
                    <a:cubicBezTo>
                      <a:pt x="13335" y="1062185"/>
                      <a:pt x="14287" y="1049802"/>
                      <a:pt x="16192" y="1037420"/>
                    </a:cubicBezTo>
                    <a:cubicBezTo>
                      <a:pt x="18097" y="1025037"/>
                      <a:pt x="20002" y="1012655"/>
                      <a:pt x="21907" y="1001225"/>
                    </a:cubicBezTo>
                    <a:cubicBezTo>
                      <a:pt x="30480" y="953600"/>
                      <a:pt x="41910" y="913595"/>
                      <a:pt x="53340" y="893592"/>
                    </a:cubicBezTo>
                    <a:cubicBezTo>
                      <a:pt x="50482" y="891687"/>
                      <a:pt x="51435" y="883115"/>
                      <a:pt x="54292" y="870732"/>
                    </a:cubicBezTo>
                    <a:cubicBezTo>
                      <a:pt x="57150" y="858350"/>
                      <a:pt x="62865" y="841205"/>
                      <a:pt x="68580" y="823107"/>
                    </a:cubicBezTo>
                    <a:cubicBezTo>
                      <a:pt x="80962" y="786912"/>
                      <a:pt x="100012" y="743097"/>
                      <a:pt x="112395" y="711665"/>
                    </a:cubicBezTo>
                    <a:cubicBezTo>
                      <a:pt x="111442" y="726905"/>
                      <a:pt x="118110" y="713570"/>
                      <a:pt x="126682" y="692615"/>
                    </a:cubicBezTo>
                    <a:cubicBezTo>
                      <a:pt x="131445" y="682137"/>
                      <a:pt x="137160" y="669755"/>
                      <a:pt x="142875" y="658325"/>
                    </a:cubicBezTo>
                    <a:cubicBezTo>
                      <a:pt x="145732" y="652610"/>
                      <a:pt x="147637" y="646895"/>
                      <a:pt x="150495" y="642132"/>
                    </a:cubicBezTo>
                    <a:cubicBezTo>
                      <a:pt x="153352" y="637370"/>
                      <a:pt x="156210" y="633560"/>
                      <a:pt x="158115" y="629750"/>
                    </a:cubicBezTo>
                    <a:cubicBezTo>
                      <a:pt x="152400" y="641180"/>
                      <a:pt x="148590" y="653562"/>
                      <a:pt x="143827" y="664992"/>
                    </a:cubicBezTo>
                    <a:cubicBezTo>
                      <a:pt x="174307" y="602127"/>
                      <a:pt x="214312" y="538310"/>
                      <a:pt x="260032" y="478302"/>
                    </a:cubicBezTo>
                    <a:cubicBezTo>
                      <a:pt x="305752" y="419247"/>
                      <a:pt x="357187" y="364955"/>
                      <a:pt x="407670" y="319235"/>
                    </a:cubicBezTo>
                    <a:cubicBezTo>
                      <a:pt x="388620" y="340190"/>
                      <a:pt x="391477" y="342095"/>
                      <a:pt x="418147" y="318282"/>
                    </a:cubicBezTo>
                    <a:cubicBezTo>
                      <a:pt x="433387" y="303042"/>
                      <a:pt x="425767" y="303042"/>
                      <a:pt x="432435" y="293517"/>
                    </a:cubicBezTo>
                    <a:cubicBezTo>
                      <a:pt x="441960" y="287802"/>
                      <a:pt x="451485" y="281135"/>
                      <a:pt x="461962" y="275420"/>
                    </a:cubicBezTo>
                    <a:cubicBezTo>
                      <a:pt x="439102" y="283040"/>
                      <a:pt x="511492" y="234462"/>
                      <a:pt x="525780" y="219222"/>
                    </a:cubicBezTo>
                    <a:cubicBezTo>
                      <a:pt x="531495" y="214460"/>
                      <a:pt x="539115" y="209697"/>
                      <a:pt x="547687" y="204935"/>
                    </a:cubicBezTo>
                    <a:cubicBezTo>
                      <a:pt x="556260" y="200172"/>
                      <a:pt x="565785" y="195410"/>
                      <a:pt x="575310" y="190647"/>
                    </a:cubicBezTo>
                    <a:cubicBezTo>
                      <a:pt x="585787" y="185885"/>
                      <a:pt x="596265" y="180170"/>
                      <a:pt x="606742" y="174455"/>
                    </a:cubicBezTo>
                    <a:cubicBezTo>
                      <a:pt x="618172" y="169692"/>
                      <a:pt x="628650" y="163025"/>
                      <a:pt x="640080" y="156357"/>
                    </a:cubicBezTo>
                    <a:lnTo>
                      <a:pt x="634365" y="160167"/>
                    </a:lnTo>
                    <a:cubicBezTo>
                      <a:pt x="632460" y="163977"/>
                      <a:pt x="640080" y="160167"/>
                      <a:pt x="650557" y="154452"/>
                    </a:cubicBezTo>
                    <a:cubicBezTo>
                      <a:pt x="661035" y="149690"/>
                      <a:pt x="675322" y="142070"/>
                      <a:pt x="684847" y="138260"/>
                    </a:cubicBezTo>
                    <a:cubicBezTo>
                      <a:pt x="688657" y="134450"/>
                      <a:pt x="680085" y="137307"/>
                      <a:pt x="673417" y="140165"/>
                    </a:cubicBezTo>
                    <a:cubicBezTo>
                      <a:pt x="760095" y="91587"/>
                      <a:pt x="853440" y="56345"/>
                      <a:pt x="948690" y="35390"/>
                    </a:cubicBezTo>
                    <a:cubicBezTo>
                      <a:pt x="996791" y="24436"/>
                      <a:pt x="1045131" y="16578"/>
                      <a:pt x="1093589" y="11101"/>
                    </a:cubicBezTo>
                    <a:close/>
                    <a:moveTo>
                      <a:pt x="1164907" y="4910"/>
                    </a:moveTo>
                    <a:lnTo>
                      <a:pt x="1173947" y="5582"/>
                    </a:lnTo>
                    <a:lnTo>
                      <a:pt x="1164063" y="6261"/>
                    </a:lnTo>
                    <a:close/>
                    <a:moveTo>
                      <a:pt x="1239202" y="1100"/>
                    </a:moveTo>
                    <a:cubicBezTo>
                      <a:pt x="1239202" y="3005"/>
                      <a:pt x="1279207" y="9672"/>
                      <a:pt x="1279207" y="11577"/>
                    </a:cubicBezTo>
                    <a:cubicBezTo>
                      <a:pt x="1231582" y="5862"/>
                      <a:pt x="1224915" y="19197"/>
                      <a:pt x="1185862" y="13482"/>
                    </a:cubicBezTo>
                    <a:lnTo>
                      <a:pt x="1232535" y="9672"/>
                    </a:lnTo>
                    <a:cubicBezTo>
                      <a:pt x="1228725" y="8720"/>
                      <a:pt x="1216342" y="7767"/>
                      <a:pt x="1203007" y="6815"/>
                    </a:cubicBezTo>
                    <a:cubicBezTo>
                      <a:pt x="1196340" y="6815"/>
                      <a:pt x="1189196" y="6577"/>
                      <a:pt x="1182529" y="6219"/>
                    </a:cubicBezTo>
                    <a:lnTo>
                      <a:pt x="1173947" y="5582"/>
                    </a:lnTo>
                    <a:close/>
                    <a:moveTo>
                      <a:pt x="1249680" y="28"/>
                    </a:moveTo>
                    <a:cubicBezTo>
                      <a:pt x="1256585" y="-91"/>
                      <a:pt x="1267777" y="147"/>
                      <a:pt x="1284922" y="1100"/>
                    </a:cubicBezTo>
                    <a:cubicBezTo>
                      <a:pt x="1270635" y="1100"/>
                      <a:pt x="1255395" y="1100"/>
                      <a:pt x="1240155" y="1100"/>
                    </a:cubicBezTo>
                    <a:cubicBezTo>
                      <a:pt x="1240155" y="623"/>
                      <a:pt x="1242775" y="147"/>
                      <a:pt x="1249680" y="28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  <p:sp>
            <p:nvSpPr>
              <p:cNvPr id="130" name="Chord 129">
                <a:extLst>
                  <a:ext uri="{FF2B5EF4-FFF2-40B4-BE49-F238E27FC236}">
                    <a16:creationId xmlns:a16="http://schemas.microsoft.com/office/drawing/2014/main" id="{7CCF502F-4B0B-4808-1E43-3EB6858FD20E}"/>
                  </a:ext>
                </a:extLst>
              </p:cNvPr>
              <p:cNvSpPr/>
              <p:nvPr/>
            </p:nvSpPr>
            <p:spPr>
              <a:xfrm>
                <a:off x="10168592" y="2411831"/>
                <a:ext cx="914400" cy="914400"/>
              </a:xfrm>
              <a:prstGeom prst="chord">
                <a:avLst>
                  <a:gd name="adj1" fmla="val 16200000"/>
                  <a:gd name="adj2" fmla="val 1620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EC568BF1-900B-5FA3-8948-D7EF839A0706}"/>
                </a:ext>
              </a:extLst>
            </p:cNvPr>
            <p:cNvSpPr txBox="1"/>
            <p:nvPr/>
          </p:nvSpPr>
          <p:spPr>
            <a:xfrm>
              <a:off x="4279560" y="4246009"/>
              <a:ext cx="18164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>
                  <a:solidFill>
                    <a:srgbClr val="C00000"/>
                  </a:solidFill>
                </a:rPr>
                <a:t>Traffic</a:t>
              </a:r>
            </a:p>
            <a:p>
              <a:pPr algn="ctr"/>
              <a:r>
                <a:rPr lang="en-US" sz="1600" b="1">
                  <a:solidFill>
                    <a:srgbClr val="C00000"/>
                  </a:solidFill>
                </a:rPr>
                <a:t>Operations</a:t>
              </a:r>
            </a:p>
          </p:txBody>
        </p: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65900584-8DB8-8FB0-03D4-238776B6176C}"/>
              </a:ext>
            </a:extLst>
          </p:cNvPr>
          <p:cNvGrpSpPr/>
          <p:nvPr/>
        </p:nvGrpSpPr>
        <p:grpSpPr>
          <a:xfrm>
            <a:off x="10032075" y="3653094"/>
            <a:ext cx="1816440" cy="1305690"/>
            <a:chOff x="4282474" y="3937544"/>
            <a:chExt cx="1816440" cy="1305690"/>
          </a:xfrm>
        </p:grpSpPr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E30271E0-446D-DE27-ACB9-847C4B86429F}"/>
                </a:ext>
              </a:extLst>
            </p:cNvPr>
            <p:cNvGrpSpPr/>
            <p:nvPr/>
          </p:nvGrpSpPr>
          <p:grpSpPr>
            <a:xfrm>
              <a:off x="4511625" y="3937544"/>
              <a:ext cx="1364615" cy="1305690"/>
              <a:chOff x="10059693" y="2307766"/>
              <a:chExt cx="1132199" cy="1133856"/>
            </a:xfrm>
          </p:grpSpPr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202A670E-2DED-21B0-252D-6AAA535CDE1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059693" y="2307766"/>
                <a:ext cx="1132199" cy="1133856"/>
              </a:xfrm>
              <a:custGeom>
                <a:avLst/>
                <a:gdLst>
                  <a:gd name="connsiteX0" fmla="*/ 1083945 w 2480310"/>
                  <a:gd name="connsiteY0" fmla="*/ 2463312 h 2483940"/>
                  <a:gd name="connsiteX1" fmla="*/ 1110615 w 2480310"/>
                  <a:gd name="connsiteY1" fmla="*/ 2466169 h 2483940"/>
                  <a:gd name="connsiteX2" fmla="*/ 1108710 w 2480310"/>
                  <a:gd name="connsiteY2" fmla="*/ 2466169 h 2483940"/>
                  <a:gd name="connsiteX3" fmla="*/ 1083945 w 2480310"/>
                  <a:gd name="connsiteY3" fmla="*/ 2463312 h 2483940"/>
                  <a:gd name="connsiteX4" fmla="*/ 947931 w 2480310"/>
                  <a:gd name="connsiteY4" fmla="*/ 2446896 h 2483940"/>
                  <a:gd name="connsiteX5" fmla="*/ 968692 w 2480310"/>
                  <a:gd name="connsiteY5" fmla="*/ 2449977 h 2483940"/>
                  <a:gd name="connsiteX6" fmla="*/ 949642 w 2480310"/>
                  <a:gd name="connsiteY6" fmla="*/ 2448072 h 2483940"/>
                  <a:gd name="connsiteX7" fmla="*/ 947931 w 2480310"/>
                  <a:gd name="connsiteY7" fmla="*/ 2446896 h 2483940"/>
                  <a:gd name="connsiteX8" fmla="*/ 1617344 w 2480310"/>
                  <a:gd name="connsiteY8" fmla="*/ 2426165 h 2483940"/>
                  <a:gd name="connsiteX9" fmla="*/ 1555432 w 2480310"/>
                  <a:gd name="connsiteY9" fmla="*/ 2441405 h 2483940"/>
                  <a:gd name="connsiteX10" fmla="*/ 1617344 w 2480310"/>
                  <a:gd name="connsiteY10" fmla="*/ 2426165 h 2483940"/>
                  <a:gd name="connsiteX11" fmla="*/ 1641487 w 2480310"/>
                  <a:gd name="connsiteY11" fmla="*/ 2384177 h 2483940"/>
                  <a:gd name="connsiteX12" fmla="*/ 1603660 w 2480310"/>
                  <a:gd name="connsiteY12" fmla="*/ 2398022 h 2483940"/>
                  <a:gd name="connsiteX13" fmla="*/ 1514788 w 2480310"/>
                  <a:gd name="connsiteY13" fmla="*/ 2420874 h 2483940"/>
                  <a:gd name="connsiteX14" fmla="*/ 1510962 w 2480310"/>
                  <a:gd name="connsiteY14" fmla="*/ 2423292 h 2483940"/>
                  <a:gd name="connsiteX15" fmla="*/ 1489709 w 2480310"/>
                  <a:gd name="connsiteY15" fmla="*/ 2429974 h 2483940"/>
                  <a:gd name="connsiteX16" fmla="*/ 1550669 w 2480310"/>
                  <a:gd name="connsiteY16" fmla="*/ 2413782 h 2483940"/>
                  <a:gd name="connsiteX17" fmla="*/ 1589722 w 2480310"/>
                  <a:gd name="connsiteY17" fmla="*/ 2406162 h 2483940"/>
                  <a:gd name="connsiteX18" fmla="*/ 1625917 w 2480310"/>
                  <a:gd name="connsiteY18" fmla="*/ 2392827 h 2483940"/>
                  <a:gd name="connsiteX19" fmla="*/ 822070 w 2480310"/>
                  <a:gd name="connsiteY19" fmla="*/ 2377356 h 2483940"/>
                  <a:gd name="connsiteX20" fmla="*/ 821412 w 2480310"/>
                  <a:gd name="connsiteY20" fmla="*/ 2377706 h 2483940"/>
                  <a:gd name="connsiteX21" fmla="*/ 828674 w 2480310"/>
                  <a:gd name="connsiteY21" fmla="*/ 2389017 h 2483940"/>
                  <a:gd name="connsiteX22" fmla="*/ 904874 w 2480310"/>
                  <a:gd name="connsiteY22" fmla="*/ 2405209 h 2483940"/>
                  <a:gd name="connsiteX23" fmla="*/ 912021 w 2480310"/>
                  <a:gd name="connsiteY23" fmla="*/ 2406539 h 2483940"/>
                  <a:gd name="connsiteX24" fmla="*/ 559117 w 2480310"/>
                  <a:gd name="connsiteY24" fmla="*/ 2270907 h 2483940"/>
                  <a:gd name="connsiteX25" fmla="*/ 568533 w 2480310"/>
                  <a:gd name="connsiteY25" fmla="*/ 2276766 h 2483940"/>
                  <a:gd name="connsiteX26" fmla="*/ 568523 w 2480310"/>
                  <a:gd name="connsiteY26" fmla="*/ 2276860 h 2483940"/>
                  <a:gd name="connsiteX27" fmla="*/ 559117 w 2480310"/>
                  <a:gd name="connsiteY27" fmla="*/ 2270907 h 2483940"/>
                  <a:gd name="connsiteX28" fmla="*/ 561166 w 2480310"/>
                  <a:gd name="connsiteY28" fmla="*/ 2245663 h 2483940"/>
                  <a:gd name="connsiteX29" fmla="*/ 581025 w 2480310"/>
                  <a:gd name="connsiteY29" fmla="*/ 2260430 h 2483940"/>
                  <a:gd name="connsiteX30" fmla="*/ 606157 w 2480310"/>
                  <a:gd name="connsiteY30" fmla="*/ 2272996 h 2483940"/>
                  <a:gd name="connsiteX31" fmla="*/ 2125027 w 2480310"/>
                  <a:gd name="connsiteY31" fmla="*/ 2079454 h 2483940"/>
                  <a:gd name="connsiteX32" fmla="*/ 2110635 w 2480310"/>
                  <a:gd name="connsiteY32" fmla="*/ 2091226 h 2483940"/>
                  <a:gd name="connsiteX33" fmla="*/ 2107125 w 2480310"/>
                  <a:gd name="connsiteY33" fmla="*/ 2091433 h 2483940"/>
                  <a:gd name="connsiteX34" fmla="*/ 2103211 w 2480310"/>
                  <a:gd name="connsiteY34" fmla="*/ 2095739 h 2483940"/>
                  <a:gd name="connsiteX35" fmla="*/ 1922773 w 2480310"/>
                  <a:gd name="connsiteY35" fmla="*/ 2244615 h 2483940"/>
                  <a:gd name="connsiteX36" fmla="*/ 1901057 w 2480310"/>
                  <a:gd name="connsiteY36" fmla="*/ 2257808 h 2483940"/>
                  <a:gd name="connsiteX37" fmla="*/ 1882139 w 2480310"/>
                  <a:gd name="connsiteY37" fmla="*/ 2278527 h 2483940"/>
                  <a:gd name="connsiteX38" fmla="*/ 1905952 w 2480310"/>
                  <a:gd name="connsiteY38" fmla="*/ 2261382 h 2483940"/>
                  <a:gd name="connsiteX39" fmla="*/ 1898332 w 2480310"/>
                  <a:gd name="connsiteY39" fmla="*/ 2272812 h 2483940"/>
                  <a:gd name="connsiteX40" fmla="*/ 1880234 w 2480310"/>
                  <a:gd name="connsiteY40" fmla="*/ 2286147 h 2483940"/>
                  <a:gd name="connsiteX41" fmla="*/ 1859279 w 2480310"/>
                  <a:gd name="connsiteY41" fmla="*/ 2299482 h 2483940"/>
                  <a:gd name="connsiteX42" fmla="*/ 1859279 w 2480310"/>
                  <a:gd name="connsiteY42" fmla="*/ 2306149 h 2483940"/>
                  <a:gd name="connsiteX43" fmla="*/ 1915477 w 2480310"/>
                  <a:gd name="connsiteY43" fmla="*/ 2269002 h 2483940"/>
                  <a:gd name="connsiteX44" fmla="*/ 1975484 w 2480310"/>
                  <a:gd name="connsiteY44" fmla="*/ 2226139 h 2483940"/>
                  <a:gd name="connsiteX45" fmla="*/ 1973579 w 2480310"/>
                  <a:gd name="connsiteY45" fmla="*/ 2232807 h 2483940"/>
                  <a:gd name="connsiteX46" fmla="*/ 1994534 w 2480310"/>
                  <a:gd name="connsiteY46" fmla="*/ 2214709 h 2483940"/>
                  <a:gd name="connsiteX47" fmla="*/ 2010727 w 2480310"/>
                  <a:gd name="connsiteY47" fmla="*/ 2197564 h 2483940"/>
                  <a:gd name="connsiteX48" fmla="*/ 2025967 w 2480310"/>
                  <a:gd name="connsiteY48" fmla="*/ 2181372 h 2483940"/>
                  <a:gd name="connsiteX49" fmla="*/ 2040254 w 2480310"/>
                  <a:gd name="connsiteY49" fmla="*/ 2164227 h 2483940"/>
                  <a:gd name="connsiteX50" fmla="*/ 2125027 w 2480310"/>
                  <a:gd name="connsiteY50" fmla="*/ 2079454 h 2483940"/>
                  <a:gd name="connsiteX51" fmla="*/ 261750 w 2480310"/>
                  <a:gd name="connsiteY51" fmla="*/ 1957590 h 2483940"/>
                  <a:gd name="connsiteX52" fmla="*/ 266700 w 2480310"/>
                  <a:gd name="connsiteY52" fmla="*/ 1965155 h 2483940"/>
                  <a:gd name="connsiteX53" fmla="*/ 267353 w 2480310"/>
                  <a:gd name="connsiteY53" fmla="*/ 1965083 h 2483940"/>
                  <a:gd name="connsiteX54" fmla="*/ 194310 w 2480310"/>
                  <a:gd name="connsiteY54" fmla="*/ 1887050 h 2483940"/>
                  <a:gd name="connsiteX55" fmla="*/ 196810 w 2480310"/>
                  <a:gd name="connsiteY55" fmla="*/ 1887914 h 2483940"/>
                  <a:gd name="connsiteX56" fmla="*/ 212349 w 2480310"/>
                  <a:gd name="connsiteY56" fmla="*/ 1912516 h 2483940"/>
                  <a:gd name="connsiteX57" fmla="*/ 146686 w 2480310"/>
                  <a:gd name="connsiteY57" fmla="*/ 1768337 h 2483940"/>
                  <a:gd name="connsiteX58" fmla="*/ 147637 w 2480310"/>
                  <a:gd name="connsiteY58" fmla="*/ 1772750 h 2483940"/>
                  <a:gd name="connsiteX59" fmla="*/ 156210 w 2480310"/>
                  <a:gd name="connsiteY59" fmla="*/ 1803230 h 2483940"/>
                  <a:gd name="connsiteX60" fmla="*/ 182880 w 2480310"/>
                  <a:gd name="connsiteY60" fmla="*/ 1838472 h 2483940"/>
                  <a:gd name="connsiteX61" fmla="*/ 187237 w 2480310"/>
                  <a:gd name="connsiteY61" fmla="*/ 1844702 h 2483940"/>
                  <a:gd name="connsiteX62" fmla="*/ 169058 w 2480310"/>
                  <a:gd name="connsiteY62" fmla="*/ 1814778 h 2483940"/>
                  <a:gd name="connsiteX63" fmla="*/ 2396212 w 2480310"/>
                  <a:gd name="connsiteY63" fmla="*/ 1621548 h 2483940"/>
                  <a:gd name="connsiteX64" fmla="*/ 2379554 w 2480310"/>
                  <a:gd name="connsiteY64" fmla="*/ 1667061 h 2483940"/>
                  <a:gd name="connsiteX65" fmla="*/ 2379225 w 2480310"/>
                  <a:gd name="connsiteY65" fmla="*/ 1670118 h 2483940"/>
                  <a:gd name="connsiteX66" fmla="*/ 2388869 w 2480310"/>
                  <a:gd name="connsiteY66" fmla="*/ 1655592 h 2483940"/>
                  <a:gd name="connsiteX67" fmla="*/ 26670 w 2480310"/>
                  <a:gd name="connsiteY67" fmla="*/ 1472712 h 2483940"/>
                  <a:gd name="connsiteX68" fmla="*/ 33337 w 2480310"/>
                  <a:gd name="connsiteY68" fmla="*/ 1491762 h 2483940"/>
                  <a:gd name="connsiteX69" fmla="*/ 26670 w 2480310"/>
                  <a:gd name="connsiteY69" fmla="*/ 1472712 h 2483940"/>
                  <a:gd name="connsiteX70" fmla="*/ 25360 w 2480310"/>
                  <a:gd name="connsiteY70" fmla="*/ 1468188 h 2483940"/>
                  <a:gd name="connsiteX71" fmla="*/ 26670 w 2480310"/>
                  <a:gd name="connsiteY71" fmla="*/ 1471760 h 2483940"/>
                  <a:gd name="connsiteX72" fmla="*/ 24765 w 2480310"/>
                  <a:gd name="connsiteY72" fmla="*/ 1468902 h 2483940"/>
                  <a:gd name="connsiteX73" fmla="*/ 25360 w 2480310"/>
                  <a:gd name="connsiteY73" fmla="*/ 1468188 h 2483940"/>
                  <a:gd name="connsiteX74" fmla="*/ 31432 w 2480310"/>
                  <a:gd name="connsiteY74" fmla="*/ 1442232 h 2483940"/>
                  <a:gd name="connsiteX75" fmla="*/ 41910 w 2480310"/>
                  <a:gd name="connsiteY75" fmla="*/ 1485095 h 2483940"/>
                  <a:gd name="connsiteX76" fmla="*/ 54292 w 2480310"/>
                  <a:gd name="connsiteY76" fmla="*/ 1517480 h 2483940"/>
                  <a:gd name="connsiteX77" fmla="*/ 52387 w 2480310"/>
                  <a:gd name="connsiteY77" fmla="*/ 1515575 h 2483940"/>
                  <a:gd name="connsiteX78" fmla="*/ 80010 w 2480310"/>
                  <a:gd name="connsiteY78" fmla="*/ 1609872 h 2483940"/>
                  <a:gd name="connsiteX79" fmla="*/ 75247 w 2480310"/>
                  <a:gd name="connsiteY79" fmla="*/ 1597490 h 2483940"/>
                  <a:gd name="connsiteX80" fmla="*/ 85725 w 2480310"/>
                  <a:gd name="connsiteY80" fmla="*/ 1648925 h 2483940"/>
                  <a:gd name="connsiteX81" fmla="*/ 103822 w 2480310"/>
                  <a:gd name="connsiteY81" fmla="*/ 1694645 h 2483940"/>
                  <a:gd name="connsiteX82" fmla="*/ 118110 w 2480310"/>
                  <a:gd name="connsiteY82" fmla="*/ 1714647 h 2483940"/>
                  <a:gd name="connsiteX83" fmla="*/ 114300 w 2480310"/>
                  <a:gd name="connsiteY83" fmla="*/ 1706075 h 2483940"/>
                  <a:gd name="connsiteX84" fmla="*/ 132383 w 2480310"/>
                  <a:gd name="connsiteY84" fmla="*/ 1739695 h 2483940"/>
                  <a:gd name="connsiteX85" fmla="*/ 133078 w 2480310"/>
                  <a:gd name="connsiteY85" fmla="*/ 1740088 h 2483940"/>
                  <a:gd name="connsiteX86" fmla="*/ 117718 w 2480310"/>
                  <a:gd name="connsiteY86" fmla="*/ 1708203 h 2483940"/>
                  <a:gd name="connsiteX87" fmla="*/ 46677 w 2480310"/>
                  <a:gd name="connsiteY87" fmla="*/ 1479346 h 2483940"/>
                  <a:gd name="connsiteX88" fmla="*/ 42483 w 2480310"/>
                  <a:gd name="connsiteY88" fmla="*/ 1451864 h 2483940"/>
                  <a:gd name="connsiteX89" fmla="*/ 40957 w 2480310"/>
                  <a:gd name="connsiteY89" fmla="*/ 1447947 h 2483940"/>
                  <a:gd name="connsiteX90" fmla="*/ 31432 w 2480310"/>
                  <a:gd name="connsiteY90" fmla="*/ 1442232 h 2483940"/>
                  <a:gd name="connsiteX91" fmla="*/ 2480310 w 2480310"/>
                  <a:gd name="connsiteY91" fmla="*/ 1233635 h 2483940"/>
                  <a:gd name="connsiteX92" fmla="*/ 2475547 w 2480310"/>
                  <a:gd name="connsiteY92" fmla="*/ 1288880 h 2483940"/>
                  <a:gd name="connsiteX93" fmla="*/ 2480310 w 2480310"/>
                  <a:gd name="connsiteY93" fmla="*/ 1233635 h 2483940"/>
                  <a:gd name="connsiteX94" fmla="*/ 40005 w 2480310"/>
                  <a:gd name="connsiteY94" fmla="*/ 952647 h 2483940"/>
                  <a:gd name="connsiteX95" fmla="*/ 32385 w 2480310"/>
                  <a:gd name="connsiteY95" fmla="*/ 989795 h 2483940"/>
                  <a:gd name="connsiteX96" fmla="*/ 27622 w 2480310"/>
                  <a:gd name="connsiteY96" fmla="*/ 1025990 h 2483940"/>
                  <a:gd name="connsiteX97" fmla="*/ 20955 w 2480310"/>
                  <a:gd name="connsiteY97" fmla="*/ 1095522 h 2483940"/>
                  <a:gd name="connsiteX98" fmla="*/ 20002 w 2480310"/>
                  <a:gd name="connsiteY98" fmla="*/ 1112667 h 2483940"/>
                  <a:gd name="connsiteX99" fmla="*/ 19050 w 2480310"/>
                  <a:gd name="connsiteY99" fmla="*/ 1129812 h 2483940"/>
                  <a:gd name="connsiteX100" fmla="*/ 17145 w 2480310"/>
                  <a:gd name="connsiteY100" fmla="*/ 1164102 h 2483940"/>
                  <a:gd name="connsiteX101" fmla="*/ 15240 w 2480310"/>
                  <a:gd name="connsiteY101" fmla="*/ 1236492 h 2483940"/>
                  <a:gd name="connsiteX102" fmla="*/ 20002 w 2480310"/>
                  <a:gd name="connsiteY102" fmla="*/ 1219347 h 2483940"/>
                  <a:gd name="connsiteX103" fmla="*/ 20002 w 2480310"/>
                  <a:gd name="connsiteY103" fmla="*/ 1296500 h 2483940"/>
                  <a:gd name="connsiteX104" fmla="*/ 24765 w 2480310"/>
                  <a:gd name="connsiteY104" fmla="*/ 1342220 h 2483940"/>
                  <a:gd name="connsiteX105" fmla="*/ 25717 w 2480310"/>
                  <a:gd name="connsiteY105" fmla="*/ 1360317 h 2483940"/>
                  <a:gd name="connsiteX106" fmla="*/ 24765 w 2480310"/>
                  <a:gd name="connsiteY106" fmla="*/ 1372700 h 2483940"/>
                  <a:gd name="connsiteX107" fmla="*/ 31909 w 2480310"/>
                  <a:gd name="connsiteY107" fmla="*/ 1384606 h 2483940"/>
                  <a:gd name="connsiteX108" fmla="*/ 32500 w 2480310"/>
                  <a:gd name="connsiteY108" fmla="*/ 1386455 h 2483940"/>
                  <a:gd name="connsiteX109" fmla="*/ 28202 w 2480310"/>
                  <a:gd name="connsiteY109" fmla="*/ 1358291 h 2483940"/>
                  <a:gd name="connsiteX110" fmla="*/ 21907 w 2480310"/>
                  <a:gd name="connsiteY110" fmla="*/ 1233635 h 2483940"/>
                  <a:gd name="connsiteX111" fmla="*/ 28202 w 2480310"/>
                  <a:gd name="connsiteY111" fmla="*/ 1108979 h 2483940"/>
                  <a:gd name="connsiteX112" fmla="*/ 44706 w 2480310"/>
                  <a:gd name="connsiteY112" fmla="*/ 1000837 h 2483940"/>
                  <a:gd name="connsiteX113" fmla="*/ 43696 w 2480310"/>
                  <a:gd name="connsiteY113" fmla="*/ 999439 h 2483940"/>
                  <a:gd name="connsiteX114" fmla="*/ 28575 w 2480310"/>
                  <a:gd name="connsiteY114" fmla="*/ 1050755 h 2483940"/>
                  <a:gd name="connsiteX115" fmla="*/ 37147 w 2480310"/>
                  <a:gd name="connsiteY115" fmla="*/ 990747 h 2483940"/>
                  <a:gd name="connsiteX116" fmla="*/ 40005 w 2480310"/>
                  <a:gd name="connsiteY116" fmla="*/ 952647 h 2483940"/>
                  <a:gd name="connsiteX117" fmla="*/ 195382 w 2480310"/>
                  <a:gd name="connsiteY117" fmla="*/ 603199 h 2483940"/>
                  <a:gd name="connsiteX118" fmla="*/ 184785 w 2480310"/>
                  <a:gd name="connsiteY118" fmla="*/ 615462 h 2483940"/>
                  <a:gd name="connsiteX119" fmla="*/ 150495 w 2480310"/>
                  <a:gd name="connsiteY119" fmla="*/ 672612 h 2483940"/>
                  <a:gd name="connsiteX120" fmla="*/ 121920 w 2480310"/>
                  <a:gd name="connsiteY120" fmla="*/ 739287 h 2483940"/>
                  <a:gd name="connsiteX121" fmla="*/ 133350 w 2480310"/>
                  <a:gd name="connsiteY121" fmla="*/ 706902 h 2483940"/>
                  <a:gd name="connsiteX122" fmla="*/ 103822 w 2480310"/>
                  <a:gd name="connsiteY122" fmla="*/ 781197 h 2483940"/>
                  <a:gd name="connsiteX123" fmla="*/ 88582 w 2480310"/>
                  <a:gd name="connsiteY123" fmla="*/ 819297 h 2483940"/>
                  <a:gd name="connsiteX124" fmla="*/ 75247 w 2480310"/>
                  <a:gd name="connsiteY124" fmla="*/ 856445 h 2483940"/>
                  <a:gd name="connsiteX125" fmla="*/ 63817 w 2480310"/>
                  <a:gd name="connsiteY125" fmla="*/ 892640 h 2483940"/>
                  <a:gd name="connsiteX126" fmla="*/ 54292 w 2480310"/>
                  <a:gd name="connsiteY126" fmla="*/ 926930 h 2483940"/>
                  <a:gd name="connsiteX127" fmla="*/ 44767 w 2480310"/>
                  <a:gd name="connsiteY127" fmla="*/ 985985 h 2483940"/>
                  <a:gd name="connsiteX128" fmla="*/ 54292 w 2480310"/>
                  <a:gd name="connsiteY128" fmla="*/ 935502 h 2483940"/>
                  <a:gd name="connsiteX129" fmla="*/ 55870 w 2480310"/>
                  <a:gd name="connsiteY129" fmla="*/ 944908 h 2483940"/>
                  <a:gd name="connsiteX130" fmla="*/ 57372 w 2480310"/>
                  <a:gd name="connsiteY130" fmla="*/ 946330 h 2483940"/>
                  <a:gd name="connsiteX131" fmla="*/ 76720 w 2480310"/>
                  <a:gd name="connsiteY131" fmla="*/ 871082 h 2483940"/>
                  <a:gd name="connsiteX132" fmla="*/ 169058 w 2480310"/>
                  <a:gd name="connsiteY132" fmla="*/ 652492 h 2483940"/>
                  <a:gd name="connsiteX133" fmla="*/ 195295 w 2480310"/>
                  <a:gd name="connsiteY133" fmla="*/ 609304 h 2483940"/>
                  <a:gd name="connsiteX134" fmla="*/ 310236 w 2480310"/>
                  <a:gd name="connsiteY134" fmla="*/ 447193 h 2483940"/>
                  <a:gd name="connsiteX135" fmla="*/ 297180 w 2480310"/>
                  <a:gd name="connsiteY135" fmla="*/ 457347 h 2483940"/>
                  <a:gd name="connsiteX136" fmla="*/ 276225 w 2480310"/>
                  <a:gd name="connsiteY136" fmla="*/ 478302 h 2483940"/>
                  <a:gd name="connsiteX137" fmla="*/ 253365 w 2480310"/>
                  <a:gd name="connsiteY137" fmla="*/ 504020 h 2483940"/>
                  <a:gd name="connsiteX138" fmla="*/ 231457 w 2480310"/>
                  <a:gd name="connsiteY138" fmla="*/ 531642 h 2483940"/>
                  <a:gd name="connsiteX139" fmla="*/ 207645 w 2480310"/>
                  <a:gd name="connsiteY139" fmla="*/ 582125 h 2483940"/>
                  <a:gd name="connsiteX140" fmla="*/ 200977 w 2480310"/>
                  <a:gd name="connsiteY140" fmla="*/ 589745 h 2483940"/>
                  <a:gd name="connsiteX141" fmla="*/ 204192 w 2480310"/>
                  <a:gd name="connsiteY141" fmla="*/ 593555 h 2483940"/>
                  <a:gd name="connsiteX142" fmla="*/ 204874 w 2480310"/>
                  <a:gd name="connsiteY142" fmla="*/ 593537 h 2483940"/>
                  <a:gd name="connsiteX143" fmla="*/ 230058 w 2480310"/>
                  <a:gd name="connsiteY143" fmla="*/ 552083 h 2483940"/>
                  <a:gd name="connsiteX144" fmla="*/ 227647 w 2480310"/>
                  <a:gd name="connsiteY144" fmla="*/ 551644 h 2483940"/>
                  <a:gd name="connsiteX145" fmla="*/ 241935 w 2480310"/>
                  <a:gd name="connsiteY145" fmla="*/ 527832 h 2483940"/>
                  <a:gd name="connsiteX146" fmla="*/ 241935 w 2480310"/>
                  <a:gd name="connsiteY146" fmla="*/ 536178 h 2483940"/>
                  <a:gd name="connsiteX147" fmla="*/ 300313 w 2480310"/>
                  <a:gd name="connsiteY147" fmla="*/ 458111 h 2483940"/>
                  <a:gd name="connsiteX148" fmla="*/ 423862 w 2480310"/>
                  <a:gd name="connsiteY148" fmla="*/ 316377 h 2483940"/>
                  <a:gd name="connsiteX149" fmla="*/ 399097 w 2480310"/>
                  <a:gd name="connsiteY149" fmla="*/ 340190 h 2483940"/>
                  <a:gd name="connsiteX150" fmla="*/ 374332 w 2480310"/>
                  <a:gd name="connsiteY150" fmla="*/ 364002 h 2483940"/>
                  <a:gd name="connsiteX151" fmla="*/ 378142 w 2480310"/>
                  <a:gd name="connsiteY151" fmla="*/ 349715 h 2483940"/>
                  <a:gd name="connsiteX152" fmla="*/ 355282 w 2480310"/>
                  <a:gd name="connsiteY152" fmla="*/ 377337 h 2483940"/>
                  <a:gd name="connsiteX153" fmla="*/ 352425 w 2480310"/>
                  <a:gd name="connsiteY153" fmla="*/ 388767 h 2483940"/>
                  <a:gd name="connsiteX154" fmla="*/ 345757 w 2480310"/>
                  <a:gd name="connsiteY154" fmla="*/ 404007 h 2483940"/>
                  <a:gd name="connsiteX155" fmla="*/ 334328 w 2480310"/>
                  <a:gd name="connsiteY155" fmla="*/ 419366 h 2483940"/>
                  <a:gd name="connsiteX156" fmla="*/ 324326 w 2480310"/>
                  <a:gd name="connsiteY156" fmla="*/ 431690 h 2483940"/>
                  <a:gd name="connsiteX157" fmla="*/ 378909 w 2480310"/>
                  <a:gd name="connsiteY157" fmla="*/ 371634 h 2483940"/>
                  <a:gd name="connsiteX158" fmla="*/ 379214 w 2480310"/>
                  <a:gd name="connsiteY158" fmla="*/ 369360 h 2483940"/>
                  <a:gd name="connsiteX159" fmla="*/ 392430 w 2480310"/>
                  <a:gd name="connsiteY159" fmla="*/ 353525 h 2483940"/>
                  <a:gd name="connsiteX160" fmla="*/ 423862 w 2480310"/>
                  <a:gd name="connsiteY160" fmla="*/ 316377 h 2483940"/>
                  <a:gd name="connsiteX161" fmla="*/ 681037 w 2480310"/>
                  <a:gd name="connsiteY161" fmla="*/ 132545 h 2483940"/>
                  <a:gd name="connsiteX162" fmla="*/ 669609 w 2480310"/>
                  <a:gd name="connsiteY162" fmla="*/ 142069 h 2483940"/>
                  <a:gd name="connsiteX163" fmla="*/ 673417 w 2480310"/>
                  <a:gd name="connsiteY163" fmla="*/ 141117 h 2483940"/>
                  <a:gd name="connsiteX164" fmla="*/ 666750 w 2480310"/>
                  <a:gd name="connsiteY164" fmla="*/ 144927 h 2483940"/>
                  <a:gd name="connsiteX165" fmla="*/ 669606 w 2480310"/>
                  <a:gd name="connsiteY165" fmla="*/ 142070 h 2483940"/>
                  <a:gd name="connsiteX166" fmla="*/ 666035 w 2480310"/>
                  <a:gd name="connsiteY166" fmla="*/ 142308 h 2483940"/>
                  <a:gd name="connsiteX167" fmla="*/ 681037 w 2480310"/>
                  <a:gd name="connsiteY167" fmla="*/ 132545 h 2483940"/>
                  <a:gd name="connsiteX168" fmla="*/ 1563171 w 2480310"/>
                  <a:gd name="connsiteY168" fmla="*/ 55035 h 2483940"/>
                  <a:gd name="connsiteX169" fmla="*/ 1564957 w 2480310"/>
                  <a:gd name="connsiteY169" fmla="*/ 59202 h 2483940"/>
                  <a:gd name="connsiteX170" fmla="*/ 1557542 w 2480310"/>
                  <a:gd name="connsiteY170" fmla="*/ 57283 h 2483940"/>
                  <a:gd name="connsiteX171" fmla="*/ 1666237 w 2480310"/>
                  <a:gd name="connsiteY171" fmla="*/ 90604 h 2483940"/>
                  <a:gd name="connsiteX172" fmla="*/ 1715320 w 2480310"/>
                  <a:gd name="connsiteY172" fmla="*/ 112183 h 2483940"/>
                  <a:gd name="connsiteX173" fmla="*/ 1714500 w 2480310"/>
                  <a:gd name="connsiteY173" fmla="*/ 111589 h 2483940"/>
                  <a:gd name="connsiteX174" fmla="*/ 1659255 w 2480310"/>
                  <a:gd name="connsiteY174" fmla="*/ 84919 h 2483940"/>
                  <a:gd name="connsiteX175" fmla="*/ 1628775 w 2480310"/>
                  <a:gd name="connsiteY175" fmla="*/ 76347 h 2483940"/>
                  <a:gd name="connsiteX176" fmla="*/ 1590675 w 2480310"/>
                  <a:gd name="connsiteY176" fmla="*/ 63012 h 2483940"/>
                  <a:gd name="connsiteX177" fmla="*/ 1563171 w 2480310"/>
                  <a:gd name="connsiteY177" fmla="*/ 55035 h 2483940"/>
                  <a:gd name="connsiteX178" fmla="*/ 1439551 w 2480310"/>
                  <a:gd name="connsiteY178" fmla="*/ 32509 h 2483940"/>
                  <a:gd name="connsiteX179" fmla="*/ 1530415 w 2480310"/>
                  <a:gd name="connsiteY179" fmla="*/ 48967 h 2483940"/>
                  <a:gd name="connsiteX180" fmla="*/ 1532077 w 2480310"/>
                  <a:gd name="connsiteY180" fmla="*/ 49476 h 2483940"/>
                  <a:gd name="connsiteX181" fmla="*/ 1534596 w 2480310"/>
                  <a:gd name="connsiteY181" fmla="*/ 48367 h 2483940"/>
                  <a:gd name="connsiteX182" fmla="*/ 1521142 w 2480310"/>
                  <a:gd name="connsiteY182" fmla="*/ 42057 h 2483940"/>
                  <a:gd name="connsiteX183" fmla="*/ 1483995 w 2480310"/>
                  <a:gd name="connsiteY183" fmla="*/ 34437 h 2483940"/>
                  <a:gd name="connsiteX184" fmla="*/ 1460182 w 2480310"/>
                  <a:gd name="connsiteY184" fmla="*/ 32532 h 2483940"/>
                  <a:gd name="connsiteX185" fmla="*/ 1440180 w 2480310"/>
                  <a:gd name="connsiteY185" fmla="*/ 32532 h 2483940"/>
                  <a:gd name="connsiteX186" fmla="*/ 1390072 w 2480310"/>
                  <a:gd name="connsiteY186" fmla="*/ 23547 h 2483940"/>
                  <a:gd name="connsiteX187" fmla="*/ 1413055 w 2480310"/>
                  <a:gd name="connsiteY187" fmla="*/ 27710 h 2483940"/>
                  <a:gd name="connsiteX188" fmla="*/ 1413034 w 2480310"/>
                  <a:gd name="connsiteY188" fmla="*/ 27650 h 2483940"/>
                  <a:gd name="connsiteX189" fmla="*/ 1405622 w 2480310"/>
                  <a:gd name="connsiteY189" fmla="*/ 25552 h 2483940"/>
                  <a:gd name="connsiteX190" fmla="*/ 1385887 w 2480310"/>
                  <a:gd name="connsiteY190" fmla="*/ 23007 h 2483940"/>
                  <a:gd name="connsiteX191" fmla="*/ 1385311 w 2480310"/>
                  <a:gd name="connsiteY191" fmla="*/ 23055 h 2483940"/>
                  <a:gd name="connsiteX192" fmla="*/ 1387079 w 2480310"/>
                  <a:gd name="connsiteY192" fmla="*/ 23161 h 2483940"/>
                  <a:gd name="connsiteX193" fmla="*/ 1334810 w 2480310"/>
                  <a:gd name="connsiteY193" fmla="*/ 17530 h 2483940"/>
                  <a:gd name="connsiteX194" fmla="*/ 1323022 w 2480310"/>
                  <a:gd name="connsiteY194" fmla="*/ 18244 h 2483940"/>
                  <a:gd name="connsiteX195" fmla="*/ 1314170 w 2480310"/>
                  <a:gd name="connsiteY195" fmla="*/ 18803 h 2483940"/>
                  <a:gd name="connsiteX196" fmla="*/ 1358223 w 2480310"/>
                  <a:gd name="connsiteY196" fmla="*/ 21436 h 2483940"/>
                  <a:gd name="connsiteX197" fmla="*/ 1360170 w 2480310"/>
                  <a:gd name="connsiteY197" fmla="*/ 21102 h 2483940"/>
                  <a:gd name="connsiteX198" fmla="*/ 1334810 w 2480310"/>
                  <a:gd name="connsiteY198" fmla="*/ 17530 h 2483940"/>
                  <a:gd name="connsiteX199" fmla="*/ 1164063 w 2480310"/>
                  <a:gd name="connsiteY199" fmla="*/ 6261 h 2483940"/>
                  <a:gd name="connsiteX200" fmla="*/ 1160145 w 2480310"/>
                  <a:gd name="connsiteY200" fmla="*/ 12530 h 2483940"/>
                  <a:gd name="connsiteX201" fmla="*/ 1091565 w 2480310"/>
                  <a:gd name="connsiteY201" fmla="*/ 17292 h 2483940"/>
                  <a:gd name="connsiteX202" fmla="*/ 1057275 w 2480310"/>
                  <a:gd name="connsiteY202" fmla="*/ 23007 h 2483940"/>
                  <a:gd name="connsiteX203" fmla="*/ 1022985 w 2480310"/>
                  <a:gd name="connsiteY203" fmla="*/ 30627 h 2483940"/>
                  <a:gd name="connsiteX204" fmla="*/ 988695 w 2480310"/>
                  <a:gd name="connsiteY204" fmla="*/ 38247 h 2483940"/>
                  <a:gd name="connsiteX205" fmla="*/ 954405 w 2480310"/>
                  <a:gd name="connsiteY205" fmla="*/ 46820 h 2483940"/>
                  <a:gd name="connsiteX206" fmla="*/ 937260 w 2480310"/>
                  <a:gd name="connsiteY206" fmla="*/ 50630 h 2483940"/>
                  <a:gd name="connsiteX207" fmla="*/ 920115 w 2480310"/>
                  <a:gd name="connsiteY207" fmla="*/ 55392 h 2483940"/>
                  <a:gd name="connsiteX208" fmla="*/ 884872 w 2480310"/>
                  <a:gd name="connsiteY208" fmla="*/ 63012 h 2483940"/>
                  <a:gd name="connsiteX209" fmla="*/ 883920 w 2480310"/>
                  <a:gd name="connsiteY209" fmla="*/ 55392 h 2483940"/>
                  <a:gd name="connsiteX210" fmla="*/ 827722 w 2480310"/>
                  <a:gd name="connsiteY210" fmla="*/ 78252 h 2483940"/>
                  <a:gd name="connsiteX211" fmla="*/ 763905 w 2480310"/>
                  <a:gd name="connsiteY211" fmla="*/ 107780 h 2483940"/>
                  <a:gd name="connsiteX212" fmla="*/ 763905 w 2480310"/>
                  <a:gd name="connsiteY212" fmla="*/ 103017 h 2483940"/>
                  <a:gd name="connsiteX213" fmla="*/ 716280 w 2480310"/>
                  <a:gd name="connsiteY213" fmla="*/ 121115 h 2483940"/>
                  <a:gd name="connsiteX214" fmla="*/ 677227 w 2480310"/>
                  <a:gd name="connsiteY214" fmla="*/ 145880 h 2483940"/>
                  <a:gd name="connsiteX215" fmla="*/ 651510 w 2480310"/>
                  <a:gd name="connsiteY215" fmla="*/ 161120 h 2483940"/>
                  <a:gd name="connsiteX216" fmla="*/ 624840 w 2480310"/>
                  <a:gd name="connsiteY216" fmla="*/ 178265 h 2483940"/>
                  <a:gd name="connsiteX217" fmla="*/ 571500 w 2480310"/>
                  <a:gd name="connsiteY217" fmla="*/ 212555 h 2483940"/>
                  <a:gd name="connsiteX218" fmla="*/ 530542 w 2480310"/>
                  <a:gd name="connsiteY218" fmla="*/ 239225 h 2483940"/>
                  <a:gd name="connsiteX219" fmla="*/ 551497 w 2480310"/>
                  <a:gd name="connsiteY219" fmla="*/ 223032 h 2483940"/>
                  <a:gd name="connsiteX220" fmla="*/ 575310 w 2480310"/>
                  <a:gd name="connsiteY220" fmla="*/ 206840 h 2483940"/>
                  <a:gd name="connsiteX221" fmla="*/ 611505 w 2480310"/>
                  <a:gd name="connsiteY221" fmla="*/ 180170 h 2483940"/>
                  <a:gd name="connsiteX222" fmla="*/ 579120 w 2480310"/>
                  <a:gd name="connsiteY222" fmla="*/ 201125 h 2483940"/>
                  <a:gd name="connsiteX223" fmla="*/ 541972 w 2480310"/>
                  <a:gd name="connsiteY223" fmla="*/ 224937 h 2483940"/>
                  <a:gd name="connsiteX224" fmla="*/ 507682 w 2480310"/>
                  <a:gd name="connsiteY224" fmla="*/ 249702 h 2483940"/>
                  <a:gd name="connsiteX225" fmla="*/ 483870 w 2480310"/>
                  <a:gd name="connsiteY225" fmla="*/ 271610 h 2483940"/>
                  <a:gd name="connsiteX226" fmla="*/ 487680 w 2480310"/>
                  <a:gd name="connsiteY226" fmla="*/ 269705 h 2483940"/>
                  <a:gd name="connsiteX227" fmla="*/ 401821 w 2480310"/>
                  <a:gd name="connsiteY227" fmla="*/ 348598 h 2483940"/>
                  <a:gd name="connsiteX228" fmla="*/ 394626 w 2480310"/>
                  <a:gd name="connsiteY228" fmla="*/ 357331 h 2483940"/>
                  <a:gd name="connsiteX229" fmla="*/ 465583 w 2480310"/>
                  <a:gd name="connsiteY229" fmla="*/ 292841 h 2483940"/>
                  <a:gd name="connsiteX230" fmla="*/ 1241107 w 2480310"/>
                  <a:gd name="connsiteY230" fmla="*/ 14435 h 2483940"/>
                  <a:gd name="connsiteX231" fmla="*/ 1288033 w 2480310"/>
                  <a:gd name="connsiteY231" fmla="*/ 17240 h 2483940"/>
                  <a:gd name="connsiteX232" fmla="*/ 1280160 w 2480310"/>
                  <a:gd name="connsiteY232" fmla="*/ 16339 h 2483940"/>
                  <a:gd name="connsiteX233" fmla="*/ 1303972 w 2480310"/>
                  <a:gd name="connsiteY233" fmla="*/ 14434 h 2483940"/>
                  <a:gd name="connsiteX234" fmla="*/ 1331595 w 2480310"/>
                  <a:gd name="connsiteY234" fmla="*/ 13482 h 2483940"/>
                  <a:gd name="connsiteX235" fmla="*/ 1362075 w 2480310"/>
                  <a:gd name="connsiteY235" fmla="*/ 9672 h 2483940"/>
                  <a:gd name="connsiteX236" fmla="*/ 1364932 w 2480310"/>
                  <a:gd name="connsiteY236" fmla="*/ 11577 h 2483940"/>
                  <a:gd name="connsiteX237" fmla="*/ 1421130 w 2480310"/>
                  <a:gd name="connsiteY237" fmla="*/ 17292 h 2483940"/>
                  <a:gd name="connsiteX238" fmla="*/ 1404937 w 2480310"/>
                  <a:gd name="connsiteY238" fmla="*/ 17292 h 2483940"/>
                  <a:gd name="connsiteX239" fmla="*/ 1428750 w 2480310"/>
                  <a:gd name="connsiteY239" fmla="*/ 21102 h 2483940"/>
                  <a:gd name="connsiteX240" fmla="*/ 1451610 w 2480310"/>
                  <a:gd name="connsiteY240" fmla="*/ 24912 h 2483940"/>
                  <a:gd name="connsiteX241" fmla="*/ 1496377 w 2480310"/>
                  <a:gd name="connsiteY241" fmla="*/ 30627 h 2483940"/>
                  <a:gd name="connsiteX242" fmla="*/ 1539240 w 2480310"/>
                  <a:gd name="connsiteY242" fmla="*/ 38247 h 2483940"/>
                  <a:gd name="connsiteX243" fmla="*/ 1580197 w 2480310"/>
                  <a:gd name="connsiteY243" fmla="*/ 52534 h 2483940"/>
                  <a:gd name="connsiteX244" fmla="*/ 1573530 w 2480310"/>
                  <a:gd name="connsiteY244" fmla="*/ 53487 h 2483940"/>
                  <a:gd name="connsiteX245" fmla="*/ 1605915 w 2480310"/>
                  <a:gd name="connsiteY245" fmla="*/ 63012 h 2483940"/>
                  <a:gd name="connsiteX246" fmla="*/ 1635442 w 2480310"/>
                  <a:gd name="connsiteY246" fmla="*/ 73489 h 2483940"/>
                  <a:gd name="connsiteX247" fmla="*/ 1665922 w 2480310"/>
                  <a:gd name="connsiteY247" fmla="*/ 83014 h 2483940"/>
                  <a:gd name="connsiteX248" fmla="*/ 1699260 w 2480310"/>
                  <a:gd name="connsiteY248" fmla="*/ 93492 h 2483940"/>
                  <a:gd name="connsiteX249" fmla="*/ 1724025 w 2480310"/>
                  <a:gd name="connsiteY249" fmla="*/ 112542 h 2483940"/>
                  <a:gd name="connsiteX250" fmla="*/ 1765935 w 2480310"/>
                  <a:gd name="connsiteY250" fmla="*/ 127782 h 2483940"/>
                  <a:gd name="connsiteX251" fmla="*/ 1806892 w 2480310"/>
                  <a:gd name="connsiteY251" fmla="*/ 144927 h 2483940"/>
                  <a:gd name="connsiteX252" fmla="*/ 1752719 w 2480310"/>
                  <a:gd name="connsiteY252" fmla="*/ 124567 h 2483940"/>
                  <a:gd name="connsiteX253" fmla="*/ 1734930 w 2480310"/>
                  <a:gd name="connsiteY253" fmla="*/ 120804 h 2483940"/>
                  <a:gd name="connsiteX254" fmla="*/ 1794814 w 2480310"/>
                  <a:gd name="connsiteY254" fmla="*/ 147132 h 2483940"/>
                  <a:gd name="connsiteX255" fmla="*/ 1874332 w 2480310"/>
                  <a:gd name="connsiteY255" fmla="*/ 195711 h 2483940"/>
                  <a:gd name="connsiteX256" fmla="*/ 1874519 w 2480310"/>
                  <a:gd name="connsiteY256" fmla="*/ 195409 h 2483940"/>
                  <a:gd name="connsiteX257" fmla="*/ 1791652 w 2480310"/>
                  <a:gd name="connsiteY257" fmla="*/ 144927 h 2483940"/>
                  <a:gd name="connsiteX258" fmla="*/ 1824037 w 2480310"/>
                  <a:gd name="connsiteY258" fmla="*/ 156357 h 2483940"/>
                  <a:gd name="connsiteX259" fmla="*/ 1847849 w 2480310"/>
                  <a:gd name="connsiteY259" fmla="*/ 167787 h 2483940"/>
                  <a:gd name="connsiteX260" fmla="*/ 1884997 w 2480310"/>
                  <a:gd name="connsiteY260" fmla="*/ 191599 h 2483940"/>
                  <a:gd name="connsiteX261" fmla="*/ 1925002 w 2480310"/>
                  <a:gd name="connsiteY261" fmla="*/ 221127 h 2483940"/>
                  <a:gd name="connsiteX262" fmla="*/ 1951672 w 2480310"/>
                  <a:gd name="connsiteY262" fmla="*/ 241129 h 2483940"/>
                  <a:gd name="connsiteX263" fmla="*/ 1985962 w 2480310"/>
                  <a:gd name="connsiteY263" fmla="*/ 264942 h 2483940"/>
                  <a:gd name="connsiteX264" fmla="*/ 1959214 w 2480310"/>
                  <a:gd name="connsiteY264" fmla="*/ 248632 h 2483940"/>
                  <a:gd name="connsiteX265" fmla="*/ 2018315 w 2480310"/>
                  <a:gd name="connsiteY265" fmla="*/ 295236 h 2483940"/>
                  <a:gd name="connsiteX266" fmla="*/ 2016442 w 2480310"/>
                  <a:gd name="connsiteY266" fmla="*/ 293517 h 2483940"/>
                  <a:gd name="connsiteX267" fmla="*/ 2023998 w 2480310"/>
                  <a:gd name="connsiteY267" fmla="*/ 299717 h 2483940"/>
                  <a:gd name="connsiteX268" fmla="*/ 2036213 w 2480310"/>
                  <a:gd name="connsiteY268" fmla="*/ 309349 h 2483940"/>
                  <a:gd name="connsiteX269" fmla="*/ 2039218 w 2480310"/>
                  <a:gd name="connsiteY269" fmla="*/ 312205 h 2483940"/>
                  <a:gd name="connsiteX270" fmla="*/ 2053589 w 2480310"/>
                  <a:gd name="connsiteY270" fmla="*/ 323997 h 2483940"/>
                  <a:gd name="connsiteX271" fmla="*/ 2060046 w 2480310"/>
                  <a:gd name="connsiteY271" fmla="*/ 332003 h 2483940"/>
                  <a:gd name="connsiteX272" fmla="*/ 2119054 w 2480310"/>
                  <a:gd name="connsiteY272" fmla="*/ 388093 h 2483940"/>
                  <a:gd name="connsiteX273" fmla="*/ 2095500 w 2480310"/>
                  <a:gd name="connsiteY273" fmla="*/ 363050 h 2483940"/>
                  <a:gd name="connsiteX274" fmla="*/ 2170747 w 2480310"/>
                  <a:gd name="connsiteY274" fmla="*/ 436392 h 2483940"/>
                  <a:gd name="connsiteX275" fmla="*/ 2166937 w 2480310"/>
                  <a:gd name="connsiteY275" fmla="*/ 442107 h 2483940"/>
                  <a:gd name="connsiteX276" fmla="*/ 2160015 w 2480310"/>
                  <a:gd name="connsiteY276" fmla="*/ 435999 h 2483940"/>
                  <a:gd name="connsiteX277" fmla="*/ 2196738 w 2480310"/>
                  <a:gd name="connsiteY277" fmla="*/ 479965 h 2483940"/>
                  <a:gd name="connsiteX278" fmla="*/ 2207894 w 2480310"/>
                  <a:gd name="connsiteY278" fmla="*/ 487827 h 2483940"/>
                  <a:gd name="connsiteX279" fmla="*/ 2226038 w 2480310"/>
                  <a:gd name="connsiteY279" fmla="*/ 515042 h 2483940"/>
                  <a:gd name="connsiteX280" fmla="*/ 2226802 w 2480310"/>
                  <a:gd name="connsiteY280" fmla="*/ 515958 h 2483940"/>
                  <a:gd name="connsiteX281" fmla="*/ 2229657 w 2480310"/>
                  <a:gd name="connsiteY281" fmla="*/ 520472 h 2483940"/>
                  <a:gd name="connsiteX282" fmla="*/ 2242184 w 2480310"/>
                  <a:gd name="connsiteY282" fmla="*/ 539262 h 2483940"/>
                  <a:gd name="connsiteX283" fmla="*/ 2236412 w 2480310"/>
                  <a:gd name="connsiteY283" fmla="*/ 531152 h 2483940"/>
                  <a:gd name="connsiteX284" fmla="*/ 2313156 w 2480310"/>
                  <a:gd name="connsiteY284" fmla="*/ 652492 h 2483940"/>
                  <a:gd name="connsiteX285" fmla="*/ 2348783 w 2480310"/>
                  <a:gd name="connsiteY285" fmla="*/ 726448 h 2483940"/>
                  <a:gd name="connsiteX286" fmla="*/ 2348865 w 2480310"/>
                  <a:gd name="connsiteY286" fmla="*/ 724999 h 2483940"/>
                  <a:gd name="connsiteX287" fmla="*/ 2350373 w 2480310"/>
                  <a:gd name="connsiteY287" fmla="*/ 729749 h 2483940"/>
                  <a:gd name="connsiteX288" fmla="*/ 2364496 w 2480310"/>
                  <a:gd name="connsiteY288" fmla="*/ 759067 h 2483940"/>
                  <a:gd name="connsiteX289" fmla="*/ 2365652 w 2480310"/>
                  <a:gd name="connsiteY289" fmla="*/ 762226 h 2483940"/>
                  <a:gd name="connsiteX290" fmla="*/ 2366962 w 2480310"/>
                  <a:gd name="connsiteY290" fmla="*/ 763099 h 2483940"/>
                  <a:gd name="connsiteX291" fmla="*/ 2379255 w 2480310"/>
                  <a:gd name="connsiteY291" fmla="*/ 798654 h 2483940"/>
                  <a:gd name="connsiteX292" fmla="*/ 2380042 w 2480310"/>
                  <a:gd name="connsiteY292" fmla="*/ 801541 h 2483940"/>
                  <a:gd name="connsiteX293" fmla="*/ 2405494 w 2480310"/>
                  <a:gd name="connsiteY293" fmla="*/ 871082 h 2483940"/>
                  <a:gd name="connsiteX294" fmla="*/ 2460307 w 2480310"/>
                  <a:gd name="connsiteY294" fmla="*/ 1233635 h 2483940"/>
                  <a:gd name="connsiteX295" fmla="*/ 2454012 w 2480310"/>
                  <a:gd name="connsiteY295" fmla="*/ 1358291 h 2483940"/>
                  <a:gd name="connsiteX296" fmla="*/ 2442900 w 2480310"/>
                  <a:gd name="connsiteY296" fmla="*/ 1431105 h 2483940"/>
                  <a:gd name="connsiteX297" fmla="*/ 2446019 w 2480310"/>
                  <a:gd name="connsiteY297" fmla="*/ 1418419 h 2483940"/>
                  <a:gd name="connsiteX298" fmla="*/ 2444114 w 2480310"/>
                  <a:gd name="connsiteY298" fmla="*/ 1454614 h 2483940"/>
                  <a:gd name="connsiteX299" fmla="*/ 2446972 w 2480310"/>
                  <a:gd name="connsiteY299" fmla="*/ 1443184 h 2483940"/>
                  <a:gd name="connsiteX300" fmla="*/ 2443162 w 2480310"/>
                  <a:gd name="connsiteY300" fmla="*/ 1483189 h 2483940"/>
                  <a:gd name="connsiteX301" fmla="*/ 2450782 w 2480310"/>
                  <a:gd name="connsiteY301" fmla="*/ 1441279 h 2483940"/>
                  <a:gd name="connsiteX302" fmla="*/ 2454592 w 2480310"/>
                  <a:gd name="connsiteY302" fmla="*/ 1406989 h 2483940"/>
                  <a:gd name="connsiteX303" fmla="*/ 2453639 w 2480310"/>
                  <a:gd name="connsiteY303" fmla="*/ 1366032 h 2483940"/>
                  <a:gd name="connsiteX304" fmla="*/ 2459354 w 2480310"/>
                  <a:gd name="connsiteY304" fmla="*/ 1348887 h 2483940"/>
                  <a:gd name="connsiteX305" fmla="*/ 2466022 w 2480310"/>
                  <a:gd name="connsiteY305" fmla="*/ 1295547 h 2483940"/>
                  <a:gd name="connsiteX306" fmla="*/ 2471737 w 2480310"/>
                  <a:gd name="connsiteY306" fmla="*/ 1331742 h 2483940"/>
                  <a:gd name="connsiteX307" fmla="*/ 2471737 w 2480310"/>
                  <a:gd name="connsiteY307" fmla="*/ 1373652 h 2483940"/>
                  <a:gd name="connsiteX308" fmla="*/ 2466022 w 2480310"/>
                  <a:gd name="connsiteY308" fmla="*/ 1427944 h 2483940"/>
                  <a:gd name="connsiteX309" fmla="*/ 2460307 w 2480310"/>
                  <a:gd name="connsiteY309" fmla="*/ 1462234 h 2483940"/>
                  <a:gd name="connsiteX310" fmla="*/ 2457449 w 2480310"/>
                  <a:gd name="connsiteY310" fmla="*/ 1481284 h 2483940"/>
                  <a:gd name="connsiteX311" fmla="*/ 2452687 w 2480310"/>
                  <a:gd name="connsiteY311" fmla="*/ 1502239 h 2483940"/>
                  <a:gd name="connsiteX312" fmla="*/ 2362199 w 2480310"/>
                  <a:gd name="connsiteY312" fmla="*/ 1769892 h 2483940"/>
                  <a:gd name="connsiteX313" fmla="*/ 2211704 w 2480310"/>
                  <a:gd name="connsiteY313" fmla="*/ 2009922 h 2483940"/>
                  <a:gd name="connsiteX314" fmla="*/ 2010727 w 2480310"/>
                  <a:gd name="connsiteY314" fmla="*/ 2209947 h 2483940"/>
                  <a:gd name="connsiteX315" fmla="*/ 1769744 w 2480310"/>
                  <a:gd name="connsiteY315" fmla="*/ 2360442 h 2483940"/>
                  <a:gd name="connsiteX316" fmla="*/ 1739264 w 2480310"/>
                  <a:gd name="connsiteY316" fmla="*/ 2372824 h 2483940"/>
                  <a:gd name="connsiteX317" fmla="*/ 1703069 w 2480310"/>
                  <a:gd name="connsiteY317" fmla="*/ 2387112 h 2483940"/>
                  <a:gd name="connsiteX318" fmla="*/ 1654492 w 2480310"/>
                  <a:gd name="connsiteY318" fmla="*/ 2405209 h 2483940"/>
                  <a:gd name="connsiteX319" fmla="*/ 1593532 w 2480310"/>
                  <a:gd name="connsiteY319" fmla="*/ 2424259 h 2483940"/>
                  <a:gd name="connsiteX320" fmla="*/ 1558289 w 2480310"/>
                  <a:gd name="connsiteY320" fmla="*/ 2433784 h 2483940"/>
                  <a:gd name="connsiteX321" fmla="*/ 1521142 w 2480310"/>
                  <a:gd name="connsiteY321" fmla="*/ 2443309 h 2483940"/>
                  <a:gd name="connsiteX322" fmla="*/ 1438274 w 2480310"/>
                  <a:gd name="connsiteY322" fmla="*/ 2461407 h 2483940"/>
                  <a:gd name="connsiteX323" fmla="*/ 1393507 w 2480310"/>
                  <a:gd name="connsiteY323" fmla="*/ 2469027 h 2483940"/>
                  <a:gd name="connsiteX324" fmla="*/ 1370647 w 2480310"/>
                  <a:gd name="connsiteY324" fmla="*/ 2472837 h 2483940"/>
                  <a:gd name="connsiteX325" fmla="*/ 1346834 w 2480310"/>
                  <a:gd name="connsiteY325" fmla="*/ 2475694 h 2483940"/>
                  <a:gd name="connsiteX326" fmla="*/ 1310639 w 2480310"/>
                  <a:gd name="connsiteY326" fmla="*/ 2479504 h 2483940"/>
                  <a:gd name="connsiteX327" fmla="*/ 1272539 w 2480310"/>
                  <a:gd name="connsiteY327" fmla="*/ 2482362 h 2483940"/>
                  <a:gd name="connsiteX328" fmla="*/ 1189672 w 2480310"/>
                  <a:gd name="connsiteY328" fmla="*/ 2483314 h 2483940"/>
                  <a:gd name="connsiteX329" fmla="*/ 1223009 w 2480310"/>
                  <a:gd name="connsiteY329" fmla="*/ 2477599 h 2483940"/>
                  <a:gd name="connsiteX330" fmla="*/ 1256347 w 2480310"/>
                  <a:gd name="connsiteY330" fmla="*/ 2470932 h 2483940"/>
                  <a:gd name="connsiteX331" fmla="*/ 1272539 w 2480310"/>
                  <a:gd name="connsiteY331" fmla="*/ 2479504 h 2483940"/>
                  <a:gd name="connsiteX332" fmla="*/ 1309687 w 2480310"/>
                  <a:gd name="connsiteY332" fmla="*/ 2478552 h 2483940"/>
                  <a:gd name="connsiteX333" fmla="*/ 1327784 w 2480310"/>
                  <a:gd name="connsiteY333" fmla="*/ 2475694 h 2483940"/>
                  <a:gd name="connsiteX334" fmla="*/ 1330642 w 2480310"/>
                  <a:gd name="connsiteY334" fmla="*/ 2470932 h 2483940"/>
                  <a:gd name="connsiteX335" fmla="*/ 1376362 w 2480310"/>
                  <a:gd name="connsiteY335" fmla="*/ 2458549 h 2483940"/>
                  <a:gd name="connsiteX336" fmla="*/ 1423987 w 2480310"/>
                  <a:gd name="connsiteY336" fmla="*/ 2455692 h 2483940"/>
                  <a:gd name="connsiteX337" fmla="*/ 1484947 w 2480310"/>
                  <a:gd name="connsiteY337" fmla="*/ 2434737 h 2483940"/>
                  <a:gd name="connsiteX338" fmla="*/ 1338262 w 2480310"/>
                  <a:gd name="connsiteY338" fmla="*/ 2454739 h 2483940"/>
                  <a:gd name="connsiteX339" fmla="*/ 1302067 w 2480310"/>
                  <a:gd name="connsiteY339" fmla="*/ 2456644 h 2483940"/>
                  <a:gd name="connsiteX340" fmla="*/ 1268729 w 2480310"/>
                  <a:gd name="connsiteY340" fmla="*/ 2458549 h 2483940"/>
                  <a:gd name="connsiteX341" fmla="*/ 1240154 w 2480310"/>
                  <a:gd name="connsiteY341" fmla="*/ 2461407 h 2483940"/>
                  <a:gd name="connsiteX342" fmla="*/ 1217294 w 2480310"/>
                  <a:gd name="connsiteY342" fmla="*/ 2466169 h 2483940"/>
                  <a:gd name="connsiteX343" fmla="*/ 1192529 w 2480310"/>
                  <a:gd name="connsiteY343" fmla="*/ 2475694 h 2483940"/>
                  <a:gd name="connsiteX344" fmla="*/ 1147762 w 2480310"/>
                  <a:gd name="connsiteY344" fmla="*/ 2475694 h 2483940"/>
                  <a:gd name="connsiteX345" fmla="*/ 1102994 w 2480310"/>
                  <a:gd name="connsiteY345" fmla="*/ 2470932 h 2483940"/>
                  <a:gd name="connsiteX346" fmla="*/ 1111567 w 2480310"/>
                  <a:gd name="connsiteY346" fmla="*/ 2469027 h 2483940"/>
                  <a:gd name="connsiteX347" fmla="*/ 1156334 w 2480310"/>
                  <a:gd name="connsiteY347" fmla="*/ 2469979 h 2483940"/>
                  <a:gd name="connsiteX348" fmla="*/ 1186814 w 2480310"/>
                  <a:gd name="connsiteY348" fmla="*/ 2467122 h 2483940"/>
                  <a:gd name="connsiteX349" fmla="*/ 1219199 w 2480310"/>
                  <a:gd name="connsiteY349" fmla="*/ 2454739 h 2483940"/>
                  <a:gd name="connsiteX350" fmla="*/ 1160144 w 2480310"/>
                  <a:gd name="connsiteY350" fmla="*/ 2450929 h 2483940"/>
                  <a:gd name="connsiteX351" fmla="*/ 1101089 w 2480310"/>
                  <a:gd name="connsiteY351" fmla="*/ 2444262 h 2483940"/>
                  <a:gd name="connsiteX352" fmla="*/ 1122997 w 2480310"/>
                  <a:gd name="connsiteY352" fmla="*/ 2451882 h 2483940"/>
                  <a:gd name="connsiteX353" fmla="*/ 1102042 w 2480310"/>
                  <a:gd name="connsiteY353" fmla="*/ 2453787 h 2483940"/>
                  <a:gd name="connsiteX354" fmla="*/ 1061084 w 2480310"/>
                  <a:gd name="connsiteY354" fmla="*/ 2452834 h 2483940"/>
                  <a:gd name="connsiteX355" fmla="*/ 1021079 w 2480310"/>
                  <a:gd name="connsiteY355" fmla="*/ 2450929 h 2483940"/>
                  <a:gd name="connsiteX356" fmla="*/ 1043939 w 2480310"/>
                  <a:gd name="connsiteY356" fmla="*/ 2454739 h 2483940"/>
                  <a:gd name="connsiteX357" fmla="*/ 977264 w 2480310"/>
                  <a:gd name="connsiteY357" fmla="*/ 2450929 h 2483940"/>
                  <a:gd name="connsiteX358" fmla="*/ 973454 w 2480310"/>
                  <a:gd name="connsiteY358" fmla="*/ 2448072 h 2483940"/>
                  <a:gd name="connsiteX359" fmla="*/ 939164 w 2480310"/>
                  <a:gd name="connsiteY359" fmla="*/ 2441404 h 2483940"/>
                  <a:gd name="connsiteX360" fmla="*/ 907732 w 2480310"/>
                  <a:gd name="connsiteY360" fmla="*/ 2434737 h 2483940"/>
                  <a:gd name="connsiteX361" fmla="*/ 875347 w 2480310"/>
                  <a:gd name="connsiteY361" fmla="*/ 2427117 h 2483940"/>
                  <a:gd name="connsiteX362" fmla="*/ 839152 w 2480310"/>
                  <a:gd name="connsiteY362" fmla="*/ 2414734 h 2483940"/>
                  <a:gd name="connsiteX363" fmla="*/ 835342 w 2480310"/>
                  <a:gd name="connsiteY363" fmla="*/ 2409972 h 2483940"/>
                  <a:gd name="connsiteX364" fmla="*/ 811529 w 2480310"/>
                  <a:gd name="connsiteY364" fmla="*/ 2402352 h 2483940"/>
                  <a:gd name="connsiteX365" fmla="*/ 785812 w 2480310"/>
                  <a:gd name="connsiteY365" fmla="*/ 2392827 h 2483940"/>
                  <a:gd name="connsiteX366" fmla="*/ 744854 w 2480310"/>
                  <a:gd name="connsiteY366" fmla="*/ 2379492 h 2483940"/>
                  <a:gd name="connsiteX367" fmla="*/ 715327 w 2480310"/>
                  <a:gd name="connsiteY367" fmla="*/ 2361394 h 2483940"/>
                  <a:gd name="connsiteX368" fmla="*/ 701992 w 2480310"/>
                  <a:gd name="connsiteY368" fmla="*/ 2349012 h 2483940"/>
                  <a:gd name="connsiteX369" fmla="*/ 754379 w 2480310"/>
                  <a:gd name="connsiteY369" fmla="*/ 2370919 h 2483940"/>
                  <a:gd name="connsiteX370" fmla="*/ 793432 w 2480310"/>
                  <a:gd name="connsiteY370" fmla="*/ 2381397 h 2483940"/>
                  <a:gd name="connsiteX371" fmla="*/ 765809 w 2480310"/>
                  <a:gd name="connsiteY371" fmla="*/ 2370919 h 2483940"/>
                  <a:gd name="connsiteX372" fmla="*/ 738187 w 2480310"/>
                  <a:gd name="connsiteY372" fmla="*/ 2359489 h 2483940"/>
                  <a:gd name="connsiteX373" fmla="*/ 711517 w 2480310"/>
                  <a:gd name="connsiteY373" fmla="*/ 2347107 h 2483940"/>
                  <a:gd name="connsiteX374" fmla="*/ 684847 w 2480310"/>
                  <a:gd name="connsiteY374" fmla="*/ 2333772 h 2483940"/>
                  <a:gd name="connsiteX375" fmla="*/ 749617 w 2480310"/>
                  <a:gd name="connsiteY375" fmla="*/ 2348059 h 2483940"/>
                  <a:gd name="connsiteX376" fmla="*/ 737760 w 2480310"/>
                  <a:gd name="connsiteY376" fmla="*/ 2341992 h 2483940"/>
                  <a:gd name="connsiteX377" fmla="*/ 659964 w 2480310"/>
                  <a:gd name="connsiteY377" fmla="*/ 2305684 h 2483940"/>
                  <a:gd name="connsiteX378" fmla="*/ 620937 w 2480310"/>
                  <a:gd name="connsiteY378" fmla="*/ 2281975 h 2483940"/>
                  <a:gd name="connsiteX379" fmla="*/ 618530 w 2480310"/>
                  <a:gd name="connsiteY379" fmla="*/ 2282456 h 2483940"/>
                  <a:gd name="connsiteX380" fmla="*/ 622935 w 2480310"/>
                  <a:gd name="connsiteY380" fmla="*/ 2291862 h 2483940"/>
                  <a:gd name="connsiteX381" fmla="*/ 662940 w 2480310"/>
                  <a:gd name="connsiteY381" fmla="*/ 2310912 h 2483940"/>
                  <a:gd name="connsiteX382" fmla="*/ 633412 w 2480310"/>
                  <a:gd name="connsiteY382" fmla="*/ 2299482 h 2483940"/>
                  <a:gd name="connsiteX383" fmla="*/ 596265 w 2480310"/>
                  <a:gd name="connsiteY383" fmla="*/ 2280432 h 2483940"/>
                  <a:gd name="connsiteX384" fmla="*/ 652462 w 2480310"/>
                  <a:gd name="connsiteY384" fmla="*/ 2314722 h 2483940"/>
                  <a:gd name="connsiteX385" fmla="*/ 601980 w 2480310"/>
                  <a:gd name="connsiteY385" fmla="*/ 2295672 h 2483940"/>
                  <a:gd name="connsiteX386" fmla="*/ 658177 w 2480310"/>
                  <a:gd name="connsiteY386" fmla="*/ 2322342 h 2483940"/>
                  <a:gd name="connsiteX387" fmla="*/ 684847 w 2480310"/>
                  <a:gd name="connsiteY387" fmla="*/ 2331867 h 2483940"/>
                  <a:gd name="connsiteX388" fmla="*/ 682325 w 2480310"/>
                  <a:gd name="connsiteY388" fmla="*/ 2333940 h 2483940"/>
                  <a:gd name="connsiteX389" fmla="*/ 683895 w 2480310"/>
                  <a:gd name="connsiteY389" fmla="*/ 2334725 h 2483940"/>
                  <a:gd name="connsiteX390" fmla="*/ 681037 w 2480310"/>
                  <a:gd name="connsiteY390" fmla="*/ 2334725 h 2483940"/>
                  <a:gd name="connsiteX391" fmla="*/ 680555 w 2480310"/>
                  <a:gd name="connsiteY391" fmla="*/ 2333760 h 2483940"/>
                  <a:gd name="connsiteX392" fmla="*/ 670679 w 2480310"/>
                  <a:gd name="connsiteY392" fmla="*/ 2331391 h 2483940"/>
                  <a:gd name="connsiteX393" fmla="*/ 645795 w 2480310"/>
                  <a:gd name="connsiteY393" fmla="*/ 2322342 h 2483940"/>
                  <a:gd name="connsiteX394" fmla="*/ 601980 w 2480310"/>
                  <a:gd name="connsiteY394" fmla="*/ 2297577 h 2483940"/>
                  <a:gd name="connsiteX395" fmla="*/ 568533 w 2480310"/>
                  <a:gd name="connsiteY395" fmla="*/ 2276766 h 2483940"/>
                  <a:gd name="connsiteX396" fmla="*/ 568642 w 2480310"/>
                  <a:gd name="connsiteY396" fmla="*/ 2275670 h 2483940"/>
                  <a:gd name="connsiteX397" fmla="*/ 547687 w 2480310"/>
                  <a:gd name="connsiteY397" fmla="*/ 2262335 h 2483940"/>
                  <a:gd name="connsiteX398" fmla="*/ 527685 w 2480310"/>
                  <a:gd name="connsiteY398" fmla="*/ 2249000 h 2483940"/>
                  <a:gd name="connsiteX399" fmla="*/ 488632 w 2480310"/>
                  <a:gd name="connsiteY399" fmla="*/ 2222330 h 2483940"/>
                  <a:gd name="connsiteX400" fmla="*/ 448627 w 2480310"/>
                  <a:gd name="connsiteY400" fmla="*/ 2190897 h 2483940"/>
                  <a:gd name="connsiteX401" fmla="*/ 403860 w 2480310"/>
                  <a:gd name="connsiteY401" fmla="*/ 2148987 h 2483940"/>
                  <a:gd name="connsiteX402" fmla="*/ 425767 w 2480310"/>
                  <a:gd name="connsiteY402" fmla="*/ 2161370 h 2483940"/>
                  <a:gd name="connsiteX403" fmla="*/ 395287 w 2480310"/>
                  <a:gd name="connsiteY403" fmla="*/ 2129937 h 2483940"/>
                  <a:gd name="connsiteX404" fmla="*/ 364807 w 2480310"/>
                  <a:gd name="connsiteY404" fmla="*/ 2109935 h 2483940"/>
                  <a:gd name="connsiteX405" fmla="*/ 317182 w 2480310"/>
                  <a:gd name="connsiteY405" fmla="*/ 2057547 h 2483940"/>
                  <a:gd name="connsiteX406" fmla="*/ 268605 w 2480310"/>
                  <a:gd name="connsiteY406" fmla="*/ 2002302 h 2483940"/>
                  <a:gd name="connsiteX407" fmla="*/ 246697 w 2480310"/>
                  <a:gd name="connsiteY407" fmla="*/ 1975632 h 2483940"/>
                  <a:gd name="connsiteX408" fmla="*/ 228600 w 2480310"/>
                  <a:gd name="connsiteY408" fmla="*/ 1949915 h 2483940"/>
                  <a:gd name="connsiteX409" fmla="*/ 214312 w 2480310"/>
                  <a:gd name="connsiteY409" fmla="*/ 1928007 h 2483940"/>
                  <a:gd name="connsiteX410" fmla="*/ 205740 w 2480310"/>
                  <a:gd name="connsiteY410" fmla="*/ 1909910 h 2483940"/>
                  <a:gd name="connsiteX411" fmla="*/ 221932 w 2480310"/>
                  <a:gd name="connsiteY411" fmla="*/ 1934675 h 2483940"/>
                  <a:gd name="connsiteX412" fmla="*/ 231457 w 2480310"/>
                  <a:gd name="connsiteY412" fmla="*/ 1945152 h 2483940"/>
                  <a:gd name="connsiteX413" fmla="*/ 252412 w 2480310"/>
                  <a:gd name="connsiteY413" fmla="*/ 1968012 h 2483940"/>
                  <a:gd name="connsiteX414" fmla="*/ 214312 w 2480310"/>
                  <a:gd name="connsiteY414" fmla="*/ 1915625 h 2483940"/>
                  <a:gd name="connsiteX415" fmla="*/ 212349 w 2480310"/>
                  <a:gd name="connsiteY415" fmla="*/ 1912516 h 2483940"/>
                  <a:gd name="connsiteX416" fmla="*/ 226695 w 2480310"/>
                  <a:gd name="connsiteY416" fmla="*/ 1932770 h 2483940"/>
                  <a:gd name="connsiteX417" fmla="*/ 261937 w 2480310"/>
                  <a:gd name="connsiteY417" fmla="*/ 1978490 h 2483940"/>
                  <a:gd name="connsiteX418" fmla="*/ 297180 w 2480310"/>
                  <a:gd name="connsiteY418" fmla="*/ 2022305 h 2483940"/>
                  <a:gd name="connsiteX419" fmla="*/ 328612 w 2480310"/>
                  <a:gd name="connsiteY419" fmla="*/ 2063262 h 2483940"/>
                  <a:gd name="connsiteX420" fmla="*/ 357187 w 2480310"/>
                  <a:gd name="connsiteY420" fmla="*/ 2089932 h 2483940"/>
                  <a:gd name="connsiteX421" fmla="*/ 373380 w 2480310"/>
                  <a:gd name="connsiteY421" fmla="*/ 2106125 h 2483940"/>
                  <a:gd name="connsiteX422" fmla="*/ 390525 w 2480310"/>
                  <a:gd name="connsiteY422" fmla="*/ 2121365 h 2483940"/>
                  <a:gd name="connsiteX423" fmla="*/ 421005 w 2480310"/>
                  <a:gd name="connsiteY423" fmla="*/ 2147082 h 2483940"/>
                  <a:gd name="connsiteX424" fmla="*/ 441007 w 2480310"/>
                  <a:gd name="connsiteY424" fmla="*/ 2158512 h 2483940"/>
                  <a:gd name="connsiteX425" fmla="*/ 382905 w 2480310"/>
                  <a:gd name="connsiteY425" fmla="*/ 2104220 h 2483940"/>
                  <a:gd name="connsiteX426" fmla="*/ 396002 w 2480310"/>
                  <a:gd name="connsiteY426" fmla="*/ 2112555 h 2483940"/>
                  <a:gd name="connsiteX427" fmla="*/ 396289 w 2480310"/>
                  <a:gd name="connsiteY427" fmla="*/ 2111451 h 2483940"/>
                  <a:gd name="connsiteX428" fmla="*/ 379003 w 2480310"/>
                  <a:gd name="connsiteY428" fmla="*/ 2095739 h 2483940"/>
                  <a:gd name="connsiteX429" fmla="*/ 371705 w 2480310"/>
                  <a:gd name="connsiteY429" fmla="*/ 2087710 h 2483940"/>
                  <a:gd name="connsiteX430" fmla="*/ 359360 w 2480310"/>
                  <a:gd name="connsiteY430" fmla="*/ 2078130 h 2483940"/>
                  <a:gd name="connsiteX431" fmla="*/ 264795 w 2480310"/>
                  <a:gd name="connsiteY431" fmla="*/ 1968965 h 2483940"/>
                  <a:gd name="connsiteX432" fmla="*/ 290581 w 2480310"/>
                  <a:gd name="connsiteY432" fmla="*/ 1996144 h 2483940"/>
                  <a:gd name="connsiteX433" fmla="*/ 281218 w 2480310"/>
                  <a:gd name="connsiteY433" fmla="*/ 1983623 h 2483940"/>
                  <a:gd name="connsiteX434" fmla="*/ 281107 w 2480310"/>
                  <a:gd name="connsiteY434" fmla="*/ 1983491 h 2483940"/>
                  <a:gd name="connsiteX435" fmla="*/ 260032 w 2480310"/>
                  <a:gd name="connsiteY435" fmla="*/ 1959440 h 2483940"/>
                  <a:gd name="connsiteX436" fmla="*/ 244197 w 2480310"/>
                  <a:gd name="connsiteY436" fmla="*/ 1937413 h 2483940"/>
                  <a:gd name="connsiteX437" fmla="*/ 242727 w 2480310"/>
                  <a:gd name="connsiteY437" fmla="*/ 1933343 h 2483940"/>
                  <a:gd name="connsiteX438" fmla="*/ 241892 w 2480310"/>
                  <a:gd name="connsiteY438" fmla="*/ 1931033 h 2483940"/>
                  <a:gd name="connsiteX439" fmla="*/ 230127 w 2480310"/>
                  <a:gd name="connsiteY439" fmla="*/ 1915301 h 2483940"/>
                  <a:gd name="connsiteX440" fmla="*/ 218354 w 2480310"/>
                  <a:gd name="connsiteY440" fmla="*/ 1895921 h 2483940"/>
                  <a:gd name="connsiteX441" fmla="*/ 219759 w 2480310"/>
                  <a:gd name="connsiteY441" fmla="*/ 1903525 h 2483940"/>
                  <a:gd name="connsiteX442" fmla="*/ 201246 w 2480310"/>
                  <a:gd name="connsiteY442" fmla="*/ 1889446 h 2483940"/>
                  <a:gd name="connsiteX443" fmla="*/ 196810 w 2480310"/>
                  <a:gd name="connsiteY443" fmla="*/ 1887914 h 2483940"/>
                  <a:gd name="connsiteX444" fmla="*/ 191452 w 2480310"/>
                  <a:gd name="connsiteY444" fmla="*/ 1879430 h 2483940"/>
                  <a:gd name="connsiteX445" fmla="*/ 170497 w 2480310"/>
                  <a:gd name="connsiteY445" fmla="*/ 1842282 h 2483940"/>
                  <a:gd name="connsiteX446" fmla="*/ 156210 w 2480310"/>
                  <a:gd name="connsiteY446" fmla="*/ 1818470 h 2483940"/>
                  <a:gd name="connsiteX447" fmla="*/ 138112 w 2480310"/>
                  <a:gd name="connsiteY447" fmla="*/ 1787037 h 2483940"/>
                  <a:gd name="connsiteX448" fmla="*/ 136207 w 2480310"/>
                  <a:gd name="connsiteY448" fmla="*/ 1767035 h 2483940"/>
                  <a:gd name="connsiteX449" fmla="*/ 121920 w 2480310"/>
                  <a:gd name="connsiteY449" fmla="*/ 1747032 h 2483940"/>
                  <a:gd name="connsiteX450" fmla="*/ 100012 w 2480310"/>
                  <a:gd name="connsiteY450" fmla="*/ 1704170 h 2483940"/>
                  <a:gd name="connsiteX451" fmla="*/ 76200 w 2480310"/>
                  <a:gd name="connsiteY451" fmla="*/ 1649877 h 2483940"/>
                  <a:gd name="connsiteX452" fmla="*/ 55245 w 2480310"/>
                  <a:gd name="connsiteY452" fmla="*/ 1596537 h 2483940"/>
                  <a:gd name="connsiteX453" fmla="*/ 54292 w 2480310"/>
                  <a:gd name="connsiteY453" fmla="*/ 1565105 h 2483940"/>
                  <a:gd name="connsiteX454" fmla="*/ 44767 w 2480310"/>
                  <a:gd name="connsiteY454" fmla="*/ 1551770 h 2483940"/>
                  <a:gd name="connsiteX455" fmla="*/ 34290 w 2480310"/>
                  <a:gd name="connsiteY455" fmla="*/ 1489857 h 2483940"/>
                  <a:gd name="connsiteX456" fmla="*/ 34290 w 2480310"/>
                  <a:gd name="connsiteY456" fmla="*/ 1482237 h 2483940"/>
                  <a:gd name="connsiteX457" fmla="*/ 17145 w 2480310"/>
                  <a:gd name="connsiteY457" fmla="*/ 1431755 h 2483940"/>
                  <a:gd name="connsiteX458" fmla="*/ 11430 w 2480310"/>
                  <a:gd name="connsiteY458" fmla="*/ 1393655 h 2483940"/>
                  <a:gd name="connsiteX459" fmla="*/ 6667 w 2480310"/>
                  <a:gd name="connsiteY459" fmla="*/ 1349840 h 2483940"/>
                  <a:gd name="connsiteX460" fmla="*/ 0 w 2480310"/>
                  <a:gd name="connsiteY460" fmla="*/ 1171722 h 2483940"/>
                  <a:gd name="connsiteX461" fmla="*/ 3810 w 2480310"/>
                  <a:gd name="connsiteY461" fmla="*/ 1218395 h 2483940"/>
                  <a:gd name="connsiteX462" fmla="*/ 6667 w 2480310"/>
                  <a:gd name="connsiteY462" fmla="*/ 1246970 h 2483940"/>
                  <a:gd name="connsiteX463" fmla="*/ 11430 w 2480310"/>
                  <a:gd name="connsiteY463" fmla="*/ 1253637 h 2483940"/>
                  <a:gd name="connsiteX464" fmla="*/ 9525 w 2480310"/>
                  <a:gd name="connsiteY464" fmla="*/ 1224110 h 2483940"/>
                  <a:gd name="connsiteX465" fmla="*/ 10477 w 2480310"/>
                  <a:gd name="connsiteY465" fmla="*/ 1186010 h 2483940"/>
                  <a:gd name="connsiteX466" fmla="*/ 10477 w 2480310"/>
                  <a:gd name="connsiteY466" fmla="*/ 1168865 h 2483940"/>
                  <a:gd name="connsiteX467" fmla="*/ 10477 w 2480310"/>
                  <a:gd name="connsiteY467" fmla="*/ 1155530 h 2483940"/>
                  <a:gd name="connsiteX468" fmla="*/ 6667 w 2480310"/>
                  <a:gd name="connsiteY468" fmla="*/ 1149815 h 2483940"/>
                  <a:gd name="connsiteX469" fmla="*/ 8572 w 2480310"/>
                  <a:gd name="connsiteY469" fmla="*/ 1113620 h 2483940"/>
                  <a:gd name="connsiteX470" fmla="*/ 12382 w 2480310"/>
                  <a:gd name="connsiteY470" fmla="*/ 1075520 h 2483940"/>
                  <a:gd name="connsiteX471" fmla="*/ 16192 w 2480310"/>
                  <a:gd name="connsiteY471" fmla="*/ 1037420 h 2483940"/>
                  <a:gd name="connsiteX472" fmla="*/ 21907 w 2480310"/>
                  <a:gd name="connsiteY472" fmla="*/ 1001225 h 2483940"/>
                  <a:gd name="connsiteX473" fmla="*/ 53340 w 2480310"/>
                  <a:gd name="connsiteY473" fmla="*/ 893592 h 2483940"/>
                  <a:gd name="connsiteX474" fmla="*/ 54292 w 2480310"/>
                  <a:gd name="connsiteY474" fmla="*/ 870732 h 2483940"/>
                  <a:gd name="connsiteX475" fmla="*/ 68580 w 2480310"/>
                  <a:gd name="connsiteY475" fmla="*/ 823107 h 2483940"/>
                  <a:gd name="connsiteX476" fmla="*/ 112395 w 2480310"/>
                  <a:gd name="connsiteY476" fmla="*/ 711665 h 2483940"/>
                  <a:gd name="connsiteX477" fmla="*/ 126682 w 2480310"/>
                  <a:gd name="connsiteY477" fmla="*/ 692615 h 2483940"/>
                  <a:gd name="connsiteX478" fmla="*/ 142875 w 2480310"/>
                  <a:gd name="connsiteY478" fmla="*/ 658325 h 2483940"/>
                  <a:gd name="connsiteX479" fmla="*/ 150495 w 2480310"/>
                  <a:gd name="connsiteY479" fmla="*/ 642132 h 2483940"/>
                  <a:gd name="connsiteX480" fmla="*/ 158115 w 2480310"/>
                  <a:gd name="connsiteY480" fmla="*/ 629750 h 2483940"/>
                  <a:gd name="connsiteX481" fmla="*/ 143827 w 2480310"/>
                  <a:gd name="connsiteY481" fmla="*/ 664992 h 2483940"/>
                  <a:gd name="connsiteX482" fmla="*/ 260032 w 2480310"/>
                  <a:gd name="connsiteY482" fmla="*/ 478302 h 2483940"/>
                  <a:gd name="connsiteX483" fmla="*/ 407670 w 2480310"/>
                  <a:gd name="connsiteY483" fmla="*/ 319235 h 2483940"/>
                  <a:gd name="connsiteX484" fmla="*/ 418147 w 2480310"/>
                  <a:gd name="connsiteY484" fmla="*/ 318282 h 2483940"/>
                  <a:gd name="connsiteX485" fmla="*/ 432435 w 2480310"/>
                  <a:gd name="connsiteY485" fmla="*/ 293517 h 2483940"/>
                  <a:gd name="connsiteX486" fmla="*/ 461962 w 2480310"/>
                  <a:gd name="connsiteY486" fmla="*/ 275420 h 2483940"/>
                  <a:gd name="connsiteX487" fmla="*/ 525780 w 2480310"/>
                  <a:gd name="connsiteY487" fmla="*/ 219222 h 2483940"/>
                  <a:gd name="connsiteX488" fmla="*/ 547687 w 2480310"/>
                  <a:gd name="connsiteY488" fmla="*/ 204935 h 2483940"/>
                  <a:gd name="connsiteX489" fmla="*/ 575310 w 2480310"/>
                  <a:gd name="connsiteY489" fmla="*/ 190647 h 2483940"/>
                  <a:gd name="connsiteX490" fmla="*/ 606742 w 2480310"/>
                  <a:gd name="connsiteY490" fmla="*/ 174455 h 2483940"/>
                  <a:gd name="connsiteX491" fmla="*/ 640080 w 2480310"/>
                  <a:gd name="connsiteY491" fmla="*/ 156357 h 2483940"/>
                  <a:gd name="connsiteX492" fmla="*/ 634365 w 2480310"/>
                  <a:gd name="connsiteY492" fmla="*/ 160167 h 2483940"/>
                  <a:gd name="connsiteX493" fmla="*/ 650557 w 2480310"/>
                  <a:gd name="connsiteY493" fmla="*/ 154452 h 2483940"/>
                  <a:gd name="connsiteX494" fmla="*/ 684847 w 2480310"/>
                  <a:gd name="connsiteY494" fmla="*/ 138260 h 2483940"/>
                  <a:gd name="connsiteX495" fmla="*/ 673417 w 2480310"/>
                  <a:gd name="connsiteY495" fmla="*/ 140165 h 2483940"/>
                  <a:gd name="connsiteX496" fmla="*/ 948690 w 2480310"/>
                  <a:gd name="connsiteY496" fmla="*/ 35390 h 2483940"/>
                  <a:gd name="connsiteX497" fmla="*/ 1093589 w 2480310"/>
                  <a:gd name="connsiteY497" fmla="*/ 11101 h 2483940"/>
                  <a:gd name="connsiteX498" fmla="*/ 1164907 w 2480310"/>
                  <a:gd name="connsiteY498" fmla="*/ 4910 h 2483940"/>
                  <a:gd name="connsiteX499" fmla="*/ 1173947 w 2480310"/>
                  <a:gd name="connsiteY499" fmla="*/ 5582 h 2483940"/>
                  <a:gd name="connsiteX500" fmla="*/ 1164063 w 2480310"/>
                  <a:gd name="connsiteY500" fmla="*/ 6261 h 2483940"/>
                  <a:gd name="connsiteX501" fmla="*/ 1239202 w 2480310"/>
                  <a:gd name="connsiteY501" fmla="*/ 1100 h 2483940"/>
                  <a:gd name="connsiteX502" fmla="*/ 1279207 w 2480310"/>
                  <a:gd name="connsiteY502" fmla="*/ 11577 h 2483940"/>
                  <a:gd name="connsiteX503" fmla="*/ 1185862 w 2480310"/>
                  <a:gd name="connsiteY503" fmla="*/ 13482 h 2483940"/>
                  <a:gd name="connsiteX504" fmla="*/ 1232535 w 2480310"/>
                  <a:gd name="connsiteY504" fmla="*/ 9672 h 2483940"/>
                  <a:gd name="connsiteX505" fmla="*/ 1203007 w 2480310"/>
                  <a:gd name="connsiteY505" fmla="*/ 6815 h 2483940"/>
                  <a:gd name="connsiteX506" fmla="*/ 1182529 w 2480310"/>
                  <a:gd name="connsiteY506" fmla="*/ 6219 h 2483940"/>
                  <a:gd name="connsiteX507" fmla="*/ 1173947 w 2480310"/>
                  <a:gd name="connsiteY507" fmla="*/ 5582 h 2483940"/>
                  <a:gd name="connsiteX508" fmla="*/ 1249680 w 2480310"/>
                  <a:gd name="connsiteY508" fmla="*/ 28 h 2483940"/>
                  <a:gd name="connsiteX509" fmla="*/ 1284922 w 2480310"/>
                  <a:gd name="connsiteY509" fmla="*/ 1100 h 2483940"/>
                  <a:gd name="connsiteX510" fmla="*/ 1240155 w 2480310"/>
                  <a:gd name="connsiteY510" fmla="*/ 1100 h 2483940"/>
                  <a:gd name="connsiteX511" fmla="*/ 1249680 w 2480310"/>
                  <a:gd name="connsiteY511" fmla="*/ 28 h 2483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</a:cxnLst>
                <a:rect l="l" t="t" r="r" b="b"/>
                <a:pathLst>
                  <a:path w="2480310" h="2483940">
                    <a:moveTo>
                      <a:pt x="1083945" y="2463312"/>
                    </a:moveTo>
                    <a:cubicBezTo>
                      <a:pt x="1091565" y="2464264"/>
                      <a:pt x="1105852" y="2465217"/>
                      <a:pt x="1110615" y="2466169"/>
                    </a:cubicBezTo>
                    <a:lnTo>
                      <a:pt x="1108710" y="2466169"/>
                    </a:lnTo>
                    <a:cubicBezTo>
                      <a:pt x="1101090" y="2465217"/>
                      <a:pt x="1093470" y="2464264"/>
                      <a:pt x="1083945" y="2463312"/>
                    </a:cubicBezTo>
                    <a:close/>
                    <a:moveTo>
                      <a:pt x="947931" y="2446896"/>
                    </a:moveTo>
                    <a:cubicBezTo>
                      <a:pt x="949762" y="2446584"/>
                      <a:pt x="960835" y="2448548"/>
                      <a:pt x="968692" y="2449977"/>
                    </a:cubicBezTo>
                    <a:cubicBezTo>
                      <a:pt x="962025" y="2449024"/>
                      <a:pt x="956310" y="2449024"/>
                      <a:pt x="949642" y="2448072"/>
                    </a:cubicBezTo>
                    <a:cubicBezTo>
                      <a:pt x="947737" y="2447358"/>
                      <a:pt x="947321" y="2447000"/>
                      <a:pt x="947931" y="2446896"/>
                    </a:cubicBezTo>
                    <a:close/>
                    <a:moveTo>
                      <a:pt x="1617344" y="2426165"/>
                    </a:moveTo>
                    <a:cubicBezTo>
                      <a:pt x="1597342" y="2429975"/>
                      <a:pt x="1569719" y="2435690"/>
                      <a:pt x="1555432" y="2441405"/>
                    </a:cubicBezTo>
                    <a:cubicBezTo>
                      <a:pt x="1565909" y="2436643"/>
                      <a:pt x="1609724" y="2423307"/>
                      <a:pt x="1617344" y="2426165"/>
                    </a:cubicBezTo>
                    <a:close/>
                    <a:moveTo>
                      <a:pt x="1641487" y="2384177"/>
                    </a:moveTo>
                    <a:lnTo>
                      <a:pt x="1603660" y="2398022"/>
                    </a:lnTo>
                    <a:lnTo>
                      <a:pt x="1514788" y="2420874"/>
                    </a:lnTo>
                    <a:lnTo>
                      <a:pt x="1510962" y="2423292"/>
                    </a:lnTo>
                    <a:cubicBezTo>
                      <a:pt x="1506497" y="2425152"/>
                      <a:pt x="1499711" y="2427355"/>
                      <a:pt x="1489709" y="2429974"/>
                    </a:cubicBezTo>
                    <a:cubicBezTo>
                      <a:pt x="1510664" y="2427117"/>
                      <a:pt x="1532572" y="2419497"/>
                      <a:pt x="1550669" y="2413782"/>
                    </a:cubicBezTo>
                    <a:cubicBezTo>
                      <a:pt x="1567814" y="2407114"/>
                      <a:pt x="1582102" y="2403304"/>
                      <a:pt x="1589722" y="2406162"/>
                    </a:cubicBezTo>
                    <a:cubicBezTo>
                      <a:pt x="1604962" y="2401399"/>
                      <a:pt x="1615439" y="2396637"/>
                      <a:pt x="1625917" y="2392827"/>
                    </a:cubicBezTo>
                    <a:close/>
                    <a:moveTo>
                      <a:pt x="822070" y="2377356"/>
                    </a:moveTo>
                    <a:lnTo>
                      <a:pt x="821412" y="2377706"/>
                    </a:lnTo>
                    <a:cubicBezTo>
                      <a:pt x="821531" y="2379968"/>
                      <a:pt x="824388" y="2383302"/>
                      <a:pt x="828674" y="2389017"/>
                    </a:cubicBezTo>
                    <a:cubicBezTo>
                      <a:pt x="851534" y="2393779"/>
                      <a:pt x="877252" y="2400447"/>
                      <a:pt x="904874" y="2405209"/>
                    </a:cubicBezTo>
                    <a:lnTo>
                      <a:pt x="912021" y="2406539"/>
                    </a:lnTo>
                    <a:close/>
                    <a:moveTo>
                      <a:pt x="559117" y="2270907"/>
                    </a:moveTo>
                    <a:lnTo>
                      <a:pt x="568533" y="2276766"/>
                    </a:lnTo>
                    <a:lnTo>
                      <a:pt x="568523" y="2276860"/>
                    </a:lnTo>
                    <a:cubicBezTo>
                      <a:pt x="566976" y="2276146"/>
                      <a:pt x="563880" y="2274241"/>
                      <a:pt x="559117" y="2270907"/>
                    </a:cubicBezTo>
                    <a:close/>
                    <a:moveTo>
                      <a:pt x="561166" y="2245663"/>
                    </a:moveTo>
                    <a:lnTo>
                      <a:pt x="581025" y="2260430"/>
                    </a:lnTo>
                    <a:lnTo>
                      <a:pt x="606157" y="2272996"/>
                    </a:lnTo>
                    <a:close/>
                    <a:moveTo>
                      <a:pt x="2125027" y="2079454"/>
                    </a:moveTo>
                    <a:cubicBezTo>
                      <a:pt x="2117883" y="2086122"/>
                      <a:pt x="2113418" y="2089634"/>
                      <a:pt x="2110635" y="2091226"/>
                    </a:cubicBezTo>
                    <a:lnTo>
                      <a:pt x="2107125" y="2091433"/>
                    </a:lnTo>
                    <a:lnTo>
                      <a:pt x="2103211" y="2095739"/>
                    </a:lnTo>
                    <a:cubicBezTo>
                      <a:pt x="2048053" y="2150897"/>
                      <a:pt x="1987635" y="2200795"/>
                      <a:pt x="1922773" y="2244615"/>
                    </a:cubicBezTo>
                    <a:lnTo>
                      <a:pt x="1901057" y="2257808"/>
                    </a:lnTo>
                    <a:lnTo>
                      <a:pt x="1882139" y="2278527"/>
                    </a:lnTo>
                    <a:lnTo>
                      <a:pt x="1905952" y="2261382"/>
                    </a:lnTo>
                    <a:cubicBezTo>
                      <a:pt x="1913572" y="2260429"/>
                      <a:pt x="1908809" y="2265192"/>
                      <a:pt x="1898332" y="2272812"/>
                    </a:cubicBezTo>
                    <a:cubicBezTo>
                      <a:pt x="1893569" y="2276622"/>
                      <a:pt x="1886902" y="2281384"/>
                      <a:pt x="1880234" y="2286147"/>
                    </a:cubicBezTo>
                    <a:cubicBezTo>
                      <a:pt x="1873567" y="2290909"/>
                      <a:pt x="1865947" y="2295672"/>
                      <a:pt x="1859279" y="2299482"/>
                    </a:cubicBezTo>
                    <a:cubicBezTo>
                      <a:pt x="1831657" y="2316627"/>
                      <a:pt x="1811654" y="2328057"/>
                      <a:pt x="1859279" y="2306149"/>
                    </a:cubicBezTo>
                    <a:cubicBezTo>
                      <a:pt x="1884044" y="2290909"/>
                      <a:pt x="1899284" y="2280432"/>
                      <a:pt x="1915477" y="2269002"/>
                    </a:cubicBezTo>
                    <a:cubicBezTo>
                      <a:pt x="1932622" y="2257572"/>
                      <a:pt x="1948814" y="2245189"/>
                      <a:pt x="1975484" y="2226139"/>
                    </a:cubicBezTo>
                    <a:lnTo>
                      <a:pt x="1973579" y="2232807"/>
                    </a:lnTo>
                    <a:cubicBezTo>
                      <a:pt x="1982152" y="2227092"/>
                      <a:pt x="1988819" y="2220424"/>
                      <a:pt x="1994534" y="2214709"/>
                    </a:cubicBezTo>
                    <a:cubicBezTo>
                      <a:pt x="2000249" y="2208994"/>
                      <a:pt x="2005964" y="2203279"/>
                      <a:pt x="2010727" y="2197564"/>
                    </a:cubicBezTo>
                    <a:cubicBezTo>
                      <a:pt x="2016442" y="2191849"/>
                      <a:pt x="2021204" y="2187087"/>
                      <a:pt x="2025967" y="2181372"/>
                    </a:cubicBezTo>
                    <a:cubicBezTo>
                      <a:pt x="2030729" y="2175657"/>
                      <a:pt x="2035492" y="2169942"/>
                      <a:pt x="2040254" y="2164227"/>
                    </a:cubicBezTo>
                    <a:cubicBezTo>
                      <a:pt x="2060257" y="2142319"/>
                      <a:pt x="2083117" y="2117554"/>
                      <a:pt x="2125027" y="2079454"/>
                    </a:cubicBezTo>
                    <a:close/>
                    <a:moveTo>
                      <a:pt x="261750" y="1957590"/>
                    </a:moveTo>
                    <a:lnTo>
                      <a:pt x="266700" y="1965155"/>
                    </a:lnTo>
                    <a:lnTo>
                      <a:pt x="267353" y="1965083"/>
                    </a:lnTo>
                    <a:close/>
                    <a:moveTo>
                      <a:pt x="194310" y="1887050"/>
                    </a:moveTo>
                    <a:lnTo>
                      <a:pt x="196810" y="1887914"/>
                    </a:lnTo>
                    <a:lnTo>
                      <a:pt x="212349" y="1912516"/>
                    </a:lnTo>
                    <a:close/>
                    <a:moveTo>
                      <a:pt x="146686" y="1768337"/>
                    </a:moveTo>
                    <a:lnTo>
                      <a:pt x="147637" y="1772750"/>
                    </a:lnTo>
                    <a:cubicBezTo>
                      <a:pt x="147637" y="1777512"/>
                      <a:pt x="145732" y="1780370"/>
                      <a:pt x="156210" y="1803230"/>
                    </a:cubicBezTo>
                    <a:cubicBezTo>
                      <a:pt x="166687" y="1820375"/>
                      <a:pt x="174307" y="1827042"/>
                      <a:pt x="182880" y="1838472"/>
                    </a:cubicBezTo>
                    <a:lnTo>
                      <a:pt x="187237" y="1844702"/>
                    </a:lnTo>
                    <a:lnTo>
                      <a:pt x="169058" y="1814778"/>
                    </a:lnTo>
                    <a:close/>
                    <a:moveTo>
                      <a:pt x="2396212" y="1621548"/>
                    </a:moveTo>
                    <a:lnTo>
                      <a:pt x="2379554" y="1667061"/>
                    </a:lnTo>
                    <a:lnTo>
                      <a:pt x="2379225" y="1670118"/>
                    </a:lnTo>
                    <a:cubicBezTo>
                      <a:pt x="2379821" y="1671785"/>
                      <a:pt x="2382678" y="1667975"/>
                      <a:pt x="2388869" y="1655592"/>
                    </a:cubicBezTo>
                    <a:close/>
                    <a:moveTo>
                      <a:pt x="26670" y="1472712"/>
                    </a:moveTo>
                    <a:cubicBezTo>
                      <a:pt x="28575" y="1476522"/>
                      <a:pt x="30480" y="1483189"/>
                      <a:pt x="33337" y="1491762"/>
                    </a:cubicBezTo>
                    <a:cubicBezTo>
                      <a:pt x="31432" y="1487952"/>
                      <a:pt x="28575" y="1478427"/>
                      <a:pt x="26670" y="1472712"/>
                    </a:cubicBezTo>
                    <a:close/>
                    <a:moveTo>
                      <a:pt x="25360" y="1468188"/>
                    </a:moveTo>
                    <a:cubicBezTo>
                      <a:pt x="25718" y="1468902"/>
                      <a:pt x="26194" y="1470331"/>
                      <a:pt x="26670" y="1471760"/>
                    </a:cubicBezTo>
                    <a:cubicBezTo>
                      <a:pt x="25717" y="1470807"/>
                      <a:pt x="25717" y="1469855"/>
                      <a:pt x="24765" y="1468902"/>
                    </a:cubicBezTo>
                    <a:cubicBezTo>
                      <a:pt x="24765" y="1467474"/>
                      <a:pt x="25003" y="1467474"/>
                      <a:pt x="25360" y="1468188"/>
                    </a:cubicBezTo>
                    <a:close/>
                    <a:moveTo>
                      <a:pt x="31432" y="1442232"/>
                    </a:moveTo>
                    <a:cubicBezTo>
                      <a:pt x="34290" y="1462235"/>
                      <a:pt x="38100" y="1474617"/>
                      <a:pt x="41910" y="1485095"/>
                    </a:cubicBezTo>
                    <a:cubicBezTo>
                      <a:pt x="45720" y="1495572"/>
                      <a:pt x="50482" y="1504145"/>
                      <a:pt x="54292" y="1517480"/>
                    </a:cubicBezTo>
                    <a:lnTo>
                      <a:pt x="52387" y="1515575"/>
                    </a:lnTo>
                    <a:cubicBezTo>
                      <a:pt x="58102" y="1538435"/>
                      <a:pt x="67627" y="1575582"/>
                      <a:pt x="80010" y="1609872"/>
                    </a:cubicBezTo>
                    <a:cubicBezTo>
                      <a:pt x="79057" y="1605110"/>
                      <a:pt x="77152" y="1601300"/>
                      <a:pt x="75247" y="1597490"/>
                    </a:cubicBezTo>
                    <a:cubicBezTo>
                      <a:pt x="76200" y="1609872"/>
                      <a:pt x="100965" y="1677500"/>
                      <a:pt x="85725" y="1648925"/>
                    </a:cubicBezTo>
                    <a:cubicBezTo>
                      <a:pt x="92392" y="1673690"/>
                      <a:pt x="99060" y="1686072"/>
                      <a:pt x="103822" y="1694645"/>
                    </a:cubicBezTo>
                    <a:cubicBezTo>
                      <a:pt x="108585" y="1703217"/>
                      <a:pt x="112395" y="1707980"/>
                      <a:pt x="118110" y="1714647"/>
                    </a:cubicBezTo>
                    <a:cubicBezTo>
                      <a:pt x="116205" y="1711790"/>
                      <a:pt x="115252" y="1708932"/>
                      <a:pt x="114300" y="1706075"/>
                    </a:cubicBezTo>
                    <a:cubicBezTo>
                      <a:pt x="118587" y="1716076"/>
                      <a:pt x="127695" y="1733579"/>
                      <a:pt x="132383" y="1739695"/>
                    </a:cubicBezTo>
                    <a:lnTo>
                      <a:pt x="133078" y="1740088"/>
                    </a:lnTo>
                    <a:lnTo>
                      <a:pt x="117718" y="1708203"/>
                    </a:lnTo>
                    <a:cubicBezTo>
                      <a:pt x="86871" y="1635271"/>
                      <a:pt x="62918" y="1558713"/>
                      <a:pt x="46677" y="1479346"/>
                    </a:cubicBezTo>
                    <a:lnTo>
                      <a:pt x="42483" y="1451864"/>
                    </a:lnTo>
                    <a:lnTo>
                      <a:pt x="40957" y="1447947"/>
                    </a:lnTo>
                    <a:cubicBezTo>
                      <a:pt x="50482" y="1491762"/>
                      <a:pt x="35242" y="1446042"/>
                      <a:pt x="31432" y="1442232"/>
                    </a:cubicBezTo>
                    <a:close/>
                    <a:moveTo>
                      <a:pt x="2480310" y="1233635"/>
                    </a:moveTo>
                    <a:cubicBezTo>
                      <a:pt x="2478404" y="1249827"/>
                      <a:pt x="2480310" y="1302215"/>
                      <a:pt x="2475547" y="1288880"/>
                    </a:cubicBezTo>
                    <a:cubicBezTo>
                      <a:pt x="2470785" y="1264115"/>
                      <a:pt x="2478404" y="1230777"/>
                      <a:pt x="2480310" y="1233635"/>
                    </a:cubicBezTo>
                    <a:close/>
                    <a:moveTo>
                      <a:pt x="40005" y="952647"/>
                    </a:moveTo>
                    <a:cubicBezTo>
                      <a:pt x="37147" y="965982"/>
                      <a:pt x="34290" y="977412"/>
                      <a:pt x="32385" y="989795"/>
                    </a:cubicBezTo>
                    <a:cubicBezTo>
                      <a:pt x="30480" y="1002177"/>
                      <a:pt x="29527" y="1014560"/>
                      <a:pt x="27622" y="1025990"/>
                    </a:cubicBezTo>
                    <a:cubicBezTo>
                      <a:pt x="23812" y="1049802"/>
                      <a:pt x="22860" y="1072662"/>
                      <a:pt x="20955" y="1095522"/>
                    </a:cubicBezTo>
                    <a:lnTo>
                      <a:pt x="20002" y="1112667"/>
                    </a:lnTo>
                    <a:lnTo>
                      <a:pt x="19050" y="1129812"/>
                    </a:lnTo>
                    <a:cubicBezTo>
                      <a:pt x="18097" y="1141242"/>
                      <a:pt x="18097" y="1152672"/>
                      <a:pt x="17145" y="1164102"/>
                    </a:cubicBezTo>
                    <a:cubicBezTo>
                      <a:pt x="16192" y="1187915"/>
                      <a:pt x="17145" y="1211727"/>
                      <a:pt x="15240" y="1236492"/>
                    </a:cubicBezTo>
                    <a:lnTo>
                      <a:pt x="20002" y="1219347"/>
                    </a:lnTo>
                    <a:cubicBezTo>
                      <a:pt x="15240" y="1231730"/>
                      <a:pt x="18097" y="1264115"/>
                      <a:pt x="20002" y="1296500"/>
                    </a:cubicBezTo>
                    <a:cubicBezTo>
                      <a:pt x="21907" y="1312692"/>
                      <a:pt x="23812" y="1328885"/>
                      <a:pt x="24765" y="1342220"/>
                    </a:cubicBezTo>
                    <a:cubicBezTo>
                      <a:pt x="25717" y="1348887"/>
                      <a:pt x="25717" y="1355555"/>
                      <a:pt x="25717" y="1360317"/>
                    </a:cubicBezTo>
                    <a:cubicBezTo>
                      <a:pt x="25717" y="1366032"/>
                      <a:pt x="25717" y="1369842"/>
                      <a:pt x="24765" y="1372700"/>
                    </a:cubicBezTo>
                    <a:cubicBezTo>
                      <a:pt x="25241" y="1362699"/>
                      <a:pt x="28337" y="1372700"/>
                      <a:pt x="31909" y="1384606"/>
                    </a:cubicBezTo>
                    <a:lnTo>
                      <a:pt x="32500" y="1386455"/>
                    </a:lnTo>
                    <a:lnTo>
                      <a:pt x="28202" y="1358291"/>
                    </a:lnTo>
                    <a:cubicBezTo>
                      <a:pt x="24040" y="1317305"/>
                      <a:pt x="21907" y="1275719"/>
                      <a:pt x="21907" y="1233635"/>
                    </a:cubicBezTo>
                    <a:cubicBezTo>
                      <a:pt x="21907" y="1191551"/>
                      <a:pt x="24040" y="1149965"/>
                      <a:pt x="28202" y="1108979"/>
                    </a:cubicBezTo>
                    <a:lnTo>
                      <a:pt x="44706" y="1000837"/>
                    </a:lnTo>
                    <a:lnTo>
                      <a:pt x="43696" y="999439"/>
                    </a:lnTo>
                    <a:cubicBezTo>
                      <a:pt x="41196" y="997653"/>
                      <a:pt x="37624" y="1004083"/>
                      <a:pt x="28575" y="1050755"/>
                    </a:cubicBezTo>
                    <a:cubicBezTo>
                      <a:pt x="35242" y="1020275"/>
                      <a:pt x="37147" y="1004082"/>
                      <a:pt x="37147" y="990747"/>
                    </a:cubicBezTo>
                    <a:cubicBezTo>
                      <a:pt x="38100" y="977412"/>
                      <a:pt x="37147" y="967887"/>
                      <a:pt x="40005" y="952647"/>
                    </a:cubicBezTo>
                    <a:close/>
                    <a:moveTo>
                      <a:pt x="195382" y="603199"/>
                    </a:moveTo>
                    <a:cubicBezTo>
                      <a:pt x="193358" y="604270"/>
                      <a:pt x="189548" y="608795"/>
                      <a:pt x="184785" y="615462"/>
                    </a:cubicBezTo>
                    <a:cubicBezTo>
                      <a:pt x="175260" y="629750"/>
                      <a:pt x="160972" y="651657"/>
                      <a:pt x="150495" y="672612"/>
                    </a:cubicBezTo>
                    <a:cubicBezTo>
                      <a:pt x="139065" y="698330"/>
                      <a:pt x="145732" y="700235"/>
                      <a:pt x="121920" y="739287"/>
                    </a:cubicBezTo>
                    <a:cubicBezTo>
                      <a:pt x="125730" y="726905"/>
                      <a:pt x="139065" y="701187"/>
                      <a:pt x="133350" y="706902"/>
                    </a:cubicBezTo>
                    <a:cubicBezTo>
                      <a:pt x="124777" y="731667"/>
                      <a:pt x="113347" y="755480"/>
                      <a:pt x="103822" y="781197"/>
                    </a:cubicBezTo>
                    <a:cubicBezTo>
                      <a:pt x="99060" y="794532"/>
                      <a:pt x="93345" y="806915"/>
                      <a:pt x="88582" y="819297"/>
                    </a:cubicBezTo>
                    <a:cubicBezTo>
                      <a:pt x="83820" y="831680"/>
                      <a:pt x="80010" y="844062"/>
                      <a:pt x="75247" y="856445"/>
                    </a:cubicBezTo>
                    <a:cubicBezTo>
                      <a:pt x="70485" y="868827"/>
                      <a:pt x="67627" y="881210"/>
                      <a:pt x="63817" y="892640"/>
                    </a:cubicBezTo>
                    <a:cubicBezTo>
                      <a:pt x="60007" y="904070"/>
                      <a:pt x="57150" y="915500"/>
                      <a:pt x="54292" y="926930"/>
                    </a:cubicBezTo>
                    <a:cubicBezTo>
                      <a:pt x="49530" y="948837"/>
                      <a:pt x="45720" y="969792"/>
                      <a:pt x="44767" y="985985"/>
                    </a:cubicBezTo>
                    <a:lnTo>
                      <a:pt x="54292" y="935502"/>
                    </a:lnTo>
                    <a:cubicBezTo>
                      <a:pt x="53816" y="941217"/>
                      <a:pt x="54649" y="943539"/>
                      <a:pt x="55870" y="944908"/>
                    </a:cubicBezTo>
                    <a:lnTo>
                      <a:pt x="57372" y="946330"/>
                    </a:lnTo>
                    <a:lnTo>
                      <a:pt x="76720" y="871082"/>
                    </a:lnTo>
                    <a:cubicBezTo>
                      <a:pt x="100468" y="794729"/>
                      <a:pt x="131520" y="721593"/>
                      <a:pt x="169058" y="652492"/>
                    </a:cubicBezTo>
                    <a:lnTo>
                      <a:pt x="195295" y="609304"/>
                    </a:lnTo>
                    <a:close/>
                    <a:moveTo>
                      <a:pt x="310236" y="447193"/>
                    </a:moveTo>
                    <a:lnTo>
                      <a:pt x="297180" y="457347"/>
                    </a:lnTo>
                    <a:cubicBezTo>
                      <a:pt x="291465" y="463062"/>
                      <a:pt x="283845" y="470682"/>
                      <a:pt x="276225" y="478302"/>
                    </a:cubicBezTo>
                    <a:cubicBezTo>
                      <a:pt x="269557" y="485922"/>
                      <a:pt x="260985" y="494495"/>
                      <a:pt x="253365" y="504020"/>
                    </a:cubicBezTo>
                    <a:cubicBezTo>
                      <a:pt x="245745" y="513545"/>
                      <a:pt x="238125" y="523070"/>
                      <a:pt x="231457" y="531642"/>
                    </a:cubicBezTo>
                    <a:cubicBezTo>
                      <a:pt x="222885" y="547835"/>
                      <a:pt x="215265" y="564980"/>
                      <a:pt x="207645" y="582125"/>
                    </a:cubicBezTo>
                    <a:lnTo>
                      <a:pt x="200977" y="589745"/>
                    </a:lnTo>
                    <a:cubicBezTo>
                      <a:pt x="194786" y="601651"/>
                      <a:pt x="200501" y="596412"/>
                      <a:pt x="204192" y="593555"/>
                    </a:cubicBezTo>
                    <a:lnTo>
                      <a:pt x="204874" y="593537"/>
                    </a:lnTo>
                    <a:lnTo>
                      <a:pt x="230058" y="552083"/>
                    </a:lnTo>
                    <a:lnTo>
                      <a:pt x="227647" y="551644"/>
                    </a:lnTo>
                    <a:cubicBezTo>
                      <a:pt x="224790" y="552597"/>
                      <a:pt x="223837" y="551644"/>
                      <a:pt x="241935" y="527832"/>
                    </a:cubicBezTo>
                    <a:lnTo>
                      <a:pt x="241935" y="536178"/>
                    </a:lnTo>
                    <a:lnTo>
                      <a:pt x="300313" y="458111"/>
                    </a:lnTo>
                    <a:close/>
                    <a:moveTo>
                      <a:pt x="423862" y="316377"/>
                    </a:moveTo>
                    <a:cubicBezTo>
                      <a:pt x="415290" y="323997"/>
                      <a:pt x="407670" y="332570"/>
                      <a:pt x="399097" y="340190"/>
                    </a:cubicBezTo>
                    <a:lnTo>
                      <a:pt x="374332" y="364002"/>
                    </a:lnTo>
                    <a:cubicBezTo>
                      <a:pt x="376237" y="359240"/>
                      <a:pt x="412432" y="322092"/>
                      <a:pt x="378142" y="349715"/>
                    </a:cubicBezTo>
                    <a:cubicBezTo>
                      <a:pt x="363855" y="363050"/>
                      <a:pt x="358140" y="371622"/>
                      <a:pt x="355282" y="377337"/>
                    </a:cubicBezTo>
                    <a:cubicBezTo>
                      <a:pt x="352425" y="382100"/>
                      <a:pt x="352425" y="384957"/>
                      <a:pt x="352425" y="388767"/>
                    </a:cubicBezTo>
                    <a:cubicBezTo>
                      <a:pt x="352425" y="391625"/>
                      <a:pt x="351472" y="396387"/>
                      <a:pt x="345757" y="404007"/>
                    </a:cubicBezTo>
                    <a:cubicBezTo>
                      <a:pt x="342900" y="407817"/>
                      <a:pt x="339328" y="412818"/>
                      <a:pt x="334328" y="419366"/>
                    </a:cubicBezTo>
                    <a:lnTo>
                      <a:pt x="324326" y="431690"/>
                    </a:lnTo>
                    <a:lnTo>
                      <a:pt x="378909" y="371634"/>
                    </a:lnTo>
                    <a:lnTo>
                      <a:pt x="379214" y="369360"/>
                    </a:lnTo>
                    <a:cubicBezTo>
                      <a:pt x="381953" y="365193"/>
                      <a:pt x="386715" y="359716"/>
                      <a:pt x="392430" y="353525"/>
                    </a:cubicBezTo>
                    <a:cubicBezTo>
                      <a:pt x="403860" y="341142"/>
                      <a:pt x="417195" y="326855"/>
                      <a:pt x="423862" y="316377"/>
                    </a:cubicBezTo>
                    <a:close/>
                    <a:moveTo>
                      <a:pt x="681037" y="132545"/>
                    </a:moveTo>
                    <a:lnTo>
                      <a:pt x="669609" y="142069"/>
                    </a:lnTo>
                    <a:lnTo>
                      <a:pt x="673417" y="141117"/>
                    </a:lnTo>
                    <a:cubicBezTo>
                      <a:pt x="671512" y="142069"/>
                      <a:pt x="669607" y="143974"/>
                      <a:pt x="666750" y="144927"/>
                    </a:cubicBezTo>
                    <a:lnTo>
                      <a:pt x="669606" y="142070"/>
                    </a:lnTo>
                    <a:lnTo>
                      <a:pt x="666035" y="142308"/>
                    </a:lnTo>
                    <a:cubicBezTo>
                      <a:pt x="667226" y="141118"/>
                      <a:pt x="671512" y="138260"/>
                      <a:pt x="681037" y="132545"/>
                    </a:cubicBezTo>
                    <a:close/>
                    <a:moveTo>
                      <a:pt x="1563171" y="55035"/>
                    </a:moveTo>
                    <a:cubicBezTo>
                      <a:pt x="1557813" y="53963"/>
                      <a:pt x="1557337" y="54916"/>
                      <a:pt x="1564957" y="59202"/>
                    </a:cubicBezTo>
                    <a:lnTo>
                      <a:pt x="1557542" y="57283"/>
                    </a:lnTo>
                    <a:lnTo>
                      <a:pt x="1666237" y="90604"/>
                    </a:lnTo>
                    <a:lnTo>
                      <a:pt x="1715320" y="112183"/>
                    </a:lnTo>
                    <a:lnTo>
                      <a:pt x="1714500" y="111589"/>
                    </a:lnTo>
                    <a:cubicBezTo>
                      <a:pt x="1703070" y="104922"/>
                      <a:pt x="1683067" y="95397"/>
                      <a:pt x="1659255" y="84919"/>
                    </a:cubicBezTo>
                    <a:cubicBezTo>
                      <a:pt x="1652587" y="83967"/>
                      <a:pt x="1641157" y="80157"/>
                      <a:pt x="1628775" y="76347"/>
                    </a:cubicBezTo>
                    <a:cubicBezTo>
                      <a:pt x="1616392" y="71584"/>
                      <a:pt x="1603057" y="66822"/>
                      <a:pt x="1590675" y="63012"/>
                    </a:cubicBezTo>
                    <a:cubicBezTo>
                      <a:pt x="1578769" y="59202"/>
                      <a:pt x="1568529" y="56106"/>
                      <a:pt x="1563171" y="55035"/>
                    </a:cubicBezTo>
                    <a:close/>
                    <a:moveTo>
                      <a:pt x="1439551" y="32509"/>
                    </a:moveTo>
                    <a:lnTo>
                      <a:pt x="1530415" y="48967"/>
                    </a:lnTo>
                    <a:lnTo>
                      <a:pt x="1532077" y="49476"/>
                    </a:lnTo>
                    <a:lnTo>
                      <a:pt x="1534596" y="48367"/>
                    </a:lnTo>
                    <a:cubicBezTo>
                      <a:pt x="1534001" y="47296"/>
                      <a:pt x="1530667" y="45391"/>
                      <a:pt x="1521142" y="42057"/>
                    </a:cubicBezTo>
                    <a:cubicBezTo>
                      <a:pt x="1504950" y="38247"/>
                      <a:pt x="1493520" y="35389"/>
                      <a:pt x="1483995" y="34437"/>
                    </a:cubicBezTo>
                    <a:cubicBezTo>
                      <a:pt x="1474470" y="32532"/>
                      <a:pt x="1466850" y="32532"/>
                      <a:pt x="1460182" y="32532"/>
                    </a:cubicBezTo>
                    <a:cubicBezTo>
                      <a:pt x="1453515" y="32532"/>
                      <a:pt x="1446847" y="32532"/>
                      <a:pt x="1440180" y="32532"/>
                    </a:cubicBezTo>
                    <a:close/>
                    <a:moveTo>
                      <a:pt x="1390072" y="23547"/>
                    </a:moveTo>
                    <a:lnTo>
                      <a:pt x="1413055" y="27710"/>
                    </a:lnTo>
                    <a:lnTo>
                      <a:pt x="1413034" y="27650"/>
                    </a:lnTo>
                    <a:cubicBezTo>
                      <a:pt x="1411962" y="26996"/>
                      <a:pt x="1409819" y="26311"/>
                      <a:pt x="1405622" y="25552"/>
                    </a:cubicBezTo>
                    <a:close/>
                    <a:moveTo>
                      <a:pt x="1385887" y="23007"/>
                    </a:moveTo>
                    <a:lnTo>
                      <a:pt x="1385311" y="23055"/>
                    </a:lnTo>
                    <a:lnTo>
                      <a:pt x="1387079" y="23161"/>
                    </a:lnTo>
                    <a:close/>
                    <a:moveTo>
                      <a:pt x="1334810" y="17530"/>
                    </a:moveTo>
                    <a:cubicBezTo>
                      <a:pt x="1329452" y="17292"/>
                      <a:pt x="1326356" y="17768"/>
                      <a:pt x="1323022" y="18244"/>
                    </a:cubicBezTo>
                    <a:lnTo>
                      <a:pt x="1314170" y="18803"/>
                    </a:lnTo>
                    <a:lnTo>
                      <a:pt x="1358223" y="21436"/>
                    </a:lnTo>
                    <a:lnTo>
                      <a:pt x="1360170" y="21102"/>
                    </a:lnTo>
                    <a:cubicBezTo>
                      <a:pt x="1347788" y="18721"/>
                      <a:pt x="1340168" y="17768"/>
                      <a:pt x="1334810" y="17530"/>
                    </a:cubicBezTo>
                    <a:close/>
                    <a:moveTo>
                      <a:pt x="1164063" y="6261"/>
                    </a:moveTo>
                    <a:lnTo>
                      <a:pt x="1160145" y="12530"/>
                    </a:lnTo>
                    <a:cubicBezTo>
                      <a:pt x="1137285" y="12530"/>
                      <a:pt x="1114425" y="13482"/>
                      <a:pt x="1091565" y="17292"/>
                    </a:cubicBezTo>
                    <a:cubicBezTo>
                      <a:pt x="1080135" y="19197"/>
                      <a:pt x="1068705" y="21102"/>
                      <a:pt x="1057275" y="23007"/>
                    </a:cubicBezTo>
                    <a:cubicBezTo>
                      <a:pt x="1045845" y="24912"/>
                      <a:pt x="1034415" y="27770"/>
                      <a:pt x="1022985" y="30627"/>
                    </a:cubicBezTo>
                    <a:cubicBezTo>
                      <a:pt x="1011555" y="33485"/>
                      <a:pt x="1000125" y="35390"/>
                      <a:pt x="988695" y="38247"/>
                    </a:cubicBezTo>
                    <a:cubicBezTo>
                      <a:pt x="977265" y="41105"/>
                      <a:pt x="965835" y="43962"/>
                      <a:pt x="954405" y="46820"/>
                    </a:cubicBezTo>
                    <a:lnTo>
                      <a:pt x="937260" y="50630"/>
                    </a:lnTo>
                    <a:lnTo>
                      <a:pt x="920115" y="55392"/>
                    </a:lnTo>
                    <a:cubicBezTo>
                      <a:pt x="908685" y="58250"/>
                      <a:pt x="896302" y="61107"/>
                      <a:pt x="884872" y="63012"/>
                    </a:cubicBezTo>
                    <a:lnTo>
                      <a:pt x="883920" y="55392"/>
                    </a:lnTo>
                    <a:cubicBezTo>
                      <a:pt x="841057" y="67775"/>
                      <a:pt x="835342" y="73490"/>
                      <a:pt x="827722" y="78252"/>
                    </a:cubicBezTo>
                    <a:cubicBezTo>
                      <a:pt x="820102" y="83015"/>
                      <a:pt x="811530" y="89682"/>
                      <a:pt x="763905" y="107780"/>
                    </a:cubicBezTo>
                    <a:cubicBezTo>
                      <a:pt x="782955" y="99207"/>
                      <a:pt x="777240" y="99207"/>
                      <a:pt x="763905" y="103017"/>
                    </a:cubicBezTo>
                    <a:cubicBezTo>
                      <a:pt x="750570" y="107780"/>
                      <a:pt x="729615" y="115400"/>
                      <a:pt x="716280" y="121115"/>
                    </a:cubicBezTo>
                    <a:cubicBezTo>
                      <a:pt x="706755" y="126830"/>
                      <a:pt x="693420" y="136355"/>
                      <a:pt x="677227" y="145880"/>
                    </a:cubicBezTo>
                    <a:cubicBezTo>
                      <a:pt x="668655" y="150642"/>
                      <a:pt x="660082" y="155405"/>
                      <a:pt x="651510" y="161120"/>
                    </a:cubicBezTo>
                    <a:cubicBezTo>
                      <a:pt x="642937" y="166835"/>
                      <a:pt x="634365" y="172550"/>
                      <a:pt x="624840" y="178265"/>
                    </a:cubicBezTo>
                    <a:cubicBezTo>
                      <a:pt x="605790" y="189695"/>
                      <a:pt x="587692" y="202077"/>
                      <a:pt x="571500" y="212555"/>
                    </a:cubicBezTo>
                    <a:cubicBezTo>
                      <a:pt x="555307" y="223032"/>
                      <a:pt x="541020" y="232557"/>
                      <a:pt x="530542" y="239225"/>
                    </a:cubicBezTo>
                    <a:cubicBezTo>
                      <a:pt x="536257" y="234462"/>
                      <a:pt x="543877" y="228747"/>
                      <a:pt x="551497" y="223032"/>
                    </a:cubicBezTo>
                    <a:cubicBezTo>
                      <a:pt x="559117" y="217317"/>
                      <a:pt x="567690" y="212555"/>
                      <a:pt x="575310" y="206840"/>
                    </a:cubicBezTo>
                    <a:cubicBezTo>
                      <a:pt x="590550" y="196362"/>
                      <a:pt x="604837" y="185885"/>
                      <a:pt x="611505" y="180170"/>
                    </a:cubicBezTo>
                    <a:cubicBezTo>
                      <a:pt x="601980" y="185885"/>
                      <a:pt x="591502" y="193505"/>
                      <a:pt x="579120" y="201125"/>
                    </a:cubicBezTo>
                    <a:cubicBezTo>
                      <a:pt x="566737" y="208745"/>
                      <a:pt x="554355" y="216365"/>
                      <a:pt x="541972" y="224937"/>
                    </a:cubicBezTo>
                    <a:cubicBezTo>
                      <a:pt x="529590" y="233510"/>
                      <a:pt x="518160" y="242082"/>
                      <a:pt x="507682" y="249702"/>
                    </a:cubicBezTo>
                    <a:cubicBezTo>
                      <a:pt x="498157" y="257322"/>
                      <a:pt x="489585" y="264942"/>
                      <a:pt x="483870" y="271610"/>
                    </a:cubicBezTo>
                    <a:lnTo>
                      <a:pt x="487680" y="269705"/>
                    </a:lnTo>
                    <a:cubicBezTo>
                      <a:pt x="445532" y="308995"/>
                      <a:pt x="424279" y="324176"/>
                      <a:pt x="401821" y="348598"/>
                    </a:cubicBezTo>
                    <a:lnTo>
                      <a:pt x="394626" y="357331"/>
                    </a:lnTo>
                    <a:lnTo>
                      <a:pt x="465583" y="292841"/>
                    </a:lnTo>
                    <a:cubicBezTo>
                      <a:pt x="676332" y="118915"/>
                      <a:pt x="946518" y="14435"/>
                      <a:pt x="1241107" y="14435"/>
                    </a:cubicBezTo>
                    <a:lnTo>
                      <a:pt x="1288033" y="17240"/>
                    </a:lnTo>
                    <a:lnTo>
                      <a:pt x="1280160" y="16339"/>
                    </a:lnTo>
                    <a:cubicBezTo>
                      <a:pt x="1286827" y="15387"/>
                      <a:pt x="1295400" y="15387"/>
                      <a:pt x="1303972" y="14434"/>
                    </a:cubicBezTo>
                    <a:cubicBezTo>
                      <a:pt x="1313497" y="13482"/>
                      <a:pt x="1323022" y="13482"/>
                      <a:pt x="1331595" y="13482"/>
                    </a:cubicBezTo>
                    <a:cubicBezTo>
                      <a:pt x="1349692" y="13482"/>
                      <a:pt x="1363027" y="12529"/>
                      <a:pt x="1362075" y="9672"/>
                    </a:cubicBezTo>
                    <a:lnTo>
                      <a:pt x="1364932" y="11577"/>
                    </a:lnTo>
                    <a:lnTo>
                      <a:pt x="1421130" y="17292"/>
                    </a:lnTo>
                    <a:cubicBezTo>
                      <a:pt x="1406842" y="16339"/>
                      <a:pt x="1411605" y="17292"/>
                      <a:pt x="1404937" y="17292"/>
                    </a:cubicBezTo>
                    <a:cubicBezTo>
                      <a:pt x="1412557" y="19197"/>
                      <a:pt x="1421130" y="20149"/>
                      <a:pt x="1428750" y="21102"/>
                    </a:cubicBezTo>
                    <a:cubicBezTo>
                      <a:pt x="1436370" y="23007"/>
                      <a:pt x="1443990" y="23959"/>
                      <a:pt x="1451610" y="24912"/>
                    </a:cubicBezTo>
                    <a:cubicBezTo>
                      <a:pt x="1466850" y="27769"/>
                      <a:pt x="1482090" y="28722"/>
                      <a:pt x="1496377" y="30627"/>
                    </a:cubicBezTo>
                    <a:cubicBezTo>
                      <a:pt x="1510665" y="32532"/>
                      <a:pt x="1524952" y="35389"/>
                      <a:pt x="1539240" y="38247"/>
                    </a:cubicBezTo>
                    <a:cubicBezTo>
                      <a:pt x="1553527" y="41104"/>
                      <a:pt x="1566862" y="46819"/>
                      <a:pt x="1580197" y="52534"/>
                    </a:cubicBezTo>
                    <a:lnTo>
                      <a:pt x="1573530" y="53487"/>
                    </a:lnTo>
                    <a:cubicBezTo>
                      <a:pt x="1584960" y="56344"/>
                      <a:pt x="1595437" y="60154"/>
                      <a:pt x="1605915" y="63012"/>
                    </a:cubicBezTo>
                    <a:cubicBezTo>
                      <a:pt x="1615440" y="66822"/>
                      <a:pt x="1625917" y="69679"/>
                      <a:pt x="1635442" y="73489"/>
                    </a:cubicBezTo>
                    <a:cubicBezTo>
                      <a:pt x="1644967" y="76347"/>
                      <a:pt x="1655445" y="80157"/>
                      <a:pt x="1665922" y="83014"/>
                    </a:cubicBezTo>
                    <a:cubicBezTo>
                      <a:pt x="1676400" y="85872"/>
                      <a:pt x="1687830" y="89682"/>
                      <a:pt x="1699260" y="93492"/>
                    </a:cubicBezTo>
                    <a:cubicBezTo>
                      <a:pt x="1707832" y="100159"/>
                      <a:pt x="1716405" y="105874"/>
                      <a:pt x="1724025" y="112542"/>
                    </a:cubicBezTo>
                    <a:lnTo>
                      <a:pt x="1765935" y="127782"/>
                    </a:lnTo>
                    <a:cubicBezTo>
                      <a:pt x="1780222" y="132544"/>
                      <a:pt x="1793557" y="139212"/>
                      <a:pt x="1806892" y="144927"/>
                    </a:cubicBezTo>
                    <a:cubicBezTo>
                      <a:pt x="1788795" y="136355"/>
                      <a:pt x="1768554" y="128973"/>
                      <a:pt x="1752719" y="124567"/>
                    </a:cubicBezTo>
                    <a:lnTo>
                      <a:pt x="1734930" y="120804"/>
                    </a:lnTo>
                    <a:lnTo>
                      <a:pt x="1794814" y="147132"/>
                    </a:lnTo>
                    <a:lnTo>
                      <a:pt x="1874332" y="195711"/>
                    </a:lnTo>
                    <a:lnTo>
                      <a:pt x="1874519" y="195409"/>
                    </a:lnTo>
                    <a:cubicBezTo>
                      <a:pt x="1846897" y="178264"/>
                      <a:pt x="1820227" y="160167"/>
                      <a:pt x="1791652" y="144927"/>
                    </a:cubicBezTo>
                    <a:cubicBezTo>
                      <a:pt x="1803082" y="148737"/>
                      <a:pt x="1812607" y="152547"/>
                      <a:pt x="1824037" y="156357"/>
                    </a:cubicBezTo>
                    <a:cubicBezTo>
                      <a:pt x="1833562" y="160167"/>
                      <a:pt x="1841182" y="163977"/>
                      <a:pt x="1847849" y="167787"/>
                    </a:cubicBezTo>
                    <a:cubicBezTo>
                      <a:pt x="1861184" y="175407"/>
                      <a:pt x="1873567" y="183027"/>
                      <a:pt x="1884997" y="191599"/>
                    </a:cubicBezTo>
                    <a:cubicBezTo>
                      <a:pt x="1896427" y="200172"/>
                      <a:pt x="1908809" y="209697"/>
                      <a:pt x="1925002" y="221127"/>
                    </a:cubicBezTo>
                    <a:cubicBezTo>
                      <a:pt x="1932622" y="227794"/>
                      <a:pt x="1941194" y="234462"/>
                      <a:pt x="1951672" y="241129"/>
                    </a:cubicBezTo>
                    <a:cubicBezTo>
                      <a:pt x="1961197" y="247797"/>
                      <a:pt x="1973579" y="255417"/>
                      <a:pt x="1985962" y="264942"/>
                    </a:cubicBezTo>
                    <a:lnTo>
                      <a:pt x="1959214" y="248632"/>
                    </a:lnTo>
                    <a:lnTo>
                      <a:pt x="2018315" y="295236"/>
                    </a:lnTo>
                    <a:lnTo>
                      <a:pt x="2016442" y="293517"/>
                    </a:lnTo>
                    <a:lnTo>
                      <a:pt x="2023998" y="299717"/>
                    </a:lnTo>
                    <a:lnTo>
                      <a:pt x="2036213" y="309349"/>
                    </a:lnTo>
                    <a:lnTo>
                      <a:pt x="2039218" y="312205"/>
                    </a:lnTo>
                    <a:lnTo>
                      <a:pt x="2053589" y="323997"/>
                    </a:lnTo>
                    <a:lnTo>
                      <a:pt x="2060046" y="332003"/>
                    </a:lnTo>
                    <a:lnTo>
                      <a:pt x="2119054" y="388093"/>
                    </a:lnTo>
                    <a:lnTo>
                      <a:pt x="2095500" y="363050"/>
                    </a:lnTo>
                    <a:cubicBezTo>
                      <a:pt x="2121217" y="385910"/>
                      <a:pt x="2146935" y="410675"/>
                      <a:pt x="2170747" y="436392"/>
                    </a:cubicBezTo>
                    <a:cubicBezTo>
                      <a:pt x="2177415" y="447822"/>
                      <a:pt x="2174557" y="448775"/>
                      <a:pt x="2166937" y="442107"/>
                    </a:cubicBezTo>
                    <a:lnTo>
                      <a:pt x="2160015" y="435999"/>
                    </a:lnTo>
                    <a:lnTo>
                      <a:pt x="2196738" y="479965"/>
                    </a:lnTo>
                    <a:lnTo>
                      <a:pt x="2207894" y="487827"/>
                    </a:lnTo>
                    <a:lnTo>
                      <a:pt x="2226038" y="515042"/>
                    </a:lnTo>
                    <a:lnTo>
                      <a:pt x="2226802" y="515958"/>
                    </a:lnTo>
                    <a:lnTo>
                      <a:pt x="2229657" y="520472"/>
                    </a:lnTo>
                    <a:lnTo>
                      <a:pt x="2242184" y="539262"/>
                    </a:lnTo>
                    <a:lnTo>
                      <a:pt x="2236412" y="531152"/>
                    </a:lnTo>
                    <a:lnTo>
                      <a:pt x="2313156" y="652492"/>
                    </a:lnTo>
                    <a:lnTo>
                      <a:pt x="2348783" y="726448"/>
                    </a:lnTo>
                    <a:lnTo>
                      <a:pt x="2348865" y="724999"/>
                    </a:lnTo>
                    <a:lnTo>
                      <a:pt x="2350373" y="729749"/>
                    </a:lnTo>
                    <a:lnTo>
                      <a:pt x="2364496" y="759067"/>
                    </a:lnTo>
                    <a:lnTo>
                      <a:pt x="2365652" y="762226"/>
                    </a:lnTo>
                    <a:lnTo>
                      <a:pt x="2366962" y="763099"/>
                    </a:lnTo>
                    <a:cubicBezTo>
                      <a:pt x="2371963" y="776434"/>
                      <a:pt x="2376011" y="788221"/>
                      <a:pt x="2379255" y="798654"/>
                    </a:cubicBezTo>
                    <a:lnTo>
                      <a:pt x="2380042" y="801541"/>
                    </a:lnTo>
                    <a:lnTo>
                      <a:pt x="2405494" y="871082"/>
                    </a:lnTo>
                    <a:cubicBezTo>
                      <a:pt x="2441117" y="985613"/>
                      <a:pt x="2460307" y="1107383"/>
                      <a:pt x="2460307" y="1233635"/>
                    </a:cubicBezTo>
                    <a:cubicBezTo>
                      <a:pt x="2460307" y="1275719"/>
                      <a:pt x="2458175" y="1317305"/>
                      <a:pt x="2454012" y="1358291"/>
                    </a:cubicBezTo>
                    <a:lnTo>
                      <a:pt x="2442900" y="1431105"/>
                    </a:lnTo>
                    <a:lnTo>
                      <a:pt x="2446019" y="1418419"/>
                    </a:lnTo>
                    <a:cubicBezTo>
                      <a:pt x="2443162" y="1437469"/>
                      <a:pt x="2442209" y="1447947"/>
                      <a:pt x="2444114" y="1454614"/>
                    </a:cubicBezTo>
                    <a:lnTo>
                      <a:pt x="2446972" y="1443184"/>
                    </a:lnTo>
                    <a:cubicBezTo>
                      <a:pt x="2450782" y="1427944"/>
                      <a:pt x="2437447" y="1487952"/>
                      <a:pt x="2443162" y="1483189"/>
                    </a:cubicBezTo>
                    <a:cubicBezTo>
                      <a:pt x="2446019" y="1467949"/>
                      <a:pt x="2448877" y="1453662"/>
                      <a:pt x="2450782" y="1441279"/>
                    </a:cubicBezTo>
                    <a:cubicBezTo>
                      <a:pt x="2452687" y="1428897"/>
                      <a:pt x="2454592" y="1417467"/>
                      <a:pt x="2454592" y="1406989"/>
                    </a:cubicBezTo>
                    <a:cubicBezTo>
                      <a:pt x="2455544" y="1386987"/>
                      <a:pt x="2455544" y="1372699"/>
                      <a:pt x="2453639" y="1366032"/>
                    </a:cubicBezTo>
                    <a:cubicBezTo>
                      <a:pt x="2454592" y="1378414"/>
                      <a:pt x="2457449" y="1366984"/>
                      <a:pt x="2459354" y="1348887"/>
                    </a:cubicBezTo>
                    <a:cubicBezTo>
                      <a:pt x="2461259" y="1331742"/>
                      <a:pt x="2464117" y="1307929"/>
                      <a:pt x="2466022" y="1295547"/>
                    </a:cubicBezTo>
                    <a:cubicBezTo>
                      <a:pt x="2468879" y="1307929"/>
                      <a:pt x="2470784" y="1319359"/>
                      <a:pt x="2471737" y="1331742"/>
                    </a:cubicBezTo>
                    <a:cubicBezTo>
                      <a:pt x="2471737" y="1344124"/>
                      <a:pt x="2472689" y="1358412"/>
                      <a:pt x="2471737" y="1373652"/>
                    </a:cubicBezTo>
                    <a:cubicBezTo>
                      <a:pt x="2469832" y="1388892"/>
                      <a:pt x="2468879" y="1406989"/>
                      <a:pt x="2466022" y="1427944"/>
                    </a:cubicBezTo>
                    <a:cubicBezTo>
                      <a:pt x="2464117" y="1438422"/>
                      <a:pt x="2462212" y="1449852"/>
                      <a:pt x="2460307" y="1462234"/>
                    </a:cubicBezTo>
                    <a:cubicBezTo>
                      <a:pt x="2459354" y="1467949"/>
                      <a:pt x="2458402" y="1474617"/>
                      <a:pt x="2457449" y="1481284"/>
                    </a:cubicBezTo>
                    <a:cubicBezTo>
                      <a:pt x="2455544" y="1487952"/>
                      <a:pt x="2454592" y="1494619"/>
                      <a:pt x="2452687" y="1502239"/>
                    </a:cubicBezTo>
                    <a:cubicBezTo>
                      <a:pt x="2432684" y="1594632"/>
                      <a:pt x="2402204" y="1684167"/>
                      <a:pt x="2362199" y="1769892"/>
                    </a:cubicBezTo>
                    <a:cubicBezTo>
                      <a:pt x="2321242" y="1855617"/>
                      <a:pt x="2270759" y="1935627"/>
                      <a:pt x="2211704" y="2009922"/>
                    </a:cubicBezTo>
                    <a:cubicBezTo>
                      <a:pt x="2152649" y="2084217"/>
                      <a:pt x="2085022" y="2150892"/>
                      <a:pt x="2010727" y="2209947"/>
                    </a:cubicBezTo>
                    <a:cubicBezTo>
                      <a:pt x="1936432" y="2269002"/>
                      <a:pt x="1855469" y="2320437"/>
                      <a:pt x="1769744" y="2360442"/>
                    </a:cubicBezTo>
                    <a:cubicBezTo>
                      <a:pt x="1769744" y="2360442"/>
                      <a:pt x="1759267" y="2365204"/>
                      <a:pt x="1739264" y="2372824"/>
                    </a:cubicBezTo>
                    <a:cubicBezTo>
                      <a:pt x="1729739" y="2377587"/>
                      <a:pt x="1717357" y="2382349"/>
                      <a:pt x="1703069" y="2387112"/>
                    </a:cubicBezTo>
                    <a:cubicBezTo>
                      <a:pt x="1688782" y="2392827"/>
                      <a:pt x="1673542" y="2399494"/>
                      <a:pt x="1654492" y="2405209"/>
                    </a:cubicBezTo>
                    <a:cubicBezTo>
                      <a:pt x="1636394" y="2410924"/>
                      <a:pt x="1616392" y="2418544"/>
                      <a:pt x="1593532" y="2424259"/>
                    </a:cubicBezTo>
                    <a:cubicBezTo>
                      <a:pt x="1582102" y="2427117"/>
                      <a:pt x="1570672" y="2429974"/>
                      <a:pt x="1558289" y="2433784"/>
                    </a:cubicBezTo>
                    <a:cubicBezTo>
                      <a:pt x="1546859" y="2437594"/>
                      <a:pt x="1534477" y="2440452"/>
                      <a:pt x="1521142" y="2443309"/>
                    </a:cubicBezTo>
                    <a:cubicBezTo>
                      <a:pt x="1495424" y="2450929"/>
                      <a:pt x="1467802" y="2455692"/>
                      <a:pt x="1438274" y="2461407"/>
                    </a:cubicBezTo>
                    <a:cubicBezTo>
                      <a:pt x="1423987" y="2464264"/>
                      <a:pt x="1408747" y="2466169"/>
                      <a:pt x="1393507" y="2469027"/>
                    </a:cubicBezTo>
                    <a:cubicBezTo>
                      <a:pt x="1385887" y="2469979"/>
                      <a:pt x="1378267" y="2471884"/>
                      <a:pt x="1370647" y="2472837"/>
                    </a:cubicBezTo>
                    <a:cubicBezTo>
                      <a:pt x="1363027" y="2473789"/>
                      <a:pt x="1354454" y="2474742"/>
                      <a:pt x="1346834" y="2475694"/>
                    </a:cubicBezTo>
                    <a:cubicBezTo>
                      <a:pt x="1334452" y="2476647"/>
                      <a:pt x="1323022" y="2478552"/>
                      <a:pt x="1310639" y="2479504"/>
                    </a:cubicBezTo>
                    <a:cubicBezTo>
                      <a:pt x="1298257" y="2481409"/>
                      <a:pt x="1285874" y="2481409"/>
                      <a:pt x="1272539" y="2482362"/>
                    </a:cubicBezTo>
                    <a:cubicBezTo>
                      <a:pt x="1245869" y="2484267"/>
                      <a:pt x="1218247" y="2484267"/>
                      <a:pt x="1189672" y="2483314"/>
                    </a:cubicBezTo>
                    <a:lnTo>
                      <a:pt x="1223009" y="2477599"/>
                    </a:lnTo>
                    <a:cubicBezTo>
                      <a:pt x="1234439" y="2475694"/>
                      <a:pt x="1244917" y="2473789"/>
                      <a:pt x="1256347" y="2470932"/>
                    </a:cubicBezTo>
                    <a:cubicBezTo>
                      <a:pt x="1348739" y="2469027"/>
                      <a:pt x="1209674" y="2478552"/>
                      <a:pt x="1272539" y="2479504"/>
                    </a:cubicBezTo>
                    <a:cubicBezTo>
                      <a:pt x="1288732" y="2479504"/>
                      <a:pt x="1301114" y="2479504"/>
                      <a:pt x="1309687" y="2478552"/>
                    </a:cubicBezTo>
                    <a:cubicBezTo>
                      <a:pt x="1319212" y="2477599"/>
                      <a:pt x="1323974" y="2476647"/>
                      <a:pt x="1327784" y="2475694"/>
                    </a:cubicBezTo>
                    <a:cubicBezTo>
                      <a:pt x="1334452" y="2473789"/>
                      <a:pt x="1332547" y="2472837"/>
                      <a:pt x="1330642" y="2470932"/>
                    </a:cubicBezTo>
                    <a:cubicBezTo>
                      <a:pt x="1325879" y="2468074"/>
                      <a:pt x="1320164" y="2465217"/>
                      <a:pt x="1376362" y="2458549"/>
                    </a:cubicBezTo>
                    <a:cubicBezTo>
                      <a:pt x="1379219" y="2462359"/>
                      <a:pt x="1397317" y="2459502"/>
                      <a:pt x="1423987" y="2455692"/>
                    </a:cubicBezTo>
                    <a:cubicBezTo>
                      <a:pt x="1444942" y="2449977"/>
                      <a:pt x="1491614" y="2438547"/>
                      <a:pt x="1484947" y="2434737"/>
                    </a:cubicBezTo>
                    <a:cubicBezTo>
                      <a:pt x="1443037" y="2446167"/>
                      <a:pt x="1387792" y="2452834"/>
                      <a:pt x="1338262" y="2454739"/>
                    </a:cubicBezTo>
                    <a:cubicBezTo>
                      <a:pt x="1325879" y="2454739"/>
                      <a:pt x="1313497" y="2456644"/>
                      <a:pt x="1302067" y="2456644"/>
                    </a:cubicBezTo>
                    <a:cubicBezTo>
                      <a:pt x="1290637" y="2457597"/>
                      <a:pt x="1279207" y="2457597"/>
                      <a:pt x="1268729" y="2458549"/>
                    </a:cubicBezTo>
                    <a:cubicBezTo>
                      <a:pt x="1258252" y="2458549"/>
                      <a:pt x="1248727" y="2460454"/>
                      <a:pt x="1240154" y="2461407"/>
                    </a:cubicBezTo>
                    <a:cubicBezTo>
                      <a:pt x="1231582" y="2462359"/>
                      <a:pt x="1223962" y="2464264"/>
                      <a:pt x="1217294" y="2466169"/>
                    </a:cubicBezTo>
                    <a:cubicBezTo>
                      <a:pt x="1233487" y="2469979"/>
                      <a:pt x="1219199" y="2473789"/>
                      <a:pt x="1192529" y="2475694"/>
                    </a:cubicBezTo>
                    <a:cubicBezTo>
                      <a:pt x="1179194" y="2476647"/>
                      <a:pt x="1163954" y="2476647"/>
                      <a:pt x="1147762" y="2475694"/>
                    </a:cubicBezTo>
                    <a:cubicBezTo>
                      <a:pt x="1131569" y="2474742"/>
                      <a:pt x="1115377" y="2473789"/>
                      <a:pt x="1102994" y="2470932"/>
                    </a:cubicBezTo>
                    <a:lnTo>
                      <a:pt x="1111567" y="2469027"/>
                    </a:lnTo>
                    <a:cubicBezTo>
                      <a:pt x="1129664" y="2469979"/>
                      <a:pt x="1143952" y="2469979"/>
                      <a:pt x="1156334" y="2469979"/>
                    </a:cubicBezTo>
                    <a:cubicBezTo>
                      <a:pt x="1168717" y="2469979"/>
                      <a:pt x="1178242" y="2469027"/>
                      <a:pt x="1186814" y="2467122"/>
                    </a:cubicBezTo>
                    <a:cubicBezTo>
                      <a:pt x="1203007" y="2463312"/>
                      <a:pt x="1212532" y="2458549"/>
                      <a:pt x="1219199" y="2454739"/>
                    </a:cubicBezTo>
                    <a:cubicBezTo>
                      <a:pt x="1199197" y="2453787"/>
                      <a:pt x="1180147" y="2452834"/>
                      <a:pt x="1160144" y="2450929"/>
                    </a:cubicBezTo>
                    <a:cubicBezTo>
                      <a:pt x="1140142" y="2449024"/>
                      <a:pt x="1120139" y="2447119"/>
                      <a:pt x="1101089" y="2444262"/>
                    </a:cubicBezTo>
                    <a:cubicBezTo>
                      <a:pt x="1118234" y="2448072"/>
                      <a:pt x="1123949" y="2449977"/>
                      <a:pt x="1122997" y="2451882"/>
                    </a:cubicBezTo>
                    <a:cubicBezTo>
                      <a:pt x="1122044" y="2452834"/>
                      <a:pt x="1113472" y="2453787"/>
                      <a:pt x="1102042" y="2453787"/>
                    </a:cubicBezTo>
                    <a:cubicBezTo>
                      <a:pt x="1090612" y="2453787"/>
                      <a:pt x="1076324" y="2452834"/>
                      <a:pt x="1061084" y="2452834"/>
                    </a:cubicBezTo>
                    <a:cubicBezTo>
                      <a:pt x="1046797" y="2451882"/>
                      <a:pt x="1031557" y="2450929"/>
                      <a:pt x="1021079" y="2450929"/>
                    </a:cubicBezTo>
                    <a:lnTo>
                      <a:pt x="1043939" y="2454739"/>
                    </a:lnTo>
                    <a:cubicBezTo>
                      <a:pt x="1013459" y="2450929"/>
                      <a:pt x="995362" y="2451882"/>
                      <a:pt x="977264" y="2450929"/>
                    </a:cubicBezTo>
                    <a:cubicBezTo>
                      <a:pt x="978217" y="2450929"/>
                      <a:pt x="977264" y="2449977"/>
                      <a:pt x="973454" y="2448072"/>
                    </a:cubicBezTo>
                    <a:cubicBezTo>
                      <a:pt x="961072" y="2445214"/>
                      <a:pt x="949642" y="2443309"/>
                      <a:pt x="939164" y="2441404"/>
                    </a:cubicBezTo>
                    <a:cubicBezTo>
                      <a:pt x="927734" y="2439499"/>
                      <a:pt x="918209" y="2436642"/>
                      <a:pt x="907732" y="2434737"/>
                    </a:cubicBezTo>
                    <a:cubicBezTo>
                      <a:pt x="897254" y="2431879"/>
                      <a:pt x="886777" y="2429974"/>
                      <a:pt x="875347" y="2427117"/>
                    </a:cubicBezTo>
                    <a:cubicBezTo>
                      <a:pt x="863917" y="2424259"/>
                      <a:pt x="852487" y="2419497"/>
                      <a:pt x="839152" y="2414734"/>
                    </a:cubicBezTo>
                    <a:lnTo>
                      <a:pt x="835342" y="2409972"/>
                    </a:lnTo>
                    <a:cubicBezTo>
                      <a:pt x="828674" y="2408067"/>
                      <a:pt x="820102" y="2405209"/>
                      <a:pt x="811529" y="2402352"/>
                    </a:cubicBezTo>
                    <a:cubicBezTo>
                      <a:pt x="802957" y="2399494"/>
                      <a:pt x="794384" y="2395684"/>
                      <a:pt x="785812" y="2392827"/>
                    </a:cubicBezTo>
                    <a:cubicBezTo>
                      <a:pt x="768667" y="2386159"/>
                      <a:pt x="753427" y="2381397"/>
                      <a:pt x="744854" y="2379492"/>
                    </a:cubicBezTo>
                    <a:cubicBezTo>
                      <a:pt x="751522" y="2379492"/>
                      <a:pt x="732472" y="2369967"/>
                      <a:pt x="715327" y="2361394"/>
                    </a:cubicBezTo>
                    <a:cubicBezTo>
                      <a:pt x="698182" y="2352822"/>
                      <a:pt x="684847" y="2343297"/>
                      <a:pt x="701992" y="2349012"/>
                    </a:cubicBezTo>
                    <a:cubicBezTo>
                      <a:pt x="712469" y="2352822"/>
                      <a:pt x="734377" y="2362347"/>
                      <a:pt x="754379" y="2370919"/>
                    </a:cubicBezTo>
                    <a:cubicBezTo>
                      <a:pt x="774382" y="2378539"/>
                      <a:pt x="791527" y="2383302"/>
                      <a:pt x="793432" y="2381397"/>
                    </a:cubicBezTo>
                    <a:lnTo>
                      <a:pt x="765809" y="2370919"/>
                    </a:lnTo>
                    <a:cubicBezTo>
                      <a:pt x="756284" y="2368062"/>
                      <a:pt x="747712" y="2363299"/>
                      <a:pt x="738187" y="2359489"/>
                    </a:cubicBezTo>
                    <a:lnTo>
                      <a:pt x="711517" y="2347107"/>
                    </a:lnTo>
                    <a:cubicBezTo>
                      <a:pt x="701992" y="2342344"/>
                      <a:pt x="693419" y="2338534"/>
                      <a:pt x="684847" y="2333772"/>
                    </a:cubicBezTo>
                    <a:cubicBezTo>
                      <a:pt x="700087" y="2335677"/>
                      <a:pt x="705802" y="2330914"/>
                      <a:pt x="749617" y="2348059"/>
                    </a:cubicBezTo>
                    <a:lnTo>
                      <a:pt x="737760" y="2341992"/>
                    </a:lnTo>
                    <a:lnTo>
                      <a:pt x="659964" y="2305684"/>
                    </a:lnTo>
                    <a:lnTo>
                      <a:pt x="620937" y="2281975"/>
                    </a:lnTo>
                    <a:lnTo>
                      <a:pt x="618530" y="2282456"/>
                    </a:lnTo>
                    <a:cubicBezTo>
                      <a:pt x="615077" y="2282575"/>
                      <a:pt x="611505" y="2283290"/>
                      <a:pt x="622935" y="2291862"/>
                    </a:cubicBezTo>
                    <a:cubicBezTo>
                      <a:pt x="636270" y="2297577"/>
                      <a:pt x="649605" y="2305197"/>
                      <a:pt x="662940" y="2310912"/>
                    </a:cubicBezTo>
                    <a:cubicBezTo>
                      <a:pt x="656272" y="2311865"/>
                      <a:pt x="645795" y="2306150"/>
                      <a:pt x="633412" y="2299482"/>
                    </a:cubicBezTo>
                    <a:cubicBezTo>
                      <a:pt x="621030" y="2292815"/>
                      <a:pt x="607695" y="2285195"/>
                      <a:pt x="596265" y="2280432"/>
                    </a:cubicBezTo>
                    <a:cubicBezTo>
                      <a:pt x="605790" y="2291862"/>
                      <a:pt x="625792" y="2301387"/>
                      <a:pt x="652462" y="2314722"/>
                    </a:cubicBezTo>
                    <a:cubicBezTo>
                      <a:pt x="652462" y="2324247"/>
                      <a:pt x="592455" y="2280432"/>
                      <a:pt x="601980" y="2295672"/>
                    </a:cubicBezTo>
                    <a:cubicBezTo>
                      <a:pt x="625792" y="2309960"/>
                      <a:pt x="641985" y="2319485"/>
                      <a:pt x="658177" y="2322342"/>
                    </a:cubicBezTo>
                    <a:cubicBezTo>
                      <a:pt x="670560" y="2328057"/>
                      <a:pt x="678180" y="2330915"/>
                      <a:pt x="684847" y="2331867"/>
                    </a:cubicBezTo>
                    <a:lnTo>
                      <a:pt x="682325" y="2333940"/>
                    </a:lnTo>
                    <a:lnTo>
                      <a:pt x="683895" y="2334725"/>
                    </a:lnTo>
                    <a:cubicBezTo>
                      <a:pt x="682942" y="2334725"/>
                      <a:pt x="681990" y="2334725"/>
                      <a:pt x="681037" y="2334725"/>
                    </a:cubicBezTo>
                    <a:lnTo>
                      <a:pt x="680555" y="2333760"/>
                    </a:lnTo>
                    <a:lnTo>
                      <a:pt x="670679" y="2331391"/>
                    </a:lnTo>
                    <a:cubicBezTo>
                      <a:pt x="661512" y="2328533"/>
                      <a:pt x="650558" y="2324247"/>
                      <a:pt x="645795" y="2322342"/>
                    </a:cubicBezTo>
                    <a:lnTo>
                      <a:pt x="601980" y="2297577"/>
                    </a:lnTo>
                    <a:lnTo>
                      <a:pt x="568533" y="2276766"/>
                    </a:lnTo>
                    <a:lnTo>
                      <a:pt x="568642" y="2275670"/>
                    </a:lnTo>
                    <a:cubicBezTo>
                      <a:pt x="561975" y="2270907"/>
                      <a:pt x="554355" y="2267097"/>
                      <a:pt x="547687" y="2262335"/>
                    </a:cubicBezTo>
                    <a:cubicBezTo>
                      <a:pt x="541020" y="2257572"/>
                      <a:pt x="534352" y="2253762"/>
                      <a:pt x="527685" y="2249000"/>
                    </a:cubicBezTo>
                    <a:cubicBezTo>
                      <a:pt x="514350" y="2240427"/>
                      <a:pt x="501015" y="2232807"/>
                      <a:pt x="488632" y="2222330"/>
                    </a:cubicBezTo>
                    <a:cubicBezTo>
                      <a:pt x="476250" y="2212805"/>
                      <a:pt x="462915" y="2202327"/>
                      <a:pt x="448627" y="2190897"/>
                    </a:cubicBezTo>
                    <a:cubicBezTo>
                      <a:pt x="435292" y="2178515"/>
                      <a:pt x="420052" y="2165180"/>
                      <a:pt x="403860" y="2148987"/>
                    </a:cubicBezTo>
                    <a:cubicBezTo>
                      <a:pt x="419100" y="2160417"/>
                      <a:pt x="426720" y="2164227"/>
                      <a:pt x="425767" y="2161370"/>
                    </a:cubicBezTo>
                    <a:cubicBezTo>
                      <a:pt x="424815" y="2157560"/>
                      <a:pt x="414337" y="2148035"/>
                      <a:pt x="395287" y="2129937"/>
                    </a:cubicBezTo>
                    <a:lnTo>
                      <a:pt x="364807" y="2109935"/>
                    </a:lnTo>
                    <a:cubicBezTo>
                      <a:pt x="350520" y="2092790"/>
                      <a:pt x="333375" y="2075645"/>
                      <a:pt x="317182" y="2057547"/>
                    </a:cubicBezTo>
                    <a:cubicBezTo>
                      <a:pt x="300990" y="2039450"/>
                      <a:pt x="283845" y="2021352"/>
                      <a:pt x="268605" y="2002302"/>
                    </a:cubicBezTo>
                    <a:cubicBezTo>
                      <a:pt x="260985" y="1992777"/>
                      <a:pt x="253365" y="1984205"/>
                      <a:pt x="246697" y="1975632"/>
                    </a:cubicBezTo>
                    <a:cubicBezTo>
                      <a:pt x="240030" y="1966107"/>
                      <a:pt x="234315" y="1957535"/>
                      <a:pt x="228600" y="1949915"/>
                    </a:cubicBezTo>
                    <a:cubicBezTo>
                      <a:pt x="222885" y="1942295"/>
                      <a:pt x="218122" y="1934675"/>
                      <a:pt x="214312" y="1928007"/>
                    </a:cubicBezTo>
                    <a:cubicBezTo>
                      <a:pt x="210502" y="1921340"/>
                      <a:pt x="207645" y="1915625"/>
                      <a:pt x="205740" y="1909910"/>
                    </a:cubicBezTo>
                    <a:cubicBezTo>
                      <a:pt x="212407" y="1922292"/>
                      <a:pt x="218122" y="1929912"/>
                      <a:pt x="221932" y="1934675"/>
                    </a:cubicBezTo>
                    <a:cubicBezTo>
                      <a:pt x="225742" y="1939437"/>
                      <a:pt x="228600" y="1942295"/>
                      <a:pt x="231457" y="1945152"/>
                    </a:cubicBezTo>
                    <a:cubicBezTo>
                      <a:pt x="237172" y="1949915"/>
                      <a:pt x="240982" y="1952772"/>
                      <a:pt x="252412" y="1968012"/>
                    </a:cubicBezTo>
                    <a:cubicBezTo>
                      <a:pt x="236220" y="1946105"/>
                      <a:pt x="222885" y="1929912"/>
                      <a:pt x="214312" y="1915625"/>
                    </a:cubicBezTo>
                    <a:lnTo>
                      <a:pt x="212349" y="1912516"/>
                    </a:lnTo>
                    <a:lnTo>
                      <a:pt x="226695" y="1932770"/>
                    </a:lnTo>
                    <a:cubicBezTo>
                      <a:pt x="238125" y="1948010"/>
                      <a:pt x="249555" y="1964202"/>
                      <a:pt x="261937" y="1978490"/>
                    </a:cubicBezTo>
                    <a:cubicBezTo>
                      <a:pt x="274320" y="1993730"/>
                      <a:pt x="285750" y="2008017"/>
                      <a:pt x="297180" y="2022305"/>
                    </a:cubicBezTo>
                    <a:cubicBezTo>
                      <a:pt x="308610" y="2036592"/>
                      <a:pt x="319087" y="2049927"/>
                      <a:pt x="328612" y="2063262"/>
                    </a:cubicBezTo>
                    <a:cubicBezTo>
                      <a:pt x="336232" y="2069930"/>
                      <a:pt x="346710" y="2079455"/>
                      <a:pt x="357187" y="2089932"/>
                    </a:cubicBezTo>
                    <a:cubicBezTo>
                      <a:pt x="362902" y="2095647"/>
                      <a:pt x="367665" y="2100410"/>
                      <a:pt x="373380" y="2106125"/>
                    </a:cubicBezTo>
                    <a:cubicBezTo>
                      <a:pt x="379095" y="2110887"/>
                      <a:pt x="384810" y="2116602"/>
                      <a:pt x="390525" y="2121365"/>
                    </a:cubicBezTo>
                    <a:cubicBezTo>
                      <a:pt x="401955" y="2130890"/>
                      <a:pt x="411480" y="2140415"/>
                      <a:pt x="421005" y="2147082"/>
                    </a:cubicBezTo>
                    <a:cubicBezTo>
                      <a:pt x="429577" y="2153750"/>
                      <a:pt x="437197" y="2157560"/>
                      <a:pt x="441007" y="2158512"/>
                    </a:cubicBezTo>
                    <a:cubicBezTo>
                      <a:pt x="405765" y="2133747"/>
                      <a:pt x="422910" y="2134700"/>
                      <a:pt x="382905" y="2104220"/>
                    </a:cubicBezTo>
                    <a:cubicBezTo>
                      <a:pt x="388620" y="2108983"/>
                      <a:pt x="393859" y="2112316"/>
                      <a:pt x="396002" y="2112555"/>
                    </a:cubicBezTo>
                    <a:lnTo>
                      <a:pt x="396289" y="2111451"/>
                    </a:lnTo>
                    <a:lnTo>
                      <a:pt x="379003" y="2095739"/>
                    </a:lnTo>
                    <a:lnTo>
                      <a:pt x="371705" y="2087710"/>
                    </a:lnTo>
                    <a:lnTo>
                      <a:pt x="359360" y="2078130"/>
                    </a:lnTo>
                    <a:cubicBezTo>
                      <a:pt x="327838" y="2050047"/>
                      <a:pt x="295513" y="2011113"/>
                      <a:pt x="264795" y="1968965"/>
                    </a:cubicBezTo>
                    <a:lnTo>
                      <a:pt x="290581" y="1996144"/>
                    </a:lnTo>
                    <a:lnTo>
                      <a:pt x="281218" y="1983623"/>
                    </a:lnTo>
                    <a:lnTo>
                      <a:pt x="281107" y="1983491"/>
                    </a:lnTo>
                    <a:cubicBezTo>
                      <a:pt x="274082" y="1975632"/>
                      <a:pt x="266700" y="1967536"/>
                      <a:pt x="260032" y="1959440"/>
                    </a:cubicBezTo>
                    <a:cubicBezTo>
                      <a:pt x="253841" y="1951344"/>
                      <a:pt x="248126" y="1943724"/>
                      <a:pt x="244197" y="1937413"/>
                    </a:cubicBezTo>
                    <a:lnTo>
                      <a:pt x="242727" y="1933343"/>
                    </a:lnTo>
                    <a:lnTo>
                      <a:pt x="241892" y="1931033"/>
                    </a:lnTo>
                    <a:lnTo>
                      <a:pt x="230127" y="1915301"/>
                    </a:lnTo>
                    <a:lnTo>
                      <a:pt x="218354" y="1895921"/>
                    </a:lnTo>
                    <a:lnTo>
                      <a:pt x="219759" y="1903525"/>
                    </a:lnTo>
                    <a:cubicBezTo>
                      <a:pt x="216962" y="1903614"/>
                      <a:pt x="207853" y="1894357"/>
                      <a:pt x="201246" y="1889446"/>
                    </a:cubicBezTo>
                    <a:lnTo>
                      <a:pt x="196810" y="1887914"/>
                    </a:lnTo>
                    <a:lnTo>
                      <a:pt x="191452" y="1879430"/>
                    </a:lnTo>
                    <a:cubicBezTo>
                      <a:pt x="184785" y="1868000"/>
                      <a:pt x="179070" y="1856570"/>
                      <a:pt x="170497" y="1842282"/>
                    </a:cubicBezTo>
                    <a:cubicBezTo>
                      <a:pt x="166687" y="1835615"/>
                      <a:pt x="161925" y="1827042"/>
                      <a:pt x="156210" y="1818470"/>
                    </a:cubicBezTo>
                    <a:cubicBezTo>
                      <a:pt x="150495" y="1808945"/>
                      <a:pt x="144780" y="1798467"/>
                      <a:pt x="138112" y="1787037"/>
                    </a:cubicBezTo>
                    <a:cubicBezTo>
                      <a:pt x="149542" y="1807040"/>
                      <a:pt x="143827" y="1786085"/>
                      <a:pt x="136207" y="1767035"/>
                    </a:cubicBezTo>
                    <a:cubicBezTo>
                      <a:pt x="133350" y="1766082"/>
                      <a:pt x="128587" y="1758462"/>
                      <a:pt x="121920" y="1747032"/>
                    </a:cubicBezTo>
                    <a:cubicBezTo>
                      <a:pt x="116205" y="1735602"/>
                      <a:pt x="107632" y="1721315"/>
                      <a:pt x="100012" y="1704170"/>
                    </a:cubicBezTo>
                    <a:cubicBezTo>
                      <a:pt x="92392" y="1687025"/>
                      <a:pt x="83820" y="1668927"/>
                      <a:pt x="76200" y="1649877"/>
                    </a:cubicBezTo>
                    <a:cubicBezTo>
                      <a:pt x="68580" y="1630827"/>
                      <a:pt x="60960" y="1612730"/>
                      <a:pt x="55245" y="1596537"/>
                    </a:cubicBezTo>
                    <a:cubicBezTo>
                      <a:pt x="53340" y="1581297"/>
                      <a:pt x="63817" y="1599395"/>
                      <a:pt x="54292" y="1565105"/>
                    </a:cubicBezTo>
                    <a:cubicBezTo>
                      <a:pt x="40957" y="1522242"/>
                      <a:pt x="50482" y="1561295"/>
                      <a:pt x="44767" y="1551770"/>
                    </a:cubicBezTo>
                    <a:cubicBezTo>
                      <a:pt x="40957" y="1533672"/>
                      <a:pt x="39052" y="1507955"/>
                      <a:pt x="34290" y="1489857"/>
                    </a:cubicBezTo>
                    <a:cubicBezTo>
                      <a:pt x="35242" y="1493667"/>
                      <a:pt x="36195" y="1493667"/>
                      <a:pt x="34290" y="1482237"/>
                    </a:cubicBezTo>
                    <a:cubicBezTo>
                      <a:pt x="27622" y="1472712"/>
                      <a:pt x="21907" y="1454615"/>
                      <a:pt x="17145" y="1431755"/>
                    </a:cubicBezTo>
                    <a:cubicBezTo>
                      <a:pt x="14287" y="1420325"/>
                      <a:pt x="13335" y="1406990"/>
                      <a:pt x="11430" y="1393655"/>
                    </a:cubicBezTo>
                    <a:cubicBezTo>
                      <a:pt x="9525" y="1379367"/>
                      <a:pt x="7620" y="1365080"/>
                      <a:pt x="6667" y="1349840"/>
                    </a:cubicBezTo>
                    <a:cubicBezTo>
                      <a:pt x="1905" y="1288880"/>
                      <a:pt x="3810" y="1221252"/>
                      <a:pt x="0" y="1171722"/>
                    </a:cubicBezTo>
                    <a:cubicBezTo>
                      <a:pt x="1905" y="1172675"/>
                      <a:pt x="2857" y="1196487"/>
                      <a:pt x="3810" y="1218395"/>
                    </a:cubicBezTo>
                    <a:cubicBezTo>
                      <a:pt x="4762" y="1229825"/>
                      <a:pt x="5715" y="1240302"/>
                      <a:pt x="6667" y="1246970"/>
                    </a:cubicBezTo>
                    <a:cubicBezTo>
                      <a:pt x="8572" y="1253637"/>
                      <a:pt x="9525" y="1256495"/>
                      <a:pt x="11430" y="1253637"/>
                    </a:cubicBezTo>
                    <a:cubicBezTo>
                      <a:pt x="10477" y="1246970"/>
                      <a:pt x="9525" y="1236492"/>
                      <a:pt x="9525" y="1224110"/>
                    </a:cubicBezTo>
                    <a:cubicBezTo>
                      <a:pt x="9525" y="1211727"/>
                      <a:pt x="10477" y="1198392"/>
                      <a:pt x="10477" y="1186010"/>
                    </a:cubicBezTo>
                    <a:cubicBezTo>
                      <a:pt x="10477" y="1180295"/>
                      <a:pt x="10477" y="1173627"/>
                      <a:pt x="10477" y="1168865"/>
                    </a:cubicBezTo>
                    <a:cubicBezTo>
                      <a:pt x="10477" y="1163150"/>
                      <a:pt x="10477" y="1159340"/>
                      <a:pt x="10477" y="1155530"/>
                    </a:cubicBezTo>
                    <a:cubicBezTo>
                      <a:pt x="10477" y="1148862"/>
                      <a:pt x="9525" y="1146005"/>
                      <a:pt x="6667" y="1149815"/>
                    </a:cubicBezTo>
                    <a:cubicBezTo>
                      <a:pt x="7620" y="1138385"/>
                      <a:pt x="7620" y="1126002"/>
                      <a:pt x="8572" y="1113620"/>
                    </a:cubicBezTo>
                    <a:cubicBezTo>
                      <a:pt x="9525" y="1100285"/>
                      <a:pt x="11430" y="1087902"/>
                      <a:pt x="12382" y="1075520"/>
                    </a:cubicBezTo>
                    <a:cubicBezTo>
                      <a:pt x="13335" y="1062185"/>
                      <a:pt x="14287" y="1049802"/>
                      <a:pt x="16192" y="1037420"/>
                    </a:cubicBezTo>
                    <a:cubicBezTo>
                      <a:pt x="18097" y="1025037"/>
                      <a:pt x="20002" y="1012655"/>
                      <a:pt x="21907" y="1001225"/>
                    </a:cubicBezTo>
                    <a:cubicBezTo>
                      <a:pt x="30480" y="953600"/>
                      <a:pt x="41910" y="913595"/>
                      <a:pt x="53340" y="893592"/>
                    </a:cubicBezTo>
                    <a:cubicBezTo>
                      <a:pt x="50482" y="891687"/>
                      <a:pt x="51435" y="883115"/>
                      <a:pt x="54292" y="870732"/>
                    </a:cubicBezTo>
                    <a:cubicBezTo>
                      <a:pt x="57150" y="858350"/>
                      <a:pt x="62865" y="841205"/>
                      <a:pt x="68580" y="823107"/>
                    </a:cubicBezTo>
                    <a:cubicBezTo>
                      <a:pt x="80962" y="786912"/>
                      <a:pt x="100012" y="743097"/>
                      <a:pt x="112395" y="711665"/>
                    </a:cubicBezTo>
                    <a:cubicBezTo>
                      <a:pt x="111442" y="726905"/>
                      <a:pt x="118110" y="713570"/>
                      <a:pt x="126682" y="692615"/>
                    </a:cubicBezTo>
                    <a:cubicBezTo>
                      <a:pt x="131445" y="682137"/>
                      <a:pt x="137160" y="669755"/>
                      <a:pt x="142875" y="658325"/>
                    </a:cubicBezTo>
                    <a:cubicBezTo>
                      <a:pt x="145732" y="652610"/>
                      <a:pt x="147637" y="646895"/>
                      <a:pt x="150495" y="642132"/>
                    </a:cubicBezTo>
                    <a:cubicBezTo>
                      <a:pt x="153352" y="637370"/>
                      <a:pt x="156210" y="633560"/>
                      <a:pt x="158115" y="629750"/>
                    </a:cubicBezTo>
                    <a:cubicBezTo>
                      <a:pt x="152400" y="641180"/>
                      <a:pt x="148590" y="653562"/>
                      <a:pt x="143827" y="664992"/>
                    </a:cubicBezTo>
                    <a:cubicBezTo>
                      <a:pt x="174307" y="602127"/>
                      <a:pt x="214312" y="538310"/>
                      <a:pt x="260032" y="478302"/>
                    </a:cubicBezTo>
                    <a:cubicBezTo>
                      <a:pt x="305752" y="419247"/>
                      <a:pt x="357187" y="364955"/>
                      <a:pt x="407670" y="319235"/>
                    </a:cubicBezTo>
                    <a:cubicBezTo>
                      <a:pt x="388620" y="340190"/>
                      <a:pt x="391477" y="342095"/>
                      <a:pt x="418147" y="318282"/>
                    </a:cubicBezTo>
                    <a:cubicBezTo>
                      <a:pt x="433387" y="303042"/>
                      <a:pt x="425767" y="303042"/>
                      <a:pt x="432435" y="293517"/>
                    </a:cubicBezTo>
                    <a:cubicBezTo>
                      <a:pt x="441960" y="287802"/>
                      <a:pt x="451485" y="281135"/>
                      <a:pt x="461962" y="275420"/>
                    </a:cubicBezTo>
                    <a:cubicBezTo>
                      <a:pt x="439102" y="283040"/>
                      <a:pt x="511492" y="234462"/>
                      <a:pt x="525780" y="219222"/>
                    </a:cubicBezTo>
                    <a:cubicBezTo>
                      <a:pt x="531495" y="214460"/>
                      <a:pt x="539115" y="209697"/>
                      <a:pt x="547687" y="204935"/>
                    </a:cubicBezTo>
                    <a:cubicBezTo>
                      <a:pt x="556260" y="200172"/>
                      <a:pt x="565785" y="195410"/>
                      <a:pt x="575310" y="190647"/>
                    </a:cubicBezTo>
                    <a:cubicBezTo>
                      <a:pt x="585787" y="185885"/>
                      <a:pt x="596265" y="180170"/>
                      <a:pt x="606742" y="174455"/>
                    </a:cubicBezTo>
                    <a:cubicBezTo>
                      <a:pt x="618172" y="169692"/>
                      <a:pt x="628650" y="163025"/>
                      <a:pt x="640080" y="156357"/>
                    </a:cubicBezTo>
                    <a:lnTo>
                      <a:pt x="634365" y="160167"/>
                    </a:lnTo>
                    <a:cubicBezTo>
                      <a:pt x="632460" y="163977"/>
                      <a:pt x="640080" y="160167"/>
                      <a:pt x="650557" y="154452"/>
                    </a:cubicBezTo>
                    <a:cubicBezTo>
                      <a:pt x="661035" y="149690"/>
                      <a:pt x="675322" y="142070"/>
                      <a:pt x="684847" y="138260"/>
                    </a:cubicBezTo>
                    <a:cubicBezTo>
                      <a:pt x="688657" y="134450"/>
                      <a:pt x="680085" y="137307"/>
                      <a:pt x="673417" y="140165"/>
                    </a:cubicBezTo>
                    <a:cubicBezTo>
                      <a:pt x="760095" y="91587"/>
                      <a:pt x="853440" y="56345"/>
                      <a:pt x="948690" y="35390"/>
                    </a:cubicBezTo>
                    <a:cubicBezTo>
                      <a:pt x="996791" y="24436"/>
                      <a:pt x="1045131" y="16578"/>
                      <a:pt x="1093589" y="11101"/>
                    </a:cubicBezTo>
                    <a:close/>
                    <a:moveTo>
                      <a:pt x="1164907" y="4910"/>
                    </a:moveTo>
                    <a:lnTo>
                      <a:pt x="1173947" y="5582"/>
                    </a:lnTo>
                    <a:lnTo>
                      <a:pt x="1164063" y="6261"/>
                    </a:lnTo>
                    <a:close/>
                    <a:moveTo>
                      <a:pt x="1239202" y="1100"/>
                    </a:moveTo>
                    <a:cubicBezTo>
                      <a:pt x="1239202" y="3005"/>
                      <a:pt x="1279207" y="9672"/>
                      <a:pt x="1279207" y="11577"/>
                    </a:cubicBezTo>
                    <a:cubicBezTo>
                      <a:pt x="1231582" y="5862"/>
                      <a:pt x="1224915" y="19197"/>
                      <a:pt x="1185862" y="13482"/>
                    </a:cubicBezTo>
                    <a:lnTo>
                      <a:pt x="1232535" y="9672"/>
                    </a:lnTo>
                    <a:cubicBezTo>
                      <a:pt x="1228725" y="8720"/>
                      <a:pt x="1216342" y="7767"/>
                      <a:pt x="1203007" y="6815"/>
                    </a:cubicBezTo>
                    <a:cubicBezTo>
                      <a:pt x="1196340" y="6815"/>
                      <a:pt x="1189196" y="6577"/>
                      <a:pt x="1182529" y="6219"/>
                    </a:cubicBezTo>
                    <a:lnTo>
                      <a:pt x="1173947" y="5582"/>
                    </a:lnTo>
                    <a:close/>
                    <a:moveTo>
                      <a:pt x="1249680" y="28"/>
                    </a:moveTo>
                    <a:cubicBezTo>
                      <a:pt x="1256585" y="-91"/>
                      <a:pt x="1267777" y="147"/>
                      <a:pt x="1284922" y="1100"/>
                    </a:cubicBezTo>
                    <a:cubicBezTo>
                      <a:pt x="1270635" y="1100"/>
                      <a:pt x="1255395" y="1100"/>
                      <a:pt x="1240155" y="1100"/>
                    </a:cubicBezTo>
                    <a:cubicBezTo>
                      <a:pt x="1240155" y="623"/>
                      <a:pt x="1242775" y="147"/>
                      <a:pt x="1249680" y="28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  <p:sp>
            <p:nvSpPr>
              <p:cNvPr id="135" name="Chord 134">
                <a:extLst>
                  <a:ext uri="{FF2B5EF4-FFF2-40B4-BE49-F238E27FC236}">
                    <a16:creationId xmlns:a16="http://schemas.microsoft.com/office/drawing/2014/main" id="{929C4283-C165-E257-5EDC-ABBBC1742556}"/>
                  </a:ext>
                </a:extLst>
              </p:cNvPr>
              <p:cNvSpPr/>
              <p:nvPr/>
            </p:nvSpPr>
            <p:spPr>
              <a:xfrm>
                <a:off x="10168592" y="2411831"/>
                <a:ext cx="914400" cy="914400"/>
              </a:xfrm>
              <a:prstGeom prst="chord">
                <a:avLst>
                  <a:gd name="adj1" fmla="val 16200000"/>
                  <a:gd name="adj2" fmla="val 1620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1847ABD1-92E7-8CC8-D86F-556932D02A96}"/>
                </a:ext>
              </a:extLst>
            </p:cNvPr>
            <p:cNvSpPr txBox="1"/>
            <p:nvPr/>
          </p:nvSpPr>
          <p:spPr>
            <a:xfrm>
              <a:off x="4282474" y="4383978"/>
              <a:ext cx="18164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>
                  <a:solidFill>
                    <a:srgbClr val="C00000"/>
                  </a:solidFill>
                </a:rPr>
                <a:t>Maintenance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04957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21B11EF-7EEF-7AED-04B9-3B34728C7E14}"/>
              </a:ext>
            </a:extLst>
          </p:cNvPr>
          <p:cNvSpPr/>
          <p:nvPr/>
        </p:nvSpPr>
        <p:spPr>
          <a:xfrm rot="11094699">
            <a:off x="613976" y="120325"/>
            <a:ext cx="11135625" cy="2695177"/>
          </a:xfrm>
          <a:custGeom>
            <a:avLst/>
            <a:gdLst>
              <a:gd name="connsiteX0" fmla="*/ 6905 w 6906803"/>
              <a:gd name="connsiteY0" fmla="*/ 1012548 h 1656389"/>
              <a:gd name="connsiteX1" fmla="*/ 9606 w 6906803"/>
              <a:gd name="connsiteY1" fmla="*/ 995530 h 1656389"/>
              <a:gd name="connsiteX2" fmla="*/ 18013 w 6906803"/>
              <a:gd name="connsiteY2" fmla="*/ 1003126 h 1656389"/>
              <a:gd name="connsiteX3" fmla="*/ 29508 w 6906803"/>
              <a:gd name="connsiteY3" fmla="*/ 979811 h 1656389"/>
              <a:gd name="connsiteX4" fmla="*/ 68460 w 6906803"/>
              <a:gd name="connsiteY4" fmla="*/ 975993 h 1656389"/>
              <a:gd name="connsiteX5" fmla="*/ 115433 w 6906803"/>
              <a:gd name="connsiteY5" fmla="*/ 993377 h 1656389"/>
              <a:gd name="connsiteX6" fmla="*/ 88565 w 6906803"/>
              <a:gd name="connsiteY6" fmla="*/ 1025810 h 1656389"/>
              <a:gd name="connsiteX7" fmla="*/ 153532 w 6906803"/>
              <a:gd name="connsiteY7" fmla="*/ 1017016 h 1656389"/>
              <a:gd name="connsiteX8" fmla="*/ 174876 w 6906803"/>
              <a:gd name="connsiteY8" fmla="*/ 1025607 h 1656389"/>
              <a:gd name="connsiteX9" fmla="*/ 167281 w 6906803"/>
              <a:gd name="connsiteY9" fmla="*/ 1062954 h 1656389"/>
              <a:gd name="connsiteX10" fmla="*/ 177922 w 6906803"/>
              <a:gd name="connsiteY10" fmla="*/ 1067239 h 1656389"/>
              <a:gd name="connsiteX11" fmla="*/ 178999 w 6906803"/>
              <a:gd name="connsiteY11" fmla="*/ 1032816 h 1656389"/>
              <a:gd name="connsiteX12" fmla="*/ 224307 w 6906803"/>
              <a:gd name="connsiteY12" fmla="*/ 1032877 h 1656389"/>
              <a:gd name="connsiteX13" fmla="*/ 186777 w 6906803"/>
              <a:gd name="connsiteY13" fmla="*/ 1061025 h 1656389"/>
              <a:gd name="connsiteX14" fmla="*/ 232511 w 6906803"/>
              <a:gd name="connsiteY14" fmla="*/ 1047296 h 1656389"/>
              <a:gd name="connsiteX15" fmla="*/ 255886 w 6906803"/>
              <a:gd name="connsiteY15" fmla="*/ 1059502 h 1656389"/>
              <a:gd name="connsiteX16" fmla="*/ 256293 w 6906803"/>
              <a:gd name="connsiteY16" fmla="*/ 1045712 h 1656389"/>
              <a:gd name="connsiteX17" fmla="*/ 262893 w 6906803"/>
              <a:gd name="connsiteY17" fmla="*/ 1042747 h 1656389"/>
              <a:gd name="connsiteX18" fmla="*/ 264538 w 6906803"/>
              <a:gd name="connsiteY18" fmla="*/ 1060091 h 1656389"/>
              <a:gd name="connsiteX19" fmla="*/ 318863 w 6906803"/>
              <a:gd name="connsiteY19" fmla="*/ 1047154 h 1656389"/>
              <a:gd name="connsiteX20" fmla="*/ 320731 w 6906803"/>
              <a:gd name="connsiteY20" fmla="*/ 1057552 h 1656389"/>
              <a:gd name="connsiteX21" fmla="*/ 276824 w 6906803"/>
              <a:gd name="connsiteY21" fmla="*/ 1081760 h 1656389"/>
              <a:gd name="connsiteX22" fmla="*/ 321726 w 6906803"/>
              <a:gd name="connsiteY22" fmla="*/ 1095610 h 1656389"/>
              <a:gd name="connsiteX23" fmla="*/ 313522 w 6906803"/>
              <a:gd name="connsiteY23" fmla="*/ 1081212 h 1656389"/>
              <a:gd name="connsiteX24" fmla="*/ 324590 w 6906803"/>
              <a:gd name="connsiteY24" fmla="*/ 1071646 h 1656389"/>
              <a:gd name="connsiteX25" fmla="*/ 336694 w 6906803"/>
              <a:gd name="connsiteY25" fmla="*/ 1100241 h 1656389"/>
              <a:gd name="connsiteX26" fmla="*/ 343639 w 6906803"/>
              <a:gd name="connsiteY26" fmla="*/ 1083547 h 1656389"/>
              <a:gd name="connsiteX27" fmla="*/ 337120 w 6906803"/>
              <a:gd name="connsiteY27" fmla="*/ 1086451 h 1656389"/>
              <a:gd name="connsiteX28" fmla="*/ 328875 w 6906803"/>
              <a:gd name="connsiteY28" fmla="*/ 1072012 h 1656389"/>
              <a:gd name="connsiteX29" fmla="*/ 340390 w 6906803"/>
              <a:gd name="connsiteY29" fmla="*/ 1048779 h 1656389"/>
              <a:gd name="connsiteX30" fmla="*/ 343863 w 6906803"/>
              <a:gd name="connsiteY30" fmla="*/ 1076581 h 1656389"/>
              <a:gd name="connsiteX31" fmla="*/ 361511 w 6906803"/>
              <a:gd name="connsiteY31" fmla="*/ 1064213 h 1656389"/>
              <a:gd name="connsiteX32" fmla="*/ 345711 w 6906803"/>
              <a:gd name="connsiteY32" fmla="*/ 1087162 h 1656389"/>
              <a:gd name="connsiteX33" fmla="*/ 344858 w 6906803"/>
              <a:gd name="connsiteY33" fmla="*/ 1114659 h 1656389"/>
              <a:gd name="connsiteX34" fmla="*/ 368456 w 6906803"/>
              <a:gd name="connsiteY34" fmla="*/ 1119960 h 1656389"/>
              <a:gd name="connsiteX35" fmla="*/ 354687 w 6906803"/>
              <a:gd name="connsiteY35" fmla="*/ 1146483 h 1656389"/>
              <a:gd name="connsiteX36" fmla="*/ 378062 w 6906803"/>
              <a:gd name="connsiteY36" fmla="*/ 1158668 h 1656389"/>
              <a:gd name="connsiteX37" fmla="*/ 365796 w 6906803"/>
              <a:gd name="connsiteY37" fmla="*/ 1136999 h 1656389"/>
              <a:gd name="connsiteX38" fmla="*/ 385048 w 6906803"/>
              <a:gd name="connsiteY38" fmla="*/ 1141994 h 1656389"/>
              <a:gd name="connsiteX39" fmla="*/ 384053 w 6906803"/>
              <a:gd name="connsiteY39" fmla="*/ 1103957 h 1656389"/>
              <a:gd name="connsiteX40" fmla="*/ 390613 w 6906803"/>
              <a:gd name="connsiteY40" fmla="*/ 1100992 h 1656389"/>
              <a:gd name="connsiteX41" fmla="*/ 394288 w 6906803"/>
              <a:gd name="connsiteY41" fmla="*/ 1122011 h 1656389"/>
              <a:gd name="connsiteX42" fmla="*/ 449670 w 6906803"/>
              <a:gd name="connsiteY42" fmla="*/ 1147011 h 1656389"/>
              <a:gd name="connsiteX43" fmla="*/ 463215 w 6906803"/>
              <a:gd name="connsiteY43" fmla="*/ 1127291 h 1656389"/>
              <a:gd name="connsiteX44" fmla="*/ 473045 w 6906803"/>
              <a:gd name="connsiteY44" fmla="*/ 1159094 h 1656389"/>
              <a:gd name="connsiteX45" fmla="*/ 440653 w 6906803"/>
              <a:gd name="connsiteY45" fmla="*/ 1160069 h 1656389"/>
              <a:gd name="connsiteX46" fmla="*/ 485555 w 6906803"/>
              <a:gd name="connsiteY46" fmla="*/ 1173920 h 1656389"/>
              <a:gd name="connsiteX47" fmla="*/ 489210 w 6906803"/>
              <a:gd name="connsiteY47" fmla="*/ 1194878 h 1656389"/>
              <a:gd name="connsiteX48" fmla="*/ 521623 w 6906803"/>
              <a:gd name="connsiteY48" fmla="*/ 1193944 h 1656389"/>
              <a:gd name="connsiteX49" fmla="*/ 526984 w 6906803"/>
              <a:gd name="connsiteY49" fmla="*/ 1159846 h 1656389"/>
              <a:gd name="connsiteX50" fmla="*/ 552593 w 6906803"/>
              <a:gd name="connsiteY50" fmla="*/ 1168741 h 1656389"/>
              <a:gd name="connsiteX51" fmla="*/ 570647 w 6906803"/>
              <a:gd name="connsiteY51" fmla="*/ 1142522 h 1656389"/>
              <a:gd name="connsiteX52" fmla="*/ 571845 w 6906803"/>
              <a:gd name="connsiteY52" fmla="*/ 1173676 h 1656389"/>
              <a:gd name="connsiteX53" fmla="*/ 591524 w 6906803"/>
              <a:gd name="connsiteY53" fmla="*/ 1164822 h 1656389"/>
              <a:gd name="connsiteX54" fmla="*/ 588681 w 6906803"/>
              <a:gd name="connsiteY54" fmla="*/ 1188745 h 1656389"/>
              <a:gd name="connsiteX55" fmla="*/ 527979 w 6906803"/>
              <a:gd name="connsiteY55" fmla="*/ 1197843 h 1656389"/>
              <a:gd name="connsiteX56" fmla="*/ 542764 w 6906803"/>
              <a:gd name="connsiteY56" fmla="*/ 1209337 h 1656389"/>
              <a:gd name="connsiteX57" fmla="*/ 627023 w 6906803"/>
              <a:gd name="connsiteY57" fmla="*/ 1205560 h 1656389"/>
              <a:gd name="connsiteX58" fmla="*/ 716421 w 6906803"/>
              <a:gd name="connsiteY58" fmla="*/ 1247010 h 1656389"/>
              <a:gd name="connsiteX59" fmla="*/ 742071 w 6906803"/>
              <a:gd name="connsiteY59" fmla="*/ 1255864 h 1656389"/>
              <a:gd name="connsiteX60" fmla="*/ 772615 w 6906803"/>
              <a:gd name="connsiteY60" fmla="*/ 1244430 h 1656389"/>
              <a:gd name="connsiteX61" fmla="*/ 774260 w 6906803"/>
              <a:gd name="connsiteY61" fmla="*/ 1261815 h 1656389"/>
              <a:gd name="connsiteX62" fmla="*/ 789450 w 6906803"/>
              <a:gd name="connsiteY62" fmla="*/ 1259581 h 1656389"/>
              <a:gd name="connsiteX63" fmla="*/ 860611 w 6906803"/>
              <a:gd name="connsiteY63" fmla="*/ 1261632 h 1656389"/>
              <a:gd name="connsiteX64" fmla="*/ 869831 w 6906803"/>
              <a:gd name="connsiteY64" fmla="*/ 1241648 h 1656389"/>
              <a:gd name="connsiteX65" fmla="*/ 862642 w 6906803"/>
              <a:gd name="connsiteY65" fmla="*/ 1265246 h 1656389"/>
              <a:gd name="connsiteX66" fmla="*/ 923121 w 6906803"/>
              <a:gd name="connsiteY66" fmla="*/ 1263074 h 1656389"/>
              <a:gd name="connsiteX67" fmla="*/ 950842 w 6906803"/>
              <a:gd name="connsiteY67" fmla="*/ 1275543 h 1656389"/>
              <a:gd name="connsiteX68" fmla="*/ 963311 w 6906803"/>
              <a:gd name="connsiteY68" fmla="*/ 1290307 h 1656389"/>
              <a:gd name="connsiteX69" fmla="*/ 1043489 w 6906803"/>
              <a:gd name="connsiteY69" fmla="*/ 1279300 h 1656389"/>
              <a:gd name="connsiteX70" fmla="*/ 1111969 w 6906803"/>
              <a:gd name="connsiteY70" fmla="*/ 1298411 h 1656389"/>
              <a:gd name="connsiteX71" fmla="*/ 1092514 w 6906803"/>
              <a:gd name="connsiteY71" fmla="*/ 1300339 h 1656389"/>
              <a:gd name="connsiteX72" fmla="*/ 1135588 w 6906803"/>
              <a:gd name="connsiteY72" fmla="*/ 1303731 h 1656389"/>
              <a:gd name="connsiteX73" fmla="*/ 1167756 w 6906803"/>
              <a:gd name="connsiteY73" fmla="*/ 1309641 h 1656389"/>
              <a:gd name="connsiteX74" fmla="*/ 1180246 w 6906803"/>
              <a:gd name="connsiteY74" fmla="*/ 1324405 h 1656389"/>
              <a:gd name="connsiteX75" fmla="*/ 1225981 w 6906803"/>
              <a:gd name="connsiteY75" fmla="*/ 1310717 h 1656389"/>
              <a:gd name="connsiteX76" fmla="*/ 1309631 w 6906803"/>
              <a:gd name="connsiteY76" fmla="*/ 1327573 h 1656389"/>
              <a:gd name="connsiteX77" fmla="*/ 3490982 w 6906803"/>
              <a:gd name="connsiteY77" fmla="*/ 1420911 h 1656389"/>
              <a:gd name="connsiteX78" fmla="*/ 3488078 w 6906803"/>
              <a:gd name="connsiteY78" fmla="*/ 1444895 h 1656389"/>
              <a:gd name="connsiteX79" fmla="*/ 3324209 w 6906803"/>
              <a:gd name="connsiteY79" fmla="*/ 1439046 h 1656389"/>
              <a:gd name="connsiteX80" fmla="*/ 3308633 w 6906803"/>
              <a:gd name="connsiteY80" fmla="*/ 1455070 h 1656389"/>
              <a:gd name="connsiteX81" fmla="*/ 3315436 w 6906803"/>
              <a:gd name="connsiteY81" fmla="*/ 1445220 h 1656389"/>
              <a:gd name="connsiteX82" fmla="*/ 3289583 w 6906803"/>
              <a:gd name="connsiteY82" fmla="*/ 1443209 h 1656389"/>
              <a:gd name="connsiteX83" fmla="*/ 3284425 w 6906803"/>
              <a:gd name="connsiteY83" fmla="*/ 1470464 h 1656389"/>
              <a:gd name="connsiteX84" fmla="*/ 3194012 w 6906803"/>
              <a:gd name="connsiteY84" fmla="*/ 1463437 h 1656389"/>
              <a:gd name="connsiteX85" fmla="*/ 3120597 w 6906803"/>
              <a:gd name="connsiteY85" fmla="*/ 1464594 h 1656389"/>
              <a:gd name="connsiteX86" fmla="*/ 3118729 w 6906803"/>
              <a:gd name="connsiteY86" fmla="*/ 1454115 h 1656389"/>
              <a:gd name="connsiteX87" fmla="*/ 3001630 w 6906803"/>
              <a:gd name="connsiteY87" fmla="*/ 1472677 h 1656389"/>
              <a:gd name="connsiteX88" fmla="*/ 2993446 w 6906803"/>
              <a:gd name="connsiteY88" fmla="*/ 1458238 h 1656389"/>
              <a:gd name="connsiteX89" fmla="*/ 2997325 w 6906803"/>
              <a:gd name="connsiteY89" fmla="*/ 1472312 h 1656389"/>
              <a:gd name="connsiteX90" fmla="*/ 2859532 w 6906803"/>
              <a:gd name="connsiteY90" fmla="*/ 1461650 h 1656389"/>
              <a:gd name="connsiteX91" fmla="*/ 2818488 w 6906803"/>
              <a:gd name="connsiteY91" fmla="*/ 1461893 h 1656389"/>
              <a:gd name="connsiteX92" fmla="*/ 2775251 w 6906803"/>
              <a:gd name="connsiteY92" fmla="*/ 1465427 h 1656389"/>
              <a:gd name="connsiteX93" fmla="*/ 2723566 w 6906803"/>
              <a:gd name="connsiteY93" fmla="*/ 1461467 h 1656389"/>
              <a:gd name="connsiteX94" fmla="*/ 2718611 w 6906803"/>
              <a:gd name="connsiteY94" fmla="*/ 1481755 h 1656389"/>
              <a:gd name="connsiteX95" fmla="*/ 2710468 w 6906803"/>
              <a:gd name="connsiteY95" fmla="*/ 1467316 h 1656389"/>
              <a:gd name="connsiteX96" fmla="*/ 2675557 w 6906803"/>
              <a:gd name="connsiteY96" fmla="*/ 1478445 h 1656389"/>
              <a:gd name="connsiteX97" fmla="*/ 2675984 w 6906803"/>
              <a:gd name="connsiteY97" fmla="*/ 1464655 h 1656389"/>
              <a:gd name="connsiteX98" fmla="*/ 2630229 w 6906803"/>
              <a:gd name="connsiteY98" fmla="*/ 1478364 h 1656389"/>
              <a:gd name="connsiteX99" fmla="*/ 2617719 w 6906803"/>
              <a:gd name="connsiteY99" fmla="*/ 1463579 h 1656389"/>
              <a:gd name="connsiteX100" fmla="*/ 2606448 w 6906803"/>
              <a:gd name="connsiteY100" fmla="*/ 1479988 h 1656389"/>
              <a:gd name="connsiteX101" fmla="*/ 2600497 w 6906803"/>
              <a:gd name="connsiteY101" fmla="*/ 1462259 h 1656389"/>
              <a:gd name="connsiteX102" fmla="*/ 2548223 w 6906803"/>
              <a:gd name="connsiteY102" fmla="*/ 1478851 h 1656389"/>
              <a:gd name="connsiteX103" fmla="*/ 2546558 w 6906803"/>
              <a:gd name="connsiteY103" fmla="*/ 1461528 h 1656389"/>
              <a:gd name="connsiteX104" fmla="*/ 2455515 w 6906803"/>
              <a:gd name="connsiteY104" fmla="*/ 1475175 h 1656389"/>
              <a:gd name="connsiteX105" fmla="*/ 2416543 w 6906803"/>
              <a:gd name="connsiteY105" fmla="*/ 1479054 h 1656389"/>
              <a:gd name="connsiteX106" fmla="*/ 2377998 w 6906803"/>
              <a:gd name="connsiteY106" fmla="*/ 1469123 h 1656389"/>
              <a:gd name="connsiteX107" fmla="*/ 2138906 w 6906803"/>
              <a:gd name="connsiteY107" fmla="*/ 1454014 h 1656389"/>
              <a:gd name="connsiteX108" fmla="*/ 2134195 w 6906803"/>
              <a:gd name="connsiteY108" fmla="*/ 1467438 h 1656389"/>
              <a:gd name="connsiteX109" fmla="*/ 2115349 w 6906803"/>
              <a:gd name="connsiteY109" fmla="*/ 1448713 h 1656389"/>
              <a:gd name="connsiteX110" fmla="*/ 1955379 w 6906803"/>
              <a:gd name="connsiteY110" fmla="*/ 1456999 h 1656389"/>
              <a:gd name="connsiteX111" fmla="*/ 1949449 w 6906803"/>
              <a:gd name="connsiteY111" fmla="*/ 1439351 h 1656389"/>
              <a:gd name="connsiteX112" fmla="*/ 1888930 w 6906803"/>
              <a:gd name="connsiteY112" fmla="*/ 1441483 h 1656389"/>
              <a:gd name="connsiteX113" fmla="*/ 1874572 w 6906803"/>
              <a:gd name="connsiteY113" fmla="*/ 1488741 h 1656389"/>
              <a:gd name="connsiteX114" fmla="*/ 1862488 w 6906803"/>
              <a:gd name="connsiteY114" fmla="*/ 1460208 h 1656389"/>
              <a:gd name="connsiteX115" fmla="*/ 1877862 w 6906803"/>
              <a:gd name="connsiteY115" fmla="*/ 1450987 h 1656389"/>
              <a:gd name="connsiteX116" fmla="*/ 1865169 w 6906803"/>
              <a:gd name="connsiteY116" fmla="*/ 1443108 h 1656389"/>
              <a:gd name="connsiteX117" fmla="*/ 1783752 w 6906803"/>
              <a:gd name="connsiteY117" fmla="*/ 1423003 h 1656389"/>
              <a:gd name="connsiteX118" fmla="*/ 1747258 w 6906803"/>
              <a:gd name="connsiteY118" fmla="*/ 1416667 h 1656389"/>
              <a:gd name="connsiteX119" fmla="*/ 1746831 w 6906803"/>
              <a:gd name="connsiteY119" fmla="*/ 1430456 h 1656389"/>
              <a:gd name="connsiteX120" fmla="*/ 1674046 w 6906803"/>
              <a:gd name="connsiteY120" fmla="*/ 1411021 h 1656389"/>
              <a:gd name="connsiteX121" fmla="*/ 1671365 w 6906803"/>
              <a:gd name="connsiteY121" fmla="*/ 1428080 h 1656389"/>
              <a:gd name="connsiteX122" fmla="*/ 1562106 w 6906803"/>
              <a:gd name="connsiteY122" fmla="*/ 1402369 h 1656389"/>
              <a:gd name="connsiteX123" fmla="*/ 1563913 w 6906803"/>
              <a:gd name="connsiteY123" fmla="*/ 1412808 h 1656389"/>
              <a:gd name="connsiteX124" fmla="*/ 1448074 w 6906803"/>
              <a:gd name="connsiteY124" fmla="*/ 1390062 h 1656389"/>
              <a:gd name="connsiteX125" fmla="*/ 1340378 w 6906803"/>
              <a:gd name="connsiteY125" fmla="*/ 1381716 h 1656389"/>
              <a:gd name="connsiteX126" fmla="*/ 1333250 w 6906803"/>
              <a:gd name="connsiteY126" fmla="*/ 1405293 h 1656389"/>
              <a:gd name="connsiteX127" fmla="*/ 1324619 w 6906803"/>
              <a:gd name="connsiteY127" fmla="*/ 1404623 h 1656389"/>
              <a:gd name="connsiteX128" fmla="*/ 1286703 w 6906803"/>
              <a:gd name="connsiteY128" fmla="*/ 1374039 h 1656389"/>
              <a:gd name="connsiteX129" fmla="*/ 1299172 w 6906803"/>
              <a:gd name="connsiteY129" fmla="*/ 1388905 h 1656389"/>
              <a:gd name="connsiteX130" fmla="*/ 1285850 w 6906803"/>
              <a:gd name="connsiteY130" fmla="*/ 1401618 h 1656389"/>
              <a:gd name="connsiteX131" fmla="*/ 1222284 w 6906803"/>
              <a:gd name="connsiteY131" fmla="*/ 1362179 h 1656389"/>
              <a:gd name="connsiteX132" fmla="*/ 1215095 w 6906803"/>
              <a:gd name="connsiteY132" fmla="*/ 1385737 h 1656389"/>
              <a:gd name="connsiteX133" fmla="*/ 1206505 w 6906803"/>
              <a:gd name="connsiteY133" fmla="*/ 1385128 h 1656389"/>
              <a:gd name="connsiteX134" fmla="*/ 1213450 w 6906803"/>
              <a:gd name="connsiteY134" fmla="*/ 1368393 h 1656389"/>
              <a:gd name="connsiteX135" fmla="*/ 1193975 w 6906803"/>
              <a:gd name="connsiteY135" fmla="*/ 1370363 h 1656389"/>
              <a:gd name="connsiteX136" fmla="*/ 1193345 w 6906803"/>
              <a:gd name="connsiteY136" fmla="*/ 1390956 h 1656389"/>
              <a:gd name="connsiteX137" fmla="*/ 1206038 w 6906803"/>
              <a:gd name="connsiteY137" fmla="*/ 1398897 h 1656389"/>
              <a:gd name="connsiteX138" fmla="*/ 1184105 w 6906803"/>
              <a:gd name="connsiteY138" fmla="*/ 1411041 h 1656389"/>
              <a:gd name="connsiteX139" fmla="*/ 1162984 w 6906803"/>
              <a:gd name="connsiteY139" fmla="*/ 1395546 h 1656389"/>
              <a:gd name="connsiteX140" fmla="*/ 1182642 w 6906803"/>
              <a:gd name="connsiteY140" fmla="*/ 1386772 h 1656389"/>
              <a:gd name="connsiteX141" fmla="*/ 1193934 w 6906803"/>
              <a:gd name="connsiteY141" fmla="*/ 1370363 h 1656389"/>
              <a:gd name="connsiteX142" fmla="*/ 1155612 w 6906803"/>
              <a:gd name="connsiteY142" fmla="*/ 1353588 h 1656389"/>
              <a:gd name="connsiteX143" fmla="*/ 1159267 w 6906803"/>
              <a:gd name="connsiteY143" fmla="*/ 1374587 h 1656389"/>
              <a:gd name="connsiteX144" fmla="*/ 1152911 w 6906803"/>
              <a:gd name="connsiteY144" fmla="*/ 1370627 h 1656389"/>
              <a:gd name="connsiteX145" fmla="*/ 1156851 w 6906803"/>
              <a:gd name="connsiteY145" fmla="*/ 1384701 h 1656389"/>
              <a:gd name="connsiteX146" fmla="*/ 1123606 w 6906803"/>
              <a:gd name="connsiteY146" fmla="*/ 1413173 h 1656389"/>
              <a:gd name="connsiteX147" fmla="*/ 1115625 w 6906803"/>
              <a:gd name="connsiteY147" fmla="*/ 1391910 h 1656389"/>
              <a:gd name="connsiteX148" fmla="*/ 1087091 w 6906803"/>
              <a:gd name="connsiteY148" fmla="*/ 1406898 h 1656389"/>
              <a:gd name="connsiteX149" fmla="*/ 1096311 w 6906803"/>
              <a:gd name="connsiteY149" fmla="*/ 1386955 h 1656389"/>
              <a:gd name="connsiteX150" fmla="*/ 1085040 w 6906803"/>
              <a:gd name="connsiteY150" fmla="*/ 1403303 h 1656389"/>
              <a:gd name="connsiteX151" fmla="*/ 1065767 w 6906803"/>
              <a:gd name="connsiteY151" fmla="*/ 1398369 h 1656389"/>
              <a:gd name="connsiteX152" fmla="*/ 1062071 w 6906803"/>
              <a:gd name="connsiteY152" fmla="*/ 1377369 h 1656389"/>
              <a:gd name="connsiteX153" fmla="*/ 1018834 w 6906803"/>
              <a:gd name="connsiteY153" fmla="*/ 1380883 h 1656389"/>
              <a:gd name="connsiteX154" fmla="*/ 990524 w 6906803"/>
              <a:gd name="connsiteY154" fmla="*/ 1389108 h 1656389"/>
              <a:gd name="connsiteX155" fmla="*/ 956690 w 6906803"/>
              <a:gd name="connsiteY155" fmla="*/ 1365753 h 1656389"/>
              <a:gd name="connsiteX156" fmla="*/ 898243 w 6906803"/>
              <a:gd name="connsiteY156" fmla="*/ 1371561 h 1656389"/>
              <a:gd name="connsiteX157" fmla="*/ 844730 w 6906803"/>
              <a:gd name="connsiteY157" fmla="*/ 1357000 h 1656389"/>
              <a:gd name="connsiteX158" fmla="*/ 845157 w 6906803"/>
              <a:gd name="connsiteY158" fmla="*/ 1343313 h 1656389"/>
              <a:gd name="connsiteX159" fmla="*/ 758825 w 6906803"/>
              <a:gd name="connsiteY159" fmla="*/ 1343455 h 1656389"/>
              <a:gd name="connsiteX160" fmla="*/ 769264 w 6906803"/>
              <a:gd name="connsiteY160" fmla="*/ 1354624 h 1656389"/>
              <a:gd name="connsiteX161" fmla="*/ 768837 w 6906803"/>
              <a:gd name="connsiteY161" fmla="*/ 1368454 h 1656389"/>
              <a:gd name="connsiteX162" fmla="*/ 730698 w 6906803"/>
              <a:gd name="connsiteY162" fmla="*/ 1344754 h 1656389"/>
              <a:gd name="connsiteX163" fmla="*/ 736831 w 6906803"/>
              <a:gd name="connsiteY163" fmla="*/ 1355578 h 1656389"/>
              <a:gd name="connsiteX164" fmla="*/ 723509 w 6906803"/>
              <a:gd name="connsiteY164" fmla="*/ 1368353 h 1656389"/>
              <a:gd name="connsiteX165" fmla="*/ 715345 w 6906803"/>
              <a:gd name="connsiteY165" fmla="*/ 1353913 h 1656389"/>
              <a:gd name="connsiteX166" fmla="*/ 663254 w 6906803"/>
              <a:gd name="connsiteY166" fmla="*/ 1363661 h 1656389"/>
              <a:gd name="connsiteX167" fmla="*/ 664046 w 6906803"/>
              <a:gd name="connsiteY167" fmla="*/ 1336123 h 1656389"/>
              <a:gd name="connsiteX168" fmla="*/ 647048 w 6906803"/>
              <a:gd name="connsiteY168" fmla="*/ 1327959 h 1656389"/>
              <a:gd name="connsiteX169" fmla="*/ 653018 w 6906803"/>
              <a:gd name="connsiteY169" fmla="*/ 1345648 h 1656389"/>
              <a:gd name="connsiteX170" fmla="*/ 635350 w 6906803"/>
              <a:gd name="connsiteY170" fmla="*/ 1358077 h 1656389"/>
              <a:gd name="connsiteX171" fmla="*/ 640265 w 6906803"/>
              <a:gd name="connsiteY171" fmla="*/ 1337727 h 1656389"/>
              <a:gd name="connsiteX172" fmla="*/ 594956 w 6906803"/>
              <a:gd name="connsiteY172" fmla="*/ 1337667 h 1656389"/>
              <a:gd name="connsiteX173" fmla="*/ 591281 w 6906803"/>
              <a:gd name="connsiteY173" fmla="*/ 1316688 h 1656389"/>
              <a:gd name="connsiteX174" fmla="*/ 521521 w 6906803"/>
              <a:gd name="connsiteY174" fmla="*/ 1338905 h 1656389"/>
              <a:gd name="connsiteX175" fmla="*/ 513763 w 6906803"/>
              <a:gd name="connsiteY175" fmla="*/ 1310636 h 1656389"/>
              <a:gd name="connsiteX176" fmla="*/ 502472 w 6906803"/>
              <a:gd name="connsiteY176" fmla="*/ 1327086 h 1656389"/>
              <a:gd name="connsiteX177" fmla="*/ 479300 w 6906803"/>
              <a:gd name="connsiteY177" fmla="*/ 1308037 h 1656389"/>
              <a:gd name="connsiteX178" fmla="*/ 491993 w 6906803"/>
              <a:gd name="connsiteY178" fmla="*/ 1315835 h 1656389"/>
              <a:gd name="connsiteX179" fmla="*/ 489555 w 6906803"/>
              <a:gd name="connsiteY179" fmla="*/ 1326050 h 1656389"/>
              <a:gd name="connsiteX180" fmla="*/ 424751 w 6906803"/>
              <a:gd name="connsiteY180" fmla="*/ 1327898 h 1656389"/>
              <a:gd name="connsiteX181" fmla="*/ 417156 w 6906803"/>
              <a:gd name="connsiteY181" fmla="*/ 1292825 h 1656389"/>
              <a:gd name="connsiteX182" fmla="*/ 422659 w 6906803"/>
              <a:gd name="connsiteY182" fmla="*/ 1324283 h 1656389"/>
              <a:gd name="connsiteX183" fmla="*/ 388034 w 6906803"/>
              <a:gd name="connsiteY183" fmla="*/ 1328548 h 1656389"/>
              <a:gd name="connsiteX184" fmla="*/ 387018 w 6906803"/>
              <a:gd name="connsiteY184" fmla="*/ 1290571 h 1656389"/>
              <a:gd name="connsiteX185" fmla="*/ 379403 w 6906803"/>
              <a:gd name="connsiteY185" fmla="*/ 1327858 h 1656389"/>
              <a:gd name="connsiteX186" fmla="*/ 366710 w 6906803"/>
              <a:gd name="connsiteY186" fmla="*/ 1319938 h 1656389"/>
              <a:gd name="connsiteX187" fmla="*/ 373716 w 6906803"/>
              <a:gd name="connsiteY187" fmla="*/ 1303224 h 1656389"/>
              <a:gd name="connsiteX188" fmla="*/ 358139 w 6906803"/>
              <a:gd name="connsiteY188" fmla="*/ 1319287 h 1656389"/>
              <a:gd name="connsiteX189" fmla="*/ 333140 w 6906803"/>
              <a:gd name="connsiteY189" fmla="*/ 1289759 h 1656389"/>
              <a:gd name="connsiteX190" fmla="*/ 302961 w 6906803"/>
              <a:gd name="connsiteY190" fmla="*/ 1287444 h 1656389"/>
              <a:gd name="connsiteX191" fmla="*/ 297823 w 6906803"/>
              <a:gd name="connsiteY191" fmla="*/ 1314616 h 1656389"/>
              <a:gd name="connsiteX192" fmla="*/ 308099 w 6906803"/>
              <a:gd name="connsiteY192" fmla="*/ 1332731 h 1656389"/>
              <a:gd name="connsiteX193" fmla="*/ 321016 w 6906803"/>
              <a:gd name="connsiteY193" fmla="*/ 1333727 h 1656389"/>
              <a:gd name="connsiteX194" fmla="*/ 321442 w 6906803"/>
              <a:gd name="connsiteY194" fmla="*/ 1319957 h 1656389"/>
              <a:gd name="connsiteX195" fmla="*/ 367969 w 6906803"/>
              <a:gd name="connsiteY195" fmla="*/ 1351131 h 1656389"/>
              <a:gd name="connsiteX196" fmla="*/ 381271 w 6906803"/>
              <a:gd name="connsiteY196" fmla="*/ 1338398 h 1656389"/>
              <a:gd name="connsiteX197" fmla="*/ 373899 w 6906803"/>
              <a:gd name="connsiteY197" fmla="*/ 1368820 h 1656389"/>
              <a:gd name="connsiteX198" fmla="*/ 391567 w 6906803"/>
              <a:gd name="connsiteY198" fmla="*/ 1356452 h 1656389"/>
              <a:gd name="connsiteX199" fmla="*/ 419857 w 6906803"/>
              <a:gd name="connsiteY199" fmla="*/ 1348288 h 1656389"/>
              <a:gd name="connsiteX200" fmla="*/ 412668 w 6906803"/>
              <a:gd name="connsiteY200" fmla="*/ 1371886 h 1656389"/>
              <a:gd name="connsiteX201" fmla="*/ 435840 w 6906803"/>
              <a:gd name="connsiteY201" fmla="*/ 1390936 h 1656389"/>
              <a:gd name="connsiteX202" fmla="*/ 440572 w 6906803"/>
              <a:gd name="connsiteY202" fmla="*/ 1377491 h 1656389"/>
              <a:gd name="connsiteX203" fmla="*/ 463946 w 6906803"/>
              <a:gd name="connsiteY203" fmla="*/ 1389677 h 1656389"/>
              <a:gd name="connsiteX204" fmla="*/ 466607 w 6906803"/>
              <a:gd name="connsiteY204" fmla="*/ 1372618 h 1656389"/>
              <a:gd name="connsiteX205" fmla="*/ 481798 w 6906803"/>
              <a:gd name="connsiteY205" fmla="*/ 1370383 h 1656389"/>
              <a:gd name="connsiteX206" fmla="*/ 479117 w 6906803"/>
              <a:gd name="connsiteY206" fmla="*/ 1387402 h 1656389"/>
              <a:gd name="connsiteX207" fmla="*/ 535331 w 6906803"/>
              <a:gd name="connsiteY207" fmla="*/ 1384843 h 1656389"/>
              <a:gd name="connsiteX208" fmla="*/ 526293 w 6906803"/>
              <a:gd name="connsiteY208" fmla="*/ 1397962 h 1656389"/>
              <a:gd name="connsiteX209" fmla="*/ 545343 w 6906803"/>
              <a:gd name="connsiteY209" fmla="*/ 1409782 h 1656389"/>
              <a:gd name="connsiteX210" fmla="*/ 519693 w 6906803"/>
              <a:gd name="connsiteY210" fmla="*/ 1400907 h 1656389"/>
              <a:gd name="connsiteX211" fmla="*/ 476233 w 6906803"/>
              <a:gd name="connsiteY211" fmla="*/ 1411305 h 1656389"/>
              <a:gd name="connsiteX212" fmla="*/ 553547 w 6906803"/>
              <a:gd name="connsiteY212" fmla="*/ 1424221 h 1656389"/>
              <a:gd name="connsiteX213" fmla="*/ 545363 w 6906803"/>
              <a:gd name="connsiteY213" fmla="*/ 1409782 h 1656389"/>
              <a:gd name="connsiteX214" fmla="*/ 573023 w 6906803"/>
              <a:gd name="connsiteY214" fmla="*/ 1422251 h 1656389"/>
              <a:gd name="connsiteX215" fmla="*/ 560330 w 6906803"/>
              <a:gd name="connsiteY215" fmla="*/ 1414432 h 1656389"/>
              <a:gd name="connsiteX216" fmla="*/ 577979 w 6906803"/>
              <a:gd name="connsiteY216" fmla="*/ 1401943 h 1656389"/>
              <a:gd name="connsiteX217" fmla="*/ 575298 w 6906803"/>
              <a:gd name="connsiteY217" fmla="*/ 1418982 h 1656389"/>
              <a:gd name="connsiteX218" fmla="*/ 585960 w 6906803"/>
              <a:gd name="connsiteY218" fmla="*/ 1423267 h 1656389"/>
              <a:gd name="connsiteX219" fmla="*/ 644184 w 6906803"/>
              <a:gd name="connsiteY219" fmla="*/ 1424343 h 1656389"/>
              <a:gd name="connsiteX220" fmla="*/ 631085 w 6906803"/>
              <a:gd name="connsiteY220" fmla="*/ 1430192 h 1656389"/>
              <a:gd name="connsiteX221" fmla="*/ 719244 w 6906803"/>
              <a:gd name="connsiteY221" fmla="*/ 1440529 h 1656389"/>
              <a:gd name="connsiteX222" fmla="*/ 712299 w 6906803"/>
              <a:gd name="connsiteY222" fmla="*/ 1457222 h 1656389"/>
              <a:gd name="connsiteX223" fmla="*/ 727875 w 6906803"/>
              <a:gd name="connsiteY223" fmla="*/ 1441179 h 1656389"/>
              <a:gd name="connsiteX224" fmla="*/ 739959 w 6906803"/>
              <a:gd name="connsiteY224" fmla="*/ 1469692 h 1656389"/>
              <a:gd name="connsiteX225" fmla="*/ 738537 w 6906803"/>
              <a:gd name="connsiteY225" fmla="*/ 1445403 h 1656389"/>
              <a:gd name="connsiteX226" fmla="*/ 792233 w 6906803"/>
              <a:gd name="connsiteY226" fmla="*/ 1453100 h 1656389"/>
              <a:gd name="connsiteX227" fmla="*/ 818735 w 6906803"/>
              <a:gd name="connsiteY227" fmla="*/ 1434456 h 1656389"/>
              <a:gd name="connsiteX228" fmla="*/ 826696 w 6906803"/>
              <a:gd name="connsiteY228" fmla="*/ 1455801 h 1656389"/>
              <a:gd name="connsiteX229" fmla="*/ 867922 w 6906803"/>
              <a:gd name="connsiteY229" fmla="*/ 1448612 h 1656389"/>
              <a:gd name="connsiteX230" fmla="*/ 852508 w 6906803"/>
              <a:gd name="connsiteY230" fmla="*/ 1457730 h 1656389"/>
              <a:gd name="connsiteX231" fmla="*/ 889409 w 6906803"/>
              <a:gd name="connsiteY231" fmla="*/ 1450277 h 1656389"/>
              <a:gd name="connsiteX232" fmla="*/ 895176 w 6906803"/>
              <a:gd name="connsiteY232" fmla="*/ 1474871 h 1656389"/>
              <a:gd name="connsiteX233" fmla="*/ 879539 w 6906803"/>
              <a:gd name="connsiteY233" fmla="*/ 1490914 h 1656389"/>
              <a:gd name="connsiteX234" fmla="*/ 949298 w 6906803"/>
              <a:gd name="connsiteY234" fmla="*/ 1468757 h 1656389"/>
              <a:gd name="connsiteX235" fmla="*/ 950496 w 6906803"/>
              <a:gd name="connsiteY235" fmla="*/ 1499891 h 1656389"/>
              <a:gd name="connsiteX236" fmla="*/ 1019017 w 6906803"/>
              <a:gd name="connsiteY236" fmla="*/ 1518940 h 1656389"/>
              <a:gd name="connsiteX237" fmla="*/ 1044809 w 6906803"/>
              <a:gd name="connsiteY237" fmla="*/ 1521052 h 1656389"/>
              <a:gd name="connsiteX238" fmla="*/ 1049744 w 6906803"/>
              <a:gd name="connsiteY238" fmla="*/ 1500662 h 1656389"/>
              <a:gd name="connsiteX239" fmla="*/ 1107359 w 6906803"/>
              <a:gd name="connsiteY239" fmla="*/ 1522351 h 1656389"/>
              <a:gd name="connsiteX240" fmla="*/ 1191436 w 6906803"/>
              <a:gd name="connsiteY240" fmla="*/ 1525439 h 1656389"/>
              <a:gd name="connsiteX241" fmla="*/ 1231627 w 6906803"/>
              <a:gd name="connsiteY241" fmla="*/ 1552733 h 1656389"/>
              <a:gd name="connsiteX242" fmla="*/ 1260363 w 6906803"/>
              <a:gd name="connsiteY242" fmla="*/ 1530780 h 1656389"/>
              <a:gd name="connsiteX243" fmla="*/ 1268344 w 6906803"/>
              <a:gd name="connsiteY243" fmla="*/ 1552165 h 1656389"/>
              <a:gd name="connsiteX244" fmla="*/ 1418647 w 6906803"/>
              <a:gd name="connsiteY244" fmla="*/ 1577570 h 1656389"/>
              <a:gd name="connsiteX245" fmla="*/ 1417002 w 6906803"/>
              <a:gd name="connsiteY245" fmla="*/ 1560227 h 1656389"/>
              <a:gd name="connsiteX246" fmla="*/ 1541696 w 6906803"/>
              <a:gd name="connsiteY246" fmla="*/ 1576798 h 1656389"/>
              <a:gd name="connsiteX247" fmla="*/ 1571427 w 6906803"/>
              <a:gd name="connsiteY247" fmla="*/ 1592903 h 1656389"/>
              <a:gd name="connsiteX248" fmla="*/ 1571834 w 6906803"/>
              <a:gd name="connsiteY248" fmla="*/ 1579114 h 1656389"/>
              <a:gd name="connsiteX249" fmla="*/ 1619193 w 6906803"/>
              <a:gd name="connsiteY249" fmla="*/ 1582830 h 1656389"/>
              <a:gd name="connsiteX250" fmla="*/ 1631480 w 6906803"/>
              <a:gd name="connsiteY250" fmla="*/ 1604459 h 1656389"/>
              <a:gd name="connsiteX251" fmla="*/ 1762733 w 6906803"/>
              <a:gd name="connsiteY251" fmla="*/ 1618086 h 1656389"/>
              <a:gd name="connsiteX252" fmla="*/ 1765211 w 6906803"/>
              <a:gd name="connsiteY252" fmla="*/ 1607911 h 1656389"/>
              <a:gd name="connsiteX253" fmla="*/ 1993234 w 6906803"/>
              <a:gd name="connsiteY253" fmla="*/ 1632484 h 1656389"/>
              <a:gd name="connsiteX254" fmla="*/ 2090268 w 6906803"/>
              <a:gd name="connsiteY254" fmla="*/ 1636607 h 1656389"/>
              <a:gd name="connsiteX255" fmla="*/ 2135332 w 6906803"/>
              <a:gd name="connsiteY255" fmla="*/ 1643593 h 1656389"/>
              <a:gd name="connsiteX256" fmla="*/ 2144410 w 6906803"/>
              <a:gd name="connsiteY256" fmla="*/ 1630474 h 1656389"/>
              <a:gd name="connsiteX257" fmla="*/ 2187038 w 6906803"/>
              <a:gd name="connsiteY257" fmla="*/ 1647614 h 1656389"/>
              <a:gd name="connsiteX258" fmla="*/ 2318880 w 6906803"/>
              <a:gd name="connsiteY258" fmla="*/ 1640588 h 1656389"/>
              <a:gd name="connsiteX259" fmla="*/ 2327125 w 6906803"/>
              <a:gd name="connsiteY259" fmla="*/ 1654986 h 1656389"/>
              <a:gd name="connsiteX260" fmla="*/ 2493655 w 6906803"/>
              <a:gd name="connsiteY260" fmla="*/ 1643796 h 1656389"/>
              <a:gd name="connsiteX261" fmla="*/ 2566643 w 6906803"/>
              <a:gd name="connsiteY261" fmla="*/ 1656347 h 1656389"/>
              <a:gd name="connsiteX262" fmla="*/ 2610103 w 6906803"/>
              <a:gd name="connsiteY262" fmla="*/ 1645868 h 1656389"/>
              <a:gd name="connsiteX263" fmla="*/ 2730898 w 6906803"/>
              <a:gd name="connsiteY263" fmla="*/ 1648366 h 1656389"/>
              <a:gd name="connsiteX264" fmla="*/ 2998523 w 6906803"/>
              <a:gd name="connsiteY264" fmla="*/ 1648427 h 1656389"/>
              <a:gd name="connsiteX265" fmla="*/ 3007560 w 6906803"/>
              <a:gd name="connsiteY265" fmla="*/ 1635307 h 1656389"/>
              <a:gd name="connsiteX266" fmla="*/ 3009388 w 6906803"/>
              <a:gd name="connsiteY266" fmla="*/ 1645807 h 1656389"/>
              <a:gd name="connsiteX267" fmla="*/ 3139443 w 6906803"/>
              <a:gd name="connsiteY267" fmla="*/ 1628341 h 1656389"/>
              <a:gd name="connsiteX268" fmla="*/ 3147607 w 6906803"/>
              <a:gd name="connsiteY268" fmla="*/ 1642740 h 1656389"/>
              <a:gd name="connsiteX269" fmla="*/ 3165255 w 6906803"/>
              <a:gd name="connsiteY269" fmla="*/ 1630332 h 1656389"/>
              <a:gd name="connsiteX270" fmla="*/ 3158513 w 6906803"/>
              <a:gd name="connsiteY270" fmla="*/ 1640100 h 1656389"/>
              <a:gd name="connsiteX271" fmla="*/ 3173886 w 6906803"/>
              <a:gd name="connsiteY271" fmla="*/ 1631022 h 1656389"/>
              <a:gd name="connsiteX272" fmla="*/ 4214268 w 6906803"/>
              <a:gd name="connsiteY272" fmla="*/ 1556470 h 1656389"/>
              <a:gd name="connsiteX273" fmla="*/ 4221051 w 6906803"/>
              <a:gd name="connsiteY273" fmla="*/ 1546661 h 1656389"/>
              <a:gd name="connsiteX274" fmla="*/ 4363576 w 6906803"/>
              <a:gd name="connsiteY274" fmla="*/ 1543899 h 1656389"/>
              <a:gd name="connsiteX275" fmla="*/ 4381000 w 6906803"/>
              <a:gd name="connsiteY275" fmla="*/ 1538375 h 1656389"/>
              <a:gd name="connsiteX276" fmla="*/ 4420013 w 6906803"/>
              <a:gd name="connsiteY276" fmla="*/ 1534537 h 1656389"/>
              <a:gd name="connsiteX277" fmla="*/ 4429009 w 6906803"/>
              <a:gd name="connsiteY277" fmla="*/ 1521397 h 1656389"/>
              <a:gd name="connsiteX278" fmla="*/ 4478846 w 6906803"/>
              <a:gd name="connsiteY278" fmla="*/ 1514878 h 1656389"/>
              <a:gd name="connsiteX279" fmla="*/ 4718161 w 6906803"/>
              <a:gd name="connsiteY279" fmla="*/ 1523123 h 1656389"/>
              <a:gd name="connsiteX280" fmla="*/ 4727199 w 6906803"/>
              <a:gd name="connsiteY280" fmla="*/ 1510045 h 1656389"/>
              <a:gd name="connsiteX281" fmla="*/ 4770476 w 6906803"/>
              <a:gd name="connsiteY281" fmla="*/ 1506450 h 1656389"/>
              <a:gd name="connsiteX282" fmla="*/ 4776426 w 6906803"/>
              <a:gd name="connsiteY282" fmla="*/ 1524179 h 1656389"/>
              <a:gd name="connsiteX283" fmla="*/ 4795902 w 6906803"/>
              <a:gd name="connsiteY283" fmla="*/ 1522230 h 1656389"/>
              <a:gd name="connsiteX284" fmla="*/ 4869703 w 6906803"/>
              <a:gd name="connsiteY284" fmla="*/ 1507263 h 1656389"/>
              <a:gd name="connsiteX285" fmla="*/ 4871348 w 6906803"/>
              <a:gd name="connsiteY285" fmla="*/ 1524667 h 1656389"/>
              <a:gd name="connsiteX286" fmla="*/ 4891047 w 6906803"/>
              <a:gd name="connsiteY286" fmla="*/ 1515853 h 1656389"/>
              <a:gd name="connsiteX287" fmla="*/ 4889219 w 6906803"/>
              <a:gd name="connsiteY287" fmla="*/ 1505313 h 1656389"/>
              <a:gd name="connsiteX288" fmla="*/ 4908919 w 6906803"/>
              <a:gd name="connsiteY288" fmla="*/ 1496519 h 1656389"/>
              <a:gd name="connsiteX289" fmla="*/ 4908472 w 6906803"/>
              <a:gd name="connsiteY289" fmla="*/ 1510248 h 1656389"/>
              <a:gd name="connsiteX290" fmla="*/ 4943545 w 6906803"/>
              <a:gd name="connsiteY290" fmla="*/ 1492295 h 1656389"/>
              <a:gd name="connsiteX291" fmla="*/ 4930019 w 6906803"/>
              <a:gd name="connsiteY291" fmla="*/ 1511933 h 1656389"/>
              <a:gd name="connsiteX292" fmla="*/ 5008775 w 6906803"/>
              <a:gd name="connsiteY292" fmla="*/ 1476597 h 1656389"/>
              <a:gd name="connsiteX293" fmla="*/ 5019051 w 6906803"/>
              <a:gd name="connsiteY293" fmla="*/ 1494691 h 1656389"/>
              <a:gd name="connsiteX294" fmla="*/ 5015152 w 6906803"/>
              <a:gd name="connsiteY294" fmla="*/ 1480597 h 1656389"/>
              <a:gd name="connsiteX295" fmla="*/ 5054733 w 6906803"/>
              <a:gd name="connsiteY295" fmla="*/ 1456065 h 1656389"/>
              <a:gd name="connsiteX296" fmla="*/ 5062755 w 6906803"/>
              <a:gd name="connsiteY296" fmla="*/ 1477429 h 1656389"/>
              <a:gd name="connsiteX297" fmla="*/ 5084282 w 6906803"/>
              <a:gd name="connsiteY297" fmla="*/ 1479054 h 1656389"/>
              <a:gd name="connsiteX298" fmla="*/ 5076077 w 6906803"/>
              <a:gd name="connsiteY298" fmla="*/ 1464655 h 1656389"/>
              <a:gd name="connsiteX299" fmla="*/ 5122015 w 6906803"/>
              <a:gd name="connsiteY299" fmla="*/ 1444063 h 1656389"/>
              <a:gd name="connsiteX300" fmla="*/ 5117304 w 6906803"/>
              <a:gd name="connsiteY300" fmla="*/ 1457466 h 1656389"/>
              <a:gd name="connsiteX301" fmla="*/ 5129997 w 6906803"/>
              <a:gd name="connsiteY301" fmla="*/ 1465366 h 1656389"/>
              <a:gd name="connsiteX302" fmla="*/ 5145776 w 6906803"/>
              <a:gd name="connsiteY302" fmla="*/ 1442438 h 1656389"/>
              <a:gd name="connsiteX303" fmla="*/ 5258143 w 6906803"/>
              <a:gd name="connsiteY303" fmla="*/ 1437361 h 1656389"/>
              <a:gd name="connsiteX304" fmla="*/ 5302293 w 6906803"/>
              <a:gd name="connsiteY304" fmla="*/ 1406268 h 1656389"/>
              <a:gd name="connsiteX305" fmla="*/ 5275811 w 6906803"/>
              <a:gd name="connsiteY305" fmla="*/ 1424952 h 1656389"/>
              <a:gd name="connsiteX306" fmla="*/ 5286250 w 6906803"/>
              <a:gd name="connsiteY306" fmla="*/ 1436102 h 1656389"/>
              <a:gd name="connsiteX307" fmla="*/ 5248496 w 6906803"/>
              <a:gd name="connsiteY307" fmla="*/ 1471093 h 1656389"/>
              <a:gd name="connsiteX308" fmla="*/ 5209545 w 6906803"/>
              <a:gd name="connsiteY308" fmla="*/ 1474952 h 1656389"/>
              <a:gd name="connsiteX309" fmla="*/ 5298760 w 6906803"/>
              <a:gd name="connsiteY309" fmla="*/ 1450846 h 1656389"/>
              <a:gd name="connsiteX310" fmla="*/ 5291794 w 6906803"/>
              <a:gd name="connsiteY310" fmla="*/ 1467539 h 1656389"/>
              <a:gd name="connsiteX311" fmla="*/ 5333853 w 6906803"/>
              <a:gd name="connsiteY311" fmla="*/ 1432832 h 1656389"/>
              <a:gd name="connsiteX312" fmla="*/ 5344129 w 6906803"/>
              <a:gd name="connsiteY312" fmla="*/ 1450927 h 1656389"/>
              <a:gd name="connsiteX313" fmla="*/ 5412406 w 6906803"/>
              <a:gd name="connsiteY313" fmla="*/ 1404441 h 1656389"/>
              <a:gd name="connsiteX314" fmla="*/ 5512729 w 6906803"/>
              <a:gd name="connsiteY314" fmla="*/ 1370810 h 1656389"/>
              <a:gd name="connsiteX315" fmla="*/ 5576295 w 6906803"/>
              <a:gd name="connsiteY315" fmla="*/ 1337789 h 1656389"/>
              <a:gd name="connsiteX316" fmla="*/ 5745302 w 6906803"/>
              <a:gd name="connsiteY316" fmla="*/ 1316404 h 1656389"/>
              <a:gd name="connsiteX317" fmla="*/ 5775277 w 6906803"/>
              <a:gd name="connsiteY317" fmla="*/ 1253123 h 1656389"/>
              <a:gd name="connsiteX318" fmla="*/ 5810167 w 6906803"/>
              <a:gd name="connsiteY318" fmla="*/ 1242075 h 1656389"/>
              <a:gd name="connsiteX319" fmla="*/ 5946356 w 6906803"/>
              <a:gd name="connsiteY319" fmla="*/ 1235373 h 1656389"/>
              <a:gd name="connsiteX320" fmla="*/ 5956002 w 6906803"/>
              <a:gd name="connsiteY320" fmla="*/ 1201620 h 1656389"/>
              <a:gd name="connsiteX321" fmla="*/ 5977083 w 6906803"/>
              <a:gd name="connsiteY321" fmla="*/ 1217055 h 1656389"/>
              <a:gd name="connsiteX322" fmla="*/ 5996782 w 6906803"/>
              <a:gd name="connsiteY322" fmla="*/ 1208241 h 1656389"/>
              <a:gd name="connsiteX323" fmla="*/ 6010733 w 6906803"/>
              <a:gd name="connsiteY323" fmla="*/ 1174813 h 1656389"/>
              <a:gd name="connsiteX324" fmla="*/ 5997817 w 6906803"/>
              <a:gd name="connsiteY324" fmla="*/ 1173879 h 1656389"/>
              <a:gd name="connsiteX325" fmla="*/ 6107523 w 6906803"/>
              <a:gd name="connsiteY325" fmla="*/ 1185800 h 1656389"/>
              <a:gd name="connsiteX326" fmla="*/ 6138494 w 6906803"/>
              <a:gd name="connsiteY326" fmla="*/ 1160618 h 1656389"/>
              <a:gd name="connsiteX327" fmla="*/ 6236401 w 6906803"/>
              <a:gd name="connsiteY327" fmla="*/ 1064599 h 1656389"/>
              <a:gd name="connsiteX328" fmla="*/ 6248708 w 6906803"/>
              <a:gd name="connsiteY328" fmla="*/ 1086329 h 1656389"/>
              <a:gd name="connsiteX329" fmla="*/ 6277606 w 6906803"/>
              <a:gd name="connsiteY329" fmla="*/ 1057532 h 1656389"/>
              <a:gd name="connsiteX330" fmla="*/ 6277180 w 6906803"/>
              <a:gd name="connsiteY330" fmla="*/ 1071280 h 1656389"/>
              <a:gd name="connsiteX331" fmla="*/ 6362719 w 6906803"/>
              <a:gd name="connsiteY331" fmla="*/ 1026176 h 1656389"/>
              <a:gd name="connsiteX332" fmla="*/ 6465907 w 6906803"/>
              <a:gd name="connsiteY332" fmla="*/ 968642 h 1656389"/>
              <a:gd name="connsiteX333" fmla="*/ 6547344 w 6906803"/>
              <a:gd name="connsiteY333" fmla="*/ 916287 h 1656389"/>
              <a:gd name="connsiteX334" fmla="*/ 6627582 w 6906803"/>
              <a:gd name="connsiteY334" fmla="*/ 832819 h 1656389"/>
              <a:gd name="connsiteX335" fmla="*/ 6615275 w 6906803"/>
              <a:gd name="connsiteY335" fmla="*/ 811190 h 1656389"/>
              <a:gd name="connsiteX336" fmla="*/ 6632944 w 6906803"/>
              <a:gd name="connsiteY336" fmla="*/ 798741 h 1656389"/>
              <a:gd name="connsiteX337" fmla="*/ 6611600 w 6906803"/>
              <a:gd name="connsiteY337" fmla="*/ 790171 h 1656389"/>
              <a:gd name="connsiteX338" fmla="*/ 6578781 w 6906803"/>
              <a:gd name="connsiteY338" fmla="*/ 804935 h 1656389"/>
              <a:gd name="connsiteX339" fmla="*/ 6564261 w 6906803"/>
              <a:gd name="connsiteY339" fmla="*/ 786556 h 1656389"/>
              <a:gd name="connsiteX340" fmla="*/ 6523035 w 6906803"/>
              <a:gd name="connsiteY340" fmla="*/ 793664 h 1656389"/>
              <a:gd name="connsiteX341" fmla="*/ 6558960 w 6906803"/>
              <a:gd name="connsiteY341" fmla="*/ 748153 h 1656389"/>
              <a:gd name="connsiteX342" fmla="*/ 6378032 w 6906803"/>
              <a:gd name="connsiteY342" fmla="*/ 806580 h 1656389"/>
              <a:gd name="connsiteX343" fmla="*/ 6361034 w 6906803"/>
              <a:gd name="connsiteY343" fmla="*/ 798396 h 1656389"/>
              <a:gd name="connsiteX344" fmla="*/ 6362638 w 6906803"/>
              <a:gd name="connsiteY344" fmla="*/ 815739 h 1656389"/>
              <a:gd name="connsiteX345" fmla="*/ 6342939 w 6906803"/>
              <a:gd name="connsiteY345" fmla="*/ 824573 h 1656389"/>
              <a:gd name="connsiteX346" fmla="*/ 6296372 w 6906803"/>
              <a:gd name="connsiteY346" fmla="*/ 865739 h 1656389"/>
              <a:gd name="connsiteX347" fmla="*/ 6306059 w 6906803"/>
              <a:gd name="connsiteY347" fmla="*/ 832047 h 1656389"/>
              <a:gd name="connsiteX348" fmla="*/ 6291518 w 6906803"/>
              <a:gd name="connsiteY348" fmla="*/ 813668 h 1656389"/>
              <a:gd name="connsiteX349" fmla="*/ 6311583 w 6906803"/>
              <a:gd name="connsiteY349" fmla="*/ 791085 h 1656389"/>
              <a:gd name="connsiteX350" fmla="*/ 6296432 w 6906803"/>
              <a:gd name="connsiteY350" fmla="*/ 793380 h 1656389"/>
              <a:gd name="connsiteX351" fmla="*/ 6287213 w 6906803"/>
              <a:gd name="connsiteY351" fmla="*/ 813363 h 1656389"/>
              <a:gd name="connsiteX352" fmla="*/ 6278562 w 6906803"/>
              <a:gd name="connsiteY352" fmla="*/ 812693 h 1656389"/>
              <a:gd name="connsiteX353" fmla="*/ 6288248 w 6906803"/>
              <a:gd name="connsiteY353" fmla="*/ 778941 h 1656389"/>
              <a:gd name="connsiteX354" fmla="*/ 6294808 w 6906803"/>
              <a:gd name="connsiteY354" fmla="*/ 775996 h 1656389"/>
              <a:gd name="connsiteX355" fmla="*/ 6316314 w 6906803"/>
              <a:gd name="connsiteY355" fmla="*/ 777641 h 1656389"/>
              <a:gd name="connsiteX356" fmla="*/ 6322285 w 6906803"/>
              <a:gd name="connsiteY356" fmla="*/ 795329 h 1656389"/>
              <a:gd name="connsiteX357" fmla="*/ 6362699 w 6906803"/>
              <a:gd name="connsiteY357" fmla="*/ 743279 h 1656389"/>
              <a:gd name="connsiteX358" fmla="*/ 6342188 w 6906803"/>
              <a:gd name="connsiteY358" fmla="*/ 779610 h 1656389"/>
              <a:gd name="connsiteX359" fmla="*/ 6362273 w 6906803"/>
              <a:gd name="connsiteY359" fmla="*/ 757089 h 1656389"/>
              <a:gd name="connsiteX360" fmla="*/ 6425879 w 6906803"/>
              <a:gd name="connsiteY360" fmla="*/ 724026 h 1656389"/>
              <a:gd name="connsiteX361" fmla="*/ 6386298 w 6906803"/>
              <a:gd name="connsiteY361" fmla="*/ 748559 h 1656389"/>
              <a:gd name="connsiteX362" fmla="*/ 6434469 w 6906803"/>
              <a:gd name="connsiteY362" fmla="*/ 724697 h 1656389"/>
              <a:gd name="connsiteX363" fmla="*/ 6484732 w 6906803"/>
              <a:gd name="connsiteY363" fmla="*/ 704490 h 1656389"/>
              <a:gd name="connsiteX364" fmla="*/ 6640011 w 6906803"/>
              <a:gd name="connsiteY364" fmla="*/ 637106 h 1656389"/>
              <a:gd name="connsiteX365" fmla="*/ 6606400 w 6906803"/>
              <a:gd name="connsiteY365" fmla="*/ 606948 h 1656389"/>
              <a:gd name="connsiteX366" fmla="*/ 6570069 w 6906803"/>
              <a:gd name="connsiteY366" fmla="*/ 593768 h 1656389"/>
              <a:gd name="connsiteX367" fmla="*/ 6565357 w 6906803"/>
              <a:gd name="connsiteY367" fmla="*/ 607253 h 1656389"/>
              <a:gd name="connsiteX368" fmla="*/ 6537717 w 6906803"/>
              <a:gd name="connsiteY368" fmla="*/ 594723 h 1656389"/>
              <a:gd name="connsiteX369" fmla="*/ 6544866 w 6906803"/>
              <a:gd name="connsiteY369" fmla="*/ 571104 h 1656389"/>
              <a:gd name="connsiteX370" fmla="*/ 6510423 w 6906803"/>
              <a:gd name="connsiteY370" fmla="*/ 568443 h 1656389"/>
              <a:gd name="connsiteX371" fmla="*/ 6509042 w 6906803"/>
              <a:gd name="connsiteY371" fmla="*/ 544175 h 1656389"/>
              <a:gd name="connsiteX372" fmla="*/ 6463064 w 6906803"/>
              <a:gd name="connsiteY372" fmla="*/ 564706 h 1656389"/>
              <a:gd name="connsiteX373" fmla="*/ 6488104 w 6906803"/>
              <a:gd name="connsiteY373" fmla="*/ 521896 h 1656389"/>
              <a:gd name="connsiteX374" fmla="*/ 6477624 w 6906803"/>
              <a:gd name="connsiteY374" fmla="*/ 510706 h 1656389"/>
              <a:gd name="connsiteX375" fmla="*/ 6479513 w 6906803"/>
              <a:gd name="connsiteY375" fmla="*/ 521186 h 1656389"/>
              <a:gd name="connsiteX376" fmla="*/ 6461845 w 6906803"/>
              <a:gd name="connsiteY376" fmla="*/ 533635 h 1656389"/>
              <a:gd name="connsiteX377" fmla="*/ 6455915 w 6906803"/>
              <a:gd name="connsiteY377" fmla="*/ 515926 h 1656389"/>
              <a:gd name="connsiteX378" fmla="*/ 6412617 w 6906803"/>
              <a:gd name="connsiteY378" fmla="*/ 519459 h 1656389"/>
              <a:gd name="connsiteX379" fmla="*/ 6411805 w 6906803"/>
              <a:gd name="connsiteY379" fmla="*/ 546957 h 1656389"/>
              <a:gd name="connsiteX380" fmla="*/ 6398462 w 6906803"/>
              <a:gd name="connsiteY380" fmla="*/ 559812 h 1656389"/>
              <a:gd name="connsiteX381" fmla="*/ 6391111 w 6906803"/>
              <a:gd name="connsiteY381" fmla="*/ 517794 h 1656389"/>
              <a:gd name="connsiteX382" fmla="*/ 6440359 w 6906803"/>
              <a:gd name="connsiteY382" fmla="*/ 459529 h 1656389"/>
              <a:gd name="connsiteX383" fmla="*/ 6520353 w 6906803"/>
              <a:gd name="connsiteY383" fmla="*/ 455407 h 1656389"/>
              <a:gd name="connsiteX384" fmla="*/ 6544561 w 6906803"/>
              <a:gd name="connsiteY384" fmla="*/ 440013 h 1656389"/>
              <a:gd name="connsiteX385" fmla="*/ 6529188 w 6906803"/>
              <a:gd name="connsiteY385" fmla="*/ 449172 h 1656389"/>
              <a:gd name="connsiteX386" fmla="*/ 6564240 w 6906803"/>
              <a:gd name="connsiteY386" fmla="*/ 431158 h 1656389"/>
              <a:gd name="connsiteX387" fmla="*/ 6570170 w 6906803"/>
              <a:gd name="connsiteY387" fmla="*/ 448867 h 1656389"/>
              <a:gd name="connsiteX388" fmla="*/ 6618200 w 6906803"/>
              <a:gd name="connsiteY388" fmla="*/ 431910 h 1656389"/>
              <a:gd name="connsiteX389" fmla="*/ 6664097 w 6906803"/>
              <a:gd name="connsiteY389" fmla="*/ 411296 h 1656389"/>
              <a:gd name="connsiteX390" fmla="*/ 6642813 w 6906803"/>
              <a:gd name="connsiteY390" fmla="*/ 402747 h 1656389"/>
              <a:gd name="connsiteX391" fmla="*/ 6720961 w 6906803"/>
              <a:gd name="connsiteY391" fmla="*/ 388104 h 1656389"/>
              <a:gd name="connsiteX392" fmla="*/ 6806906 w 6906803"/>
              <a:gd name="connsiteY392" fmla="*/ 329210 h 1656389"/>
              <a:gd name="connsiteX393" fmla="*/ 6841775 w 6906803"/>
              <a:gd name="connsiteY393" fmla="*/ 318101 h 1656389"/>
              <a:gd name="connsiteX394" fmla="*/ 6834587 w 6906803"/>
              <a:gd name="connsiteY394" fmla="*/ 341720 h 1656389"/>
              <a:gd name="connsiteX395" fmla="*/ 6906803 w 6906803"/>
              <a:gd name="connsiteY395" fmla="*/ 236928 h 1656389"/>
              <a:gd name="connsiteX396" fmla="*/ 6888587 w 6906803"/>
              <a:gd name="connsiteY396" fmla="*/ 197550 h 1656389"/>
              <a:gd name="connsiteX397" fmla="*/ 6836313 w 6906803"/>
              <a:gd name="connsiteY397" fmla="*/ 141702 h 1656389"/>
              <a:gd name="connsiteX398" fmla="*/ 6809424 w 6906803"/>
              <a:gd name="connsiteY398" fmla="*/ 174134 h 1656389"/>
              <a:gd name="connsiteX399" fmla="*/ 6818258 w 6906803"/>
              <a:gd name="connsiteY399" fmla="*/ 167920 h 1656389"/>
              <a:gd name="connsiteX400" fmla="*/ 6811293 w 6906803"/>
              <a:gd name="connsiteY400" fmla="*/ 184654 h 1656389"/>
              <a:gd name="connsiteX401" fmla="*/ 6794498 w 6906803"/>
              <a:gd name="connsiteY401" fmla="*/ 169545 h 1656389"/>
              <a:gd name="connsiteX402" fmla="*/ 6797341 w 6906803"/>
              <a:gd name="connsiteY402" fmla="*/ 145621 h 1656389"/>
              <a:gd name="connsiteX403" fmla="*/ 6786273 w 6906803"/>
              <a:gd name="connsiteY403" fmla="*/ 155085 h 1656389"/>
              <a:gd name="connsiteX404" fmla="*/ 6721245 w 6906803"/>
              <a:gd name="connsiteY404" fmla="*/ 163858 h 1656389"/>
              <a:gd name="connsiteX405" fmla="*/ 6646794 w 6906803"/>
              <a:gd name="connsiteY405" fmla="*/ 199520 h 1656389"/>
              <a:gd name="connsiteX406" fmla="*/ 6642671 w 6906803"/>
              <a:gd name="connsiteY406" fmla="*/ 192249 h 1656389"/>
              <a:gd name="connsiteX407" fmla="*/ 6689929 w 6906803"/>
              <a:gd name="connsiteY407" fmla="*/ 130370 h 1656389"/>
              <a:gd name="connsiteX408" fmla="*/ 6677399 w 6906803"/>
              <a:gd name="connsiteY408" fmla="*/ 115585 h 1656389"/>
              <a:gd name="connsiteX409" fmla="*/ 6581035 w 6906803"/>
              <a:gd name="connsiteY409" fmla="*/ 163350 h 1656389"/>
              <a:gd name="connsiteX410" fmla="*/ 6579167 w 6906803"/>
              <a:gd name="connsiteY410" fmla="*/ 152831 h 1656389"/>
              <a:gd name="connsiteX411" fmla="*/ 6619195 w 6906803"/>
              <a:gd name="connsiteY411" fmla="*/ 114509 h 1656389"/>
              <a:gd name="connsiteX412" fmla="*/ 6602177 w 6906803"/>
              <a:gd name="connsiteY412" fmla="*/ 106365 h 1656389"/>
              <a:gd name="connsiteX413" fmla="*/ 6591088 w 6906803"/>
              <a:gd name="connsiteY413" fmla="*/ 115788 h 1656389"/>
              <a:gd name="connsiteX414" fmla="*/ 6590276 w 6906803"/>
              <a:gd name="connsiteY414" fmla="*/ 143388 h 1656389"/>
              <a:gd name="connsiteX415" fmla="*/ 6554756 w 6906803"/>
              <a:gd name="connsiteY415" fmla="*/ 175089 h 1656389"/>
              <a:gd name="connsiteX416" fmla="*/ 6544318 w 6906803"/>
              <a:gd name="connsiteY416" fmla="*/ 163960 h 1656389"/>
              <a:gd name="connsiteX417" fmla="*/ 6549232 w 6906803"/>
              <a:gd name="connsiteY417" fmla="*/ 143611 h 1656389"/>
              <a:gd name="connsiteX418" fmla="*/ 6535260 w 6906803"/>
              <a:gd name="connsiteY418" fmla="*/ 177039 h 1656389"/>
              <a:gd name="connsiteX419" fmla="*/ 6525207 w 6906803"/>
              <a:gd name="connsiteY419" fmla="*/ 152079 h 1656389"/>
              <a:gd name="connsiteX420" fmla="*/ 6513530 w 6906803"/>
              <a:gd name="connsiteY420" fmla="*/ 182217 h 1656389"/>
              <a:gd name="connsiteX421" fmla="*/ 6509631 w 6906803"/>
              <a:gd name="connsiteY421" fmla="*/ 168103 h 1656389"/>
              <a:gd name="connsiteX422" fmla="*/ 6500411 w 6906803"/>
              <a:gd name="connsiteY422" fmla="*/ 188127 h 1656389"/>
              <a:gd name="connsiteX423" fmla="*/ 6488104 w 6906803"/>
              <a:gd name="connsiteY423" fmla="*/ 166499 h 1656389"/>
              <a:gd name="connsiteX424" fmla="*/ 6503741 w 6906803"/>
              <a:gd name="connsiteY424" fmla="*/ 150414 h 1656389"/>
              <a:gd name="connsiteX425" fmla="*/ 6485647 w 6906803"/>
              <a:gd name="connsiteY425" fmla="*/ 176632 h 1656389"/>
              <a:gd name="connsiteX426" fmla="*/ 6445822 w 6906803"/>
              <a:gd name="connsiteY426" fmla="*/ 208029 h 1656389"/>
              <a:gd name="connsiteX427" fmla="*/ 6442349 w 6906803"/>
              <a:gd name="connsiteY427" fmla="*/ 180186 h 1656389"/>
              <a:gd name="connsiteX428" fmla="*/ 6468607 w 6906803"/>
              <a:gd name="connsiteY428" fmla="*/ 168387 h 1656389"/>
              <a:gd name="connsiteX429" fmla="*/ 6469867 w 6906803"/>
              <a:gd name="connsiteY429" fmla="*/ 127120 h 1656389"/>
              <a:gd name="connsiteX430" fmla="*/ 6458799 w 6906803"/>
              <a:gd name="connsiteY430" fmla="*/ 136584 h 1656389"/>
              <a:gd name="connsiteX431" fmla="*/ 6446512 w 6906803"/>
              <a:gd name="connsiteY431" fmla="*/ 114915 h 1656389"/>
              <a:gd name="connsiteX432" fmla="*/ 6407114 w 6906803"/>
              <a:gd name="connsiteY432" fmla="*/ 132624 h 1656389"/>
              <a:gd name="connsiteX433" fmla="*/ 6422304 w 6906803"/>
              <a:gd name="connsiteY433" fmla="*/ 130329 h 1656389"/>
              <a:gd name="connsiteX434" fmla="*/ 6422548 w 6906803"/>
              <a:gd name="connsiteY434" fmla="*/ 123465 h 1656389"/>
              <a:gd name="connsiteX435" fmla="*/ 6427036 w 6906803"/>
              <a:gd name="connsiteY435" fmla="*/ 116946 h 1656389"/>
              <a:gd name="connsiteX436" fmla="*/ 6400981 w 6906803"/>
              <a:gd name="connsiteY436" fmla="*/ 121779 h 1656389"/>
              <a:gd name="connsiteX437" fmla="*/ 6397955 w 6906803"/>
              <a:gd name="connsiteY437" fmla="*/ 80147 h 1656389"/>
              <a:gd name="connsiteX438" fmla="*/ 6384389 w 6906803"/>
              <a:gd name="connsiteY438" fmla="*/ 99785 h 1656389"/>
              <a:gd name="connsiteX439" fmla="*/ 6374336 w 6906803"/>
              <a:gd name="connsiteY439" fmla="*/ 74846 h 1656389"/>
              <a:gd name="connsiteX440" fmla="*/ 6367391 w 6906803"/>
              <a:gd name="connsiteY440" fmla="*/ 91520 h 1656389"/>
              <a:gd name="connsiteX441" fmla="*/ 6359409 w 6906803"/>
              <a:gd name="connsiteY441" fmla="*/ 70196 h 1656389"/>
              <a:gd name="connsiteX442" fmla="*/ 6320458 w 6906803"/>
              <a:gd name="connsiteY442" fmla="*/ 74054 h 1656389"/>
              <a:gd name="connsiteX443" fmla="*/ 6331911 w 6906803"/>
              <a:gd name="connsiteY443" fmla="*/ 50842 h 1656389"/>
              <a:gd name="connsiteX444" fmla="*/ 6312639 w 6906803"/>
              <a:gd name="connsiteY444" fmla="*/ 45907 h 1656389"/>
              <a:gd name="connsiteX445" fmla="*/ 6309979 w 6906803"/>
              <a:gd name="connsiteY445" fmla="*/ 62945 h 1656389"/>
              <a:gd name="connsiteX446" fmla="*/ 6214834 w 6906803"/>
              <a:gd name="connsiteY446" fmla="*/ 69323 h 1656389"/>
              <a:gd name="connsiteX447" fmla="*/ 6218712 w 6906803"/>
              <a:gd name="connsiteY447" fmla="*/ 83417 h 1656389"/>
              <a:gd name="connsiteX448" fmla="*/ 6203115 w 6906803"/>
              <a:gd name="connsiteY448" fmla="*/ 99521 h 1656389"/>
              <a:gd name="connsiteX449" fmla="*/ 6142637 w 6906803"/>
              <a:gd name="connsiteY449" fmla="*/ 101674 h 1656389"/>
              <a:gd name="connsiteX450" fmla="*/ 6189630 w 6906803"/>
              <a:gd name="connsiteY450" fmla="*/ 46638 h 1656389"/>
              <a:gd name="connsiteX451" fmla="*/ 6166255 w 6906803"/>
              <a:gd name="connsiteY451" fmla="*/ 34514 h 1656389"/>
              <a:gd name="connsiteX452" fmla="*/ 6152689 w 6906803"/>
              <a:gd name="connsiteY452" fmla="*/ 54132 h 1656389"/>
              <a:gd name="connsiteX453" fmla="*/ 6146739 w 6906803"/>
              <a:gd name="connsiteY453" fmla="*/ 36423 h 1656389"/>
              <a:gd name="connsiteX454" fmla="*/ 6164204 w 6906803"/>
              <a:gd name="connsiteY454" fmla="*/ 30919 h 1656389"/>
              <a:gd name="connsiteX455" fmla="*/ 6171373 w 6906803"/>
              <a:gd name="connsiteY455" fmla="*/ 7280 h 1656389"/>
              <a:gd name="connsiteX456" fmla="*/ 6141012 w 6906803"/>
              <a:gd name="connsiteY456" fmla="*/ 11890 h 1656389"/>
              <a:gd name="connsiteX457" fmla="*/ 6111260 w 6906803"/>
              <a:gd name="connsiteY457" fmla="*/ 68205 h 1656389"/>
              <a:gd name="connsiteX458" fmla="*/ 6112113 w 6906803"/>
              <a:gd name="connsiteY458" fmla="*/ 40667 h 1656389"/>
              <a:gd name="connsiteX459" fmla="*/ 6090769 w 6906803"/>
              <a:gd name="connsiteY459" fmla="*/ 32097 h 1656389"/>
              <a:gd name="connsiteX460" fmla="*/ 6081326 w 6906803"/>
              <a:gd name="connsiteY460" fmla="*/ 58985 h 1656389"/>
              <a:gd name="connsiteX461" fmla="*/ 6094059 w 6906803"/>
              <a:gd name="connsiteY461" fmla="*/ 66865 h 1656389"/>
              <a:gd name="connsiteX462" fmla="*/ 6072532 w 6906803"/>
              <a:gd name="connsiteY462" fmla="*/ 65200 h 1656389"/>
              <a:gd name="connsiteX463" fmla="*/ 6052203 w 6906803"/>
              <a:gd name="connsiteY463" fmla="*/ 94708 h 1656389"/>
              <a:gd name="connsiteX464" fmla="*/ 6041948 w 6906803"/>
              <a:gd name="connsiteY464" fmla="*/ 76593 h 1656389"/>
              <a:gd name="connsiteX465" fmla="*/ 6038495 w 6906803"/>
              <a:gd name="connsiteY465" fmla="*/ 48750 h 1656389"/>
              <a:gd name="connsiteX466" fmla="*/ 6008926 w 6906803"/>
              <a:gd name="connsiteY466" fmla="*/ 98242 h 1656389"/>
              <a:gd name="connsiteX467" fmla="*/ 5970563 w 6906803"/>
              <a:gd name="connsiteY467" fmla="*/ 81426 h 1656389"/>
              <a:gd name="connsiteX468" fmla="*/ 5932200 w 6906803"/>
              <a:gd name="connsiteY468" fmla="*/ 137153 h 1656389"/>
              <a:gd name="connsiteX469" fmla="*/ 5937359 w 6906803"/>
              <a:gd name="connsiteY469" fmla="*/ 109939 h 1656389"/>
              <a:gd name="connsiteX470" fmla="*/ 5887685 w 6906803"/>
              <a:gd name="connsiteY470" fmla="*/ 182014 h 1656389"/>
              <a:gd name="connsiteX471" fmla="*/ 5927875 w 6906803"/>
              <a:gd name="connsiteY471" fmla="*/ 136807 h 1656389"/>
              <a:gd name="connsiteX472" fmla="*/ 5929520 w 6906803"/>
              <a:gd name="connsiteY472" fmla="*/ 154151 h 1656389"/>
              <a:gd name="connsiteX473" fmla="*/ 5938780 w 6906803"/>
              <a:gd name="connsiteY473" fmla="*/ 134167 h 1656389"/>
              <a:gd name="connsiteX474" fmla="*/ 6016907 w 6906803"/>
              <a:gd name="connsiteY474" fmla="*/ 119525 h 1656389"/>
              <a:gd name="connsiteX475" fmla="*/ 5946762 w 6906803"/>
              <a:gd name="connsiteY475" fmla="*/ 155491 h 1656389"/>
              <a:gd name="connsiteX476" fmla="*/ 5874139 w 6906803"/>
              <a:gd name="connsiteY476" fmla="*/ 201632 h 1656389"/>
              <a:gd name="connsiteX477" fmla="*/ 5888923 w 6906803"/>
              <a:gd name="connsiteY477" fmla="*/ 140666 h 1656389"/>
              <a:gd name="connsiteX478" fmla="*/ 5871052 w 6906803"/>
              <a:gd name="connsiteY478" fmla="*/ 159959 h 1656389"/>
              <a:gd name="connsiteX479" fmla="*/ 5826150 w 6906803"/>
              <a:gd name="connsiteY479" fmla="*/ 146149 h 1656389"/>
              <a:gd name="connsiteX480" fmla="*/ 5793149 w 6906803"/>
              <a:gd name="connsiteY480" fmla="*/ 167697 h 1656389"/>
              <a:gd name="connsiteX481" fmla="*/ 5794794 w 6906803"/>
              <a:gd name="connsiteY481" fmla="*/ 185081 h 1656389"/>
              <a:gd name="connsiteX482" fmla="*/ 5777125 w 6906803"/>
              <a:gd name="connsiteY482" fmla="*/ 197509 h 1656389"/>
              <a:gd name="connsiteX483" fmla="*/ 5786346 w 6906803"/>
              <a:gd name="connsiteY483" fmla="*/ 177546 h 1656389"/>
              <a:gd name="connsiteX484" fmla="*/ 5759904 w 6906803"/>
              <a:gd name="connsiteY484" fmla="*/ 196230 h 1656389"/>
              <a:gd name="connsiteX485" fmla="*/ 5734254 w 6906803"/>
              <a:gd name="connsiteY485" fmla="*/ 187274 h 1656389"/>
              <a:gd name="connsiteX486" fmla="*/ 5696948 w 6906803"/>
              <a:gd name="connsiteY486" fmla="*/ 208598 h 1656389"/>
              <a:gd name="connsiteX487" fmla="*/ 5709498 w 6906803"/>
              <a:gd name="connsiteY487" fmla="*/ 150841 h 1656389"/>
              <a:gd name="connsiteX488" fmla="*/ 5665591 w 6906803"/>
              <a:gd name="connsiteY488" fmla="*/ 175069 h 1656389"/>
              <a:gd name="connsiteX489" fmla="*/ 5653081 w 6906803"/>
              <a:gd name="connsiteY489" fmla="*/ 160284 h 1656389"/>
              <a:gd name="connsiteX490" fmla="*/ 5659032 w 6906803"/>
              <a:gd name="connsiteY490" fmla="*/ 178013 h 1656389"/>
              <a:gd name="connsiteX491" fmla="*/ 5678487 w 6906803"/>
              <a:gd name="connsiteY491" fmla="*/ 176064 h 1656389"/>
              <a:gd name="connsiteX492" fmla="*/ 5691018 w 6906803"/>
              <a:gd name="connsiteY492" fmla="*/ 190869 h 1656389"/>
              <a:gd name="connsiteX493" fmla="*/ 5686286 w 6906803"/>
              <a:gd name="connsiteY493" fmla="*/ 204252 h 1656389"/>
              <a:gd name="connsiteX494" fmla="*/ 5669490 w 6906803"/>
              <a:gd name="connsiteY494" fmla="*/ 189163 h 1656389"/>
              <a:gd name="connsiteX495" fmla="*/ 5666830 w 6906803"/>
              <a:gd name="connsiteY495" fmla="*/ 206181 h 1656389"/>
              <a:gd name="connsiteX496" fmla="*/ 5645303 w 6906803"/>
              <a:gd name="connsiteY496" fmla="*/ 204516 h 1656389"/>
              <a:gd name="connsiteX497" fmla="*/ 5650015 w 6906803"/>
              <a:gd name="connsiteY497" fmla="*/ 191133 h 1656389"/>
              <a:gd name="connsiteX498" fmla="*/ 5656127 w 6906803"/>
              <a:gd name="connsiteY498" fmla="*/ 201916 h 1656389"/>
              <a:gd name="connsiteX499" fmla="*/ 5654929 w 6906803"/>
              <a:gd name="connsiteY499" fmla="*/ 170763 h 1656389"/>
              <a:gd name="connsiteX500" fmla="*/ 5566303 w 6906803"/>
              <a:gd name="connsiteY500" fmla="*/ 246717 h 1656389"/>
              <a:gd name="connsiteX501" fmla="*/ 5562384 w 6906803"/>
              <a:gd name="connsiteY501" fmla="*/ 232562 h 1656389"/>
              <a:gd name="connsiteX502" fmla="*/ 5522620 w 6906803"/>
              <a:gd name="connsiteY502" fmla="*/ 264019 h 1656389"/>
              <a:gd name="connsiteX503" fmla="*/ 5543131 w 6906803"/>
              <a:gd name="connsiteY503" fmla="*/ 227667 h 1656389"/>
              <a:gd name="connsiteX504" fmla="*/ 5545406 w 6906803"/>
              <a:gd name="connsiteY504" fmla="*/ 224418 h 1656389"/>
              <a:gd name="connsiteX505" fmla="*/ 5479952 w 6906803"/>
              <a:gd name="connsiteY505" fmla="*/ 246900 h 1656389"/>
              <a:gd name="connsiteX506" fmla="*/ 5502718 w 6906803"/>
              <a:gd name="connsiteY506" fmla="*/ 207197 h 1656389"/>
              <a:gd name="connsiteX507" fmla="*/ 5487344 w 6906803"/>
              <a:gd name="connsiteY507" fmla="*/ 216356 h 1656389"/>
              <a:gd name="connsiteX508" fmla="*/ 5378227 w 6906803"/>
              <a:gd name="connsiteY508" fmla="*/ 256282 h 1656389"/>
              <a:gd name="connsiteX509" fmla="*/ 5383385 w 6906803"/>
              <a:gd name="connsiteY509" fmla="*/ 229048 h 1656389"/>
              <a:gd name="connsiteX510" fmla="*/ 5358710 w 6906803"/>
              <a:gd name="connsiteY510" fmla="*/ 258211 h 1656389"/>
              <a:gd name="connsiteX511" fmla="*/ 5378023 w 6906803"/>
              <a:gd name="connsiteY511" fmla="*/ 263207 h 1656389"/>
              <a:gd name="connsiteX512" fmla="*/ 5379831 w 6906803"/>
              <a:gd name="connsiteY512" fmla="*/ 273687 h 1656389"/>
              <a:gd name="connsiteX513" fmla="*/ 5340656 w 6906803"/>
              <a:gd name="connsiteY513" fmla="*/ 284409 h 1656389"/>
              <a:gd name="connsiteX514" fmla="*/ 5334746 w 6906803"/>
              <a:gd name="connsiteY514" fmla="*/ 266700 h 1656389"/>
              <a:gd name="connsiteX515" fmla="*/ 5304162 w 6906803"/>
              <a:gd name="connsiteY515" fmla="*/ 278134 h 1656389"/>
              <a:gd name="connsiteX516" fmla="*/ 5302517 w 6906803"/>
              <a:gd name="connsiteY516" fmla="*/ 260770 h 1656389"/>
              <a:gd name="connsiteX517" fmla="*/ 5287550 w 6906803"/>
              <a:gd name="connsiteY517" fmla="*/ 256120 h 1656389"/>
              <a:gd name="connsiteX518" fmla="*/ 5287143 w 6906803"/>
              <a:gd name="connsiteY518" fmla="*/ 269929 h 1656389"/>
              <a:gd name="connsiteX519" fmla="*/ 5181113 w 6906803"/>
              <a:gd name="connsiteY519" fmla="*/ 278987 h 1656389"/>
              <a:gd name="connsiteX520" fmla="*/ 5186048 w 6906803"/>
              <a:gd name="connsiteY520" fmla="*/ 258678 h 1656389"/>
              <a:gd name="connsiteX521" fmla="*/ 5166531 w 6906803"/>
              <a:gd name="connsiteY521" fmla="*/ 260567 h 1656389"/>
              <a:gd name="connsiteX522" fmla="*/ 5161414 w 6906803"/>
              <a:gd name="connsiteY522" fmla="*/ 287760 h 1656389"/>
              <a:gd name="connsiteX523" fmla="*/ 5131093 w 6906803"/>
              <a:gd name="connsiteY523" fmla="*/ 292350 h 1656389"/>
              <a:gd name="connsiteX524" fmla="*/ 5123051 w 6906803"/>
              <a:gd name="connsiteY524" fmla="*/ 271006 h 1656389"/>
              <a:gd name="connsiteX525" fmla="*/ 5120167 w 6906803"/>
              <a:gd name="connsiteY525" fmla="*/ 294929 h 1656389"/>
              <a:gd name="connsiteX526" fmla="*/ 5094111 w 6906803"/>
              <a:gd name="connsiteY526" fmla="*/ 299823 h 1656389"/>
              <a:gd name="connsiteX527" fmla="*/ 5086130 w 6906803"/>
              <a:gd name="connsiteY527" fmla="*/ 278500 h 1656389"/>
              <a:gd name="connsiteX528" fmla="*/ 5087775 w 6906803"/>
              <a:gd name="connsiteY528" fmla="*/ 295924 h 1656389"/>
              <a:gd name="connsiteX529" fmla="*/ 5045757 w 6906803"/>
              <a:gd name="connsiteY529" fmla="*/ 258069 h 1656389"/>
              <a:gd name="connsiteX530" fmla="*/ 5048824 w 6906803"/>
              <a:gd name="connsiteY530" fmla="*/ 299763 h 1656389"/>
              <a:gd name="connsiteX531" fmla="*/ 5034283 w 6906803"/>
              <a:gd name="connsiteY531" fmla="*/ 281404 h 1656389"/>
              <a:gd name="connsiteX532" fmla="*/ 5007618 w 6906803"/>
              <a:gd name="connsiteY532" fmla="*/ 306911 h 1656389"/>
              <a:gd name="connsiteX533" fmla="*/ 4984425 w 6906803"/>
              <a:gd name="connsiteY533" fmla="*/ 287821 h 1656389"/>
              <a:gd name="connsiteX534" fmla="*/ 4973154 w 6906803"/>
              <a:gd name="connsiteY534" fmla="*/ 304230 h 1656389"/>
              <a:gd name="connsiteX535" fmla="*/ 4983796 w 6906803"/>
              <a:gd name="connsiteY535" fmla="*/ 308556 h 1656389"/>
              <a:gd name="connsiteX536" fmla="*/ 4926973 w 6906803"/>
              <a:gd name="connsiteY536" fmla="*/ 331708 h 1656389"/>
              <a:gd name="connsiteX537" fmla="*/ 4938650 w 6906803"/>
              <a:gd name="connsiteY537" fmla="*/ 301550 h 1656389"/>
              <a:gd name="connsiteX538" fmla="*/ 4905426 w 6906803"/>
              <a:gd name="connsiteY538" fmla="*/ 330042 h 1656389"/>
              <a:gd name="connsiteX539" fmla="*/ 4875085 w 6906803"/>
              <a:gd name="connsiteY539" fmla="*/ 334673 h 1656389"/>
              <a:gd name="connsiteX540" fmla="*/ 4838590 w 6906803"/>
              <a:gd name="connsiteY540" fmla="*/ 328357 h 1656389"/>
              <a:gd name="connsiteX541" fmla="*/ 4854147 w 6906803"/>
              <a:gd name="connsiteY541" fmla="*/ 312273 h 1656389"/>
              <a:gd name="connsiteX542" fmla="*/ 4857274 w 6906803"/>
              <a:gd name="connsiteY542" fmla="*/ 281465 h 1656389"/>
              <a:gd name="connsiteX543" fmla="*/ 4817063 w 6906803"/>
              <a:gd name="connsiteY543" fmla="*/ 326631 h 1656389"/>
              <a:gd name="connsiteX544" fmla="*/ 4800066 w 6906803"/>
              <a:gd name="connsiteY544" fmla="*/ 318446 h 1656389"/>
              <a:gd name="connsiteX545" fmla="*/ 4809488 w 6906803"/>
              <a:gd name="connsiteY545" fmla="*/ 291598 h 1656389"/>
              <a:gd name="connsiteX546" fmla="*/ 4829188 w 6906803"/>
              <a:gd name="connsiteY546" fmla="*/ 282744 h 1656389"/>
              <a:gd name="connsiteX547" fmla="*/ 4805813 w 6906803"/>
              <a:gd name="connsiteY547" fmla="*/ 270579 h 1656389"/>
              <a:gd name="connsiteX548" fmla="*/ 4779310 w 6906803"/>
              <a:gd name="connsiteY548" fmla="*/ 289202 h 1656389"/>
              <a:gd name="connsiteX549" fmla="*/ 4756138 w 6906803"/>
              <a:gd name="connsiteY549" fmla="*/ 270153 h 1656389"/>
              <a:gd name="connsiteX550" fmla="*/ 4716557 w 6906803"/>
              <a:gd name="connsiteY550" fmla="*/ 294645 h 1656389"/>
              <a:gd name="connsiteX551" fmla="*/ 4733372 w 6906803"/>
              <a:gd name="connsiteY551" fmla="*/ 309775 h 1656389"/>
              <a:gd name="connsiteX552" fmla="*/ 4705062 w 6906803"/>
              <a:gd name="connsiteY552" fmla="*/ 317938 h 1656389"/>
              <a:gd name="connsiteX553" fmla="*/ 4712252 w 6906803"/>
              <a:gd name="connsiteY553" fmla="*/ 294340 h 1656389"/>
              <a:gd name="connsiteX554" fmla="*/ 4704453 w 6906803"/>
              <a:gd name="connsiteY554" fmla="*/ 266132 h 1656389"/>
              <a:gd name="connsiteX555" fmla="*/ 4679839 w 6906803"/>
              <a:gd name="connsiteY555" fmla="*/ 295295 h 1656389"/>
              <a:gd name="connsiteX556" fmla="*/ 4694603 w 6906803"/>
              <a:gd name="connsiteY556" fmla="*/ 306789 h 1656389"/>
              <a:gd name="connsiteX557" fmla="*/ 4673076 w 6906803"/>
              <a:gd name="connsiteY557" fmla="*/ 305124 h 1656389"/>
              <a:gd name="connsiteX558" fmla="*/ 4679839 w 6906803"/>
              <a:gd name="connsiteY558" fmla="*/ 295295 h 1656389"/>
              <a:gd name="connsiteX559" fmla="*/ 4673706 w 6906803"/>
              <a:gd name="connsiteY559" fmla="*/ 284470 h 1656389"/>
              <a:gd name="connsiteX560" fmla="*/ 4662841 w 6906803"/>
              <a:gd name="connsiteY560" fmla="*/ 287070 h 1656389"/>
              <a:gd name="connsiteX561" fmla="*/ 4661805 w 6906803"/>
              <a:gd name="connsiteY561" fmla="*/ 321472 h 1656389"/>
              <a:gd name="connsiteX562" fmla="*/ 4653824 w 6906803"/>
              <a:gd name="connsiteY562" fmla="*/ 300168 h 1656389"/>
              <a:gd name="connsiteX563" fmla="*/ 4650940 w 6906803"/>
              <a:gd name="connsiteY563" fmla="*/ 324112 h 1656389"/>
              <a:gd name="connsiteX564" fmla="*/ 4640075 w 6906803"/>
              <a:gd name="connsiteY564" fmla="*/ 326712 h 1656389"/>
              <a:gd name="connsiteX565" fmla="*/ 4639263 w 6906803"/>
              <a:gd name="connsiteY565" fmla="*/ 281769 h 1656389"/>
              <a:gd name="connsiteX566" fmla="*/ 4634125 w 6906803"/>
              <a:gd name="connsiteY566" fmla="*/ 308982 h 1656389"/>
              <a:gd name="connsiteX567" fmla="*/ 4612375 w 6906803"/>
              <a:gd name="connsiteY567" fmla="*/ 314202 h 1656389"/>
              <a:gd name="connsiteX568" fmla="*/ 4602362 w 6906803"/>
              <a:gd name="connsiteY568" fmla="*/ 289304 h 1656389"/>
              <a:gd name="connsiteX569" fmla="*/ 4574235 w 6906803"/>
              <a:gd name="connsiteY569" fmla="*/ 290583 h 1656389"/>
              <a:gd name="connsiteX570" fmla="*/ 4541417 w 6906803"/>
              <a:gd name="connsiteY570" fmla="*/ 305266 h 1656389"/>
              <a:gd name="connsiteX571" fmla="*/ 4542046 w 6906803"/>
              <a:gd name="connsiteY571" fmla="*/ 284572 h 1656389"/>
              <a:gd name="connsiteX572" fmla="*/ 4507197 w 6906803"/>
              <a:gd name="connsiteY572" fmla="*/ 295680 h 1656389"/>
              <a:gd name="connsiteX573" fmla="*/ 4504313 w 6906803"/>
              <a:gd name="connsiteY573" fmla="*/ 319624 h 1656389"/>
              <a:gd name="connsiteX574" fmla="*/ 4492209 w 6906803"/>
              <a:gd name="connsiteY574" fmla="*/ 291030 h 1656389"/>
              <a:gd name="connsiteX575" fmla="*/ 4483192 w 6906803"/>
              <a:gd name="connsiteY575" fmla="*/ 304149 h 1656389"/>
              <a:gd name="connsiteX576" fmla="*/ 4418571 w 6906803"/>
              <a:gd name="connsiteY576" fmla="*/ 299113 h 1656389"/>
              <a:gd name="connsiteX577" fmla="*/ 4391723 w 6906803"/>
              <a:gd name="connsiteY577" fmla="*/ 331586 h 1656389"/>
              <a:gd name="connsiteX578" fmla="*/ 4376939 w 6906803"/>
              <a:gd name="connsiteY578" fmla="*/ 320112 h 1656389"/>
              <a:gd name="connsiteX579" fmla="*/ 4394810 w 6906803"/>
              <a:gd name="connsiteY579" fmla="*/ 300819 h 1656389"/>
              <a:gd name="connsiteX580" fmla="*/ 4361992 w 6906803"/>
              <a:gd name="connsiteY580" fmla="*/ 315481 h 1656389"/>
              <a:gd name="connsiteX581" fmla="*/ 4349888 w 6906803"/>
              <a:gd name="connsiteY581" fmla="*/ 286928 h 1656389"/>
              <a:gd name="connsiteX582" fmla="*/ 4332240 w 6906803"/>
              <a:gd name="connsiteY582" fmla="*/ 299336 h 1656389"/>
              <a:gd name="connsiteX583" fmla="*/ 4324055 w 6906803"/>
              <a:gd name="connsiteY583" fmla="*/ 284978 h 1656389"/>
              <a:gd name="connsiteX584" fmla="*/ 4295969 w 6906803"/>
              <a:gd name="connsiteY584" fmla="*/ 286257 h 1656389"/>
              <a:gd name="connsiteX585" fmla="*/ 4271944 w 6906803"/>
              <a:gd name="connsiteY585" fmla="*/ 294706 h 1656389"/>
              <a:gd name="connsiteX586" fmla="*/ 4275864 w 6906803"/>
              <a:gd name="connsiteY586" fmla="*/ 308800 h 1656389"/>
              <a:gd name="connsiteX587" fmla="*/ 4260673 w 6906803"/>
              <a:gd name="connsiteY587" fmla="*/ 311054 h 1656389"/>
              <a:gd name="connsiteX588" fmla="*/ 4261526 w 6906803"/>
              <a:gd name="connsiteY588" fmla="*/ 283556 h 1656389"/>
              <a:gd name="connsiteX589" fmla="*/ 4234251 w 6906803"/>
              <a:gd name="connsiteY589" fmla="*/ 257236 h 1656389"/>
              <a:gd name="connsiteX590" fmla="*/ 4240811 w 6906803"/>
              <a:gd name="connsiteY590" fmla="*/ 254353 h 1656389"/>
              <a:gd name="connsiteX591" fmla="*/ 4210876 w 6906803"/>
              <a:gd name="connsiteY591" fmla="*/ 245133 h 1656389"/>
              <a:gd name="connsiteX592" fmla="*/ 4250640 w 6906803"/>
              <a:gd name="connsiteY592" fmla="*/ 286135 h 1656389"/>
              <a:gd name="connsiteX593" fmla="*/ 4212278 w 6906803"/>
              <a:gd name="connsiteY593" fmla="*/ 269361 h 1656389"/>
              <a:gd name="connsiteX594" fmla="*/ 4226026 w 6906803"/>
              <a:gd name="connsiteY594" fmla="*/ 315299 h 1656389"/>
              <a:gd name="connsiteX595" fmla="*/ 4201027 w 6906803"/>
              <a:gd name="connsiteY595" fmla="*/ 285770 h 1656389"/>
              <a:gd name="connsiteX596" fmla="*/ 4188902 w 6906803"/>
              <a:gd name="connsiteY596" fmla="*/ 329717 h 1656389"/>
              <a:gd name="connsiteX597" fmla="*/ 4172697 w 6906803"/>
              <a:gd name="connsiteY597" fmla="*/ 293893 h 1656389"/>
              <a:gd name="connsiteX598" fmla="*/ 4173509 w 6906803"/>
              <a:gd name="connsiteY598" fmla="*/ 266355 h 1656389"/>
              <a:gd name="connsiteX599" fmla="*/ 4168371 w 6906803"/>
              <a:gd name="connsiteY599" fmla="*/ 293548 h 1656389"/>
              <a:gd name="connsiteX600" fmla="*/ 4159537 w 6906803"/>
              <a:gd name="connsiteY600" fmla="*/ 299803 h 1656389"/>
              <a:gd name="connsiteX601" fmla="*/ 4140711 w 6906803"/>
              <a:gd name="connsiteY601" fmla="*/ 281079 h 1656389"/>
              <a:gd name="connsiteX602" fmla="*/ 4156510 w 6906803"/>
              <a:gd name="connsiteY602" fmla="*/ 258130 h 1656389"/>
              <a:gd name="connsiteX603" fmla="*/ 4102572 w 6906803"/>
              <a:gd name="connsiteY603" fmla="*/ 257419 h 1656389"/>
              <a:gd name="connsiteX604" fmla="*/ 4083116 w 6906803"/>
              <a:gd name="connsiteY604" fmla="*/ 259389 h 1656389"/>
              <a:gd name="connsiteX605" fmla="*/ 4034437 w 6906803"/>
              <a:gd name="connsiteY605" fmla="*/ 296980 h 1656389"/>
              <a:gd name="connsiteX606" fmla="*/ 4022394 w 6906803"/>
              <a:gd name="connsiteY606" fmla="*/ 268427 h 1656389"/>
              <a:gd name="connsiteX607" fmla="*/ 4006614 w 6906803"/>
              <a:gd name="connsiteY607" fmla="*/ 291375 h 1656389"/>
              <a:gd name="connsiteX608" fmla="*/ 3956737 w 6906803"/>
              <a:gd name="connsiteY608" fmla="*/ 297874 h 1656389"/>
              <a:gd name="connsiteX609" fmla="*/ 3939515 w 6906803"/>
              <a:gd name="connsiteY609" fmla="*/ 296513 h 1656389"/>
              <a:gd name="connsiteX610" fmla="*/ 3920669 w 6906803"/>
              <a:gd name="connsiteY610" fmla="*/ 277850 h 1656389"/>
              <a:gd name="connsiteX611" fmla="*/ 3928467 w 6906803"/>
              <a:gd name="connsiteY611" fmla="*/ 306058 h 1656389"/>
              <a:gd name="connsiteX612" fmla="*/ 3907529 w 6906803"/>
              <a:gd name="connsiteY612" fmla="*/ 283699 h 1656389"/>
              <a:gd name="connsiteX613" fmla="*/ 3886043 w 6906803"/>
              <a:gd name="connsiteY613" fmla="*/ 282074 h 1656389"/>
              <a:gd name="connsiteX614" fmla="*/ 3883342 w 6906803"/>
              <a:gd name="connsiteY614" fmla="*/ 299072 h 1656389"/>
              <a:gd name="connsiteX615" fmla="*/ 3911002 w 6906803"/>
              <a:gd name="connsiteY615" fmla="*/ 311541 h 1656389"/>
              <a:gd name="connsiteX616" fmla="*/ 3863663 w 6906803"/>
              <a:gd name="connsiteY616" fmla="*/ 307906 h 1656389"/>
              <a:gd name="connsiteX617" fmla="*/ 3861794 w 6906803"/>
              <a:gd name="connsiteY617" fmla="*/ 297427 h 1656389"/>
              <a:gd name="connsiteX618" fmla="*/ 3883748 w 6906803"/>
              <a:gd name="connsiteY618" fmla="*/ 285303 h 1656389"/>
              <a:gd name="connsiteX619" fmla="*/ 3847274 w 6906803"/>
              <a:gd name="connsiteY619" fmla="*/ 279028 h 1656389"/>
              <a:gd name="connsiteX620" fmla="*/ 3838440 w 6906803"/>
              <a:gd name="connsiteY620" fmla="*/ 285242 h 1656389"/>
              <a:gd name="connsiteX621" fmla="*/ 3840085 w 6906803"/>
              <a:gd name="connsiteY621" fmla="*/ 302626 h 1656389"/>
              <a:gd name="connsiteX622" fmla="*/ 3811775 w 6906803"/>
              <a:gd name="connsiteY622" fmla="*/ 310729 h 1656389"/>
              <a:gd name="connsiteX623" fmla="*/ 3803753 w 6906803"/>
              <a:gd name="connsiteY623" fmla="*/ 289446 h 1656389"/>
              <a:gd name="connsiteX624" fmla="*/ 3796746 w 6906803"/>
              <a:gd name="connsiteY624" fmla="*/ 306078 h 1656389"/>
              <a:gd name="connsiteX625" fmla="*/ 3790837 w 6906803"/>
              <a:gd name="connsiteY625" fmla="*/ 288430 h 1656389"/>
              <a:gd name="connsiteX626" fmla="*/ 3788156 w 6906803"/>
              <a:gd name="connsiteY626" fmla="*/ 305428 h 1656389"/>
              <a:gd name="connsiteX627" fmla="*/ 3687487 w 6906803"/>
              <a:gd name="connsiteY627" fmla="*/ 280388 h 1656389"/>
              <a:gd name="connsiteX628" fmla="*/ 3692401 w 6906803"/>
              <a:gd name="connsiteY628" fmla="*/ 260080 h 1656389"/>
              <a:gd name="connsiteX629" fmla="*/ 3655907 w 6906803"/>
              <a:gd name="connsiteY629" fmla="*/ 253805 h 1656389"/>
              <a:gd name="connsiteX630" fmla="*/ 3657532 w 6906803"/>
              <a:gd name="connsiteY630" fmla="*/ 271209 h 1656389"/>
              <a:gd name="connsiteX631" fmla="*/ 3644230 w 6906803"/>
              <a:gd name="connsiteY631" fmla="*/ 283902 h 1656389"/>
              <a:gd name="connsiteX632" fmla="*/ 3646911 w 6906803"/>
              <a:gd name="connsiteY632" fmla="*/ 266883 h 1656389"/>
              <a:gd name="connsiteX633" fmla="*/ 3627597 w 6906803"/>
              <a:gd name="connsiteY633" fmla="*/ 261989 h 1656389"/>
              <a:gd name="connsiteX634" fmla="*/ 3631496 w 6906803"/>
              <a:gd name="connsiteY634" fmla="*/ 276042 h 1656389"/>
              <a:gd name="connsiteX635" fmla="*/ 3618357 w 6906803"/>
              <a:gd name="connsiteY635" fmla="*/ 281891 h 1656389"/>
              <a:gd name="connsiteX636" fmla="*/ 3616732 w 6906803"/>
              <a:gd name="connsiteY636" fmla="*/ 264548 h 1656389"/>
              <a:gd name="connsiteX637" fmla="*/ 3607695 w 6906803"/>
              <a:gd name="connsiteY637" fmla="*/ 277647 h 1656389"/>
              <a:gd name="connsiteX638" fmla="*/ 3599714 w 6906803"/>
              <a:gd name="connsiteY638" fmla="*/ 256323 h 1656389"/>
              <a:gd name="connsiteX639" fmla="*/ 3537001 w 6906803"/>
              <a:gd name="connsiteY639" fmla="*/ 261826 h 1656389"/>
              <a:gd name="connsiteX640" fmla="*/ 3543114 w 6906803"/>
              <a:gd name="connsiteY640" fmla="*/ 272651 h 1656389"/>
              <a:gd name="connsiteX641" fmla="*/ 3525690 w 6906803"/>
              <a:gd name="connsiteY641" fmla="*/ 278195 h 1656389"/>
              <a:gd name="connsiteX642" fmla="*/ 3528350 w 6906803"/>
              <a:gd name="connsiteY642" fmla="*/ 261136 h 1656389"/>
              <a:gd name="connsiteX643" fmla="*/ 3486921 w 6906803"/>
              <a:gd name="connsiteY643" fmla="*/ 275189 h 1656389"/>
              <a:gd name="connsiteX644" fmla="*/ 3469923 w 6906803"/>
              <a:gd name="connsiteY644" fmla="*/ 266944 h 1656389"/>
              <a:gd name="connsiteX645" fmla="*/ 3464967 w 6906803"/>
              <a:gd name="connsiteY645" fmla="*/ 287253 h 1656389"/>
              <a:gd name="connsiteX646" fmla="*/ 3514398 w 6906803"/>
              <a:gd name="connsiteY646" fmla="*/ 294523 h 1656389"/>
              <a:gd name="connsiteX647" fmla="*/ 3510336 w 6906803"/>
              <a:gd name="connsiteY647" fmla="*/ 287313 h 1656389"/>
              <a:gd name="connsiteX648" fmla="*/ 3523476 w 6906803"/>
              <a:gd name="connsiteY648" fmla="*/ 281444 h 1656389"/>
              <a:gd name="connsiteX649" fmla="*/ 3539844 w 6906803"/>
              <a:gd name="connsiteY649" fmla="*/ 310323 h 1656389"/>
              <a:gd name="connsiteX650" fmla="*/ 3462530 w 6906803"/>
              <a:gd name="connsiteY650" fmla="*/ 297386 h 1656389"/>
              <a:gd name="connsiteX651" fmla="*/ 3460052 w 6906803"/>
              <a:gd name="connsiteY651" fmla="*/ 307561 h 1656389"/>
              <a:gd name="connsiteX652" fmla="*/ 3454143 w 6906803"/>
              <a:gd name="connsiteY652" fmla="*/ 289892 h 1656389"/>
              <a:gd name="connsiteX653" fmla="*/ 3415130 w 6906803"/>
              <a:gd name="connsiteY653" fmla="*/ 293711 h 1656389"/>
              <a:gd name="connsiteX654" fmla="*/ 3393217 w 6906803"/>
              <a:gd name="connsiteY654" fmla="*/ 305875 h 1656389"/>
              <a:gd name="connsiteX655" fmla="*/ 3398782 w 6906803"/>
              <a:gd name="connsiteY655" fmla="*/ 264893 h 1656389"/>
              <a:gd name="connsiteX656" fmla="*/ 3416450 w 6906803"/>
              <a:gd name="connsiteY656" fmla="*/ 252484 h 1656389"/>
              <a:gd name="connsiteX657" fmla="*/ 3403940 w 6906803"/>
              <a:gd name="connsiteY657" fmla="*/ 237700 h 1656389"/>
              <a:gd name="connsiteX658" fmla="*/ 3392425 w 6906803"/>
              <a:gd name="connsiteY658" fmla="*/ 260933 h 1656389"/>
              <a:gd name="connsiteX659" fmla="*/ 3370655 w 6906803"/>
              <a:gd name="connsiteY659" fmla="*/ 266132 h 1656389"/>
              <a:gd name="connsiteX660" fmla="*/ 3327621 w 6906803"/>
              <a:gd name="connsiteY660" fmla="*/ 262842 h 1656389"/>
              <a:gd name="connsiteX661" fmla="*/ 3308328 w 6906803"/>
              <a:gd name="connsiteY661" fmla="*/ 257887 h 1656389"/>
              <a:gd name="connsiteX662" fmla="*/ 3311029 w 6906803"/>
              <a:gd name="connsiteY662" fmla="*/ 240827 h 1656389"/>
              <a:gd name="connsiteX663" fmla="*/ 3267731 w 6906803"/>
              <a:gd name="connsiteY663" fmla="*/ 244402 h 1656389"/>
              <a:gd name="connsiteX664" fmla="*/ 3267102 w 6906803"/>
              <a:gd name="connsiteY664" fmla="*/ 265015 h 1656389"/>
              <a:gd name="connsiteX665" fmla="*/ 3254186 w 6906803"/>
              <a:gd name="connsiteY665" fmla="*/ 264040 h 1656389"/>
              <a:gd name="connsiteX666" fmla="*/ 3252561 w 6906803"/>
              <a:gd name="connsiteY666" fmla="*/ 246615 h 1656389"/>
              <a:gd name="connsiteX667" fmla="*/ 3241473 w 6906803"/>
              <a:gd name="connsiteY667" fmla="*/ 256160 h 1656389"/>
              <a:gd name="connsiteX668" fmla="*/ 3237797 w 6906803"/>
              <a:gd name="connsiteY668" fmla="*/ 235202 h 1656389"/>
              <a:gd name="connsiteX669" fmla="*/ 3202907 w 6906803"/>
              <a:gd name="connsiteY669" fmla="*/ 246250 h 1656389"/>
              <a:gd name="connsiteX670" fmla="*/ 3194905 w 6906803"/>
              <a:gd name="connsiteY670" fmla="*/ 224987 h 1656389"/>
              <a:gd name="connsiteX671" fmla="*/ 3184061 w 6906803"/>
              <a:gd name="connsiteY671" fmla="*/ 227566 h 1656389"/>
              <a:gd name="connsiteX672" fmla="*/ 3147140 w 6906803"/>
              <a:gd name="connsiteY672" fmla="*/ 235040 h 1656389"/>
              <a:gd name="connsiteX673" fmla="*/ 3116576 w 6906803"/>
              <a:gd name="connsiteY673" fmla="*/ 246473 h 1656389"/>
              <a:gd name="connsiteX674" fmla="*/ 3114931 w 6906803"/>
              <a:gd name="connsiteY674" fmla="*/ 229089 h 1656389"/>
              <a:gd name="connsiteX675" fmla="*/ 3086194 w 6906803"/>
              <a:gd name="connsiteY675" fmla="*/ 250981 h 1656389"/>
              <a:gd name="connsiteX676" fmla="*/ 3100959 w 6906803"/>
              <a:gd name="connsiteY676" fmla="*/ 262496 h 1656389"/>
              <a:gd name="connsiteX677" fmla="*/ 3087636 w 6906803"/>
              <a:gd name="connsiteY677" fmla="*/ 275311 h 1656389"/>
              <a:gd name="connsiteX678" fmla="*/ 3100329 w 6906803"/>
              <a:gd name="connsiteY678" fmla="*/ 283150 h 1656389"/>
              <a:gd name="connsiteX679" fmla="*/ 3093343 w 6906803"/>
              <a:gd name="connsiteY679" fmla="*/ 299864 h 1656389"/>
              <a:gd name="connsiteX680" fmla="*/ 3071836 w 6906803"/>
              <a:gd name="connsiteY680" fmla="*/ 298219 h 1656389"/>
              <a:gd name="connsiteX681" fmla="*/ 3066089 w 6906803"/>
              <a:gd name="connsiteY681" fmla="*/ 273605 h 1656389"/>
              <a:gd name="connsiteX682" fmla="*/ 3042714 w 6906803"/>
              <a:gd name="connsiteY682" fmla="*/ 261420 h 1656389"/>
              <a:gd name="connsiteX683" fmla="*/ 3033494 w 6906803"/>
              <a:gd name="connsiteY683" fmla="*/ 281424 h 1656389"/>
              <a:gd name="connsiteX684" fmla="*/ 3071857 w 6906803"/>
              <a:gd name="connsiteY684" fmla="*/ 225738 h 1656389"/>
              <a:gd name="connsiteX685" fmla="*/ 3050776 w 6906803"/>
              <a:gd name="connsiteY685" fmla="*/ 210304 h 1656389"/>
              <a:gd name="connsiteX686" fmla="*/ 3039708 w 6906803"/>
              <a:gd name="connsiteY686" fmla="*/ 219808 h 1656389"/>
              <a:gd name="connsiteX687" fmla="*/ 3037027 w 6906803"/>
              <a:gd name="connsiteY687" fmla="*/ 236847 h 1656389"/>
              <a:gd name="connsiteX688" fmla="*/ 3022487 w 6906803"/>
              <a:gd name="connsiteY688" fmla="*/ 218468 h 1656389"/>
              <a:gd name="connsiteX689" fmla="*/ 2981443 w 6906803"/>
              <a:gd name="connsiteY689" fmla="*/ 218772 h 1656389"/>
              <a:gd name="connsiteX690" fmla="*/ 2965867 w 6906803"/>
              <a:gd name="connsiteY690" fmla="*/ 234755 h 1656389"/>
              <a:gd name="connsiteX691" fmla="*/ 2987150 w 6906803"/>
              <a:gd name="connsiteY691" fmla="*/ 243386 h 1656389"/>
              <a:gd name="connsiteX692" fmla="*/ 2961358 w 6906803"/>
              <a:gd name="connsiteY692" fmla="*/ 241315 h 1656389"/>
              <a:gd name="connsiteX693" fmla="*/ 2952098 w 6906803"/>
              <a:gd name="connsiteY693" fmla="*/ 261319 h 1656389"/>
              <a:gd name="connsiteX694" fmla="*/ 2952524 w 6906803"/>
              <a:gd name="connsiteY694" fmla="*/ 247509 h 1656389"/>
              <a:gd name="connsiteX695" fmla="*/ 2949620 w 6906803"/>
              <a:gd name="connsiteY695" fmla="*/ 271453 h 1656389"/>
              <a:gd name="connsiteX696" fmla="*/ 2964973 w 6906803"/>
              <a:gd name="connsiteY696" fmla="*/ 262293 h 1656389"/>
              <a:gd name="connsiteX697" fmla="*/ 2968690 w 6906803"/>
              <a:gd name="connsiteY697" fmla="*/ 283292 h 1656389"/>
              <a:gd name="connsiteX698" fmla="*/ 2938572 w 6906803"/>
              <a:gd name="connsiteY698" fmla="*/ 280957 h 1656389"/>
              <a:gd name="connsiteX699" fmla="*/ 2939811 w 6906803"/>
              <a:gd name="connsiteY699" fmla="*/ 239649 h 1656389"/>
              <a:gd name="connsiteX700" fmla="*/ 2928499 w 6906803"/>
              <a:gd name="connsiteY700" fmla="*/ 256059 h 1656389"/>
              <a:gd name="connsiteX701" fmla="*/ 2920518 w 6906803"/>
              <a:gd name="connsiteY701" fmla="*/ 234715 h 1656389"/>
              <a:gd name="connsiteX702" fmla="*/ 2909023 w 6906803"/>
              <a:gd name="connsiteY702" fmla="*/ 257968 h 1656389"/>
              <a:gd name="connsiteX703" fmla="*/ 2883617 w 6906803"/>
              <a:gd name="connsiteY703" fmla="*/ 242269 h 1656389"/>
              <a:gd name="connsiteX704" fmla="*/ 2959287 w 6906803"/>
              <a:gd name="connsiteY704" fmla="*/ 237761 h 1656389"/>
              <a:gd name="connsiteX705" fmla="*/ 2975493 w 6906803"/>
              <a:gd name="connsiteY705" fmla="*/ 201063 h 1656389"/>
              <a:gd name="connsiteX706" fmla="*/ 2965075 w 6906803"/>
              <a:gd name="connsiteY706" fmla="*/ 189873 h 1656389"/>
              <a:gd name="connsiteX707" fmla="*/ 2939425 w 6906803"/>
              <a:gd name="connsiteY707" fmla="*/ 180978 h 1656389"/>
              <a:gd name="connsiteX708" fmla="*/ 2936155 w 6906803"/>
              <a:gd name="connsiteY708" fmla="*/ 218630 h 1656389"/>
              <a:gd name="connsiteX709" fmla="*/ 2918893 w 6906803"/>
              <a:gd name="connsiteY709" fmla="*/ 217351 h 1656389"/>
              <a:gd name="connsiteX710" fmla="*/ 2921594 w 6906803"/>
              <a:gd name="connsiteY710" fmla="*/ 200292 h 1656389"/>
              <a:gd name="connsiteX711" fmla="*/ 2934714 w 6906803"/>
              <a:gd name="connsiteY711" fmla="*/ 194443 h 1656389"/>
              <a:gd name="connsiteX712" fmla="*/ 2928784 w 6906803"/>
              <a:gd name="connsiteY712" fmla="*/ 176734 h 1656389"/>
              <a:gd name="connsiteX713" fmla="*/ 2909673 w 6906803"/>
              <a:gd name="connsiteY713" fmla="*/ 164874 h 1656389"/>
              <a:gd name="connsiteX714" fmla="*/ 2868264 w 6906803"/>
              <a:gd name="connsiteY714" fmla="*/ 178866 h 1656389"/>
              <a:gd name="connsiteX715" fmla="*/ 2874215 w 6906803"/>
              <a:gd name="connsiteY715" fmla="*/ 196596 h 1656389"/>
              <a:gd name="connsiteX716" fmla="*/ 2828277 w 6906803"/>
              <a:gd name="connsiteY716" fmla="*/ 217188 h 1656389"/>
              <a:gd name="connsiteX717" fmla="*/ 2826835 w 6906803"/>
              <a:gd name="connsiteY717" fmla="*/ 192940 h 1656389"/>
              <a:gd name="connsiteX718" fmla="*/ 2861278 w 6906803"/>
              <a:gd name="connsiteY718" fmla="*/ 195621 h 1656389"/>
              <a:gd name="connsiteX719" fmla="*/ 2862131 w 6906803"/>
              <a:gd name="connsiteY719" fmla="*/ 168103 h 1656389"/>
              <a:gd name="connsiteX720" fmla="*/ 2853541 w 6906803"/>
              <a:gd name="connsiteY720" fmla="*/ 167392 h 1656389"/>
              <a:gd name="connsiteX721" fmla="*/ 2853073 w 6906803"/>
              <a:gd name="connsiteY721" fmla="*/ 181242 h 1656389"/>
              <a:gd name="connsiteX722" fmla="*/ 2800779 w 6906803"/>
              <a:gd name="connsiteY722" fmla="*/ 197895 h 1656389"/>
              <a:gd name="connsiteX723" fmla="*/ 2780511 w 6906803"/>
              <a:gd name="connsiteY723" fmla="*/ 154841 h 1656389"/>
              <a:gd name="connsiteX724" fmla="*/ 2769626 w 6906803"/>
              <a:gd name="connsiteY724" fmla="*/ 157482 h 1656389"/>
              <a:gd name="connsiteX725" fmla="*/ 2782136 w 6906803"/>
              <a:gd name="connsiteY725" fmla="*/ 172266 h 1656389"/>
              <a:gd name="connsiteX726" fmla="*/ 2761401 w 6906803"/>
              <a:gd name="connsiteY726" fmla="*/ 215482 h 1656389"/>
              <a:gd name="connsiteX727" fmla="*/ 2771048 w 6906803"/>
              <a:gd name="connsiteY727" fmla="*/ 181730 h 1656389"/>
              <a:gd name="connsiteX728" fmla="*/ 2751349 w 6906803"/>
              <a:gd name="connsiteY728" fmla="*/ 190584 h 1656389"/>
              <a:gd name="connsiteX729" fmla="*/ 2752791 w 6906803"/>
              <a:gd name="connsiteY729" fmla="*/ 214853 h 1656389"/>
              <a:gd name="connsiteX730" fmla="*/ 2737600 w 6906803"/>
              <a:gd name="connsiteY730" fmla="*/ 217148 h 1656389"/>
              <a:gd name="connsiteX731" fmla="*/ 2765280 w 6906803"/>
              <a:gd name="connsiteY731" fmla="*/ 229597 h 1656389"/>
              <a:gd name="connsiteX732" fmla="*/ 2798322 w 6906803"/>
              <a:gd name="connsiteY732" fmla="*/ 208009 h 1656389"/>
              <a:gd name="connsiteX733" fmla="*/ 2785203 w 6906803"/>
              <a:gd name="connsiteY733" fmla="*/ 213878 h 1656389"/>
              <a:gd name="connsiteX734" fmla="*/ 2793834 w 6906803"/>
              <a:gd name="connsiteY734" fmla="*/ 214528 h 1656389"/>
              <a:gd name="connsiteX735" fmla="*/ 2698019 w 6906803"/>
              <a:gd name="connsiteY735" fmla="*/ 241599 h 1656389"/>
              <a:gd name="connsiteX736" fmla="*/ 2701897 w 6906803"/>
              <a:gd name="connsiteY736" fmla="*/ 255693 h 1656389"/>
              <a:gd name="connsiteX737" fmla="*/ 2716885 w 6906803"/>
              <a:gd name="connsiteY737" fmla="*/ 260364 h 1656389"/>
              <a:gd name="connsiteX738" fmla="*/ 2695135 w 6906803"/>
              <a:gd name="connsiteY738" fmla="*/ 265502 h 1656389"/>
              <a:gd name="connsiteX739" fmla="*/ 2672999 w 6906803"/>
              <a:gd name="connsiteY739" fmla="*/ 284551 h 1656389"/>
              <a:gd name="connsiteX740" fmla="*/ 2690423 w 6906803"/>
              <a:gd name="connsiteY740" fmla="*/ 278987 h 1656389"/>
              <a:gd name="connsiteX741" fmla="*/ 2698039 w 6906803"/>
              <a:gd name="connsiteY741" fmla="*/ 241599 h 1656389"/>
              <a:gd name="connsiteX742" fmla="*/ 2681406 w 6906803"/>
              <a:gd name="connsiteY742" fmla="*/ 219625 h 1656389"/>
              <a:gd name="connsiteX743" fmla="*/ 2725130 w 6906803"/>
              <a:gd name="connsiteY743" fmla="*/ 202302 h 1656389"/>
              <a:gd name="connsiteX744" fmla="*/ 2713026 w 6906803"/>
              <a:gd name="connsiteY744" fmla="*/ 173749 h 1656389"/>
              <a:gd name="connsiteX745" fmla="*/ 2707726 w 6906803"/>
              <a:gd name="connsiteY745" fmla="*/ 207907 h 1656389"/>
              <a:gd name="connsiteX746" fmla="*/ 2664652 w 6906803"/>
              <a:gd name="connsiteY746" fmla="*/ 204577 h 1656389"/>
              <a:gd name="connsiteX747" fmla="*/ 2668327 w 6906803"/>
              <a:gd name="connsiteY747" fmla="*/ 225535 h 1656389"/>
              <a:gd name="connsiteX748" fmla="*/ 2687580 w 6906803"/>
              <a:gd name="connsiteY748" fmla="*/ 230450 h 1656389"/>
              <a:gd name="connsiteX749" fmla="*/ 2674034 w 6906803"/>
              <a:gd name="connsiteY749" fmla="*/ 250149 h 1656389"/>
              <a:gd name="connsiteX750" fmla="*/ 2674461 w 6906803"/>
              <a:gd name="connsiteY750" fmla="*/ 236359 h 1656389"/>
              <a:gd name="connsiteX751" fmla="*/ 2656813 w 6906803"/>
              <a:gd name="connsiteY751" fmla="*/ 248809 h 1656389"/>
              <a:gd name="connsiteX752" fmla="*/ 2659940 w 6906803"/>
              <a:gd name="connsiteY752" fmla="*/ 217920 h 1656389"/>
              <a:gd name="connsiteX753" fmla="*/ 2598791 w 6906803"/>
              <a:gd name="connsiteY753" fmla="*/ 240827 h 1656389"/>
              <a:gd name="connsiteX754" fmla="*/ 2593085 w 6906803"/>
              <a:gd name="connsiteY754" fmla="*/ 216193 h 1656389"/>
              <a:gd name="connsiteX755" fmla="*/ 2568836 w 6906803"/>
              <a:gd name="connsiteY755" fmla="*/ 231607 h 1656389"/>
              <a:gd name="connsiteX756" fmla="*/ 2576879 w 6906803"/>
              <a:gd name="connsiteY756" fmla="*/ 252931 h 1656389"/>
              <a:gd name="connsiteX757" fmla="*/ 2546294 w 6906803"/>
              <a:gd name="connsiteY757" fmla="*/ 264304 h 1656389"/>
              <a:gd name="connsiteX758" fmla="*/ 2564125 w 6906803"/>
              <a:gd name="connsiteY758" fmla="*/ 245011 h 1656389"/>
              <a:gd name="connsiteX759" fmla="*/ 2562927 w 6906803"/>
              <a:gd name="connsiteY759" fmla="*/ 213878 h 1656389"/>
              <a:gd name="connsiteX760" fmla="*/ 2525397 w 6906803"/>
              <a:gd name="connsiteY760" fmla="*/ 242005 h 1656389"/>
              <a:gd name="connsiteX761" fmla="*/ 2540384 w 6906803"/>
              <a:gd name="connsiteY761" fmla="*/ 246656 h 1656389"/>
              <a:gd name="connsiteX762" fmla="*/ 2520482 w 6906803"/>
              <a:gd name="connsiteY762" fmla="*/ 262334 h 1656389"/>
              <a:gd name="connsiteX763" fmla="*/ 2514532 w 6906803"/>
              <a:gd name="connsiteY763" fmla="*/ 244625 h 1656389"/>
              <a:gd name="connsiteX764" fmla="*/ 2477408 w 6906803"/>
              <a:gd name="connsiteY764" fmla="*/ 258963 h 1656389"/>
              <a:gd name="connsiteX765" fmla="*/ 2495665 w 6906803"/>
              <a:gd name="connsiteY765" fmla="*/ 225880 h 1656389"/>
              <a:gd name="connsiteX766" fmla="*/ 2489126 w 6906803"/>
              <a:gd name="connsiteY766" fmla="*/ 228866 h 1656389"/>
              <a:gd name="connsiteX767" fmla="*/ 2485430 w 6906803"/>
              <a:gd name="connsiteY767" fmla="*/ 207867 h 1656389"/>
              <a:gd name="connsiteX768" fmla="*/ 2469833 w 6906803"/>
              <a:gd name="connsiteY768" fmla="*/ 223951 h 1656389"/>
              <a:gd name="connsiteX769" fmla="*/ 2448306 w 6906803"/>
              <a:gd name="connsiteY769" fmla="*/ 222245 h 1656389"/>
              <a:gd name="connsiteX770" fmla="*/ 2457303 w 6906803"/>
              <a:gd name="connsiteY770" fmla="*/ 209126 h 1656389"/>
              <a:gd name="connsiteX771" fmla="*/ 2427571 w 6906803"/>
              <a:gd name="connsiteY771" fmla="*/ 193042 h 1656389"/>
              <a:gd name="connsiteX772" fmla="*/ 2414045 w 6906803"/>
              <a:gd name="connsiteY772" fmla="*/ 212680 h 1656389"/>
              <a:gd name="connsiteX773" fmla="*/ 2419996 w 6906803"/>
              <a:gd name="connsiteY773" fmla="*/ 230409 h 1656389"/>
              <a:gd name="connsiteX774" fmla="*/ 2407486 w 6906803"/>
              <a:gd name="connsiteY774" fmla="*/ 215584 h 1656389"/>
              <a:gd name="connsiteX775" fmla="*/ 2358258 w 6906803"/>
              <a:gd name="connsiteY775" fmla="*/ 201429 h 1656389"/>
              <a:gd name="connsiteX776" fmla="*/ 2297779 w 6906803"/>
              <a:gd name="connsiteY776" fmla="*/ 203663 h 1656389"/>
              <a:gd name="connsiteX777" fmla="*/ 2312544 w 6906803"/>
              <a:gd name="connsiteY777" fmla="*/ 215117 h 1656389"/>
              <a:gd name="connsiteX778" fmla="*/ 2277694 w 6906803"/>
              <a:gd name="connsiteY778" fmla="*/ 226246 h 1656389"/>
              <a:gd name="connsiteX779" fmla="*/ 2288966 w 6906803"/>
              <a:gd name="connsiteY779" fmla="*/ 209816 h 1656389"/>
              <a:gd name="connsiteX780" fmla="*/ 2276679 w 6906803"/>
              <a:gd name="connsiteY780" fmla="*/ 188228 h 1656389"/>
              <a:gd name="connsiteX781" fmla="*/ 2253873 w 6906803"/>
              <a:gd name="connsiteY781" fmla="*/ 227850 h 1656389"/>
              <a:gd name="connsiteX782" fmla="*/ 2239535 w 6906803"/>
              <a:gd name="connsiteY782" fmla="*/ 202546 h 1656389"/>
              <a:gd name="connsiteX783" fmla="*/ 2220282 w 6906803"/>
              <a:gd name="connsiteY783" fmla="*/ 197611 h 1656389"/>
              <a:gd name="connsiteX784" fmla="*/ 2170446 w 6906803"/>
              <a:gd name="connsiteY784" fmla="*/ 204069 h 1656389"/>
              <a:gd name="connsiteX785" fmla="*/ 2169207 w 6906803"/>
              <a:gd name="connsiteY785" fmla="*/ 172957 h 1656389"/>
              <a:gd name="connsiteX786" fmla="*/ 2161814 w 6906803"/>
              <a:gd name="connsiteY786" fmla="*/ 203460 h 1656389"/>
              <a:gd name="connsiteX787" fmla="*/ 2145405 w 6906803"/>
              <a:gd name="connsiteY787" fmla="*/ 174541 h 1656389"/>
              <a:gd name="connsiteX788" fmla="*/ 2128184 w 6906803"/>
              <a:gd name="connsiteY788" fmla="*/ 173241 h 1656389"/>
              <a:gd name="connsiteX789" fmla="*/ 2120446 w 6906803"/>
              <a:gd name="connsiteY789" fmla="*/ 145032 h 1656389"/>
              <a:gd name="connsiteX790" fmla="*/ 2113643 w 6906803"/>
              <a:gd name="connsiteY790" fmla="*/ 154841 h 1656389"/>
              <a:gd name="connsiteX791" fmla="*/ 2121827 w 6906803"/>
              <a:gd name="connsiteY791" fmla="*/ 169240 h 1656389"/>
              <a:gd name="connsiteX792" fmla="*/ 2104626 w 6906803"/>
              <a:gd name="connsiteY792" fmla="*/ 167940 h 1656389"/>
              <a:gd name="connsiteX793" fmla="*/ 2115085 w 6906803"/>
              <a:gd name="connsiteY793" fmla="*/ 179090 h 1656389"/>
              <a:gd name="connsiteX794" fmla="*/ 2112201 w 6906803"/>
              <a:gd name="connsiteY794" fmla="*/ 203054 h 1656389"/>
              <a:gd name="connsiteX795" fmla="*/ 2099082 w 6906803"/>
              <a:gd name="connsiteY795" fmla="*/ 208903 h 1656389"/>
              <a:gd name="connsiteX796" fmla="*/ 2101925 w 6906803"/>
              <a:gd name="connsiteY796" fmla="*/ 184979 h 1656389"/>
              <a:gd name="connsiteX797" fmla="*/ 2090654 w 6906803"/>
              <a:gd name="connsiteY797" fmla="*/ 201368 h 1656389"/>
              <a:gd name="connsiteX798" fmla="*/ 2060475 w 6906803"/>
              <a:gd name="connsiteY798" fmla="*/ 199032 h 1656389"/>
              <a:gd name="connsiteX799" fmla="*/ 2067888 w 6906803"/>
              <a:gd name="connsiteY799" fmla="*/ 168550 h 1656389"/>
              <a:gd name="connsiteX800" fmla="*/ 2038359 w 6906803"/>
              <a:gd name="connsiteY800" fmla="*/ 145601 h 1656389"/>
              <a:gd name="connsiteX801" fmla="*/ 2009257 w 6906803"/>
              <a:gd name="connsiteY801" fmla="*/ 108782 h 1656389"/>
              <a:gd name="connsiteX802" fmla="*/ 2021564 w 6906803"/>
              <a:gd name="connsiteY802" fmla="*/ 130471 h 1656389"/>
              <a:gd name="connsiteX803" fmla="*/ 2002068 w 6906803"/>
              <a:gd name="connsiteY803" fmla="*/ 132360 h 1656389"/>
              <a:gd name="connsiteX804" fmla="*/ 1997153 w 6906803"/>
              <a:gd name="connsiteY804" fmla="*/ 152669 h 1656389"/>
              <a:gd name="connsiteX805" fmla="*/ 2022986 w 6906803"/>
              <a:gd name="connsiteY805" fmla="*/ 154699 h 1656389"/>
              <a:gd name="connsiteX806" fmla="*/ 2020082 w 6906803"/>
              <a:gd name="connsiteY806" fmla="*/ 178643 h 1656389"/>
              <a:gd name="connsiteX807" fmla="*/ 2004932 w 6906803"/>
              <a:gd name="connsiteY807" fmla="*/ 180877 h 1656389"/>
              <a:gd name="connsiteX808" fmla="*/ 2001276 w 6906803"/>
              <a:gd name="connsiteY808" fmla="*/ 159959 h 1656389"/>
              <a:gd name="connsiteX809" fmla="*/ 1981556 w 6906803"/>
              <a:gd name="connsiteY809" fmla="*/ 168773 h 1656389"/>
              <a:gd name="connsiteX810" fmla="*/ 1989741 w 6906803"/>
              <a:gd name="connsiteY810" fmla="*/ 183172 h 1656389"/>
              <a:gd name="connsiteX811" fmla="*/ 1978653 w 6906803"/>
              <a:gd name="connsiteY811" fmla="*/ 192737 h 1656389"/>
              <a:gd name="connsiteX812" fmla="*/ 1968620 w 6906803"/>
              <a:gd name="connsiteY812" fmla="*/ 167778 h 1656389"/>
              <a:gd name="connsiteX813" fmla="*/ 1953653 w 6906803"/>
              <a:gd name="connsiteY813" fmla="*/ 163168 h 1656389"/>
              <a:gd name="connsiteX814" fmla="*/ 1931496 w 6906803"/>
              <a:gd name="connsiteY814" fmla="*/ 182156 h 1656389"/>
              <a:gd name="connsiteX815" fmla="*/ 1938462 w 6906803"/>
              <a:gd name="connsiteY815" fmla="*/ 165442 h 1656389"/>
              <a:gd name="connsiteX816" fmla="*/ 1904019 w 6906803"/>
              <a:gd name="connsiteY816" fmla="*/ 162721 h 1656389"/>
              <a:gd name="connsiteX817" fmla="*/ 1895835 w 6906803"/>
              <a:gd name="connsiteY817" fmla="*/ 148363 h 1656389"/>
              <a:gd name="connsiteX818" fmla="*/ 1844332 w 6906803"/>
              <a:gd name="connsiteY818" fmla="*/ 209898 h 1656389"/>
              <a:gd name="connsiteX819" fmla="*/ 1829142 w 6906803"/>
              <a:gd name="connsiteY819" fmla="*/ 212132 h 1656389"/>
              <a:gd name="connsiteX820" fmla="*/ 1825913 w 6906803"/>
              <a:gd name="connsiteY820" fmla="*/ 177404 h 1656389"/>
              <a:gd name="connsiteX821" fmla="*/ 1843073 w 6906803"/>
              <a:gd name="connsiteY821" fmla="*/ 178683 h 1656389"/>
              <a:gd name="connsiteX822" fmla="*/ 1848435 w 6906803"/>
              <a:gd name="connsiteY822" fmla="*/ 144626 h 1656389"/>
              <a:gd name="connsiteX823" fmla="*/ 1850303 w 6906803"/>
              <a:gd name="connsiteY823" fmla="*/ 155166 h 1656389"/>
              <a:gd name="connsiteX824" fmla="*/ 1830807 w 6906803"/>
              <a:gd name="connsiteY824" fmla="*/ 157095 h 1656389"/>
              <a:gd name="connsiteX825" fmla="*/ 1839844 w 6906803"/>
              <a:gd name="connsiteY825" fmla="*/ 143976 h 1656389"/>
              <a:gd name="connsiteX826" fmla="*/ 1822826 w 6906803"/>
              <a:gd name="connsiteY826" fmla="*/ 135772 h 1656389"/>
              <a:gd name="connsiteX827" fmla="*/ 1779975 w 6906803"/>
              <a:gd name="connsiteY827" fmla="*/ 125496 h 1656389"/>
              <a:gd name="connsiteX828" fmla="*/ 1780950 w 6906803"/>
              <a:gd name="connsiteY828" fmla="*/ 163533 h 1656389"/>
              <a:gd name="connsiteX829" fmla="*/ 1794110 w 6906803"/>
              <a:gd name="connsiteY829" fmla="*/ 157664 h 1656389"/>
              <a:gd name="connsiteX830" fmla="*/ 1787550 w 6906803"/>
              <a:gd name="connsiteY830" fmla="*/ 160629 h 1656389"/>
              <a:gd name="connsiteX831" fmla="*/ 1823821 w 6906803"/>
              <a:gd name="connsiteY831" fmla="*/ 173749 h 1656389"/>
              <a:gd name="connsiteX832" fmla="*/ 1694009 w 6906803"/>
              <a:gd name="connsiteY832" fmla="*/ 184390 h 1656389"/>
              <a:gd name="connsiteX833" fmla="*/ 1698721 w 6906803"/>
              <a:gd name="connsiteY833" fmla="*/ 170987 h 1656389"/>
              <a:gd name="connsiteX834" fmla="*/ 1681296 w 6906803"/>
              <a:gd name="connsiteY834" fmla="*/ 176531 h 1656389"/>
              <a:gd name="connsiteX835" fmla="*/ 1664481 w 6906803"/>
              <a:gd name="connsiteY835" fmla="*/ 161381 h 1656389"/>
              <a:gd name="connsiteX836" fmla="*/ 1667365 w 6906803"/>
              <a:gd name="connsiteY836" fmla="*/ 137498 h 1656389"/>
              <a:gd name="connsiteX837" fmla="*/ 1639258 w 6906803"/>
              <a:gd name="connsiteY837" fmla="*/ 138737 h 1656389"/>
              <a:gd name="connsiteX838" fmla="*/ 1613222 w 6906803"/>
              <a:gd name="connsiteY838" fmla="*/ 143631 h 1656389"/>
              <a:gd name="connsiteX839" fmla="*/ 1591066 w 6906803"/>
              <a:gd name="connsiteY839" fmla="*/ 162559 h 1656389"/>
              <a:gd name="connsiteX840" fmla="*/ 1488772 w 6906803"/>
              <a:gd name="connsiteY840" fmla="*/ 120154 h 1656389"/>
              <a:gd name="connsiteX841" fmla="*/ 1475612 w 6906803"/>
              <a:gd name="connsiteY841" fmla="*/ 126044 h 1656389"/>
              <a:gd name="connsiteX842" fmla="*/ 1468403 w 6906803"/>
              <a:gd name="connsiteY842" fmla="*/ 149683 h 1656389"/>
              <a:gd name="connsiteX843" fmla="*/ 1459833 w 6906803"/>
              <a:gd name="connsiteY843" fmla="*/ 148972 h 1656389"/>
              <a:gd name="connsiteX844" fmla="*/ 1467225 w 6906803"/>
              <a:gd name="connsiteY844" fmla="*/ 118469 h 1656389"/>
              <a:gd name="connsiteX845" fmla="*/ 1449780 w 6906803"/>
              <a:gd name="connsiteY845" fmla="*/ 124054 h 1656389"/>
              <a:gd name="connsiteX846" fmla="*/ 1429877 w 6906803"/>
              <a:gd name="connsiteY846" fmla="*/ 139732 h 1656389"/>
              <a:gd name="connsiteX847" fmla="*/ 1437046 w 6906803"/>
              <a:gd name="connsiteY847" fmla="*/ 116154 h 1656389"/>
              <a:gd name="connsiteX848" fmla="*/ 1368973 w 6906803"/>
              <a:gd name="connsiteY848" fmla="*/ 155694 h 1656389"/>
              <a:gd name="connsiteX849" fmla="*/ 1351954 w 6906803"/>
              <a:gd name="connsiteY849" fmla="*/ 147530 h 1656389"/>
              <a:gd name="connsiteX850" fmla="*/ 1350715 w 6906803"/>
              <a:gd name="connsiteY850" fmla="*/ 116337 h 1656389"/>
              <a:gd name="connsiteX851" fmla="*/ 1345598 w 6906803"/>
              <a:gd name="connsiteY851" fmla="*/ 143570 h 1656389"/>
              <a:gd name="connsiteX852" fmla="*/ 1327929 w 6906803"/>
              <a:gd name="connsiteY852" fmla="*/ 155979 h 1656389"/>
              <a:gd name="connsiteX853" fmla="*/ 1346430 w 6906803"/>
              <a:gd name="connsiteY853" fmla="*/ 116012 h 1656389"/>
              <a:gd name="connsiteX854" fmla="*/ 1346613 w 6906803"/>
              <a:gd name="connsiteY854" fmla="*/ 109127 h 1656389"/>
              <a:gd name="connsiteX855" fmla="*/ 1288571 w 6906803"/>
              <a:gd name="connsiteY855" fmla="*/ 101146 h 1656389"/>
              <a:gd name="connsiteX856" fmla="*/ 1289424 w 6906803"/>
              <a:gd name="connsiteY856" fmla="*/ 73648 h 1656389"/>
              <a:gd name="connsiteX857" fmla="*/ 1246350 w 6906803"/>
              <a:gd name="connsiteY857" fmla="*/ 70277 h 1656389"/>
              <a:gd name="connsiteX858" fmla="*/ 1239344 w 6906803"/>
              <a:gd name="connsiteY858" fmla="*/ 86971 h 1656389"/>
              <a:gd name="connsiteX859" fmla="*/ 1237759 w 6906803"/>
              <a:gd name="connsiteY859" fmla="*/ 69587 h 1656389"/>
              <a:gd name="connsiteX860" fmla="*/ 1228702 w 6906803"/>
              <a:gd name="connsiteY860" fmla="*/ 82706 h 1656389"/>
              <a:gd name="connsiteX861" fmla="*/ 1229108 w 6906803"/>
              <a:gd name="connsiteY861" fmla="*/ 68896 h 1656389"/>
              <a:gd name="connsiteX862" fmla="*/ 1211460 w 6906803"/>
              <a:gd name="connsiteY862" fmla="*/ 81365 h 1656389"/>
              <a:gd name="connsiteX863" fmla="*/ 1205104 w 6906803"/>
              <a:gd name="connsiteY863" fmla="*/ 77405 h 1656389"/>
              <a:gd name="connsiteX864" fmla="*/ 1209815 w 6906803"/>
              <a:gd name="connsiteY864" fmla="*/ 63981 h 1656389"/>
              <a:gd name="connsiteX865" fmla="*/ 1145255 w 6906803"/>
              <a:gd name="connsiteY865" fmla="*/ 58985 h 1656389"/>
              <a:gd name="connsiteX866" fmla="*/ 1119625 w 6906803"/>
              <a:gd name="connsiteY866" fmla="*/ 50090 h 1656389"/>
              <a:gd name="connsiteX867" fmla="*/ 1086157 w 6906803"/>
              <a:gd name="connsiteY867" fmla="*/ 85447 h 1656389"/>
              <a:gd name="connsiteX868" fmla="*/ 1100941 w 6906803"/>
              <a:gd name="connsiteY868" fmla="*/ 96901 h 1656389"/>
              <a:gd name="connsiteX869" fmla="*/ 1081466 w 6906803"/>
              <a:gd name="connsiteY869" fmla="*/ 98871 h 1656389"/>
              <a:gd name="connsiteX870" fmla="*/ 1086157 w 6906803"/>
              <a:gd name="connsiteY870" fmla="*/ 85447 h 1656389"/>
              <a:gd name="connsiteX871" fmla="*/ 1045763 w 6906803"/>
              <a:gd name="connsiteY871" fmla="*/ 65078 h 1656389"/>
              <a:gd name="connsiteX872" fmla="*/ 1050536 w 6906803"/>
              <a:gd name="connsiteY872" fmla="*/ 51593 h 1656389"/>
              <a:gd name="connsiteX873" fmla="*/ 1031019 w 6906803"/>
              <a:gd name="connsiteY873" fmla="*/ 53583 h 1656389"/>
              <a:gd name="connsiteX874" fmla="*/ 959635 w 6906803"/>
              <a:gd name="connsiteY874" fmla="*/ 58376 h 1656389"/>
              <a:gd name="connsiteX875" fmla="*/ 1034512 w 6906803"/>
              <a:gd name="connsiteY875" fmla="*/ 81426 h 1656389"/>
              <a:gd name="connsiteX876" fmla="*/ 1008660 w 6906803"/>
              <a:gd name="connsiteY876" fmla="*/ 79436 h 1656389"/>
              <a:gd name="connsiteX877" fmla="*/ 1023404 w 6906803"/>
              <a:gd name="connsiteY877" fmla="*/ 90931 h 1656389"/>
              <a:gd name="connsiteX878" fmla="*/ 1009858 w 6906803"/>
              <a:gd name="connsiteY878" fmla="*/ 110569 h 1656389"/>
              <a:gd name="connsiteX879" fmla="*/ 1003948 w 6906803"/>
              <a:gd name="connsiteY879" fmla="*/ 92860 h 1656389"/>
              <a:gd name="connsiteX880" fmla="*/ 964347 w 6906803"/>
              <a:gd name="connsiteY880" fmla="*/ 117392 h 1656389"/>
              <a:gd name="connsiteX881" fmla="*/ 984452 w 6906803"/>
              <a:gd name="connsiteY881" fmla="*/ 94809 h 1656389"/>
              <a:gd name="connsiteX882" fmla="*/ 983031 w 6906803"/>
              <a:gd name="connsiteY882" fmla="*/ 70541 h 1656389"/>
              <a:gd name="connsiteX883" fmla="*/ 949786 w 6906803"/>
              <a:gd name="connsiteY883" fmla="*/ 99034 h 1656389"/>
              <a:gd name="connsiteX884" fmla="*/ 954721 w 6906803"/>
              <a:gd name="connsiteY884" fmla="*/ 78685 h 1656389"/>
              <a:gd name="connsiteX885" fmla="*/ 923953 w 6906803"/>
              <a:gd name="connsiteY885" fmla="*/ 97003 h 1656389"/>
              <a:gd name="connsiteX886" fmla="*/ 920481 w 6906803"/>
              <a:gd name="connsiteY886" fmla="*/ 69140 h 1656389"/>
              <a:gd name="connsiteX887" fmla="*/ 920277 w 6906803"/>
              <a:gd name="connsiteY887" fmla="*/ 75984 h 1656389"/>
              <a:gd name="connsiteX888" fmla="*/ 910996 w 6906803"/>
              <a:gd name="connsiteY888" fmla="*/ 95967 h 1656389"/>
              <a:gd name="connsiteX889" fmla="*/ 895643 w 6906803"/>
              <a:gd name="connsiteY889" fmla="*/ 105126 h 1656389"/>
              <a:gd name="connsiteX890" fmla="*/ 880676 w 6906803"/>
              <a:gd name="connsiteY890" fmla="*/ 100496 h 1656389"/>
              <a:gd name="connsiteX891" fmla="*/ 892577 w 6906803"/>
              <a:gd name="connsiteY891" fmla="*/ 63494 h 1656389"/>
              <a:gd name="connsiteX892" fmla="*/ 872675 w 6906803"/>
              <a:gd name="connsiteY892" fmla="*/ 79233 h 1656389"/>
              <a:gd name="connsiteX893" fmla="*/ 864693 w 6906803"/>
              <a:gd name="connsiteY893" fmla="*/ 57889 h 1656389"/>
              <a:gd name="connsiteX894" fmla="*/ 825924 w 6906803"/>
              <a:gd name="connsiteY894" fmla="*/ 54883 h 1656389"/>
              <a:gd name="connsiteX895" fmla="*/ 837236 w 6906803"/>
              <a:gd name="connsiteY895" fmla="*/ 38433 h 1656389"/>
              <a:gd name="connsiteX896" fmla="*/ 800336 w 6906803"/>
              <a:gd name="connsiteY896" fmla="*/ 45968 h 1656389"/>
              <a:gd name="connsiteX897" fmla="*/ 786953 w 6906803"/>
              <a:gd name="connsiteY897" fmla="*/ 58742 h 1656389"/>
              <a:gd name="connsiteX898" fmla="*/ 795137 w 6906803"/>
              <a:gd name="connsiteY898" fmla="*/ 73222 h 1656389"/>
              <a:gd name="connsiteX899" fmla="*/ 788374 w 6906803"/>
              <a:gd name="connsiteY899" fmla="*/ 83010 h 1656389"/>
              <a:gd name="connsiteX900" fmla="*/ 750072 w 6906803"/>
              <a:gd name="connsiteY900" fmla="*/ 66235 h 1656389"/>
              <a:gd name="connsiteX901" fmla="*/ 773833 w 6906803"/>
              <a:gd name="connsiteY901" fmla="*/ 64651 h 1656389"/>
              <a:gd name="connsiteX902" fmla="*/ 791502 w 6906803"/>
              <a:gd name="connsiteY902" fmla="*/ 52223 h 1656389"/>
              <a:gd name="connsiteX903" fmla="*/ 756997 w 6906803"/>
              <a:gd name="connsiteY903" fmla="*/ 49481 h 1656389"/>
              <a:gd name="connsiteX904" fmla="*/ 751494 w 6906803"/>
              <a:gd name="connsiteY904" fmla="*/ 18023 h 1656389"/>
              <a:gd name="connsiteX905" fmla="*/ 696945 w 6906803"/>
              <a:gd name="connsiteY905" fmla="*/ 37926 h 1656389"/>
              <a:gd name="connsiteX906" fmla="*/ 705942 w 6906803"/>
              <a:gd name="connsiteY906" fmla="*/ 24827 h 1656389"/>
              <a:gd name="connsiteX907" fmla="*/ 693655 w 6906803"/>
              <a:gd name="connsiteY907" fmla="*/ 3198 h 1656389"/>
              <a:gd name="connsiteX908" fmla="*/ 658806 w 6906803"/>
              <a:gd name="connsiteY908" fmla="*/ 14307 h 1656389"/>
              <a:gd name="connsiteX909" fmla="*/ 619205 w 6906803"/>
              <a:gd name="connsiteY909" fmla="*/ 38819 h 1656389"/>
              <a:gd name="connsiteX910" fmla="*/ 647291 w 6906803"/>
              <a:gd name="connsiteY910" fmla="*/ 37540 h 1656389"/>
              <a:gd name="connsiteX911" fmla="*/ 647738 w 6906803"/>
              <a:gd name="connsiteY911" fmla="*/ 23750 h 1656389"/>
              <a:gd name="connsiteX912" fmla="*/ 664939 w 6906803"/>
              <a:gd name="connsiteY912" fmla="*/ 25111 h 1656389"/>
              <a:gd name="connsiteX913" fmla="*/ 656125 w 6906803"/>
              <a:gd name="connsiteY913" fmla="*/ 31285 h 1656389"/>
              <a:gd name="connsiteX914" fmla="*/ 689959 w 6906803"/>
              <a:gd name="connsiteY914" fmla="*/ 54660 h 1656389"/>
              <a:gd name="connsiteX915" fmla="*/ 734861 w 6906803"/>
              <a:gd name="connsiteY915" fmla="*/ 68490 h 1656389"/>
              <a:gd name="connsiteX916" fmla="*/ 745503 w 6906803"/>
              <a:gd name="connsiteY916" fmla="*/ 72754 h 1656389"/>
              <a:gd name="connsiteX917" fmla="*/ 811729 w 6906803"/>
              <a:gd name="connsiteY917" fmla="*/ 95175 h 1656389"/>
              <a:gd name="connsiteX918" fmla="*/ 828097 w 6906803"/>
              <a:gd name="connsiteY918" fmla="*/ 124054 h 1656389"/>
              <a:gd name="connsiteX919" fmla="*/ 847858 w 6906803"/>
              <a:gd name="connsiteY919" fmla="*/ 115159 h 1656389"/>
              <a:gd name="connsiteX920" fmla="*/ 837378 w 6906803"/>
              <a:gd name="connsiteY920" fmla="*/ 104009 h 1656389"/>
              <a:gd name="connsiteX921" fmla="*/ 850477 w 6906803"/>
              <a:gd name="connsiteY921" fmla="*/ 98120 h 1656389"/>
              <a:gd name="connsiteX922" fmla="*/ 847858 w 6906803"/>
              <a:gd name="connsiteY922" fmla="*/ 115159 h 1656389"/>
              <a:gd name="connsiteX923" fmla="*/ 864632 w 6906803"/>
              <a:gd name="connsiteY923" fmla="*/ 130288 h 1656389"/>
              <a:gd name="connsiteX924" fmla="*/ 869364 w 6906803"/>
              <a:gd name="connsiteY924" fmla="*/ 116844 h 1656389"/>
              <a:gd name="connsiteX925" fmla="*/ 884332 w 6906803"/>
              <a:gd name="connsiteY925" fmla="*/ 121495 h 1656389"/>
              <a:gd name="connsiteX926" fmla="*/ 894811 w 6906803"/>
              <a:gd name="connsiteY926" fmla="*/ 132644 h 1656389"/>
              <a:gd name="connsiteX927" fmla="*/ 894161 w 6906803"/>
              <a:gd name="connsiteY927" fmla="*/ 153318 h 1656389"/>
              <a:gd name="connsiteX928" fmla="*/ 947897 w 6906803"/>
              <a:gd name="connsiteY928" fmla="*/ 160995 h 1656389"/>
              <a:gd name="connsiteX929" fmla="*/ 956934 w 6906803"/>
              <a:gd name="connsiteY929" fmla="*/ 147876 h 1656389"/>
              <a:gd name="connsiteX930" fmla="*/ 963473 w 6906803"/>
              <a:gd name="connsiteY930" fmla="*/ 144890 h 1656389"/>
              <a:gd name="connsiteX931" fmla="*/ 973506 w 6906803"/>
              <a:gd name="connsiteY931" fmla="*/ 169849 h 1656389"/>
              <a:gd name="connsiteX932" fmla="*/ 1035853 w 6906803"/>
              <a:gd name="connsiteY932" fmla="*/ 178115 h 1656389"/>
              <a:gd name="connsiteX933" fmla="*/ 1051450 w 6906803"/>
              <a:gd name="connsiteY933" fmla="*/ 162132 h 1656389"/>
              <a:gd name="connsiteX934" fmla="*/ 1031954 w 6906803"/>
              <a:gd name="connsiteY934" fmla="*/ 164021 h 1656389"/>
              <a:gd name="connsiteX935" fmla="*/ 1030573 w 6906803"/>
              <a:gd name="connsiteY935" fmla="*/ 139793 h 1656389"/>
              <a:gd name="connsiteX936" fmla="*/ 1060487 w 6906803"/>
              <a:gd name="connsiteY936" fmla="*/ 149013 h 1656389"/>
              <a:gd name="connsiteX937" fmla="*/ 1043245 w 6906803"/>
              <a:gd name="connsiteY937" fmla="*/ 147693 h 1656389"/>
              <a:gd name="connsiteX938" fmla="*/ 1048769 w 6906803"/>
              <a:gd name="connsiteY938" fmla="*/ 179171 h 1656389"/>
              <a:gd name="connsiteX939" fmla="*/ 1089345 w 6906803"/>
              <a:gd name="connsiteY939" fmla="*/ 192676 h 1656389"/>
              <a:gd name="connsiteX940" fmla="*/ 1097347 w 6906803"/>
              <a:gd name="connsiteY940" fmla="*/ 213980 h 1656389"/>
              <a:gd name="connsiteX941" fmla="*/ 1076206 w 6906803"/>
              <a:gd name="connsiteY941" fmla="*/ 198545 h 1656389"/>
              <a:gd name="connsiteX942" fmla="*/ 1075597 w 6906803"/>
              <a:gd name="connsiteY942" fmla="*/ 219219 h 1656389"/>
              <a:gd name="connsiteX943" fmla="*/ 1099175 w 6906803"/>
              <a:gd name="connsiteY943" fmla="*/ 224499 h 1656389"/>
              <a:gd name="connsiteX944" fmla="*/ 1091437 w 6906803"/>
              <a:gd name="connsiteY944" fmla="*/ 196291 h 1656389"/>
              <a:gd name="connsiteX945" fmla="*/ 1128337 w 6906803"/>
              <a:gd name="connsiteY945" fmla="*/ 188777 h 1656389"/>
              <a:gd name="connsiteX946" fmla="*/ 1129191 w 6906803"/>
              <a:gd name="connsiteY946" fmla="*/ 161279 h 1656389"/>
              <a:gd name="connsiteX947" fmla="*/ 1139182 w 6906803"/>
              <a:gd name="connsiteY947" fmla="*/ 186238 h 1656389"/>
              <a:gd name="connsiteX948" fmla="*/ 1132440 w 6906803"/>
              <a:gd name="connsiteY948" fmla="*/ 196047 h 1656389"/>
              <a:gd name="connsiteX949" fmla="*/ 1187395 w 6906803"/>
              <a:gd name="connsiteY949" fmla="*/ 234735 h 1656389"/>
              <a:gd name="connsiteX950" fmla="*/ 1239242 w 6906803"/>
              <a:gd name="connsiteY950" fmla="*/ 231891 h 1656389"/>
              <a:gd name="connsiteX951" fmla="*/ 1225270 w 6906803"/>
              <a:gd name="connsiteY951" fmla="*/ 265319 h 1656389"/>
              <a:gd name="connsiteX952" fmla="*/ 1244380 w 6906803"/>
              <a:gd name="connsiteY952" fmla="*/ 277119 h 1656389"/>
              <a:gd name="connsiteX953" fmla="*/ 1245416 w 6906803"/>
              <a:gd name="connsiteY953" fmla="*/ 242716 h 1656389"/>
              <a:gd name="connsiteX954" fmla="*/ 1290500 w 6906803"/>
              <a:gd name="connsiteY954" fmla="*/ 249702 h 1656389"/>
              <a:gd name="connsiteX955" fmla="*/ 1321085 w 6906803"/>
              <a:gd name="connsiteY955" fmla="*/ 238208 h 1656389"/>
              <a:gd name="connsiteX956" fmla="*/ 1316373 w 6906803"/>
              <a:gd name="connsiteY956" fmla="*/ 251692 h 1656389"/>
              <a:gd name="connsiteX957" fmla="*/ 1305894 w 6906803"/>
              <a:gd name="connsiteY957" fmla="*/ 240502 h 1656389"/>
              <a:gd name="connsiteX958" fmla="*/ 1303417 w 6906803"/>
              <a:gd name="connsiteY958" fmla="*/ 250677 h 1656389"/>
              <a:gd name="connsiteX959" fmla="*/ 1298908 w 6906803"/>
              <a:gd name="connsiteY959" fmla="*/ 257216 h 1656389"/>
              <a:gd name="connsiteX960" fmla="*/ 1322263 w 6906803"/>
              <a:gd name="connsiteY960" fmla="*/ 269401 h 1656389"/>
              <a:gd name="connsiteX961" fmla="*/ 1307113 w 6906803"/>
              <a:gd name="connsiteY961" fmla="*/ 271635 h 1656389"/>
              <a:gd name="connsiteX962" fmla="*/ 1323928 w 6906803"/>
              <a:gd name="connsiteY962" fmla="*/ 286765 h 1656389"/>
              <a:gd name="connsiteX963" fmla="*/ 1351385 w 6906803"/>
              <a:gd name="connsiteY963" fmla="*/ 306139 h 1656389"/>
              <a:gd name="connsiteX964" fmla="*/ 1363042 w 6906803"/>
              <a:gd name="connsiteY964" fmla="*/ 276022 h 1656389"/>
              <a:gd name="connsiteX965" fmla="*/ 1368384 w 6906803"/>
              <a:gd name="connsiteY965" fmla="*/ 314344 h 1656389"/>
              <a:gd name="connsiteX966" fmla="*/ 1374964 w 6906803"/>
              <a:gd name="connsiteY966" fmla="*/ 311440 h 1656389"/>
              <a:gd name="connsiteX967" fmla="*/ 1388936 w 6906803"/>
              <a:gd name="connsiteY967" fmla="*/ 278012 h 1656389"/>
              <a:gd name="connsiteX968" fmla="*/ 1425430 w 6906803"/>
              <a:gd name="connsiteY968" fmla="*/ 284267 h 1656389"/>
              <a:gd name="connsiteX969" fmla="*/ 1424577 w 6906803"/>
              <a:gd name="connsiteY969" fmla="*/ 311887 h 1656389"/>
              <a:gd name="connsiteX970" fmla="*/ 1454105 w 6906803"/>
              <a:gd name="connsiteY970" fmla="*/ 334835 h 1656389"/>
              <a:gd name="connsiteX971" fmla="*/ 1463143 w 6906803"/>
              <a:gd name="connsiteY971" fmla="*/ 321736 h 1656389"/>
              <a:gd name="connsiteX972" fmla="*/ 1454958 w 6906803"/>
              <a:gd name="connsiteY972" fmla="*/ 307277 h 1656389"/>
              <a:gd name="connsiteX973" fmla="*/ 1431360 w 6906803"/>
              <a:gd name="connsiteY973" fmla="*/ 301976 h 1656389"/>
              <a:gd name="connsiteX974" fmla="*/ 1461701 w 6906803"/>
              <a:gd name="connsiteY974" fmla="*/ 297468 h 1656389"/>
              <a:gd name="connsiteX975" fmla="*/ 1501445 w 6906803"/>
              <a:gd name="connsiteY975" fmla="*/ 338470 h 1656389"/>
              <a:gd name="connsiteX976" fmla="*/ 1482192 w 6906803"/>
              <a:gd name="connsiteY976" fmla="*/ 333535 h 1656389"/>
              <a:gd name="connsiteX977" fmla="*/ 1505567 w 6906803"/>
              <a:gd name="connsiteY977" fmla="*/ 345761 h 1656389"/>
              <a:gd name="connsiteX978" fmla="*/ 1510726 w 6906803"/>
              <a:gd name="connsiteY978" fmla="*/ 318527 h 1656389"/>
              <a:gd name="connsiteX979" fmla="*/ 1520758 w 6906803"/>
              <a:gd name="connsiteY979" fmla="*/ 343487 h 1656389"/>
              <a:gd name="connsiteX980" fmla="*/ 1529369 w 6906803"/>
              <a:gd name="connsiteY980" fmla="*/ 344116 h 1656389"/>
              <a:gd name="connsiteX981" fmla="*/ 1550896 w 6906803"/>
              <a:gd name="connsiteY981" fmla="*/ 345781 h 1656389"/>
              <a:gd name="connsiteX982" fmla="*/ 1564644 w 6906803"/>
              <a:gd name="connsiteY982" fmla="*/ 319218 h 1656389"/>
              <a:gd name="connsiteX983" fmla="*/ 1563629 w 6906803"/>
              <a:gd name="connsiteY983" fmla="*/ 353661 h 1656389"/>
              <a:gd name="connsiteX984" fmla="*/ 1581906 w 6906803"/>
              <a:gd name="connsiteY984" fmla="*/ 320579 h 1656389"/>
              <a:gd name="connsiteX985" fmla="*/ 1572422 w 6906803"/>
              <a:gd name="connsiteY985" fmla="*/ 347406 h 1656389"/>
              <a:gd name="connsiteX986" fmla="*/ 1592345 w 6906803"/>
              <a:gd name="connsiteY986" fmla="*/ 331728 h 1656389"/>
              <a:gd name="connsiteX987" fmla="*/ 1587410 w 6906803"/>
              <a:gd name="connsiteY987" fmla="*/ 352077 h 1656389"/>
              <a:gd name="connsiteX988" fmla="*/ 1630911 w 6906803"/>
              <a:gd name="connsiteY988" fmla="*/ 341639 h 1656389"/>
              <a:gd name="connsiteX989" fmla="*/ 1640943 w 6906803"/>
              <a:gd name="connsiteY989" fmla="*/ 366557 h 1656389"/>
              <a:gd name="connsiteX990" fmla="*/ 1669233 w 6906803"/>
              <a:gd name="connsiteY990" fmla="*/ 358454 h 1656389"/>
              <a:gd name="connsiteX991" fmla="*/ 1668380 w 6906803"/>
              <a:gd name="connsiteY991" fmla="*/ 385952 h 1656389"/>
              <a:gd name="connsiteX992" fmla="*/ 1659566 w 6906803"/>
              <a:gd name="connsiteY992" fmla="*/ 392166 h 1656389"/>
              <a:gd name="connsiteX993" fmla="*/ 1660196 w 6906803"/>
              <a:gd name="connsiteY993" fmla="*/ 371512 h 1656389"/>
              <a:gd name="connsiteX994" fmla="*/ 1627560 w 6906803"/>
              <a:gd name="connsiteY994" fmla="*/ 379351 h 1656389"/>
              <a:gd name="connsiteX995" fmla="*/ 1655281 w 6906803"/>
              <a:gd name="connsiteY995" fmla="*/ 391800 h 1656389"/>
              <a:gd name="connsiteX996" fmla="*/ 1650508 w 6906803"/>
              <a:gd name="connsiteY996" fmla="*/ 405285 h 1656389"/>
              <a:gd name="connsiteX997" fmla="*/ 1620594 w 6906803"/>
              <a:gd name="connsiteY997" fmla="*/ 396024 h 1656389"/>
              <a:gd name="connsiteX998" fmla="*/ 1620188 w 6906803"/>
              <a:gd name="connsiteY998" fmla="*/ 409794 h 1656389"/>
              <a:gd name="connsiteX999" fmla="*/ 1609912 w 6906803"/>
              <a:gd name="connsiteY999" fmla="*/ 391760 h 1656389"/>
              <a:gd name="connsiteX1000" fmla="*/ 1599047 w 6906803"/>
              <a:gd name="connsiteY1000" fmla="*/ 394359 h 1656389"/>
              <a:gd name="connsiteX1001" fmla="*/ 1566249 w 6906803"/>
              <a:gd name="connsiteY1001" fmla="*/ 409083 h 1656389"/>
              <a:gd name="connsiteX1002" fmla="*/ 1558227 w 6906803"/>
              <a:gd name="connsiteY1002" fmla="*/ 387800 h 1656389"/>
              <a:gd name="connsiteX1003" fmla="*/ 1552703 w 6906803"/>
              <a:gd name="connsiteY1003" fmla="*/ 428823 h 1656389"/>
              <a:gd name="connsiteX1004" fmla="*/ 1569722 w 6906803"/>
              <a:gd name="connsiteY1004" fmla="*/ 436966 h 1656389"/>
              <a:gd name="connsiteX1005" fmla="*/ 1565802 w 6906803"/>
              <a:gd name="connsiteY1005" fmla="*/ 422893 h 1656389"/>
              <a:gd name="connsiteX1006" fmla="*/ 1587329 w 6906803"/>
              <a:gd name="connsiteY1006" fmla="*/ 424558 h 1656389"/>
              <a:gd name="connsiteX1007" fmla="*/ 1578109 w 6906803"/>
              <a:gd name="connsiteY1007" fmla="*/ 444501 h 1656389"/>
              <a:gd name="connsiteX1008" fmla="*/ 1552094 w 6906803"/>
              <a:gd name="connsiteY1008" fmla="*/ 449375 h 1656389"/>
              <a:gd name="connsiteX1009" fmla="*/ 1544113 w 6906803"/>
              <a:gd name="connsiteY1009" fmla="*/ 428051 h 1656389"/>
              <a:gd name="connsiteX1010" fmla="*/ 1455324 w 6906803"/>
              <a:gd name="connsiteY1010" fmla="*/ 438429 h 1656389"/>
              <a:gd name="connsiteX1011" fmla="*/ 1460462 w 6906803"/>
              <a:gd name="connsiteY1011" fmla="*/ 411195 h 1656389"/>
              <a:gd name="connsiteX1012" fmla="*/ 1537553 w 6906803"/>
              <a:gd name="connsiteY1012" fmla="*/ 430996 h 1656389"/>
              <a:gd name="connsiteX1013" fmla="*/ 1524657 w 6906803"/>
              <a:gd name="connsiteY1013" fmla="*/ 430041 h 1656389"/>
              <a:gd name="connsiteX1014" fmla="*/ 1518910 w 6906803"/>
              <a:gd name="connsiteY1014" fmla="*/ 405448 h 1656389"/>
              <a:gd name="connsiteX1015" fmla="*/ 1497180 w 6906803"/>
              <a:gd name="connsiteY1015" fmla="*/ 410586 h 1656389"/>
              <a:gd name="connsiteX1016" fmla="*/ 1493707 w 6906803"/>
              <a:gd name="connsiteY1016" fmla="*/ 382804 h 1656389"/>
              <a:gd name="connsiteX1017" fmla="*/ 1474008 w 6906803"/>
              <a:gd name="connsiteY1017" fmla="*/ 391577 h 1656389"/>
              <a:gd name="connsiteX1018" fmla="*/ 1468301 w 6906803"/>
              <a:gd name="connsiteY1018" fmla="*/ 367004 h 1656389"/>
              <a:gd name="connsiteX1019" fmla="*/ 1424618 w 6906803"/>
              <a:gd name="connsiteY1019" fmla="*/ 384347 h 1656389"/>
              <a:gd name="connsiteX1020" fmla="*/ 1422973 w 6906803"/>
              <a:gd name="connsiteY1020" fmla="*/ 366943 h 1656389"/>
              <a:gd name="connsiteX1021" fmla="*/ 1431583 w 6906803"/>
              <a:gd name="connsiteY1021" fmla="*/ 367613 h 1656389"/>
              <a:gd name="connsiteX1022" fmla="*/ 1393241 w 6906803"/>
              <a:gd name="connsiteY1022" fmla="*/ 350818 h 1656389"/>
              <a:gd name="connsiteX1023" fmla="*/ 1377421 w 6906803"/>
              <a:gd name="connsiteY1023" fmla="*/ 373807 h 1656389"/>
              <a:gd name="connsiteX1024" fmla="*/ 1365337 w 6906803"/>
              <a:gd name="connsiteY1024" fmla="*/ 345233 h 1656389"/>
              <a:gd name="connsiteX1025" fmla="*/ 1372933 w 6906803"/>
              <a:gd name="connsiteY1025" fmla="*/ 380347 h 1656389"/>
              <a:gd name="connsiteX1026" fmla="*/ 1349334 w 6906803"/>
              <a:gd name="connsiteY1026" fmla="*/ 375066 h 1656389"/>
              <a:gd name="connsiteX1027" fmla="*/ 1346308 w 6906803"/>
              <a:gd name="connsiteY1027" fmla="*/ 333414 h 1656389"/>
              <a:gd name="connsiteX1028" fmla="*/ 1348116 w 6906803"/>
              <a:gd name="connsiteY1028" fmla="*/ 343893 h 1656389"/>
              <a:gd name="connsiteX1029" fmla="*/ 1298685 w 6906803"/>
              <a:gd name="connsiteY1029" fmla="*/ 336643 h 1656389"/>
              <a:gd name="connsiteX1030" fmla="*/ 1310789 w 6906803"/>
              <a:gd name="connsiteY1030" fmla="*/ 365196 h 1656389"/>
              <a:gd name="connsiteX1031" fmla="*/ 1286337 w 6906803"/>
              <a:gd name="connsiteY1031" fmla="*/ 387373 h 1656389"/>
              <a:gd name="connsiteX1032" fmla="*/ 1293323 w 6906803"/>
              <a:gd name="connsiteY1032" fmla="*/ 370700 h 1656389"/>
              <a:gd name="connsiteX1033" fmla="*/ 1280631 w 6906803"/>
              <a:gd name="connsiteY1033" fmla="*/ 362861 h 1656389"/>
              <a:gd name="connsiteX1034" fmla="*/ 1269116 w 6906803"/>
              <a:gd name="connsiteY1034" fmla="*/ 386114 h 1656389"/>
              <a:gd name="connsiteX1035" fmla="*/ 1269766 w 6906803"/>
              <a:gd name="connsiteY1035" fmla="*/ 365440 h 1656389"/>
              <a:gd name="connsiteX1036" fmla="*/ 1247792 w 6906803"/>
              <a:gd name="connsiteY1036" fmla="*/ 377524 h 1656389"/>
              <a:gd name="connsiteX1037" fmla="*/ 1250919 w 6906803"/>
              <a:gd name="connsiteY1037" fmla="*/ 346736 h 1656389"/>
              <a:gd name="connsiteX1038" fmla="*/ 1239425 w 6906803"/>
              <a:gd name="connsiteY1038" fmla="*/ 369989 h 1656389"/>
              <a:gd name="connsiteX1039" fmla="*/ 1230814 w 6906803"/>
              <a:gd name="connsiteY1039" fmla="*/ 369319 h 1656389"/>
              <a:gd name="connsiteX1040" fmla="*/ 1240237 w 6906803"/>
              <a:gd name="connsiteY1040" fmla="*/ 342451 h 1656389"/>
              <a:gd name="connsiteX1041" fmla="*/ 1221574 w 6906803"/>
              <a:gd name="connsiteY1041" fmla="*/ 316862 h 1656389"/>
              <a:gd name="connsiteX1042" fmla="*/ 1165421 w 6906803"/>
              <a:gd name="connsiteY1042" fmla="*/ 319401 h 1656389"/>
              <a:gd name="connsiteX1043" fmla="*/ 1116599 w 6906803"/>
              <a:gd name="connsiteY1043" fmla="*/ 291436 h 1656389"/>
              <a:gd name="connsiteX1044" fmla="*/ 1145133 w 6906803"/>
              <a:gd name="connsiteY1044" fmla="*/ 276408 h 1656389"/>
              <a:gd name="connsiteX1045" fmla="*/ 1099987 w 6906803"/>
              <a:gd name="connsiteY1045" fmla="*/ 269422 h 1656389"/>
              <a:gd name="connsiteX1046" fmla="*/ 1103886 w 6906803"/>
              <a:gd name="connsiteY1046" fmla="*/ 283516 h 1656389"/>
              <a:gd name="connsiteX1047" fmla="*/ 1086238 w 6906803"/>
              <a:gd name="connsiteY1047" fmla="*/ 296006 h 1656389"/>
              <a:gd name="connsiteX1048" fmla="*/ 1039691 w 6906803"/>
              <a:gd name="connsiteY1048" fmla="*/ 264771 h 1656389"/>
              <a:gd name="connsiteX1049" fmla="*/ 991723 w 6906803"/>
              <a:gd name="connsiteY1049" fmla="*/ 281729 h 1656389"/>
              <a:gd name="connsiteX1050" fmla="*/ 999887 w 6906803"/>
              <a:gd name="connsiteY1050" fmla="*/ 296188 h 1656389"/>
              <a:gd name="connsiteX1051" fmla="*/ 968977 w 6906803"/>
              <a:gd name="connsiteY1051" fmla="*/ 248951 h 1656389"/>
              <a:gd name="connsiteX1052" fmla="*/ 963413 w 6906803"/>
              <a:gd name="connsiteY1052" fmla="*/ 289974 h 1656389"/>
              <a:gd name="connsiteX1053" fmla="*/ 935773 w 6906803"/>
              <a:gd name="connsiteY1053" fmla="*/ 277423 h 1656389"/>
              <a:gd name="connsiteX1054" fmla="*/ 951329 w 6906803"/>
              <a:gd name="connsiteY1054" fmla="*/ 261380 h 1656389"/>
              <a:gd name="connsiteX1055" fmla="*/ 912804 w 6906803"/>
              <a:gd name="connsiteY1055" fmla="*/ 251510 h 1656389"/>
              <a:gd name="connsiteX1056" fmla="*/ 913230 w 6906803"/>
              <a:gd name="connsiteY1056" fmla="*/ 237720 h 1656389"/>
              <a:gd name="connsiteX1057" fmla="*/ 900314 w 6906803"/>
              <a:gd name="connsiteY1057" fmla="*/ 236725 h 1656389"/>
              <a:gd name="connsiteX1058" fmla="*/ 904173 w 6906803"/>
              <a:gd name="connsiteY1058" fmla="*/ 250819 h 1656389"/>
              <a:gd name="connsiteX1059" fmla="*/ 835936 w 6906803"/>
              <a:gd name="connsiteY1059" fmla="*/ 224824 h 1656389"/>
              <a:gd name="connsiteX1060" fmla="*/ 825681 w 6906803"/>
              <a:gd name="connsiteY1060" fmla="*/ 206750 h 1656389"/>
              <a:gd name="connsiteX1061" fmla="*/ 812561 w 6906803"/>
              <a:gd name="connsiteY1061" fmla="*/ 212660 h 1656389"/>
              <a:gd name="connsiteX1062" fmla="*/ 757607 w 6906803"/>
              <a:gd name="connsiteY1062" fmla="*/ 173891 h 1656389"/>
              <a:gd name="connsiteX1063" fmla="*/ 699992 w 6906803"/>
              <a:gd name="connsiteY1063" fmla="*/ 152140 h 1656389"/>
              <a:gd name="connsiteX1064" fmla="*/ 722351 w 6906803"/>
              <a:gd name="connsiteY1064" fmla="*/ 126308 h 1656389"/>
              <a:gd name="connsiteX1065" fmla="*/ 668432 w 6906803"/>
              <a:gd name="connsiteY1065" fmla="*/ 125557 h 1656389"/>
              <a:gd name="connsiteX1066" fmla="*/ 657506 w 6906803"/>
              <a:gd name="connsiteY1066" fmla="*/ 200617 h 1656389"/>
              <a:gd name="connsiteX1067" fmla="*/ 625744 w 6906803"/>
              <a:gd name="connsiteY1067" fmla="*/ 180917 h 1656389"/>
              <a:gd name="connsiteX1068" fmla="*/ 663030 w 6906803"/>
              <a:gd name="connsiteY1068" fmla="*/ 232115 h 1656389"/>
              <a:gd name="connsiteX1069" fmla="*/ 650520 w 6906803"/>
              <a:gd name="connsiteY1069" fmla="*/ 217351 h 1656389"/>
              <a:gd name="connsiteX1070" fmla="*/ 624079 w 6906803"/>
              <a:gd name="connsiteY1070" fmla="*/ 235974 h 1656389"/>
              <a:gd name="connsiteX1071" fmla="*/ 616504 w 6906803"/>
              <a:gd name="connsiteY1071" fmla="*/ 200860 h 1656389"/>
              <a:gd name="connsiteX1072" fmla="*/ 600501 w 6906803"/>
              <a:gd name="connsiteY1072" fmla="*/ 230714 h 1656389"/>
              <a:gd name="connsiteX1073" fmla="*/ 581431 w 6906803"/>
              <a:gd name="connsiteY1073" fmla="*/ 218894 h 1656389"/>
              <a:gd name="connsiteX1074" fmla="*/ 569144 w 6906803"/>
              <a:gd name="connsiteY1074" fmla="*/ 197245 h 1656389"/>
              <a:gd name="connsiteX1075" fmla="*/ 576151 w 6906803"/>
              <a:gd name="connsiteY1075" fmla="*/ 180511 h 1656389"/>
              <a:gd name="connsiteX1076" fmla="*/ 548024 w 6906803"/>
              <a:gd name="connsiteY1076" fmla="*/ 181791 h 1656389"/>
              <a:gd name="connsiteX1077" fmla="*/ 549059 w 6906803"/>
              <a:gd name="connsiteY1077" fmla="*/ 147348 h 1656389"/>
              <a:gd name="connsiteX1078" fmla="*/ 533483 w 6906803"/>
              <a:gd name="connsiteY1078" fmla="*/ 163432 h 1656389"/>
              <a:gd name="connsiteX1079" fmla="*/ 534925 w 6906803"/>
              <a:gd name="connsiteY1079" fmla="*/ 187721 h 1656389"/>
              <a:gd name="connsiteX1080" fmla="*/ 519125 w 6906803"/>
              <a:gd name="connsiteY1080" fmla="*/ 210608 h 1656389"/>
              <a:gd name="connsiteX1081" fmla="*/ 506391 w 6906803"/>
              <a:gd name="connsiteY1081" fmla="*/ 202708 h 1656389"/>
              <a:gd name="connsiteX1082" fmla="*/ 514372 w 6906803"/>
              <a:gd name="connsiteY1082" fmla="*/ 224032 h 1656389"/>
              <a:gd name="connsiteX1083" fmla="*/ 497151 w 6906803"/>
              <a:gd name="connsiteY1083" fmla="*/ 222672 h 1656389"/>
              <a:gd name="connsiteX1084" fmla="*/ 498004 w 6906803"/>
              <a:gd name="connsiteY1084" fmla="*/ 195194 h 1656389"/>
              <a:gd name="connsiteX1085" fmla="*/ 487342 w 6906803"/>
              <a:gd name="connsiteY1085" fmla="*/ 190909 h 1656389"/>
              <a:gd name="connsiteX1086" fmla="*/ 433829 w 6906803"/>
              <a:gd name="connsiteY1086" fmla="*/ 176389 h 1656389"/>
              <a:gd name="connsiteX1087" fmla="*/ 426640 w 6906803"/>
              <a:gd name="connsiteY1087" fmla="*/ 199967 h 1656389"/>
              <a:gd name="connsiteX1088" fmla="*/ 438927 w 6906803"/>
              <a:gd name="connsiteY1088" fmla="*/ 221636 h 1656389"/>
              <a:gd name="connsiteX1089" fmla="*/ 437322 w 6906803"/>
              <a:gd name="connsiteY1089" fmla="*/ 204272 h 1656389"/>
              <a:gd name="connsiteX1090" fmla="*/ 490449 w 6906803"/>
              <a:gd name="connsiteY1090" fmla="*/ 232521 h 1656389"/>
              <a:gd name="connsiteX1091" fmla="*/ 445324 w 6906803"/>
              <a:gd name="connsiteY1091" fmla="*/ 225576 h 1656389"/>
              <a:gd name="connsiteX1092" fmla="*/ 468475 w 6906803"/>
              <a:gd name="connsiteY1092" fmla="*/ 244605 h 1656389"/>
              <a:gd name="connsiteX1093" fmla="*/ 442216 w 6906803"/>
              <a:gd name="connsiteY1093" fmla="*/ 256404 h 1656389"/>
              <a:gd name="connsiteX1094" fmla="*/ 438744 w 6906803"/>
              <a:gd name="connsiteY1094" fmla="*/ 228561 h 1656389"/>
              <a:gd name="connsiteX1095" fmla="*/ 427655 w 6906803"/>
              <a:gd name="connsiteY1095" fmla="*/ 238005 h 1656389"/>
              <a:gd name="connsiteX1096" fmla="*/ 430316 w 6906803"/>
              <a:gd name="connsiteY1096" fmla="*/ 220986 h 1656389"/>
              <a:gd name="connsiteX1097" fmla="*/ 417664 w 6906803"/>
              <a:gd name="connsiteY1097" fmla="*/ 213086 h 1656389"/>
              <a:gd name="connsiteX1098" fmla="*/ 399569 w 6906803"/>
              <a:gd name="connsiteY1098" fmla="*/ 239264 h 1656389"/>
              <a:gd name="connsiteX1099" fmla="*/ 391994 w 6906803"/>
              <a:gd name="connsiteY1099" fmla="*/ 204191 h 1656389"/>
              <a:gd name="connsiteX1100" fmla="*/ 362262 w 6906803"/>
              <a:gd name="connsiteY1100" fmla="*/ 188086 h 1656389"/>
              <a:gd name="connsiteX1101" fmla="*/ 336430 w 6906803"/>
              <a:gd name="connsiteY1101" fmla="*/ 186056 h 1656389"/>
              <a:gd name="connsiteX1102" fmla="*/ 345467 w 6906803"/>
              <a:gd name="connsiteY1102" fmla="*/ 172957 h 1656389"/>
              <a:gd name="connsiteX1103" fmla="*/ 309196 w 6906803"/>
              <a:gd name="connsiteY1103" fmla="*/ 159797 h 1656389"/>
              <a:gd name="connsiteX1104" fmla="*/ 301804 w 6906803"/>
              <a:gd name="connsiteY1104" fmla="*/ 190259 h 1656389"/>
              <a:gd name="connsiteX1105" fmla="*/ 279627 w 6906803"/>
              <a:gd name="connsiteY1105" fmla="*/ 209268 h 1656389"/>
              <a:gd name="connsiteX1106" fmla="*/ 275951 w 6906803"/>
              <a:gd name="connsiteY1106" fmla="*/ 188310 h 1656389"/>
              <a:gd name="connsiteX1107" fmla="*/ 256658 w 6906803"/>
              <a:gd name="connsiteY1107" fmla="*/ 183314 h 1656389"/>
              <a:gd name="connsiteX1108" fmla="*/ 245387 w 6906803"/>
              <a:gd name="connsiteY1108" fmla="*/ 199723 h 1656389"/>
              <a:gd name="connsiteX1109" fmla="*/ 255074 w 6906803"/>
              <a:gd name="connsiteY1109" fmla="*/ 165971 h 1656389"/>
              <a:gd name="connsiteX1110" fmla="*/ 270001 w 6906803"/>
              <a:gd name="connsiteY1110" fmla="*/ 170560 h 1656389"/>
              <a:gd name="connsiteX1111" fmla="*/ 242117 w 6906803"/>
              <a:gd name="connsiteY1111" fmla="*/ 164975 h 1656389"/>
              <a:gd name="connsiteX1112" fmla="*/ 234136 w 6906803"/>
              <a:gd name="connsiteY1112" fmla="*/ 143712 h 1656389"/>
              <a:gd name="connsiteX1113" fmla="*/ 197236 w 6906803"/>
              <a:gd name="connsiteY1113" fmla="*/ 151125 h 1656389"/>
              <a:gd name="connsiteX1114" fmla="*/ 194758 w 6906803"/>
              <a:gd name="connsiteY1114" fmla="*/ 161299 h 1656389"/>
              <a:gd name="connsiteX1115" fmla="*/ 171403 w 6906803"/>
              <a:gd name="connsiteY1115" fmla="*/ 149114 h 1656389"/>
              <a:gd name="connsiteX1116" fmla="*/ 155806 w 6906803"/>
              <a:gd name="connsiteY1116" fmla="*/ 165158 h 1656389"/>
              <a:gd name="connsiteX1117" fmla="*/ 183690 w 6906803"/>
              <a:gd name="connsiteY1117" fmla="*/ 170784 h 1656389"/>
              <a:gd name="connsiteX1118" fmla="*/ 195550 w 6906803"/>
              <a:gd name="connsiteY1118" fmla="*/ 206242 h 1656389"/>
              <a:gd name="connsiteX1119" fmla="*/ 176277 w 6906803"/>
              <a:gd name="connsiteY1119" fmla="*/ 201246 h 1656389"/>
              <a:gd name="connsiteX1120" fmla="*/ 184076 w 6906803"/>
              <a:gd name="connsiteY1120" fmla="*/ 229434 h 1656389"/>
              <a:gd name="connsiteX1121" fmla="*/ 196972 w 6906803"/>
              <a:gd name="connsiteY1121" fmla="*/ 230511 h 1656389"/>
              <a:gd name="connsiteX1122" fmla="*/ 208283 w 6906803"/>
              <a:gd name="connsiteY1122" fmla="*/ 214081 h 1656389"/>
              <a:gd name="connsiteX1123" fmla="*/ 198028 w 6906803"/>
              <a:gd name="connsiteY1123" fmla="*/ 196088 h 1656389"/>
              <a:gd name="connsiteX1124" fmla="*/ 212954 w 6906803"/>
              <a:gd name="connsiteY1124" fmla="*/ 200678 h 1656389"/>
              <a:gd name="connsiteX1125" fmla="*/ 218702 w 6906803"/>
              <a:gd name="connsiteY1125" fmla="*/ 225271 h 1656389"/>
              <a:gd name="connsiteX1126" fmla="*/ 235903 w 6906803"/>
              <a:gd name="connsiteY1126" fmla="*/ 226632 h 1656389"/>
              <a:gd name="connsiteX1127" fmla="*/ 228957 w 6906803"/>
              <a:gd name="connsiteY1127" fmla="*/ 243264 h 1656389"/>
              <a:gd name="connsiteX1128" fmla="*/ 258689 w 6906803"/>
              <a:gd name="connsiteY1128" fmla="*/ 259410 h 1656389"/>
              <a:gd name="connsiteX1129" fmla="*/ 285537 w 6906803"/>
              <a:gd name="connsiteY1129" fmla="*/ 299397 h 1656389"/>
              <a:gd name="connsiteX1130" fmla="*/ 307673 w 6906803"/>
              <a:gd name="connsiteY1130" fmla="*/ 280470 h 1656389"/>
              <a:gd name="connsiteX1131" fmla="*/ 300728 w 6906803"/>
              <a:gd name="connsiteY1131" fmla="*/ 297163 h 1656389"/>
              <a:gd name="connsiteX1132" fmla="*/ 328185 w 6906803"/>
              <a:gd name="connsiteY1132" fmla="*/ 316558 h 1656389"/>
              <a:gd name="connsiteX1133" fmla="*/ 324285 w 6906803"/>
              <a:gd name="connsiteY1133" fmla="*/ 302423 h 1656389"/>
              <a:gd name="connsiteX1134" fmla="*/ 339862 w 6906803"/>
              <a:gd name="connsiteY1134" fmla="*/ 286379 h 1656389"/>
              <a:gd name="connsiteX1135" fmla="*/ 348067 w 6906803"/>
              <a:gd name="connsiteY1135" fmla="*/ 300839 h 1656389"/>
              <a:gd name="connsiteX1136" fmla="*/ 341080 w 6906803"/>
              <a:gd name="connsiteY1136" fmla="*/ 317532 h 1656389"/>
              <a:gd name="connsiteX1137" fmla="*/ 374894 w 6906803"/>
              <a:gd name="connsiteY1137" fmla="*/ 340867 h 1656389"/>
              <a:gd name="connsiteX1138" fmla="*/ 401153 w 6906803"/>
              <a:gd name="connsiteY1138" fmla="*/ 329129 h 1656389"/>
              <a:gd name="connsiteX1139" fmla="*/ 411205 w 6906803"/>
              <a:gd name="connsiteY1139" fmla="*/ 354027 h 1656389"/>
              <a:gd name="connsiteX1140" fmla="*/ 387851 w 6906803"/>
              <a:gd name="connsiteY1140" fmla="*/ 341903 h 1656389"/>
              <a:gd name="connsiteX1141" fmla="*/ 347234 w 6906803"/>
              <a:gd name="connsiteY1141" fmla="*/ 328316 h 1656389"/>
              <a:gd name="connsiteX1142" fmla="*/ 335556 w 6906803"/>
              <a:gd name="connsiteY1142" fmla="*/ 358535 h 1656389"/>
              <a:gd name="connsiteX1143" fmla="*/ 417785 w 6906803"/>
              <a:gd name="connsiteY1143" fmla="*/ 351102 h 1656389"/>
              <a:gd name="connsiteX1144" fmla="*/ 458382 w 6906803"/>
              <a:gd name="connsiteY1144" fmla="*/ 364607 h 1656389"/>
              <a:gd name="connsiteX1145" fmla="*/ 454503 w 6906803"/>
              <a:gd name="connsiteY1145" fmla="*/ 350513 h 1656389"/>
              <a:gd name="connsiteX1146" fmla="*/ 468049 w 6906803"/>
              <a:gd name="connsiteY1146" fmla="*/ 330814 h 1656389"/>
              <a:gd name="connsiteX1147" fmla="*/ 480742 w 6906803"/>
              <a:gd name="connsiteY1147" fmla="*/ 338714 h 1656389"/>
              <a:gd name="connsiteX1148" fmla="*/ 460839 w 6906803"/>
              <a:gd name="connsiteY1148" fmla="*/ 354433 h 1656389"/>
              <a:gd name="connsiteX1149" fmla="*/ 479686 w 6906803"/>
              <a:gd name="connsiteY1149" fmla="*/ 373157 h 1656389"/>
              <a:gd name="connsiteX1150" fmla="*/ 488723 w 6906803"/>
              <a:gd name="connsiteY1150" fmla="*/ 360058 h 1656389"/>
              <a:gd name="connsiteX1151" fmla="*/ 499364 w 6906803"/>
              <a:gd name="connsiteY1151" fmla="*/ 364343 h 1656389"/>
              <a:gd name="connsiteX1152" fmla="*/ 492175 w 6906803"/>
              <a:gd name="connsiteY1152" fmla="*/ 387942 h 1656389"/>
              <a:gd name="connsiteX1153" fmla="*/ 518657 w 6906803"/>
              <a:gd name="connsiteY1153" fmla="*/ 369278 h 1656389"/>
              <a:gd name="connsiteX1154" fmla="*/ 517013 w 6906803"/>
              <a:gd name="connsiteY1154" fmla="*/ 351874 h 1656389"/>
              <a:gd name="connsiteX1155" fmla="*/ 530172 w 6906803"/>
              <a:gd name="connsiteY1155" fmla="*/ 345985 h 1656389"/>
              <a:gd name="connsiteX1156" fmla="*/ 565204 w 6906803"/>
              <a:gd name="connsiteY1156" fmla="*/ 400452 h 1656389"/>
              <a:gd name="connsiteX1157" fmla="*/ 521744 w 6906803"/>
              <a:gd name="connsiteY1157" fmla="*/ 410931 h 1656389"/>
              <a:gd name="connsiteX1158" fmla="*/ 483199 w 6906803"/>
              <a:gd name="connsiteY1158" fmla="*/ 401020 h 1656389"/>
              <a:gd name="connsiteX1159" fmla="*/ 504320 w 6906803"/>
              <a:gd name="connsiteY1159" fmla="*/ 416496 h 1656389"/>
              <a:gd name="connsiteX1160" fmla="*/ 486428 w 6906803"/>
              <a:gd name="connsiteY1160" fmla="*/ 435789 h 1656389"/>
              <a:gd name="connsiteX1161" fmla="*/ 470262 w 6906803"/>
              <a:gd name="connsiteY1161" fmla="*/ 400066 h 1656389"/>
              <a:gd name="connsiteX1162" fmla="*/ 466972 w 6906803"/>
              <a:gd name="connsiteY1162" fmla="*/ 437718 h 1656389"/>
              <a:gd name="connsiteX1163" fmla="*/ 454666 w 6906803"/>
              <a:gd name="connsiteY1163" fmla="*/ 416130 h 1656389"/>
              <a:gd name="connsiteX1164" fmla="*/ 439089 w 6906803"/>
              <a:gd name="connsiteY1164" fmla="*/ 432133 h 1656389"/>
              <a:gd name="connsiteX1165" fmla="*/ 431108 w 6906803"/>
              <a:gd name="connsiteY1165" fmla="*/ 410809 h 1656389"/>
              <a:gd name="connsiteX1166" fmla="*/ 416120 w 6906803"/>
              <a:gd name="connsiteY1166" fmla="*/ 406158 h 1656389"/>
              <a:gd name="connsiteX1167" fmla="*/ 385556 w 6906803"/>
              <a:gd name="connsiteY1167" fmla="*/ 417592 h 1656389"/>
              <a:gd name="connsiteX1168" fmla="*/ 384155 w 6906803"/>
              <a:gd name="connsiteY1168" fmla="*/ 393323 h 1656389"/>
              <a:gd name="connsiteX1169" fmla="*/ 412668 w 6906803"/>
              <a:gd name="connsiteY1169" fmla="*/ 378275 h 1656389"/>
              <a:gd name="connsiteX1170" fmla="*/ 394999 w 6906803"/>
              <a:gd name="connsiteY1170" fmla="*/ 390805 h 1656389"/>
              <a:gd name="connsiteX1171" fmla="*/ 391120 w 6906803"/>
              <a:gd name="connsiteY1171" fmla="*/ 376630 h 1656389"/>
              <a:gd name="connsiteX1172" fmla="*/ 371645 w 6906803"/>
              <a:gd name="connsiteY1172" fmla="*/ 378580 h 1656389"/>
              <a:gd name="connsiteX1173" fmla="*/ 359744 w 6906803"/>
              <a:gd name="connsiteY1173" fmla="*/ 415622 h 1656389"/>
              <a:gd name="connsiteX1174" fmla="*/ 353144 w 6906803"/>
              <a:gd name="connsiteY1174" fmla="*/ 418587 h 1656389"/>
              <a:gd name="connsiteX1175" fmla="*/ 353997 w 6906803"/>
              <a:gd name="connsiteY1175" fmla="*/ 391029 h 1656389"/>
              <a:gd name="connsiteX1176" fmla="*/ 337181 w 6906803"/>
              <a:gd name="connsiteY1176" fmla="*/ 375919 h 1656389"/>
              <a:gd name="connsiteX1177" fmla="*/ 336775 w 6906803"/>
              <a:gd name="connsiteY1177" fmla="*/ 389688 h 1656389"/>
              <a:gd name="connsiteX1178" fmla="*/ 297803 w 6906803"/>
              <a:gd name="connsiteY1178" fmla="*/ 393526 h 1656389"/>
              <a:gd name="connsiteX1179" fmla="*/ 238157 w 6906803"/>
              <a:gd name="connsiteY1179" fmla="*/ 368182 h 1656389"/>
              <a:gd name="connsiteX1180" fmla="*/ 216407 w 6906803"/>
              <a:gd name="connsiteY1180" fmla="*/ 373441 h 1656389"/>
              <a:gd name="connsiteX1181" fmla="*/ 209015 w 6906803"/>
              <a:gd name="connsiteY1181" fmla="*/ 403925 h 1656389"/>
              <a:gd name="connsiteX1182" fmla="*/ 225424 w 6906803"/>
              <a:gd name="connsiteY1182" fmla="*/ 432844 h 1656389"/>
              <a:gd name="connsiteX1183" fmla="*/ 234847 w 6906803"/>
              <a:gd name="connsiteY1183" fmla="*/ 405976 h 1656389"/>
              <a:gd name="connsiteX1184" fmla="*/ 263157 w 6906803"/>
              <a:gd name="connsiteY1184" fmla="*/ 397771 h 1656389"/>
              <a:gd name="connsiteX1185" fmla="*/ 251256 w 6906803"/>
              <a:gd name="connsiteY1185" fmla="*/ 434834 h 1656389"/>
              <a:gd name="connsiteX1186" fmla="*/ 270102 w 6906803"/>
              <a:gd name="connsiteY1186" fmla="*/ 453518 h 1656389"/>
              <a:gd name="connsiteX1187" fmla="*/ 312953 w 6906803"/>
              <a:gd name="connsiteY1187" fmla="*/ 463753 h 1656389"/>
              <a:gd name="connsiteX1188" fmla="*/ 286694 w 6906803"/>
              <a:gd name="connsiteY1188" fmla="*/ 475492 h 1656389"/>
              <a:gd name="connsiteX1189" fmla="*/ 303510 w 6906803"/>
              <a:gd name="connsiteY1189" fmla="*/ 490662 h 1656389"/>
              <a:gd name="connsiteX1190" fmla="*/ 312100 w 6906803"/>
              <a:gd name="connsiteY1190" fmla="*/ 491312 h 1656389"/>
              <a:gd name="connsiteX1191" fmla="*/ 361531 w 6906803"/>
              <a:gd name="connsiteY1191" fmla="*/ 498542 h 1656389"/>
              <a:gd name="connsiteX1192" fmla="*/ 356637 w 6906803"/>
              <a:gd name="connsiteY1192" fmla="*/ 518911 h 1656389"/>
              <a:gd name="connsiteX1193" fmla="*/ 373635 w 6906803"/>
              <a:gd name="connsiteY1193" fmla="*/ 527136 h 1656389"/>
              <a:gd name="connsiteX1194" fmla="*/ 359724 w 6906803"/>
              <a:gd name="connsiteY1194" fmla="*/ 488063 h 1656389"/>
              <a:gd name="connsiteX1195" fmla="*/ 362364 w 6906803"/>
              <a:gd name="connsiteY1195" fmla="*/ 471003 h 1656389"/>
              <a:gd name="connsiteX1196" fmla="*/ 377331 w 6906803"/>
              <a:gd name="connsiteY1196" fmla="*/ 475654 h 1656389"/>
              <a:gd name="connsiteX1197" fmla="*/ 381027 w 6906803"/>
              <a:gd name="connsiteY1197" fmla="*/ 496572 h 1656389"/>
              <a:gd name="connsiteX1198" fmla="*/ 388034 w 6906803"/>
              <a:gd name="connsiteY1198" fmla="*/ 479939 h 1656389"/>
              <a:gd name="connsiteX1199" fmla="*/ 396644 w 6906803"/>
              <a:gd name="connsiteY1199" fmla="*/ 480548 h 1656389"/>
              <a:gd name="connsiteX1200" fmla="*/ 391689 w 6906803"/>
              <a:gd name="connsiteY1200" fmla="*/ 500918 h 1656389"/>
              <a:gd name="connsiteX1201" fmla="*/ 372234 w 6906803"/>
              <a:gd name="connsiteY1201" fmla="*/ 502847 h 1656389"/>
              <a:gd name="connsiteX1202" fmla="*/ 571317 w 6906803"/>
              <a:gd name="connsiteY1202" fmla="*/ 556197 h 1656389"/>
              <a:gd name="connsiteX1203" fmla="*/ 601232 w 6906803"/>
              <a:gd name="connsiteY1203" fmla="*/ 565458 h 1656389"/>
              <a:gd name="connsiteX1204" fmla="*/ 604745 w 6906803"/>
              <a:gd name="connsiteY1204" fmla="*/ 520922 h 1656389"/>
              <a:gd name="connsiteX1205" fmla="*/ 628161 w 6906803"/>
              <a:gd name="connsiteY1205" fmla="*/ 533046 h 1656389"/>
              <a:gd name="connsiteX1206" fmla="*/ 623429 w 6906803"/>
              <a:gd name="connsiteY1206" fmla="*/ 546490 h 1656389"/>
              <a:gd name="connsiteX1207" fmla="*/ 655821 w 6906803"/>
              <a:gd name="connsiteY1207" fmla="*/ 545596 h 1656389"/>
              <a:gd name="connsiteX1208" fmla="*/ 697433 w 6906803"/>
              <a:gd name="connsiteY1208" fmla="*/ 597078 h 1656389"/>
              <a:gd name="connsiteX1209" fmla="*/ 693757 w 6906803"/>
              <a:gd name="connsiteY1209" fmla="*/ 576140 h 1656389"/>
              <a:gd name="connsiteX1210" fmla="*/ 719163 w 6906803"/>
              <a:gd name="connsiteY1210" fmla="*/ 591879 h 1656389"/>
              <a:gd name="connsiteX1211" fmla="*/ 717559 w 6906803"/>
              <a:gd name="connsiteY1211" fmla="*/ 574515 h 1656389"/>
              <a:gd name="connsiteX1212" fmla="*/ 730251 w 6906803"/>
              <a:gd name="connsiteY1212" fmla="*/ 582416 h 1656389"/>
              <a:gd name="connsiteX1213" fmla="*/ 739471 w 6906803"/>
              <a:gd name="connsiteY1213" fmla="*/ 562432 h 1656389"/>
              <a:gd name="connsiteX1214" fmla="*/ 756713 w 6906803"/>
              <a:gd name="connsiteY1214" fmla="*/ 563732 h 1656389"/>
              <a:gd name="connsiteX1215" fmla="*/ 751778 w 6906803"/>
              <a:gd name="connsiteY1215" fmla="*/ 584060 h 1656389"/>
              <a:gd name="connsiteX1216" fmla="*/ 805291 w 6906803"/>
              <a:gd name="connsiteY1216" fmla="*/ 598561 h 1656389"/>
              <a:gd name="connsiteX1217" fmla="*/ 802631 w 6906803"/>
              <a:gd name="connsiteY1217" fmla="*/ 615620 h 1656389"/>
              <a:gd name="connsiteX1218" fmla="*/ 863292 w 6906803"/>
              <a:gd name="connsiteY1218" fmla="*/ 606502 h 1656389"/>
              <a:gd name="connsiteX1219" fmla="*/ 862866 w 6906803"/>
              <a:gd name="connsiteY1219" fmla="*/ 620352 h 1656389"/>
              <a:gd name="connsiteX1220" fmla="*/ 887296 w 6906803"/>
              <a:gd name="connsiteY1220" fmla="*/ 598053 h 1656389"/>
              <a:gd name="connsiteX1221" fmla="*/ 886667 w 6906803"/>
              <a:gd name="connsiteY1221" fmla="*/ 618727 h 1656389"/>
              <a:gd name="connsiteX1222" fmla="*/ 964428 w 6906803"/>
              <a:gd name="connsiteY1222" fmla="*/ 617813 h 1656389"/>
              <a:gd name="connsiteX1223" fmla="*/ 970114 w 6906803"/>
              <a:gd name="connsiteY1223" fmla="*/ 642447 h 1656389"/>
              <a:gd name="connsiteX1224" fmla="*/ 956995 w 6906803"/>
              <a:gd name="connsiteY1224" fmla="*/ 648296 h 1656389"/>
              <a:gd name="connsiteX1225" fmla="*/ 1028359 w 6906803"/>
              <a:gd name="connsiteY1225" fmla="*/ 643483 h 1656389"/>
              <a:gd name="connsiteX1226" fmla="*/ 1024927 w 6906803"/>
              <a:gd name="connsiteY1226" fmla="*/ 615640 h 1656389"/>
              <a:gd name="connsiteX1227" fmla="*/ 1054395 w 6906803"/>
              <a:gd name="connsiteY1227" fmla="*/ 638650 h 1656389"/>
              <a:gd name="connsiteX1228" fmla="*/ 1039630 w 6906803"/>
              <a:gd name="connsiteY1228" fmla="*/ 627155 h 1656389"/>
              <a:gd name="connsiteX1229" fmla="*/ 1063676 w 6906803"/>
              <a:gd name="connsiteY1229" fmla="*/ 618646 h 1656389"/>
              <a:gd name="connsiteX1230" fmla="*/ 1058274 w 6906803"/>
              <a:gd name="connsiteY1230" fmla="*/ 652744 h 1656389"/>
              <a:gd name="connsiteX1231" fmla="*/ 1121250 w 6906803"/>
              <a:gd name="connsiteY1231" fmla="*/ 640376 h 1656389"/>
              <a:gd name="connsiteX1232" fmla="*/ 1120884 w 6906803"/>
              <a:gd name="connsiteY1232" fmla="*/ 654186 h 1656389"/>
              <a:gd name="connsiteX1233" fmla="*/ 1131303 w 6906803"/>
              <a:gd name="connsiteY1233" fmla="*/ 665335 h 1656389"/>
              <a:gd name="connsiteX1234" fmla="*/ 1144869 w 6906803"/>
              <a:gd name="connsiteY1234" fmla="*/ 645656 h 1656389"/>
              <a:gd name="connsiteX1235" fmla="*/ 1152850 w 6906803"/>
              <a:gd name="connsiteY1235" fmla="*/ 666980 h 1656389"/>
              <a:gd name="connsiteX1236" fmla="*/ 1185242 w 6906803"/>
              <a:gd name="connsiteY1236" fmla="*/ 666066 h 1656389"/>
              <a:gd name="connsiteX1237" fmla="*/ 1176408 w 6906803"/>
              <a:gd name="connsiteY1237" fmla="*/ 672281 h 1656389"/>
              <a:gd name="connsiteX1238" fmla="*/ 1209470 w 6906803"/>
              <a:gd name="connsiteY1238" fmla="*/ 650693 h 1656389"/>
              <a:gd name="connsiteX1239" fmla="*/ 1204312 w 6906803"/>
              <a:gd name="connsiteY1239" fmla="*/ 677926 h 1656389"/>
              <a:gd name="connsiteX1240" fmla="*/ 1250066 w 6906803"/>
              <a:gd name="connsiteY1240" fmla="*/ 664238 h 1656389"/>
              <a:gd name="connsiteX1241" fmla="*/ 1241232 w 6906803"/>
              <a:gd name="connsiteY1241" fmla="*/ 670453 h 1656389"/>
              <a:gd name="connsiteX1242" fmla="*/ 1262109 w 6906803"/>
              <a:gd name="connsiteY1242" fmla="*/ 692751 h 1656389"/>
              <a:gd name="connsiteX1243" fmla="*/ 1257418 w 6906803"/>
              <a:gd name="connsiteY1243" fmla="*/ 706196 h 1656389"/>
              <a:gd name="connsiteX1244" fmla="*/ 1244319 w 6906803"/>
              <a:gd name="connsiteY1244" fmla="*/ 712085 h 1656389"/>
              <a:gd name="connsiteX1245" fmla="*/ 1265602 w 6906803"/>
              <a:gd name="connsiteY1245" fmla="*/ 720655 h 1656389"/>
              <a:gd name="connsiteX1246" fmla="*/ 1276894 w 6906803"/>
              <a:gd name="connsiteY1246" fmla="*/ 704246 h 1656389"/>
              <a:gd name="connsiteX1247" fmla="*/ 1270761 w 6906803"/>
              <a:gd name="connsiteY1247" fmla="*/ 693422 h 1656389"/>
              <a:gd name="connsiteX1248" fmla="*/ 1297466 w 6906803"/>
              <a:gd name="connsiteY1248" fmla="*/ 667853 h 1656389"/>
              <a:gd name="connsiteX1249" fmla="*/ 1300899 w 6906803"/>
              <a:gd name="connsiteY1249" fmla="*/ 695757 h 1656389"/>
              <a:gd name="connsiteX1250" fmla="*/ 1318993 w 6906803"/>
              <a:gd name="connsiteY1250" fmla="*/ 669539 h 1656389"/>
              <a:gd name="connsiteX1251" fmla="*/ 1370475 w 6906803"/>
              <a:gd name="connsiteY1251" fmla="*/ 680465 h 1656389"/>
              <a:gd name="connsiteX1252" fmla="*/ 1377644 w 6906803"/>
              <a:gd name="connsiteY1252" fmla="*/ 656866 h 1656389"/>
              <a:gd name="connsiteX1253" fmla="*/ 1389525 w 6906803"/>
              <a:gd name="connsiteY1253" fmla="*/ 692284 h 1656389"/>
              <a:gd name="connsiteX1254" fmla="*/ 1372080 w 6906803"/>
              <a:gd name="connsiteY1254" fmla="*/ 697828 h 1656389"/>
              <a:gd name="connsiteX1255" fmla="*/ 1399963 w 6906803"/>
              <a:gd name="connsiteY1255" fmla="*/ 703454 h 1656389"/>
              <a:gd name="connsiteX1256" fmla="*/ 1402644 w 6906803"/>
              <a:gd name="connsiteY1256" fmla="*/ 686354 h 1656389"/>
              <a:gd name="connsiteX1257" fmla="*/ 1419236 w 6906803"/>
              <a:gd name="connsiteY1257" fmla="*/ 708409 h 1656389"/>
              <a:gd name="connsiteX1258" fmla="*/ 1430751 w 6906803"/>
              <a:gd name="connsiteY1258" fmla="*/ 685115 h 1656389"/>
              <a:gd name="connsiteX1259" fmla="*/ 1454288 w 6906803"/>
              <a:gd name="connsiteY1259" fmla="*/ 690416 h 1656389"/>
              <a:gd name="connsiteX1260" fmla="*/ 1462310 w 6906803"/>
              <a:gd name="connsiteY1260" fmla="*/ 711740 h 1656389"/>
              <a:gd name="connsiteX1261" fmla="*/ 1447119 w 6906803"/>
              <a:gd name="connsiteY1261" fmla="*/ 714035 h 1656389"/>
              <a:gd name="connsiteX1262" fmla="*/ 1569539 w 6906803"/>
              <a:gd name="connsiteY1262" fmla="*/ 733815 h 1656389"/>
              <a:gd name="connsiteX1263" fmla="*/ 1560115 w 6906803"/>
              <a:gd name="connsiteY1263" fmla="*/ 760703 h 1656389"/>
              <a:gd name="connsiteX1264" fmla="*/ 1583694 w 6906803"/>
              <a:gd name="connsiteY1264" fmla="*/ 765984 h 1656389"/>
              <a:gd name="connsiteX1265" fmla="*/ 1586537 w 6906803"/>
              <a:gd name="connsiteY1265" fmla="*/ 742101 h 1656389"/>
              <a:gd name="connsiteX1266" fmla="*/ 1660155 w 6906803"/>
              <a:gd name="connsiteY1266" fmla="*/ 734018 h 1656389"/>
              <a:gd name="connsiteX1267" fmla="*/ 1653006 w 6906803"/>
              <a:gd name="connsiteY1267" fmla="*/ 757596 h 1656389"/>
              <a:gd name="connsiteX1268" fmla="*/ 1680890 w 6906803"/>
              <a:gd name="connsiteY1268" fmla="*/ 763222 h 1656389"/>
              <a:gd name="connsiteX1269" fmla="*/ 1683571 w 6906803"/>
              <a:gd name="connsiteY1269" fmla="*/ 746163 h 1656389"/>
              <a:gd name="connsiteX1270" fmla="*/ 1728676 w 6906803"/>
              <a:gd name="connsiteY1270" fmla="*/ 753047 h 1656389"/>
              <a:gd name="connsiteX1271" fmla="*/ 1738688 w 6906803"/>
              <a:gd name="connsiteY1271" fmla="*/ 778006 h 1656389"/>
              <a:gd name="connsiteX1272" fmla="*/ 1758184 w 6906803"/>
              <a:gd name="connsiteY1272" fmla="*/ 776117 h 1656389"/>
              <a:gd name="connsiteX1273" fmla="*/ 1812529 w 6906803"/>
              <a:gd name="connsiteY1273" fmla="*/ 763100 h 1656389"/>
              <a:gd name="connsiteX1274" fmla="*/ 1816185 w 6906803"/>
              <a:gd name="connsiteY1274" fmla="*/ 784099 h 1656389"/>
              <a:gd name="connsiteX1275" fmla="*/ 1848414 w 6906803"/>
              <a:gd name="connsiteY1275" fmla="*/ 790009 h 1656389"/>
              <a:gd name="connsiteX1276" fmla="*/ 1861737 w 6906803"/>
              <a:gd name="connsiteY1276" fmla="*/ 777235 h 1656389"/>
              <a:gd name="connsiteX1277" fmla="*/ 1865616 w 6906803"/>
              <a:gd name="connsiteY1277" fmla="*/ 791308 h 1656389"/>
              <a:gd name="connsiteX1278" fmla="*/ 1874247 w 6906803"/>
              <a:gd name="connsiteY1278" fmla="*/ 791979 h 1656389"/>
              <a:gd name="connsiteX1279" fmla="*/ 1904364 w 6906803"/>
              <a:gd name="connsiteY1279" fmla="*/ 794314 h 1656389"/>
              <a:gd name="connsiteX1280" fmla="*/ 1915676 w 6906803"/>
              <a:gd name="connsiteY1280" fmla="*/ 777966 h 1656389"/>
              <a:gd name="connsiteX1281" fmla="*/ 1910964 w 6906803"/>
              <a:gd name="connsiteY1281" fmla="*/ 791349 h 1656389"/>
              <a:gd name="connsiteX1282" fmla="*/ 1943133 w 6906803"/>
              <a:gd name="connsiteY1282" fmla="*/ 797320 h 1656389"/>
              <a:gd name="connsiteX1283" fmla="*/ 1927536 w 6906803"/>
              <a:gd name="connsiteY1283" fmla="*/ 813343 h 1656389"/>
              <a:gd name="connsiteX1284" fmla="*/ 1946829 w 6906803"/>
              <a:gd name="connsiteY1284" fmla="*/ 818278 h 1656389"/>
              <a:gd name="connsiteX1285" fmla="*/ 1939823 w 6906803"/>
              <a:gd name="connsiteY1285" fmla="*/ 834972 h 1656389"/>
              <a:gd name="connsiteX1286" fmla="*/ 1916245 w 6906803"/>
              <a:gd name="connsiteY1286" fmla="*/ 829752 h 1656389"/>
              <a:gd name="connsiteX1287" fmla="*/ 1930785 w 6906803"/>
              <a:gd name="connsiteY1287" fmla="*/ 848091 h 1656389"/>
              <a:gd name="connsiteX1288" fmla="*/ 1917240 w 6906803"/>
              <a:gd name="connsiteY1288" fmla="*/ 867790 h 1656389"/>
              <a:gd name="connsiteX1289" fmla="*/ 1920124 w 6906803"/>
              <a:gd name="connsiteY1289" fmla="*/ 843806 h 1656389"/>
              <a:gd name="connsiteX1290" fmla="*/ 1904547 w 6906803"/>
              <a:gd name="connsiteY1290" fmla="*/ 859829 h 1656389"/>
              <a:gd name="connsiteX1291" fmla="*/ 1883203 w 6906803"/>
              <a:gd name="connsiteY1291" fmla="*/ 851320 h 1656389"/>
              <a:gd name="connsiteX1292" fmla="*/ 1907410 w 6906803"/>
              <a:gd name="connsiteY1292" fmla="*/ 835967 h 1656389"/>
              <a:gd name="connsiteX1293" fmla="*/ 1908040 w 6906803"/>
              <a:gd name="connsiteY1293" fmla="*/ 815293 h 1656389"/>
              <a:gd name="connsiteX1294" fmla="*/ 1914153 w 6906803"/>
              <a:gd name="connsiteY1294" fmla="*/ 826117 h 1656389"/>
              <a:gd name="connsiteX1295" fmla="*/ 1910497 w 6906803"/>
              <a:gd name="connsiteY1295" fmla="*/ 805098 h 1656389"/>
              <a:gd name="connsiteX1296" fmla="*/ 1919128 w 6906803"/>
              <a:gd name="connsiteY1296" fmla="*/ 805768 h 1656389"/>
              <a:gd name="connsiteX1297" fmla="*/ 1865392 w 6906803"/>
              <a:gd name="connsiteY1297" fmla="*/ 798132 h 1656389"/>
              <a:gd name="connsiteX1298" fmla="*/ 1856132 w 6906803"/>
              <a:gd name="connsiteY1298" fmla="*/ 818136 h 1656389"/>
              <a:gd name="connsiteX1299" fmla="*/ 1886716 w 6906803"/>
              <a:gd name="connsiteY1299" fmla="*/ 806702 h 1656389"/>
              <a:gd name="connsiteX1300" fmla="*/ 1844434 w 6906803"/>
              <a:gd name="connsiteY1300" fmla="*/ 848253 h 1656389"/>
              <a:gd name="connsiteX1301" fmla="*/ 1835214 w 6906803"/>
              <a:gd name="connsiteY1301" fmla="*/ 795776 h 1656389"/>
              <a:gd name="connsiteX1302" fmla="*/ 1813301 w 6906803"/>
              <a:gd name="connsiteY1302" fmla="*/ 807941 h 1656389"/>
              <a:gd name="connsiteX1303" fmla="*/ 1831924 w 6906803"/>
              <a:gd name="connsiteY1303" fmla="*/ 833509 h 1656389"/>
              <a:gd name="connsiteX1304" fmla="*/ 1804020 w 6906803"/>
              <a:gd name="connsiteY1304" fmla="*/ 827904 h 1656389"/>
              <a:gd name="connsiteX1305" fmla="*/ 1798516 w 6906803"/>
              <a:gd name="connsiteY1305" fmla="*/ 796406 h 1656389"/>
              <a:gd name="connsiteX1306" fmla="*/ 1787205 w 6906803"/>
              <a:gd name="connsiteY1306" fmla="*/ 812795 h 1656389"/>
              <a:gd name="connsiteX1307" fmla="*/ 1791124 w 6906803"/>
              <a:gd name="connsiteY1307" fmla="*/ 826889 h 1656389"/>
              <a:gd name="connsiteX1308" fmla="*/ 1730199 w 6906803"/>
              <a:gd name="connsiteY1308" fmla="*/ 842851 h 1656389"/>
              <a:gd name="connsiteX1309" fmla="*/ 1749269 w 6906803"/>
              <a:gd name="connsiteY1309" fmla="*/ 854711 h 1656389"/>
              <a:gd name="connsiteX1310" fmla="*/ 1710743 w 6906803"/>
              <a:gd name="connsiteY1310" fmla="*/ 844801 h 1656389"/>
              <a:gd name="connsiteX1311" fmla="*/ 1728351 w 6906803"/>
              <a:gd name="connsiteY1311" fmla="*/ 832453 h 1656389"/>
              <a:gd name="connsiteX1312" fmla="*/ 1722421 w 6906803"/>
              <a:gd name="connsiteY1312" fmla="*/ 814704 h 1656389"/>
              <a:gd name="connsiteX1313" fmla="*/ 1687957 w 6906803"/>
              <a:gd name="connsiteY1313" fmla="*/ 811982 h 1656389"/>
              <a:gd name="connsiteX1314" fmla="*/ 1672767 w 6906803"/>
              <a:gd name="connsiteY1314" fmla="*/ 814257 h 1656389"/>
              <a:gd name="connsiteX1315" fmla="*/ 1670106 w 6906803"/>
              <a:gd name="connsiteY1315" fmla="*/ 831316 h 1656389"/>
              <a:gd name="connsiteX1316" fmla="*/ 1618827 w 6906803"/>
              <a:gd name="connsiteY1316" fmla="*/ 813546 h 1656389"/>
              <a:gd name="connsiteX1317" fmla="*/ 1590538 w 6906803"/>
              <a:gd name="connsiteY1317" fmla="*/ 821649 h 1656389"/>
              <a:gd name="connsiteX1318" fmla="*/ 1593218 w 6906803"/>
              <a:gd name="connsiteY1318" fmla="*/ 804631 h 1656389"/>
              <a:gd name="connsiteX1319" fmla="*/ 1581947 w 6906803"/>
              <a:gd name="connsiteY1319" fmla="*/ 821040 h 1656389"/>
              <a:gd name="connsiteX1320" fmla="*/ 1582962 w 6906803"/>
              <a:gd name="connsiteY1320" fmla="*/ 786576 h 1656389"/>
              <a:gd name="connsiteX1321" fmla="*/ 1557760 w 6906803"/>
              <a:gd name="connsiteY1321" fmla="*/ 763933 h 1656389"/>
              <a:gd name="connsiteX1322" fmla="*/ 1552256 w 6906803"/>
              <a:gd name="connsiteY1322" fmla="*/ 804955 h 1656389"/>
              <a:gd name="connsiteX1323" fmla="*/ 1574128 w 6906803"/>
              <a:gd name="connsiteY1323" fmla="*/ 792811 h 1656389"/>
              <a:gd name="connsiteX1324" fmla="*/ 1564705 w 6906803"/>
              <a:gd name="connsiteY1324" fmla="*/ 819699 h 1656389"/>
              <a:gd name="connsiteX1325" fmla="*/ 1515701 w 6906803"/>
              <a:gd name="connsiteY1325" fmla="*/ 798700 h 1656389"/>
              <a:gd name="connsiteX1326" fmla="*/ 1529247 w 6906803"/>
              <a:gd name="connsiteY1326" fmla="*/ 779001 h 1656389"/>
              <a:gd name="connsiteX1327" fmla="*/ 1507497 w 6906803"/>
              <a:gd name="connsiteY1327" fmla="*/ 784200 h 1656389"/>
              <a:gd name="connsiteX1328" fmla="*/ 1511416 w 6906803"/>
              <a:gd name="connsiteY1328" fmla="*/ 798294 h 1656389"/>
              <a:gd name="connsiteX1329" fmla="*/ 1502582 w 6906803"/>
              <a:gd name="connsiteY1329" fmla="*/ 804509 h 1656389"/>
              <a:gd name="connsiteX1330" fmla="*/ 1466291 w 6906803"/>
              <a:gd name="connsiteY1330" fmla="*/ 791329 h 1656389"/>
              <a:gd name="connsiteX1331" fmla="*/ 1444764 w 6906803"/>
              <a:gd name="connsiteY1331" fmla="*/ 789704 h 1656389"/>
              <a:gd name="connsiteX1332" fmla="*/ 1403355 w 6906803"/>
              <a:gd name="connsiteY1332" fmla="*/ 803778 h 1656389"/>
              <a:gd name="connsiteX1333" fmla="*/ 1398603 w 6906803"/>
              <a:gd name="connsiteY1333" fmla="*/ 817181 h 1656389"/>
              <a:gd name="connsiteX1334" fmla="*/ 1375674 w 6906803"/>
              <a:gd name="connsiteY1334" fmla="*/ 791268 h 1656389"/>
              <a:gd name="connsiteX1335" fmla="*/ 1359854 w 6906803"/>
              <a:gd name="connsiteY1335" fmla="*/ 814196 h 1656389"/>
              <a:gd name="connsiteX1336" fmla="*/ 1356625 w 6906803"/>
              <a:gd name="connsiteY1336" fmla="*/ 779367 h 1656389"/>
              <a:gd name="connsiteX1337" fmla="*/ 1328518 w 6906803"/>
              <a:gd name="connsiteY1337" fmla="*/ 780646 h 1656389"/>
              <a:gd name="connsiteX1338" fmla="*/ 1314546 w 6906803"/>
              <a:gd name="connsiteY1338" fmla="*/ 814074 h 1656389"/>
              <a:gd name="connsiteX1339" fmla="*/ 1315805 w 6906803"/>
              <a:gd name="connsiteY1339" fmla="*/ 772746 h 1656389"/>
              <a:gd name="connsiteX1340" fmla="*/ 1274355 w 6906803"/>
              <a:gd name="connsiteY1340" fmla="*/ 786800 h 1656389"/>
              <a:gd name="connsiteX1341" fmla="*/ 1252219 w 6906803"/>
              <a:gd name="connsiteY1341" fmla="*/ 805788 h 1656389"/>
              <a:gd name="connsiteX1342" fmla="*/ 1248523 w 6906803"/>
              <a:gd name="connsiteY1342" fmla="*/ 784810 h 1656389"/>
              <a:gd name="connsiteX1343" fmla="*/ 1260200 w 6906803"/>
              <a:gd name="connsiteY1343" fmla="*/ 754692 h 1656389"/>
              <a:gd name="connsiteX1344" fmla="*/ 1255915 w 6906803"/>
              <a:gd name="connsiteY1344" fmla="*/ 754367 h 1656389"/>
              <a:gd name="connsiteX1345" fmla="*/ 1251813 w 6906803"/>
              <a:gd name="connsiteY1345" fmla="*/ 747117 h 1656389"/>
              <a:gd name="connsiteX1346" fmla="*/ 1242370 w 6906803"/>
              <a:gd name="connsiteY1346" fmla="*/ 773985 h 1656389"/>
              <a:gd name="connsiteX1347" fmla="*/ 1221675 w 6906803"/>
              <a:gd name="connsiteY1347" fmla="*/ 744761 h 1656389"/>
              <a:gd name="connsiteX1348" fmla="*/ 1197874 w 6906803"/>
              <a:gd name="connsiteY1348" fmla="*/ 746366 h 1656389"/>
              <a:gd name="connsiteX1349" fmla="*/ 1223523 w 6906803"/>
              <a:gd name="connsiteY1349" fmla="*/ 755261 h 1656389"/>
              <a:gd name="connsiteX1350" fmla="*/ 1233535 w 6906803"/>
              <a:gd name="connsiteY1350" fmla="*/ 780240 h 1656389"/>
              <a:gd name="connsiteX1351" fmla="*/ 1214263 w 6906803"/>
              <a:gd name="connsiteY1351" fmla="*/ 775244 h 1656389"/>
              <a:gd name="connsiteX1352" fmla="*/ 1209328 w 6906803"/>
              <a:gd name="connsiteY1352" fmla="*/ 795553 h 1656389"/>
              <a:gd name="connsiteX1353" fmla="*/ 1164629 w 6906803"/>
              <a:gd name="connsiteY1353" fmla="*/ 774838 h 1656389"/>
              <a:gd name="connsiteX1354" fmla="*/ 1181668 w 6906803"/>
              <a:gd name="connsiteY1354" fmla="*/ 783022 h 1656389"/>
              <a:gd name="connsiteX1355" fmla="*/ 1153154 w 6906803"/>
              <a:gd name="connsiteY1355" fmla="*/ 798071 h 1656389"/>
              <a:gd name="connsiteX1356" fmla="*/ 1162212 w 6906803"/>
              <a:gd name="connsiteY1356" fmla="*/ 784972 h 1656389"/>
              <a:gd name="connsiteX1357" fmla="*/ 1142716 w 6906803"/>
              <a:gd name="connsiteY1357" fmla="*/ 786922 h 1656389"/>
              <a:gd name="connsiteX1358" fmla="*/ 1096169 w 6906803"/>
              <a:gd name="connsiteY1358" fmla="*/ 755728 h 1656389"/>
              <a:gd name="connsiteX1359" fmla="*/ 1062721 w 6906803"/>
              <a:gd name="connsiteY1359" fmla="*/ 791044 h 1656389"/>
              <a:gd name="connsiteX1360" fmla="*/ 1023769 w 6906803"/>
              <a:gd name="connsiteY1360" fmla="*/ 794943 h 1656389"/>
              <a:gd name="connsiteX1361" fmla="*/ 1019870 w 6906803"/>
              <a:gd name="connsiteY1361" fmla="*/ 780809 h 1656389"/>
              <a:gd name="connsiteX1362" fmla="*/ 997917 w 6906803"/>
              <a:gd name="connsiteY1362" fmla="*/ 792933 h 1656389"/>
              <a:gd name="connsiteX1363" fmla="*/ 967556 w 6906803"/>
              <a:gd name="connsiteY1363" fmla="*/ 797482 h 1656389"/>
              <a:gd name="connsiteX1364" fmla="*/ 961849 w 6906803"/>
              <a:gd name="connsiteY1364" fmla="*/ 772929 h 1656389"/>
              <a:gd name="connsiteX1365" fmla="*/ 892536 w 6906803"/>
              <a:gd name="connsiteY1365" fmla="*/ 781296 h 1656389"/>
              <a:gd name="connsiteX1366" fmla="*/ 886586 w 6906803"/>
              <a:gd name="connsiteY1366" fmla="*/ 763567 h 1656389"/>
              <a:gd name="connsiteX1367" fmla="*/ 865302 w 6906803"/>
              <a:gd name="connsiteY1367" fmla="*/ 755078 h 1656389"/>
              <a:gd name="connsiteX1368" fmla="*/ 842902 w 6906803"/>
              <a:gd name="connsiteY1368" fmla="*/ 780910 h 1656389"/>
              <a:gd name="connsiteX1369" fmla="*/ 854194 w 6906803"/>
              <a:gd name="connsiteY1369" fmla="*/ 764521 h 1656389"/>
              <a:gd name="connsiteX1370" fmla="*/ 843715 w 6906803"/>
              <a:gd name="connsiteY1370" fmla="*/ 753332 h 1656389"/>
              <a:gd name="connsiteX1371" fmla="*/ 836749 w 6906803"/>
              <a:gd name="connsiteY1371" fmla="*/ 770045 h 1656389"/>
              <a:gd name="connsiteX1372" fmla="*/ 839409 w 6906803"/>
              <a:gd name="connsiteY1372" fmla="*/ 753006 h 1656389"/>
              <a:gd name="connsiteX1373" fmla="*/ 821761 w 6906803"/>
              <a:gd name="connsiteY1373" fmla="*/ 765476 h 1656389"/>
              <a:gd name="connsiteX1374" fmla="*/ 811526 w 6906803"/>
              <a:gd name="connsiteY1374" fmla="*/ 747381 h 1656389"/>
              <a:gd name="connsiteX1375" fmla="*/ 793472 w 6906803"/>
              <a:gd name="connsiteY1375" fmla="*/ 773559 h 1656389"/>
              <a:gd name="connsiteX1376" fmla="*/ 778931 w 6906803"/>
              <a:gd name="connsiteY1376" fmla="*/ 755240 h 1656389"/>
              <a:gd name="connsiteX1377" fmla="*/ 761486 w 6906803"/>
              <a:gd name="connsiteY1377" fmla="*/ 760744 h 1656389"/>
              <a:gd name="connsiteX1378" fmla="*/ 764166 w 6906803"/>
              <a:gd name="connsiteY1378" fmla="*/ 743746 h 1656389"/>
              <a:gd name="connsiteX1379" fmla="*/ 730921 w 6906803"/>
              <a:gd name="connsiteY1379" fmla="*/ 772198 h 1656389"/>
              <a:gd name="connsiteX1380" fmla="*/ 706957 w 6906803"/>
              <a:gd name="connsiteY1380" fmla="*/ 780646 h 1656389"/>
              <a:gd name="connsiteX1381" fmla="*/ 720706 w 6906803"/>
              <a:gd name="connsiteY1381" fmla="*/ 754164 h 1656389"/>
              <a:gd name="connsiteX1382" fmla="*/ 697108 w 6906803"/>
              <a:gd name="connsiteY1382" fmla="*/ 748864 h 1656389"/>
              <a:gd name="connsiteX1383" fmla="*/ 655252 w 6906803"/>
              <a:gd name="connsiteY1383" fmla="*/ 776646 h 1656389"/>
              <a:gd name="connsiteX1384" fmla="*/ 671072 w 6906803"/>
              <a:gd name="connsiteY1384" fmla="*/ 753758 h 1656389"/>
              <a:gd name="connsiteX1385" fmla="*/ 670646 w 6906803"/>
              <a:gd name="connsiteY1385" fmla="*/ 767486 h 1656389"/>
              <a:gd name="connsiteX1386" fmla="*/ 688294 w 6906803"/>
              <a:gd name="connsiteY1386" fmla="*/ 755078 h 1656389"/>
              <a:gd name="connsiteX1387" fmla="*/ 658969 w 6906803"/>
              <a:gd name="connsiteY1387" fmla="*/ 725245 h 1656389"/>
              <a:gd name="connsiteX1388" fmla="*/ 656085 w 6906803"/>
              <a:gd name="connsiteY1388" fmla="*/ 749128 h 1656389"/>
              <a:gd name="connsiteX1389" fmla="*/ 574465 w 6906803"/>
              <a:gd name="connsiteY1389" fmla="*/ 735907 h 1656389"/>
              <a:gd name="connsiteX1390" fmla="*/ 562971 w 6906803"/>
              <a:gd name="connsiteY1390" fmla="*/ 759120 h 1656389"/>
              <a:gd name="connsiteX1391" fmla="*/ 541017 w 6906803"/>
              <a:gd name="connsiteY1391" fmla="*/ 771284 h 1656389"/>
              <a:gd name="connsiteX1392" fmla="*/ 541870 w 6906803"/>
              <a:gd name="connsiteY1392" fmla="*/ 743725 h 1656389"/>
              <a:gd name="connsiteX1393" fmla="*/ 552349 w 6906803"/>
              <a:gd name="connsiteY1393" fmla="*/ 754956 h 1656389"/>
              <a:gd name="connsiteX1394" fmla="*/ 561772 w 6906803"/>
              <a:gd name="connsiteY1394" fmla="*/ 728047 h 1656389"/>
              <a:gd name="connsiteX1395" fmla="*/ 535331 w 6906803"/>
              <a:gd name="connsiteY1395" fmla="*/ 746670 h 1656389"/>
              <a:gd name="connsiteX1396" fmla="*/ 531411 w 6906803"/>
              <a:gd name="connsiteY1396" fmla="*/ 732597 h 1656389"/>
              <a:gd name="connsiteX1397" fmla="*/ 532853 w 6906803"/>
              <a:gd name="connsiteY1397" fmla="*/ 756865 h 1656389"/>
              <a:gd name="connsiteX1398" fmla="*/ 513154 w 6906803"/>
              <a:gd name="connsiteY1398" fmla="*/ 765720 h 1656389"/>
              <a:gd name="connsiteX1399" fmla="*/ 611609 w 6906803"/>
              <a:gd name="connsiteY1399" fmla="*/ 794030 h 1656389"/>
              <a:gd name="connsiteX1400" fmla="*/ 615285 w 6906803"/>
              <a:gd name="connsiteY1400" fmla="*/ 814988 h 1656389"/>
              <a:gd name="connsiteX1401" fmla="*/ 626556 w 6906803"/>
              <a:gd name="connsiteY1401" fmla="*/ 798660 h 1656389"/>
              <a:gd name="connsiteX1402" fmla="*/ 612381 w 6906803"/>
              <a:gd name="connsiteY1402" fmla="*/ 838952 h 1656389"/>
              <a:gd name="connsiteX1403" fmla="*/ 550257 w 6906803"/>
              <a:gd name="connsiteY1403" fmla="*/ 823802 h 1656389"/>
              <a:gd name="connsiteX1404" fmla="*/ 531188 w 6906803"/>
              <a:gd name="connsiteY1404" fmla="*/ 811921 h 1656389"/>
              <a:gd name="connsiteX1405" fmla="*/ 522374 w 6906803"/>
              <a:gd name="connsiteY1405" fmla="*/ 818156 h 1656389"/>
              <a:gd name="connsiteX1406" fmla="*/ 517439 w 6906803"/>
              <a:gd name="connsiteY1406" fmla="*/ 838505 h 1656389"/>
              <a:gd name="connsiteX1407" fmla="*/ 483199 w 6906803"/>
              <a:gd name="connsiteY1407" fmla="*/ 828940 h 1656389"/>
              <a:gd name="connsiteX1408" fmla="*/ 475218 w 6906803"/>
              <a:gd name="connsiteY1408" fmla="*/ 807596 h 1656389"/>
              <a:gd name="connsiteX1409" fmla="*/ 459641 w 6906803"/>
              <a:gd name="connsiteY1409" fmla="*/ 823619 h 1656389"/>
              <a:gd name="connsiteX1410" fmla="*/ 460271 w 6906803"/>
              <a:gd name="connsiteY1410" fmla="*/ 802965 h 1656389"/>
              <a:gd name="connsiteX1411" fmla="*/ 451660 w 6906803"/>
              <a:gd name="connsiteY1411" fmla="*/ 802356 h 1656389"/>
              <a:gd name="connsiteX1412" fmla="*/ 444654 w 6906803"/>
              <a:gd name="connsiteY1412" fmla="*/ 818989 h 1656389"/>
              <a:gd name="connsiteX1413" fmla="*/ 402432 w 6906803"/>
              <a:gd name="connsiteY1413" fmla="*/ 788140 h 1656389"/>
              <a:gd name="connsiteX1414" fmla="*/ 378468 w 6906803"/>
              <a:gd name="connsiteY1414" fmla="*/ 796629 h 1656389"/>
              <a:gd name="connsiteX1415" fmla="*/ 389739 w 6906803"/>
              <a:gd name="connsiteY1415" fmla="*/ 780240 h 1656389"/>
              <a:gd name="connsiteX1416" fmla="*/ 366161 w 6906803"/>
              <a:gd name="connsiteY1416" fmla="*/ 774940 h 1656389"/>
              <a:gd name="connsiteX1417" fmla="*/ 352798 w 6906803"/>
              <a:gd name="connsiteY1417" fmla="*/ 787673 h 1656389"/>
              <a:gd name="connsiteX1418" fmla="*/ 341101 w 6906803"/>
              <a:gd name="connsiteY1418" fmla="*/ 817831 h 1656389"/>
              <a:gd name="connsiteX1419" fmla="*/ 377615 w 6906803"/>
              <a:gd name="connsiteY1419" fmla="*/ 824106 h 1656389"/>
              <a:gd name="connsiteX1420" fmla="*/ 379037 w 6906803"/>
              <a:gd name="connsiteY1420" fmla="*/ 848395 h 1656389"/>
              <a:gd name="connsiteX1421" fmla="*/ 386409 w 6906803"/>
              <a:gd name="connsiteY1421" fmla="*/ 817933 h 1656389"/>
              <a:gd name="connsiteX1422" fmla="*/ 401823 w 6906803"/>
              <a:gd name="connsiteY1422" fmla="*/ 808814 h 1656389"/>
              <a:gd name="connsiteX1423" fmla="*/ 423127 w 6906803"/>
              <a:gd name="connsiteY1423" fmla="*/ 817283 h 1656389"/>
              <a:gd name="connsiteX1424" fmla="*/ 411409 w 6906803"/>
              <a:gd name="connsiteY1424" fmla="*/ 847461 h 1656389"/>
              <a:gd name="connsiteX1425" fmla="*/ 424751 w 6906803"/>
              <a:gd name="connsiteY1425" fmla="*/ 834687 h 1656389"/>
              <a:gd name="connsiteX1426" fmla="*/ 445669 w 6906803"/>
              <a:gd name="connsiteY1426" fmla="*/ 857027 h 1656389"/>
              <a:gd name="connsiteX1427" fmla="*/ 459418 w 6906803"/>
              <a:gd name="connsiteY1427" fmla="*/ 830463 h 1656389"/>
              <a:gd name="connsiteX1428" fmla="*/ 466993 w 6906803"/>
              <a:gd name="connsiteY1428" fmla="*/ 865576 h 1656389"/>
              <a:gd name="connsiteX1429" fmla="*/ 484235 w 6906803"/>
              <a:gd name="connsiteY1429" fmla="*/ 866876 h 1656389"/>
              <a:gd name="connsiteX1430" fmla="*/ 485656 w 6906803"/>
              <a:gd name="connsiteY1430" fmla="*/ 891124 h 1656389"/>
              <a:gd name="connsiteX1431" fmla="*/ 554339 w 6906803"/>
              <a:gd name="connsiteY1431" fmla="*/ 903411 h 1656389"/>
              <a:gd name="connsiteX1432" fmla="*/ 593311 w 6906803"/>
              <a:gd name="connsiteY1432" fmla="*/ 899512 h 1656389"/>
              <a:gd name="connsiteX1433" fmla="*/ 663619 w 6906803"/>
              <a:gd name="connsiteY1433" fmla="*/ 929142 h 1656389"/>
              <a:gd name="connsiteX1434" fmla="*/ 676962 w 6906803"/>
              <a:gd name="connsiteY1434" fmla="*/ 916347 h 1656389"/>
              <a:gd name="connsiteX1435" fmla="*/ 693554 w 6906803"/>
              <a:gd name="connsiteY1435" fmla="*/ 938301 h 1656389"/>
              <a:gd name="connsiteX1436" fmla="*/ 673652 w 6906803"/>
              <a:gd name="connsiteY1436" fmla="*/ 954020 h 1656389"/>
              <a:gd name="connsiteX1437" fmla="*/ 661182 w 6906803"/>
              <a:gd name="connsiteY1437" fmla="*/ 939276 h 1656389"/>
              <a:gd name="connsiteX1438" fmla="*/ 669367 w 6906803"/>
              <a:gd name="connsiteY1438" fmla="*/ 953634 h 1656389"/>
              <a:gd name="connsiteX1439" fmla="*/ 639046 w 6906803"/>
              <a:gd name="connsiteY1439" fmla="*/ 958244 h 1656389"/>
              <a:gd name="connsiteX1440" fmla="*/ 652145 w 6906803"/>
              <a:gd name="connsiteY1440" fmla="*/ 952375 h 1656389"/>
              <a:gd name="connsiteX1441" fmla="*/ 615651 w 6906803"/>
              <a:gd name="connsiteY1441" fmla="*/ 946059 h 1656389"/>
              <a:gd name="connsiteX1442" fmla="*/ 630415 w 6906803"/>
              <a:gd name="connsiteY1442" fmla="*/ 957573 h 1656389"/>
              <a:gd name="connsiteX1443" fmla="*/ 584660 w 6906803"/>
              <a:gd name="connsiteY1443" fmla="*/ 971241 h 1656389"/>
              <a:gd name="connsiteX1444" fmla="*/ 587605 w 6906803"/>
              <a:gd name="connsiteY1444" fmla="*/ 947318 h 1656389"/>
              <a:gd name="connsiteX1445" fmla="*/ 578547 w 6906803"/>
              <a:gd name="connsiteY1445" fmla="*/ 960437 h 1656389"/>
              <a:gd name="connsiteX1446" fmla="*/ 524385 w 6906803"/>
              <a:gd name="connsiteY1446" fmla="*/ 966550 h 1656389"/>
              <a:gd name="connsiteX1447" fmla="*/ 505538 w 6906803"/>
              <a:gd name="connsiteY1447" fmla="*/ 947866 h 1656389"/>
              <a:gd name="connsiteX1448" fmla="*/ 507183 w 6906803"/>
              <a:gd name="connsiteY1448" fmla="*/ 965230 h 1656389"/>
              <a:gd name="connsiteX1449" fmla="*/ 476863 w 6906803"/>
              <a:gd name="connsiteY1449" fmla="*/ 969759 h 1656389"/>
              <a:gd name="connsiteX1450" fmla="*/ 475624 w 6906803"/>
              <a:gd name="connsiteY1450" fmla="*/ 938606 h 1656389"/>
              <a:gd name="connsiteX1451" fmla="*/ 459783 w 6906803"/>
              <a:gd name="connsiteY1451" fmla="*/ 961554 h 1656389"/>
              <a:gd name="connsiteX1452" fmla="*/ 431737 w 6906803"/>
              <a:gd name="connsiteY1452" fmla="*/ 962833 h 1656389"/>
              <a:gd name="connsiteX1453" fmla="*/ 417176 w 6906803"/>
              <a:gd name="connsiteY1453" fmla="*/ 944454 h 1656389"/>
              <a:gd name="connsiteX1454" fmla="*/ 365268 w 6906803"/>
              <a:gd name="connsiteY1454" fmla="*/ 947358 h 1656389"/>
              <a:gd name="connsiteX1455" fmla="*/ 385393 w 6906803"/>
              <a:gd name="connsiteY1455" fmla="*/ 924776 h 1656389"/>
              <a:gd name="connsiteX1456" fmla="*/ 364476 w 6906803"/>
              <a:gd name="connsiteY1456" fmla="*/ 902416 h 1656389"/>
              <a:gd name="connsiteX1457" fmla="*/ 361795 w 6906803"/>
              <a:gd name="connsiteY1457" fmla="*/ 919475 h 1656389"/>
              <a:gd name="connsiteX1458" fmla="*/ 374752 w 6906803"/>
              <a:gd name="connsiteY1458" fmla="*/ 920450 h 1656389"/>
              <a:gd name="connsiteX1459" fmla="*/ 339862 w 6906803"/>
              <a:gd name="connsiteY1459" fmla="*/ 931559 h 1656389"/>
              <a:gd name="connsiteX1460" fmla="*/ 296138 w 6906803"/>
              <a:gd name="connsiteY1460" fmla="*/ 948902 h 1656389"/>
              <a:gd name="connsiteX1461" fmla="*/ 287141 w 6906803"/>
              <a:gd name="connsiteY1461" fmla="*/ 961940 h 1656389"/>
              <a:gd name="connsiteX1462" fmla="*/ 287771 w 6906803"/>
              <a:gd name="connsiteY1462" fmla="*/ 941327 h 1656389"/>
              <a:gd name="connsiteX1463" fmla="*/ 261715 w 6906803"/>
              <a:gd name="connsiteY1463" fmla="*/ 946201 h 1656389"/>
              <a:gd name="connsiteX1464" fmla="*/ 273006 w 6906803"/>
              <a:gd name="connsiteY1464" fmla="*/ 929812 h 1656389"/>
              <a:gd name="connsiteX1465" fmla="*/ 210659 w 6906803"/>
              <a:gd name="connsiteY1465" fmla="*/ 921506 h 1656389"/>
              <a:gd name="connsiteX1466" fmla="*/ 188726 w 6906803"/>
              <a:gd name="connsiteY1466" fmla="*/ 933670 h 1656389"/>
              <a:gd name="connsiteX1467" fmla="*/ 190371 w 6906803"/>
              <a:gd name="connsiteY1467" fmla="*/ 950994 h 1656389"/>
              <a:gd name="connsiteX1468" fmla="*/ 143439 w 6906803"/>
              <a:gd name="connsiteY1468" fmla="*/ 933549 h 1656389"/>
              <a:gd name="connsiteX1469" fmla="*/ 158792 w 6906803"/>
              <a:gd name="connsiteY1469" fmla="*/ 924450 h 1656389"/>
              <a:gd name="connsiteX1470" fmla="*/ 120470 w 6906803"/>
              <a:gd name="connsiteY1470" fmla="*/ 907635 h 1656389"/>
              <a:gd name="connsiteX1471" fmla="*/ 130746 w 6906803"/>
              <a:gd name="connsiteY1471" fmla="*/ 925669 h 1656389"/>
              <a:gd name="connsiteX1472" fmla="*/ 108792 w 6906803"/>
              <a:gd name="connsiteY1472" fmla="*/ 937834 h 1656389"/>
              <a:gd name="connsiteX1473" fmla="*/ 106091 w 6906803"/>
              <a:gd name="connsiteY1473" fmla="*/ 954832 h 1656389"/>
              <a:gd name="connsiteX1474" fmla="*/ 114276 w 6906803"/>
              <a:gd name="connsiteY1474" fmla="*/ 969292 h 1656389"/>
              <a:gd name="connsiteX1475" fmla="*/ 105462 w 6906803"/>
              <a:gd name="connsiteY1475" fmla="*/ 975506 h 1656389"/>
              <a:gd name="connsiteX1476" fmla="*/ 78411 w 6906803"/>
              <a:gd name="connsiteY1476" fmla="*/ 942383 h 1656389"/>
              <a:gd name="connsiteX1477" fmla="*/ 100141 w 6906803"/>
              <a:gd name="connsiteY1477" fmla="*/ 937123 h 1656389"/>
              <a:gd name="connsiteX1478" fmla="*/ 85600 w 6906803"/>
              <a:gd name="connsiteY1478" fmla="*/ 918805 h 1656389"/>
              <a:gd name="connsiteX1479" fmla="*/ 61169 w 6906803"/>
              <a:gd name="connsiteY1479" fmla="*/ 941002 h 1656389"/>
              <a:gd name="connsiteX1480" fmla="*/ 65881 w 6906803"/>
              <a:gd name="connsiteY1480" fmla="*/ 927619 h 1656389"/>
              <a:gd name="connsiteX1481" fmla="*/ 49086 w 6906803"/>
              <a:gd name="connsiteY1481" fmla="*/ 912509 h 1656389"/>
              <a:gd name="connsiteX1482" fmla="*/ 52741 w 6906803"/>
              <a:gd name="connsiteY1482" fmla="*/ 933488 h 1656389"/>
              <a:gd name="connsiteX1483" fmla="*/ 7433 w 6906803"/>
              <a:gd name="connsiteY1483" fmla="*/ 933386 h 1656389"/>
              <a:gd name="connsiteX1484" fmla="*/ 24431 w 6906803"/>
              <a:gd name="connsiteY1484" fmla="*/ 941652 h 1656389"/>
              <a:gd name="connsiteX1485" fmla="*/ 26259 w 6906803"/>
              <a:gd name="connsiteY1485" fmla="*/ 952172 h 1656389"/>
              <a:gd name="connsiteX1486" fmla="*/ 0 w 6906803"/>
              <a:gd name="connsiteY1486" fmla="*/ 963930 h 1656389"/>
              <a:gd name="connsiteX1487" fmla="*/ 15170 w 6906803"/>
              <a:gd name="connsiteY1487" fmla="*/ 961615 h 1656389"/>
              <a:gd name="connsiteX1488" fmla="*/ 18866 w 6906803"/>
              <a:gd name="connsiteY1488" fmla="*/ 982634 h 1656389"/>
              <a:gd name="connsiteX1489" fmla="*/ 6905 w 6906803"/>
              <a:gd name="connsiteY1489" fmla="*/ 1012548 h 1656389"/>
              <a:gd name="connsiteX1490" fmla="*/ 822167 w 6906803"/>
              <a:gd name="connsiteY1490" fmla="*/ 1244938 h 1656389"/>
              <a:gd name="connsiteX1491" fmla="*/ 845745 w 6906803"/>
              <a:gd name="connsiteY1491" fmla="*/ 1250198 h 1656389"/>
              <a:gd name="connsiteX1492" fmla="*/ 822167 w 6906803"/>
              <a:gd name="connsiteY1492" fmla="*/ 1244938 h 1656389"/>
              <a:gd name="connsiteX1493" fmla="*/ 1477298 w 6906803"/>
              <a:gd name="connsiteY1493" fmla="*/ 1419916 h 1656389"/>
              <a:gd name="connsiteX1494" fmla="*/ 1465783 w 6906803"/>
              <a:gd name="connsiteY1494" fmla="*/ 1443230 h 1656389"/>
              <a:gd name="connsiteX1495" fmla="*/ 1429288 w 6906803"/>
              <a:gd name="connsiteY1495" fmla="*/ 1436894 h 1656389"/>
              <a:gd name="connsiteX1496" fmla="*/ 1443058 w 6906803"/>
              <a:gd name="connsiteY1496" fmla="*/ 1410371 h 1656389"/>
              <a:gd name="connsiteX1497" fmla="*/ 1453476 w 6906803"/>
              <a:gd name="connsiteY1497" fmla="*/ 1421561 h 1656389"/>
              <a:gd name="connsiteX1498" fmla="*/ 1453902 w 6906803"/>
              <a:gd name="connsiteY1498" fmla="*/ 1407771 h 1656389"/>
              <a:gd name="connsiteX1499" fmla="*/ 1477298 w 6906803"/>
              <a:gd name="connsiteY1499" fmla="*/ 1419916 h 1656389"/>
              <a:gd name="connsiteX1500" fmla="*/ 6378844 w 6906803"/>
              <a:gd name="connsiteY1500" fmla="*/ 561579 h 1656389"/>
              <a:gd name="connsiteX1501" fmla="*/ 6394198 w 6906803"/>
              <a:gd name="connsiteY1501" fmla="*/ 552420 h 1656389"/>
              <a:gd name="connsiteX1502" fmla="*/ 6378844 w 6906803"/>
              <a:gd name="connsiteY1502" fmla="*/ 561579 h 1656389"/>
              <a:gd name="connsiteX1503" fmla="*/ 6372894 w 6906803"/>
              <a:gd name="connsiteY1503" fmla="*/ 188533 h 1656389"/>
              <a:gd name="connsiteX1504" fmla="*/ 6399783 w 6906803"/>
              <a:gd name="connsiteY1504" fmla="*/ 156060 h 1656389"/>
              <a:gd name="connsiteX1505" fmla="*/ 6414953 w 6906803"/>
              <a:gd name="connsiteY1505" fmla="*/ 153785 h 1656389"/>
              <a:gd name="connsiteX1506" fmla="*/ 6426853 w 6906803"/>
              <a:gd name="connsiteY1506" fmla="*/ 189203 h 1656389"/>
              <a:gd name="connsiteX1507" fmla="*/ 6428092 w 6906803"/>
              <a:gd name="connsiteY1507" fmla="*/ 147916 h 1656389"/>
              <a:gd name="connsiteX1508" fmla="*/ 6432784 w 6906803"/>
              <a:gd name="connsiteY1508" fmla="*/ 206912 h 1656389"/>
              <a:gd name="connsiteX1509" fmla="*/ 6387232 w 6906803"/>
              <a:gd name="connsiteY1509" fmla="*/ 213736 h 1656389"/>
              <a:gd name="connsiteX1510" fmla="*/ 6392187 w 6906803"/>
              <a:gd name="connsiteY1510" fmla="*/ 193427 h 1656389"/>
              <a:gd name="connsiteX1511" fmla="*/ 6372894 w 6906803"/>
              <a:gd name="connsiteY1511" fmla="*/ 188533 h 1656389"/>
              <a:gd name="connsiteX1512" fmla="*/ 5035786 w 6906803"/>
              <a:gd name="connsiteY1512" fmla="*/ 298605 h 1656389"/>
              <a:gd name="connsiteX1513" fmla="*/ 5011964 w 6906803"/>
              <a:gd name="connsiteY1513" fmla="*/ 300230 h 1656389"/>
              <a:gd name="connsiteX1514" fmla="*/ 5035786 w 6906803"/>
              <a:gd name="connsiteY1514" fmla="*/ 298605 h 1656389"/>
              <a:gd name="connsiteX1515" fmla="*/ 4357118 w 6906803"/>
              <a:gd name="connsiteY1515" fmla="*/ 328803 h 1656389"/>
              <a:gd name="connsiteX1516" fmla="*/ 4342800 w 6906803"/>
              <a:gd name="connsiteY1516" fmla="*/ 303540 h 1656389"/>
              <a:gd name="connsiteX1517" fmla="*/ 4357118 w 6906803"/>
              <a:gd name="connsiteY1517" fmla="*/ 328803 h 1656389"/>
              <a:gd name="connsiteX1518" fmla="*/ 3844471 w 6906803"/>
              <a:gd name="connsiteY1518" fmla="*/ 295883 h 1656389"/>
              <a:gd name="connsiteX1519" fmla="*/ 3861551 w 6906803"/>
              <a:gd name="connsiteY1519" fmla="*/ 304149 h 1656389"/>
              <a:gd name="connsiteX1520" fmla="*/ 3844471 w 6906803"/>
              <a:gd name="connsiteY1520" fmla="*/ 295883 h 1656389"/>
              <a:gd name="connsiteX1521" fmla="*/ 838211 w 6906803"/>
              <a:gd name="connsiteY1521" fmla="*/ 76451 h 1656389"/>
              <a:gd name="connsiteX1522" fmla="*/ 810551 w 6906803"/>
              <a:gd name="connsiteY1522" fmla="*/ 63941 h 1656389"/>
              <a:gd name="connsiteX1523" fmla="*/ 838211 w 6906803"/>
              <a:gd name="connsiteY1523" fmla="*/ 76451 h 1656389"/>
              <a:gd name="connsiteX1524" fmla="*/ 1014448 w 6906803"/>
              <a:gd name="connsiteY1524" fmla="*/ 314405 h 1656389"/>
              <a:gd name="connsiteX1525" fmla="*/ 982462 w 6906803"/>
              <a:gd name="connsiteY1525" fmla="*/ 301529 h 1656389"/>
              <a:gd name="connsiteX1526" fmla="*/ 1014448 w 6906803"/>
              <a:gd name="connsiteY1526" fmla="*/ 314405 h 1656389"/>
              <a:gd name="connsiteX1527" fmla="*/ 257978 w 6906803"/>
              <a:gd name="connsiteY1527" fmla="*/ 207359 h 1656389"/>
              <a:gd name="connsiteX1528" fmla="*/ 264985 w 6906803"/>
              <a:gd name="connsiteY1528" fmla="*/ 190625 h 1656389"/>
              <a:gd name="connsiteX1529" fmla="*/ 275464 w 6906803"/>
              <a:gd name="connsiteY1529" fmla="*/ 201835 h 1656389"/>
              <a:gd name="connsiteX1530" fmla="*/ 257978 w 6906803"/>
              <a:gd name="connsiteY1530" fmla="*/ 207359 h 1656389"/>
              <a:gd name="connsiteX1531" fmla="*/ 1247548 w 6906803"/>
              <a:gd name="connsiteY1531" fmla="*/ 812104 h 1656389"/>
              <a:gd name="connsiteX1532" fmla="*/ 1202443 w 6906803"/>
              <a:gd name="connsiteY1532" fmla="*/ 805159 h 1656389"/>
              <a:gd name="connsiteX1533" fmla="*/ 1247548 w 6906803"/>
              <a:gd name="connsiteY1533" fmla="*/ 812104 h 1656389"/>
              <a:gd name="connsiteX1534" fmla="*/ 831895 w 6906803"/>
              <a:gd name="connsiteY1534" fmla="*/ 783286 h 1656389"/>
              <a:gd name="connsiteX1535" fmla="*/ 808520 w 6906803"/>
              <a:gd name="connsiteY1535" fmla="*/ 771061 h 1656389"/>
              <a:gd name="connsiteX1536" fmla="*/ 831895 w 6906803"/>
              <a:gd name="connsiteY1536" fmla="*/ 783286 h 1656389"/>
              <a:gd name="connsiteX1537" fmla="*/ 619428 w 6906803"/>
              <a:gd name="connsiteY1537" fmla="*/ 742629 h 1656389"/>
              <a:gd name="connsiteX1538" fmla="*/ 606126 w 6906803"/>
              <a:gd name="connsiteY1538" fmla="*/ 755444 h 1656389"/>
              <a:gd name="connsiteX1539" fmla="*/ 619428 w 6906803"/>
              <a:gd name="connsiteY1539" fmla="*/ 742629 h 1656389"/>
              <a:gd name="connsiteX1540" fmla="*/ 81843 w 6906803"/>
              <a:gd name="connsiteY1540" fmla="*/ 963158 h 1656389"/>
              <a:gd name="connsiteX1541" fmla="*/ 75040 w 6906803"/>
              <a:gd name="connsiteY1541" fmla="*/ 972967 h 1656389"/>
              <a:gd name="connsiteX1542" fmla="*/ 55990 w 6906803"/>
              <a:gd name="connsiteY1542" fmla="*/ 961128 h 1656389"/>
              <a:gd name="connsiteX1543" fmla="*/ 81843 w 6906803"/>
              <a:gd name="connsiteY1543" fmla="*/ 963158 h 1656389"/>
              <a:gd name="connsiteX1544" fmla="*/ 382794 w 6906803"/>
              <a:gd name="connsiteY1544" fmla="*/ 1072804 h 1656389"/>
              <a:gd name="connsiteX1545" fmla="*/ 365552 w 6906803"/>
              <a:gd name="connsiteY1545" fmla="*/ 1071443 h 1656389"/>
              <a:gd name="connsiteX1546" fmla="*/ 382794 w 6906803"/>
              <a:gd name="connsiteY1546" fmla="*/ 1072804 h 1656389"/>
              <a:gd name="connsiteX1547" fmla="*/ 676576 w 6906803"/>
              <a:gd name="connsiteY1547" fmla="*/ 1205986 h 1656389"/>
              <a:gd name="connsiteX1548" fmla="*/ 655069 w 6906803"/>
              <a:gd name="connsiteY1548" fmla="*/ 1204362 h 1656389"/>
              <a:gd name="connsiteX1549" fmla="*/ 676576 w 6906803"/>
              <a:gd name="connsiteY1549" fmla="*/ 1205986 h 1656389"/>
              <a:gd name="connsiteX1550" fmla="*/ 738943 w 6906803"/>
              <a:gd name="connsiteY1550" fmla="*/ 1214292 h 1656389"/>
              <a:gd name="connsiteX1551" fmla="*/ 713497 w 6906803"/>
              <a:gd name="connsiteY1551" fmla="*/ 1198513 h 1656389"/>
              <a:gd name="connsiteX1552" fmla="*/ 738943 w 6906803"/>
              <a:gd name="connsiteY1552" fmla="*/ 1214292 h 1656389"/>
              <a:gd name="connsiteX1553" fmla="*/ 314842 w 6906803"/>
              <a:gd name="connsiteY1553" fmla="*/ 467104 h 1656389"/>
              <a:gd name="connsiteX1554" fmla="*/ 357896 w 6906803"/>
              <a:gd name="connsiteY1554" fmla="*/ 470455 h 1656389"/>
              <a:gd name="connsiteX1555" fmla="*/ 314842 w 6906803"/>
              <a:gd name="connsiteY1555" fmla="*/ 467104 h 1656389"/>
              <a:gd name="connsiteX1556" fmla="*/ 921313 w 6906803"/>
              <a:gd name="connsiteY1556" fmla="*/ 1463031 h 1656389"/>
              <a:gd name="connsiteX1557" fmla="*/ 897512 w 6906803"/>
              <a:gd name="connsiteY1557" fmla="*/ 1464716 h 1656389"/>
              <a:gd name="connsiteX1558" fmla="*/ 921313 w 6906803"/>
              <a:gd name="connsiteY1558" fmla="*/ 1463031 h 1656389"/>
              <a:gd name="connsiteX1559" fmla="*/ 644732 w 6906803"/>
              <a:gd name="connsiteY1559" fmla="*/ 975770 h 1656389"/>
              <a:gd name="connsiteX1560" fmla="*/ 623205 w 6906803"/>
              <a:gd name="connsiteY1560" fmla="*/ 974105 h 1656389"/>
              <a:gd name="connsiteX1561" fmla="*/ 644732 w 6906803"/>
              <a:gd name="connsiteY1561" fmla="*/ 975770 h 1656389"/>
              <a:gd name="connsiteX1562" fmla="*/ 316731 w 6906803"/>
              <a:gd name="connsiteY1562" fmla="*/ 405163 h 1656389"/>
              <a:gd name="connsiteX1563" fmla="*/ 304221 w 6906803"/>
              <a:gd name="connsiteY1563" fmla="*/ 390399 h 1656389"/>
              <a:gd name="connsiteX1564" fmla="*/ 316731 w 6906803"/>
              <a:gd name="connsiteY1564" fmla="*/ 405163 h 1656389"/>
              <a:gd name="connsiteX1565" fmla="*/ 332124 w 6906803"/>
              <a:gd name="connsiteY1565" fmla="*/ 396004 h 1656389"/>
              <a:gd name="connsiteX1566" fmla="*/ 346868 w 6906803"/>
              <a:gd name="connsiteY1566" fmla="*/ 407499 h 1656389"/>
              <a:gd name="connsiteX1567" fmla="*/ 348513 w 6906803"/>
              <a:gd name="connsiteY1567" fmla="*/ 424883 h 1656389"/>
              <a:gd name="connsiteX1568" fmla="*/ 331312 w 6906803"/>
              <a:gd name="connsiteY1568" fmla="*/ 423543 h 1656389"/>
              <a:gd name="connsiteX1569" fmla="*/ 325118 w 6906803"/>
              <a:gd name="connsiteY1569" fmla="*/ 412677 h 1656389"/>
              <a:gd name="connsiteX1570" fmla="*/ 332124 w 6906803"/>
              <a:gd name="connsiteY1570" fmla="*/ 396004 h 1656389"/>
              <a:gd name="connsiteX1571" fmla="*/ 371645 w 6906803"/>
              <a:gd name="connsiteY1571" fmla="*/ 443952 h 1656389"/>
              <a:gd name="connsiteX1572" fmla="*/ 350118 w 6906803"/>
              <a:gd name="connsiteY1572" fmla="*/ 442287 h 1656389"/>
              <a:gd name="connsiteX1573" fmla="*/ 371645 w 6906803"/>
              <a:gd name="connsiteY1573" fmla="*/ 443952 h 1656389"/>
              <a:gd name="connsiteX1574" fmla="*/ 636832 w 6906803"/>
              <a:gd name="connsiteY1574" fmla="*/ 809566 h 1656389"/>
              <a:gd name="connsiteX1575" fmla="*/ 649931 w 6906803"/>
              <a:gd name="connsiteY1575" fmla="*/ 803656 h 1656389"/>
              <a:gd name="connsiteX1576" fmla="*/ 631674 w 6906803"/>
              <a:gd name="connsiteY1576" fmla="*/ 836738 h 1656389"/>
              <a:gd name="connsiteX1577" fmla="*/ 636832 w 6906803"/>
              <a:gd name="connsiteY1577" fmla="*/ 809566 h 1656389"/>
              <a:gd name="connsiteX1578" fmla="*/ 438723 w 6906803"/>
              <a:gd name="connsiteY1578" fmla="*/ 438794 h 1656389"/>
              <a:gd name="connsiteX1579" fmla="*/ 429666 w 6906803"/>
              <a:gd name="connsiteY1579" fmla="*/ 451893 h 1656389"/>
              <a:gd name="connsiteX1580" fmla="*/ 423553 w 6906803"/>
              <a:gd name="connsiteY1580" fmla="*/ 441109 h 1656389"/>
              <a:gd name="connsiteX1581" fmla="*/ 438723 w 6906803"/>
              <a:gd name="connsiteY1581" fmla="*/ 438794 h 1656389"/>
              <a:gd name="connsiteX1582" fmla="*/ 313766 w 6906803"/>
              <a:gd name="connsiteY1582" fmla="*/ 218569 h 1656389"/>
              <a:gd name="connsiteX1583" fmla="*/ 296747 w 6906803"/>
              <a:gd name="connsiteY1583" fmla="*/ 210385 h 1656389"/>
              <a:gd name="connsiteX1584" fmla="*/ 313766 w 6906803"/>
              <a:gd name="connsiteY1584" fmla="*/ 218569 h 1656389"/>
              <a:gd name="connsiteX1585" fmla="*/ 684415 w 6906803"/>
              <a:gd name="connsiteY1585" fmla="*/ 806337 h 1656389"/>
              <a:gd name="connsiteX1586" fmla="*/ 722717 w 6906803"/>
              <a:gd name="connsiteY1586" fmla="*/ 823132 h 1656389"/>
              <a:gd name="connsiteX1587" fmla="*/ 746742 w 6906803"/>
              <a:gd name="connsiteY1587" fmla="*/ 814643 h 1656389"/>
              <a:gd name="connsiteX1588" fmla="*/ 708785 w 6906803"/>
              <a:gd name="connsiteY1588" fmla="*/ 856519 h 1656389"/>
              <a:gd name="connsiteX1589" fmla="*/ 696519 w 6906803"/>
              <a:gd name="connsiteY1589" fmla="*/ 834890 h 1656389"/>
              <a:gd name="connsiteX1590" fmla="*/ 659801 w 6906803"/>
              <a:gd name="connsiteY1590" fmla="*/ 835520 h 1656389"/>
              <a:gd name="connsiteX1591" fmla="*/ 668635 w 6906803"/>
              <a:gd name="connsiteY1591" fmla="*/ 829285 h 1656389"/>
              <a:gd name="connsiteX1592" fmla="*/ 647271 w 6906803"/>
              <a:gd name="connsiteY1592" fmla="*/ 820695 h 1656389"/>
              <a:gd name="connsiteX1593" fmla="*/ 664310 w 6906803"/>
              <a:gd name="connsiteY1593" fmla="*/ 828920 h 1656389"/>
              <a:gd name="connsiteX1594" fmla="*/ 684415 w 6906803"/>
              <a:gd name="connsiteY1594" fmla="*/ 806337 h 1656389"/>
              <a:gd name="connsiteX1595" fmla="*/ 908702 w 6906803"/>
              <a:gd name="connsiteY1595" fmla="*/ 1237810 h 1656389"/>
              <a:gd name="connsiteX1596" fmla="*/ 889002 w 6906803"/>
              <a:gd name="connsiteY1596" fmla="*/ 1246644 h 1656389"/>
              <a:gd name="connsiteX1597" fmla="*/ 908702 w 6906803"/>
              <a:gd name="connsiteY1597" fmla="*/ 1237810 h 1656389"/>
              <a:gd name="connsiteX1598" fmla="*/ 638477 w 6906803"/>
              <a:gd name="connsiteY1598" fmla="*/ 754530 h 1656389"/>
              <a:gd name="connsiteX1599" fmla="*/ 646682 w 6906803"/>
              <a:gd name="connsiteY1599" fmla="*/ 768928 h 1656389"/>
              <a:gd name="connsiteX1600" fmla="*/ 633563 w 6906803"/>
              <a:gd name="connsiteY1600" fmla="*/ 774797 h 1656389"/>
              <a:gd name="connsiteX1601" fmla="*/ 638477 w 6906803"/>
              <a:gd name="connsiteY1601" fmla="*/ 754530 h 1656389"/>
              <a:gd name="connsiteX1602" fmla="*/ 388196 w 6906803"/>
              <a:gd name="connsiteY1602" fmla="*/ 255429 h 1656389"/>
              <a:gd name="connsiteX1603" fmla="*/ 368720 w 6906803"/>
              <a:gd name="connsiteY1603" fmla="*/ 257379 h 1656389"/>
              <a:gd name="connsiteX1604" fmla="*/ 358667 w 6906803"/>
              <a:gd name="connsiteY1604" fmla="*/ 232460 h 1656389"/>
              <a:gd name="connsiteX1605" fmla="*/ 388196 w 6906803"/>
              <a:gd name="connsiteY1605" fmla="*/ 255429 h 1656389"/>
              <a:gd name="connsiteX1606" fmla="*/ 509255 w 6906803"/>
              <a:gd name="connsiteY1606" fmla="*/ 461580 h 1656389"/>
              <a:gd name="connsiteX1607" fmla="*/ 489555 w 6906803"/>
              <a:gd name="connsiteY1607" fmla="*/ 470374 h 1656389"/>
              <a:gd name="connsiteX1608" fmla="*/ 509255 w 6906803"/>
              <a:gd name="connsiteY1608" fmla="*/ 461580 h 1656389"/>
              <a:gd name="connsiteX1609" fmla="*/ 427087 w 6906803"/>
              <a:gd name="connsiteY1609" fmla="*/ 324031 h 1656389"/>
              <a:gd name="connsiteX1610" fmla="*/ 451741 w 6906803"/>
              <a:gd name="connsiteY1610" fmla="*/ 294828 h 1656389"/>
              <a:gd name="connsiteX1611" fmla="*/ 440226 w 6906803"/>
              <a:gd name="connsiteY1611" fmla="*/ 318101 h 1656389"/>
              <a:gd name="connsiteX1612" fmla="*/ 427087 w 6906803"/>
              <a:gd name="connsiteY1612" fmla="*/ 324031 h 1656389"/>
              <a:gd name="connsiteX1613" fmla="*/ 816237 w 6906803"/>
              <a:gd name="connsiteY1613" fmla="*/ 871750 h 1656389"/>
              <a:gd name="connsiteX1614" fmla="*/ 803118 w 6906803"/>
              <a:gd name="connsiteY1614" fmla="*/ 877640 h 1656389"/>
              <a:gd name="connsiteX1615" fmla="*/ 794913 w 6906803"/>
              <a:gd name="connsiteY1615" fmla="*/ 863282 h 1656389"/>
              <a:gd name="connsiteX1616" fmla="*/ 749423 w 6906803"/>
              <a:gd name="connsiteY1616" fmla="*/ 870065 h 1656389"/>
              <a:gd name="connsiteX1617" fmla="*/ 738943 w 6906803"/>
              <a:gd name="connsiteY1617" fmla="*/ 858854 h 1656389"/>
              <a:gd name="connsiteX1618" fmla="*/ 744081 w 6906803"/>
              <a:gd name="connsiteY1618" fmla="*/ 831682 h 1656389"/>
              <a:gd name="connsiteX1619" fmla="*/ 743655 w 6906803"/>
              <a:gd name="connsiteY1619" fmla="*/ 845430 h 1656389"/>
              <a:gd name="connsiteX1620" fmla="*/ 785754 w 6906803"/>
              <a:gd name="connsiteY1620" fmla="*/ 810764 h 1656389"/>
              <a:gd name="connsiteX1621" fmla="*/ 795970 w 6906803"/>
              <a:gd name="connsiteY1621" fmla="*/ 828838 h 1656389"/>
              <a:gd name="connsiteX1622" fmla="*/ 822025 w 6906803"/>
              <a:gd name="connsiteY1622" fmla="*/ 823964 h 1656389"/>
              <a:gd name="connsiteX1623" fmla="*/ 786912 w 6906803"/>
              <a:gd name="connsiteY1623" fmla="*/ 841937 h 1656389"/>
              <a:gd name="connsiteX1624" fmla="*/ 782403 w 6906803"/>
              <a:gd name="connsiteY1624" fmla="*/ 848456 h 1656389"/>
              <a:gd name="connsiteX1625" fmla="*/ 803504 w 6906803"/>
              <a:gd name="connsiteY1625" fmla="*/ 863870 h 1656389"/>
              <a:gd name="connsiteX1626" fmla="*/ 836363 w 6906803"/>
              <a:gd name="connsiteY1626" fmla="*/ 849228 h 1656389"/>
              <a:gd name="connsiteX1627" fmla="*/ 816237 w 6906803"/>
              <a:gd name="connsiteY1627" fmla="*/ 871750 h 1656389"/>
              <a:gd name="connsiteX1628" fmla="*/ 524649 w 6906803"/>
              <a:gd name="connsiteY1628" fmla="*/ 452360 h 1656389"/>
              <a:gd name="connsiteX1629" fmla="*/ 525298 w 6906803"/>
              <a:gd name="connsiteY1629" fmla="*/ 431686 h 1656389"/>
              <a:gd name="connsiteX1630" fmla="*/ 537991 w 6906803"/>
              <a:gd name="connsiteY1630" fmla="*/ 439607 h 1656389"/>
              <a:gd name="connsiteX1631" fmla="*/ 524039 w 6906803"/>
              <a:gd name="connsiteY1631" fmla="*/ 473034 h 1656389"/>
              <a:gd name="connsiteX1632" fmla="*/ 517866 w 6906803"/>
              <a:gd name="connsiteY1632" fmla="*/ 462190 h 1656389"/>
              <a:gd name="connsiteX1633" fmla="*/ 524649 w 6906803"/>
              <a:gd name="connsiteY1633" fmla="*/ 452360 h 1656389"/>
              <a:gd name="connsiteX1634" fmla="*/ 1138045 w 6906803"/>
              <a:gd name="connsiteY1634" fmla="*/ 1504074 h 1656389"/>
              <a:gd name="connsiteX1635" fmla="*/ 1122672 w 6906803"/>
              <a:gd name="connsiteY1635" fmla="*/ 1513213 h 1656389"/>
              <a:gd name="connsiteX1636" fmla="*/ 1138045 w 6906803"/>
              <a:gd name="connsiteY1636" fmla="*/ 1504074 h 1656389"/>
              <a:gd name="connsiteX1637" fmla="*/ 1041580 w 6906803"/>
              <a:gd name="connsiteY1637" fmla="*/ 1268841 h 1656389"/>
              <a:gd name="connsiteX1638" fmla="*/ 1022307 w 6906803"/>
              <a:gd name="connsiteY1638" fmla="*/ 1263866 h 1656389"/>
              <a:gd name="connsiteX1639" fmla="*/ 1041580 w 6906803"/>
              <a:gd name="connsiteY1639" fmla="*/ 1268841 h 1656389"/>
              <a:gd name="connsiteX1640" fmla="*/ 504827 w 6906803"/>
              <a:gd name="connsiteY1640" fmla="*/ 323117 h 1656389"/>
              <a:gd name="connsiteX1641" fmla="*/ 495831 w 6906803"/>
              <a:gd name="connsiteY1641" fmla="*/ 336277 h 1656389"/>
              <a:gd name="connsiteX1642" fmla="*/ 491911 w 6906803"/>
              <a:gd name="connsiteY1642" fmla="*/ 322163 h 1656389"/>
              <a:gd name="connsiteX1643" fmla="*/ 504827 w 6906803"/>
              <a:gd name="connsiteY1643" fmla="*/ 323117 h 1656389"/>
              <a:gd name="connsiteX1644" fmla="*/ 584335 w 6906803"/>
              <a:gd name="connsiteY1644" fmla="*/ 405224 h 1656389"/>
              <a:gd name="connsiteX1645" fmla="*/ 585980 w 6906803"/>
              <a:gd name="connsiteY1645" fmla="*/ 422629 h 1656389"/>
              <a:gd name="connsiteX1646" fmla="*/ 574709 w 6906803"/>
              <a:gd name="connsiteY1646" fmla="*/ 438977 h 1656389"/>
              <a:gd name="connsiteX1647" fmla="*/ 555842 w 6906803"/>
              <a:gd name="connsiteY1647" fmla="*/ 420273 h 1656389"/>
              <a:gd name="connsiteX1648" fmla="*/ 584335 w 6906803"/>
              <a:gd name="connsiteY1648" fmla="*/ 405224 h 1656389"/>
              <a:gd name="connsiteX1649" fmla="*/ 509356 w 6906803"/>
              <a:gd name="connsiteY1649" fmla="*/ 316537 h 1656389"/>
              <a:gd name="connsiteX1650" fmla="*/ 512443 w 6906803"/>
              <a:gd name="connsiteY1650" fmla="*/ 285750 h 1656389"/>
              <a:gd name="connsiteX1651" fmla="*/ 525136 w 6906803"/>
              <a:gd name="connsiteY1651" fmla="*/ 293650 h 1656389"/>
              <a:gd name="connsiteX1652" fmla="*/ 534965 w 6906803"/>
              <a:gd name="connsiteY1652" fmla="*/ 325432 h 1656389"/>
              <a:gd name="connsiteX1653" fmla="*/ 505234 w 6906803"/>
              <a:gd name="connsiteY1653" fmla="*/ 309368 h 1656389"/>
              <a:gd name="connsiteX1654" fmla="*/ 509356 w 6906803"/>
              <a:gd name="connsiteY1654" fmla="*/ 316537 h 1656389"/>
              <a:gd name="connsiteX1655" fmla="*/ 621642 w 6906803"/>
              <a:gd name="connsiteY1655" fmla="*/ 456381 h 1656389"/>
              <a:gd name="connsiteX1656" fmla="*/ 598267 w 6906803"/>
              <a:gd name="connsiteY1656" fmla="*/ 444237 h 1656389"/>
              <a:gd name="connsiteX1657" fmla="*/ 621642 w 6906803"/>
              <a:gd name="connsiteY1657" fmla="*/ 456381 h 1656389"/>
              <a:gd name="connsiteX1658" fmla="*/ 638660 w 6906803"/>
              <a:gd name="connsiteY1658" fmla="*/ 464667 h 1656389"/>
              <a:gd name="connsiteX1659" fmla="*/ 646844 w 6906803"/>
              <a:gd name="connsiteY1659" fmla="*/ 479127 h 1656389"/>
              <a:gd name="connsiteX1660" fmla="*/ 649728 w 6906803"/>
              <a:gd name="connsiteY1660" fmla="*/ 455143 h 1656389"/>
              <a:gd name="connsiteX1661" fmla="*/ 657973 w 6906803"/>
              <a:gd name="connsiteY1661" fmla="*/ 469602 h 1656389"/>
              <a:gd name="connsiteX1662" fmla="*/ 655252 w 6906803"/>
              <a:gd name="connsiteY1662" fmla="*/ 486661 h 1656389"/>
              <a:gd name="connsiteX1663" fmla="*/ 639899 w 6906803"/>
              <a:gd name="connsiteY1663" fmla="*/ 495759 h 1656389"/>
              <a:gd name="connsiteX1664" fmla="*/ 640326 w 6906803"/>
              <a:gd name="connsiteY1664" fmla="*/ 482011 h 1656389"/>
              <a:gd name="connsiteX1665" fmla="*/ 631065 w 6906803"/>
              <a:gd name="connsiteY1665" fmla="*/ 501994 h 1656389"/>
              <a:gd name="connsiteX1666" fmla="*/ 638660 w 6906803"/>
              <a:gd name="connsiteY1666" fmla="*/ 464667 h 1656389"/>
              <a:gd name="connsiteX1667" fmla="*/ 696235 w 6906803"/>
              <a:gd name="connsiteY1667" fmla="*/ 558858 h 1656389"/>
              <a:gd name="connsiteX1668" fmla="*/ 668351 w 6906803"/>
              <a:gd name="connsiteY1668" fmla="*/ 553232 h 1656389"/>
              <a:gd name="connsiteX1669" fmla="*/ 696235 w 6906803"/>
              <a:gd name="connsiteY1669" fmla="*/ 558858 h 1656389"/>
              <a:gd name="connsiteX1670" fmla="*/ 541768 w 6906803"/>
              <a:gd name="connsiteY1670" fmla="*/ 315664 h 1656389"/>
              <a:gd name="connsiteX1671" fmla="*/ 573978 w 6906803"/>
              <a:gd name="connsiteY1671" fmla="*/ 321594 h 1656389"/>
              <a:gd name="connsiteX1672" fmla="*/ 545647 w 6906803"/>
              <a:gd name="connsiteY1672" fmla="*/ 329778 h 1656389"/>
              <a:gd name="connsiteX1673" fmla="*/ 541768 w 6906803"/>
              <a:gd name="connsiteY1673" fmla="*/ 315664 h 1656389"/>
              <a:gd name="connsiteX1674" fmla="*/ 871233 w 6906803"/>
              <a:gd name="connsiteY1674" fmla="*/ 838140 h 1656389"/>
              <a:gd name="connsiteX1675" fmla="*/ 862155 w 6906803"/>
              <a:gd name="connsiteY1675" fmla="*/ 851198 h 1656389"/>
              <a:gd name="connsiteX1676" fmla="*/ 844933 w 6906803"/>
              <a:gd name="connsiteY1676" fmla="*/ 849837 h 1656389"/>
              <a:gd name="connsiteX1677" fmla="*/ 838800 w 6906803"/>
              <a:gd name="connsiteY1677" fmla="*/ 839094 h 1656389"/>
              <a:gd name="connsiteX1678" fmla="*/ 871233 w 6906803"/>
              <a:gd name="connsiteY1678" fmla="*/ 838140 h 1656389"/>
              <a:gd name="connsiteX1679" fmla="*/ 588295 w 6906803"/>
              <a:gd name="connsiteY1679" fmla="*/ 346837 h 1656389"/>
              <a:gd name="connsiteX1680" fmla="*/ 569185 w 6906803"/>
              <a:gd name="connsiteY1680" fmla="*/ 335079 h 1656389"/>
              <a:gd name="connsiteX1681" fmla="*/ 588295 w 6906803"/>
              <a:gd name="connsiteY1681" fmla="*/ 346837 h 1656389"/>
              <a:gd name="connsiteX1682" fmla="*/ 1148605 w 6906803"/>
              <a:gd name="connsiteY1682" fmla="*/ 1297821 h 1656389"/>
              <a:gd name="connsiteX1683" fmla="*/ 1114142 w 6906803"/>
              <a:gd name="connsiteY1683" fmla="*/ 1295181 h 1656389"/>
              <a:gd name="connsiteX1684" fmla="*/ 1148605 w 6906803"/>
              <a:gd name="connsiteY1684" fmla="*/ 1297821 h 1656389"/>
              <a:gd name="connsiteX1685" fmla="*/ 543840 w 6906803"/>
              <a:gd name="connsiteY1685" fmla="*/ 246818 h 1656389"/>
              <a:gd name="connsiteX1686" fmla="*/ 551009 w 6906803"/>
              <a:gd name="connsiteY1686" fmla="*/ 223220 h 1656389"/>
              <a:gd name="connsiteX1687" fmla="*/ 568251 w 6906803"/>
              <a:gd name="connsiteY1687" fmla="*/ 224520 h 1656389"/>
              <a:gd name="connsiteX1688" fmla="*/ 565184 w 6906803"/>
              <a:gd name="connsiteY1688" fmla="*/ 255389 h 1656389"/>
              <a:gd name="connsiteX1689" fmla="*/ 595951 w 6906803"/>
              <a:gd name="connsiteY1689" fmla="*/ 237070 h 1656389"/>
              <a:gd name="connsiteX1690" fmla="*/ 627308 w 6906803"/>
              <a:gd name="connsiteY1690" fmla="*/ 270538 h 1656389"/>
              <a:gd name="connsiteX1691" fmla="*/ 584234 w 6906803"/>
              <a:gd name="connsiteY1691" fmla="*/ 267188 h 1656389"/>
              <a:gd name="connsiteX1692" fmla="*/ 585879 w 6906803"/>
              <a:gd name="connsiteY1692" fmla="*/ 284572 h 1656389"/>
              <a:gd name="connsiteX1693" fmla="*/ 575602 w 6906803"/>
              <a:gd name="connsiteY1693" fmla="*/ 266517 h 1656389"/>
              <a:gd name="connsiteX1694" fmla="*/ 526618 w 6906803"/>
              <a:gd name="connsiteY1694" fmla="*/ 245437 h 1656389"/>
              <a:gd name="connsiteX1695" fmla="*/ 543840 w 6906803"/>
              <a:gd name="connsiteY1695" fmla="*/ 246818 h 1656389"/>
              <a:gd name="connsiteX1696" fmla="*/ 653059 w 6906803"/>
              <a:gd name="connsiteY1696" fmla="*/ 417511 h 1656389"/>
              <a:gd name="connsiteX1697" fmla="*/ 633157 w 6906803"/>
              <a:gd name="connsiteY1697" fmla="*/ 433189 h 1656389"/>
              <a:gd name="connsiteX1698" fmla="*/ 653059 w 6906803"/>
              <a:gd name="connsiteY1698" fmla="*/ 417511 h 1656389"/>
              <a:gd name="connsiteX1699" fmla="*/ 572719 w 6906803"/>
              <a:gd name="connsiteY1699" fmla="*/ 290482 h 1656389"/>
              <a:gd name="connsiteX1700" fmla="*/ 587503 w 6906803"/>
              <a:gd name="connsiteY1700" fmla="*/ 301976 h 1656389"/>
              <a:gd name="connsiteX1701" fmla="*/ 572719 w 6906803"/>
              <a:gd name="connsiteY1701" fmla="*/ 290482 h 1656389"/>
              <a:gd name="connsiteX1702" fmla="*/ 901350 w 6906803"/>
              <a:gd name="connsiteY1702" fmla="*/ 840435 h 1656389"/>
              <a:gd name="connsiteX1703" fmla="*/ 912235 w 6906803"/>
              <a:gd name="connsiteY1703" fmla="*/ 837855 h 1656389"/>
              <a:gd name="connsiteX1704" fmla="*/ 922450 w 6906803"/>
              <a:gd name="connsiteY1704" fmla="*/ 855828 h 1656389"/>
              <a:gd name="connsiteX1705" fmla="*/ 957300 w 6906803"/>
              <a:gd name="connsiteY1705" fmla="*/ 844780 h 1656389"/>
              <a:gd name="connsiteX1706" fmla="*/ 952385 w 6906803"/>
              <a:gd name="connsiteY1706" fmla="*/ 865069 h 1656389"/>
              <a:gd name="connsiteX1707" fmla="*/ 926553 w 6906803"/>
              <a:gd name="connsiteY1707" fmla="*/ 863078 h 1656389"/>
              <a:gd name="connsiteX1708" fmla="*/ 921171 w 6906803"/>
              <a:gd name="connsiteY1708" fmla="*/ 897197 h 1656389"/>
              <a:gd name="connsiteX1709" fmla="*/ 902325 w 6906803"/>
              <a:gd name="connsiteY1709" fmla="*/ 878472 h 1656389"/>
              <a:gd name="connsiteX1710" fmla="*/ 922227 w 6906803"/>
              <a:gd name="connsiteY1710" fmla="*/ 862733 h 1656389"/>
              <a:gd name="connsiteX1711" fmla="*/ 901350 w 6906803"/>
              <a:gd name="connsiteY1711" fmla="*/ 840435 h 1656389"/>
              <a:gd name="connsiteX1712" fmla="*/ 907280 w 6906803"/>
              <a:gd name="connsiteY1712" fmla="*/ 858164 h 1656389"/>
              <a:gd name="connsiteX1713" fmla="*/ 885977 w 6906803"/>
              <a:gd name="connsiteY1713" fmla="*/ 849553 h 1656389"/>
              <a:gd name="connsiteX1714" fmla="*/ 907280 w 6906803"/>
              <a:gd name="connsiteY1714" fmla="*/ 858164 h 1656389"/>
              <a:gd name="connsiteX1715" fmla="*/ 627856 w 6906803"/>
              <a:gd name="connsiteY1715" fmla="*/ 322346 h 1656389"/>
              <a:gd name="connsiteX1716" fmla="*/ 631532 w 6906803"/>
              <a:gd name="connsiteY1716" fmla="*/ 343304 h 1656389"/>
              <a:gd name="connsiteX1717" fmla="*/ 614310 w 6906803"/>
              <a:gd name="connsiteY1717" fmla="*/ 342004 h 1656389"/>
              <a:gd name="connsiteX1718" fmla="*/ 627856 w 6906803"/>
              <a:gd name="connsiteY1718" fmla="*/ 322346 h 1656389"/>
              <a:gd name="connsiteX1719" fmla="*/ 1238369 w 6906803"/>
              <a:gd name="connsiteY1719" fmla="*/ 1397983 h 1656389"/>
              <a:gd name="connsiteX1720" fmla="*/ 1220944 w 6906803"/>
              <a:gd name="connsiteY1720" fmla="*/ 1403507 h 1656389"/>
              <a:gd name="connsiteX1721" fmla="*/ 1238369 w 6906803"/>
              <a:gd name="connsiteY1721" fmla="*/ 1397983 h 1656389"/>
              <a:gd name="connsiteX1722" fmla="*/ 615793 w 6906803"/>
              <a:gd name="connsiteY1722" fmla="*/ 293792 h 1656389"/>
              <a:gd name="connsiteX1723" fmla="*/ 621703 w 6906803"/>
              <a:gd name="connsiteY1723" fmla="*/ 311501 h 1656389"/>
              <a:gd name="connsiteX1724" fmla="*/ 606776 w 6906803"/>
              <a:gd name="connsiteY1724" fmla="*/ 306870 h 1656389"/>
              <a:gd name="connsiteX1725" fmla="*/ 615793 w 6906803"/>
              <a:gd name="connsiteY1725" fmla="*/ 293792 h 1656389"/>
              <a:gd name="connsiteX1726" fmla="*/ 799584 w 6906803"/>
              <a:gd name="connsiteY1726" fmla="*/ 566880 h 1656389"/>
              <a:gd name="connsiteX1727" fmla="*/ 805535 w 6906803"/>
              <a:gd name="connsiteY1727" fmla="*/ 584548 h 1656389"/>
              <a:gd name="connsiteX1728" fmla="*/ 777651 w 6906803"/>
              <a:gd name="connsiteY1728" fmla="*/ 578983 h 1656389"/>
              <a:gd name="connsiteX1729" fmla="*/ 799584 w 6906803"/>
              <a:gd name="connsiteY1729" fmla="*/ 566880 h 1656389"/>
              <a:gd name="connsiteX1730" fmla="*/ 651475 w 6906803"/>
              <a:gd name="connsiteY1730" fmla="*/ 327585 h 1656389"/>
              <a:gd name="connsiteX1731" fmla="*/ 685715 w 6906803"/>
              <a:gd name="connsiteY1731" fmla="*/ 337211 h 1656389"/>
              <a:gd name="connsiteX1732" fmla="*/ 651048 w 6906803"/>
              <a:gd name="connsiteY1732" fmla="*/ 341436 h 1656389"/>
              <a:gd name="connsiteX1733" fmla="*/ 651475 w 6906803"/>
              <a:gd name="connsiteY1733" fmla="*/ 327585 h 1656389"/>
              <a:gd name="connsiteX1734" fmla="*/ 700845 w 6906803"/>
              <a:gd name="connsiteY1734" fmla="*/ 407397 h 1656389"/>
              <a:gd name="connsiteX1735" fmla="*/ 709882 w 6906803"/>
              <a:gd name="connsiteY1735" fmla="*/ 394278 h 1656389"/>
              <a:gd name="connsiteX1736" fmla="*/ 715589 w 6906803"/>
              <a:gd name="connsiteY1736" fmla="*/ 418912 h 1656389"/>
              <a:gd name="connsiteX1737" fmla="*/ 700845 w 6906803"/>
              <a:gd name="connsiteY1737" fmla="*/ 407397 h 1656389"/>
              <a:gd name="connsiteX1738" fmla="*/ 641849 w 6906803"/>
              <a:gd name="connsiteY1738" fmla="*/ 288959 h 1656389"/>
              <a:gd name="connsiteX1739" fmla="*/ 638376 w 6906803"/>
              <a:gd name="connsiteY1739" fmla="*/ 261055 h 1656389"/>
              <a:gd name="connsiteX1740" fmla="*/ 648408 w 6906803"/>
              <a:gd name="connsiteY1740" fmla="*/ 286014 h 1656389"/>
              <a:gd name="connsiteX1741" fmla="*/ 637117 w 6906803"/>
              <a:gd name="connsiteY1741" fmla="*/ 302362 h 1656389"/>
              <a:gd name="connsiteX1742" fmla="*/ 626902 w 6906803"/>
              <a:gd name="connsiteY1742" fmla="*/ 284328 h 1656389"/>
              <a:gd name="connsiteX1743" fmla="*/ 641849 w 6906803"/>
              <a:gd name="connsiteY1743" fmla="*/ 288959 h 1656389"/>
              <a:gd name="connsiteX1744" fmla="*/ 980492 w 6906803"/>
              <a:gd name="connsiteY1744" fmla="*/ 863810 h 1656389"/>
              <a:gd name="connsiteX1745" fmla="*/ 960996 w 6906803"/>
              <a:gd name="connsiteY1745" fmla="*/ 865800 h 1656389"/>
              <a:gd name="connsiteX1746" fmla="*/ 980492 w 6906803"/>
              <a:gd name="connsiteY1746" fmla="*/ 863810 h 1656389"/>
              <a:gd name="connsiteX1747" fmla="*/ 758642 w 6906803"/>
              <a:gd name="connsiteY1747" fmla="*/ 422202 h 1656389"/>
              <a:gd name="connsiteX1748" fmla="*/ 734882 w 6906803"/>
              <a:gd name="connsiteY1748" fmla="*/ 423827 h 1656389"/>
              <a:gd name="connsiteX1749" fmla="*/ 758642 w 6906803"/>
              <a:gd name="connsiteY1749" fmla="*/ 422202 h 1656389"/>
              <a:gd name="connsiteX1750" fmla="*/ 1330447 w 6906803"/>
              <a:gd name="connsiteY1750" fmla="*/ 1422373 h 1656389"/>
              <a:gd name="connsiteX1751" fmla="*/ 1315297 w 6906803"/>
              <a:gd name="connsiteY1751" fmla="*/ 1424668 h 1656389"/>
              <a:gd name="connsiteX1752" fmla="*/ 1330447 w 6906803"/>
              <a:gd name="connsiteY1752" fmla="*/ 1422373 h 1656389"/>
              <a:gd name="connsiteX1753" fmla="*/ 821172 w 6906803"/>
              <a:gd name="connsiteY1753" fmla="*/ 496064 h 1656389"/>
              <a:gd name="connsiteX1754" fmla="*/ 797777 w 6906803"/>
              <a:gd name="connsiteY1754" fmla="*/ 483899 h 1656389"/>
              <a:gd name="connsiteX1755" fmla="*/ 821172 w 6906803"/>
              <a:gd name="connsiteY1755" fmla="*/ 496064 h 1656389"/>
              <a:gd name="connsiteX1756" fmla="*/ 1027892 w 6906803"/>
              <a:gd name="connsiteY1756" fmla="*/ 867465 h 1656389"/>
              <a:gd name="connsiteX1757" fmla="*/ 1057786 w 6906803"/>
              <a:gd name="connsiteY1757" fmla="*/ 876726 h 1656389"/>
              <a:gd name="connsiteX1758" fmla="*/ 1027892 w 6906803"/>
              <a:gd name="connsiteY1758" fmla="*/ 867465 h 1656389"/>
              <a:gd name="connsiteX1759" fmla="*/ 728424 w 6906803"/>
              <a:gd name="connsiteY1759" fmla="*/ 209390 h 1656389"/>
              <a:gd name="connsiteX1760" fmla="*/ 732323 w 6906803"/>
              <a:gd name="connsiteY1760" fmla="*/ 223464 h 1656389"/>
              <a:gd name="connsiteX1761" fmla="*/ 717132 w 6906803"/>
              <a:gd name="connsiteY1761" fmla="*/ 225738 h 1656389"/>
              <a:gd name="connsiteX1762" fmla="*/ 738050 w 6906803"/>
              <a:gd name="connsiteY1762" fmla="*/ 248098 h 1656389"/>
              <a:gd name="connsiteX1763" fmla="*/ 735166 w 6906803"/>
              <a:gd name="connsiteY1763" fmla="*/ 272062 h 1656389"/>
              <a:gd name="connsiteX1764" fmla="*/ 724890 w 6906803"/>
              <a:gd name="connsiteY1764" fmla="*/ 253987 h 1656389"/>
              <a:gd name="connsiteX1765" fmla="*/ 698834 w 6906803"/>
              <a:gd name="connsiteY1765" fmla="*/ 258821 h 1656389"/>
              <a:gd name="connsiteX1766" fmla="*/ 677937 w 6906803"/>
              <a:gd name="connsiteY1766" fmla="*/ 236502 h 1656389"/>
              <a:gd name="connsiteX1767" fmla="*/ 679582 w 6906803"/>
              <a:gd name="connsiteY1767" fmla="*/ 253825 h 1656389"/>
              <a:gd name="connsiteX1768" fmla="*/ 681470 w 6906803"/>
              <a:gd name="connsiteY1768" fmla="*/ 191945 h 1656389"/>
              <a:gd name="connsiteX1769" fmla="*/ 683115 w 6906803"/>
              <a:gd name="connsiteY1769" fmla="*/ 209329 h 1656389"/>
              <a:gd name="connsiteX1770" fmla="*/ 693757 w 6906803"/>
              <a:gd name="connsiteY1770" fmla="*/ 213594 h 1656389"/>
              <a:gd name="connsiteX1771" fmla="*/ 687827 w 6906803"/>
              <a:gd name="connsiteY1771" fmla="*/ 195885 h 1656389"/>
              <a:gd name="connsiteX1772" fmla="*/ 699098 w 6906803"/>
              <a:gd name="connsiteY1772" fmla="*/ 179516 h 1656389"/>
              <a:gd name="connsiteX1773" fmla="*/ 713883 w 6906803"/>
              <a:gd name="connsiteY1773" fmla="*/ 190909 h 1656389"/>
              <a:gd name="connsiteX1774" fmla="*/ 707079 w 6906803"/>
              <a:gd name="connsiteY1774" fmla="*/ 200779 h 1656389"/>
              <a:gd name="connsiteX1775" fmla="*/ 728424 w 6906803"/>
              <a:gd name="connsiteY1775" fmla="*/ 209390 h 1656389"/>
              <a:gd name="connsiteX1776" fmla="*/ 789471 w 6906803"/>
              <a:gd name="connsiteY1776" fmla="*/ 331423 h 1656389"/>
              <a:gd name="connsiteX1777" fmla="*/ 802813 w 6906803"/>
              <a:gd name="connsiteY1777" fmla="*/ 318690 h 1656389"/>
              <a:gd name="connsiteX1778" fmla="*/ 828219 w 6906803"/>
              <a:gd name="connsiteY1778" fmla="*/ 334470 h 1656389"/>
              <a:gd name="connsiteX1779" fmla="*/ 840526 w 6906803"/>
              <a:gd name="connsiteY1779" fmla="*/ 356078 h 1656389"/>
              <a:gd name="connsiteX1780" fmla="*/ 812643 w 6906803"/>
              <a:gd name="connsiteY1780" fmla="*/ 350452 h 1656389"/>
              <a:gd name="connsiteX1781" fmla="*/ 781043 w 6906803"/>
              <a:gd name="connsiteY1781" fmla="*/ 396349 h 1656389"/>
              <a:gd name="connsiteX1782" fmla="*/ 789471 w 6906803"/>
              <a:gd name="connsiteY1782" fmla="*/ 331423 h 1656389"/>
              <a:gd name="connsiteX1783" fmla="*/ 1404309 w 6906803"/>
              <a:gd name="connsiteY1783" fmla="*/ 1407406 h 1656389"/>
              <a:gd name="connsiteX1784" fmla="*/ 1401405 w 6906803"/>
              <a:gd name="connsiteY1784" fmla="*/ 1431350 h 1656389"/>
              <a:gd name="connsiteX1785" fmla="*/ 1413082 w 6906803"/>
              <a:gd name="connsiteY1785" fmla="*/ 1401191 h 1656389"/>
              <a:gd name="connsiteX1786" fmla="*/ 1423561 w 6906803"/>
              <a:gd name="connsiteY1786" fmla="*/ 1412361 h 1656389"/>
              <a:gd name="connsiteX1787" fmla="*/ 1400390 w 6906803"/>
              <a:gd name="connsiteY1787" fmla="*/ 1465752 h 1656389"/>
              <a:gd name="connsiteX1788" fmla="*/ 1366942 w 6906803"/>
              <a:gd name="connsiteY1788" fmla="*/ 1428649 h 1656389"/>
              <a:gd name="connsiteX1789" fmla="*/ 1404309 w 6906803"/>
              <a:gd name="connsiteY1789" fmla="*/ 1407406 h 1656389"/>
              <a:gd name="connsiteX1790" fmla="*/ 1079536 w 6906803"/>
              <a:gd name="connsiteY1790" fmla="*/ 871527 h 1656389"/>
              <a:gd name="connsiteX1791" fmla="*/ 1059837 w 6906803"/>
              <a:gd name="connsiteY1791" fmla="*/ 880341 h 1656389"/>
              <a:gd name="connsiteX1792" fmla="*/ 1079536 w 6906803"/>
              <a:gd name="connsiteY1792" fmla="*/ 871527 h 1656389"/>
              <a:gd name="connsiteX1793" fmla="*/ 680049 w 6906803"/>
              <a:gd name="connsiteY1793" fmla="*/ 167676 h 1656389"/>
              <a:gd name="connsiteX1794" fmla="*/ 679419 w 6906803"/>
              <a:gd name="connsiteY1794" fmla="*/ 188350 h 1656389"/>
              <a:gd name="connsiteX1795" fmla="*/ 680049 w 6906803"/>
              <a:gd name="connsiteY1795" fmla="*/ 167676 h 1656389"/>
              <a:gd name="connsiteX1796" fmla="*/ 828991 w 6906803"/>
              <a:gd name="connsiteY1796" fmla="*/ 379311 h 1656389"/>
              <a:gd name="connsiteX1797" fmla="*/ 810937 w 6906803"/>
              <a:gd name="connsiteY1797" fmla="*/ 405569 h 1656389"/>
              <a:gd name="connsiteX1798" fmla="*/ 802529 w 6906803"/>
              <a:gd name="connsiteY1798" fmla="*/ 397994 h 1656389"/>
              <a:gd name="connsiteX1799" fmla="*/ 828991 w 6906803"/>
              <a:gd name="connsiteY1799" fmla="*/ 379311 h 1656389"/>
              <a:gd name="connsiteX1800" fmla="*/ 1096555 w 6906803"/>
              <a:gd name="connsiteY1800" fmla="*/ 879691 h 1656389"/>
              <a:gd name="connsiteX1801" fmla="*/ 1102485 w 6906803"/>
              <a:gd name="connsiteY1801" fmla="*/ 897461 h 1656389"/>
              <a:gd name="connsiteX1802" fmla="*/ 1089792 w 6906803"/>
              <a:gd name="connsiteY1802" fmla="*/ 889560 h 1656389"/>
              <a:gd name="connsiteX1803" fmla="*/ 1096555 w 6906803"/>
              <a:gd name="connsiteY1803" fmla="*/ 879691 h 1656389"/>
              <a:gd name="connsiteX1804" fmla="*/ 956467 w 6906803"/>
              <a:gd name="connsiteY1804" fmla="*/ 589361 h 1656389"/>
              <a:gd name="connsiteX1805" fmla="*/ 940870 w 6906803"/>
              <a:gd name="connsiteY1805" fmla="*/ 605445 h 1656389"/>
              <a:gd name="connsiteX1806" fmla="*/ 956467 w 6906803"/>
              <a:gd name="connsiteY1806" fmla="*/ 589361 h 1656389"/>
              <a:gd name="connsiteX1807" fmla="*/ 744833 w 6906803"/>
              <a:gd name="connsiteY1807" fmla="*/ 238269 h 1656389"/>
              <a:gd name="connsiteX1808" fmla="*/ 750539 w 6906803"/>
              <a:gd name="connsiteY1808" fmla="*/ 262842 h 1656389"/>
              <a:gd name="connsiteX1809" fmla="*/ 744833 w 6906803"/>
              <a:gd name="connsiteY1809" fmla="*/ 238269 h 1656389"/>
              <a:gd name="connsiteX1810" fmla="*/ 1110101 w 6906803"/>
              <a:gd name="connsiteY1810" fmla="*/ 860113 h 1656389"/>
              <a:gd name="connsiteX1811" fmla="*/ 1109877 w 6906803"/>
              <a:gd name="connsiteY1811" fmla="*/ 867018 h 1656389"/>
              <a:gd name="connsiteX1812" fmla="*/ 1120763 w 6906803"/>
              <a:gd name="connsiteY1812" fmla="*/ 864358 h 1656389"/>
              <a:gd name="connsiteX1813" fmla="*/ 1099032 w 6906803"/>
              <a:gd name="connsiteY1813" fmla="*/ 869557 h 1656389"/>
              <a:gd name="connsiteX1814" fmla="*/ 1110101 w 6906803"/>
              <a:gd name="connsiteY1814" fmla="*/ 860113 h 1656389"/>
              <a:gd name="connsiteX1815" fmla="*/ 1105653 w 6906803"/>
              <a:gd name="connsiteY1815" fmla="*/ 794233 h 1656389"/>
              <a:gd name="connsiteX1816" fmla="*/ 1084106 w 6906803"/>
              <a:gd name="connsiteY1816" fmla="*/ 792527 h 1656389"/>
              <a:gd name="connsiteX1817" fmla="*/ 1105653 w 6906803"/>
              <a:gd name="connsiteY1817" fmla="*/ 794233 h 1656389"/>
              <a:gd name="connsiteX1818" fmla="*/ 680150 w 6906803"/>
              <a:gd name="connsiteY1818" fmla="*/ 22735 h 1656389"/>
              <a:gd name="connsiteX1819" fmla="*/ 686730 w 6906803"/>
              <a:gd name="connsiteY1819" fmla="*/ 19831 h 1656389"/>
              <a:gd name="connsiteX1820" fmla="*/ 688111 w 6906803"/>
              <a:gd name="connsiteY1820" fmla="*/ 44079 h 1656389"/>
              <a:gd name="connsiteX1821" fmla="*/ 666605 w 6906803"/>
              <a:gd name="connsiteY1821" fmla="*/ 42414 h 1656389"/>
              <a:gd name="connsiteX1822" fmla="*/ 680150 w 6906803"/>
              <a:gd name="connsiteY1822" fmla="*/ 22735 h 1656389"/>
              <a:gd name="connsiteX1823" fmla="*/ 1550083 w 6906803"/>
              <a:gd name="connsiteY1823" fmla="*/ 1439412 h 1656389"/>
              <a:gd name="connsiteX1824" fmla="*/ 1532862 w 6906803"/>
              <a:gd name="connsiteY1824" fmla="*/ 1438132 h 1656389"/>
              <a:gd name="connsiteX1825" fmla="*/ 1550083 w 6906803"/>
              <a:gd name="connsiteY1825" fmla="*/ 1439412 h 1656389"/>
              <a:gd name="connsiteX1826" fmla="*/ 1089731 w 6906803"/>
              <a:gd name="connsiteY1826" fmla="*/ 606623 h 1656389"/>
              <a:gd name="connsiteX1827" fmla="*/ 1074764 w 6906803"/>
              <a:gd name="connsiteY1827" fmla="*/ 602034 h 1656389"/>
              <a:gd name="connsiteX1828" fmla="*/ 1089731 w 6906803"/>
              <a:gd name="connsiteY1828" fmla="*/ 606623 h 1656389"/>
              <a:gd name="connsiteX1829" fmla="*/ 1272325 w 6906803"/>
              <a:gd name="connsiteY1829" fmla="*/ 920998 h 1656389"/>
              <a:gd name="connsiteX1830" fmla="*/ 1263247 w 6906803"/>
              <a:gd name="connsiteY1830" fmla="*/ 934117 h 1656389"/>
              <a:gd name="connsiteX1831" fmla="*/ 1272325 w 6906803"/>
              <a:gd name="connsiteY1831" fmla="*/ 920998 h 1656389"/>
              <a:gd name="connsiteX1832" fmla="*/ 1125840 w 6906803"/>
              <a:gd name="connsiteY1832" fmla="*/ 626668 h 1656389"/>
              <a:gd name="connsiteX1833" fmla="*/ 1157785 w 6906803"/>
              <a:gd name="connsiteY1833" fmla="*/ 639543 h 1656389"/>
              <a:gd name="connsiteX1834" fmla="*/ 1129719 w 6906803"/>
              <a:gd name="connsiteY1834" fmla="*/ 640782 h 1656389"/>
              <a:gd name="connsiteX1835" fmla="*/ 1125840 w 6906803"/>
              <a:gd name="connsiteY1835" fmla="*/ 626668 h 1656389"/>
              <a:gd name="connsiteX1836" fmla="*/ 1659343 w 6906803"/>
              <a:gd name="connsiteY1836" fmla="*/ 1465183 h 1656389"/>
              <a:gd name="connsiteX1837" fmla="*/ 1631459 w 6906803"/>
              <a:gd name="connsiteY1837" fmla="*/ 1459578 h 1656389"/>
              <a:gd name="connsiteX1838" fmla="*/ 1659343 w 6906803"/>
              <a:gd name="connsiteY1838" fmla="*/ 1465183 h 1656389"/>
              <a:gd name="connsiteX1839" fmla="*/ 869994 w 6906803"/>
              <a:gd name="connsiteY1839" fmla="*/ 96170 h 1656389"/>
              <a:gd name="connsiteX1840" fmla="*/ 853402 w 6906803"/>
              <a:gd name="connsiteY1840" fmla="*/ 74136 h 1656389"/>
              <a:gd name="connsiteX1841" fmla="*/ 869994 w 6906803"/>
              <a:gd name="connsiteY1841" fmla="*/ 96170 h 1656389"/>
              <a:gd name="connsiteX1842" fmla="*/ 1045012 w 6906803"/>
              <a:gd name="connsiteY1842" fmla="*/ 302890 h 1656389"/>
              <a:gd name="connsiteX1843" fmla="*/ 1065909 w 6906803"/>
              <a:gd name="connsiteY1843" fmla="*/ 325249 h 1656389"/>
              <a:gd name="connsiteX1844" fmla="*/ 1041722 w 6906803"/>
              <a:gd name="connsiteY1844" fmla="*/ 340664 h 1656389"/>
              <a:gd name="connsiteX1845" fmla="*/ 1029232 w 6906803"/>
              <a:gd name="connsiteY1845" fmla="*/ 325859 h 1656389"/>
              <a:gd name="connsiteX1846" fmla="*/ 1045012 w 6906803"/>
              <a:gd name="connsiteY1846" fmla="*/ 302890 h 1656389"/>
              <a:gd name="connsiteX1847" fmla="*/ 1342693 w 6906803"/>
              <a:gd name="connsiteY1847" fmla="*/ 805626 h 1656389"/>
              <a:gd name="connsiteX1848" fmla="*/ 1343912 w 6906803"/>
              <a:gd name="connsiteY1848" fmla="*/ 836860 h 1656389"/>
              <a:gd name="connsiteX1849" fmla="*/ 1325025 w 6906803"/>
              <a:gd name="connsiteY1849" fmla="*/ 818095 h 1656389"/>
              <a:gd name="connsiteX1850" fmla="*/ 1342693 w 6906803"/>
              <a:gd name="connsiteY1850" fmla="*/ 805626 h 1656389"/>
              <a:gd name="connsiteX1851" fmla="*/ 1024216 w 6906803"/>
              <a:gd name="connsiteY1851" fmla="*/ 135711 h 1656389"/>
              <a:gd name="connsiteX1852" fmla="*/ 999968 w 6906803"/>
              <a:gd name="connsiteY1852" fmla="*/ 151064 h 1656389"/>
              <a:gd name="connsiteX1853" fmla="*/ 1024216 w 6906803"/>
              <a:gd name="connsiteY1853" fmla="*/ 135711 h 1656389"/>
              <a:gd name="connsiteX1854" fmla="*/ 1199742 w 6906803"/>
              <a:gd name="connsiteY1854" fmla="*/ 466799 h 1656389"/>
              <a:gd name="connsiteX1855" fmla="*/ 1184775 w 6906803"/>
              <a:gd name="connsiteY1855" fmla="*/ 462169 h 1656389"/>
              <a:gd name="connsiteX1856" fmla="*/ 1199742 w 6906803"/>
              <a:gd name="connsiteY1856" fmla="*/ 466799 h 1656389"/>
              <a:gd name="connsiteX1857" fmla="*/ 1139121 w 6906803"/>
              <a:gd name="connsiteY1857" fmla="*/ 330936 h 1656389"/>
              <a:gd name="connsiteX1858" fmla="*/ 1115320 w 6906803"/>
              <a:gd name="connsiteY1858" fmla="*/ 332581 h 1656389"/>
              <a:gd name="connsiteX1859" fmla="*/ 1139121 w 6906803"/>
              <a:gd name="connsiteY1859" fmla="*/ 330936 h 1656389"/>
              <a:gd name="connsiteX1860" fmla="*/ 1193223 w 6906803"/>
              <a:gd name="connsiteY1860" fmla="*/ 397324 h 1656389"/>
              <a:gd name="connsiteX1861" fmla="*/ 1227687 w 6906803"/>
              <a:gd name="connsiteY1861" fmla="*/ 399985 h 1656389"/>
              <a:gd name="connsiteX1862" fmla="*/ 1190542 w 6906803"/>
              <a:gd name="connsiteY1862" fmla="*/ 414282 h 1656389"/>
              <a:gd name="connsiteX1863" fmla="*/ 1183983 w 6906803"/>
              <a:gd name="connsiteY1863" fmla="*/ 417247 h 1656389"/>
              <a:gd name="connsiteX1864" fmla="*/ 1193223 w 6906803"/>
              <a:gd name="connsiteY1864" fmla="*/ 397324 h 1656389"/>
              <a:gd name="connsiteX1865" fmla="*/ 1370861 w 6906803"/>
              <a:gd name="connsiteY1865" fmla="*/ 659547 h 1656389"/>
              <a:gd name="connsiteX1866" fmla="*/ 1338266 w 6906803"/>
              <a:gd name="connsiteY1866" fmla="*/ 667345 h 1656389"/>
              <a:gd name="connsiteX1867" fmla="*/ 1370861 w 6906803"/>
              <a:gd name="connsiteY1867" fmla="*/ 659547 h 1656389"/>
              <a:gd name="connsiteX1868" fmla="*/ 1074683 w 6906803"/>
              <a:gd name="connsiteY1868" fmla="*/ 108518 h 1656389"/>
              <a:gd name="connsiteX1869" fmla="*/ 1057217 w 6906803"/>
              <a:gd name="connsiteY1869" fmla="*/ 114062 h 1656389"/>
              <a:gd name="connsiteX1870" fmla="*/ 1062579 w 6906803"/>
              <a:gd name="connsiteY1870" fmla="*/ 80045 h 1656389"/>
              <a:gd name="connsiteX1871" fmla="*/ 1074683 w 6906803"/>
              <a:gd name="connsiteY1871" fmla="*/ 108518 h 1656389"/>
              <a:gd name="connsiteX1872" fmla="*/ 1039793 w 6906803"/>
              <a:gd name="connsiteY1872" fmla="*/ 119708 h 1656389"/>
              <a:gd name="connsiteX1873" fmla="*/ 1023201 w 6906803"/>
              <a:gd name="connsiteY1873" fmla="*/ 97694 h 1656389"/>
              <a:gd name="connsiteX1874" fmla="*/ 1058050 w 6906803"/>
              <a:gd name="connsiteY1874" fmla="*/ 86625 h 1656389"/>
              <a:gd name="connsiteX1875" fmla="*/ 1039793 w 6906803"/>
              <a:gd name="connsiteY1875" fmla="*/ 119708 h 1656389"/>
              <a:gd name="connsiteX1876" fmla="*/ 1075861 w 6906803"/>
              <a:gd name="connsiteY1876" fmla="*/ 139712 h 1656389"/>
              <a:gd name="connsiteX1877" fmla="*/ 1059065 w 6906803"/>
              <a:gd name="connsiteY1877" fmla="*/ 124602 h 1656389"/>
              <a:gd name="connsiteX1878" fmla="*/ 1082420 w 6906803"/>
              <a:gd name="connsiteY1878" fmla="*/ 136787 h 1656389"/>
              <a:gd name="connsiteX1879" fmla="*/ 1084065 w 6906803"/>
              <a:gd name="connsiteY1879" fmla="*/ 154192 h 1656389"/>
              <a:gd name="connsiteX1880" fmla="*/ 1062335 w 6906803"/>
              <a:gd name="connsiteY1880" fmla="*/ 159431 h 1656389"/>
              <a:gd name="connsiteX1881" fmla="*/ 1075861 w 6906803"/>
              <a:gd name="connsiteY1881" fmla="*/ 139712 h 1656389"/>
              <a:gd name="connsiteX1882" fmla="*/ 1220558 w 6906803"/>
              <a:gd name="connsiteY1882" fmla="*/ 351062 h 1656389"/>
              <a:gd name="connsiteX1883" fmla="*/ 1203520 w 6906803"/>
              <a:gd name="connsiteY1883" fmla="*/ 342837 h 1656389"/>
              <a:gd name="connsiteX1884" fmla="*/ 1220558 w 6906803"/>
              <a:gd name="connsiteY1884" fmla="*/ 351062 h 1656389"/>
              <a:gd name="connsiteX1885" fmla="*/ 1194685 w 6906803"/>
              <a:gd name="connsiteY1885" fmla="*/ 349112 h 1656389"/>
              <a:gd name="connsiteX1886" fmla="*/ 1197589 w 6906803"/>
              <a:gd name="connsiteY1886" fmla="*/ 325148 h 1656389"/>
              <a:gd name="connsiteX1887" fmla="*/ 1194685 w 6906803"/>
              <a:gd name="connsiteY1887" fmla="*/ 349112 h 1656389"/>
              <a:gd name="connsiteX1888" fmla="*/ 1242248 w 6906803"/>
              <a:gd name="connsiteY1888" fmla="*/ 418303 h 1656389"/>
              <a:gd name="connsiteX1889" fmla="*/ 1259855 w 6906803"/>
              <a:gd name="connsiteY1889" fmla="*/ 405894 h 1656389"/>
              <a:gd name="connsiteX1890" fmla="*/ 1276691 w 6906803"/>
              <a:gd name="connsiteY1890" fmla="*/ 421045 h 1656389"/>
              <a:gd name="connsiteX1891" fmla="*/ 1263145 w 6906803"/>
              <a:gd name="connsiteY1891" fmla="*/ 440683 h 1656389"/>
              <a:gd name="connsiteX1892" fmla="*/ 1248137 w 6906803"/>
              <a:gd name="connsiteY1892" fmla="*/ 436032 h 1656389"/>
              <a:gd name="connsiteX1893" fmla="*/ 1242248 w 6906803"/>
              <a:gd name="connsiteY1893" fmla="*/ 418303 h 1656389"/>
              <a:gd name="connsiteX1894" fmla="*/ 1571468 w 6906803"/>
              <a:gd name="connsiteY1894" fmla="*/ 947643 h 1656389"/>
              <a:gd name="connsiteX1895" fmla="*/ 1555689 w 6906803"/>
              <a:gd name="connsiteY1895" fmla="*/ 970591 h 1656389"/>
              <a:gd name="connsiteX1896" fmla="*/ 1551566 w 6906803"/>
              <a:gd name="connsiteY1896" fmla="*/ 963382 h 1656389"/>
              <a:gd name="connsiteX1897" fmla="*/ 1547240 w 6906803"/>
              <a:gd name="connsiteY1897" fmla="*/ 963016 h 1656389"/>
              <a:gd name="connsiteX1898" fmla="*/ 1571468 w 6906803"/>
              <a:gd name="connsiteY1898" fmla="*/ 947643 h 1656389"/>
              <a:gd name="connsiteX1899" fmla="*/ 1836534 w 6906803"/>
              <a:gd name="connsiteY1899" fmla="*/ 1458157 h 1656389"/>
              <a:gd name="connsiteX1900" fmla="*/ 1847013 w 6906803"/>
              <a:gd name="connsiteY1900" fmla="*/ 1469367 h 1656389"/>
              <a:gd name="connsiteX1901" fmla="*/ 1836534 w 6906803"/>
              <a:gd name="connsiteY1901" fmla="*/ 1458157 h 1656389"/>
              <a:gd name="connsiteX1902" fmla="*/ 1095783 w 6906803"/>
              <a:gd name="connsiteY1902" fmla="*/ 124013 h 1656389"/>
              <a:gd name="connsiteX1903" fmla="*/ 1076714 w 6906803"/>
              <a:gd name="connsiteY1903" fmla="*/ 112194 h 1656389"/>
              <a:gd name="connsiteX1904" fmla="*/ 1095783 w 6906803"/>
              <a:gd name="connsiteY1904" fmla="*/ 124013 h 1656389"/>
              <a:gd name="connsiteX1905" fmla="*/ 1527663 w 6906803"/>
              <a:gd name="connsiteY1905" fmla="*/ 826909 h 1656389"/>
              <a:gd name="connsiteX1906" fmla="*/ 1501790 w 6906803"/>
              <a:gd name="connsiteY1906" fmla="*/ 824959 h 1656389"/>
              <a:gd name="connsiteX1907" fmla="*/ 1527663 w 6906803"/>
              <a:gd name="connsiteY1907" fmla="*/ 826909 h 1656389"/>
              <a:gd name="connsiteX1908" fmla="*/ 1179027 w 6906803"/>
              <a:gd name="connsiteY1908" fmla="*/ 154598 h 1656389"/>
              <a:gd name="connsiteX1909" fmla="*/ 1172224 w 6906803"/>
              <a:gd name="connsiteY1909" fmla="*/ 164407 h 1656389"/>
              <a:gd name="connsiteX1910" fmla="*/ 1150880 w 6906803"/>
              <a:gd name="connsiteY1910" fmla="*/ 155897 h 1656389"/>
              <a:gd name="connsiteX1911" fmla="*/ 1156627 w 6906803"/>
              <a:gd name="connsiteY1911" fmla="*/ 180491 h 1656389"/>
              <a:gd name="connsiteX1912" fmla="*/ 1139995 w 6906803"/>
              <a:gd name="connsiteY1912" fmla="*/ 158456 h 1656389"/>
              <a:gd name="connsiteX1913" fmla="*/ 1179027 w 6906803"/>
              <a:gd name="connsiteY1913" fmla="*/ 154598 h 1656389"/>
              <a:gd name="connsiteX1914" fmla="*/ 1466819 w 6906803"/>
              <a:gd name="connsiteY1914" fmla="*/ 697991 h 1656389"/>
              <a:gd name="connsiteX1915" fmla="*/ 1494702 w 6906803"/>
              <a:gd name="connsiteY1915" fmla="*/ 703616 h 1656389"/>
              <a:gd name="connsiteX1916" fmla="*/ 1470474 w 6906803"/>
              <a:gd name="connsiteY1916" fmla="*/ 718949 h 1656389"/>
              <a:gd name="connsiteX1917" fmla="*/ 1466819 w 6906803"/>
              <a:gd name="connsiteY1917" fmla="*/ 697991 h 1656389"/>
              <a:gd name="connsiteX1918" fmla="*/ 1306057 w 6906803"/>
              <a:gd name="connsiteY1918" fmla="*/ 378377 h 1656389"/>
              <a:gd name="connsiteX1919" fmla="*/ 1318506 w 6906803"/>
              <a:gd name="connsiteY1919" fmla="*/ 393161 h 1656389"/>
              <a:gd name="connsiteX1920" fmla="*/ 1306057 w 6906803"/>
              <a:gd name="connsiteY1920" fmla="*/ 378377 h 1656389"/>
              <a:gd name="connsiteX1921" fmla="*/ 1211216 w 6906803"/>
              <a:gd name="connsiteY1921" fmla="*/ 160548 h 1656389"/>
              <a:gd name="connsiteX1922" fmla="*/ 1206485 w 6906803"/>
              <a:gd name="connsiteY1922" fmla="*/ 174033 h 1656389"/>
              <a:gd name="connsiteX1923" fmla="*/ 1193975 w 6906803"/>
              <a:gd name="connsiteY1923" fmla="*/ 159228 h 1656389"/>
              <a:gd name="connsiteX1924" fmla="*/ 1211216 w 6906803"/>
              <a:gd name="connsiteY1924" fmla="*/ 160548 h 1656389"/>
              <a:gd name="connsiteX1925" fmla="*/ 1348887 w 6906803"/>
              <a:gd name="connsiteY1925" fmla="*/ 388612 h 1656389"/>
              <a:gd name="connsiteX1926" fmla="*/ 1329188 w 6906803"/>
              <a:gd name="connsiteY1926" fmla="*/ 397446 h 1656389"/>
              <a:gd name="connsiteX1927" fmla="*/ 1348887 w 6906803"/>
              <a:gd name="connsiteY1927" fmla="*/ 388612 h 1656389"/>
              <a:gd name="connsiteX1928" fmla="*/ 1409569 w 6906803"/>
              <a:gd name="connsiteY1928" fmla="*/ 451995 h 1656389"/>
              <a:gd name="connsiteX1929" fmla="*/ 1393972 w 6906803"/>
              <a:gd name="connsiteY1929" fmla="*/ 468059 h 1656389"/>
              <a:gd name="connsiteX1930" fmla="*/ 1388002 w 6906803"/>
              <a:gd name="connsiteY1930" fmla="*/ 450309 h 1656389"/>
              <a:gd name="connsiteX1931" fmla="*/ 1409569 w 6906803"/>
              <a:gd name="connsiteY1931" fmla="*/ 451995 h 1656389"/>
              <a:gd name="connsiteX1932" fmla="*/ 1362393 w 6906803"/>
              <a:gd name="connsiteY1932" fmla="*/ 441454 h 1656389"/>
              <a:gd name="connsiteX1933" fmla="*/ 1387961 w 6906803"/>
              <a:gd name="connsiteY1933" fmla="*/ 450329 h 1656389"/>
              <a:gd name="connsiteX1934" fmla="*/ 1362393 w 6906803"/>
              <a:gd name="connsiteY1934" fmla="*/ 441454 h 1656389"/>
              <a:gd name="connsiteX1935" fmla="*/ 1240115 w 6906803"/>
              <a:gd name="connsiteY1935" fmla="*/ 204211 h 1656389"/>
              <a:gd name="connsiteX1936" fmla="*/ 1223077 w 6906803"/>
              <a:gd name="connsiteY1936" fmla="*/ 195986 h 1656389"/>
              <a:gd name="connsiteX1937" fmla="*/ 1240115 w 6906803"/>
              <a:gd name="connsiteY1937" fmla="*/ 204211 h 1656389"/>
              <a:gd name="connsiteX1938" fmla="*/ 1378599 w 6906803"/>
              <a:gd name="connsiteY1938" fmla="*/ 404798 h 1656389"/>
              <a:gd name="connsiteX1939" fmla="*/ 1361174 w 6906803"/>
              <a:gd name="connsiteY1939" fmla="*/ 410261 h 1656389"/>
              <a:gd name="connsiteX1940" fmla="*/ 1378599 w 6906803"/>
              <a:gd name="connsiteY1940" fmla="*/ 404798 h 1656389"/>
              <a:gd name="connsiteX1941" fmla="*/ 1405304 w 6906803"/>
              <a:gd name="connsiteY1941" fmla="*/ 379209 h 1656389"/>
              <a:gd name="connsiteX1942" fmla="*/ 1387027 w 6906803"/>
              <a:gd name="connsiteY1942" fmla="*/ 412292 h 1656389"/>
              <a:gd name="connsiteX1943" fmla="*/ 1379066 w 6906803"/>
              <a:gd name="connsiteY1943" fmla="*/ 390947 h 1656389"/>
              <a:gd name="connsiteX1944" fmla="*/ 1396714 w 6906803"/>
              <a:gd name="connsiteY1944" fmla="*/ 378580 h 1656389"/>
              <a:gd name="connsiteX1945" fmla="*/ 1390540 w 6906803"/>
              <a:gd name="connsiteY1945" fmla="*/ 367755 h 1656389"/>
              <a:gd name="connsiteX1946" fmla="*/ 1418038 w 6906803"/>
              <a:gd name="connsiteY1946" fmla="*/ 387109 h 1656389"/>
              <a:gd name="connsiteX1947" fmla="*/ 1411072 w 6906803"/>
              <a:gd name="connsiteY1947" fmla="*/ 403782 h 1656389"/>
              <a:gd name="connsiteX1948" fmla="*/ 1405304 w 6906803"/>
              <a:gd name="connsiteY1948" fmla="*/ 379209 h 1656389"/>
              <a:gd name="connsiteX1949" fmla="*/ 1436458 w 6906803"/>
              <a:gd name="connsiteY1949" fmla="*/ 419582 h 1656389"/>
              <a:gd name="connsiteX1950" fmla="*/ 1393160 w 6906803"/>
              <a:gd name="connsiteY1950" fmla="*/ 423136 h 1656389"/>
              <a:gd name="connsiteX1951" fmla="*/ 1436458 w 6906803"/>
              <a:gd name="connsiteY1951" fmla="*/ 419582 h 1656389"/>
              <a:gd name="connsiteX1952" fmla="*/ 1236886 w 6906803"/>
              <a:gd name="connsiteY1952" fmla="*/ 96983 h 1656389"/>
              <a:gd name="connsiteX1953" fmla="*/ 1204677 w 6906803"/>
              <a:gd name="connsiteY1953" fmla="*/ 91032 h 1656389"/>
              <a:gd name="connsiteX1954" fmla="*/ 1236886 w 6906803"/>
              <a:gd name="connsiteY1954" fmla="*/ 96983 h 1656389"/>
              <a:gd name="connsiteX1955" fmla="*/ 1298340 w 6906803"/>
              <a:gd name="connsiteY1955" fmla="*/ 205287 h 1656389"/>
              <a:gd name="connsiteX1956" fmla="*/ 1287048 w 6906803"/>
              <a:gd name="connsiteY1956" fmla="*/ 221636 h 1656389"/>
              <a:gd name="connsiteX1957" fmla="*/ 1298340 w 6906803"/>
              <a:gd name="connsiteY1957" fmla="*/ 205287 h 1656389"/>
              <a:gd name="connsiteX1958" fmla="*/ 1285667 w 6906803"/>
              <a:gd name="connsiteY1958" fmla="*/ 124927 h 1656389"/>
              <a:gd name="connsiteX1959" fmla="*/ 1282783 w 6906803"/>
              <a:gd name="connsiteY1959" fmla="*/ 148891 h 1656389"/>
              <a:gd name="connsiteX1960" fmla="*/ 1300005 w 6906803"/>
              <a:gd name="connsiteY1960" fmla="*/ 150211 h 1656389"/>
              <a:gd name="connsiteX1961" fmla="*/ 1265338 w 6906803"/>
              <a:gd name="connsiteY1961" fmla="*/ 154435 h 1656389"/>
              <a:gd name="connsiteX1962" fmla="*/ 1285667 w 6906803"/>
              <a:gd name="connsiteY1962" fmla="*/ 124927 h 1656389"/>
              <a:gd name="connsiteX1963" fmla="*/ 1452420 w 6906803"/>
              <a:gd name="connsiteY1963" fmla="*/ 462230 h 1656389"/>
              <a:gd name="connsiteX1964" fmla="*/ 1475165 w 6906803"/>
              <a:gd name="connsiteY1964" fmla="*/ 495049 h 1656389"/>
              <a:gd name="connsiteX1965" fmla="*/ 1452420 w 6906803"/>
              <a:gd name="connsiteY1965" fmla="*/ 462230 h 1656389"/>
              <a:gd name="connsiteX1966" fmla="*/ 1455913 w 6906803"/>
              <a:gd name="connsiteY1966" fmla="*/ 417673 h 1656389"/>
              <a:gd name="connsiteX1967" fmla="*/ 1444642 w 6906803"/>
              <a:gd name="connsiteY1967" fmla="*/ 434042 h 1656389"/>
              <a:gd name="connsiteX1968" fmla="*/ 1440722 w 6906803"/>
              <a:gd name="connsiteY1968" fmla="*/ 419948 h 1656389"/>
              <a:gd name="connsiteX1969" fmla="*/ 1455913 w 6906803"/>
              <a:gd name="connsiteY1969" fmla="*/ 417673 h 1656389"/>
              <a:gd name="connsiteX1970" fmla="*/ 1374781 w 6906803"/>
              <a:gd name="connsiteY1970" fmla="*/ 245701 h 1656389"/>
              <a:gd name="connsiteX1971" fmla="*/ 1371897 w 6906803"/>
              <a:gd name="connsiteY1971" fmla="*/ 269665 h 1656389"/>
              <a:gd name="connsiteX1972" fmla="*/ 1363489 w 6906803"/>
              <a:gd name="connsiteY1972" fmla="*/ 262131 h 1656389"/>
              <a:gd name="connsiteX1973" fmla="*/ 1374781 w 6906803"/>
              <a:gd name="connsiteY1973" fmla="*/ 245701 h 1656389"/>
              <a:gd name="connsiteX1974" fmla="*/ 1340622 w 6906803"/>
              <a:gd name="connsiteY1974" fmla="*/ 163777 h 1656389"/>
              <a:gd name="connsiteX1975" fmla="*/ 1337291 w 6906803"/>
              <a:gd name="connsiteY1975" fmla="*/ 201388 h 1656389"/>
              <a:gd name="connsiteX1976" fmla="*/ 1340622 w 6906803"/>
              <a:gd name="connsiteY1976" fmla="*/ 163777 h 1656389"/>
              <a:gd name="connsiteX1977" fmla="*/ 1446287 w 6906803"/>
              <a:gd name="connsiteY1977" fmla="*/ 378945 h 1656389"/>
              <a:gd name="connsiteX1978" fmla="*/ 1463102 w 6906803"/>
              <a:gd name="connsiteY1978" fmla="*/ 394014 h 1656389"/>
              <a:gd name="connsiteX1979" fmla="*/ 1446287 w 6906803"/>
              <a:gd name="connsiteY1979" fmla="*/ 378945 h 1656389"/>
              <a:gd name="connsiteX1980" fmla="*/ 1377319 w 6906803"/>
              <a:gd name="connsiteY1980" fmla="*/ 163107 h 1656389"/>
              <a:gd name="connsiteX1981" fmla="*/ 1387798 w 6906803"/>
              <a:gd name="connsiteY1981" fmla="*/ 174256 h 1656389"/>
              <a:gd name="connsiteX1982" fmla="*/ 1367896 w 6906803"/>
              <a:gd name="connsiteY1982" fmla="*/ 189975 h 1656389"/>
              <a:gd name="connsiteX1983" fmla="*/ 1349050 w 6906803"/>
              <a:gd name="connsiteY1983" fmla="*/ 171291 h 1656389"/>
              <a:gd name="connsiteX1984" fmla="*/ 1377319 w 6906803"/>
              <a:gd name="connsiteY1984" fmla="*/ 163107 h 1656389"/>
              <a:gd name="connsiteX1985" fmla="*/ 1436559 w 6906803"/>
              <a:gd name="connsiteY1985" fmla="*/ 202221 h 1656389"/>
              <a:gd name="connsiteX1986" fmla="*/ 1391860 w 6906803"/>
              <a:gd name="connsiteY1986" fmla="*/ 181486 h 1656389"/>
              <a:gd name="connsiteX1987" fmla="*/ 1436559 w 6906803"/>
              <a:gd name="connsiteY1987" fmla="*/ 202221 h 1656389"/>
              <a:gd name="connsiteX1988" fmla="*/ 1423602 w 6906803"/>
              <a:gd name="connsiteY1988" fmla="*/ 201206 h 1656389"/>
              <a:gd name="connsiteX1989" fmla="*/ 1418708 w 6906803"/>
              <a:gd name="connsiteY1989" fmla="*/ 221534 h 1656389"/>
              <a:gd name="connsiteX1990" fmla="*/ 1408229 w 6906803"/>
              <a:gd name="connsiteY1990" fmla="*/ 210365 h 1656389"/>
              <a:gd name="connsiteX1991" fmla="*/ 1423602 w 6906803"/>
              <a:gd name="connsiteY1991" fmla="*/ 201206 h 1656389"/>
              <a:gd name="connsiteX1992" fmla="*/ 1499332 w 6906803"/>
              <a:gd name="connsiteY1992" fmla="*/ 196758 h 1656389"/>
              <a:gd name="connsiteX1993" fmla="*/ 1514117 w 6906803"/>
              <a:gd name="connsiteY1993" fmla="*/ 208192 h 1656389"/>
              <a:gd name="connsiteX1994" fmla="*/ 1496631 w 6906803"/>
              <a:gd name="connsiteY1994" fmla="*/ 213756 h 1656389"/>
              <a:gd name="connsiteX1995" fmla="*/ 1499332 w 6906803"/>
              <a:gd name="connsiteY1995" fmla="*/ 196758 h 1656389"/>
              <a:gd name="connsiteX1996" fmla="*/ 1686191 w 6906803"/>
              <a:gd name="connsiteY1996" fmla="*/ 438957 h 1656389"/>
              <a:gd name="connsiteX1997" fmla="*/ 1662815 w 6906803"/>
              <a:gd name="connsiteY1997" fmla="*/ 426853 h 1656389"/>
              <a:gd name="connsiteX1998" fmla="*/ 1686191 w 6906803"/>
              <a:gd name="connsiteY1998" fmla="*/ 438957 h 1656389"/>
              <a:gd name="connsiteX1999" fmla="*/ 1894941 w 6906803"/>
              <a:gd name="connsiteY1999" fmla="*/ 814013 h 1656389"/>
              <a:gd name="connsiteX2000" fmla="*/ 1885721 w 6906803"/>
              <a:gd name="connsiteY2000" fmla="*/ 833956 h 1656389"/>
              <a:gd name="connsiteX2001" fmla="*/ 1894941 w 6906803"/>
              <a:gd name="connsiteY2001" fmla="*/ 814013 h 1656389"/>
              <a:gd name="connsiteX2002" fmla="*/ 1680240 w 6906803"/>
              <a:gd name="connsiteY2002" fmla="*/ 421248 h 1656389"/>
              <a:gd name="connsiteX2003" fmla="*/ 1665293 w 6906803"/>
              <a:gd name="connsiteY2003" fmla="*/ 416658 h 1656389"/>
              <a:gd name="connsiteX2004" fmla="*/ 1676808 w 6906803"/>
              <a:gd name="connsiteY2004" fmla="*/ 393405 h 1656389"/>
              <a:gd name="connsiteX2005" fmla="*/ 1680240 w 6906803"/>
              <a:gd name="connsiteY2005" fmla="*/ 421248 h 1656389"/>
              <a:gd name="connsiteX2006" fmla="*/ 1687673 w 6906803"/>
              <a:gd name="connsiteY2006" fmla="*/ 390805 h 1656389"/>
              <a:gd name="connsiteX2007" fmla="*/ 1680443 w 6906803"/>
              <a:gd name="connsiteY2007" fmla="*/ 414383 h 1656389"/>
              <a:gd name="connsiteX2008" fmla="*/ 1687673 w 6906803"/>
              <a:gd name="connsiteY2008" fmla="*/ 390805 h 1656389"/>
              <a:gd name="connsiteX2009" fmla="*/ 1604266 w 6906803"/>
              <a:gd name="connsiteY2009" fmla="*/ 222144 h 1656389"/>
              <a:gd name="connsiteX2010" fmla="*/ 1623336 w 6906803"/>
              <a:gd name="connsiteY2010" fmla="*/ 233963 h 1656389"/>
              <a:gd name="connsiteX2011" fmla="*/ 1590741 w 6906803"/>
              <a:gd name="connsiteY2011" fmla="*/ 241782 h 1656389"/>
              <a:gd name="connsiteX2012" fmla="*/ 1604266 w 6906803"/>
              <a:gd name="connsiteY2012" fmla="*/ 222144 h 1656389"/>
              <a:gd name="connsiteX2013" fmla="*/ 1688485 w 6906803"/>
              <a:gd name="connsiteY2013" fmla="*/ 363267 h 1656389"/>
              <a:gd name="connsiteX2014" fmla="*/ 1679489 w 6906803"/>
              <a:gd name="connsiteY2014" fmla="*/ 376325 h 1656389"/>
              <a:gd name="connsiteX2015" fmla="*/ 1673315 w 6906803"/>
              <a:gd name="connsiteY2015" fmla="*/ 365481 h 1656389"/>
              <a:gd name="connsiteX2016" fmla="*/ 1688485 w 6906803"/>
              <a:gd name="connsiteY2016" fmla="*/ 363267 h 1656389"/>
              <a:gd name="connsiteX2017" fmla="*/ 1725162 w 6906803"/>
              <a:gd name="connsiteY2017" fmla="*/ 435078 h 1656389"/>
              <a:gd name="connsiteX2018" fmla="*/ 1746283 w 6906803"/>
              <a:gd name="connsiteY2018" fmla="*/ 450532 h 1656389"/>
              <a:gd name="connsiteX2019" fmla="*/ 1725162 w 6906803"/>
              <a:gd name="connsiteY2019" fmla="*/ 435078 h 1656389"/>
              <a:gd name="connsiteX2020" fmla="*/ 1752640 w 6906803"/>
              <a:gd name="connsiteY2020" fmla="*/ 454493 h 1656389"/>
              <a:gd name="connsiteX2021" fmla="*/ 1760824 w 6906803"/>
              <a:gd name="connsiteY2021" fmla="*/ 468932 h 1656389"/>
              <a:gd name="connsiteX2022" fmla="*/ 1743602 w 6906803"/>
              <a:gd name="connsiteY2022" fmla="*/ 467632 h 1656389"/>
              <a:gd name="connsiteX2023" fmla="*/ 1752640 w 6906803"/>
              <a:gd name="connsiteY2023" fmla="*/ 454493 h 1656389"/>
              <a:gd name="connsiteX2024" fmla="*/ 1964071 w 6906803"/>
              <a:gd name="connsiteY2024" fmla="*/ 812510 h 1656389"/>
              <a:gd name="connsiteX2025" fmla="*/ 1949307 w 6906803"/>
              <a:gd name="connsiteY2025" fmla="*/ 801016 h 1656389"/>
              <a:gd name="connsiteX2026" fmla="*/ 2039537 w 6906803"/>
              <a:gd name="connsiteY2026" fmla="*/ 814947 h 1656389"/>
              <a:gd name="connsiteX2027" fmla="*/ 2013481 w 6906803"/>
              <a:gd name="connsiteY2027" fmla="*/ 819781 h 1656389"/>
              <a:gd name="connsiteX2028" fmla="*/ 2019432 w 6906803"/>
              <a:gd name="connsiteY2028" fmla="*/ 837510 h 1656389"/>
              <a:gd name="connsiteX2029" fmla="*/ 2005094 w 6906803"/>
              <a:gd name="connsiteY2029" fmla="*/ 812246 h 1656389"/>
              <a:gd name="connsiteX2030" fmla="*/ 1976784 w 6906803"/>
              <a:gd name="connsiteY2030" fmla="*/ 820431 h 1656389"/>
              <a:gd name="connsiteX2031" fmla="*/ 1993599 w 6906803"/>
              <a:gd name="connsiteY2031" fmla="*/ 835459 h 1656389"/>
              <a:gd name="connsiteX2032" fmla="*/ 1980257 w 6906803"/>
              <a:gd name="connsiteY2032" fmla="*/ 848294 h 1656389"/>
              <a:gd name="connsiteX2033" fmla="*/ 1972255 w 6906803"/>
              <a:gd name="connsiteY2033" fmla="*/ 826909 h 1656389"/>
              <a:gd name="connsiteX2034" fmla="*/ 1969392 w 6906803"/>
              <a:gd name="connsiteY2034" fmla="*/ 850893 h 1656389"/>
              <a:gd name="connsiteX2035" fmla="*/ 1956658 w 6906803"/>
              <a:gd name="connsiteY2035" fmla="*/ 842973 h 1656389"/>
              <a:gd name="connsiteX2036" fmla="*/ 1964071 w 6906803"/>
              <a:gd name="connsiteY2036" fmla="*/ 812510 h 1656389"/>
              <a:gd name="connsiteX2037" fmla="*/ 1726625 w 6906803"/>
              <a:gd name="connsiteY2037" fmla="*/ 386886 h 1656389"/>
              <a:gd name="connsiteX2038" fmla="*/ 1756356 w 6906803"/>
              <a:gd name="connsiteY2038" fmla="*/ 403011 h 1656389"/>
              <a:gd name="connsiteX2039" fmla="*/ 1744638 w 6906803"/>
              <a:gd name="connsiteY2039" fmla="*/ 433148 h 1656389"/>
              <a:gd name="connsiteX2040" fmla="*/ 1741186 w 6906803"/>
              <a:gd name="connsiteY2040" fmla="*/ 405305 h 1656389"/>
              <a:gd name="connsiteX2041" fmla="*/ 1721486 w 6906803"/>
              <a:gd name="connsiteY2041" fmla="*/ 414140 h 1656389"/>
              <a:gd name="connsiteX2042" fmla="*/ 1726625 w 6906803"/>
              <a:gd name="connsiteY2042" fmla="*/ 386886 h 1656389"/>
              <a:gd name="connsiteX2043" fmla="*/ 1653494 w 6906803"/>
              <a:gd name="connsiteY2043" fmla="*/ 236278 h 1656389"/>
              <a:gd name="connsiteX2044" fmla="*/ 1631561 w 6906803"/>
              <a:gd name="connsiteY2044" fmla="*/ 248443 h 1656389"/>
              <a:gd name="connsiteX2045" fmla="*/ 1653494 w 6906803"/>
              <a:gd name="connsiteY2045" fmla="*/ 236278 h 1656389"/>
              <a:gd name="connsiteX2046" fmla="*/ 1806538 w 6906803"/>
              <a:gd name="connsiteY2046" fmla="*/ 527644 h 1656389"/>
              <a:gd name="connsiteX2047" fmla="*/ 1797481 w 6906803"/>
              <a:gd name="connsiteY2047" fmla="*/ 540763 h 1656389"/>
              <a:gd name="connsiteX2048" fmla="*/ 1791327 w 6906803"/>
              <a:gd name="connsiteY2048" fmla="*/ 529939 h 1656389"/>
              <a:gd name="connsiteX2049" fmla="*/ 1806538 w 6906803"/>
              <a:gd name="connsiteY2049" fmla="*/ 527644 h 1656389"/>
              <a:gd name="connsiteX2050" fmla="*/ 1873617 w 6906803"/>
              <a:gd name="connsiteY2050" fmla="*/ 450106 h 1656389"/>
              <a:gd name="connsiteX2051" fmla="*/ 1884279 w 6906803"/>
              <a:gd name="connsiteY2051" fmla="*/ 454350 h 1656389"/>
              <a:gd name="connsiteX2052" fmla="*/ 1852923 w 6906803"/>
              <a:gd name="connsiteY2052" fmla="*/ 420862 h 1656389"/>
              <a:gd name="connsiteX2053" fmla="*/ 1841652 w 6906803"/>
              <a:gd name="connsiteY2053" fmla="*/ 437251 h 1656389"/>
              <a:gd name="connsiteX2054" fmla="*/ 1792424 w 6906803"/>
              <a:gd name="connsiteY2054" fmla="*/ 423116 h 1656389"/>
              <a:gd name="connsiteX2055" fmla="*/ 1778452 w 6906803"/>
              <a:gd name="connsiteY2055" fmla="*/ 456544 h 1656389"/>
              <a:gd name="connsiteX2056" fmla="*/ 1761454 w 6906803"/>
              <a:gd name="connsiteY2056" fmla="*/ 448319 h 1656389"/>
              <a:gd name="connsiteX2057" fmla="*/ 1795328 w 6906803"/>
              <a:gd name="connsiteY2057" fmla="*/ 399152 h 1656389"/>
              <a:gd name="connsiteX2058" fmla="*/ 1851501 w 6906803"/>
              <a:gd name="connsiteY2058" fmla="*/ 396614 h 1656389"/>
              <a:gd name="connsiteX2059" fmla="*/ 1842261 w 6906803"/>
              <a:gd name="connsiteY2059" fmla="*/ 416597 h 1656389"/>
              <a:gd name="connsiteX2060" fmla="*/ 1866509 w 6906803"/>
              <a:gd name="connsiteY2060" fmla="*/ 401224 h 1656389"/>
              <a:gd name="connsiteX2061" fmla="*/ 1860335 w 6906803"/>
              <a:gd name="connsiteY2061" fmla="*/ 390399 h 1656389"/>
              <a:gd name="connsiteX2062" fmla="*/ 1887996 w 6906803"/>
              <a:gd name="connsiteY2062" fmla="*/ 402868 h 1656389"/>
              <a:gd name="connsiteX2063" fmla="*/ 1869738 w 6906803"/>
              <a:gd name="connsiteY2063" fmla="*/ 435991 h 1656389"/>
              <a:gd name="connsiteX2064" fmla="*/ 1899856 w 6906803"/>
              <a:gd name="connsiteY2064" fmla="*/ 438286 h 1656389"/>
              <a:gd name="connsiteX2065" fmla="*/ 1873617 w 6906803"/>
              <a:gd name="connsiteY2065" fmla="*/ 450106 h 1656389"/>
              <a:gd name="connsiteX2066" fmla="*/ 1883264 w 6906803"/>
              <a:gd name="connsiteY2066" fmla="*/ 416292 h 1656389"/>
              <a:gd name="connsiteX2067" fmla="*/ 1898881 w 6906803"/>
              <a:gd name="connsiteY2067" fmla="*/ 400269 h 1656389"/>
              <a:gd name="connsiteX2068" fmla="*/ 1911350 w 6906803"/>
              <a:gd name="connsiteY2068" fmla="*/ 415033 h 1656389"/>
              <a:gd name="connsiteX2069" fmla="*/ 1883264 w 6906803"/>
              <a:gd name="connsiteY2069" fmla="*/ 416292 h 1656389"/>
              <a:gd name="connsiteX2070" fmla="*/ 1653291 w 6906803"/>
              <a:gd name="connsiteY2070" fmla="*/ 243224 h 1656389"/>
              <a:gd name="connsiteX2071" fmla="*/ 1685500 w 6906803"/>
              <a:gd name="connsiteY2071" fmla="*/ 249154 h 1656389"/>
              <a:gd name="connsiteX2072" fmla="*/ 1653291 w 6906803"/>
              <a:gd name="connsiteY2072" fmla="*/ 243224 h 1656389"/>
              <a:gd name="connsiteX2073" fmla="*/ 1737896 w 6906803"/>
              <a:gd name="connsiteY2073" fmla="*/ 370517 h 1656389"/>
              <a:gd name="connsiteX2074" fmla="*/ 1725203 w 6906803"/>
              <a:gd name="connsiteY2074" fmla="*/ 362637 h 1656389"/>
              <a:gd name="connsiteX2075" fmla="*/ 1737896 w 6906803"/>
              <a:gd name="connsiteY2075" fmla="*/ 370517 h 1656389"/>
              <a:gd name="connsiteX2076" fmla="*/ 1778492 w 6906803"/>
              <a:gd name="connsiteY2076" fmla="*/ 384002 h 1656389"/>
              <a:gd name="connsiteX2077" fmla="*/ 1759220 w 6906803"/>
              <a:gd name="connsiteY2077" fmla="*/ 379108 h 1656389"/>
              <a:gd name="connsiteX2078" fmla="*/ 1778492 w 6906803"/>
              <a:gd name="connsiteY2078" fmla="*/ 384002 h 1656389"/>
              <a:gd name="connsiteX2079" fmla="*/ 1704976 w 6906803"/>
              <a:gd name="connsiteY2079" fmla="*/ 247184 h 1656389"/>
              <a:gd name="connsiteX2080" fmla="*/ 1687531 w 6906803"/>
              <a:gd name="connsiteY2080" fmla="*/ 252748 h 1656389"/>
              <a:gd name="connsiteX2081" fmla="*/ 1704976 w 6906803"/>
              <a:gd name="connsiteY2081" fmla="*/ 247184 h 1656389"/>
              <a:gd name="connsiteX2082" fmla="*/ 2062912 w 6906803"/>
              <a:gd name="connsiteY2082" fmla="*/ 827092 h 1656389"/>
              <a:gd name="connsiteX2083" fmla="*/ 2051418 w 6906803"/>
              <a:gd name="connsiteY2083" fmla="*/ 850325 h 1656389"/>
              <a:gd name="connsiteX2084" fmla="*/ 2062912 w 6906803"/>
              <a:gd name="connsiteY2084" fmla="*/ 827092 h 1656389"/>
              <a:gd name="connsiteX2085" fmla="*/ 2086673 w 6906803"/>
              <a:gd name="connsiteY2085" fmla="*/ 825467 h 1656389"/>
              <a:gd name="connsiteX2086" fmla="*/ 2068599 w 6906803"/>
              <a:gd name="connsiteY2086" fmla="*/ 851665 h 1656389"/>
              <a:gd name="connsiteX2087" fmla="*/ 2062486 w 6906803"/>
              <a:gd name="connsiteY2087" fmla="*/ 840800 h 1656389"/>
              <a:gd name="connsiteX2088" fmla="*/ 2086673 w 6906803"/>
              <a:gd name="connsiteY2088" fmla="*/ 825467 h 1656389"/>
              <a:gd name="connsiteX2089" fmla="*/ 1836534 w 6906803"/>
              <a:gd name="connsiteY2089" fmla="*/ 392024 h 1656389"/>
              <a:gd name="connsiteX2090" fmla="*/ 1817261 w 6906803"/>
              <a:gd name="connsiteY2090" fmla="*/ 387048 h 1656389"/>
              <a:gd name="connsiteX2091" fmla="*/ 1836534 w 6906803"/>
              <a:gd name="connsiteY2091" fmla="*/ 392024 h 1656389"/>
              <a:gd name="connsiteX2092" fmla="*/ 1798882 w 6906803"/>
              <a:gd name="connsiteY2092" fmla="*/ 282033 h 1656389"/>
              <a:gd name="connsiteX2093" fmla="*/ 1783691 w 6906803"/>
              <a:gd name="connsiteY2093" fmla="*/ 284369 h 1656389"/>
              <a:gd name="connsiteX2094" fmla="*/ 1798882 w 6906803"/>
              <a:gd name="connsiteY2094" fmla="*/ 282033 h 1656389"/>
              <a:gd name="connsiteX2095" fmla="*/ 1923698 w 6906803"/>
              <a:gd name="connsiteY2095" fmla="*/ 436723 h 1656389"/>
              <a:gd name="connsiteX2096" fmla="*/ 1940899 w 6906803"/>
              <a:gd name="connsiteY2096" fmla="*/ 438043 h 1656389"/>
              <a:gd name="connsiteX2097" fmla="*/ 1923028 w 6906803"/>
              <a:gd name="connsiteY2097" fmla="*/ 457295 h 1656389"/>
              <a:gd name="connsiteX2098" fmla="*/ 1923698 w 6906803"/>
              <a:gd name="connsiteY2098" fmla="*/ 436723 h 1656389"/>
              <a:gd name="connsiteX2099" fmla="*/ 1967930 w 6906803"/>
              <a:gd name="connsiteY2099" fmla="*/ 471186 h 1656389"/>
              <a:gd name="connsiteX2100" fmla="*/ 1978409 w 6906803"/>
              <a:gd name="connsiteY2100" fmla="*/ 482335 h 1656389"/>
              <a:gd name="connsiteX2101" fmla="*/ 1973900 w 6906803"/>
              <a:gd name="connsiteY2101" fmla="*/ 488936 h 1656389"/>
              <a:gd name="connsiteX2102" fmla="*/ 1973677 w 6906803"/>
              <a:gd name="connsiteY2102" fmla="*/ 495780 h 1656389"/>
              <a:gd name="connsiteX2103" fmla="*/ 1964457 w 6906803"/>
              <a:gd name="connsiteY2103" fmla="*/ 515763 h 1656389"/>
              <a:gd name="connsiteX2104" fmla="*/ 1949692 w 6906803"/>
              <a:gd name="connsiteY2104" fmla="*/ 504330 h 1656389"/>
              <a:gd name="connsiteX2105" fmla="*/ 1967930 w 6906803"/>
              <a:gd name="connsiteY2105" fmla="*/ 471186 h 1656389"/>
              <a:gd name="connsiteX2106" fmla="*/ 1944027 w 6906803"/>
              <a:gd name="connsiteY2106" fmla="*/ 407255 h 1656389"/>
              <a:gd name="connsiteX2107" fmla="*/ 1949957 w 6906803"/>
              <a:gd name="connsiteY2107" fmla="*/ 424944 h 1656389"/>
              <a:gd name="connsiteX2108" fmla="*/ 1920002 w 6906803"/>
              <a:gd name="connsiteY2108" fmla="*/ 415703 h 1656389"/>
              <a:gd name="connsiteX2109" fmla="*/ 1944027 w 6906803"/>
              <a:gd name="connsiteY2109" fmla="*/ 407255 h 1656389"/>
              <a:gd name="connsiteX2110" fmla="*/ 2556550 w 6906803"/>
              <a:gd name="connsiteY2110" fmla="*/ 1486446 h 1656389"/>
              <a:gd name="connsiteX2111" fmla="*/ 2551432 w 6906803"/>
              <a:gd name="connsiteY2111" fmla="*/ 1513680 h 1656389"/>
              <a:gd name="connsiteX2112" fmla="*/ 2543024 w 6906803"/>
              <a:gd name="connsiteY2112" fmla="*/ 1506145 h 1656389"/>
              <a:gd name="connsiteX2113" fmla="*/ 2556550 w 6906803"/>
              <a:gd name="connsiteY2113" fmla="*/ 1486446 h 1656389"/>
              <a:gd name="connsiteX2114" fmla="*/ 2183890 w 6906803"/>
              <a:gd name="connsiteY2114" fmla="*/ 822665 h 1656389"/>
              <a:gd name="connsiteX2115" fmla="*/ 2205214 w 6906803"/>
              <a:gd name="connsiteY2115" fmla="*/ 831235 h 1656389"/>
              <a:gd name="connsiteX2116" fmla="*/ 2185108 w 6906803"/>
              <a:gd name="connsiteY2116" fmla="*/ 853777 h 1656389"/>
              <a:gd name="connsiteX2117" fmla="*/ 2183890 w 6906803"/>
              <a:gd name="connsiteY2117" fmla="*/ 822665 h 1656389"/>
              <a:gd name="connsiteX2118" fmla="*/ 2017157 w 6906803"/>
              <a:gd name="connsiteY2118" fmla="*/ 485341 h 1656389"/>
              <a:gd name="connsiteX2119" fmla="*/ 2009176 w 6906803"/>
              <a:gd name="connsiteY2119" fmla="*/ 463997 h 1656389"/>
              <a:gd name="connsiteX2120" fmla="*/ 1960172 w 6906803"/>
              <a:gd name="connsiteY2120" fmla="*/ 443018 h 1656389"/>
              <a:gd name="connsiteX2121" fmla="*/ 2012040 w 6906803"/>
              <a:gd name="connsiteY2121" fmla="*/ 440074 h 1656389"/>
              <a:gd name="connsiteX2122" fmla="*/ 2015512 w 6906803"/>
              <a:gd name="connsiteY2122" fmla="*/ 468018 h 1656389"/>
              <a:gd name="connsiteX2123" fmla="*/ 2026824 w 6906803"/>
              <a:gd name="connsiteY2123" fmla="*/ 451629 h 1656389"/>
              <a:gd name="connsiteX2124" fmla="*/ 2028408 w 6906803"/>
              <a:gd name="connsiteY2124" fmla="*/ 468973 h 1656389"/>
              <a:gd name="connsiteX2125" fmla="*/ 2041588 w 6906803"/>
              <a:gd name="connsiteY2125" fmla="*/ 463083 h 1656389"/>
              <a:gd name="connsiteX2126" fmla="*/ 2054708 w 6906803"/>
              <a:gd name="connsiteY2126" fmla="*/ 457234 h 1656389"/>
              <a:gd name="connsiteX2127" fmla="*/ 2038867 w 6906803"/>
              <a:gd name="connsiteY2127" fmla="*/ 480183 h 1656389"/>
              <a:gd name="connsiteX2128" fmla="*/ 2017157 w 6906803"/>
              <a:gd name="connsiteY2128" fmla="*/ 485341 h 1656389"/>
              <a:gd name="connsiteX2129" fmla="*/ 1862488 w 6906803"/>
              <a:gd name="connsiteY2129" fmla="*/ 176632 h 1656389"/>
              <a:gd name="connsiteX2130" fmla="*/ 1888970 w 6906803"/>
              <a:gd name="connsiteY2130" fmla="*/ 157969 h 1656389"/>
              <a:gd name="connsiteX2131" fmla="*/ 1879324 w 6906803"/>
              <a:gd name="connsiteY2131" fmla="*/ 191721 h 1656389"/>
              <a:gd name="connsiteX2132" fmla="*/ 1866164 w 6906803"/>
              <a:gd name="connsiteY2132" fmla="*/ 197611 h 1656389"/>
              <a:gd name="connsiteX2133" fmla="*/ 1862488 w 6906803"/>
              <a:gd name="connsiteY2133" fmla="*/ 176632 h 1656389"/>
              <a:gd name="connsiteX2134" fmla="*/ 2014720 w 6906803"/>
              <a:gd name="connsiteY2134" fmla="*/ 423035 h 1656389"/>
              <a:gd name="connsiteX2135" fmla="*/ 2042401 w 6906803"/>
              <a:gd name="connsiteY2135" fmla="*/ 435525 h 1656389"/>
              <a:gd name="connsiteX2136" fmla="*/ 2022701 w 6906803"/>
              <a:gd name="connsiteY2136" fmla="*/ 444359 h 1656389"/>
              <a:gd name="connsiteX2137" fmla="*/ 2014720 w 6906803"/>
              <a:gd name="connsiteY2137" fmla="*/ 423035 h 1656389"/>
              <a:gd name="connsiteX2138" fmla="*/ 1938320 w 6906803"/>
              <a:gd name="connsiteY2138" fmla="*/ 237700 h 1656389"/>
              <a:gd name="connsiteX2139" fmla="*/ 1922743 w 6906803"/>
              <a:gd name="connsiteY2139" fmla="*/ 253743 h 1656389"/>
              <a:gd name="connsiteX2140" fmla="*/ 1938320 w 6906803"/>
              <a:gd name="connsiteY2140" fmla="*/ 237700 h 1656389"/>
              <a:gd name="connsiteX2141" fmla="*/ 1927496 w 6906803"/>
              <a:gd name="connsiteY2141" fmla="*/ 167879 h 1656389"/>
              <a:gd name="connsiteX2142" fmla="*/ 1911899 w 6906803"/>
              <a:gd name="connsiteY2142" fmla="*/ 183903 h 1656389"/>
              <a:gd name="connsiteX2143" fmla="*/ 1917869 w 6906803"/>
              <a:gd name="connsiteY2143" fmla="*/ 201571 h 1656389"/>
              <a:gd name="connsiteX2144" fmla="*/ 1894697 w 6906803"/>
              <a:gd name="connsiteY2144" fmla="*/ 182522 h 1656389"/>
              <a:gd name="connsiteX2145" fmla="*/ 1927496 w 6906803"/>
              <a:gd name="connsiteY2145" fmla="*/ 167879 h 1656389"/>
              <a:gd name="connsiteX2146" fmla="*/ 2065349 w 6906803"/>
              <a:gd name="connsiteY2146" fmla="*/ 461458 h 1656389"/>
              <a:gd name="connsiteX2147" fmla="*/ 2080134 w 6906803"/>
              <a:gd name="connsiteY2147" fmla="*/ 472953 h 1656389"/>
              <a:gd name="connsiteX2148" fmla="*/ 2065349 w 6906803"/>
              <a:gd name="connsiteY2148" fmla="*/ 461458 h 1656389"/>
              <a:gd name="connsiteX2149" fmla="*/ 2024042 w 6906803"/>
              <a:gd name="connsiteY2149" fmla="*/ 330611 h 1656389"/>
              <a:gd name="connsiteX2150" fmla="*/ 1997966 w 6906803"/>
              <a:gd name="connsiteY2150" fmla="*/ 335505 h 1656389"/>
              <a:gd name="connsiteX2151" fmla="*/ 2024042 w 6906803"/>
              <a:gd name="connsiteY2151" fmla="*/ 330611 h 1656389"/>
              <a:gd name="connsiteX2152" fmla="*/ 1948210 w 6906803"/>
              <a:gd name="connsiteY2152" fmla="*/ 197042 h 1656389"/>
              <a:gd name="connsiteX2153" fmla="*/ 1943499 w 6906803"/>
              <a:gd name="connsiteY2153" fmla="*/ 210527 h 1656389"/>
              <a:gd name="connsiteX2154" fmla="*/ 1924673 w 6906803"/>
              <a:gd name="connsiteY2154" fmla="*/ 191803 h 1656389"/>
              <a:gd name="connsiteX2155" fmla="*/ 1948210 w 6906803"/>
              <a:gd name="connsiteY2155" fmla="*/ 197042 h 1656389"/>
              <a:gd name="connsiteX2156" fmla="*/ 2156006 w 6906803"/>
              <a:gd name="connsiteY2156" fmla="*/ 461662 h 1656389"/>
              <a:gd name="connsiteX2157" fmla="*/ 2103935 w 6906803"/>
              <a:gd name="connsiteY2157" fmla="*/ 471410 h 1656389"/>
              <a:gd name="connsiteX2158" fmla="*/ 2105357 w 6906803"/>
              <a:gd name="connsiteY2158" fmla="*/ 495678 h 1656389"/>
              <a:gd name="connsiteX2159" fmla="*/ 2084459 w 6906803"/>
              <a:gd name="connsiteY2159" fmla="*/ 473359 h 1656389"/>
              <a:gd name="connsiteX2160" fmla="*/ 2096381 w 6906803"/>
              <a:gd name="connsiteY2160" fmla="*/ 436256 h 1656389"/>
              <a:gd name="connsiteX2161" fmla="*/ 2156006 w 6906803"/>
              <a:gd name="connsiteY2161" fmla="*/ 461662 h 1656389"/>
              <a:gd name="connsiteX2162" fmla="*/ 2696597 w 6906803"/>
              <a:gd name="connsiteY2162" fmla="*/ 1493899 h 1656389"/>
              <a:gd name="connsiteX2163" fmla="*/ 2675070 w 6906803"/>
              <a:gd name="connsiteY2163" fmla="*/ 1492234 h 1656389"/>
              <a:gd name="connsiteX2164" fmla="*/ 2696597 w 6906803"/>
              <a:gd name="connsiteY2164" fmla="*/ 1493899 h 1656389"/>
              <a:gd name="connsiteX2165" fmla="*/ 2336853 w 6906803"/>
              <a:gd name="connsiteY2165" fmla="*/ 831072 h 1656389"/>
              <a:gd name="connsiteX2166" fmla="*/ 2349810 w 6906803"/>
              <a:gd name="connsiteY2166" fmla="*/ 832047 h 1656389"/>
              <a:gd name="connsiteX2167" fmla="*/ 2322921 w 6906803"/>
              <a:gd name="connsiteY2167" fmla="*/ 864480 h 1656389"/>
              <a:gd name="connsiteX2168" fmla="*/ 2336853 w 6906803"/>
              <a:gd name="connsiteY2168" fmla="*/ 831072 h 1656389"/>
              <a:gd name="connsiteX2169" fmla="*/ 1991081 w 6906803"/>
              <a:gd name="connsiteY2169" fmla="*/ 207257 h 1656389"/>
              <a:gd name="connsiteX2170" fmla="*/ 1952313 w 6906803"/>
              <a:gd name="connsiteY2170" fmla="*/ 204292 h 1656389"/>
              <a:gd name="connsiteX2171" fmla="*/ 1959096 w 6906803"/>
              <a:gd name="connsiteY2171" fmla="*/ 194423 h 1656389"/>
              <a:gd name="connsiteX2172" fmla="*/ 1991081 w 6906803"/>
              <a:gd name="connsiteY2172" fmla="*/ 207257 h 1656389"/>
              <a:gd name="connsiteX2173" fmla="*/ 2189170 w 6906803"/>
              <a:gd name="connsiteY2173" fmla="*/ 578049 h 1656389"/>
              <a:gd name="connsiteX2174" fmla="*/ 2159438 w 6906803"/>
              <a:gd name="connsiteY2174" fmla="*/ 561924 h 1656389"/>
              <a:gd name="connsiteX2175" fmla="*/ 2189170 w 6906803"/>
              <a:gd name="connsiteY2175" fmla="*/ 578049 h 1656389"/>
              <a:gd name="connsiteX2176" fmla="*/ 2169735 w 6906803"/>
              <a:gd name="connsiteY2176" fmla="*/ 507579 h 1656389"/>
              <a:gd name="connsiteX2177" fmla="*/ 2203772 w 6906803"/>
              <a:gd name="connsiteY2177" fmla="*/ 524029 h 1656389"/>
              <a:gd name="connsiteX2178" fmla="*/ 2162952 w 6906803"/>
              <a:gd name="connsiteY2178" fmla="*/ 517449 h 1656389"/>
              <a:gd name="connsiteX2179" fmla="*/ 2169735 w 6906803"/>
              <a:gd name="connsiteY2179" fmla="*/ 507579 h 1656389"/>
              <a:gd name="connsiteX2180" fmla="*/ 2008506 w 6906803"/>
              <a:gd name="connsiteY2180" fmla="*/ 201794 h 1656389"/>
              <a:gd name="connsiteX2181" fmla="*/ 2010151 w 6906803"/>
              <a:gd name="connsiteY2181" fmla="*/ 219097 h 1656389"/>
              <a:gd name="connsiteX2182" fmla="*/ 1993153 w 6906803"/>
              <a:gd name="connsiteY2182" fmla="*/ 210893 h 1656389"/>
              <a:gd name="connsiteX2183" fmla="*/ 2008506 w 6906803"/>
              <a:gd name="connsiteY2183" fmla="*/ 201794 h 1656389"/>
              <a:gd name="connsiteX2184" fmla="*/ 2049123 w 6906803"/>
              <a:gd name="connsiteY2184" fmla="*/ 215218 h 1656389"/>
              <a:gd name="connsiteX2185" fmla="*/ 2027393 w 6906803"/>
              <a:gd name="connsiteY2185" fmla="*/ 220478 h 1656389"/>
              <a:gd name="connsiteX2186" fmla="*/ 2049123 w 6906803"/>
              <a:gd name="connsiteY2186" fmla="*/ 215218 h 1656389"/>
              <a:gd name="connsiteX2187" fmla="*/ 2173248 w 6906803"/>
              <a:gd name="connsiteY2187" fmla="*/ 462941 h 1656389"/>
              <a:gd name="connsiteX2188" fmla="*/ 2196420 w 6906803"/>
              <a:gd name="connsiteY2188" fmla="*/ 482051 h 1656389"/>
              <a:gd name="connsiteX2189" fmla="*/ 2189393 w 6906803"/>
              <a:gd name="connsiteY2189" fmla="*/ 498643 h 1656389"/>
              <a:gd name="connsiteX2190" fmla="*/ 2185332 w 6906803"/>
              <a:gd name="connsiteY2190" fmla="*/ 491454 h 1656389"/>
              <a:gd name="connsiteX2191" fmla="*/ 2173248 w 6906803"/>
              <a:gd name="connsiteY2191" fmla="*/ 462941 h 1656389"/>
              <a:gd name="connsiteX2192" fmla="*/ 2029017 w 6906803"/>
              <a:gd name="connsiteY2192" fmla="*/ 165402 h 1656389"/>
              <a:gd name="connsiteX2193" fmla="*/ 2063258 w 6906803"/>
              <a:gd name="connsiteY2193" fmla="*/ 174967 h 1656389"/>
              <a:gd name="connsiteX2194" fmla="*/ 2045224 w 6906803"/>
              <a:gd name="connsiteY2194" fmla="*/ 201165 h 1656389"/>
              <a:gd name="connsiteX2195" fmla="*/ 2037425 w 6906803"/>
              <a:gd name="connsiteY2195" fmla="*/ 172916 h 1656389"/>
              <a:gd name="connsiteX2196" fmla="*/ 2030256 w 6906803"/>
              <a:gd name="connsiteY2196" fmla="*/ 196514 h 1656389"/>
              <a:gd name="connsiteX2197" fmla="*/ 2029017 w 6906803"/>
              <a:gd name="connsiteY2197" fmla="*/ 165402 h 1656389"/>
              <a:gd name="connsiteX2198" fmla="*/ 2079240 w 6906803"/>
              <a:gd name="connsiteY2198" fmla="*/ 217554 h 1656389"/>
              <a:gd name="connsiteX2199" fmla="*/ 2070020 w 6906803"/>
              <a:gd name="connsiteY2199" fmla="*/ 237578 h 1656389"/>
              <a:gd name="connsiteX2200" fmla="*/ 2053205 w 6906803"/>
              <a:gd name="connsiteY2200" fmla="*/ 222428 h 1656389"/>
              <a:gd name="connsiteX2201" fmla="*/ 2057713 w 6906803"/>
              <a:gd name="connsiteY2201" fmla="*/ 215929 h 1656389"/>
              <a:gd name="connsiteX2202" fmla="*/ 2079240 w 6906803"/>
              <a:gd name="connsiteY2202" fmla="*/ 217554 h 1656389"/>
              <a:gd name="connsiteX2203" fmla="*/ 2246257 w 6906803"/>
              <a:gd name="connsiteY2203" fmla="*/ 475492 h 1656389"/>
              <a:gd name="connsiteX2204" fmla="*/ 2211773 w 6906803"/>
              <a:gd name="connsiteY2204" fmla="*/ 472851 h 1656389"/>
              <a:gd name="connsiteX2205" fmla="*/ 2246257 w 6906803"/>
              <a:gd name="connsiteY2205" fmla="*/ 475492 h 1656389"/>
              <a:gd name="connsiteX2206" fmla="*/ 2309173 w 6906803"/>
              <a:gd name="connsiteY2206" fmla="*/ 535604 h 1656389"/>
              <a:gd name="connsiteX2207" fmla="*/ 2291748 w 6906803"/>
              <a:gd name="connsiteY2207" fmla="*/ 541169 h 1656389"/>
              <a:gd name="connsiteX2208" fmla="*/ 2309173 w 6906803"/>
              <a:gd name="connsiteY2208" fmla="*/ 535604 h 1656389"/>
              <a:gd name="connsiteX2209" fmla="*/ 2312442 w 6906803"/>
              <a:gd name="connsiteY2209" fmla="*/ 497932 h 1656389"/>
              <a:gd name="connsiteX2210" fmla="*/ 2267784 w 6906803"/>
              <a:gd name="connsiteY2210" fmla="*/ 477218 h 1656389"/>
              <a:gd name="connsiteX2211" fmla="*/ 2312442 w 6906803"/>
              <a:gd name="connsiteY2211" fmla="*/ 497932 h 1656389"/>
              <a:gd name="connsiteX2212" fmla="*/ 2385207 w 6906803"/>
              <a:gd name="connsiteY2212" fmla="*/ 589808 h 1656389"/>
              <a:gd name="connsiteX2213" fmla="*/ 2367763 w 6906803"/>
              <a:gd name="connsiteY2213" fmla="*/ 595352 h 1656389"/>
              <a:gd name="connsiteX2214" fmla="*/ 2385207 w 6906803"/>
              <a:gd name="connsiteY2214" fmla="*/ 589808 h 1656389"/>
              <a:gd name="connsiteX2215" fmla="*/ 2371702 w 6906803"/>
              <a:gd name="connsiteY2215" fmla="*/ 537046 h 1656389"/>
              <a:gd name="connsiteX2216" fmla="*/ 2407831 w 6906803"/>
              <a:gd name="connsiteY2216" fmla="*/ 557050 h 1656389"/>
              <a:gd name="connsiteX2217" fmla="*/ 2362482 w 6906803"/>
              <a:gd name="connsiteY2217" fmla="*/ 556989 h 1656389"/>
              <a:gd name="connsiteX2218" fmla="*/ 2371702 w 6906803"/>
              <a:gd name="connsiteY2218" fmla="*/ 537046 h 1656389"/>
              <a:gd name="connsiteX2219" fmla="*/ 2376434 w 6906803"/>
              <a:gd name="connsiteY2219" fmla="*/ 523602 h 1656389"/>
              <a:gd name="connsiteX2220" fmla="*/ 2404744 w 6906803"/>
              <a:gd name="connsiteY2220" fmla="*/ 515418 h 1656389"/>
              <a:gd name="connsiteX2221" fmla="*/ 2393229 w 6906803"/>
              <a:gd name="connsiteY2221" fmla="*/ 538712 h 1656389"/>
              <a:gd name="connsiteX2222" fmla="*/ 2376434 w 6906803"/>
              <a:gd name="connsiteY2222" fmla="*/ 523602 h 1656389"/>
              <a:gd name="connsiteX2223" fmla="*/ 2449443 w 6906803"/>
              <a:gd name="connsiteY2223" fmla="*/ 536173 h 1656389"/>
              <a:gd name="connsiteX2224" fmla="*/ 2429724 w 6906803"/>
              <a:gd name="connsiteY2224" fmla="*/ 544987 h 1656389"/>
              <a:gd name="connsiteX2225" fmla="*/ 2449443 w 6906803"/>
              <a:gd name="connsiteY2225" fmla="*/ 536173 h 1656389"/>
              <a:gd name="connsiteX2226" fmla="*/ 2312991 w 6906803"/>
              <a:gd name="connsiteY2226" fmla="*/ 266761 h 1656389"/>
              <a:gd name="connsiteX2227" fmla="*/ 2291260 w 6906803"/>
              <a:gd name="connsiteY2227" fmla="*/ 272021 h 1656389"/>
              <a:gd name="connsiteX2228" fmla="*/ 2312991 w 6906803"/>
              <a:gd name="connsiteY2228" fmla="*/ 266761 h 1656389"/>
              <a:gd name="connsiteX2229" fmla="*/ 2309091 w 6906803"/>
              <a:gd name="connsiteY2229" fmla="*/ 252667 h 1656389"/>
              <a:gd name="connsiteX2230" fmla="*/ 2292093 w 6906803"/>
              <a:gd name="connsiteY2230" fmla="*/ 244442 h 1656389"/>
              <a:gd name="connsiteX2231" fmla="*/ 2309091 w 6906803"/>
              <a:gd name="connsiteY2231" fmla="*/ 252667 h 1656389"/>
              <a:gd name="connsiteX2232" fmla="*/ 2340265 w 6906803"/>
              <a:gd name="connsiteY2232" fmla="*/ 293040 h 1656389"/>
              <a:gd name="connsiteX2233" fmla="*/ 2343961 w 6906803"/>
              <a:gd name="connsiteY2233" fmla="*/ 314039 h 1656389"/>
              <a:gd name="connsiteX2234" fmla="*/ 2328770 w 6906803"/>
              <a:gd name="connsiteY2234" fmla="*/ 316273 h 1656389"/>
              <a:gd name="connsiteX2235" fmla="*/ 2340265 w 6906803"/>
              <a:gd name="connsiteY2235" fmla="*/ 293040 h 1656389"/>
              <a:gd name="connsiteX2236" fmla="*/ 2340306 w 6906803"/>
              <a:gd name="connsiteY2236" fmla="*/ 220559 h 1656389"/>
              <a:gd name="connsiteX2237" fmla="*/ 2332893 w 6906803"/>
              <a:gd name="connsiteY2237" fmla="*/ 251104 h 1656389"/>
              <a:gd name="connsiteX2238" fmla="*/ 2347677 w 6906803"/>
              <a:gd name="connsiteY2238" fmla="*/ 262537 h 1656389"/>
              <a:gd name="connsiteX2239" fmla="*/ 2314859 w 6906803"/>
              <a:gd name="connsiteY2239" fmla="*/ 277261 h 1656389"/>
              <a:gd name="connsiteX2240" fmla="*/ 2340306 w 6906803"/>
              <a:gd name="connsiteY2240" fmla="*/ 220559 h 1656389"/>
              <a:gd name="connsiteX2241" fmla="*/ 2527326 w 6906803"/>
              <a:gd name="connsiteY2241" fmla="*/ 600855 h 1656389"/>
              <a:gd name="connsiteX2242" fmla="*/ 2512359 w 6906803"/>
              <a:gd name="connsiteY2242" fmla="*/ 596205 h 1656389"/>
              <a:gd name="connsiteX2243" fmla="*/ 2527326 w 6906803"/>
              <a:gd name="connsiteY2243" fmla="*/ 600855 h 1656389"/>
              <a:gd name="connsiteX2244" fmla="*/ 2371052 w 6906803"/>
              <a:gd name="connsiteY2244" fmla="*/ 274722 h 1656389"/>
              <a:gd name="connsiteX2245" fmla="*/ 2355862 w 6906803"/>
              <a:gd name="connsiteY2245" fmla="*/ 276997 h 1656389"/>
              <a:gd name="connsiteX2246" fmla="*/ 2371052 w 6906803"/>
              <a:gd name="connsiteY2246" fmla="*/ 274722 h 1656389"/>
              <a:gd name="connsiteX2247" fmla="*/ 2503789 w 6906803"/>
              <a:gd name="connsiteY2247" fmla="*/ 523135 h 1656389"/>
              <a:gd name="connsiteX2248" fmla="*/ 2535794 w 6906803"/>
              <a:gd name="connsiteY2248" fmla="*/ 536031 h 1656389"/>
              <a:gd name="connsiteX2249" fmla="*/ 2559962 w 6906803"/>
              <a:gd name="connsiteY2249" fmla="*/ 520597 h 1656389"/>
              <a:gd name="connsiteX2250" fmla="*/ 2568146 w 6906803"/>
              <a:gd name="connsiteY2250" fmla="*/ 535016 h 1656389"/>
              <a:gd name="connsiteX2251" fmla="*/ 2556875 w 6906803"/>
              <a:gd name="connsiteY2251" fmla="*/ 551445 h 1656389"/>
              <a:gd name="connsiteX2252" fmla="*/ 2534942 w 6906803"/>
              <a:gd name="connsiteY2252" fmla="*/ 563508 h 1656389"/>
              <a:gd name="connsiteX2253" fmla="*/ 2531266 w 6906803"/>
              <a:gd name="connsiteY2253" fmla="*/ 542489 h 1656389"/>
              <a:gd name="connsiteX2254" fmla="*/ 2519954 w 6906803"/>
              <a:gd name="connsiteY2254" fmla="*/ 558919 h 1656389"/>
              <a:gd name="connsiteX2255" fmla="*/ 2503789 w 6906803"/>
              <a:gd name="connsiteY2255" fmla="*/ 523135 h 1656389"/>
              <a:gd name="connsiteX2256" fmla="*/ 2580676 w 6906803"/>
              <a:gd name="connsiteY2256" fmla="*/ 549821 h 1656389"/>
              <a:gd name="connsiteX2257" fmla="*/ 2558520 w 6906803"/>
              <a:gd name="connsiteY2257" fmla="*/ 568768 h 1656389"/>
              <a:gd name="connsiteX2258" fmla="*/ 2561201 w 6906803"/>
              <a:gd name="connsiteY2258" fmla="*/ 551709 h 1656389"/>
              <a:gd name="connsiteX2259" fmla="*/ 2580676 w 6906803"/>
              <a:gd name="connsiteY2259" fmla="*/ 549821 h 1656389"/>
              <a:gd name="connsiteX2260" fmla="*/ 2605107 w 6906803"/>
              <a:gd name="connsiteY2260" fmla="*/ 527542 h 1656389"/>
              <a:gd name="connsiteX2261" fmla="*/ 2597471 w 6906803"/>
              <a:gd name="connsiteY2261" fmla="*/ 564910 h 1656389"/>
              <a:gd name="connsiteX2262" fmla="*/ 2586810 w 6906803"/>
              <a:gd name="connsiteY2262" fmla="*/ 560645 h 1656389"/>
              <a:gd name="connsiteX2263" fmla="*/ 2605107 w 6906803"/>
              <a:gd name="connsiteY2263" fmla="*/ 527542 h 1656389"/>
              <a:gd name="connsiteX2264" fmla="*/ 2656508 w 6906803"/>
              <a:gd name="connsiteY2264" fmla="*/ 610888 h 1656389"/>
              <a:gd name="connsiteX2265" fmla="*/ 2637053 w 6906803"/>
              <a:gd name="connsiteY2265" fmla="*/ 612817 h 1656389"/>
              <a:gd name="connsiteX2266" fmla="*/ 2656508 w 6906803"/>
              <a:gd name="connsiteY2266" fmla="*/ 610888 h 1656389"/>
              <a:gd name="connsiteX2267" fmla="*/ 3254044 w 6906803"/>
              <a:gd name="connsiteY2267" fmla="*/ 1475033 h 1656389"/>
              <a:gd name="connsiteX2268" fmla="*/ 3273296 w 6906803"/>
              <a:gd name="connsiteY2268" fmla="*/ 1479927 h 1656389"/>
              <a:gd name="connsiteX2269" fmla="*/ 3259953 w 6906803"/>
              <a:gd name="connsiteY2269" fmla="*/ 1492701 h 1656389"/>
              <a:gd name="connsiteX2270" fmla="*/ 3254044 w 6906803"/>
              <a:gd name="connsiteY2270" fmla="*/ 1475033 h 1656389"/>
              <a:gd name="connsiteX2271" fmla="*/ 2774459 w 6906803"/>
              <a:gd name="connsiteY2271" fmla="*/ 564869 h 1656389"/>
              <a:gd name="connsiteX2272" fmla="*/ 2754557 w 6906803"/>
              <a:gd name="connsiteY2272" fmla="*/ 580527 h 1656389"/>
              <a:gd name="connsiteX2273" fmla="*/ 2774459 w 6906803"/>
              <a:gd name="connsiteY2273" fmla="*/ 564869 h 1656389"/>
              <a:gd name="connsiteX2274" fmla="*/ 3288670 w 6906803"/>
              <a:gd name="connsiteY2274" fmla="*/ 1470829 h 1656389"/>
              <a:gd name="connsiteX2275" fmla="*/ 3327215 w 6906803"/>
              <a:gd name="connsiteY2275" fmla="*/ 1480638 h 1656389"/>
              <a:gd name="connsiteX2276" fmla="*/ 3313466 w 6906803"/>
              <a:gd name="connsiteY2276" fmla="*/ 1507201 h 1656389"/>
              <a:gd name="connsiteX2277" fmla="*/ 3308166 w 6906803"/>
              <a:gd name="connsiteY2277" fmla="*/ 1468819 h 1656389"/>
              <a:gd name="connsiteX2278" fmla="*/ 3288670 w 6906803"/>
              <a:gd name="connsiteY2278" fmla="*/ 1470829 h 1656389"/>
              <a:gd name="connsiteX2279" fmla="*/ 3355525 w 6906803"/>
              <a:gd name="connsiteY2279" fmla="*/ 1472535 h 1656389"/>
              <a:gd name="connsiteX2280" fmla="*/ 3338283 w 6906803"/>
              <a:gd name="connsiteY2280" fmla="*/ 1471174 h 1656389"/>
              <a:gd name="connsiteX2281" fmla="*/ 3355525 w 6906803"/>
              <a:gd name="connsiteY2281" fmla="*/ 1472535 h 1656389"/>
              <a:gd name="connsiteX2282" fmla="*/ 2776470 w 6906803"/>
              <a:gd name="connsiteY2282" fmla="*/ 285547 h 1656389"/>
              <a:gd name="connsiteX2283" fmla="*/ 2754943 w 6906803"/>
              <a:gd name="connsiteY2283" fmla="*/ 283841 h 1656389"/>
              <a:gd name="connsiteX2284" fmla="*/ 2776470 w 6906803"/>
              <a:gd name="connsiteY2284" fmla="*/ 285547 h 1656389"/>
              <a:gd name="connsiteX2285" fmla="*/ 2815848 w 6906803"/>
              <a:gd name="connsiteY2285" fmla="*/ 267838 h 1656389"/>
              <a:gd name="connsiteX2286" fmla="*/ 2833070 w 6906803"/>
              <a:gd name="connsiteY2286" fmla="*/ 269158 h 1656389"/>
              <a:gd name="connsiteX2287" fmla="*/ 2842940 w 6906803"/>
              <a:gd name="connsiteY2287" fmla="*/ 228480 h 1656389"/>
              <a:gd name="connsiteX2288" fmla="*/ 2839406 w 6906803"/>
              <a:gd name="connsiteY2288" fmla="*/ 273077 h 1656389"/>
              <a:gd name="connsiteX2289" fmla="*/ 2846413 w 6906803"/>
              <a:gd name="connsiteY2289" fmla="*/ 256363 h 1656389"/>
              <a:gd name="connsiteX2290" fmla="*/ 2858719 w 6906803"/>
              <a:gd name="connsiteY2290" fmla="*/ 278053 h 1656389"/>
              <a:gd name="connsiteX2291" fmla="*/ 2811340 w 6906803"/>
              <a:gd name="connsiteY2291" fmla="*/ 274336 h 1656389"/>
              <a:gd name="connsiteX2292" fmla="*/ 2781425 w 6906803"/>
              <a:gd name="connsiteY2292" fmla="*/ 265177 h 1656389"/>
              <a:gd name="connsiteX2293" fmla="*/ 2815848 w 6906803"/>
              <a:gd name="connsiteY2293" fmla="*/ 267838 h 1656389"/>
              <a:gd name="connsiteX2294" fmla="*/ 2829821 w 6906803"/>
              <a:gd name="connsiteY2294" fmla="*/ 234430 h 1656389"/>
              <a:gd name="connsiteX2295" fmla="*/ 2797225 w 6906803"/>
              <a:gd name="connsiteY2295" fmla="*/ 242249 h 1656389"/>
              <a:gd name="connsiteX2296" fmla="*/ 2829821 w 6906803"/>
              <a:gd name="connsiteY2296" fmla="*/ 234430 h 1656389"/>
              <a:gd name="connsiteX2297" fmla="*/ 3499309 w 6906803"/>
              <a:gd name="connsiteY2297" fmla="*/ 1428506 h 1656389"/>
              <a:gd name="connsiteX2298" fmla="*/ 3531498 w 6906803"/>
              <a:gd name="connsiteY2298" fmla="*/ 1434437 h 1656389"/>
              <a:gd name="connsiteX2299" fmla="*/ 3499309 w 6906803"/>
              <a:gd name="connsiteY2299" fmla="*/ 1428506 h 1656389"/>
              <a:gd name="connsiteX2300" fmla="*/ 2868996 w 6906803"/>
              <a:gd name="connsiteY2300" fmla="*/ 223646 h 1656389"/>
              <a:gd name="connsiteX2301" fmla="*/ 2874946 w 6906803"/>
              <a:gd name="connsiteY2301" fmla="*/ 241376 h 1656389"/>
              <a:gd name="connsiteX2302" fmla="*/ 2855247 w 6906803"/>
              <a:gd name="connsiteY2302" fmla="*/ 250189 h 1656389"/>
              <a:gd name="connsiteX2303" fmla="*/ 2868996 w 6906803"/>
              <a:gd name="connsiteY2303" fmla="*/ 223646 h 1656389"/>
              <a:gd name="connsiteX2304" fmla="*/ 2908759 w 6906803"/>
              <a:gd name="connsiteY2304" fmla="*/ 264751 h 1656389"/>
              <a:gd name="connsiteX2305" fmla="*/ 2923524 w 6906803"/>
              <a:gd name="connsiteY2305" fmla="*/ 276205 h 1656389"/>
              <a:gd name="connsiteX2306" fmla="*/ 2908759 w 6906803"/>
              <a:gd name="connsiteY2306" fmla="*/ 264751 h 1656389"/>
              <a:gd name="connsiteX2307" fmla="*/ 2893812 w 6906803"/>
              <a:gd name="connsiteY2307" fmla="*/ 187640 h 1656389"/>
              <a:gd name="connsiteX2308" fmla="*/ 2897488 w 6906803"/>
              <a:gd name="connsiteY2308" fmla="*/ 208618 h 1656389"/>
              <a:gd name="connsiteX2309" fmla="*/ 2889101 w 6906803"/>
              <a:gd name="connsiteY2309" fmla="*/ 201063 h 1656389"/>
              <a:gd name="connsiteX2310" fmla="*/ 2882521 w 6906803"/>
              <a:gd name="connsiteY2310" fmla="*/ 203988 h 1656389"/>
              <a:gd name="connsiteX2311" fmla="*/ 2893812 w 6906803"/>
              <a:gd name="connsiteY2311" fmla="*/ 187640 h 1656389"/>
              <a:gd name="connsiteX2312" fmla="*/ 3607187 w 6906803"/>
              <a:gd name="connsiteY2312" fmla="*/ 1429948 h 1656389"/>
              <a:gd name="connsiteX2313" fmla="*/ 3600222 w 6906803"/>
              <a:gd name="connsiteY2313" fmla="*/ 1446642 h 1656389"/>
              <a:gd name="connsiteX2314" fmla="*/ 3585437 w 6906803"/>
              <a:gd name="connsiteY2314" fmla="*/ 1435167 h 1656389"/>
              <a:gd name="connsiteX2315" fmla="*/ 3607187 w 6906803"/>
              <a:gd name="connsiteY2315" fmla="*/ 1429948 h 1656389"/>
              <a:gd name="connsiteX2316" fmla="*/ 2986480 w 6906803"/>
              <a:gd name="connsiteY2316" fmla="*/ 263837 h 1656389"/>
              <a:gd name="connsiteX2317" fmla="*/ 2996898 w 6906803"/>
              <a:gd name="connsiteY2317" fmla="*/ 275027 h 1656389"/>
              <a:gd name="connsiteX2318" fmla="*/ 2999579 w 6906803"/>
              <a:gd name="connsiteY2318" fmla="*/ 257968 h 1656389"/>
              <a:gd name="connsiteX2319" fmla="*/ 3005143 w 6906803"/>
              <a:gd name="connsiteY2319" fmla="*/ 289425 h 1656389"/>
              <a:gd name="connsiteX2320" fmla="*/ 2970903 w 6906803"/>
              <a:gd name="connsiteY2320" fmla="*/ 279901 h 1656389"/>
              <a:gd name="connsiteX2321" fmla="*/ 2986480 w 6906803"/>
              <a:gd name="connsiteY2321" fmla="*/ 263837 h 1656389"/>
              <a:gd name="connsiteX2322" fmla="*/ 3645083 w 6906803"/>
              <a:gd name="connsiteY2322" fmla="*/ 1460472 h 1656389"/>
              <a:gd name="connsiteX2323" fmla="*/ 3636899 w 6906803"/>
              <a:gd name="connsiteY2323" fmla="*/ 1446073 h 1656389"/>
              <a:gd name="connsiteX2324" fmla="*/ 3645083 w 6906803"/>
              <a:gd name="connsiteY2324" fmla="*/ 1460472 h 1656389"/>
              <a:gd name="connsiteX2325" fmla="*/ 3042064 w 6906803"/>
              <a:gd name="connsiteY2325" fmla="*/ 281932 h 1656389"/>
              <a:gd name="connsiteX2326" fmla="*/ 3061316 w 6906803"/>
              <a:gd name="connsiteY2326" fmla="*/ 286866 h 1656389"/>
              <a:gd name="connsiteX2327" fmla="*/ 3041861 w 6906803"/>
              <a:gd name="connsiteY2327" fmla="*/ 288857 h 1656389"/>
              <a:gd name="connsiteX2328" fmla="*/ 3042064 w 6906803"/>
              <a:gd name="connsiteY2328" fmla="*/ 281932 h 1656389"/>
              <a:gd name="connsiteX2329" fmla="*/ 3741528 w 6906803"/>
              <a:gd name="connsiteY2329" fmla="*/ 1412808 h 1656389"/>
              <a:gd name="connsiteX2330" fmla="*/ 3756292 w 6906803"/>
              <a:gd name="connsiteY2330" fmla="*/ 1424241 h 1656389"/>
              <a:gd name="connsiteX2331" fmla="*/ 3749306 w 6906803"/>
              <a:gd name="connsiteY2331" fmla="*/ 1440996 h 1656389"/>
              <a:gd name="connsiteX2332" fmla="*/ 3743153 w 6906803"/>
              <a:gd name="connsiteY2332" fmla="*/ 1430090 h 1656389"/>
              <a:gd name="connsiteX2333" fmla="*/ 3742523 w 6906803"/>
              <a:gd name="connsiteY2333" fmla="*/ 1450825 h 1656389"/>
              <a:gd name="connsiteX2334" fmla="*/ 3729830 w 6906803"/>
              <a:gd name="connsiteY2334" fmla="*/ 1442905 h 1656389"/>
              <a:gd name="connsiteX2335" fmla="*/ 3741528 w 6906803"/>
              <a:gd name="connsiteY2335" fmla="*/ 1412808 h 1656389"/>
              <a:gd name="connsiteX2336" fmla="*/ 3107660 w 6906803"/>
              <a:gd name="connsiteY2336" fmla="*/ 252566 h 1656389"/>
              <a:gd name="connsiteX2337" fmla="*/ 3139666 w 6906803"/>
              <a:gd name="connsiteY2337" fmla="*/ 265401 h 1656389"/>
              <a:gd name="connsiteX2338" fmla="*/ 3120191 w 6906803"/>
              <a:gd name="connsiteY2338" fmla="*/ 267289 h 1656389"/>
              <a:gd name="connsiteX2339" fmla="*/ 3130629 w 6906803"/>
              <a:gd name="connsiteY2339" fmla="*/ 278500 h 1656389"/>
              <a:gd name="connsiteX2340" fmla="*/ 3114849 w 6906803"/>
              <a:gd name="connsiteY2340" fmla="*/ 301448 h 1656389"/>
              <a:gd name="connsiteX2341" fmla="*/ 3107660 w 6906803"/>
              <a:gd name="connsiteY2341" fmla="*/ 252566 h 1656389"/>
              <a:gd name="connsiteX2342" fmla="*/ 3784602 w 6906803"/>
              <a:gd name="connsiteY2342" fmla="*/ 1416159 h 1656389"/>
              <a:gd name="connsiteX2343" fmla="*/ 3777372 w 6906803"/>
              <a:gd name="connsiteY2343" fmla="*/ 1439716 h 1656389"/>
              <a:gd name="connsiteX2344" fmla="*/ 3784602 w 6906803"/>
              <a:gd name="connsiteY2344" fmla="*/ 1416159 h 1656389"/>
              <a:gd name="connsiteX2345" fmla="*/ 3152359 w 6906803"/>
              <a:gd name="connsiteY2345" fmla="*/ 273240 h 1656389"/>
              <a:gd name="connsiteX2346" fmla="*/ 3157477 w 6906803"/>
              <a:gd name="connsiteY2346" fmla="*/ 318487 h 1656389"/>
              <a:gd name="connsiteX2347" fmla="*/ 3149090 w 6906803"/>
              <a:gd name="connsiteY2347" fmla="*/ 310973 h 1656389"/>
              <a:gd name="connsiteX2348" fmla="*/ 3152359 w 6906803"/>
              <a:gd name="connsiteY2348" fmla="*/ 273240 h 1656389"/>
              <a:gd name="connsiteX2349" fmla="*/ 3803428 w 6906803"/>
              <a:gd name="connsiteY2349" fmla="*/ 1434843 h 1656389"/>
              <a:gd name="connsiteX2350" fmla="*/ 3788237 w 6906803"/>
              <a:gd name="connsiteY2350" fmla="*/ 1437117 h 1656389"/>
              <a:gd name="connsiteX2351" fmla="*/ 3803428 w 6906803"/>
              <a:gd name="connsiteY2351" fmla="*/ 1434843 h 1656389"/>
              <a:gd name="connsiteX2352" fmla="*/ 3180669 w 6906803"/>
              <a:gd name="connsiteY2352" fmla="*/ 265137 h 1656389"/>
              <a:gd name="connsiteX2353" fmla="*/ 3146206 w 6906803"/>
              <a:gd name="connsiteY2353" fmla="*/ 262395 h 1656389"/>
              <a:gd name="connsiteX2354" fmla="*/ 3170211 w 6906803"/>
              <a:gd name="connsiteY2354" fmla="*/ 253947 h 1656389"/>
              <a:gd name="connsiteX2355" fmla="*/ 3172079 w 6906803"/>
              <a:gd name="connsiteY2355" fmla="*/ 264446 h 1656389"/>
              <a:gd name="connsiteX2356" fmla="*/ 3180669 w 6906803"/>
              <a:gd name="connsiteY2356" fmla="*/ 265137 h 1656389"/>
              <a:gd name="connsiteX2357" fmla="*/ 3197484 w 6906803"/>
              <a:gd name="connsiteY2357" fmla="*/ 280206 h 1656389"/>
              <a:gd name="connsiteX2358" fmla="*/ 3199089 w 6906803"/>
              <a:gd name="connsiteY2358" fmla="*/ 297549 h 1656389"/>
              <a:gd name="connsiteX2359" fmla="*/ 3162392 w 6906803"/>
              <a:gd name="connsiteY2359" fmla="*/ 298158 h 1656389"/>
              <a:gd name="connsiteX2360" fmla="*/ 3171876 w 6906803"/>
              <a:gd name="connsiteY2360" fmla="*/ 271290 h 1656389"/>
              <a:gd name="connsiteX2361" fmla="*/ 3197484 w 6906803"/>
              <a:gd name="connsiteY2361" fmla="*/ 280206 h 1656389"/>
              <a:gd name="connsiteX2362" fmla="*/ 3857976 w 6906803"/>
              <a:gd name="connsiteY2362" fmla="*/ 1414940 h 1656389"/>
              <a:gd name="connsiteX2363" fmla="*/ 3846238 w 6906803"/>
              <a:gd name="connsiteY2363" fmla="*/ 1445017 h 1656389"/>
              <a:gd name="connsiteX2364" fmla="*/ 3827006 w 6906803"/>
              <a:gd name="connsiteY2364" fmla="*/ 1440123 h 1656389"/>
              <a:gd name="connsiteX2365" fmla="*/ 3827839 w 6906803"/>
              <a:gd name="connsiteY2365" fmla="*/ 1412625 h 1656389"/>
              <a:gd name="connsiteX2366" fmla="*/ 3857976 w 6906803"/>
              <a:gd name="connsiteY2366" fmla="*/ 1414940 h 1656389"/>
              <a:gd name="connsiteX2367" fmla="*/ 3213691 w 6906803"/>
              <a:gd name="connsiteY2367" fmla="*/ 243508 h 1656389"/>
              <a:gd name="connsiteX2368" fmla="*/ 3219641 w 6906803"/>
              <a:gd name="connsiteY2368" fmla="*/ 261237 h 1656389"/>
              <a:gd name="connsiteX2369" fmla="*/ 3222098 w 6906803"/>
              <a:gd name="connsiteY2369" fmla="*/ 251043 h 1656389"/>
              <a:gd name="connsiteX2370" fmla="*/ 3219215 w 6906803"/>
              <a:gd name="connsiteY2370" fmla="*/ 274986 h 1656389"/>
              <a:gd name="connsiteX2371" fmla="*/ 3210807 w 6906803"/>
              <a:gd name="connsiteY2371" fmla="*/ 267452 h 1656389"/>
              <a:gd name="connsiteX2372" fmla="*/ 3206096 w 6906803"/>
              <a:gd name="connsiteY2372" fmla="*/ 280876 h 1656389"/>
              <a:gd name="connsiteX2373" fmla="*/ 3199942 w 6906803"/>
              <a:gd name="connsiteY2373" fmla="*/ 270051 h 1656389"/>
              <a:gd name="connsiteX2374" fmla="*/ 3213691 w 6906803"/>
              <a:gd name="connsiteY2374" fmla="*/ 243508 h 1656389"/>
              <a:gd name="connsiteX2375" fmla="*/ 3242407 w 6906803"/>
              <a:gd name="connsiteY2375" fmla="*/ 294036 h 1656389"/>
              <a:gd name="connsiteX2376" fmla="*/ 3263934 w 6906803"/>
              <a:gd name="connsiteY2376" fmla="*/ 295721 h 1656389"/>
              <a:gd name="connsiteX2377" fmla="*/ 3242407 w 6906803"/>
              <a:gd name="connsiteY2377" fmla="*/ 294036 h 1656389"/>
              <a:gd name="connsiteX2378" fmla="*/ 3290599 w 6906803"/>
              <a:gd name="connsiteY2378" fmla="*/ 270193 h 1656389"/>
              <a:gd name="connsiteX2379" fmla="*/ 3310075 w 6906803"/>
              <a:gd name="connsiteY2379" fmla="*/ 268223 h 1656389"/>
              <a:gd name="connsiteX2380" fmla="*/ 3292630 w 6906803"/>
              <a:gd name="connsiteY2380" fmla="*/ 273768 h 1656389"/>
              <a:gd name="connsiteX2381" fmla="*/ 3294458 w 6906803"/>
              <a:gd name="connsiteY2381" fmla="*/ 284308 h 1656389"/>
              <a:gd name="connsiteX2382" fmla="*/ 3290599 w 6906803"/>
              <a:gd name="connsiteY2382" fmla="*/ 270193 h 1656389"/>
              <a:gd name="connsiteX2383" fmla="*/ 3339380 w 6906803"/>
              <a:gd name="connsiteY2383" fmla="*/ 298138 h 1656389"/>
              <a:gd name="connsiteX2384" fmla="*/ 3318076 w 6906803"/>
              <a:gd name="connsiteY2384" fmla="*/ 289568 h 1656389"/>
              <a:gd name="connsiteX2385" fmla="*/ 3339380 w 6906803"/>
              <a:gd name="connsiteY2385" fmla="*/ 298138 h 1656389"/>
              <a:gd name="connsiteX2386" fmla="*/ 3334871 w 6906803"/>
              <a:gd name="connsiteY2386" fmla="*/ 304677 h 1656389"/>
              <a:gd name="connsiteX2387" fmla="*/ 3341431 w 6906803"/>
              <a:gd name="connsiteY2387" fmla="*/ 301712 h 1656389"/>
              <a:gd name="connsiteX2388" fmla="*/ 3345127 w 6906803"/>
              <a:gd name="connsiteY2388" fmla="*/ 322731 h 1656389"/>
              <a:gd name="connsiteX2389" fmla="*/ 3334485 w 6906803"/>
              <a:gd name="connsiteY2389" fmla="*/ 318365 h 1656389"/>
              <a:gd name="connsiteX2390" fmla="*/ 3334871 w 6906803"/>
              <a:gd name="connsiteY2390" fmla="*/ 304677 h 1656389"/>
              <a:gd name="connsiteX2391" fmla="*/ 3384282 w 6906803"/>
              <a:gd name="connsiteY2391" fmla="*/ 311927 h 1656389"/>
              <a:gd name="connsiteX2392" fmla="*/ 3349656 w 6906803"/>
              <a:gd name="connsiteY2392" fmla="*/ 316192 h 1656389"/>
              <a:gd name="connsiteX2393" fmla="*/ 3384282 w 6906803"/>
              <a:gd name="connsiteY2393" fmla="*/ 311927 h 1656389"/>
              <a:gd name="connsiteX2394" fmla="*/ 3391897 w 6906803"/>
              <a:gd name="connsiteY2394" fmla="*/ 274580 h 1656389"/>
              <a:gd name="connsiteX2395" fmla="*/ 3363364 w 6906803"/>
              <a:gd name="connsiteY2395" fmla="*/ 289608 h 1656389"/>
              <a:gd name="connsiteX2396" fmla="*/ 3391897 w 6906803"/>
              <a:gd name="connsiteY2396" fmla="*/ 274580 h 1656389"/>
              <a:gd name="connsiteX2397" fmla="*/ 3444375 w 6906803"/>
              <a:gd name="connsiteY2397" fmla="*/ 323483 h 1656389"/>
              <a:gd name="connsiteX2398" fmla="*/ 3450305 w 6906803"/>
              <a:gd name="connsiteY2398" fmla="*/ 341172 h 1656389"/>
              <a:gd name="connsiteX2399" fmla="*/ 3422198 w 6906803"/>
              <a:gd name="connsiteY2399" fmla="*/ 342492 h 1656389"/>
              <a:gd name="connsiteX2400" fmla="*/ 3444375 w 6906803"/>
              <a:gd name="connsiteY2400" fmla="*/ 323483 h 1656389"/>
              <a:gd name="connsiteX2401" fmla="*/ 3572967 w 6906803"/>
              <a:gd name="connsiteY2401" fmla="*/ 281708 h 1656389"/>
              <a:gd name="connsiteX2402" fmla="*/ 3581152 w 6906803"/>
              <a:gd name="connsiteY2402" fmla="*/ 296147 h 1656389"/>
              <a:gd name="connsiteX2403" fmla="*/ 3566367 w 6906803"/>
              <a:gd name="connsiteY2403" fmla="*/ 284714 h 1656389"/>
              <a:gd name="connsiteX2404" fmla="*/ 3572967 w 6906803"/>
              <a:gd name="connsiteY2404" fmla="*/ 281708 h 1656389"/>
              <a:gd name="connsiteX2405" fmla="*/ 4461544 w 6906803"/>
              <a:gd name="connsiteY2405" fmla="*/ 302342 h 1656389"/>
              <a:gd name="connsiteX2406" fmla="*/ 4478359 w 6906803"/>
              <a:gd name="connsiteY2406" fmla="*/ 317451 h 1656389"/>
              <a:gd name="connsiteX2407" fmla="*/ 4451877 w 6906803"/>
              <a:gd name="connsiteY2407" fmla="*/ 336155 h 1656389"/>
              <a:gd name="connsiteX2408" fmla="*/ 4445744 w 6906803"/>
              <a:gd name="connsiteY2408" fmla="*/ 325351 h 1656389"/>
              <a:gd name="connsiteX2409" fmla="*/ 4461544 w 6906803"/>
              <a:gd name="connsiteY2409" fmla="*/ 302342 h 1656389"/>
              <a:gd name="connsiteX2410" fmla="*/ 4532095 w 6906803"/>
              <a:gd name="connsiteY2410" fmla="*/ 325148 h 1656389"/>
              <a:gd name="connsiteX2411" fmla="*/ 4513249 w 6906803"/>
              <a:gd name="connsiteY2411" fmla="*/ 306363 h 1656389"/>
              <a:gd name="connsiteX2412" fmla="*/ 4532095 w 6906803"/>
              <a:gd name="connsiteY2412" fmla="*/ 325148 h 1656389"/>
              <a:gd name="connsiteX2413" fmla="*/ 5352617 w 6906803"/>
              <a:gd name="connsiteY2413" fmla="*/ 1379096 h 1656389"/>
              <a:gd name="connsiteX2414" fmla="*/ 5351359 w 6906803"/>
              <a:gd name="connsiteY2414" fmla="*/ 1420383 h 1656389"/>
              <a:gd name="connsiteX2415" fmla="*/ 5336797 w 6906803"/>
              <a:gd name="connsiteY2415" fmla="*/ 1402024 h 1656389"/>
              <a:gd name="connsiteX2416" fmla="*/ 5352617 w 6906803"/>
              <a:gd name="connsiteY2416" fmla="*/ 1379096 h 1656389"/>
              <a:gd name="connsiteX2417" fmla="*/ 5329832 w 6906803"/>
              <a:gd name="connsiteY2417" fmla="*/ 1418718 h 1656389"/>
              <a:gd name="connsiteX2418" fmla="*/ 5321404 w 6906803"/>
              <a:gd name="connsiteY2418" fmla="*/ 1411122 h 1656389"/>
              <a:gd name="connsiteX2419" fmla="*/ 5311960 w 6906803"/>
              <a:gd name="connsiteY2419" fmla="*/ 1438051 h 1656389"/>
              <a:gd name="connsiteX2420" fmla="*/ 5310539 w 6906803"/>
              <a:gd name="connsiteY2420" fmla="*/ 1413763 h 1656389"/>
              <a:gd name="connsiteX2421" fmla="*/ 5333122 w 6906803"/>
              <a:gd name="connsiteY2421" fmla="*/ 1381046 h 1656389"/>
              <a:gd name="connsiteX2422" fmla="*/ 5329832 w 6906803"/>
              <a:gd name="connsiteY2422" fmla="*/ 1418718 h 1656389"/>
              <a:gd name="connsiteX2423" fmla="*/ 4744116 w 6906803"/>
              <a:gd name="connsiteY2423" fmla="*/ 307033 h 1656389"/>
              <a:gd name="connsiteX2424" fmla="*/ 4763612 w 6906803"/>
              <a:gd name="connsiteY2424" fmla="*/ 305124 h 1656389"/>
              <a:gd name="connsiteX2425" fmla="*/ 4747852 w 6906803"/>
              <a:gd name="connsiteY2425" fmla="*/ 328052 h 1656389"/>
              <a:gd name="connsiteX2426" fmla="*/ 4744116 w 6906803"/>
              <a:gd name="connsiteY2426" fmla="*/ 307033 h 1656389"/>
              <a:gd name="connsiteX2427" fmla="*/ 5385009 w 6906803"/>
              <a:gd name="connsiteY2427" fmla="*/ 1378142 h 1656389"/>
              <a:gd name="connsiteX2428" fmla="*/ 5388219 w 6906803"/>
              <a:gd name="connsiteY2428" fmla="*/ 1412869 h 1656389"/>
              <a:gd name="connsiteX2429" fmla="*/ 5371017 w 6906803"/>
              <a:gd name="connsiteY2429" fmla="*/ 1411590 h 1656389"/>
              <a:gd name="connsiteX2430" fmla="*/ 5385009 w 6906803"/>
              <a:gd name="connsiteY2430" fmla="*/ 1378142 h 1656389"/>
              <a:gd name="connsiteX2431" fmla="*/ 4789018 w 6906803"/>
              <a:gd name="connsiteY2431" fmla="*/ 320883 h 1656389"/>
              <a:gd name="connsiteX2432" fmla="*/ 4771613 w 6906803"/>
              <a:gd name="connsiteY2432" fmla="*/ 326407 h 1656389"/>
              <a:gd name="connsiteX2433" fmla="*/ 4789018 w 6906803"/>
              <a:gd name="connsiteY2433" fmla="*/ 320883 h 1656389"/>
              <a:gd name="connsiteX2434" fmla="*/ 5391366 w 6906803"/>
              <a:gd name="connsiteY2434" fmla="*/ 1382101 h 1656389"/>
              <a:gd name="connsiteX2435" fmla="*/ 5404262 w 6906803"/>
              <a:gd name="connsiteY2435" fmla="*/ 1383036 h 1656389"/>
              <a:gd name="connsiteX2436" fmla="*/ 5395225 w 6906803"/>
              <a:gd name="connsiteY2436" fmla="*/ 1396155 h 1656389"/>
              <a:gd name="connsiteX2437" fmla="*/ 5391366 w 6906803"/>
              <a:gd name="connsiteY2437" fmla="*/ 1382101 h 1656389"/>
              <a:gd name="connsiteX2438" fmla="*/ 5423149 w 6906803"/>
              <a:gd name="connsiteY2438" fmla="*/ 263146 h 1656389"/>
              <a:gd name="connsiteX2439" fmla="*/ 5399388 w 6906803"/>
              <a:gd name="connsiteY2439" fmla="*/ 264670 h 1656389"/>
              <a:gd name="connsiteX2440" fmla="*/ 5423149 w 6906803"/>
              <a:gd name="connsiteY2440" fmla="*/ 263146 h 1656389"/>
              <a:gd name="connsiteX2441" fmla="*/ 5457836 w 6906803"/>
              <a:gd name="connsiteY2441" fmla="*/ 258882 h 1656389"/>
              <a:gd name="connsiteX2442" fmla="*/ 5425667 w 6906803"/>
              <a:gd name="connsiteY2442" fmla="*/ 252911 h 1656389"/>
              <a:gd name="connsiteX2443" fmla="*/ 5457836 w 6906803"/>
              <a:gd name="connsiteY2443" fmla="*/ 258882 h 1656389"/>
              <a:gd name="connsiteX2444" fmla="*/ 5473433 w 6906803"/>
              <a:gd name="connsiteY2444" fmla="*/ 242838 h 1656389"/>
              <a:gd name="connsiteX2445" fmla="*/ 5464395 w 6906803"/>
              <a:gd name="connsiteY2445" fmla="*/ 255957 h 1656389"/>
              <a:gd name="connsiteX2446" fmla="*/ 5458262 w 6906803"/>
              <a:gd name="connsiteY2446" fmla="*/ 245173 h 1656389"/>
              <a:gd name="connsiteX2447" fmla="*/ 5473433 w 6906803"/>
              <a:gd name="connsiteY2447" fmla="*/ 242838 h 1656389"/>
              <a:gd name="connsiteX2448" fmla="*/ 6154964 w 6906803"/>
              <a:gd name="connsiteY2448" fmla="*/ 827173 h 1656389"/>
              <a:gd name="connsiteX2449" fmla="*/ 6149603 w 6906803"/>
              <a:gd name="connsiteY2449" fmla="*/ 861230 h 1656389"/>
              <a:gd name="connsiteX2450" fmla="*/ 6107970 w 6906803"/>
              <a:gd name="connsiteY2450" fmla="*/ 882168 h 1656389"/>
              <a:gd name="connsiteX2451" fmla="*/ 6104051 w 6906803"/>
              <a:gd name="connsiteY2451" fmla="*/ 868034 h 1656389"/>
              <a:gd name="connsiteX2452" fmla="*/ 6154964 w 6906803"/>
              <a:gd name="connsiteY2452" fmla="*/ 827173 h 1656389"/>
              <a:gd name="connsiteX2453" fmla="*/ 6213209 w 6906803"/>
              <a:gd name="connsiteY2453" fmla="*/ 828229 h 1656389"/>
              <a:gd name="connsiteX2454" fmla="*/ 6216884 w 6906803"/>
              <a:gd name="connsiteY2454" fmla="*/ 849228 h 1656389"/>
              <a:gd name="connsiteX2455" fmla="*/ 6173425 w 6906803"/>
              <a:gd name="connsiteY2455" fmla="*/ 859646 h 1656389"/>
              <a:gd name="connsiteX2456" fmla="*/ 6213209 w 6906803"/>
              <a:gd name="connsiteY2456" fmla="*/ 828229 h 1656389"/>
              <a:gd name="connsiteX2457" fmla="*/ 5867620 w 6906803"/>
              <a:gd name="connsiteY2457" fmla="*/ 197570 h 1656389"/>
              <a:gd name="connsiteX2458" fmla="*/ 5841117 w 6906803"/>
              <a:gd name="connsiteY2458" fmla="*/ 216254 h 1656389"/>
              <a:gd name="connsiteX2459" fmla="*/ 5867620 w 6906803"/>
              <a:gd name="connsiteY2459" fmla="*/ 197570 h 1656389"/>
              <a:gd name="connsiteX2460" fmla="*/ 6278845 w 6906803"/>
              <a:gd name="connsiteY2460" fmla="*/ 798762 h 1656389"/>
              <a:gd name="connsiteX2461" fmla="*/ 6234106 w 6906803"/>
              <a:gd name="connsiteY2461" fmla="*/ 850508 h 1656389"/>
              <a:gd name="connsiteX2462" fmla="*/ 6225922 w 6906803"/>
              <a:gd name="connsiteY2462" fmla="*/ 836109 h 1656389"/>
              <a:gd name="connsiteX2463" fmla="*/ 6278845 w 6906803"/>
              <a:gd name="connsiteY2463" fmla="*/ 798762 h 1656389"/>
              <a:gd name="connsiteX2464" fmla="*/ 6021659 w 6906803"/>
              <a:gd name="connsiteY2464" fmla="*/ 99054 h 1656389"/>
              <a:gd name="connsiteX2465" fmla="*/ 6032748 w 6906803"/>
              <a:gd name="connsiteY2465" fmla="*/ 89590 h 1656389"/>
              <a:gd name="connsiteX2466" fmla="*/ 6039896 w 6906803"/>
              <a:gd name="connsiteY2466" fmla="*/ 138432 h 1656389"/>
              <a:gd name="connsiteX2467" fmla="*/ 6016135 w 6906803"/>
              <a:gd name="connsiteY2467" fmla="*/ 140077 h 1656389"/>
              <a:gd name="connsiteX2468" fmla="*/ 6021659 w 6906803"/>
              <a:gd name="connsiteY2468" fmla="*/ 99054 h 1656389"/>
              <a:gd name="connsiteX2469" fmla="*/ 6437942 w 6906803"/>
              <a:gd name="connsiteY2469" fmla="*/ 818054 h 1656389"/>
              <a:gd name="connsiteX2470" fmla="*/ 6437150 w 6906803"/>
              <a:gd name="connsiteY2470" fmla="*/ 845593 h 1656389"/>
              <a:gd name="connsiteX2471" fmla="*/ 6422366 w 6906803"/>
              <a:gd name="connsiteY2471" fmla="*/ 834139 h 1656389"/>
              <a:gd name="connsiteX2472" fmla="*/ 6437942 w 6906803"/>
              <a:gd name="connsiteY2472" fmla="*/ 818054 h 1656389"/>
              <a:gd name="connsiteX2473" fmla="*/ 6358150 w 6906803"/>
              <a:gd name="connsiteY2473" fmla="*/ 532396 h 1656389"/>
              <a:gd name="connsiteX2474" fmla="*/ 6371899 w 6906803"/>
              <a:gd name="connsiteY2474" fmla="*/ 505832 h 1656389"/>
              <a:gd name="connsiteX2475" fmla="*/ 6375575 w 6906803"/>
              <a:gd name="connsiteY2475" fmla="*/ 526791 h 1656389"/>
              <a:gd name="connsiteX2476" fmla="*/ 6381931 w 6906803"/>
              <a:gd name="connsiteY2476" fmla="*/ 530751 h 1656389"/>
              <a:gd name="connsiteX2477" fmla="*/ 6366152 w 6906803"/>
              <a:gd name="connsiteY2477" fmla="*/ 553659 h 1656389"/>
              <a:gd name="connsiteX2478" fmla="*/ 6358150 w 6906803"/>
              <a:gd name="connsiteY2478" fmla="*/ 532396 h 1656389"/>
              <a:gd name="connsiteX2479" fmla="*/ 6279800 w 6906803"/>
              <a:gd name="connsiteY2479" fmla="*/ 198504 h 1656389"/>
              <a:gd name="connsiteX2480" fmla="*/ 6264813 w 6906803"/>
              <a:gd name="connsiteY2480" fmla="*/ 193915 h 1656389"/>
              <a:gd name="connsiteX2481" fmla="*/ 6279800 w 6906803"/>
              <a:gd name="connsiteY2481" fmla="*/ 198504 h 1656389"/>
              <a:gd name="connsiteX2482" fmla="*/ 6340096 w 6906803"/>
              <a:gd name="connsiteY2482" fmla="*/ 203135 h 1656389"/>
              <a:gd name="connsiteX2483" fmla="*/ 6307501 w 6906803"/>
              <a:gd name="connsiteY2483" fmla="*/ 210994 h 1656389"/>
              <a:gd name="connsiteX2484" fmla="*/ 6340096 w 6906803"/>
              <a:gd name="connsiteY2484" fmla="*/ 203135 h 1656389"/>
              <a:gd name="connsiteX2485" fmla="*/ 6382947 w 6906803"/>
              <a:gd name="connsiteY2485" fmla="*/ 213411 h 1656389"/>
              <a:gd name="connsiteX2486" fmla="*/ 6365705 w 6906803"/>
              <a:gd name="connsiteY2486" fmla="*/ 212030 h 1656389"/>
              <a:gd name="connsiteX2487" fmla="*/ 6382947 w 6906803"/>
              <a:gd name="connsiteY2487" fmla="*/ 213411 h 1656389"/>
              <a:gd name="connsiteX2488" fmla="*/ 6380733 w 6906803"/>
              <a:gd name="connsiteY2488" fmla="*/ 144200 h 1656389"/>
              <a:gd name="connsiteX2489" fmla="*/ 6389344 w 6906803"/>
              <a:gd name="connsiteY2489" fmla="*/ 144870 h 1656389"/>
              <a:gd name="connsiteX2490" fmla="*/ 6376021 w 6906803"/>
              <a:gd name="connsiteY2490" fmla="*/ 157685 h 1656389"/>
              <a:gd name="connsiteX2491" fmla="*/ 6380733 w 6906803"/>
              <a:gd name="connsiteY2491" fmla="*/ 144200 h 1656389"/>
              <a:gd name="connsiteX2492" fmla="*/ 6762512 w 6906803"/>
              <a:gd name="connsiteY2492" fmla="*/ 294604 h 1656389"/>
              <a:gd name="connsiteX2493" fmla="*/ 6744640 w 6906803"/>
              <a:gd name="connsiteY2493" fmla="*/ 313897 h 1656389"/>
              <a:gd name="connsiteX2494" fmla="*/ 6762512 w 6906803"/>
              <a:gd name="connsiteY2494" fmla="*/ 294604 h 1656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</a:cxnLst>
            <a:rect l="l" t="t" r="r" b="b"/>
            <a:pathLst>
              <a:path w="6906803" h="1656389">
                <a:moveTo>
                  <a:pt x="6905" y="1012548"/>
                </a:moveTo>
                <a:cubicBezTo>
                  <a:pt x="13180" y="1012955"/>
                  <a:pt x="15637" y="1004953"/>
                  <a:pt x="9606" y="995530"/>
                </a:cubicBezTo>
                <a:cubicBezTo>
                  <a:pt x="12571" y="992281"/>
                  <a:pt x="15231" y="999348"/>
                  <a:pt x="18013" y="1003126"/>
                </a:cubicBezTo>
                <a:cubicBezTo>
                  <a:pt x="26381" y="995692"/>
                  <a:pt x="24106" y="987447"/>
                  <a:pt x="29508" y="979811"/>
                </a:cubicBezTo>
                <a:cubicBezTo>
                  <a:pt x="42384" y="981294"/>
                  <a:pt x="55137" y="988381"/>
                  <a:pt x="68460" y="975993"/>
                </a:cubicBezTo>
                <a:cubicBezTo>
                  <a:pt x="83224" y="1012061"/>
                  <a:pt x="99938" y="982431"/>
                  <a:pt x="115433" y="993377"/>
                </a:cubicBezTo>
                <a:cubicBezTo>
                  <a:pt x="113748" y="1020936"/>
                  <a:pt x="91022" y="1001521"/>
                  <a:pt x="88565" y="1025810"/>
                </a:cubicBezTo>
                <a:cubicBezTo>
                  <a:pt x="112773" y="1016671"/>
                  <a:pt x="126501" y="1042118"/>
                  <a:pt x="153532" y="1017016"/>
                </a:cubicBezTo>
                <a:cubicBezTo>
                  <a:pt x="159584" y="1032633"/>
                  <a:pt x="163503" y="1045854"/>
                  <a:pt x="174876" y="1025607"/>
                </a:cubicBezTo>
                <a:cubicBezTo>
                  <a:pt x="180238" y="1041082"/>
                  <a:pt x="176846" y="1057938"/>
                  <a:pt x="167281" y="1062954"/>
                </a:cubicBezTo>
                <a:cubicBezTo>
                  <a:pt x="170550" y="1072783"/>
                  <a:pt x="174531" y="1061837"/>
                  <a:pt x="177922" y="1067239"/>
                </a:cubicBezTo>
                <a:cubicBezTo>
                  <a:pt x="174023" y="1055379"/>
                  <a:pt x="188178" y="1045002"/>
                  <a:pt x="178999" y="1032816"/>
                </a:cubicBezTo>
                <a:cubicBezTo>
                  <a:pt x="193519" y="1051825"/>
                  <a:pt x="209360" y="1027353"/>
                  <a:pt x="224307" y="1032877"/>
                </a:cubicBezTo>
                <a:cubicBezTo>
                  <a:pt x="204201" y="1045997"/>
                  <a:pt x="191224" y="1060009"/>
                  <a:pt x="186777" y="1061025"/>
                </a:cubicBezTo>
                <a:cubicBezTo>
                  <a:pt x="192524" y="1086593"/>
                  <a:pt x="218641" y="1053023"/>
                  <a:pt x="232511" y="1047296"/>
                </a:cubicBezTo>
                <a:cubicBezTo>
                  <a:pt x="233039" y="1065249"/>
                  <a:pt x="248068" y="1061309"/>
                  <a:pt x="255886" y="1059502"/>
                </a:cubicBezTo>
                <a:cubicBezTo>
                  <a:pt x="257856" y="1055014"/>
                  <a:pt x="253348" y="1050099"/>
                  <a:pt x="256293" y="1045712"/>
                </a:cubicBezTo>
                <a:cubicBezTo>
                  <a:pt x="258567" y="1043763"/>
                  <a:pt x="260659" y="1046058"/>
                  <a:pt x="262893" y="1042747"/>
                </a:cubicBezTo>
                <a:cubicBezTo>
                  <a:pt x="263482" y="1048535"/>
                  <a:pt x="259826" y="1053998"/>
                  <a:pt x="264538" y="1060091"/>
                </a:cubicBezTo>
                <a:cubicBezTo>
                  <a:pt x="282450" y="1061918"/>
                  <a:pt x="300829" y="1049084"/>
                  <a:pt x="318863" y="1047154"/>
                </a:cubicBezTo>
                <a:cubicBezTo>
                  <a:pt x="320122" y="1050627"/>
                  <a:pt x="318680" y="1053978"/>
                  <a:pt x="320731" y="1057552"/>
                </a:cubicBezTo>
                <a:cubicBezTo>
                  <a:pt x="301357" y="1063340"/>
                  <a:pt x="294757" y="1074977"/>
                  <a:pt x="276824" y="1081760"/>
                </a:cubicBezTo>
                <a:cubicBezTo>
                  <a:pt x="291447" y="1098494"/>
                  <a:pt x="306922" y="1085882"/>
                  <a:pt x="321726" y="1095610"/>
                </a:cubicBezTo>
                <a:cubicBezTo>
                  <a:pt x="327149" y="1083466"/>
                  <a:pt x="315207" y="1091061"/>
                  <a:pt x="313522" y="1081212"/>
                </a:cubicBezTo>
                <a:cubicBezTo>
                  <a:pt x="317380" y="1072804"/>
                  <a:pt x="320894" y="1074977"/>
                  <a:pt x="324590" y="1071646"/>
                </a:cubicBezTo>
                <a:cubicBezTo>
                  <a:pt x="334237" y="1082491"/>
                  <a:pt x="326702" y="1099489"/>
                  <a:pt x="336694" y="1100241"/>
                </a:cubicBezTo>
                <a:cubicBezTo>
                  <a:pt x="340979" y="1094778"/>
                  <a:pt x="338948" y="1088888"/>
                  <a:pt x="343639" y="1083547"/>
                </a:cubicBezTo>
                <a:cubicBezTo>
                  <a:pt x="341608" y="1080094"/>
                  <a:pt x="339293" y="1084684"/>
                  <a:pt x="337120" y="1086451"/>
                </a:cubicBezTo>
                <a:cubicBezTo>
                  <a:pt x="332348" y="1078125"/>
                  <a:pt x="334237" y="1050891"/>
                  <a:pt x="328875" y="1072012"/>
                </a:cubicBezTo>
                <a:cubicBezTo>
                  <a:pt x="316670" y="1052353"/>
                  <a:pt x="332043" y="1045286"/>
                  <a:pt x="340390" y="1048779"/>
                </a:cubicBezTo>
                <a:cubicBezTo>
                  <a:pt x="329322" y="1058547"/>
                  <a:pt x="352392" y="1061898"/>
                  <a:pt x="343863" y="1076581"/>
                </a:cubicBezTo>
                <a:cubicBezTo>
                  <a:pt x="349427" y="1083344"/>
                  <a:pt x="355885" y="1059360"/>
                  <a:pt x="361511" y="1064213"/>
                </a:cubicBezTo>
                <a:cubicBezTo>
                  <a:pt x="367481" y="1077840"/>
                  <a:pt x="351803" y="1085842"/>
                  <a:pt x="345711" y="1087162"/>
                </a:cubicBezTo>
                <a:cubicBezTo>
                  <a:pt x="340106" y="1095894"/>
                  <a:pt x="350483" y="1105846"/>
                  <a:pt x="344858" y="1114659"/>
                </a:cubicBezTo>
                <a:cubicBezTo>
                  <a:pt x="352494" y="1124022"/>
                  <a:pt x="360881" y="1108770"/>
                  <a:pt x="368456" y="1119960"/>
                </a:cubicBezTo>
                <a:cubicBezTo>
                  <a:pt x="367644" y="1135110"/>
                  <a:pt x="359541" y="1129972"/>
                  <a:pt x="354687" y="1146483"/>
                </a:cubicBezTo>
                <a:cubicBezTo>
                  <a:pt x="361978" y="1166812"/>
                  <a:pt x="370710" y="1140837"/>
                  <a:pt x="378062" y="1158668"/>
                </a:cubicBezTo>
                <a:cubicBezTo>
                  <a:pt x="382307" y="1146442"/>
                  <a:pt x="368517" y="1151946"/>
                  <a:pt x="365796" y="1136999"/>
                </a:cubicBezTo>
                <a:cubicBezTo>
                  <a:pt x="372213" y="1137913"/>
                  <a:pt x="378753" y="1135821"/>
                  <a:pt x="385048" y="1141994"/>
                </a:cubicBezTo>
                <a:cubicBezTo>
                  <a:pt x="375788" y="1127230"/>
                  <a:pt x="381169" y="1119595"/>
                  <a:pt x="384053" y="1103957"/>
                </a:cubicBezTo>
                <a:cubicBezTo>
                  <a:pt x="386226" y="1101967"/>
                  <a:pt x="388338" y="1104302"/>
                  <a:pt x="390613" y="1100992"/>
                </a:cubicBezTo>
                <a:cubicBezTo>
                  <a:pt x="400036" y="1108628"/>
                  <a:pt x="384886" y="1114314"/>
                  <a:pt x="394288" y="1122011"/>
                </a:cubicBezTo>
                <a:cubicBezTo>
                  <a:pt x="404321" y="1100220"/>
                  <a:pt x="454259" y="1120549"/>
                  <a:pt x="449670" y="1147011"/>
                </a:cubicBezTo>
                <a:cubicBezTo>
                  <a:pt x="455742" y="1134826"/>
                  <a:pt x="462951" y="1141994"/>
                  <a:pt x="463215" y="1127291"/>
                </a:cubicBezTo>
                <a:cubicBezTo>
                  <a:pt x="474284" y="1138562"/>
                  <a:pt x="466444" y="1148250"/>
                  <a:pt x="473045" y="1159094"/>
                </a:cubicBezTo>
                <a:cubicBezTo>
                  <a:pt x="462383" y="1154768"/>
                  <a:pt x="451173" y="1168030"/>
                  <a:pt x="440653" y="1160069"/>
                </a:cubicBezTo>
                <a:cubicBezTo>
                  <a:pt x="446705" y="1175747"/>
                  <a:pt x="471725" y="1179342"/>
                  <a:pt x="485555" y="1173920"/>
                </a:cubicBezTo>
                <a:cubicBezTo>
                  <a:pt x="489576" y="1181109"/>
                  <a:pt x="481980" y="1187445"/>
                  <a:pt x="489210" y="1194878"/>
                </a:cubicBezTo>
                <a:cubicBezTo>
                  <a:pt x="498654" y="1184947"/>
                  <a:pt x="508422" y="1173798"/>
                  <a:pt x="521623" y="1193944"/>
                </a:cubicBezTo>
                <a:cubicBezTo>
                  <a:pt x="523308" y="1176357"/>
                  <a:pt x="532366" y="1179382"/>
                  <a:pt x="526984" y="1159846"/>
                </a:cubicBezTo>
                <a:cubicBezTo>
                  <a:pt x="532955" y="1175219"/>
                  <a:pt x="541667" y="1153408"/>
                  <a:pt x="552593" y="1168741"/>
                </a:cubicBezTo>
                <a:cubicBezTo>
                  <a:pt x="546988" y="1143193"/>
                  <a:pt x="570546" y="1159704"/>
                  <a:pt x="570647" y="1142522"/>
                </a:cubicBezTo>
                <a:cubicBezTo>
                  <a:pt x="585980" y="1154038"/>
                  <a:pt x="561021" y="1162466"/>
                  <a:pt x="571845" y="1173676"/>
                </a:cubicBezTo>
                <a:cubicBezTo>
                  <a:pt x="578750" y="1160130"/>
                  <a:pt x="585229" y="1159886"/>
                  <a:pt x="591524" y="1164822"/>
                </a:cubicBezTo>
                <a:cubicBezTo>
                  <a:pt x="592113" y="1172945"/>
                  <a:pt x="589636" y="1180804"/>
                  <a:pt x="588681" y="1188745"/>
                </a:cubicBezTo>
                <a:cubicBezTo>
                  <a:pt x="566281" y="1196117"/>
                  <a:pt x="545180" y="1181474"/>
                  <a:pt x="527979" y="1197843"/>
                </a:cubicBezTo>
                <a:cubicBezTo>
                  <a:pt x="532589" y="1211389"/>
                  <a:pt x="538255" y="1190999"/>
                  <a:pt x="542764" y="1209337"/>
                </a:cubicBezTo>
                <a:cubicBezTo>
                  <a:pt x="571947" y="1172153"/>
                  <a:pt x="598084" y="1235393"/>
                  <a:pt x="627023" y="1205560"/>
                </a:cubicBezTo>
                <a:cubicBezTo>
                  <a:pt x="653363" y="1242217"/>
                  <a:pt x="704419" y="1209175"/>
                  <a:pt x="716421" y="1247010"/>
                </a:cubicBezTo>
                <a:cubicBezTo>
                  <a:pt x="724971" y="1250300"/>
                  <a:pt x="733562" y="1251112"/>
                  <a:pt x="742071" y="1255864"/>
                </a:cubicBezTo>
                <a:cubicBezTo>
                  <a:pt x="747351" y="1229971"/>
                  <a:pt x="761648" y="1249954"/>
                  <a:pt x="772615" y="1244430"/>
                </a:cubicBezTo>
                <a:cubicBezTo>
                  <a:pt x="773265" y="1250259"/>
                  <a:pt x="769548" y="1255722"/>
                  <a:pt x="774260" y="1261815"/>
                </a:cubicBezTo>
                <a:cubicBezTo>
                  <a:pt x="775559" y="1243842"/>
                  <a:pt x="790953" y="1244370"/>
                  <a:pt x="789450" y="1259581"/>
                </a:cubicBezTo>
                <a:cubicBezTo>
                  <a:pt x="813760" y="1240551"/>
                  <a:pt x="836525" y="1272477"/>
                  <a:pt x="860611" y="1261632"/>
                </a:cubicBezTo>
                <a:cubicBezTo>
                  <a:pt x="854052" y="1251356"/>
                  <a:pt x="866216" y="1246055"/>
                  <a:pt x="869831" y="1241648"/>
                </a:cubicBezTo>
                <a:cubicBezTo>
                  <a:pt x="873507" y="1249975"/>
                  <a:pt x="860449" y="1257022"/>
                  <a:pt x="862642" y="1265246"/>
                </a:cubicBezTo>
                <a:cubicBezTo>
                  <a:pt x="882240" y="1283687"/>
                  <a:pt x="903015" y="1263074"/>
                  <a:pt x="923121" y="1263074"/>
                </a:cubicBezTo>
                <a:cubicBezTo>
                  <a:pt x="921902" y="1288967"/>
                  <a:pt x="946049" y="1292155"/>
                  <a:pt x="950842" y="1275543"/>
                </a:cubicBezTo>
                <a:cubicBezTo>
                  <a:pt x="954741" y="1288459"/>
                  <a:pt x="959290" y="1280255"/>
                  <a:pt x="963311" y="1290307"/>
                </a:cubicBezTo>
                <a:cubicBezTo>
                  <a:pt x="975070" y="1253163"/>
                  <a:pt x="1017900" y="1310169"/>
                  <a:pt x="1043489" y="1279300"/>
                </a:cubicBezTo>
                <a:cubicBezTo>
                  <a:pt x="1061462" y="1319003"/>
                  <a:pt x="1098078" y="1258707"/>
                  <a:pt x="1111969" y="1298411"/>
                </a:cubicBezTo>
                <a:cubicBezTo>
                  <a:pt x="1105673" y="1294064"/>
                  <a:pt x="1099012" y="1298999"/>
                  <a:pt x="1092514" y="1300339"/>
                </a:cubicBezTo>
                <a:cubicBezTo>
                  <a:pt x="1096860" y="1319674"/>
                  <a:pt x="1119057" y="1294369"/>
                  <a:pt x="1135588" y="1303731"/>
                </a:cubicBezTo>
                <a:cubicBezTo>
                  <a:pt x="1142330" y="1307509"/>
                  <a:pt x="1166294" y="1330356"/>
                  <a:pt x="1167756" y="1309641"/>
                </a:cubicBezTo>
                <a:cubicBezTo>
                  <a:pt x="1172305" y="1301944"/>
                  <a:pt x="1176062" y="1320892"/>
                  <a:pt x="1180246" y="1324405"/>
                </a:cubicBezTo>
                <a:cubicBezTo>
                  <a:pt x="1195741" y="1311915"/>
                  <a:pt x="1210465" y="1325116"/>
                  <a:pt x="1225981" y="1310717"/>
                </a:cubicBezTo>
                <a:cubicBezTo>
                  <a:pt x="1243446" y="1325279"/>
                  <a:pt x="1281666" y="1323999"/>
                  <a:pt x="1309631" y="1327573"/>
                </a:cubicBezTo>
                <a:cubicBezTo>
                  <a:pt x="2033648" y="1461223"/>
                  <a:pt x="2762275" y="1442296"/>
                  <a:pt x="3490982" y="1420911"/>
                </a:cubicBezTo>
                <a:cubicBezTo>
                  <a:pt x="3497055" y="1429360"/>
                  <a:pt x="3491551" y="1437056"/>
                  <a:pt x="3488078" y="1444895"/>
                </a:cubicBezTo>
                <a:cubicBezTo>
                  <a:pt x="3434159" y="1419753"/>
                  <a:pt x="3378250" y="1460817"/>
                  <a:pt x="3324209" y="1439046"/>
                </a:cubicBezTo>
                <a:cubicBezTo>
                  <a:pt x="3319944" y="1453080"/>
                  <a:pt x="3317122" y="1451170"/>
                  <a:pt x="3308633" y="1455070"/>
                </a:cubicBezTo>
                <a:cubicBezTo>
                  <a:pt x="3306602" y="1448307"/>
                  <a:pt x="3312329" y="1452328"/>
                  <a:pt x="3315436" y="1445220"/>
                </a:cubicBezTo>
                <a:cubicBezTo>
                  <a:pt x="3307049" y="1436508"/>
                  <a:pt x="3297605" y="1461893"/>
                  <a:pt x="3289583" y="1443209"/>
                </a:cubicBezTo>
                <a:cubicBezTo>
                  <a:pt x="3282861" y="1451922"/>
                  <a:pt x="3290457" y="1461711"/>
                  <a:pt x="3284425" y="1470464"/>
                </a:cubicBezTo>
                <a:cubicBezTo>
                  <a:pt x="3261802" y="1436183"/>
                  <a:pt x="3224799" y="1445931"/>
                  <a:pt x="3194012" y="1463437"/>
                </a:cubicBezTo>
                <a:cubicBezTo>
                  <a:pt x="3169743" y="1457303"/>
                  <a:pt x="3145617" y="1446114"/>
                  <a:pt x="3120597" y="1464594"/>
                </a:cubicBezTo>
                <a:cubicBezTo>
                  <a:pt x="3117835" y="1460939"/>
                  <a:pt x="3117449" y="1457527"/>
                  <a:pt x="3118729" y="1454115"/>
                </a:cubicBezTo>
                <a:cubicBezTo>
                  <a:pt x="3080163" y="1473104"/>
                  <a:pt x="3026934" y="1446174"/>
                  <a:pt x="3001630" y="1472677"/>
                </a:cubicBezTo>
                <a:cubicBezTo>
                  <a:pt x="2995822" y="1463112"/>
                  <a:pt x="3001285" y="1459903"/>
                  <a:pt x="2993446" y="1458238"/>
                </a:cubicBezTo>
                <a:cubicBezTo>
                  <a:pt x="2991110" y="1462685"/>
                  <a:pt x="2995273" y="1467580"/>
                  <a:pt x="2997325" y="1472312"/>
                </a:cubicBezTo>
                <a:cubicBezTo>
                  <a:pt x="2949051" y="1448348"/>
                  <a:pt x="2909470" y="1490955"/>
                  <a:pt x="2859532" y="1461650"/>
                </a:cubicBezTo>
                <a:cubicBezTo>
                  <a:pt x="2854637" y="1484172"/>
                  <a:pt x="2830409" y="1462198"/>
                  <a:pt x="2818488" y="1461893"/>
                </a:cubicBezTo>
                <a:cubicBezTo>
                  <a:pt x="2798545" y="1461406"/>
                  <a:pt x="2784025" y="1484050"/>
                  <a:pt x="2775251" y="1465427"/>
                </a:cubicBezTo>
                <a:cubicBezTo>
                  <a:pt x="2757563" y="1479704"/>
                  <a:pt x="2740260" y="1480090"/>
                  <a:pt x="2723566" y="1461467"/>
                </a:cubicBezTo>
                <a:cubicBezTo>
                  <a:pt x="2713737" y="1467600"/>
                  <a:pt x="2728461" y="1475601"/>
                  <a:pt x="2718611" y="1481755"/>
                </a:cubicBezTo>
                <a:cubicBezTo>
                  <a:pt x="2716418" y="1489676"/>
                  <a:pt x="2705309" y="1470058"/>
                  <a:pt x="2710468" y="1467316"/>
                </a:cubicBezTo>
                <a:cubicBezTo>
                  <a:pt x="2698384" y="1484903"/>
                  <a:pt x="2687397" y="1468230"/>
                  <a:pt x="2675557" y="1478445"/>
                </a:cubicBezTo>
                <a:cubicBezTo>
                  <a:pt x="2671272" y="1473469"/>
                  <a:pt x="2673445" y="1469083"/>
                  <a:pt x="2675984" y="1464655"/>
                </a:cubicBezTo>
                <a:cubicBezTo>
                  <a:pt x="2660346" y="1482263"/>
                  <a:pt x="2645663" y="1469204"/>
                  <a:pt x="2630229" y="1478364"/>
                </a:cubicBezTo>
                <a:cubicBezTo>
                  <a:pt x="2629193" y="1452389"/>
                  <a:pt x="2629132" y="1475582"/>
                  <a:pt x="2617719" y="1463579"/>
                </a:cubicBezTo>
                <a:cubicBezTo>
                  <a:pt x="2617414" y="1472515"/>
                  <a:pt x="2612012" y="1480313"/>
                  <a:pt x="2606448" y="1479988"/>
                </a:cubicBezTo>
                <a:cubicBezTo>
                  <a:pt x="2606366" y="1474221"/>
                  <a:pt x="2604194" y="1468270"/>
                  <a:pt x="2600497" y="1462259"/>
                </a:cubicBezTo>
                <a:cubicBezTo>
                  <a:pt x="2589774" y="1487868"/>
                  <a:pt x="2569405" y="1451678"/>
                  <a:pt x="2548223" y="1478851"/>
                </a:cubicBezTo>
                <a:cubicBezTo>
                  <a:pt x="2544568" y="1472880"/>
                  <a:pt x="2544568" y="1467133"/>
                  <a:pt x="2546558" y="1461528"/>
                </a:cubicBezTo>
                <a:cubicBezTo>
                  <a:pt x="2521152" y="1468615"/>
                  <a:pt x="2462136" y="1458989"/>
                  <a:pt x="2455515" y="1475175"/>
                </a:cubicBezTo>
                <a:cubicBezTo>
                  <a:pt x="2442457" y="1478384"/>
                  <a:pt x="2430252" y="1454968"/>
                  <a:pt x="2416543" y="1479054"/>
                </a:cubicBezTo>
                <a:cubicBezTo>
                  <a:pt x="2404967" y="1462178"/>
                  <a:pt x="2383664" y="1451800"/>
                  <a:pt x="2377998" y="1469123"/>
                </a:cubicBezTo>
                <a:cubicBezTo>
                  <a:pt x="2297170" y="1453526"/>
                  <a:pt x="2222719" y="1469773"/>
                  <a:pt x="2138906" y="1454014"/>
                </a:cubicBezTo>
                <a:cubicBezTo>
                  <a:pt x="2134682" y="1458299"/>
                  <a:pt x="2136977" y="1463010"/>
                  <a:pt x="2134195" y="1467438"/>
                </a:cubicBezTo>
                <a:cubicBezTo>
                  <a:pt x="2127798" y="1457060"/>
                  <a:pt x="2125422" y="1460655"/>
                  <a:pt x="2115349" y="1448713"/>
                </a:cubicBezTo>
                <a:cubicBezTo>
                  <a:pt x="2070041" y="1468900"/>
                  <a:pt x="2008161" y="1425785"/>
                  <a:pt x="1955379" y="1456999"/>
                </a:cubicBezTo>
                <a:cubicBezTo>
                  <a:pt x="1951439" y="1450987"/>
                  <a:pt x="1953815" y="1445403"/>
                  <a:pt x="1949449" y="1439351"/>
                </a:cubicBezTo>
                <a:cubicBezTo>
                  <a:pt x="1929222" y="1441889"/>
                  <a:pt x="1908832" y="1450399"/>
                  <a:pt x="1888930" y="1441483"/>
                </a:cubicBezTo>
                <a:cubicBezTo>
                  <a:pt x="1889580" y="1451434"/>
                  <a:pt x="1893865" y="1481389"/>
                  <a:pt x="1874572" y="1488741"/>
                </a:cubicBezTo>
                <a:cubicBezTo>
                  <a:pt x="1869129" y="1474647"/>
                  <a:pt x="1874206" y="1466767"/>
                  <a:pt x="1862488" y="1460208"/>
                </a:cubicBezTo>
                <a:cubicBezTo>
                  <a:pt x="1859564" y="1449302"/>
                  <a:pt x="1874470" y="1436386"/>
                  <a:pt x="1877862" y="1450987"/>
                </a:cubicBezTo>
                <a:cubicBezTo>
                  <a:pt x="1886147" y="1434802"/>
                  <a:pt x="1863971" y="1426191"/>
                  <a:pt x="1865169" y="1443108"/>
                </a:cubicBezTo>
                <a:cubicBezTo>
                  <a:pt x="1838646" y="1415468"/>
                  <a:pt x="1810235" y="1451800"/>
                  <a:pt x="1783752" y="1423003"/>
                </a:cubicBezTo>
                <a:cubicBezTo>
                  <a:pt x="1777152" y="1446500"/>
                  <a:pt x="1759037" y="1437848"/>
                  <a:pt x="1747258" y="1416667"/>
                </a:cubicBezTo>
                <a:cubicBezTo>
                  <a:pt x="1742648" y="1420890"/>
                  <a:pt x="1744597" y="1425684"/>
                  <a:pt x="1746831" y="1430456"/>
                </a:cubicBezTo>
                <a:cubicBezTo>
                  <a:pt x="1722807" y="1417479"/>
                  <a:pt x="1698091" y="1424973"/>
                  <a:pt x="1674046" y="1411021"/>
                </a:cubicBezTo>
                <a:cubicBezTo>
                  <a:pt x="1671812" y="1416586"/>
                  <a:pt x="1674127" y="1422536"/>
                  <a:pt x="1671365" y="1428080"/>
                </a:cubicBezTo>
                <a:cubicBezTo>
                  <a:pt x="1636577" y="1414270"/>
                  <a:pt x="1587674" y="1435980"/>
                  <a:pt x="1562106" y="1402369"/>
                </a:cubicBezTo>
                <a:cubicBezTo>
                  <a:pt x="1559974" y="1405619"/>
                  <a:pt x="1562877" y="1409295"/>
                  <a:pt x="1563913" y="1412808"/>
                </a:cubicBezTo>
                <a:cubicBezTo>
                  <a:pt x="1525368" y="1404116"/>
                  <a:pt x="1486233" y="1413519"/>
                  <a:pt x="1448074" y="1390062"/>
                </a:cubicBezTo>
                <a:cubicBezTo>
                  <a:pt x="1420190" y="1403811"/>
                  <a:pt x="1374943" y="1386326"/>
                  <a:pt x="1340378" y="1381716"/>
                </a:cubicBezTo>
                <a:cubicBezTo>
                  <a:pt x="1331930" y="1389088"/>
                  <a:pt x="1341698" y="1397901"/>
                  <a:pt x="1333250" y="1405293"/>
                </a:cubicBezTo>
                <a:cubicBezTo>
                  <a:pt x="1330305" y="1406594"/>
                  <a:pt x="1327401" y="1407995"/>
                  <a:pt x="1324619" y="1404623"/>
                </a:cubicBezTo>
                <a:cubicBezTo>
                  <a:pt x="1333839" y="1367154"/>
                  <a:pt x="1298441" y="1385229"/>
                  <a:pt x="1286703" y="1374039"/>
                </a:cubicBezTo>
                <a:cubicBezTo>
                  <a:pt x="1282235" y="1392459"/>
                  <a:pt x="1296329" y="1378202"/>
                  <a:pt x="1299172" y="1388905"/>
                </a:cubicBezTo>
                <a:cubicBezTo>
                  <a:pt x="1302625" y="1403791"/>
                  <a:pt x="1289120" y="1398754"/>
                  <a:pt x="1285850" y="1401618"/>
                </a:cubicBezTo>
                <a:cubicBezTo>
                  <a:pt x="1272589" y="1356066"/>
                  <a:pt x="1243019" y="1381817"/>
                  <a:pt x="1222284" y="1362179"/>
                </a:cubicBezTo>
                <a:cubicBezTo>
                  <a:pt x="1213816" y="1369571"/>
                  <a:pt x="1223564" y="1378406"/>
                  <a:pt x="1215095" y="1385737"/>
                </a:cubicBezTo>
                <a:cubicBezTo>
                  <a:pt x="1212151" y="1388438"/>
                  <a:pt x="1209531" y="1380842"/>
                  <a:pt x="1206505" y="1385128"/>
                </a:cubicBezTo>
                <a:cubicBezTo>
                  <a:pt x="1204393" y="1379217"/>
                  <a:pt x="1210424" y="1373876"/>
                  <a:pt x="1213450" y="1368393"/>
                </a:cubicBezTo>
                <a:cubicBezTo>
                  <a:pt x="1207297" y="1358828"/>
                  <a:pt x="1200798" y="1358706"/>
                  <a:pt x="1193975" y="1370363"/>
                </a:cubicBezTo>
                <a:cubicBezTo>
                  <a:pt x="1193507" y="1377227"/>
                  <a:pt x="1200839" y="1384701"/>
                  <a:pt x="1193345" y="1390956"/>
                </a:cubicBezTo>
                <a:cubicBezTo>
                  <a:pt x="1197447" y="1398166"/>
                  <a:pt x="1202118" y="1386630"/>
                  <a:pt x="1206038" y="1398897"/>
                </a:cubicBezTo>
                <a:cubicBezTo>
                  <a:pt x="1198442" y="1412442"/>
                  <a:pt x="1191842" y="1392845"/>
                  <a:pt x="1184105" y="1411041"/>
                </a:cubicBezTo>
                <a:cubicBezTo>
                  <a:pt x="1177565" y="1390265"/>
                  <a:pt x="1170071" y="1399486"/>
                  <a:pt x="1162984" y="1395546"/>
                </a:cubicBezTo>
                <a:cubicBezTo>
                  <a:pt x="1161562" y="1378344"/>
                  <a:pt x="1177057" y="1400257"/>
                  <a:pt x="1182642" y="1386772"/>
                </a:cubicBezTo>
                <a:cubicBezTo>
                  <a:pt x="1169320" y="1362768"/>
                  <a:pt x="1188796" y="1378344"/>
                  <a:pt x="1193934" y="1370363"/>
                </a:cubicBezTo>
                <a:cubicBezTo>
                  <a:pt x="1173767" y="1344165"/>
                  <a:pt x="1175027" y="1372516"/>
                  <a:pt x="1155612" y="1353588"/>
                </a:cubicBezTo>
                <a:cubicBezTo>
                  <a:pt x="1151774" y="1360209"/>
                  <a:pt x="1161176" y="1367764"/>
                  <a:pt x="1159267" y="1374587"/>
                </a:cubicBezTo>
                <a:cubicBezTo>
                  <a:pt x="1157033" y="1377613"/>
                  <a:pt x="1155023" y="1372678"/>
                  <a:pt x="1152911" y="1370627"/>
                </a:cubicBezTo>
                <a:cubicBezTo>
                  <a:pt x="1149377" y="1379441"/>
                  <a:pt x="1151327" y="1383219"/>
                  <a:pt x="1156851" y="1384701"/>
                </a:cubicBezTo>
                <a:cubicBezTo>
                  <a:pt x="1145498" y="1403303"/>
                  <a:pt x="1134917" y="1395119"/>
                  <a:pt x="1123606" y="1413173"/>
                </a:cubicBezTo>
                <a:cubicBezTo>
                  <a:pt x="1117148" y="1405700"/>
                  <a:pt x="1113431" y="1404887"/>
                  <a:pt x="1115625" y="1391910"/>
                </a:cubicBezTo>
                <a:cubicBezTo>
                  <a:pt x="1106303" y="1391444"/>
                  <a:pt x="1096068" y="1419286"/>
                  <a:pt x="1087091" y="1406898"/>
                </a:cubicBezTo>
                <a:cubicBezTo>
                  <a:pt x="1082278" y="1399648"/>
                  <a:pt x="1094179" y="1393637"/>
                  <a:pt x="1096311" y="1386955"/>
                </a:cubicBezTo>
                <a:cubicBezTo>
                  <a:pt x="1089447" y="1376943"/>
                  <a:pt x="1083009" y="1393982"/>
                  <a:pt x="1085040" y="1403303"/>
                </a:cubicBezTo>
                <a:cubicBezTo>
                  <a:pt x="1078237" y="1413376"/>
                  <a:pt x="1072530" y="1388296"/>
                  <a:pt x="1065767" y="1398369"/>
                </a:cubicBezTo>
                <a:cubicBezTo>
                  <a:pt x="1063513" y="1391321"/>
                  <a:pt x="1071108" y="1384985"/>
                  <a:pt x="1062071" y="1377369"/>
                </a:cubicBezTo>
                <a:cubicBezTo>
                  <a:pt x="1051572" y="1403019"/>
                  <a:pt x="1018428" y="1407020"/>
                  <a:pt x="1018834" y="1380883"/>
                </a:cubicBezTo>
                <a:cubicBezTo>
                  <a:pt x="1009432" y="1382304"/>
                  <a:pt x="1000455" y="1369429"/>
                  <a:pt x="990524" y="1389108"/>
                </a:cubicBezTo>
                <a:cubicBezTo>
                  <a:pt x="979517" y="1360554"/>
                  <a:pt x="961301" y="1391870"/>
                  <a:pt x="956690" y="1365753"/>
                </a:cubicBezTo>
                <a:cubicBezTo>
                  <a:pt x="944282" y="1406167"/>
                  <a:pt x="917475" y="1341018"/>
                  <a:pt x="898243" y="1371561"/>
                </a:cubicBezTo>
                <a:cubicBezTo>
                  <a:pt x="880575" y="1361083"/>
                  <a:pt x="862297" y="1370627"/>
                  <a:pt x="844730" y="1357000"/>
                </a:cubicBezTo>
                <a:cubicBezTo>
                  <a:pt x="839003" y="1346887"/>
                  <a:pt x="855737" y="1356757"/>
                  <a:pt x="845157" y="1343313"/>
                </a:cubicBezTo>
                <a:cubicBezTo>
                  <a:pt x="815425" y="1373470"/>
                  <a:pt x="788110" y="1326720"/>
                  <a:pt x="758825" y="1343455"/>
                </a:cubicBezTo>
                <a:cubicBezTo>
                  <a:pt x="762197" y="1350339"/>
                  <a:pt x="765913" y="1347089"/>
                  <a:pt x="769264" y="1354624"/>
                </a:cubicBezTo>
                <a:cubicBezTo>
                  <a:pt x="770929" y="1359356"/>
                  <a:pt x="766157" y="1363661"/>
                  <a:pt x="768837" y="1368454"/>
                </a:cubicBezTo>
                <a:cubicBezTo>
                  <a:pt x="756002" y="1364352"/>
                  <a:pt x="743614" y="1346785"/>
                  <a:pt x="730698" y="1344754"/>
                </a:cubicBezTo>
                <a:cubicBezTo>
                  <a:pt x="728200" y="1353203"/>
                  <a:pt x="734090" y="1351821"/>
                  <a:pt x="736831" y="1355578"/>
                </a:cubicBezTo>
                <a:cubicBezTo>
                  <a:pt x="740365" y="1368353"/>
                  <a:pt x="727205" y="1352066"/>
                  <a:pt x="723509" y="1368353"/>
                </a:cubicBezTo>
                <a:cubicBezTo>
                  <a:pt x="723082" y="1359193"/>
                  <a:pt x="721011" y="1355477"/>
                  <a:pt x="715345" y="1353913"/>
                </a:cubicBezTo>
                <a:cubicBezTo>
                  <a:pt x="703119" y="1392317"/>
                  <a:pt x="681511" y="1337971"/>
                  <a:pt x="663254" y="1363661"/>
                </a:cubicBezTo>
                <a:cubicBezTo>
                  <a:pt x="655760" y="1353893"/>
                  <a:pt x="656065" y="1344714"/>
                  <a:pt x="664046" y="1336123"/>
                </a:cubicBezTo>
                <a:cubicBezTo>
                  <a:pt x="658705" y="1323248"/>
                  <a:pt x="652592" y="1335433"/>
                  <a:pt x="647048" y="1327959"/>
                </a:cubicBezTo>
                <a:cubicBezTo>
                  <a:pt x="644651" y="1333463"/>
                  <a:pt x="650358" y="1339698"/>
                  <a:pt x="653018" y="1345648"/>
                </a:cubicBezTo>
                <a:cubicBezTo>
                  <a:pt x="646824" y="1359803"/>
                  <a:pt x="641178" y="1355477"/>
                  <a:pt x="635350" y="1358077"/>
                </a:cubicBezTo>
                <a:cubicBezTo>
                  <a:pt x="632304" y="1350948"/>
                  <a:pt x="634558" y="1344206"/>
                  <a:pt x="640265" y="1337727"/>
                </a:cubicBezTo>
                <a:cubicBezTo>
                  <a:pt x="624830" y="1349831"/>
                  <a:pt x="610086" y="1336854"/>
                  <a:pt x="594956" y="1337667"/>
                </a:cubicBezTo>
                <a:cubicBezTo>
                  <a:pt x="592702" y="1330599"/>
                  <a:pt x="600318" y="1324263"/>
                  <a:pt x="591281" y="1316688"/>
                </a:cubicBezTo>
                <a:cubicBezTo>
                  <a:pt x="581756" y="1351802"/>
                  <a:pt x="536529" y="1323836"/>
                  <a:pt x="521521" y="1338905"/>
                </a:cubicBezTo>
                <a:cubicBezTo>
                  <a:pt x="517114" y="1321582"/>
                  <a:pt x="499832" y="1324811"/>
                  <a:pt x="513763" y="1310636"/>
                </a:cubicBezTo>
                <a:cubicBezTo>
                  <a:pt x="504604" y="1306270"/>
                  <a:pt x="503568" y="1315632"/>
                  <a:pt x="502472" y="1327086"/>
                </a:cubicBezTo>
                <a:cubicBezTo>
                  <a:pt x="493394" y="1328772"/>
                  <a:pt x="492033" y="1293293"/>
                  <a:pt x="479300" y="1308037"/>
                </a:cubicBezTo>
                <a:cubicBezTo>
                  <a:pt x="483280" y="1320202"/>
                  <a:pt x="487931" y="1308747"/>
                  <a:pt x="491993" y="1315835"/>
                </a:cubicBezTo>
                <a:cubicBezTo>
                  <a:pt x="489048" y="1319084"/>
                  <a:pt x="488418" y="1322456"/>
                  <a:pt x="489555" y="1326050"/>
                </a:cubicBezTo>
                <a:cubicBezTo>
                  <a:pt x="468029" y="1323146"/>
                  <a:pt x="447131" y="1301802"/>
                  <a:pt x="424751" y="1327898"/>
                </a:cubicBezTo>
                <a:cubicBezTo>
                  <a:pt x="425848" y="1308828"/>
                  <a:pt x="424000" y="1311123"/>
                  <a:pt x="417156" y="1292825"/>
                </a:cubicBezTo>
                <a:cubicBezTo>
                  <a:pt x="410251" y="1302655"/>
                  <a:pt x="418740" y="1313662"/>
                  <a:pt x="422659" y="1324283"/>
                </a:cubicBezTo>
                <a:cubicBezTo>
                  <a:pt x="410352" y="1351557"/>
                  <a:pt x="400198" y="1305803"/>
                  <a:pt x="388034" y="1328548"/>
                </a:cubicBezTo>
                <a:cubicBezTo>
                  <a:pt x="375199" y="1314901"/>
                  <a:pt x="394167" y="1303670"/>
                  <a:pt x="387018" y="1290571"/>
                </a:cubicBezTo>
                <a:cubicBezTo>
                  <a:pt x="378814" y="1302492"/>
                  <a:pt x="382733" y="1315470"/>
                  <a:pt x="379403" y="1327858"/>
                </a:cubicBezTo>
                <a:cubicBezTo>
                  <a:pt x="370812" y="1339698"/>
                  <a:pt x="371259" y="1313946"/>
                  <a:pt x="366710" y="1319938"/>
                </a:cubicBezTo>
                <a:cubicBezTo>
                  <a:pt x="364618" y="1314007"/>
                  <a:pt x="370670" y="1308788"/>
                  <a:pt x="373716" y="1303224"/>
                </a:cubicBezTo>
                <a:cubicBezTo>
                  <a:pt x="366303" y="1297862"/>
                  <a:pt x="354261" y="1307041"/>
                  <a:pt x="358139" y="1319287"/>
                </a:cubicBezTo>
                <a:cubicBezTo>
                  <a:pt x="343660" y="1294978"/>
                  <a:pt x="343396" y="1315977"/>
                  <a:pt x="333140" y="1289759"/>
                </a:cubicBezTo>
                <a:cubicBezTo>
                  <a:pt x="318660" y="1302350"/>
                  <a:pt x="317462" y="1296948"/>
                  <a:pt x="302961" y="1287444"/>
                </a:cubicBezTo>
                <a:cubicBezTo>
                  <a:pt x="300829" y="1296440"/>
                  <a:pt x="308424" y="1306270"/>
                  <a:pt x="297823" y="1314616"/>
                </a:cubicBezTo>
                <a:cubicBezTo>
                  <a:pt x="301256" y="1320628"/>
                  <a:pt x="304667" y="1326700"/>
                  <a:pt x="308099" y="1332731"/>
                </a:cubicBezTo>
                <a:cubicBezTo>
                  <a:pt x="315939" y="1333808"/>
                  <a:pt x="312344" y="1314982"/>
                  <a:pt x="321016" y="1333727"/>
                </a:cubicBezTo>
                <a:cubicBezTo>
                  <a:pt x="325626" y="1329483"/>
                  <a:pt x="323676" y="1324710"/>
                  <a:pt x="321442" y="1319957"/>
                </a:cubicBezTo>
                <a:cubicBezTo>
                  <a:pt x="334724" y="1322029"/>
                  <a:pt x="376498" y="1317379"/>
                  <a:pt x="367969" y="1351131"/>
                </a:cubicBezTo>
                <a:cubicBezTo>
                  <a:pt x="372010" y="1359498"/>
                  <a:pt x="376925" y="1341139"/>
                  <a:pt x="381271" y="1338398"/>
                </a:cubicBezTo>
                <a:cubicBezTo>
                  <a:pt x="388277" y="1352959"/>
                  <a:pt x="382063" y="1363986"/>
                  <a:pt x="373899" y="1368820"/>
                </a:cubicBezTo>
                <a:cubicBezTo>
                  <a:pt x="378265" y="1373470"/>
                  <a:pt x="400300" y="1373166"/>
                  <a:pt x="391567" y="1356452"/>
                </a:cubicBezTo>
                <a:cubicBezTo>
                  <a:pt x="401051" y="1351781"/>
                  <a:pt x="409885" y="1367723"/>
                  <a:pt x="419857" y="1348288"/>
                </a:cubicBezTo>
                <a:cubicBezTo>
                  <a:pt x="423553" y="1356615"/>
                  <a:pt x="410495" y="1363661"/>
                  <a:pt x="412668" y="1371886"/>
                </a:cubicBezTo>
                <a:cubicBezTo>
                  <a:pt x="419755" y="1386305"/>
                  <a:pt x="442542" y="1361224"/>
                  <a:pt x="435840" y="1390936"/>
                </a:cubicBezTo>
                <a:cubicBezTo>
                  <a:pt x="441099" y="1399425"/>
                  <a:pt x="443780" y="1380863"/>
                  <a:pt x="440572" y="1377491"/>
                </a:cubicBezTo>
                <a:cubicBezTo>
                  <a:pt x="448472" y="1377288"/>
                  <a:pt x="456331" y="1379035"/>
                  <a:pt x="463946" y="1389677"/>
                </a:cubicBezTo>
                <a:cubicBezTo>
                  <a:pt x="466160" y="1384092"/>
                  <a:pt x="463865" y="1378142"/>
                  <a:pt x="466607" y="1372618"/>
                </a:cubicBezTo>
                <a:cubicBezTo>
                  <a:pt x="471806" y="1367053"/>
                  <a:pt x="476558" y="1375928"/>
                  <a:pt x="481798" y="1370383"/>
                </a:cubicBezTo>
                <a:cubicBezTo>
                  <a:pt x="482041" y="1376090"/>
                  <a:pt x="480803" y="1381797"/>
                  <a:pt x="479117" y="1387402"/>
                </a:cubicBezTo>
                <a:cubicBezTo>
                  <a:pt x="498227" y="1374649"/>
                  <a:pt x="516809" y="1377532"/>
                  <a:pt x="535331" y="1384843"/>
                </a:cubicBezTo>
                <a:cubicBezTo>
                  <a:pt x="540042" y="1394957"/>
                  <a:pt x="528609" y="1385513"/>
                  <a:pt x="526293" y="1397962"/>
                </a:cubicBezTo>
                <a:cubicBezTo>
                  <a:pt x="532447" y="1408259"/>
                  <a:pt x="539352" y="1393393"/>
                  <a:pt x="545343" y="1409782"/>
                </a:cubicBezTo>
                <a:cubicBezTo>
                  <a:pt x="536509" y="1416869"/>
                  <a:pt x="527878" y="1416849"/>
                  <a:pt x="519693" y="1400907"/>
                </a:cubicBezTo>
                <a:cubicBezTo>
                  <a:pt x="512402" y="1429400"/>
                  <a:pt x="490226" y="1394022"/>
                  <a:pt x="476233" y="1411305"/>
                </a:cubicBezTo>
                <a:cubicBezTo>
                  <a:pt x="504543" y="1422393"/>
                  <a:pt x="530071" y="1416281"/>
                  <a:pt x="553547" y="1424221"/>
                </a:cubicBezTo>
                <a:cubicBezTo>
                  <a:pt x="558949" y="1412016"/>
                  <a:pt x="546988" y="1419652"/>
                  <a:pt x="545363" y="1409782"/>
                </a:cubicBezTo>
                <a:cubicBezTo>
                  <a:pt x="559701" y="1391585"/>
                  <a:pt x="558706" y="1440529"/>
                  <a:pt x="573023" y="1422251"/>
                </a:cubicBezTo>
                <a:cubicBezTo>
                  <a:pt x="568840" y="1418616"/>
                  <a:pt x="564494" y="1418027"/>
                  <a:pt x="560330" y="1414432"/>
                </a:cubicBezTo>
                <a:cubicBezTo>
                  <a:pt x="566626" y="1396723"/>
                  <a:pt x="571663" y="1419550"/>
                  <a:pt x="577979" y="1401943"/>
                </a:cubicBezTo>
                <a:cubicBezTo>
                  <a:pt x="583381" y="1408157"/>
                  <a:pt x="578669" y="1413539"/>
                  <a:pt x="575298" y="1418982"/>
                </a:cubicBezTo>
                <a:cubicBezTo>
                  <a:pt x="578852" y="1420566"/>
                  <a:pt x="582609" y="1415164"/>
                  <a:pt x="585960" y="1423267"/>
                </a:cubicBezTo>
                <a:cubicBezTo>
                  <a:pt x="590164" y="1399912"/>
                  <a:pt x="626942" y="1416484"/>
                  <a:pt x="644184" y="1424343"/>
                </a:cubicBezTo>
                <a:cubicBezTo>
                  <a:pt x="647576" y="1441138"/>
                  <a:pt x="634680" y="1416159"/>
                  <a:pt x="631085" y="1430192"/>
                </a:cubicBezTo>
                <a:cubicBezTo>
                  <a:pt x="660675" y="1426719"/>
                  <a:pt x="690142" y="1427897"/>
                  <a:pt x="719244" y="1440529"/>
                </a:cubicBezTo>
                <a:cubicBezTo>
                  <a:pt x="721336" y="1446438"/>
                  <a:pt x="715304" y="1451719"/>
                  <a:pt x="712299" y="1457222"/>
                </a:cubicBezTo>
                <a:cubicBezTo>
                  <a:pt x="721031" y="1475195"/>
                  <a:pt x="728525" y="1451760"/>
                  <a:pt x="727875" y="1441179"/>
                </a:cubicBezTo>
                <a:cubicBezTo>
                  <a:pt x="740832" y="1438092"/>
                  <a:pt x="727327" y="1461507"/>
                  <a:pt x="739959" y="1469692"/>
                </a:cubicBezTo>
                <a:cubicBezTo>
                  <a:pt x="752144" y="1462645"/>
                  <a:pt x="731876" y="1452978"/>
                  <a:pt x="738537" y="1445403"/>
                </a:cubicBezTo>
                <a:cubicBezTo>
                  <a:pt x="756449" y="1447901"/>
                  <a:pt x="775011" y="1428161"/>
                  <a:pt x="792233" y="1453100"/>
                </a:cubicBezTo>
                <a:cubicBezTo>
                  <a:pt x="799402" y="1429339"/>
                  <a:pt x="807119" y="1441138"/>
                  <a:pt x="818735" y="1434456"/>
                </a:cubicBezTo>
                <a:cubicBezTo>
                  <a:pt x="826371" y="1441889"/>
                  <a:pt x="820847" y="1448429"/>
                  <a:pt x="826696" y="1455801"/>
                </a:cubicBezTo>
                <a:cubicBezTo>
                  <a:pt x="840770" y="1442052"/>
                  <a:pt x="854316" y="1446845"/>
                  <a:pt x="867922" y="1448612"/>
                </a:cubicBezTo>
                <a:cubicBezTo>
                  <a:pt x="870766" y="1461833"/>
                  <a:pt x="856407" y="1456451"/>
                  <a:pt x="852508" y="1457730"/>
                </a:cubicBezTo>
                <a:cubicBezTo>
                  <a:pt x="861139" y="1472495"/>
                  <a:pt x="877650" y="1463843"/>
                  <a:pt x="889409" y="1450277"/>
                </a:cubicBezTo>
                <a:cubicBezTo>
                  <a:pt x="897430" y="1458949"/>
                  <a:pt x="887195" y="1466219"/>
                  <a:pt x="895176" y="1474871"/>
                </a:cubicBezTo>
                <a:cubicBezTo>
                  <a:pt x="888901" y="1485857"/>
                  <a:pt x="879843" y="1476069"/>
                  <a:pt x="879539" y="1490914"/>
                </a:cubicBezTo>
                <a:cubicBezTo>
                  <a:pt x="906711" y="1494204"/>
                  <a:pt x="924888" y="1486223"/>
                  <a:pt x="949298" y="1468757"/>
                </a:cubicBezTo>
                <a:cubicBezTo>
                  <a:pt x="961077" y="1479968"/>
                  <a:pt x="941094" y="1488802"/>
                  <a:pt x="950496" y="1499891"/>
                </a:cubicBezTo>
                <a:cubicBezTo>
                  <a:pt x="973526" y="1499687"/>
                  <a:pt x="996637" y="1497047"/>
                  <a:pt x="1019017" y="1518940"/>
                </a:cubicBezTo>
                <a:cubicBezTo>
                  <a:pt x="1031040" y="1497291"/>
                  <a:pt x="1038513" y="1516604"/>
                  <a:pt x="1044809" y="1521052"/>
                </a:cubicBezTo>
                <a:cubicBezTo>
                  <a:pt x="1049257" y="1514411"/>
                  <a:pt x="1042128" y="1506999"/>
                  <a:pt x="1049744" y="1500662"/>
                </a:cubicBezTo>
                <a:cubicBezTo>
                  <a:pt x="1065848" y="1524748"/>
                  <a:pt x="1105795" y="1490224"/>
                  <a:pt x="1107359" y="1522351"/>
                </a:cubicBezTo>
                <a:cubicBezTo>
                  <a:pt x="1134207" y="1520402"/>
                  <a:pt x="1171249" y="1543878"/>
                  <a:pt x="1191436" y="1525439"/>
                </a:cubicBezTo>
                <a:cubicBezTo>
                  <a:pt x="1204494" y="1545909"/>
                  <a:pt x="1218771" y="1525946"/>
                  <a:pt x="1231627" y="1552733"/>
                </a:cubicBezTo>
                <a:cubicBezTo>
                  <a:pt x="1241557" y="1533826"/>
                  <a:pt x="1250330" y="1551961"/>
                  <a:pt x="1260363" y="1530780"/>
                </a:cubicBezTo>
                <a:cubicBezTo>
                  <a:pt x="1267999" y="1538273"/>
                  <a:pt x="1262475" y="1544793"/>
                  <a:pt x="1268344" y="1552165"/>
                </a:cubicBezTo>
                <a:cubicBezTo>
                  <a:pt x="1318567" y="1556551"/>
                  <a:pt x="1369074" y="1551799"/>
                  <a:pt x="1418647" y="1577570"/>
                </a:cubicBezTo>
                <a:cubicBezTo>
                  <a:pt x="1420190" y="1568716"/>
                  <a:pt x="1425795" y="1560978"/>
                  <a:pt x="1417002" y="1560227"/>
                </a:cubicBezTo>
                <a:cubicBezTo>
                  <a:pt x="1458269" y="1575661"/>
                  <a:pt x="1499596" y="1588314"/>
                  <a:pt x="1541696" y="1576798"/>
                </a:cubicBezTo>
                <a:cubicBezTo>
                  <a:pt x="1551992" y="1568817"/>
                  <a:pt x="1561293" y="1594934"/>
                  <a:pt x="1571427" y="1592903"/>
                </a:cubicBezTo>
                <a:cubicBezTo>
                  <a:pt x="1573357" y="1588456"/>
                  <a:pt x="1568848" y="1583480"/>
                  <a:pt x="1571834" y="1579114"/>
                </a:cubicBezTo>
                <a:cubicBezTo>
                  <a:pt x="1584486" y="1587156"/>
                  <a:pt x="1600631" y="1596904"/>
                  <a:pt x="1619193" y="1582830"/>
                </a:cubicBezTo>
                <a:cubicBezTo>
                  <a:pt x="1623295" y="1589999"/>
                  <a:pt x="1627397" y="1597269"/>
                  <a:pt x="1631480" y="1604459"/>
                </a:cubicBezTo>
                <a:cubicBezTo>
                  <a:pt x="1675833" y="1589126"/>
                  <a:pt x="1719252" y="1605251"/>
                  <a:pt x="1762733" y="1618086"/>
                </a:cubicBezTo>
                <a:cubicBezTo>
                  <a:pt x="1764155" y="1614735"/>
                  <a:pt x="1762936" y="1611221"/>
                  <a:pt x="1765211" y="1607911"/>
                </a:cubicBezTo>
                <a:cubicBezTo>
                  <a:pt x="1840860" y="1628382"/>
                  <a:pt x="1917443" y="1618187"/>
                  <a:pt x="1993234" y="1632484"/>
                </a:cubicBezTo>
                <a:cubicBezTo>
                  <a:pt x="2005358" y="1611689"/>
                  <a:pt x="2057185" y="1634820"/>
                  <a:pt x="2090268" y="1636607"/>
                </a:cubicBezTo>
                <a:cubicBezTo>
                  <a:pt x="2108180" y="1637582"/>
                  <a:pt x="2122477" y="1625255"/>
                  <a:pt x="2135332" y="1643593"/>
                </a:cubicBezTo>
                <a:cubicBezTo>
                  <a:pt x="2138338" y="1639206"/>
                  <a:pt x="2141364" y="1634820"/>
                  <a:pt x="2144410" y="1630474"/>
                </a:cubicBezTo>
                <a:cubicBezTo>
                  <a:pt x="2152554" y="1656408"/>
                  <a:pt x="2172619" y="1622980"/>
                  <a:pt x="2187038" y="1647614"/>
                </a:cubicBezTo>
                <a:cubicBezTo>
                  <a:pt x="2223715" y="1625539"/>
                  <a:pt x="2275379" y="1658215"/>
                  <a:pt x="2318880" y="1640588"/>
                </a:cubicBezTo>
                <a:cubicBezTo>
                  <a:pt x="2321642" y="1645319"/>
                  <a:pt x="2324384" y="1650173"/>
                  <a:pt x="2327125" y="1654986"/>
                </a:cubicBezTo>
                <a:cubicBezTo>
                  <a:pt x="2383136" y="1634089"/>
                  <a:pt x="2437583" y="1666704"/>
                  <a:pt x="2493655" y="1643796"/>
                </a:cubicBezTo>
                <a:cubicBezTo>
                  <a:pt x="2517395" y="1666664"/>
                  <a:pt x="2542882" y="1633987"/>
                  <a:pt x="2566643" y="1656347"/>
                </a:cubicBezTo>
                <a:cubicBezTo>
                  <a:pt x="2581631" y="1637013"/>
                  <a:pt x="2595217" y="1662277"/>
                  <a:pt x="2610103" y="1645868"/>
                </a:cubicBezTo>
                <a:cubicBezTo>
                  <a:pt x="2649888" y="1662358"/>
                  <a:pt x="2690382" y="1656489"/>
                  <a:pt x="2730898" y="1648366"/>
                </a:cubicBezTo>
                <a:cubicBezTo>
                  <a:pt x="2819788" y="1659677"/>
                  <a:pt x="2909653" y="1637521"/>
                  <a:pt x="2998523" y="1648427"/>
                </a:cubicBezTo>
                <a:cubicBezTo>
                  <a:pt x="3001528" y="1644040"/>
                  <a:pt x="3004554" y="1639674"/>
                  <a:pt x="3007560" y="1635307"/>
                </a:cubicBezTo>
                <a:cubicBezTo>
                  <a:pt x="3011459" y="1632037"/>
                  <a:pt x="3011337" y="1641420"/>
                  <a:pt x="3009388" y="1645807"/>
                </a:cubicBezTo>
                <a:cubicBezTo>
                  <a:pt x="3056950" y="1636079"/>
                  <a:pt x="3091292" y="1639328"/>
                  <a:pt x="3139443" y="1628341"/>
                </a:cubicBezTo>
                <a:cubicBezTo>
                  <a:pt x="3142164" y="1633175"/>
                  <a:pt x="3144906" y="1637907"/>
                  <a:pt x="3147607" y="1642740"/>
                </a:cubicBezTo>
                <a:cubicBezTo>
                  <a:pt x="3156604" y="1641014"/>
                  <a:pt x="3151547" y="1617659"/>
                  <a:pt x="3165255" y="1630332"/>
                </a:cubicBezTo>
                <a:cubicBezTo>
                  <a:pt x="3167347" y="1637115"/>
                  <a:pt x="3161579" y="1633094"/>
                  <a:pt x="3158513" y="1640100"/>
                </a:cubicBezTo>
                <a:cubicBezTo>
                  <a:pt x="3164301" y="1644690"/>
                  <a:pt x="3173744" y="1641664"/>
                  <a:pt x="3173886" y="1631022"/>
                </a:cubicBezTo>
                <a:cubicBezTo>
                  <a:pt x="3524471" y="1638577"/>
                  <a:pt x="3864861" y="1576027"/>
                  <a:pt x="4214268" y="1556470"/>
                </a:cubicBezTo>
                <a:cubicBezTo>
                  <a:pt x="4216502" y="1553241"/>
                  <a:pt x="4218776" y="1549910"/>
                  <a:pt x="4221051" y="1546661"/>
                </a:cubicBezTo>
                <a:cubicBezTo>
                  <a:pt x="4268207" y="1557465"/>
                  <a:pt x="4316704" y="1523448"/>
                  <a:pt x="4363576" y="1543899"/>
                </a:cubicBezTo>
                <a:cubicBezTo>
                  <a:pt x="4372004" y="1539776"/>
                  <a:pt x="4379538" y="1516767"/>
                  <a:pt x="4381000" y="1538375"/>
                </a:cubicBezTo>
                <a:cubicBezTo>
                  <a:pt x="4387743" y="1528505"/>
                  <a:pt x="4407401" y="1521621"/>
                  <a:pt x="4420013" y="1534537"/>
                </a:cubicBezTo>
                <a:cubicBezTo>
                  <a:pt x="4422978" y="1530110"/>
                  <a:pt x="4426025" y="1525743"/>
                  <a:pt x="4429009" y="1521397"/>
                </a:cubicBezTo>
                <a:cubicBezTo>
                  <a:pt x="4445500" y="1522961"/>
                  <a:pt x="4461889" y="1528302"/>
                  <a:pt x="4478846" y="1514878"/>
                </a:cubicBezTo>
                <a:cubicBezTo>
                  <a:pt x="4558130" y="1532648"/>
                  <a:pt x="4639364" y="1487746"/>
                  <a:pt x="4718161" y="1523123"/>
                </a:cubicBezTo>
                <a:cubicBezTo>
                  <a:pt x="4721187" y="1518777"/>
                  <a:pt x="4724173" y="1514411"/>
                  <a:pt x="4727199" y="1510045"/>
                </a:cubicBezTo>
                <a:cubicBezTo>
                  <a:pt x="4740155" y="1526881"/>
                  <a:pt x="4763551" y="1522047"/>
                  <a:pt x="4770476" y="1506450"/>
                </a:cubicBezTo>
                <a:cubicBezTo>
                  <a:pt x="4774436" y="1512563"/>
                  <a:pt x="4772040" y="1518066"/>
                  <a:pt x="4776426" y="1524179"/>
                </a:cubicBezTo>
                <a:cubicBezTo>
                  <a:pt x="4782539" y="1498448"/>
                  <a:pt x="4789627" y="1514655"/>
                  <a:pt x="4795902" y="1522230"/>
                </a:cubicBezTo>
                <a:cubicBezTo>
                  <a:pt x="4816861" y="1501007"/>
                  <a:pt x="4841982" y="1506856"/>
                  <a:pt x="4869703" y="1507263"/>
                </a:cubicBezTo>
                <a:cubicBezTo>
                  <a:pt x="4873338" y="1513335"/>
                  <a:pt x="4873338" y="1519082"/>
                  <a:pt x="4871348" y="1524667"/>
                </a:cubicBezTo>
                <a:cubicBezTo>
                  <a:pt x="4877867" y="1528119"/>
                  <a:pt x="4879086" y="1500337"/>
                  <a:pt x="4891047" y="1515853"/>
                </a:cubicBezTo>
                <a:cubicBezTo>
                  <a:pt x="4893180" y="1512542"/>
                  <a:pt x="4890275" y="1508867"/>
                  <a:pt x="4889219" y="1505313"/>
                </a:cubicBezTo>
                <a:cubicBezTo>
                  <a:pt x="4895881" y="1499302"/>
                  <a:pt x="4901953" y="1512299"/>
                  <a:pt x="4908919" y="1496519"/>
                </a:cubicBezTo>
                <a:cubicBezTo>
                  <a:pt x="4913245" y="1501394"/>
                  <a:pt x="4910990" y="1505861"/>
                  <a:pt x="4908472" y="1510248"/>
                </a:cubicBezTo>
                <a:cubicBezTo>
                  <a:pt x="4916067" y="1501251"/>
                  <a:pt x="4930527" y="1491259"/>
                  <a:pt x="4943545" y="1492295"/>
                </a:cubicBezTo>
                <a:cubicBezTo>
                  <a:pt x="4949251" y="1510045"/>
                  <a:pt x="4936173" y="1501312"/>
                  <a:pt x="4930019" y="1511933"/>
                </a:cubicBezTo>
                <a:cubicBezTo>
                  <a:pt x="4956400" y="1495951"/>
                  <a:pt x="4982557" y="1488721"/>
                  <a:pt x="5008775" y="1476597"/>
                </a:cubicBezTo>
                <a:cubicBezTo>
                  <a:pt x="5012228" y="1482628"/>
                  <a:pt x="5015599" y="1488680"/>
                  <a:pt x="5019051" y="1494691"/>
                </a:cubicBezTo>
                <a:cubicBezTo>
                  <a:pt x="5016696" y="1510268"/>
                  <a:pt x="5025266" y="1486426"/>
                  <a:pt x="5015152" y="1480597"/>
                </a:cubicBezTo>
                <a:cubicBezTo>
                  <a:pt x="5027337" y="1463478"/>
                  <a:pt x="5038202" y="1467966"/>
                  <a:pt x="5054733" y="1456065"/>
                </a:cubicBezTo>
                <a:cubicBezTo>
                  <a:pt x="5057434" y="1471012"/>
                  <a:pt x="5072910" y="1465590"/>
                  <a:pt x="5062755" y="1477429"/>
                </a:cubicBezTo>
                <a:cubicBezTo>
                  <a:pt x="5070005" y="1482973"/>
                  <a:pt x="5070249" y="1457344"/>
                  <a:pt x="5084282" y="1479054"/>
                </a:cubicBezTo>
                <a:cubicBezTo>
                  <a:pt x="5094538" y="1465183"/>
                  <a:pt x="5079124" y="1467925"/>
                  <a:pt x="5076077" y="1464655"/>
                </a:cubicBezTo>
                <a:cubicBezTo>
                  <a:pt x="5091715" y="1446966"/>
                  <a:pt x="5106317" y="1464148"/>
                  <a:pt x="5122015" y="1444063"/>
                </a:cubicBezTo>
                <a:cubicBezTo>
                  <a:pt x="5124026" y="1448815"/>
                  <a:pt x="5119619" y="1453080"/>
                  <a:pt x="5117304" y="1457466"/>
                </a:cubicBezTo>
                <a:cubicBezTo>
                  <a:pt x="5121467" y="1461771"/>
                  <a:pt x="5126158" y="1450257"/>
                  <a:pt x="5129997" y="1465366"/>
                </a:cubicBezTo>
                <a:cubicBezTo>
                  <a:pt x="5126341" y="1446093"/>
                  <a:pt x="5137713" y="1457954"/>
                  <a:pt x="5145776" y="1442438"/>
                </a:cubicBezTo>
                <a:cubicBezTo>
                  <a:pt x="5182860" y="1469367"/>
                  <a:pt x="5225791" y="1398024"/>
                  <a:pt x="5258143" y="1437361"/>
                </a:cubicBezTo>
                <a:cubicBezTo>
                  <a:pt x="5265555" y="1406390"/>
                  <a:pt x="5288646" y="1412402"/>
                  <a:pt x="5302293" y="1406268"/>
                </a:cubicBezTo>
                <a:cubicBezTo>
                  <a:pt x="5301481" y="1428263"/>
                  <a:pt x="5283529" y="1411752"/>
                  <a:pt x="5275811" y="1424952"/>
                </a:cubicBezTo>
                <a:cubicBezTo>
                  <a:pt x="5279203" y="1431776"/>
                  <a:pt x="5282878" y="1428527"/>
                  <a:pt x="5286250" y="1436102"/>
                </a:cubicBezTo>
                <a:cubicBezTo>
                  <a:pt x="5273739" y="1445058"/>
                  <a:pt x="5260905" y="1464980"/>
                  <a:pt x="5248496" y="1471093"/>
                </a:cubicBezTo>
                <a:cubicBezTo>
                  <a:pt x="5250100" y="1435249"/>
                  <a:pt x="5216226" y="1470322"/>
                  <a:pt x="5209545" y="1474952"/>
                </a:cubicBezTo>
                <a:cubicBezTo>
                  <a:pt x="5234301" y="1492660"/>
                  <a:pt x="5275283" y="1481288"/>
                  <a:pt x="5298760" y="1450846"/>
                </a:cubicBezTo>
                <a:cubicBezTo>
                  <a:pt x="5300852" y="1456775"/>
                  <a:pt x="5294840" y="1462016"/>
                  <a:pt x="5291794" y="1467539"/>
                </a:cubicBezTo>
                <a:cubicBezTo>
                  <a:pt x="5305218" y="1463376"/>
                  <a:pt x="5332898" y="1463701"/>
                  <a:pt x="5333853" y="1432832"/>
                </a:cubicBezTo>
                <a:cubicBezTo>
                  <a:pt x="5342179" y="1426333"/>
                  <a:pt x="5339092" y="1446479"/>
                  <a:pt x="5344129" y="1450927"/>
                </a:cubicBezTo>
                <a:cubicBezTo>
                  <a:pt x="5369088" y="1429339"/>
                  <a:pt x="5384726" y="1429643"/>
                  <a:pt x="5412406" y="1404441"/>
                </a:cubicBezTo>
                <a:cubicBezTo>
                  <a:pt x="5445468" y="1405314"/>
                  <a:pt x="5478591" y="1405192"/>
                  <a:pt x="5512729" y="1370810"/>
                </a:cubicBezTo>
                <a:cubicBezTo>
                  <a:pt x="5531982" y="1376050"/>
                  <a:pt x="5563338" y="1360270"/>
                  <a:pt x="5576295" y="1337789"/>
                </a:cubicBezTo>
                <a:cubicBezTo>
                  <a:pt x="5618130" y="1352553"/>
                  <a:pt x="5691180" y="1265917"/>
                  <a:pt x="5745302" y="1316404"/>
                </a:cubicBezTo>
                <a:cubicBezTo>
                  <a:pt x="5732305" y="1272415"/>
                  <a:pt x="5777795" y="1292297"/>
                  <a:pt x="5775277" y="1253123"/>
                </a:cubicBezTo>
                <a:cubicBezTo>
                  <a:pt x="5786691" y="1256595"/>
                  <a:pt x="5799424" y="1216364"/>
                  <a:pt x="5810167" y="1242075"/>
                </a:cubicBezTo>
                <a:cubicBezTo>
                  <a:pt x="5856633" y="1204017"/>
                  <a:pt x="5902043" y="1201620"/>
                  <a:pt x="5946356" y="1235373"/>
                </a:cubicBezTo>
                <a:cubicBezTo>
                  <a:pt x="5952367" y="1224386"/>
                  <a:pt x="5958886" y="1213379"/>
                  <a:pt x="5956002" y="1201620"/>
                </a:cubicBezTo>
                <a:cubicBezTo>
                  <a:pt x="5963293" y="1197660"/>
                  <a:pt x="5970299" y="1203509"/>
                  <a:pt x="5977083" y="1217055"/>
                </a:cubicBezTo>
                <a:cubicBezTo>
                  <a:pt x="5984089" y="1201275"/>
                  <a:pt x="5990283" y="1208972"/>
                  <a:pt x="5996782" y="1208241"/>
                </a:cubicBezTo>
                <a:cubicBezTo>
                  <a:pt x="5999949" y="1189395"/>
                  <a:pt x="6005961" y="1192156"/>
                  <a:pt x="6010733" y="1174813"/>
                </a:cubicBezTo>
                <a:cubicBezTo>
                  <a:pt x="6006692" y="1165492"/>
                  <a:pt x="6001960" y="1180317"/>
                  <a:pt x="5997817" y="1173879"/>
                </a:cubicBezTo>
                <a:cubicBezTo>
                  <a:pt x="6026615" y="1150179"/>
                  <a:pt x="6073344" y="1150707"/>
                  <a:pt x="6107523" y="1185800"/>
                </a:cubicBezTo>
                <a:cubicBezTo>
                  <a:pt x="6112032" y="1160618"/>
                  <a:pt x="6124501" y="1155114"/>
                  <a:pt x="6138494" y="1160618"/>
                </a:cubicBezTo>
                <a:cubicBezTo>
                  <a:pt x="6166032" y="1109663"/>
                  <a:pt x="6201409" y="1082471"/>
                  <a:pt x="6236401" y="1064599"/>
                </a:cubicBezTo>
                <a:cubicBezTo>
                  <a:pt x="6240503" y="1071870"/>
                  <a:pt x="6244585" y="1079120"/>
                  <a:pt x="6248708" y="1086329"/>
                </a:cubicBezTo>
                <a:cubicBezTo>
                  <a:pt x="6245337" y="1063990"/>
                  <a:pt x="6268042" y="1069839"/>
                  <a:pt x="6277606" y="1057532"/>
                </a:cubicBezTo>
                <a:cubicBezTo>
                  <a:pt x="6278419" y="1062203"/>
                  <a:pt x="6279313" y="1066854"/>
                  <a:pt x="6277180" y="1071280"/>
                </a:cubicBezTo>
                <a:cubicBezTo>
                  <a:pt x="6308374" y="1061959"/>
                  <a:pt x="6337577" y="1057085"/>
                  <a:pt x="6362719" y="1026176"/>
                </a:cubicBezTo>
                <a:cubicBezTo>
                  <a:pt x="6395477" y="1019149"/>
                  <a:pt x="6439384" y="1008548"/>
                  <a:pt x="6465907" y="968642"/>
                </a:cubicBezTo>
                <a:cubicBezTo>
                  <a:pt x="6488043" y="972439"/>
                  <a:pt x="6529391" y="932046"/>
                  <a:pt x="6547344" y="916287"/>
                </a:cubicBezTo>
                <a:cubicBezTo>
                  <a:pt x="6577664" y="889764"/>
                  <a:pt x="6604695" y="868907"/>
                  <a:pt x="6627582" y="832819"/>
                </a:cubicBezTo>
                <a:cubicBezTo>
                  <a:pt x="6619337" y="832453"/>
                  <a:pt x="6619398" y="820593"/>
                  <a:pt x="6615275" y="811190"/>
                </a:cubicBezTo>
                <a:cubicBezTo>
                  <a:pt x="6621388" y="800610"/>
                  <a:pt x="6626871" y="809241"/>
                  <a:pt x="6632944" y="798741"/>
                </a:cubicBezTo>
                <a:cubicBezTo>
                  <a:pt x="6622424" y="791796"/>
                  <a:pt x="6617652" y="804732"/>
                  <a:pt x="6611600" y="790171"/>
                </a:cubicBezTo>
                <a:cubicBezTo>
                  <a:pt x="6600734" y="813891"/>
                  <a:pt x="6582823" y="779875"/>
                  <a:pt x="6578781" y="804935"/>
                </a:cubicBezTo>
                <a:cubicBezTo>
                  <a:pt x="6573562" y="811678"/>
                  <a:pt x="6569155" y="790963"/>
                  <a:pt x="6564261" y="786556"/>
                </a:cubicBezTo>
                <a:cubicBezTo>
                  <a:pt x="6550410" y="791471"/>
                  <a:pt x="6536682" y="793359"/>
                  <a:pt x="6523035" y="793664"/>
                </a:cubicBezTo>
                <a:cubicBezTo>
                  <a:pt x="6535768" y="776930"/>
                  <a:pt x="6541576" y="776199"/>
                  <a:pt x="6558960" y="748153"/>
                </a:cubicBezTo>
                <a:cubicBezTo>
                  <a:pt x="6507600" y="756520"/>
                  <a:pt x="6437699" y="761597"/>
                  <a:pt x="6378032" y="806580"/>
                </a:cubicBezTo>
                <a:cubicBezTo>
                  <a:pt x="6372142" y="810540"/>
                  <a:pt x="6366538" y="805666"/>
                  <a:pt x="6361034" y="798396"/>
                </a:cubicBezTo>
                <a:cubicBezTo>
                  <a:pt x="6360405" y="804042"/>
                  <a:pt x="6361298" y="809891"/>
                  <a:pt x="6362638" y="815739"/>
                </a:cubicBezTo>
                <a:cubicBezTo>
                  <a:pt x="6356160" y="815597"/>
                  <a:pt x="6349539" y="820898"/>
                  <a:pt x="6342939" y="824573"/>
                </a:cubicBezTo>
                <a:cubicBezTo>
                  <a:pt x="6333942" y="792892"/>
                  <a:pt x="6308455" y="843440"/>
                  <a:pt x="6296372" y="865739"/>
                </a:cubicBezTo>
                <a:cubicBezTo>
                  <a:pt x="6290320" y="853818"/>
                  <a:pt x="6299743" y="843034"/>
                  <a:pt x="6306059" y="832047"/>
                </a:cubicBezTo>
                <a:cubicBezTo>
                  <a:pt x="6299987" y="836068"/>
                  <a:pt x="6290929" y="826178"/>
                  <a:pt x="6291518" y="813668"/>
                </a:cubicBezTo>
                <a:cubicBezTo>
                  <a:pt x="6302403" y="798964"/>
                  <a:pt x="6304251" y="812104"/>
                  <a:pt x="6311583" y="791085"/>
                </a:cubicBezTo>
                <a:cubicBezTo>
                  <a:pt x="6306871" y="780504"/>
                  <a:pt x="6300860" y="812815"/>
                  <a:pt x="6296432" y="793380"/>
                </a:cubicBezTo>
                <a:cubicBezTo>
                  <a:pt x="6288350" y="799635"/>
                  <a:pt x="6293447" y="806966"/>
                  <a:pt x="6287213" y="813363"/>
                </a:cubicBezTo>
                <a:cubicBezTo>
                  <a:pt x="6284288" y="814663"/>
                  <a:pt x="6281384" y="816064"/>
                  <a:pt x="6278562" y="812693"/>
                </a:cubicBezTo>
                <a:cubicBezTo>
                  <a:pt x="6278826" y="801198"/>
                  <a:pt x="6288289" y="790394"/>
                  <a:pt x="6288248" y="778941"/>
                </a:cubicBezTo>
                <a:cubicBezTo>
                  <a:pt x="6290462" y="776910"/>
                  <a:pt x="6292534" y="779265"/>
                  <a:pt x="6294808" y="775996"/>
                </a:cubicBezTo>
                <a:cubicBezTo>
                  <a:pt x="6289528" y="796913"/>
                  <a:pt x="6308151" y="781093"/>
                  <a:pt x="6316314" y="777641"/>
                </a:cubicBezTo>
                <a:cubicBezTo>
                  <a:pt x="6320316" y="783693"/>
                  <a:pt x="6317919" y="789278"/>
                  <a:pt x="6322285" y="795329"/>
                </a:cubicBezTo>
                <a:cubicBezTo>
                  <a:pt x="6341396" y="785195"/>
                  <a:pt x="6345437" y="749737"/>
                  <a:pt x="6362699" y="743279"/>
                </a:cubicBezTo>
                <a:cubicBezTo>
                  <a:pt x="6364202" y="756114"/>
                  <a:pt x="6347732" y="767446"/>
                  <a:pt x="6342188" y="779610"/>
                </a:cubicBezTo>
                <a:cubicBezTo>
                  <a:pt x="6349986" y="780382"/>
                  <a:pt x="6366436" y="773417"/>
                  <a:pt x="6362273" y="757089"/>
                </a:cubicBezTo>
                <a:cubicBezTo>
                  <a:pt x="6382784" y="769436"/>
                  <a:pt x="6404514" y="740435"/>
                  <a:pt x="6425879" y="724026"/>
                </a:cubicBezTo>
                <a:cubicBezTo>
                  <a:pt x="6413308" y="712796"/>
                  <a:pt x="6399498" y="739583"/>
                  <a:pt x="6386298" y="748559"/>
                </a:cubicBezTo>
                <a:cubicBezTo>
                  <a:pt x="6394502" y="715537"/>
                  <a:pt x="6420639" y="705911"/>
                  <a:pt x="6434469" y="724697"/>
                </a:cubicBezTo>
                <a:cubicBezTo>
                  <a:pt x="6451569" y="706784"/>
                  <a:pt x="6468607" y="691228"/>
                  <a:pt x="6484732" y="704490"/>
                </a:cubicBezTo>
                <a:cubicBezTo>
                  <a:pt x="6537189" y="658999"/>
                  <a:pt x="6587819" y="673966"/>
                  <a:pt x="6640011" y="637106"/>
                </a:cubicBezTo>
                <a:cubicBezTo>
                  <a:pt x="6629004" y="620068"/>
                  <a:pt x="6617164" y="631826"/>
                  <a:pt x="6606400" y="606948"/>
                </a:cubicBezTo>
                <a:cubicBezTo>
                  <a:pt x="6593992" y="613386"/>
                  <a:pt x="6581787" y="612086"/>
                  <a:pt x="6570069" y="593768"/>
                </a:cubicBezTo>
                <a:cubicBezTo>
                  <a:pt x="6565845" y="598033"/>
                  <a:pt x="6568139" y="602805"/>
                  <a:pt x="6565357" y="607253"/>
                </a:cubicBezTo>
                <a:cubicBezTo>
                  <a:pt x="6556726" y="583715"/>
                  <a:pt x="6546693" y="605283"/>
                  <a:pt x="6537717" y="594723"/>
                </a:cubicBezTo>
                <a:cubicBezTo>
                  <a:pt x="6533554" y="586274"/>
                  <a:pt x="6538977" y="578719"/>
                  <a:pt x="6544866" y="571104"/>
                </a:cubicBezTo>
                <a:cubicBezTo>
                  <a:pt x="6533798" y="556705"/>
                  <a:pt x="6521796" y="573033"/>
                  <a:pt x="6510423" y="568443"/>
                </a:cubicBezTo>
                <a:cubicBezTo>
                  <a:pt x="6501853" y="559690"/>
                  <a:pt x="6515074" y="552684"/>
                  <a:pt x="6509042" y="544175"/>
                </a:cubicBezTo>
                <a:cubicBezTo>
                  <a:pt x="6492410" y="533350"/>
                  <a:pt x="6482884" y="559305"/>
                  <a:pt x="6463064" y="564706"/>
                </a:cubicBezTo>
                <a:cubicBezTo>
                  <a:pt x="6457824" y="545535"/>
                  <a:pt x="6480305" y="531705"/>
                  <a:pt x="6488104" y="521896"/>
                </a:cubicBezTo>
                <a:cubicBezTo>
                  <a:pt x="6484530" y="521186"/>
                  <a:pt x="6481057" y="517225"/>
                  <a:pt x="6477624" y="510706"/>
                </a:cubicBezTo>
                <a:cubicBezTo>
                  <a:pt x="6475492" y="513956"/>
                  <a:pt x="6478397" y="517611"/>
                  <a:pt x="6479513" y="521186"/>
                </a:cubicBezTo>
                <a:cubicBezTo>
                  <a:pt x="6470700" y="529593"/>
                  <a:pt x="6466008" y="514768"/>
                  <a:pt x="6461845" y="533635"/>
                </a:cubicBezTo>
                <a:cubicBezTo>
                  <a:pt x="6457905" y="527542"/>
                  <a:pt x="6460301" y="521957"/>
                  <a:pt x="6455915" y="515926"/>
                </a:cubicBezTo>
                <a:cubicBezTo>
                  <a:pt x="6441171" y="527359"/>
                  <a:pt x="6426915" y="523318"/>
                  <a:pt x="6412617" y="519459"/>
                </a:cubicBezTo>
                <a:cubicBezTo>
                  <a:pt x="6407155" y="528212"/>
                  <a:pt x="6406870" y="537371"/>
                  <a:pt x="6411805" y="546957"/>
                </a:cubicBezTo>
                <a:cubicBezTo>
                  <a:pt x="6407215" y="555751"/>
                  <a:pt x="6402808" y="559000"/>
                  <a:pt x="6398462" y="559812"/>
                </a:cubicBezTo>
                <a:cubicBezTo>
                  <a:pt x="6394198" y="545637"/>
                  <a:pt x="6392797" y="531685"/>
                  <a:pt x="6391111" y="517794"/>
                </a:cubicBezTo>
                <a:cubicBezTo>
                  <a:pt x="6408555" y="514159"/>
                  <a:pt x="6434957" y="487961"/>
                  <a:pt x="6440359" y="459529"/>
                </a:cubicBezTo>
                <a:cubicBezTo>
                  <a:pt x="6467186" y="452462"/>
                  <a:pt x="6494095" y="442937"/>
                  <a:pt x="6520353" y="455407"/>
                </a:cubicBezTo>
                <a:cubicBezTo>
                  <a:pt x="6514058" y="427624"/>
                  <a:pt x="6533798" y="437271"/>
                  <a:pt x="6544561" y="440013"/>
                </a:cubicBezTo>
                <a:cubicBezTo>
                  <a:pt x="6547384" y="454736"/>
                  <a:pt x="6533290" y="438753"/>
                  <a:pt x="6529188" y="449172"/>
                </a:cubicBezTo>
                <a:cubicBezTo>
                  <a:pt x="6540195" y="464728"/>
                  <a:pt x="6552604" y="435159"/>
                  <a:pt x="6564240" y="431158"/>
                </a:cubicBezTo>
                <a:cubicBezTo>
                  <a:pt x="6572222" y="440744"/>
                  <a:pt x="6558940" y="447913"/>
                  <a:pt x="6570170" y="448867"/>
                </a:cubicBezTo>
                <a:cubicBezTo>
                  <a:pt x="6573156" y="425451"/>
                  <a:pt x="6602765" y="425594"/>
                  <a:pt x="6618200" y="431910"/>
                </a:cubicBezTo>
                <a:cubicBezTo>
                  <a:pt x="6631339" y="410586"/>
                  <a:pt x="6646185" y="420923"/>
                  <a:pt x="6664097" y="411296"/>
                </a:cubicBezTo>
                <a:cubicBezTo>
                  <a:pt x="6666087" y="387901"/>
                  <a:pt x="6648622" y="405813"/>
                  <a:pt x="6642813" y="402747"/>
                </a:cubicBezTo>
                <a:cubicBezTo>
                  <a:pt x="6657842" y="389323"/>
                  <a:pt x="6694722" y="364120"/>
                  <a:pt x="6720961" y="388104"/>
                </a:cubicBezTo>
                <a:cubicBezTo>
                  <a:pt x="6739421" y="359936"/>
                  <a:pt x="6801179" y="389668"/>
                  <a:pt x="6806906" y="329210"/>
                </a:cubicBezTo>
                <a:cubicBezTo>
                  <a:pt x="6822645" y="337760"/>
                  <a:pt x="6829022" y="307277"/>
                  <a:pt x="6841775" y="318101"/>
                </a:cubicBezTo>
                <a:cubicBezTo>
                  <a:pt x="6841857" y="330002"/>
                  <a:pt x="6833144" y="325960"/>
                  <a:pt x="6834587" y="341720"/>
                </a:cubicBezTo>
                <a:cubicBezTo>
                  <a:pt x="6869476" y="318609"/>
                  <a:pt x="6903960" y="283902"/>
                  <a:pt x="6906803" y="236928"/>
                </a:cubicBezTo>
                <a:cubicBezTo>
                  <a:pt x="6898843" y="226043"/>
                  <a:pt x="6884545" y="214894"/>
                  <a:pt x="6888587" y="197550"/>
                </a:cubicBezTo>
                <a:cubicBezTo>
                  <a:pt x="6870289" y="181181"/>
                  <a:pt x="6841024" y="185466"/>
                  <a:pt x="6836313" y="141702"/>
                </a:cubicBezTo>
                <a:cubicBezTo>
                  <a:pt x="6827438" y="160650"/>
                  <a:pt x="6811678" y="152445"/>
                  <a:pt x="6809424" y="174134"/>
                </a:cubicBezTo>
                <a:cubicBezTo>
                  <a:pt x="6812206" y="177851"/>
                  <a:pt x="6815273" y="171230"/>
                  <a:pt x="6818258" y="167920"/>
                </a:cubicBezTo>
                <a:cubicBezTo>
                  <a:pt x="6822279" y="181303"/>
                  <a:pt x="6817162" y="176856"/>
                  <a:pt x="6811293" y="184654"/>
                </a:cubicBezTo>
                <a:cubicBezTo>
                  <a:pt x="6805952" y="171108"/>
                  <a:pt x="6800306" y="167453"/>
                  <a:pt x="6794498" y="169545"/>
                </a:cubicBezTo>
                <a:cubicBezTo>
                  <a:pt x="6788384" y="161035"/>
                  <a:pt x="6790883" y="153135"/>
                  <a:pt x="6797341" y="145621"/>
                </a:cubicBezTo>
                <a:cubicBezTo>
                  <a:pt x="6791837" y="143022"/>
                  <a:pt x="6786598" y="146048"/>
                  <a:pt x="6786273" y="155085"/>
                </a:cubicBezTo>
                <a:cubicBezTo>
                  <a:pt x="6773173" y="129903"/>
                  <a:pt x="6742426" y="151267"/>
                  <a:pt x="6721245" y="163858"/>
                </a:cubicBezTo>
                <a:cubicBezTo>
                  <a:pt x="6697769" y="131710"/>
                  <a:pt x="6672017" y="175597"/>
                  <a:pt x="6646794" y="199520"/>
                </a:cubicBezTo>
                <a:cubicBezTo>
                  <a:pt x="6645433" y="197124"/>
                  <a:pt x="6644073" y="194686"/>
                  <a:pt x="6642671" y="192249"/>
                </a:cubicBezTo>
                <a:cubicBezTo>
                  <a:pt x="6653273" y="155694"/>
                  <a:pt x="6677338" y="154618"/>
                  <a:pt x="6689929" y="130370"/>
                </a:cubicBezTo>
                <a:cubicBezTo>
                  <a:pt x="6685888" y="120337"/>
                  <a:pt x="6681319" y="128522"/>
                  <a:pt x="6677399" y="115585"/>
                </a:cubicBezTo>
                <a:cubicBezTo>
                  <a:pt x="6639930" y="153014"/>
                  <a:pt x="6617388" y="138798"/>
                  <a:pt x="6581035" y="163350"/>
                </a:cubicBezTo>
                <a:cubicBezTo>
                  <a:pt x="6579796" y="159776"/>
                  <a:pt x="6581239" y="156426"/>
                  <a:pt x="6579167" y="152831"/>
                </a:cubicBezTo>
                <a:cubicBezTo>
                  <a:pt x="6592306" y="148830"/>
                  <a:pt x="6612188" y="132319"/>
                  <a:pt x="6619195" y="114509"/>
                </a:cubicBezTo>
                <a:cubicBezTo>
                  <a:pt x="6613732" y="103806"/>
                  <a:pt x="6607639" y="115930"/>
                  <a:pt x="6602177" y="106365"/>
                </a:cubicBezTo>
                <a:cubicBezTo>
                  <a:pt x="6604532" y="121008"/>
                  <a:pt x="6598703" y="124257"/>
                  <a:pt x="6591088" y="115788"/>
                </a:cubicBezTo>
                <a:cubicBezTo>
                  <a:pt x="6592834" y="125110"/>
                  <a:pt x="6592530" y="134310"/>
                  <a:pt x="6590276" y="143388"/>
                </a:cubicBezTo>
                <a:cubicBezTo>
                  <a:pt x="6577827" y="134939"/>
                  <a:pt x="6549496" y="147002"/>
                  <a:pt x="6554756" y="175089"/>
                </a:cubicBezTo>
                <a:cubicBezTo>
                  <a:pt x="6549334" y="185893"/>
                  <a:pt x="6552807" y="153460"/>
                  <a:pt x="6544318" y="163960"/>
                </a:cubicBezTo>
                <a:cubicBezTo>
                  <a:pt x="6543079" y="156872"/>
                  <a:pt x="6552990" y="157136"/>
                  <a:pt x="6549232" y="143611"/>
                </a:cubicBezTo>
                <a:cubicBezTo>
                  <a:pt x="6540540" y="140971"/>
                  <a:pt x="6532478" y="167351"/>
                  <a:pt x="6535260" y="177039"/>
                </a:cubicBezTo>
                <a:cubicBezTo>
                  <a:pt x="6529391" y="181770"/>
                  <a:pt x="6530772" y="158741"/>
                  <a:pt x="6525207" y="152079"/>
                </a:cubicBezTo>
                <a:cubicBezTo>
                  <a:pt x="6513550" y="161563"/>
                  <a:pt x="6520760" y="172449"/>
                  <a:pt x="6513530" y="182217"/>
                </a:cubicBezTo>
                <a:cubicBezTo>
                  <a:pt x="6507783" y="189853"/>
                  <a:pt x="6506300" y="171048"/>
                  <a:pt x="6509631" y="168103"/>
                </a:cubicBezTo>
                <a:cubicBezTo>
                  <a:pt x="6500695" y="161198"/>
                  <a:pt x="6502462" y="183192"/>
                  <a:pt x="6500411" y="188127"/>
                </a:cubicBezTo>
                <a:cubicBezTo>
                  <a:pt x="6497770" y="186705"/>
                  <a:pt x="6489099" y="177465"/>
                  <a:pt x="6488104" y="166499"/>
                </a:cubicBezTo>
                <a:cubicBezTo>
                  <a:pt x="6493526" y="153867"/>
                  <a:pt x="6498421" y="158253"/>
                  <a:pt x="6503741" y="150414"/>
                </a:cubicBezTo>
                <a:cubicBezTo>
                  <a:pt x="6491130" y="137742"/>
                  <a:pt x="6485017" y="162477"/>
                  <a:pt x="6485647" y="176632"/>
                </a:cubicBezTo>
                <a:cubicBezTo>
                  <a:pt x="6470355" y="179577"/>
                  <a:pt x="6456544" y="180491"/>
                  <a:pt x="6445822" y="208029"/>
                </a:cubicBezTo>
                <a:cubicBezTo>
                  <a:pt x="6434855" y="198017"/>
                  <a:pt x="6447467" y="189813"/>
                  <a:pt x="6442349" y="180186"/>
                </a:cubicBezTo>
                <a:cubicBezTo>
                  <a:pt x="6451163" y="174926"/>
                  <a:pt x="6459875" y="172754"/>
                  <a:pt x="6468607" y="168387"/>
                </a:cubicBezTo>
                <a:cubicBezTo>
                  <a:pt x="6460627" y="153968"/>
                  <a:pt x="6461074" y="140239"/>
                  <a:pt x="6469867" y="127120"/>
                </a:cubicBezTo>
                <a:cubicBezTo>
                  <a:pt x="6464485" y="119687"/>
                  <a:pt x="6459144" y="127567"/>
                  <a:pt x="6458799" y="136584"/>
                </a:cubicBezTo>
                <a:cubicBezTo>
                  <a:pt x="6457987" y="119951"/>
                  <a:pt x="6448543" y="135041"/>
                  <a:pt x="6446512" y="114915"/>
                </a:cubicBezTo>
                <a:cubicBezTo>
                  <a:pt x="6434307" y="133111"/>
                  <a:pt x="6423340" y="132157"/>
                  <a:pt x="6407114" y="132624"/>
                </a:cubicBezTo>
                <a:cubicBezTo>
                  <a:pt x="6404189" y="122510"/>
                  <a:pt x="6418913" y="115260"/>
                  <a:pt x="6422304" y="130329"/>
                </a:cubicBezTo>
                <a:cubicBezTo>
                  <a:pt x="6424579" y="128197"/>
                  <a:pt x="6423604" y="125841"/>
                  <a:pt x="6422548" y="123465"/>
                </a:cubicBezTo>
                <a:cubicBezTo>
                  <a:pt x="6424031" y="121332"/>
                  <a:pt x="6425534" y="119139"/>
                  <a:pt x="6427036" y="116946"/>
                </a:cubicBezTo>
                <a:cubicBezTo>
                  <a:pt x="6418791" y="104111"/>
                  <a:pt x="6409794" y="116296"/>
                  <a:pt x="6400981" y="121779"/>
                </a:cubicBezTo>
                <a:cubicBezTo>
                  <a:pt x="6397000" y="107685"/>
                  <a:pt x="6402016" y="94241"/>
                  <a:pt x="6397955" y="80147"/>
                </a:cubicBezTo>
                <a:cubicBezTo>
                  <a:pt x="6393142" y="94525"/>
                  <a:pt x="6392999" y="87884"/>
                  <a:pt x="6384389" y="99785"/>
                </a:cubicBezTo>
                <a:cubicBezTo>
                  <a:pt x="6376529" y="91113"/>
                  <a:pt x="6379231" y="83274"/>
                  <a:pt x="6374336" y="74846"/>
                </a:cubicBezTo>
                <a:cubicBezTo>
                  <a:pt x="6368771" y="80228"/>
                  <a:pt x="6369787" y="86036"/>
                  <a:pt x="6367391" y="91520"/>
                </a:cubicBezTo>
                <a:cubicBezTo>
                  <a:pt x="6361480" y="84209"/>
                  <a:pt x="6367045" y="77669"/>
                  <a:pt x="6359409" y="70196"/>
                </a:cubicBezTo>
                <a:cubicBezTo>
                  <a:pt x="6346229" y="77669"/>
                  <a:pt x="6333354" y="74928"/>
                  <a:pt x="6320458" y="74054"/>
                </a:cubicBezTo>
                <a:cubicBezTo>
                  <a:pt x="6315056" y="58417"/>
                  <a:pt x="6325718" y="65606"/>
                  <a:pt x="6331911" y="50842"/>
                </a:cubicBezTo>
                <a:cubicBezTo>
                  <a:pt x="6325738" y="41236"/>
                  <a:pt x="6318609" y="61890"/>
                  <a:pt x="6312639" y="45907"/>
                </a:cubicBezTo>
                <a:cubicBezTo>
                  <a:pt x="6312578" y="51593"/>
                  <a:pt x="6307684" y="56995"/>
                  <a:pt x="6309979" y="62945"/>
                </a:cubicBezTo>
                <a:cubicBezTo>
                  <a:pt x="6278764" y="48547"/>
                  <a:pt x="6246108" y="80350"/>
                  <a:pt x="6214834" y="69323"/>
                </a:cubicBezTo>
                <a:cubicBezTo>
                  <a:pt x="6212498" y="73750"/>
                  <a:pt x="6216641" y="78685"/>
                  <a:pt x="6218712" y="83417"/>
                </a:cubicBezTo>
                <a:cubicBezTo>
                  <a:pt x="6213432" y="92007"/>
                  <a:pt x="6208152" y="99745"/>
                  <a:pt x="6203115" y="99521"/>
                </a:cubicBezTo>
                <a:cubicBezTo>
                  <a:pt x="6195763" y="44607"/>
                  <a:pt x="6160670" y="112478"/>
                  <a:pt x="6142637" y="101674"/>
                </a:cubicBezTo>
                <a:cubicBezTo>
                  <a:pt x="6149013" y="52751"/>
                  <a:pt x="6171962" y="67210"/>
                  <a:pt x="6189630" y="46638"/>
                </a:cubicBezTo>
                <a:cubicBezTo>
                  <a:pt x="6180553" y="35285"/>
                  <a:pt x="6169119" y="59432"/>
                  <a:pt x="6166255" y="34514"/>
                </a:cubicBezTo>
                <a:cubicBezTo>
                  <a:pt x="6161747" y="41033"/>
                  <a:pt x="6157218" y="47633"/>
                  <a:pt x="6152689" y="54132"/>
                </a:cubicBezTo>
                <a:cubicBezTo>
                  <a:pt x="6147470" y="47999"/>
                  <a:pt x="6148831" y="42272"/>
                  <a:pt x="6146739" y="36423"/>
                </a:cubicBezTo>
                <a:cubicBezTo>
                  <a:pt x="6152486" y="37276"/>
                  <a:pt x="6158701" y="21963"/>
                  <a:pt x="6164204" y="30919"/>
                </a:cubicBezTo>
                <a:cubicBezTo>
                  <a:pt x="6161321" y="15444"/>
                  <a:pt x="6169769" y="22430"/>
                  <a:pt x="6171373" y="7280"/>
                </a:cubicBezTo>
                <a:cubicBezTo>
                  <a:pt x="6162153" y="-20177"/>
                  <a:pt x="6150212" y="40992"/>
                  <a:pt x="6141012" y="11890"/>
                </a:cubicBezTo>
                <a:cubicBezTo>
                  <a:pt x="6130960" y="30635"/>
                  <a:pt x="6120440" y="49379"/>
                  <a:pt x="6111260" y="68205"/>
                </a:cubicBezTo>
                <a:cubicBezTo>
                  <a:pt x="6102832" y="58376"/>
                  <a:pt x="6107564" y="49461"/>
                  <a:pt x="6112113" y="40667"/>
                </a:cubicBezTo>
                <a:cubicBezTo>
                  <a:pt x="6105431" y="22796"/>
                  <a:pt x="6097917" y="35265"/>
                  <a:pt x="6090769" y="32097"/>
                </a:cubicBezTo>
                <a:cubicBezTo>
                  <a:pt x="6092048" y="41378"/>
                  <a:pt x="6089815" y="50456"/>
                  <a:pt x="6081326" y="58985"/>
                </a:cubicBezTo>
                <a:cubicBezTo>
                  <a:pt x="6085509" y="63250"/>
                  <a:pt x="6090200" y="51756"/>
                  <a:pt x="6094059" y="66865"/>
                </a:cubicBezTo>
                <a:cubicBezTo>
                  <a:pt x="6086606" y="74765"/>
                  <a:pt x="6079417" y="74217"/>
                  <a:pt x="6072532" y="65200"/>
                </a:cubicBezTo>
                <a:cubicBezTo>
                  <a:pt x="6065769" y="75029"/>
                  <a:pt x="6058986" y="84838"/>
                  <a:pt x="6052203" y="94708"/>
                </a:cubicBezTo>
                <a:cubicBezTo>
                  <a:pt x="6049157" y="74217"/>
                  <a:pt x="6056590" y="78522"/>
                  <a:pt x="6041948" y="76593"/>
                </a:cubicBezTo>
                <a:cubicBezTo>
                  <a:pt x="6031895" y="66662"/>
                  <a:pt x="6047187" y="58600"/>
                  <a:pt x="6038495" y="48750"/>
                </a:cubicBezTo>
                <a:cubicBezTo>
                  <a:pt x="6034799" y="82137"/>
                  <a:pt x="6023041" y="71292"/>
                  <a:pt x="6008926" y="98242"/>
                </a:cubicBezTo>
                <a:cubicBezTo>
                  <a:pt x="5996152" y="92048"/>
                  <a:pt x="5983195" y="91256"/>
                  <a:pt x="5970563" y="81426"/>
                </a:cubicBezTo>
                <a:cubicBezTo>
                  <a:pt x="5960023" y="113757"/>
                  <a:pt x="5947351" y="119505"/>
                  <a:pt x="5932200" y="137153"/>
                </a:cubicBezTo>
                <a:cubicBezTo>
                  <a:pt x="5922615" y="127201"/>
                  <a:pt x="5939837" y="119302"/>
                  <a:pt x="5937359" y="109939"/>
                </a:cubicBezTo>
                <a:cubicBezTo>
                  <a:pt x="5917619" y="112011"/>
                  <a:pt x="5897067" y="157928"/>
                  <a:pt x="5887685" y="182014"/>
                </a:cubicBezTo>
                <a:cubicBezTo>
                  <a:pt x="5907790" y="190889"/>
                  <a:pt x="5914634" y="145256"/>
                  <a:pt x="5927875" y="136807"/>
                </a:cubicBezTo>
                <a:cubicBezTo>
                  <a:pt x="5931530" y="142819"/>
                  <a:pt x="5931530" y="148586"/>
                  <a:pt x="5929520" y="154151"/>
                </a:cubicBezTo>
                <a:cubicBezTo>
                  <a:pt x="5935003" y="160812"/>
                  <a:pt x="5943878" y="139630"/>
                  <a:pt x="5938780" y="134167"/>
                </a:cubicBezTo>
                <a:cubicBezTo>
                  <a:pt x="5956469" y="162051"/>
                  <a:pt x="5992821" y="80959"/>
                  <a:pt x="6016907" y="119525"/>
                </a:cubicBezTo>
                <a:cubicBezTo>
                  <a:pt x="6001290" y="159289"/>
                  <a:pt x="5968228" y="160304"/>
                  <a:pt x="5946762" y="155491"/>
                </a:cubicBezTo>
                <a:cubicBezTo>
                  <a:pt x="5932343" y="202729"/>
                  <a:pt x="5901860" y="197936"/>
                  <a:pt x="5874139" y="201632"/>
                </a:cubicBezTo>
                <a:cubicBezTo>
                  <a:pt x="5882283" y="180877"/>
                  <a:pt x="5886893" y="165605"/>
                  <a:pt x="5888923" y="140666"/>
                </a:cubicBezTo>
                <a:cubicBezTo>
                  <a:pt x="5882709" y="154902"/>
                  <a:pt x="5877206" y="147876"/>
                  <a:pt x="5871052" y="159959"/>
                </a:cubicBezTo>
                <a:cubicBezTo>
                  <a:pt x="5852409" y="121982"/>
                  <a:pt x="5844103" y="179171"/>
                  <a:pt x="5826150" y="146149"/>
                </a:cubicBezTo>
                <a:cubicBezTo>
                  <a:pt x="5805699" y="161909"/>
                  <a:pt x="5812360" y="157461"/>
                  <a:pt x="5793149" y="167697"/>
                </a:cubicBezTo>
                <a:cubicBezTo>
                  <a:pt x="5798896" y="173972"/>
                  <a:pt x="5791768" y="179130"/>
                  <a:pt x="5794794" y="185081"/>
                </a:cubicBezTo>
                <a:cubicBezTo>
                  <a:pt x="5788864" y="189853"/>
                  <a:pt x="5783218" y="185487"/>
                  <a:pt x="5777125" y="197509"/>
                </a:cubicBezTo>
                <a:cubicBezTo>
                  <a:pt x="5767539" y="184126"/>
                  <a:pt x="5779785" y="176592"/>
                  <a:pt x="5786346" y="177546"/>
                </a:cubicBezTo>
                <a:cubicBezTo>
                  <a:pt x="5784579" y="161787"/>
                  <a:pt x="5759518" y="180694"/>
                  <a:pt x="5759904" y="196230"/>
                </a:cubicBezTo>
                <a:cubicBezTo>
                  <a:pt x="5751313" y="194463"/>
                  <a:pt x="5742296" y="207907"/>
                  <a:pt x="5734254" y="187274"/>
                </a:cubicBezTo>
                <a:cubicBezTo>
                  <a:pt x="5722130" y="184857"/>
                  <a:pt x="5708848" y="219950"/>
                  <a:pt x="5696948" y="208598"/>
                </a:cubicBezTo>
                <a:cubicBezTo>
                  <a:pt x="5689372" y="188431"/>
                  <a:pt x="5702695" y="169890"/>
                  <a:pt x="5709498" y="150841"/>
                </a:cubicBezTo>
                <a:cubicBezTo>
                  <a:pt x="5693840" y="152729"/>
                  <a:pt x="5686732" y="180999"/>
                  <a:pt x="5665591" y="175069"/>
                </a:cubicBezTo>
                <a:cubicBezTo>
                  <a:pt x="5658158" y="161360"/>
                  <a:pt x="5662362" y="158517"/>
                  <a:pt x="5653081" y="160284"/>
                </a:cubicBezTo>
                <a:cubicBezTo>
                  <a:pt x="5645709" y="172754"/>
                  <a:pt x="5666383" y="165584"/>
                  <a:pt x="5659032" y="178013"/>
                </a:cubicBezTo>
                <a:cubicBezTo>
                  <a:pt x="5665429" y="179577"/>
                  <a:pt x="5671826" y="182075"/>
                  <a:pt x="5678487" y="176064"/>
                </a:cubicBezTo>
                <a:cubicBezTo>
                  <a:pt x="5681351" y="193935"/>
                  <a:pt x="5679462" y="192087"/>
                  <a:pt x="5691018" y="190869"/>
                </a:cubicBezTo>
                <a:cubicBezTo>
                  <a:pt x="5693048" y="195601"/>
                  <a:pt x="5688621" y="199825"/>
                  <a:pt x="5686286" y="204252"/>
                </a:cubicBezTo>
                <a:cubicBezTo>
                  <a:pt x="5680335" y="210101"/>
                  <a:pt x="5675359" y="185162"/>
                  <a:pt x="5669490" y="189163"/>
                </a:cubicBezTo>
                <a:cubicBezTo>
                  <a:pt x="5669409" y="194930"/>
                  <a:pt x="5664515" y="200251"/>
                  <a:pt x="5666830" y="206181"/>
                </a:cubicBezTo>
                <a:cubicBezTo>
                  <a:pt x="5659438" y="211380"/>
                  <a:pt x="5652472" y="203907"/>
                  <a:pt x="5645303" y="204516"/>
                </a:cubicBezTo>
                <a:cubicBezTo>
                  <a:pt x="5642277" y="195194"/>
                  <a:pt x="5644450" y="191762"/>
                  <a:pt x="5650015" y="191133"/>
                </a:cubicBezTo>
                <a:cubicBezTo>
                  <a:pt x="5654239" y="187802"/>
                  <a:pt x="5651761" y="196981"/>
                  <a:pt x="5656127" y="201916"/>
                </a:cubicBezTo>
                <a:cubicBezTo>
                  <a:pt x="5657427" y="191681"/>
                  <a:pt x="5660799" y="181608"/>
                  <a:pt x="5654929" y="170763"/>
                </a:cubicBezTo>
                <a:cubicBezTo>
                  <a:pt x="5624527" y="224276"/>
                  <a:pt x="5595811" y="221677"/>
                  <a:pt x="5566303" y="246717"/>
                </a:cubicBezTo>
                <a:cubicBezTo>
                  <a:pt x="5563176" y="241863"/>
                  <a:pt x="5560109" y="237010"/>
                  <a:pt x="5562384" y="232562"/>
                </a:cubicBezTo>
                <a:cubicBezTo>
                  <a:pt x="5559845" y="243447"/>
                  <a:pt x="5537221" y="262172"/>
                  <a:pt x="5522620" y="264019"/>
                </a:cubicBezTo>
                <a:cubicBezTo>
                  <a:pt x="5521016" y="246189"/>
                  <a:pt x="5544492" y="238005"/>
                  <a:pt x="5543131" y="227667"/>
                </a:cubicBezTo>
                <a:cubicBezTo>
                  <a:pt x="5548878" y="243102"/>
                  <a:pt x="5554443" y="235060"/>
                  <a:pt x="5545406" y="224418"/>
                </a:cubicBezTo>
                <a:cubicBezTo>
                  <a:pt x="5520894" y="240076"/>
                  <a:pt x="5498757" y="247671"/>
                  <a:pt x="5479952" y="246900"/>
                </a:cubicBezTo>
                <a:cubicBezTo>
                  <a:pt x="5473229" y="223301"/>
                  <a:pt x="5502819" y="232420"/>
                  <a:pt x="5502718" y="207197"/>
                </a:cubicBezTo>
                <a:cubicBezTo>
                  <a:pt x="5494350" y="207806"/>
                  <a:pt x="5491710" y="200434"/>
                  <a:pt x="5487344" y="216356"/>
                </a:cubicBezTo>
                <a:cubicBezTo>
                  <a:pt x="5459237" y="197306"/>
                  <a:pt x="5407613" y="249357"/>
                  <a:pt x="5378227" y="256282"/>
                </a:cubicBezTo>
                <a:cubicBezTo>
                  <a:pt x="5372012" y="246595"/>
                  <a:pt x="5395448" y="239203"/>
                  <a:pt x="5383385" y="229048"/>
                </a:cubicBezTo>
                <a:cubicBezTo>
                  <a:pt x="5379161" y="248463"/>
                  <a:pt x="5368296" y="253683"/>
                  <a:pt x="5358710" y="258211"/>
                </a:cubicBezTo>
                <a:cubicBezTo>
                  <a:pt x="5365067" y="262070"/>
                  <a:pt x="5371383" y="267980"/>
                  <a:pt x="5378023" y="263207"/>
                </a:cubicBezTo>
                <a:cubicBezTo>
                  <a:pt x="5379242" y="266700"/>
                  <a:pt x="5377800" y="270031"/>
                  <a:pt x="5379831" y="273687"/>
                </a:cubicBezTo>
                <a:cubicBezTo>
                  <a:pt x="5366529" y="285547"/>
                  <a:pt x="5354344" y="259998"/>
                  <a:pt x="5340656" y="284409"/>
                </a:cubicBezTo>
                <a:cubicBezTo>
                  <a:pt x="5336716" y="278357"/>
                  <a:pt x="5339113" y="272813"/>
                  <a:pt x="5334746" y="266700"/>
                </a:cubicBezTo>
                <a:cubicBezTo>
                  <a:pt x="5324145" y="282358"/>
                  <a:pt x="5314478" y="270823"/>
                  <a:pt x="5304162" y="278134"/>
                </a:cubicBezTo>
                <a:cubicBezTo>
                  <a:pt x="5300567" y="272163"/>
                  <a:pt x="5300526" y="266376"/>
                  <a:pt x="5302517" y="260770"/>
                </a:cubicBezTo>
                <a:cubicBezTo>
                  <a:pt x="5297663" y="255206"/>
                  <a:pt x="5292180" y="270640"/>
                  <a:pt x="5287550" y="256120"/>
                </a:cubicBezTo>
                <a:cubicBezTo>
                  <a:pt x="5282960" y="260405"/>
                  <a:pt x="5284868" y="265137"/>
                  <a:pt x="5287143" y="269929"/>
                </a:cubicBezTo>
                <a:cubicBezTo>
                  <a:pt x="5247298" y="265441"/>
                  <a:pt x="5220450" y="271168"/>
                  <a:pt x="5181113" y="278987"/>
                </a:cubicBezTo>
                <a:cubicBezTo>
                  <a:pt x="5178046" y="271777"/>
                  <a:pt x="5180321" y="265096"/>
                  <a:pt x="5186048" y="258678"/>
                </a:cubicBezTo>
                <a:cubicBezTo>
                  <a:pt x="5179631" y="256648"/>
                  <a:pt x="5172928" y="264426"/>
                  <a:pt x="5166531" y="260567"/>
                </a:cubicBezTo>
                <a:cubicBezTo>
                  <a:pt x="5155951" y="268975"/>
                  <a:pt x="5170695" y="279291"/>
                  <a:pt x="5161414" y="287760"/>
                </a:cubicBezTo>
                <a:cubicBezTo>
                  <a:pt x="5151767" y="273199"/>
                  <a:pt x="5141572" y="278703"/>
                  <a:pt x="5131093" y="292350"/>
                </a:cubicBezTo>
                <a:cubicBezTo>
                  <a:pt x="5125184" y="284937"/>
                  <a:pt x="5130687" y="278500"/>
                  <a:pt x="5123051" y="271006"/>
                </a:cubicBezTo>
                <a:cubicBezTo>
                  <a:pt x="5119091" y="278743"/>
                  <a:pt x="5124188" y="287192"/>
                  <a:pt x="5120167" y="294929"/>
                </a:cubicBezTo>
                <a:cubicBezTo>
                  <a:pt x="5108531" y="274742"/>
                  <a:pt x="5110236" y="296411"/>
                  <a:pt x="5094111" y="299823"/>
                </a:cubicBezTo>
                <a:cubicBezTo>
                  <a:pt x="5088262" y="292492"/>
                  <a:pt x="5093786" y="285973"/>
                  <a:pt x="5086130" y="278500"/>
                </a:cubicBezTo>
                <a:cubicBezTo>
                  <a:pt x="5084262" y="284084"/>
                  <a:pt x="5084120" y="289832"/>
                  <a:pt x="5087775" y="295924"/>
                </a:cubicBezTo>
                <a:cubicBezTo>
                  <a:pt x="5074026" y="305510"/>
                  <a:pt x="5044985" y="281424"/>
                  <a:pt x="5045757" y="258069"/>
                </a:cubicBezTo>
                <a:cubicBezTo>
                  <a:pt x="5025245" y="270315"/>
                  <a:pt x="5061740" y="279210"/>
                  <a:pt x="5048824" y="299763"/>
                </a:cubicBezTo>
                <a:cubicBezTo>
                  <a:pt x="5041431" y="299052"/>
                  <a:pt x="5043807" y="289832"/>
                  <a:pt x="5034283" y="281404"/>
                </a:cubicBezTo>
                <a:cubicBezTo>
                  <a:pt x="5024006" y="294340"/>
                  <a:pt x="5012228" y="280855"/>
                  <a:pt x="5007618" y="306911"/>
                </a:cubicBezTo>
                <a:cubicBezTo>
                  <a:pt x="4998174" y="306810"/>
                  <a:pt x="4987391" y="308800"/>
                  <a:pt x="4984425" y="287821"/>
                </a:cubicBezTo>
                <a:cubicBezTo>
                  <a:pt x="4980648" y="293325"/>
                  <a:pt x="4976911" y="298767"/>
                  <a:pt x="4973154" y="304230"/>
                </a:cubicBezTo>
                <a:cubicBezTo>
                  <a:pt x="4980729" y="323016"/>
                  <a:pt x="4976200" y="289751"/>
                  <a:pt x="4983796" y="308556"/>
                </a:cubicBezTo>
                <a:cubicBezTo>
                  <a:pt x="4977541" y="333982"/>
                  <a:pt x="4946103" y="314547"/>
                  <a:pt x="4926973" y="331708"/>
                </a:cubicBezTo>
                <a:cubicBezTo>
                  <a:pt x="4930283" y="317979"/>
                  <a:pt x="4928537" y="306302"/>
                  <a:pt x="4938650" y="301550"/>
                </a:cubicBezTo>
                <a:cubicBezTo>
                  <a:pt x="4924028" y="281932"/>
                  <a:pt x="4920738" y="327341"/>
                  <a:pt x="4905426" y="330042"/>
                </a:cubicBezTo>
                <a:cubicBezTo>
                  <a:pt x="4896043" y="307602"/>
                  <a:pt x="4885402" y="326610"/>
                  <a:pt x="4875085" y="334673"/>
                </a:cubicBezTo>
                <a:cubicBezTo>
                  <a:pt x="4863468" y="314811"/>
                  <a:pt x="4850979" y="323361"/>
                  <a:pt x="4838590" y="328357"/>
                </a:cubicBezTo>
                <a:cubicBezTo>
                  <a:pt x="4835768" y="313247"/>
                  <a:pt x="4849983" y="323483"/>
                  <a:pt x="4854147" y="312273"/>
                </a:cubicBezTo>
                <a:cubicBezTo>
                  <a:pt x="4850024" y="301631"/>
                  <a:pt x="4860503" y="292066"/>
                  <a:pt x="4857274" y="281465"/>
                </a:cubicBezTo>
                <a:cubicBezTo>
                  <a:pt x="4845109" y="301611"/>
                  <a:pt x="4827990" y="304393"/>
                  <a:pt x="4817063" y="326631"/>
                </a:cubicBezTo>
                <a:cubicBezTo>
                  <a:pt x="4813692" y="319969"/>
                  <a:pt x="4808351" y="325656"/>
                  <a:pt x="4800066" y="318446"/>
                </a:cubicBezTo>
                <a:cubicBezTo>
                  <a:pt x="4795699" y="298077"/>
                  <a:pt x="4825918" y="315623"/>
                  <a:pt x="4809488" y="291598"/>
                </a:cubicBezTo>
                <a:cubicBezTo>
                  <a:pt x="4816333" y="278032"/>
                  <a:pt x="4822283" y="296290"/>
                  <a:pt x="4829188" y="282744"/>
                </a:cubicBezTo>
                <a:cubicBezTo>
                  <a:pt x="4823075" y="266132"/>
                  <a:pt x="4804553" y="293690"/>
                  <a:pt x="4805813" y="270579"/>
                </a:cubicBezTo>
                <a:cubicBezTo>
                  <a:pt x="4798583" y="282581"/>
                  <a:pt x="4790947" y="276976"/>
                  <a:pt x="4779310" y="289202"/>
                </a:cubicBezTo>
                <a:cubicBezTo>
                  <a:pt x="4780305" y="261116"/>
                  <a:pt x="4766901" y="288329"/>
                  <a:pt x="4756138" y="270153"/>
                </a:cubicBezTo>
                <a:cubicBezTo>
                  <a:pt x="4742572" y="289954"/>
                  <a:pt x="4729859" y="283394"/>
                  <a:pt x="4716557" y="294645"/>
                </a:cubicBezTo>
                <a:cubicBezTo>
                  <a:pt x="4716090" y="308739"/>
                  <a:pt x="4726812" y="319563"/>
                  <a:pt x="4733372" y="309775"/>
                </a:cubicBezTo>
                <a:cubicBezTo>
                  <a:pt x="4731808" y="333637"/>
                  <a:pt x="4713023" y="319137"/>
                  <a:pt x="4705062" y="317938"/>
                </a:cubicBezTo>
                <a:cubicBezTo>
                  <a:pt x="4703235" y="307155"/>
                  <a:pt x="4709185" y="296371"/>
                  <a:pt x="4712252" y="294340"/>
                </a:cubicBezTo>
                <a:cubicBezTo>
                  <a:pt x="4710891" y="283028"/>
                  <a:pt x="4704676" y="282419"/>
                  <a:pt x="4704453" y="266132"/>
                </a:cubicBezTo>
                <a:cubicBezTo>
                  <a:pt x="4703275" y="297061"/>
                  <a:pt x="4691659" y="273971"/>
                  <a:pt x="4679839" y="295295"/>
                </a:cubicBezTo>
                <a:cubicBezTo>
                  <a:pt x="4684307" y="313694"/>
                  <a:pt x="4689993" y="293183"/>
                  <a:pt x="4694603" y="306789"/>
                </a:cubicBezTo>
                <a:cubicBezTo>
                  <a:pt x="4687394" y="308069"/>
                  <a:pt x="4679819" y="320274"/>
                  <a:pt x="4673076" y="305124"/>
                </a:cubicBezTo>
                <a:cubicBezTo>
                  <a:pt x="4671045" y="298341"/>
                  <a:pt x="4676793" y="302321"/>
                  <a:pt x="4679839" y="295295"/>
                </a:cubicBezTo>
                <a:cubicBezTo>
                  <a:pt x="4676833" y="288390"/>
                  <a:pt x="4670700" y="291477"/>
                  <a:pt x="4673706" y="284470"/>
                </a:cubicBezTo>
                <a:cubicBezTo>
                  <a:pt x="4665867" y="273585"/>
                  <a:pt x="4670436" y="306769"/>
                  <a:pt x="4662841" y="287070"/>
                </a:cubicBezTo>
                <a:cubicBezTo>
                  <a:pt x="4664872" y="298767"/>
                  <a:pt x="4668913" y="310526"/>
                  <a:pt x="4661805" y="321472"/>
                </a:cubicBezTo>
                <a:cubicBezTo>
                  <a:pt x="4651428" y="321005"/>
                  <a:pt x="4661379" y="309856"/>
                  <a:pt x="4653824" y="300168"/>
                </a:cubicBezTo>
                <a:cubicBezTo>
                  <a:pt x="4647813" y="307764"/>
                  <a:pt x="4649905" y="315948"/>
                  <a:pt x="4650940" y="324112"/>
                </a:cubicBezTo>
                <a:cubicBezTo>
                  <a:pt x="4647305" y="325087"/>
                  <a:pt x="4643873" y="319218"/>
                  <a:pt x="4640075" y="326712"/>
                </a:cubicBezTo>
                <a:cubicBezTo>
                  <a:pt x="4629068" y="310891"/>
                  <a:pt x="4647204" y="297346"/>
                  <a:pt x="4639263" y="281769"/>
                </a:cubicBezTo>
                <a:cubicBezTo>
                  <a:pt x="4636745" y="290827"/>
                  <a:pt x="4632805" y="299681"/>
                  <a:pt x="4634125" y="308982"/>
                </a:cubicBezTo>
                <a:cubicBezTo>
                  <a:pt x="4626489" y="323950"/>
                  <a:pt x="4620234" y="293020"/>
                  <a:pt x="4612375" y="314202"/>
                </a:cubicBezTo>
                <a:cubicBezTo>
                  <a:pt x="4604495" y="305530"/>
                  <a:pt x="4607236" y="297691"/>
                  <a:pt x="4602362" y="289304"/>
                </a:cubicBezTo>
                <a:cubicBezTo>
                  <a:pt x="4592553" y="302829"/>
                  <a:pt x="4583516" y="293528"/>
                  <a:pt x="4574235" y="290583"/>
                </a:cubicBezTo>
                <a:cubicBezTo>
                  <a:pt x="4568569" y="314202"/>
                  <a:pt x="4552708" y="306830"/>
                  <a:pt x="4541417" y="305266"/>
                </a:cubicBezTo>
                <a:cubicBezTo>
                  <a:pt x="4535629" y="297874"/>
                  <a:pt x="4552851" y="292370"/>
                  <a:pt x="4542046" y="284572"/>
                </a:cubicBezTo>
                <a:cubicBezTo>
                  <a:pt x="4532095" y="305489"/>
                  <a:pt x="4521474" y="294239"/>
                  <a:pt x="4507197" y="295680"/>
                </a:cubicBezTo>
                <a:cubicBezTo>
                  <a:pt x="4498140" y="303032"/>
                  <a:pt x="4510873" y="312070"/>
                  <a:pt x="4504313" y="319624"/>
                </a:cubicBezTo>
                <a:cubicBezTo>
                  <a:pt x="4491702" y="322792"/>
                  <a:pt x="4502384" y="299072"/>
                  <a:pt x="4492209" y="291030"/>
                </a:cubicBezTo>
                <a:cubicBezTo>
                  <a:pt x="4486503" y="291720"/>
                  <a:pt x="4484167" y="295132"/>
                  <a:pt x="4483192" y="304149"/>
                </a:cubicBezTo>
                <a:cubicBezTo>
                  <a:pt x="4462843" y="264771"/>
                  <a:pt x="4439468" y="322284"/>
                  <a:pt x="4418571" y="299113"/>
                </a:cubicBezTo>
                <a:cubicBezTo>
                  <a:pt x="4410813" y="321919"/>
                  <a:pt x="4406142" y="317999"/>
                  <a:pt x="4391723" y="331586"/>
                </a:cubicBezTo>
                <a:cubicBezTo>
                  <a:pt x="4387824" y="331992"/>
                  <a:pt x="4385367" y="317776"/>
                  <a:pt x="4376939" y="320112"/>
                </a:cubicBezTo>
                <a:cubicBezTo>
                  <a:pt x="4374888" y="302626"/>
                  <a:pt x="4389936" y="311501"/>
                  <a:pt x="4394810" y="300819"/>
                </a:cubicBezTo>
                <a:cubicBezTo>
                  <a:pt x="4381691" y="289364"/>
                  <a:pt x="4371537" y="303093"/>
                  <a:pt x="4361992" y="315481"/>
                </a:cubicBezTo>
                <a:cubicBezTo>
                  <a:pt x="4351350" y="308962"/>
                  <a:pt x="4356427" y="301083"/>
                  <a:pt x="4349888" y="286928"/>
                </a:cubicBezTo>
                <a:cubicBezTo>
                  <a:pt x="4341236" y="291395"/>
                  <a:pt x="4336403" y="281180"/>
                  <a:pt x="4332240" y="299336"/>
                </a:cubicBezTo>
                <a:cubicBezTo>
                  <a:pt x="4329539" y="294604"/>
                  <a:pt x="4326777" y="289771"/>
                  <a:pt x="4324055" y="284978"/>
                </a:cubicBezTo>
                <a:cubicBezTo>
                  <a:pt x="4327508" y="303763"/>
                  <a:pt x="4304478" y="310221"/>
                  <a:pt x="4295969" y="286257"/>
                </a:cubicBezTo>
                <a:cubicBezTo>
                  <a:pt x="4288800" y="311115"/>
                  <a:pt x="4282870" y="300108"/>
                  <a:pt x="4271944" y="294706"/>
                </a:cubicBezTo>
                <a:cubicBezTo>
                  <a:pt x="4262967" y="306606"/>
                  <a:pt x="4272838" y="298808"/>
                  <a:pt x="4275864" y="308800"/>
                </a:cubicBezTo>
                <a:cubicBezTo>
                  <a:pt x="4270563" y="317593"/>
                  <a:pt x="4265791" y="308637"/>
                  <a:pt x="4260673" y="311054"/>
                </a:cubicBezTo>
                <a:cubicBezTo>
                  <a:pt x="4252611" y="294198"/>
                  <a:pt x="4258398" y="294442"/>
                  <a:pt x="4261526" y="283556"/>
                </a:cubicBezTo>
                <a:cubicBezTo>
                  <a:pt x="4252204" y="283008"/>
                  <a:pt x="4242964" y="278459"/>
                  <a:pt x="4234251" y="257236"/>
                </a:cubicBezTo>
                <a:cubicBezTo>
                  <a:pt x="4236506" y="252891"/>
                  <a:pt x="4238699" y="252281"/>
                  <a:pt x="4240811" y="254353"/>
                </a:cubicBezTo>
                <a:cubicBezTo>
                  <a:pt x="4239654" y="241213"/>
                  <a:pt x="4219528" y="246940"/>
                  <a:pt x="4210876" y="245133"/>
                </a:cubicBezTo>
                <a:cubicBezTo>
                  <a:pt x="4233338" y="256262"/>
                  <a:pt x="4228972" y="278560"/>
                  <a:pt x="4250640" y="286135"/>
                </a:cubicBezTo>
                <a:cubicBezTo>
                  <a:pt x="4229906" y="314588"/>
                  <a:pt x="4227814" y="264365"/>
                  <a:pt x="4212278" y="269361"/>
                </a:cubicBezTo>
                <a:cubicBezTo>
                  <a:pt x="4212582" y="284348"/>
                  <a:pt x="4228463" y="300534"/>
                  <a:pt x="4226026" y="315299"/>
                </a:cubicBezTo>
                <a:cubicBezTo>
                  <a:pt x="4220442" y="301814"/>
                  <a:pt x="4205637" y="303560"/>
                  <a:pt x="4201027" y="285770"/>
                </a:cubicBezTo>
                <a:cubicBezTo>
                  <a:pt x="4194792" y="300209"/>
                  <a:pt x="4194386" y="315116"/>
                  <a:pt x="4188902" y="329717"/>
                </a:cubicBezTo>
                <a:cubicBezTo>
                  <a:pt x="4191766" y="305185"/>
                  <a:pt x="4180941" y="306160"/>
                  <a:pt x="4172697" y="293893"/>
                </a:cubicBezTo>
                <a:cubicBezTo>
                  <a:pt x="4168635" y="284348"/>
                  <a:pt x="4182180" y="276266"/>
                  <a:pt x="4173509" y="266355"/>
                </a:cubicBezTo>
                <a:cubicBezTo>
                  <a:pt x="4169569" y="277281"/>
                  <a:pt x="4167538" y="277281"/>
                  <a:pt x="4168371" y="293548"/>
                </a:cubicBezTo>
                <a:cubicBezTo>
                  <a:pt x="4162664" y="293995"/>
                  <a:pt x="4154866" y="280754"/>
                  <a:pt x="4159537" y="299803"/>
                </a:cubicBezTo>
                <a:cubicBezTo>
                  <a:pt x="4153139" y="299235"/>
                  <a:pt x="4146925" y="289223"/>
                  <a:pt x="4140711" y="281079"/>
                </a:cubicBezTo>
                <a:cubicBezTo>
                  <a:pt x="4140589" y="270437"/>
                  <a:pt x="4160389" y="280957"/>
                  <a:pt x="4156510" y="258130"/>
                </a:cubicBezTo>
                <a:cubicBezTo>
                  <a:pt x="4144773" y="269828"/>
                  <a:pt x="4092458" y="297265"/>
                  <a:pt x="4102572" y="257419"/>
                </a:cubicBezTo>
                <a:cubicBezTo>
                  <a:pt x="4096154" y="255835"/>
                  <a:pt x="4089188" y="271920"/>
                  <a:pt x="4083116" y="259389"/>
                </a:cubicBezTo>
                <a:cubicBezTo>
                  <a:pt x="4073429" y="291720"/>
                  <a:pt x="4050927" y="264852"/>
                  <a:pt x="4034437" y="296980"/>
                </a:cubicBezTo>
                <a:cubicBezTo>
                  <a:pt x="4030964" y="273951"/>
                  <a:pt x="4017499" y="288065"/>
                  <a:pt x="4022394" y="268427"/>
                </a:cubicBezTo>
                <a:cubicBezTo>
                  <a:pt x="4015143" y="262679"/>
                  <a:pt x="4016545" y="286034"/>
                  <a:pt x="4006614" y="291375"/>
                </a:cubicBezTo>
                <a:cubicBezTo>
                  <a:pt x="3990144" y="288674"/>
                  <a:pt x="3973897" y="278134"/>
                  <a:pt x="3956737" y="297874"/>
                </a:cubicBezTo>
                <a:cubicBezTo>
                  <a:pt x="3955254" y="278560"/>
                  <a:pt x="3940977" y="283475"/>
                  <a:pt x="3939515" y="296513"/>
                </a:cubicBezTo>
                <a:cubicBezTo>
                  <a:pt x="3933605" y="277850"/>
                  <a:pt x="3926761" y="289344"/>
                  <a:pt x="3920669" y="277850"/>
                </a:cubicBezTo>
                <a:cubicBezTo>
                  <a:pt x="3922456" y="289202"/>
                  <a:pt x="3925725" y="289588"/>
                  <a:pt x="3928467" y="306058"/>
                </a:cubicBezTo>
                <a:cubicBezTo>
                  <a:pt x="3920060" y="307744"/>
                  <a:pt x="3910697" y="293467"/>
                  <a:pt x="3907529" y="283699"/>
                </a:cubicBezTo>
                <a:cubicBezTo>
                  <a:pt x="3896217" y="279799"/>
                  <a:pt x="3901315" y="303743"/>
                  <a:pt x="3886043" y="282074"/>
                </a:cubicBezTo>
                <a:cubicBezTo>
                  <a:pt x="3885048" y="287720"/>
                  <a:pt x="3888398" y="293711"/>
                  <a:pt x="3883342" y="299072"/>
                </a:cubicBezTo>
                <a:cubicBezTo>
                  <a:pt x="3892846" y="295071"/>
                  <a:pt x="3901964" y="300798"/>
                  <a:pt x="3911002" y="311541"/>
                </a:cubicBezTo>
                <a:cubicBezTo>
                  <a:pt x="3895242" y="310221"/>
                  <a:pt x="3879483" y="307033"/>
                  <a:pt x="3863663" y="307906"/>
                </a:cubicBezTo>
                <a:cubicBezTo>
                  <a:pt x="3862424" y="304393"/>
                  <a:pt x="3863866" y="301062"/>
                  <a:pt x="3861794" y="297427"/>
                </a:cubicBezTo>
                <a:cubicBezTo>
                  <a:pt x="3869207" y="291355"/>
                  <a:pt x="3882489" y="306322"/>
                  <a:pt x="3883748" y="285303"/>
                </a:cubicBezTo>
                <a:cubicBezTo>
                  <a:pt x="3872639" y="273930"/>
                  <a:pt x="3862322" y="301042"/>
                  <a:pt x="3847274" y="279028"/>
                </a:cubicBezTo>
                <a:cubicBezTo>
                  <a:pt x="3844228" y="283983"/>
                  <a:pt x="3841201" y="288877"/>
                  <a:pt x="3838440" y="285242"/>
                </a:cubicBezTo>
                <a:cubicBezTo>
                  <a:pt x="3836531" y="290847"/>
                  <a:pt x="3836388" y="296554"/>
                  <a:pt x="3840085" y="302626"/>
                </a:cubicBezTo>
                <a:cubicBezTo>
                  <a:pt x="3830357" y="313999"/>
                  <a:pt x="3821401" y="300697"/>
                  <a:pt x="3811775" y="310729"/>
                </a:cubicBezTo>
                <a:cubicBezTo>
                  <a:pt x="3804118" y="303256"/>
                  <a:pt x="3809642" y="296777"/>
                  <a:pt x="3803753" y="289446"/>
                </a:cubicBezTo>
                <a:cubicBezTo>
                  <a:pt x="3795264" y="297691"/>
                  <a:pt x="3808038" y="306911"/>
                  <a:pt x="3796746" y="306078"/>
                </a:cubicBezTo>
                <a:cubicBezTo>
                  <a:pt x="3788785" y="296554"/>
                  <a:pt x="3802047" y="289385"/>
                  <a:pt x="3790837" y="288430"/>
                </a:cubicBezTo>
                <a:cubicBezTo>
                  <a:pt x="3784683" y="293670"/>
                  <a:pt x="3791527" y="299966"/>
                  <a:pt x="3788156" y="305428"/>
                </a:cubicBezTo>
                <a:cubicBezTo>
                  <a:pt x="3755439" y="262415"/>
                  <a:pt x="3714314" y="301611"/>
                  <a:pt x="3687487" y="280388"/>
                </a:cubicBezTo>
                <a:cubicBezTo>
                  <a:pt x="3684035" y="273260"/>
                  <a:pt x="3693864" y="267127"/>
                  <a:pt x="3692401" y="260080"/>
                </a:cubicBezTo>
                <a:cubicBezTo>
                  <a:pt x="3680419" y="252545"/>
                  <a:pt x="3667260" y="283171"/>
                  <a:pt x="3655907" y="253805"/>
                </a:cubicBezTo>
                <a:cubicBezTo>
                  <a:pt x="3654039" y="259369"/>
                  <a:pt x="3653897" y="265116"/>
                  <a:pt x="3657532" y="271209"/>
                </a:cubicBezTo>
                <a:cubicBezTo>
                  <a:pt x="3652861" y="283394"/>
                  <a:pt x="3648820" y="274580"/>
                  <a:pt x="3644230" y="283902"/>
                </a:cubicBezTo>
                <a:cubicBezTo>
                  <a:pt x="3638787" y="277728"/>
                  <a:pt x="3643560" y="272346"/>
                  <a:pt x="3646911" y="266883"/>
                </a:cubicBezTo>
                <a:cubicBezTo>
                  <a:pt x="3640737" y="257318"/>
                  <a:pt x="3633934" y="267716"/>
                  <a:pt x="3627597" y="261989"/>
                </a:cubicBezTo>
                <a:cubicBezTo>
                  <a:pt x="3625282" y="266376"/>
                  <a:pt x="3629425" y="271331"/>
                  <a:pt x="3631496" y="276042"/>
                </a:cubicBezTo>
                <a:cubicBezTo>
                  <a:pt x="3626846" y="287598"/>
                  <a:pt x="3622886" y="275474"/>
                  <a:pt x="3618357" y="281891"/>
                </a:cubicBezTo>
                <a:cubicBezTo>
                  <a:pt x="3617768" y="276103"/>
                  <a:pt x="3621444" y="270640"/>
                  <a:pt x="3616732" y="264548"/>
                </a:cubicBezTo>
                <a:cubicBezTo>
                  <a:pt x="3613747" y="268894"/>
                  <a:pt x="3610721" y="273321"/>
                  <a:pt x="3607695" y="277647"/>
                </a:cubicBezTo>
                <a:cubicBezTo>
                  <a:pt x="3601846" y="270315"/>
                  <a:pt x="3607370" y="263837"/>
                  <a:pt x="3599714" y="256323"/>
                </a:cubicBezTo>
                <a:cubicBezTo>
                  <a:pt x="3578735" y="260648"/>
                  <a:pt x="3557736" y="264710"/>
                  <a:pt x="3537001" y="261826"/>
                </a:cubicBezTo>
                <a:cubicBezTo>
                  <a:pt x="3539032" y="265461"/>
                  <a:pt x="3541063" y="269036"/>
                  <a:pt x="3543114" y="272651"/>
                </a:cubicBezTo>
                <a:cubicBezTo>
                  <a:pt x="3537408" y="271798"/>
                  <a:pt x="3531153" y="287110"/>
                  <a:pt x="3525690" y="278195"/>
                </a:cubicBezTo>
                <a:cubicBezTo>
                  <a:pt x="3520247" y="271981"/>
                  <a:pt x="3524999" y="266599"/>
                  <a:pt x="3528350" y="261136"/>
                </a:cubicBezTo>
                <a:cubicBezTo>
                  <a:pt x="3515860" y="252139"/>
                  <a:pt x="3492891" y="268772"/>
                  <a:pt x="3486921" y="275189"/>
                </a:cubicBezTo>
                <a:cubicBezTo>
                  <a:pt x="3483813" y="260628"/>
                  <a:pt x="3478757" y="256993"/>
                  <a:pt x="3469923" y="266944"/>
                </a:cubicBezTo>
                <a:cubicBezTo>
                  <a:pt x="3480706" y="280977"/>
                  <a:pt x="3470836" y="280734"/>
                  <a:pt x="3464967" y="287253"/>
                </a:cubicBezTo>
                <a:cubicBezTo>
                  <a:pt x="3484809" y="281607"/>
                  <a:pt x="3492851" y="301956"/>
                  <a:pt x="3514398" y="294523"/>
                </a:cubicBezTo>
                <a:cubicBezTo>
                  <a:pt x="3516794" y="288207"/>
                  <a:pt x="3512388" y="291700"/>
                  <a:pt x="3510336" y="287313"/>
                </a:cubicBezTo>
                <a:cubicBezTo>
                  <a:pt x="3515129" y="272285"/>
                  <a:pt x="3518663" y="296513"/>
                  <a:pt x="3523476" y="281444"/>
                </a:cubicBezTo>
                <a:cubicBezTo>
                  <a:pt x="3529934" y="298889"/>
                  <a:pt x="3530157" y="294381"/>
                  <a:pt x="3539844" y="310323"/>
                </a:cubicBezTo>
                <a:cubicBezTo>
                  <a:pt x="3514987" y="294279"/>
                  <a:pt x="3480260" y="321553"/>
                  <a:pt x="3462530" y="297386"/>
                </a:cubicBezTo>
                <a:cubicBezTo>
                  <a:pt x="3461088" y="300737"/>
                  <a:pt x="3462327" y="304352"/>
                  <a:pt x="3460052" y="307561"/>
                </a:cubicBezTo>
                <a:cubicBezTo>
                  <a:pt x="3451625" y="314121"/>
                  <a:pt x="3462226" y="294564"/>
                  <a:pt x="3454143" y="289892"/>
                </a:cubicBezTo>
                <a:cubicBezTo>
                  <a:pt x="3440353" y="317289"/>
                  <a:pt x="3427945" y="299478"/>
                  <a:pt x="3415130" y="293711"/>
                </a:cubicBezTo>
                <a:cubicBezTo>
                  <a:pt x="3411130" y="312537"/>
                  <a:pt x="3402113" y="310607"/>
                  <a:pt x="3393217" y="305875"/>
                </a:cubicBezTo>
                <a:cubicBezTo>
                  <a:pt x="3396589" y="292289"/>
                  <a:pt x="3404509" y="279109"/>
                  <a:pt x="3398782" y="264893"/>
                </a:cubicBezTo>
                <a:cubicBezTo>
                  <a:pt x="3405240" y="260973"/>
                  <a:pt x="3416024" y="267005"/>
                  <a:pt x="3416450" y="252484"/>
                </a:cubicBezTo>
                <a:cubicBezTo>
                  <a:pt x="3408124" y="254353"/>
                  <a:pt x="3407921" y="251124"/>
                  <a:pt x="3403940" y="237700"/>
                </a:cubicBezTo>
                <a:cubicBezTo>
                  <a:pt x="3400122" y="253033"/>
                  <a:pt x="3394456" y="249255"/>
                  <a:pt x="3392425" y="260933"/>
                </a:cubicBezTo>
                <a:cubicBezTo>
                  <a:pt x="3385074" y="265827"/>
                  <a:pt x="3378291" y="252281"/>
                  <a:pt x="3370655" y="266132"/>
                </a:cubicBezTo>
                <a:cubicBezTo>
                  <a:pt x="3362531" y="240482"/>
                  <a:pt x="3343076" y="253094"/>
                  <a:pt x="3327621" y="262842"/>
                </a:cubicBezTo>
                <a:cubicBezTo>
                  <a:pt x="3327560" y="241863"/>
                  <a:pt x="3319904" y="243163"/>
                  <a:pt x="3308328" y="257887"/>
                </a:cubicBezTo>
                <a:cubicBezTo>
                  <a:pt x="3306825" y="251977"/>
                  <a:pt x="3307029" y="246229"/>
                  <a:pt x="3311029" y="240827"/>
                </a:cubicBezTo>
                <a:cubicBezTo>
                  <a:pt x="3296956" y="230165"/>
                  <a:pt x="3281866" y="252647"/>
                  <a:pt x="3267731" y="244402"/>
                </a:cubicBezTo>
                <a:cubicBezTo>
                  <a:pt x="3263710" y="250941"/>
                  <a:pt x="3272931" y="258618"/>
                  <a:pt x="3267102" y="265015"/>
                </a:cubicBezTo>
                <a:cubicBezTo>
                  <a:pt x="3262512" y="274296"/>
                  <a:pt x="3259040" y="246818"/>
                  <a:pt x="3254186" y="264040"/>
                </a:cubicBezTo>
                <a:cubicBezTo>
                  <a:pt x="3250551" y="257988"/>
                  <a:pt x="3250551" y="252200"/>
                  <a:pt x="3252561" y="246615"/>
                </a:cubicBezTo>
                <a:cubicBezTo>
                  <a:pt x="3245717" y="243102"/>
                  <a:pt x="3252602" y="265685"/>
                  <a:pt x="3241473" y="256160"/>
                </a:cubicBezTo>
                <a:cubicBezTo>
                  <a:pt x="3236193" y="248849"/>
                  <a:pt x="3234324" y="241782"/>
                  <a:pt x="3237797" y="235202"/>
                </a:cubicBezTo>
                <a:cubicBezTo>
                  <a:pt x="3226729" y="244625"/>
                  <a:pt x="3207456" y="224885"/>
                  <a:pt x="3202907" y="246250"/>
                </a:cubicBezTo>
                <a:cubicBezTo>
                  <a:pt x="3197038" y="238898"/>
                  <a:pt x="3202602" y="232399"/>
                  <a:pt x="3194905" y="224987"/>
                </a:cubicBezTo>
                <a:cubicBezTo>
                  <a:pt x="3194398" y="246311"/>
                  <a:pt x="3183573" y="227586"/>
                  <a:pt x="3184061" y="227566"/>
                </a:cubicBezTo>
                <a:cubicBezTo>
                  <a:pt x="3168829" y="229576"/>
                  <a:pt x="3163427" y="256688"/>
                  <a:pt x="3147140" y="235040"/>
                </a:cubicBezTo>
                <a:cubicBezTo>
                  <a:pt x="3143870" y="255104"/>
                  <a:pt x="3126181" y="244341"/>
                  <a:pt x="3116576" y="246473"/>
                </a:cubicBezTo>
                <a:cubicBezTo>
                  <a:pt x="3115987" y="240705"/>
                  <a:pt x="3119642" y="235263"/>
                  <a:pt x="3114931" y="229089"/>
                </a:cubicBezTo>
                <a:cubicBezTo>
                  <a:pt x="3107782" y="251205"/>
                  <a:pt x="3097770" y="228845"/>
                  <a:pt x="3086194" y="250981"/>
                </a:cubicBezTo>
                <a:cubicBezTo>
                  <a:pt x="3082518" y="265197"/>
                  <a:pt x="3096897" y="270031"/>
                  <a:pt x="3100959" y="262496"/>
                </a:cubicBezTo>
                <a:cubicBezTo>
                  <a:pt x="3104777" y="265685"/>
                  <a:pt x="3090743" y="277708"/>
                  <a:pt x="3087636" y="275311"/>
                </a:cubicBezTo>
                <a:cubicBezTo>
                  <a:pt x="3083249" y="291477"/>
                  <a:pt x="3097262" y="279921"/>
                  <a:pt x="3100329" y="283150"/>
                </a:cubicBezTo>
                <a:cubicBezTo>
                  <a:pt x="3102421" y="289080"/>
                  <a:pt x="3096410" y="294381"/>
                  <a:pt x="3093343" y="299864"/>
                </a:cubicBezTo>
                <a:cubicBezTo>
                  <a:pt x="3089850" y="301550"/>
                  <a:pt x="3081523" y="277504"/>
                  <a:pt x="3071836" y="298219"/>
                </a:cubicBezTo>
                <a:cubicBezTo>
                  <a:pt x="3066434" y="289730"/>
                  <a:pt x="3061438" y="281322"/>
                  <a:pt x="3066089" y="273605"/>
                </a:cubicBezTo>
                <a:cubicBezTo>
                  <a:pt x="3058555" y="260811"/>
                  <a:pt x="3050106" y="278581"/>
                  <a:pt x="3042714" y="261420"/>
                </a:cubicBezTo>
                <a:cubicBezTo>
                  <a:pt x="3040541" y="270417"/>
                  <a:pt x="3042612" y="282440"/>
                  <a:pt x="3033494" y="281424"/>
                </a:cubicBezTo>
                <a:cubicBezTo>
                  <a:pt x="3038835" y="256181"/>
                  <a:pt x="3055427" y="239081"/>
                  <a:pt x="3071857" y="225738"/>
                </a:cubicBezTo>
                <a:cubicBezTo>
                  <a:pt x="3064769" y="222936"/>
                  <a:pt x="3057844" y="214792"/>
                  <a:pt x="3050776" y="210304"/>
                </a:cubicBezTo>
                <a:cubicBezTo>
                  <a:pt x="3047446" y="216884"/>
                  <a:pt x="3046268" y="230896"/>
                  <a:pt x="3039708" y="219808"/>
                </a:cubicBezTo>
                <a:cubicBezTo>
                  <a:pt x="3037434" y="225332"/>
                  <a:pt x="3039729" y="231282"/>
                  <a:pt x="3037027" y="236847"/>
                </a:cubicBezTo>
                <a:cubicBezTo>
                  <a:pt x="3027198" y="245498"/>
                  <a:pt x="3031686" y="228338"/>
                  <a:pt x="3022487" y="218468"/>
                </a:cubicBezTo>
                <a:cubicBezTo>
                  <a:pt x="3023624" y="247488"/>
                  <a:pt x="2985465" y="249073"/>
                  <a:pt x="2981443" y="218772"/>
                </a:cubicBezTo>
                <a:cubicBezTo>
                  <a:pt x="2981078" y="235892"/>
                  <a:pt x="2972304" y="218122"/>
                  <a:pt x="2965867" y="234755"/>
                </a:cubicBezTo>
                <a:cubicBezTo>
                  <a:pt x="2972650" y="247610"/>
                  <a:pt x="2980347" y="230470"/>
                  <a:pt x="2987150" y="243386"/>
                </a:cubicBezTo>
                <a:cubicBezTo>
                  <a:pt x="2986663" y="256262"/>
                  <a:pt x="2968588" y="242757"/>
                  <a:pt x="2961358" y="241315"/>
                </a:cubicBezTo>
                <a:cubicBezTo>
                  <a:pt x="2960465" y="248138"/>
                  <a:pt x="2957987" y="254861"/>
                  <a:pt x="2952098" y="261319"/>
                </a:cubicBezTo>
                <a:cubicBezTo>
                  <a:pt x="2946756" y="268955"/>
                  <a:pt x="2947305" y="250230"/>
                  <a:pt x="2952524" y="247509"/>
                </a:cubicBezTo>
                <a:cubicBezTo>
                  <a:pt x="2945091" y="241741"/>
                  <a:pt x="2944157" y="264913"/>
                  <a:pt x="2949620" y="271453"/>
                </a:cubicBezTo>
                <a:cubicBezTo>
                  <a:pt x="2954799" y="266761"/>
                  <a:pt x="2959571" y="275880"/>
                  <a:pt x="2964973" y="262293"/>
                </a:cubicBezTo>
                <a:cubicBezTo>
                  <a:pt x="2966882" y="269320"/>
                  <a:pt x="2966862" y="276266"/>
                  <a:pt x="2968690" y="283292"/>
                </a:cubicBezTo>
                <a:cubicBezTo>
                  <a:pt x="2958353" y="292634"/>
                  <a:pt x="2948909" y="270802"/>
                  <a:pt x="2938572" y="280957"/>
                </a:cubicBezTo>
                <a:cubicBezTo>
                  <a:pt x="2936582" y="267492"/>
                  <a:pt x="2954291" y="243305"/>
                  <a:pt x="2939811" y="239649"/>
                </a:cubicBezTo>
                <a:cubicBezTo>
                  <a:pt x="2942025" y="258475"/>
                  <a:pt x="2936582" y="248971"/>
                  <a:pt x="2928499" y="256059"/>
                </a:cubicBezTo>
                <a:cubicBezTo>
                  <a:pt x="2927646" y="235527"/>
                  <a:pt x="2935993" y="247387"/>
                  <a:pt x="2920518" y="234715"/>
                </a:cubicBezTo>
                <a:cubicBezTo>
                  <a:pt x="2919381" y="247996"/>
                  <a:pt x="2918487" y="252525"/>
                  <a:pt x="2909023" y="257968"/>
                </a:cubicBezTo>
                <a:cubicBezTo>
                  <a:pt x="2905977" y="231567"/>
                  <a:pt x="2892716" y="266071"/>
                  <a:pt x="2883617" y="242269"/>
                </a:cubicBezTo>
                <a:cubicBezTo>
                  <a:pt x="2909694" y="240218"/>
                  <a:pt x="2930408" y="219910"/>
                  <a:pt x="2959287" y="237761"/>
                </a:cubicBezTo>
                <a:cubicBezTo>
                  <a:pt x="2949031" y="213736"/>
                  <a:pt x="2979270" y="228460"/>
                  <a:pt x="2975493" y="201063"/>
                </a:cubicBezTo>
                <a:cubicBezTo>
                  <a:pt x="2972122" y="194138"/>
                  <a:pt x="2968405" y="197388"/>
                  <a:pt x="2965075" y="189873"/>
                </a:cubicBezTo>
                <a:cubicBezTo>
                  <a:pt x="2960587" y="212213"/>
                  <a:pt x="2942796" y="194544"/>
                  <a:pt x="2939425" y="180978"/>
                </a:cubicBezTo>
                <a:cubicBezTo>
                  <a:pt x="2945233" y="201185"/>
                  <a:pt x="2928987" y="198363"/>
                  <a:pt x="2936155" y="218630"/>
                </a:cubicBezTo>
                <a:cubicBezTo>
                  <a:pt x="2930428" y="217148"/>
                  <a:pt x="2924336" y="228053"/>
                  <a:pt x="2918893" y="217351"/>
                </a:cubicBezTo>
                <a:cubicBezTo>
                  <a:pt x="2914771" y="205958"/>
                  <a:pt x="2936196" y="219707"/>
                  <a:pt x="2921594" y="200292"/>
                </a:cubicBezTo>
                <a:cubicBezTo>
                  <a:pt x="2926367" y="185243"/>
                  <a:pt x="2929961" y="209512"/>
                  <a:pt x="2934714" y="194443"/>
                </a:cubicBezTo>
                <a:cubicBezTo>
                  <a:pt x="2930754" y="188289"/>
                  <a:pt x="2933170" y="182806"/>
                  <a:pt x="2928784" y="176734"/>
                </a:cubicBezTo>
                <a:cubicBezTo>
                  <a:pt x="2915766" y="198830"/>
                  <a:pt x="2912516" y="180755"/>
                  <a:pt x="2909673" y="164874"/>
                </a:cubicBezTo>
                <a:cubicBezTo>
                  <a:pt x="2908800" y="193691"/>
                  <a:pt x="2881770" y="172957"/>
                  <a:pt x="2868264" y="178866"/>
                </a:cubicBezTo>
                <a:cubicBezTo>
                  <a:pt x="2863472" y="191600"/>
                  <a:pt x="2868792" y="187985"/>
                  <a:pt x="2874215" y="196596"/>
                </a:cubicBezTo>
                <a:cubicBezTo>
                  <a:pt x="2859369" y="218894"/>
                  <a:pt x="2836014" y="195824"/>
                  <a:pt x="2828277" y="217188"/>
                </a:cubicBezTo>
                <a:cubicBezTo>
                  <a:pt x="2819686" y="208496"/>
                  <a:pt x="2829861" y="201226"/>
                  <a:pt x="2826835" y="192940"/>
                </a:cubicBezTo>
                <a:cubicBezTo>
                  <a:pt x="2838350" y="192940"/>
                  <a:pt x="2849987" y="188878"/>
                  <a:pt x="2861278" y="195621"/>
                </a:cubicBezTo>
                <a:cubicBezTo>
                  <a:pt x="2865441" y="186726"/>
                  <a:pt x="2865706" y="177567"/>
                  <a:pt x="2862131" y="168103"/>
                </a:cubicBezTo>
                <a:cubicBezTo>
                  <a:pt x="2859064" y="174987"/>
                  <a:pt x="2856262" y="171474"/>
                  <a:pt x="2853541" y="167392"/>
                </a:cubicBezTo>
                <a:cubicBezTo>
                  <a:pt x="2852424" y="171941"/>
                  <a:pt x="2851286" y="176470"/>
                  <a:pt x="2853073" y="181242"/>
                </a:cubicBezTo>
                <a:cubicBezTo>
                  <a:pt x="2841477" y="159634"/>
                  <a:pt x="2808781" y="178562"/>
                  <a:pt x="2800779" y="197895"/>
                </a:cubicBezTo>
                <a:cubicBezTo>
                  <a:pt x="2806831" y="163330"/>
                  <a:pt x="2785487" y="180044"/>
                  <a:pt x="2780511" y="154841"/>
                </a:cubicBezTo>
                <a:cubicBezTo>
                  <a:pt x="2776714" y="160589"/>
                  <a:pt x="2773140" y="160690"/>
                  <a:pt x="2769626" y="157482"/>
                </a:cubicBezTo>
                <a:cubicBezTo>
                  <a:pt x="2765199" y="175840"/>
                  <a:pt x="2779273" y="161645"/>
                  <a:pt x="2782136" y="172266"/>
                </a:cubicBezTo>
                <a:cubicBezTo>
                  <a:pt x="2785548" y="186848"/>
                  <a:pt x="2772896" y="195519"/>
                  <a:pt x="2761401" y="215482"/>
                </a:cubicBezTo>
                <a:cubicBezTo>
                  <a:pt x="2751876" y="195865"/>
                  <a:pt x="2770946" y="196393"/>
                  <a:pt x="2771048" y="181730"/>
                </a:cubicBezTo>
                <a:cubicBezTo>
                  <a:pt x="2760528" y="167758"/>
                  <a:pt x="2762539" y="182887"/>
                  <a:pt x="2751349" y="190584"/>
                </a:cubicBezTo>
                <a:cubicBezTo>
                  <a:pt x="2754842" y="198870"/>
                  <a:pt x="2752283" y="206790"/>
                  <a:pt x="2752791" y="214853"/>
                </a:cubicBezTo>
                <a:cubicBezTo>
                  <a:pt x="2747571" y="219707"/>
                  <a:pt x="2743063" y="203419"/>
                  <a:pt x="2737600" y="217148"/>
                </a:cubicBezTo>
                <a:cubicBezTo>
                  <a:pt x="2746515" y="231709"/>
                  <a:pt x="2756710" y="203460"/>
                  <a:pt x="2765280" y="229597"/>
                </a:cubicBezTo>
                <a:cubicBezTo>
                  <a:pt x="2776470" y="216010"/>
                  <a:pt x="2787640" y="204638"/>
                  <a:pt x="2798322" y="208009"/>
                </a:cubicBezTo>
                <a:cubicBezTo>
                  <a:pt x="2801978" y="216721"/>
                  <a:pt x="2788412" y="213025"/>
                  <a:pt x="2785203" y="213878"/>
                </a:cubicBezTo>
                <a:cubicBezTo>
                  <a:pt x="2780877" y="225982"/>
                  <a:pt x="2796169" y="227099"/>
                  <a:pt x="2793834" y="214528"/>
                </a:cubicBezTo>
                <a:cubicBezTo>
                  <a:pt x="2795438" y="282216"/>
                  <a:pt x="2732076" y="221555"/>
                  <a:pt x="2698019" y="241599"/>
                </a:cubicBezTo>
                <a:cubicBezTo>
                  <a:pt x="2701085" y="246473"/>
                  <a:pt x="2704172" y="251327"/>
                  <a:pt x="2701897" y="255693"/>
                </a:cubicBezTo>
                <a:cubicBezTo>
                  <a:pt x="2706609" y="266193"/>
                  <a:pt x="2712316" y="245823"/>
                  <a:pt x="2716885" y="260364"/>
                </a:cubicBezTo>
                <a:cubicBezTo>
                  <a:pt x="2717860" y="270173"/>
                  <a:pt x="2700557" y="281708"/>
                  <a:pt x="2695135" y="265502"/>
                </a:cubicBezTo>
                <a:cubicBezTo>
                  <a:pt x="2699278" y="282094"/>
                  <a:pt x="2680513" y="302687"/>
                  <a:pt x="2672999" y="284551"/>
                </a:cubicBezTo>
                <a:cubicBezTo>
                  <a:pt x="2670501" y="280652"/>
                  <a:pt x="2686158" y="270538"/>
                  <a:pt x="2690423" y="278987"/>
                </a:cubicBezTo>
                <a:cubicBezTo>
                  <a:pt x="2687864" y="258394"/>
                  <a:pt x="2695460" y="259166"/>
                  <a:pt x="2698039" y="241599"/>
                </a:cubicBezTo>
                <a:cubicBezTo>
                  <a:pt x="2688819" y="233049"/>
                  <a:pt x="2691764" y="228257"/>
                  <a:pt x="2681406" y="219625"/>
                </a:cubicBezTo>
                <a:cubicBezTo>
                  <a:pt x="2696962" y="212984"/>
                  <a:pt x="2705715" y="227465"/>
                  <a:pt x="2725130" y="202302"/>
                </a:cubicBezTo>
                <a:cubicBezTo>
                  <a:pt x="2716316" y="185406"/>
                  <a:pt x="2726227" y="186015"/>
                  <a:pt x="2713026" y="173749"/>
                </a:cubicBezTo>
                <a:cubicBezTo>
                  <a:pt x="2713128" y="185304"/>
                  <a:pt x="2720967" y="197367"/>
                  <a:pt x="2707726" y="207907"/>
                </a:cubicBezTo>
                <a:cubicBezTo>
                  <a:pt x="2693327" y="207217"/>
                  <a:pt x="2679193" y="199012"/>
                  <a:pt x="2664652" y="204577"/>
                </a:cubicBezTo>
                <a:cubicBezTo>
                  <a:pt x="2669952" y="211827"/>
                  <a:pt x="2671800" y="218874"/>
                  <a:pt x="2668327" y="225535"/>
                </a:cubicBezTo>
                <a:cubicBezTo>
                  <a:pt x="2674684" y="229373"/>
                  <a:pt x="2681122" y="230003"/>
                  <a:pt x="2687580" y="230450"/>
                </a:cubicBezTo>
                <a:cubicBezTo>
                  <a:pt x="2686930" y="240177"/>
                  <a:pt x="2678502" y="245762"/>
                  <a:pt x="2674034" y="250149"/>
                </a:cubicBezTo>
                <a:cubicBezTo>
                  <a:pt x="2669769" y="245194"/>
                  <a:pt x="2671943" y="240726"/>
                  <a:pt x="2674461" y="236359"/>
                </a:cubicBezTo>
                <a:cubicBezTo>
                  <a:pt x="2662276" y="226287"/>
                  <a:pt x="2670866" y="255896"/>
                  <a:pt x="2656813" y="248809"/>
                </a:cubicBezTo>
                <a:cubicBezTo>
                  <a:pt x="2656203" y="238390"/>
                  <a:pt x="2661727" y="228460"/>
                  <a:pt x="2659940" y="217920"/>
                </a:cubicBezTo>
                <a:cubicBezTo>
                  <a:pt x="2644221" y="242878"/>
                  <a:pt x="2615566" y="215259"/>
                  <a:pt x="2598791" y="240827"/>
                </a:cubicBezTo>
                <a:cubicBezTo>
                  <a:pt x="2595867" y="232542"/>
                  <a:pt x="2601553" y="224905"/>
                  <a:pt x="2593085" y="216193"/>
                </a:cubicBezTo>
                <a:cubicBezTo>
                  <a:pt x="2584941" y="223626"/>
                  <a:pt x="2577326" y="213776"/>
                  <a:pt x="2568836" y="231607"/>
                </a:cubicBezTo>
                <a:cubicBezTo>
                  <a:pt x="2574340" y="238878"/>
                  <a:pt x="2576351" y="245925"/>
                  <a:pt x="2576879" y="252931"/>
                </a:cubicBezTo>
                <a:cubicBezTo>
                  <a:pt x="2566562" y="260324"/>
                  <a:pt x="2556692" y="253256"/>
                  <a:pt x="2546294" y="264304"/>
                </a:cubicBezTo>
                <a:cubicBezTo>
                  <a:pt x="2541664" y="250271"/>
                  <a:pt x="2554377" y="225007"/>
                  <a:pt x="2564125" y="245011"/>
                </a:cubicBezTo>
                <a:cubicBezTo>
                  <a:pt x="2559474" y="234288"/>
                  <a:pt x="2567841" y="224601"/>
                  <a:pt x="2562927" y="213878"/>
                </a:cubicBezTo>
                <a:cubicBezTo>
                  <a:pt x="2553564" y="237598"/>
                  <a:pt x="2543898" y="227322"/>
                  <a:pt x="2525397" y="242005"/>
                </a:cubicBezTo>
                <a:cubicBezTo>
                  <a:pt x="2530007" y="256526"/>
                  <a:pt x="2535673" y="236217"/>
                  <a:pt x="2540384" y="246656"/>
                </a:cubicBezTo>
                <a:cubicBezTo>
                  <a:pt x="2539592" y="263552"/>
                  <a:pt x="2527631" y="248504"/>
                  <a:pt x="2520482" y="262334"/>
                </a:cubicBezTo>
                <a:cubicBezTo>
                  <a:pt x="2516502" y="256323"/>
                  <a:pt x="2518939" y="250738"/>
                  <a:pt x="2514532" y="244625"/>
                </a:cubicBezTo>
                <a:cubicBezTo>
                  <a:pt x="2508926" y="281627"/>
                  <a:pt x="2489349" y="241863"/>
                  <a:pt x="2477408" y="258963"/>
                </a:cubicBezTo>
                <a:cubicBezTo>
                  <a:pt x="2471843" y="233070"/>
                  <a:pt x="2494325" y="241782"/>
                  <a:pt x="2495665" y="225880"/>
                </a:cubicBezTo>
                <a:cubicBezTo>
                  <a:pt x="2493614" y="222529"/>
                  <a:pt x="2491299" y="227119"/>
                  <a:pt x="2489126" y="228866"/>
                </a:cubicBezTo>
                <a:cubicBezTo>
                  <a:pt x="2479703" y="221250"/>
                  <a:pt x="2494832" y="215503"/>
                  <a:pt x="2485430" y="207867"/>
                </a:cubicBezTo>
                <a:cubicBezTo>
                  <a:pt x="2477550" y="217879"/>
                  <a:pt x="2466157" y="205673"/>
                  <a:pt x="2469833" y="223951"/>
                </a:cubicBezTo>
                <a:cubicBezTo>
                  <a:pt x="2462176" y="238614"/>
                  <a:pt x="2455678" y="215990"/>
                  <a:pt x="2448306" y="222245"/>
                </a:cubicBezTo>
                <a:cubicBezTo>
                  <a:pt x="2446783" y="213045"/>
                  <a:pt x="2450966" y="200231"/>
                  <a:pt x="2457303" y="209126"/>
                </a:cubicBezTo>
                <a:cubicBezTo>
                  <a:pt x="2456145" y="185182"/>
                  <a:pt x="2429175" y="226571"/>
                  <a:pt x="2427571" y="193042"/>
                </a:cubicBezTo>
                <a:cubicBezTo>
                  <a:pt x="2423062" y="199540"/>
                  <a:pt x="2418554" y="206181"/>
                  <a:pt x="2414045" y="212680"/>
                </a:cubicBezTo>
                <a:cubicBezTo>
                  <a:pt x="2419305" y="218813"/>
                  <a:pt x="2417924" y="224499"/>
                  <a:pt x="2419996" y="230409"/>
                </a:cubicBezTo>
                <a:cubicBezTo>
                  <a:pt x="2411487" y="238147"/>
                  <a:pt x="2411568" y="225007"/>
                  <a:pt x="2407486" y="215584"/>
                </a:cubicBezTo>
                <a:cubicBezTo>
                  <a:pt x="2393635" y="242208"/>
                  <a:pt x="2381268" y="215178"/>
                  <a:pt x="2358258" y="201429"/>
                </a:cubicBezTo>
                <a:cubicBezTo>
                  <a:pt x="2345159" y="219971"/>
                  <a:pt x="2317641" y="189873"/>
                  <a:pt x="2297779" y="203663"/>
                </a:cubicBezTo>
                <a:cubicBezTo>
                  <a:pt x="2297089" y="219971"/>
                  <a:pt x="2306817" y="208212"/>
                  <a:pt x="2312544" y="215117"/>
                </a:cubicBezTo>
                <a:cubicBezTo>
                  <a:pt x="2309051" y="233130"/>
                  <a:pt x="2287767" y="227586"/>
                  <a:pt x="2277694" y="226246"/>
                </a:cubicBezTo>
                <a:cubicBezTo>
                  <a:pt x="2274425" y="208821"/>
                  <a:pt x="2291240" y="227180"/>
                  <a:pt x="2288966" y="209816"/>
                </a:cubicBezTo>
                <a:cubicBezTo>
                  <a:pt x="2282426" y="201510"/>
                  <a:pt x="2277248" y="196088"/>
                  <a:pt x="2276679" y="188228"/>
                </a:cubicBezTo>
                <a:cubicBezTo>
                  <a:pt x="2271338" y="194849"/>
                  <a:pt x="2261427" y="215117"/>
                  <a:pt x="2253873" y="227850"/>
                </a:cubicBezTo>
                <a:cubicBezTo>
                  <a:pt x="2243942" y="232278"/>
                  <a:pt x="2246745" y="209268"/>
                  <a:pt x="2239535" y="202546"/>
                </a:cubicBezTo>
                <a:cubicBezTo>
                  <a:pt x="2234397" y="199886"/>
                  <a:pt x="2217683" y="219605"/>
                  <a:pt x="2220282" y="197611"/>
                </a:cubicBezTo>
                <a:cubicBezTo>
                  <a:pt x="2203183" y="215218"/>
                  <a:pt x="2186834" y="208923"/>
                  <a:pt x="2170446" y="204069"/>
                </a:cubicBezTo>
                <a:cubicBezTo>
                  <a:pt x="2160779" y="192960"/>
                  <a:pt x="2178914" y="184065"/>
                  <a:pt x="2169207" y="172957"/>
                </a:cubicBezTo>
                <a:cubicBezTo>
                  <a:pt x="2156555" y="182299"/>
                  <a:pt x="2172355" y="193895"/>
                  <a:pt x="2161814" y="203460"/>
                </a:cubicBezTo>
                <a:cubicBezTo>
                  <a:pt x="2151924" y="212964"/>
                  <a:pt x="2151762" y="185182"/>
                  <a:pt x="2145405" y="174541"/>
                </a:cubicBezTo>
                <a:cubicBezTo>
                  <a:pt x="2139475" y="181120"/>
                  <a:pt x="2134053" y="170723"/>
                  <a:pt x="2128184" y="173241"/>
                </a:cubicBezTo>
                <a:cubicBezTo>
                  <a:pt x="2130052" y="164163"/>
                  <a:pt x="2128326" y="154821"/>
                  <a:pt x="2120446" y="145032"/>
                </a:cubicBezTo>
                <a:cubicBezTo>
                  <a:pt x="2120020" y="150130"/>
                  <a:pt x="2117400" y="159634"/>
                  <a:pt x="2113643" y="154841"/>
                </a:cubicBezTo>
                <a:cubicBezTo>
                  <a:pt x="2108342" y="164143"/>
                  <a:pt x="2120263" y="156567"/>
                  <a:pt x="2121827" y="169240"/>
                </a:cubicBezTo>
                <a:cubicBezTo>
                  <a:pt x="2115735" y="181202"/>
                  <a:pt x="2110332" y="169402"/>
                  <a:pt x="2104626" y="167940"/>
                </a:cubicBezTo>
                <a:cubicBezTo>
                  <a:pt x="2099854" y="176693"/>
                  <a:pt x="2112445" y="181060"/>
                  <a:pt x="2115085" y="179090"/>
                </a:cubicBezTo>
                <a:cubicBezTo>
                  <a:pt x="2115633" y="187233"/>
                  <a:pt x="2113135" y="195072"/>
                  <a:pt x="2112201" y="203054"/>
                </a:cubicBezTo>
                <a:cubicBezTo>
                  <a:pt x="2103915" y="203277"/>
                  <a:pt x="2103996" y="190605"/>
                  <a:pt x="2099082" y="208903"/>
                </a:cubicBezTo>
                <a:cubicBezTo>
                  <a:pt x="2090085" y="192615"/>
                  <a:pt x="2101641" y="196839"/>
                  <a:pt x="2101925" y="184979"/>
                </a:cubicBezTo>
                <a:cubicBezTo>
                  <a:pt x="2093233" y="174947"/>
                  <a:pt x="2093781" y="192473"/>
                  <a:pt x="2090654" y="201368"/>
                </a:cubicBezTo>
                <a:cubicBezTo>
                  <a:pt x="2080438" y="206262"/>
                  <a:pt x="2070609" y="197002"/>
                  <a:pt x="2060475" y="199032"/>
                </a:cubicBezTo>
                <a:cubicBezTo>
                  <a:pt x="2060069" y="188614"/>
                  <a:pt x="2067319" y="178846"/>
                  <a:pt x="2067888" y="168550"/>
                </a:cubicBezTo>
                <a:cubicBezTo>
                  <a:pt x="2058444" y="162701"/>
                  <a:pt x="2050097" y="134756"/>
                  <a:pt x="2038359" y="145601"/>
                </a:cubicBezTo>
                <a:cubicBezTo>
                  <a:pt x="2030338" y="123972"/>
                  <a:pt x="2028652" y="112519"/>
                  <a:pt x="2009257" y="108782"/>
                </a:cubicBezTo>
                <a:cubicBezTo>
                  <a:pt x="2014761" y="116174"/>
                  <a:pt x="2022133" y="117311"/>
                  <a:pt x="2021564" y="130471"/>
                </a:cubicBezTo>
                <a:cubicBezTo>
                  <a:pt x="2014781" y="139793"/>
                  <a:pt x="2008486" y="134391"/>
                  <a:pt x="2002068" y="132360"/>
                </a:cubicBezTo>
                <a:cubicBezTo>
                  <a:pt x="1997620" y="138960"/>
                  <a:pt x="2004769" y="146352"/>
                  <a:pt x="1997153" y="152669"/>
                </a:cubicBezTo>
                <a:cubicBezTo>
                  <a:pt x="2005480" y="151734"/>
                  <a:pt x="2020874" y="171697"/>
                  <a:pt x="2022986" y="154699"/>
                </a:cubicBezTo>
                <a:cubicBezTo>
                  <a:pt x="2024022" y="162843"/>
                  <a:pt x="2026113" y="171088"/>
                  <a:pt x="2020082" y="178643"/>
                </a:cubicBezTo>
                <a:cubicBezTo>
                  <a:pt x="2012608" y="179942"/>
                  <a:pt x="2015390" y="158923"/>
                  <a:pt x="2004932" y="180877"/>
                </a:cubicBezTo>
                <a:cubicBezTo>
                  <a:pt x="1995509" y="173282"/>
                  <a:pt x="2010659" y="167575"/>
                  <a:pt x="2001276" y="159959"/>
                </a:cubicBezTo>
                <a:cubicBezTo>
                  <a:pt x="2002474" y="180877"/>
                  <a:pt x="1990696" y="179293"/>
                  <a:pt x="1981556" y="168773"/>
                </a:cubicBezTo>
                <a:cubicBezTo>
                  <a:pt x="1975891" y="181445"/>
                  <a:pt x="1983973" y="185263"/>
                  <a:pt x="1989741" y="183172"/>
                </a:cubicBezTo>
                <a:cubicBezTo>
                  <a:pt x="1985943" y="189528"/>
                  <a:pt x="1982471" y="185710"/>
                  <a:pt x="1978653" y="192737"/>
                </a:cubicBezTo>
                <a:cubicBezTo>
                  <a:pt x="1976378" y="184492"/>
                  <a:pt x="1963888" y="175475"/>
                  <a:pt x="1968620" y="167778"/>
                </a:cubicBezTo>
                <a:cubicBezTo>
                  <a:pt x="1964843" y="165645"/>
                  <a:pt x="1949713" y="185588"/>
                  <a:pt x="1953653" y="163168"/>
                </a:cubicBezTo>
                <a:cubicBezTo>
                  <a:pt x="1946728" y="156243"/>
                  <a:pt x="1942016" y="193001"/>
                  <a:pt x="1931496" y="182156"/>
                </a:cubicBezTo>
                <a:cubicBezTo>
                  <a:pt x="1929404" y="176226"/>
                  <a:pt x="1935456" y="170926"/>
                  <a:pt x="1938462" y="165442"/>
                </a:cubicBezTo>
                <a:cubicBezTo>
                  <a:pt x="1927760" y="162477"/>
                  <a:pt x="1908527" y="141986"/>
                  <a:pt x="1904019" y="162721"/>
                </a:cubicBezTo>
                <a:cubicBezTo>
                  <a:pt x="1900790" y="165381"/>
                  <a:pt x="1885701" y="158192"/>
                  <a:pt x="1895835" y="148363"/>
                </a:cubicBezTo>
                <a:cubicBezTo>
                  <a:pt x="1876887" y="149703"/>
                  <a:pt x="1851725" y="169910"/>
                  <a:pt x="1844332" y="209898"/>
                </a:cubicBezTo>
                <a:cubicBezTo>
                  <a:pt x="1839276" y="210669"/>
                  <a:pt x="1834381" y="206587"/>
                  <a:pt x="1829142" y="212132"/>
                </a:cubicBezTo>
                <a:cubicBezTo>
                  <a:pt x="1820896" y="200007"/>
                  <a:pt x="1837326" y="189792"/>
                  <a:pt x="1825913" y="177404"/>
                </a:cubicBezTo>
                <a:cubicBezTo>
                  <a:pt x="1836432" y="164529"/>
                  <a:pt x="1836229" y="173749"/>
                  <a:pt x="1843073" y="178683"/>
                </a:cubicBezTo>
                <a:cubicBezTo>
                  <a:pt x="1853451" y="168042"/>
                  <a:pt x="1855807" y="156710"/>
                  <a:pt x="1848435" y="144626"/>
                </a:cubicBezTo>
                <a:cubicBezTo>
                  <a:pt x="1846282" y="147896"/>
                  <a:pt x="1849227" y="151572"/>
                  <a:pt x="1850303" y="155166"/>
                </a:cubicBezTo>
                <a:cubicBezTo>
                  <a:pt x="1843601" y="161076"/>
                  <a:pt x="1836899" y="168915"/>
                  <a:pt x="1830807" y="157095"/>
                </a:cubicBezTo>
                <a:cubicBezTo>
                  <a:pt x="1826075" y="147023"/>
                  <a:pt x="1837509" y="156405"/>
                  <a:pt x="1839844" y="143976"/>
                </a:cubicBezTo>
                <a:cubicBezTo>
                  <a:pt x="1834544" y="129171"/>
                  <a:pt x="1828045" y="152669"/>
                  <a:pt x="1822826" y="135772"/>
                </a:cubicBezTo>
                <a:cubicBezTo>
                  <a:pt x="1818134" y="168956"/>
                  <a:pt x="1794942" y="143733"/>
                  <a:pt x="1779975" y="125496"/>
                </a:cubicBezTo>
                <a:cubicBezTo>
                  <a:pt x="1772664" y="137356"/>
                  <a:pt x="1766307" y="160670"/>
                  <a:pt x="1780950" y="163533"/>
                </a:cubicBezTo>
                <a:cubicBezTo>
                  <a:pt x="1777863" y="145499"/>
                  <a:pt x="1786596" y="152262"/>
                  <a:pt x="1794110" y="157664"/>
                </a:cubicBezTo>
                <a:cubicBezTo>
                  <a:pt x="1796201" y="163899"/>
                  <a:pt x="1790332" y="163777"/>
                  <a:pt x="1787550" y="160629"/>
                </a:cubicBezTo>
                <a:cubicBezTo>
                  <a:pt x="1790718" y="176470"/>
                  <a:pt x="1813200" y="166681"/>
                  <a:pt x="1823821" y="173749"/>
                </a:cubicBezTo>
                <a:cubicBezTo>
                  <a:pt x="1788565" y="195275"/>
                  <a:pt x="1736149" y="173221"/>
                  <a:pt x="1694009" y="184390"/>
                </a:cubicBezTo>
                <a:cubicBezTo>
                  <a:pt x="1691979" y="179597"/>
                  <a:pt x="1696385" y="175373"/>
                  <a:pt x="1698721" y="170987"/>
                </a:cubicBezTo>
                <a:cubicBezTo>
                  <a:pt x="1693136" y="165503"/>
                  <a:pt x="1687490" y="162355"/>
                  <a:pt x="1681296" y="176531"/>
                </a:cubicBezTo>
                <a:cubicBezTo>
                  <a:pt x="1678372" y="154192"/>
                  <a:pt x="1672665" y="172875"/>
                  <a:pt x="1664481" y="161381"/>
                </a:cubicBezTo>
                <a:cubicBezTo>
                  <a:pt x="1658327" y="152932"/>
                  <a:pt x="1679062" y="146413"/>
                  <a:pt x="1667365" y="137498"/>
                </a:cubicBezTo>
                <a:cubicBezTo>
                  <a:pt x="1658997" y="159472"/>
                  <a:pt x="1654855" y="145987"/>
                  <a:pt x="1639258" y="138737"/>
                </a:cubicBezTo>
                <a:cubicBezTo>
                  <a:pt x="1632332" y="155715"/>
                  <a:pt x="1623925" y="166661"/>
                  <a:pt x="1613222" y="143631"/>
                </a:cubicBezTo>
                <a:cubicBezTo>
                  <a:pt x="1605566" y="158923"/>
                  <a:pt x="1598742" y="147226"/>
                  <a:pt x="1591066" y="162559"/>
                </a:cubicBezTo>
                <a:cubicBezTo>
                  <a:pt x="1569396" y="113371"/>
                  <a:pt x="1527500" y="146210"/>
                  <a:pt x="1488772" y="120154"/>
                </a:cubicBezTo>
                <a:cubicBezTo>
                  <a:pt x="1489361" y="135406"/>
                  <a:pt x="1479186" y="147429"/>
                  <a:pt x="1475612" y="126044"/>
                </a:cubicBezTo>
                <a:cubicBezTo>
                  <a:pt x="1466676" y="133416"/>
                  <a:pt x="1468829" y="141641"/>
                  <a:pt x="1468403" y="149683"/>
                </a:cubicBezTo>
                <a:cubicBezTo>
                  <a:pt x="1465519" y="150942"/>
                  <a:pt x="1462554" y="152323"/>
                  <a:pt x="1459833" y="148972"/>
                </a:cubicBezTo>
                <a:cubicBezTo>
                  <a:pt x="1461132" y="138676"/>
                  <a:pt x="1458797" y="128197"/>
                  <a:pt x="1467225" y="118469"/>
                </a:cubicBezTo>
                <a:cubicBezTo>
                  <a:pt x="1455141" y="104070"/>
                  <a:pt x="1463346" y="146962"/>
                  <a:pt x="1449780" y="124054"/>
                </a:cubicBezTo>
                <a:cubicBezTo>
                  <a:pt x="1445759" y="148282"/>
                  <a:pt x="1442205" y="139366"/>
                  <a:pt x="1429877" y="139732"/>
                </a:cubicBezTo>
                <a:cubicBezTo>
                  <a:pt x="1425735" y="131345"/>
                  <a:pt x="1431137" y="123688"/>
                  <a:pt x="1437046" y="116154"/>
                </a:cubicBezTo>
                <a:cubicBezTo>
                  <a:pt x="1416007" y="133274"/>
                  <a:pt x="1384874" y="114874"/>
                  <a:pt x="1368973" y="155694"/>
                </a:cubicBezTo>
                <a:cubicBezTo>
                  <a:pt x="1358574" y="162619"/>
                  <a:pt x="1358859" y="151247"/>
                  <a:pt x="1351954" y="147530"/>
                </a:cubicBezTo>
                <a:cubicBezTo>
                  <a:pt x="1346308" y="136686"/>
                  <a:pt x="1358006" y="127262"/>
                  <a:pt x="1350715" y="116337"/>
                </a:cubicBezTo>
                <a:cubicBezTo>
                  <a:pt x="1342653" y="124947"/>
                  <a:pt x="1344074" y="134248"/>
                  <a:pt x="1345598" y="143570"/>
                </a:cubicBezTo>
                <a:cubicBezTo>
                  <a:pt x="1335118" y="139021"/>
                  <a:pt x="1337616" y="150374"/>
                  <a:pt x="1327929" y="155979"/>
                </a:cubicBezTo>
                <a:cubicBezTo>
                  <a:pt x="1322060" y="137234"/>
                  <a:pt x="1336458" y="114834"/>
                  <a:pt x="1346430" y="116012"/>
                </a:cubicBezTo>
                <a:cubicBezTo>
                  <a:pt x="1342104" y="110467"/>
                  <a:pt x="1344338" y="105512"/>
                  <a:pt x="1346613" y="109127"/>
                </a:cubicBezTo>
                <a:cubicBezTo>
                  <a:pt x="1332437" y="88331"/>
                  <a:pt x="1312373" y="65322"/>
                  <a:pt x="1288571" y="101146"/>
                </a:cubicBezTo>
                <a:cubicBezTo>
                  <a:pt x="1280996" y="91357"/>
                  <a:pt x="1299030" y="83579"/>
                  <a:pt x="1289424" y="73648"/>
                </a:cubicBezTo>
                <a:cubicBezTo>
                  <a:pt x="1281342" y="92535"/>
                  <a:pt x="1260627" y="68916"/>
                  <a:pt x="1246350" y="70277"/>
                </a:cubicBezTo>
                <a:cubicBezTo>
                  <a:pt x="1242024" y="75679"/>
                  <a:pt x="1244116" y="81630"/>
                  <a:pt x="1239344" y="86971"/>
                </a:cubicBezTo>
                <a:cubicBezTo>
                  <a:pt x="1238775" y="81162"/>
                  <a:pt x="1242410" y="75720"/>
                  <a:pt x="1237759" y="69587"/>
                </a:cubicBezTo>
                <a:cubicBezTo>
                  <a:pt x="1229839" y="70115"/>
                  <a:pt x="1235038" y="74095"/>
                  <a:pt x="1228702" y="82706"/>
                </a:cubicBezTo>
                <a:cubicBezTo>
                  <a:pt x="1227037" y="78014"/>
                  <a:pt x="1231809" y="73729"/>
                  <a:pt x="1229108" y="68896"/>
                </a:cubicBezTo>
                <a:cubicBezTo>
                  <a:pt x="1220213" y="53929"/>
                  <a:pt x="1210465" y="65383"/>
                  <a:pt x="1211460" y="81365"/>
                </a:cubicBezTo>
                <a:cubicBezTo>
                  <a:pt x="1209470" y="76593"/>
                  <a:pt x="1207337" y="75659"/>
                  <a:pt x="1205104" y="77405"/>
                </a:cubicBezTo>
                <a:cubicBezTo>
                  <a:pt x="1203093" y="72673"/>
                  <a:pt x="1207500" y="68348"/>
                  <a:pt x="1209815" y="63981"/>
                </a:cubicBezTo>
                <a:cubicBezTo>
                  <a:pt x="1189750" y="61727"/>
                  <a:pt x="1159003" y="34087"/>
                  <a:pt x="1145255" y="58985"/>
                </a:cubicBezTo>
                <a:cubicBezTo>
                  <a:pt x="1126205" y="38677"/>
                  <a:pt x="1130653" y="64184"/>
                  <a:pt x="1119625" y="50090"/>
                </a:cubicBezTo>
                <a:cubicBezTo>
                  <a:pt x="1107887" y="76390"/>
                  <a:pt x="1101185" y="71394"/>
                  <a:pt x="1086157" y="85447"/>
                </a:cubicBezTo>
                <a:cubicBezTo>
                  <a:pt x="1090929" y="94932"/>
                  <a:pt x="1096027" y="91459"/>
                  <a:pt x="1100941" y="96901"/>
                </a:cubicBezTo>
                <a:cubicBezTo>
                  <a:pt x="1094098" y="108579"/>
                  <a:pt x="1088188" y="89854"/>
                  <a:pt x="1081466" y="98871"/>
                </a:cubicBezTo>
                <a:cubicBezTo>
                  <a:pt x="1079414" y="94160"/>
                  <a:pt x="1083822" y="89834"/>
                  <a:pt x="1086157" y="85447"/>
                </a:cubicBezTo>
                <a:cubicBezTo>
                  <a:pt x="1072550" y="82889"/>
                  <a:pt x="1059370" y="67779"/>
                  <a:pt x="1045763" y="65078"/>
                </a:cubicBezTo>
                <a:cubicBezTo>
                  <a:pt x="1043733" y="60306"/>
                  <a:pt x="1048160" y="56041"/>
                  <a:pt x="1050536" y="51593"/>
                </a:cubicBezTo>
                <a:cubicBezTo>
                  <a:pt x="1044118" y="49643"/>
                  <a:pt x="1037782" y="44221"/>
                  <a:pt x="1031019" y="53583"/>
                </a:cubicBezTo>
                <a:cubicBezTo>
                  <a:pt x="1023160" y="90748"/>
                  <a:pt x="981426" y="35306"/>
                  <a:pt x="959635" y="58376"/>
                </a:cubicBezTo>
                <a:cubicBezTo>
                  <a:pt x="984574" y="65911"/>
                  <a:pt x="1009655" y="70602"/>
                  <a:pt x="1034512" y="81426"/>
                </a:cubicBezTo>
                <a:cubicBezTo>
                  <a:pt x="1025638" y="89631"/>
                  <a:pt x="1017250" y="81487"/>
                  <a:pt x="1008660" y="79436"/>
                </a:cubicBezTo>
                <a:cubicBezTo>
                  <a:pt x="1004903" y="95480"/>
                  <a:pt x="1019769" y="84127"/>
                  <a:pt x="1023404" y="90931"/>
                </a:cubicBezTo>
                <a:cubicBezTo>
                  <a:pt x="1018895" y="97450"/>
                  <a:pt x="1014407" y="103969"/>
                  <a:pt x="1009858" y="110569"/>
                </a:cubicBezTo>
                <a:cubicBezTo>
                  <a:pt x="1005918" y="104537"/>
                  <a:pt x="1008315" y="98993"/>
                  <a:pt x="1003948" y="92860"/>
                </a:cubicBezTo>
                <a:cubicBezTo>
                  <a:pt x="985671" y="100415"/>
                  <a:pt x="985732" y="132461"/>
                  <a:pt x="964347" y="117392"/>
                </a:cubicBezTo>
                <a:cubicBezTo>
                  <a:pt x="962783" y="105187"/>
                  <a:pt x="978969" y="103928"/>
                  <a:pt x="984452" y="94809"/>
                </a:cubicBezTo>
                <a:cubicBezTo>
                  <a:pt x="984005" y="86686"/>
                  <a:pt x="978989" y="78319"/>
                  <a:pt x="983031" y="70541"/>
                </a:cubicBezTo>
                <a:cubicBezTo>
                  <a:pt x="978583" y="75252"/>
                  <a:pt x="966723" y="116844"/>
                  <a:pt x="949786" y="99034"/>
                </a:cubicBezTo>
                <a:cubicBezTo>
                  <a:pt x="946739" y="91885"/>
                  <a:pt x="949014" y="85143"/>
                  <a:pt x="954721" y="78685"/>
                </a:cubicBezTo>
                <a:cubicBezTo>
                  <a:pt x="946110" y="65789"/>
                  <a:pt x="937073" y="107035"/>
                  <a:pt x="923953" y="97003"/>
                </a:cubicBezTo>
                <a:cubicBezTo>
                  <a:pt x="915241" y="87133"/>
                  <a:pt x="930513" y="79071"/>
                  <a:pt x="920481" y="69140"/>
                </a:cubicBezTo>
                <a:cubicBezTo>
                  <a:pt x="918165" y="71252"/>
                  <a:pt x="919140" y="73587"/>
                  <a:pt x="920277" y="75984"/>
                </a:cubicBezTo>
                <a:cubicBezTo>
                  <a:pt x="920481" y="85387"/>
                  <a:pt x="908722" y="76796"/>
                  <a:pt x="910996" y="95967"/>
                </a:cubicBezTo>
                <a:cubicBezTo>
                  <a:pt x="907280" y="92758"/>
                  <a:pt x="892942" y="87072"/>
                  <a:pt x="895643" y="105126"/>
                </a:cubicBezTo>
                <a:cubicBezTo>
                  <a:pt x="890729" y="101938"/>
                  <a:pt x="885388" y="110122"/>
                  <a:pt x="880676" y="100496"/>
                </a:cubicBezTo>
                <a:cubicBezTo>
                  <a:pt x="880534" y="87864"/>
                  <a:pt x="895867" y="76370"/>
                  <a:pt x="892577" y="63494"/>
                </a:cubicBezTo>
                <a:cubicBezTo>
                  <a:pt x="887154" y="67231"/>
                  <a:pt x="879376" y="72186"/>
                  <a:pt x="872675" y="79233"/>
                </a:cubicBezTo>
                <a:cubicBezTo>
                  <a:pt x="866826" y="71841"/>
                  <a:pt x="872349" y="65362"/>
                  <a:pt x="864693" y="57889"/>
                </a:cubicBezTo>
                <a:cubicBezTo>
                  <a:pt x="851635" y="61707"/>
                  <a:pt x="838861" y="55716"/>
                  <a:pt x="825924" y="54883"/>
                </a:cubicBezTo>
                <a:cubicBezTo>
                  <a:pt x="821700" y="46374"/>
                  <a:pt x="834271" y="51289"/>
                  <a:pt x="837236" y="38433"/>
                </a:cubicBezTo>
                <a:cubicBezTo>
                  <a:pt x="820929" y="26675"/>
                  <a:pt x="816115" y="73912"/>
                  <a:pt x="800336" y="45968"/>
                </a:cubicBezTo>
                <a:cubicBezTo>
                  <a:pt x="795929" y="48811"/>
                  <a:pt x="791055" y="67149"/>
                  <a:pt x="786953" y="58742"/>
                </a:cubicBezTo>
                <a:cubicBezTo>
                  <a:pt x="781652" y="68063"/>
                  <a:pt x="793573" y="60427"/>
                  <a:pt x="795137" y="73222"/>
                </a:cubicBezTo>
                <a:cubicBezTo>
                  <a:pt x="792883" y="76410"/>
                  <a:pt x="790649" y="79761"/>
                  <a:pt x="788374" y="83010"/>
                </a:cubicBezTo>
                <a:cubicBezTo>
                  <a:pt x="775864" y="68937"/>
                  <a:pt x="762521" y="81589"/>
                  <a:pt x="750072" y="66235"/>
                </a:cubicBezTo>
                <a:cubicBezTo>
                  <a:pt x="750011" y="48567"/>
                  <a:pt x="767761" y="47796"/>
                  <a:pt x="773833" y="64651"/>
                </a:cubicBezTo>
                <a:cubicBezTo>
                  <a:pt x="779844" y="56609"/>
                  <a:pt x="785775" y="51045"/>
                  <a:pt x="791502" y="52223"/>
                </a:cubicBezTo>
                <a:cubicBezTo>
                  <a:pt x="784455" y="52832"/>
                  <a:pt x="768309" y="26187"/>
                  <a:pt x="756997" y="49481"/>
                </a:cubicBezTo>
                <a:cubicBezTo>
                  <a:pt x="748529" y="38433"/>
                  <a:pt x="759963" y="29010"/>
                  <a:pt x="751494" y="18023"/>
                </a:cubicBezTo>
                <a:cubicBezTo>
                  <a:pt x="742578" y="41967"/>
                  <a:pt x="717112" y="38088"/>
                  <a:pt x="696945" y="37926"/>
                </a:cubicBezTo>
                <a:cubicBezTo>
                  <a:pt x="692315" y="24989"/>
                  <a:pt x="703729" y="34372"/>
                  <a:pt x="705942" y="24827"/>
                </a:cubicBezTo>
                <a:cubicBezTo>
                  <a:pt x="696763" y="24421"/>
                  <a:pt x="701251" y="12906"/>
                  <a:pt x="693655" y="3198"/>
                </a:cubicBezTo>
                <a:cubicBezTo>
                  <a:pt x="681856" y="12581"/>
                  <a:pt x="670687" y="2345"/>
                  <a:pt x="658806" y="14307"/>
                </a:cubicBezTo>
                <a:cubicBezTo>
                  <a:pt x="643494" y="-8175"/>
                  <a:pt x="643108" y="17719"/>
                  <a:pt x="619205" y="38819"/>
                </a:cubicBezTo>
                <a:cubicBezTo>
                  <a:pt x="628628" y="37519"/>
                  <a:pt x="638152" y="29965"/>
                  <a:pt x="647291" y="37540"/>
                </a:cubicBezTo>
                <a:cubicBezTo>
                  <a:pt x="651901" y="33275"/>
                  <a:pt x="649972" y="28543"/>
                  <a:pt x="647738" y="23750"/>
                </a:cubicBezTo>
                <a:cubicBezTo>
                  <a:pt x="653648" y="19100"/>
                  <a:pt x="659375" y="19526"/>
                  <a:pt x="664939" y="25111"/>
                </a:cubicBezTo>
                <a:cubicBezTo>
                  <a:pt x="669813" y="31447"/>
                  <a:pt x="657973" y="33783"/>
                  <a:pt x="656125" y="31285"/>
                </a:cubicBezTo>
                <a:cubicBezTo>
                  <a:pt x="658745" y="42576"/>
                  <a:pt x="679196" y="75578"/>
                  <a:pt x="689959" y="54660"/>
                </a:cubicBezTo>
                <a:cubicBezTo>
                  <a:pt x="696417" y="75618"/>
                  <a:pt x="720483" y="75923"/>
                  <a:pt x="734861" y="68490"/>
                </a:cubicBezTo>
                <a:cubicBezTo>
                  <a:pt x="739674" y="78827"/>
                  <a:pt x="736912" y="87072"/>
                  <a:pt x="745503" y="72754"/>
                </a:cubicBezTo>
                <a:cubicBezTo>
                  <a:pt x="767070" y="97084"/>
                  <a:pt x="789146" y="103847"/>
                  <a:pt x="811729" y="95175"/>
                </a:cubicBezTo>
                <a:cubicBezTo>
                  <a:pt x="811871" y="118895"/>
                  <a:pt x="835144" y="102120"/>
                  <a:pt x="828097" y="124054"/>
                </a:cubicBezTo>
                <a:cubicBezTo>
                  <a:pt x="831773" y="117149"/>
                  <a:pt x="838962" y="118591"/>
                  <a:pt x="847858" y="115159"/>
                </a:cubicBezTo>
                <a:cubicBezTo>
                  <a:pt x="844425" y="108335"/>
                  <a:pt x="840729" y="111584"/>
                  <a:pt x="837378" y="104009"/>
                </a:cubicBezTo>
                <a:cubicBezTo>
                  <a:pt x="841785" y="101065"/>
                  <a:pt x="846091" y="101166"/>
                  <a:pt x="850477" y="98120"/>
                </a:cubicBezTo>
                <a:cubicBezTo>
                  <a:pt x="852021" y="104009"/>
                  <a:pt x="851818" y="109757"/>
                  <a:pt x="847858" y="115159"/>
                </a:cubicBezTo>
                <a:cubicBezTo>
                  <a:pt x="853239" y="126633"/>
                  <a:pt x="859210" y="118936"/>
                  <a:pt x="864632" y="130288"/>
                </a:cubicBezTo>
                <a:cubicBezTo>
                  <a:pt x="868877" y="126003"/>
                  <a:pt x="866602" y="121272"/>
                  <a:pt x="869364" y="116844"/>
                </a:cubicBezTo>
                <a:cubicBezTo>
                  <a:pt x="874096" y="127222"/>
                  <a:pt x="878848" y="136015"/>
                  <a:pt x="884332" y="121495"/>
                </a:cubicBezTo>
                <a:cubicBezTo>
                  <a:pt x="887764" y="126937"/>
                  <a:pt x="891074" y="136807"/>
                  <a:pt x="894811" y="132644"/>
                </a:cubicBezTo>
                <a:cubicBezTo>
                  <a:pt x="900599" y="139976"/>
                  <a:pt x="883377" y="145560"/>
                  <a:pt x="894161" y="153318"/>
                </a:cubicBezTo>
                <a:cubicBezTo>
                  <a:pt x="903300" y="127201"/>
                  <a:pt x="940200" y="141946"/>
                  <a:pt x="947897" y="160995"/>
                </a:cubicBezTo>
                <a:cubicBezTo>
                  <a:pt x="955492" y="169606"/>
                  <a:pt x="950740" y="150516"/>
                  <a:pt x="956934" y="147876"/>
                </a:cubicBezTo>
                <a:cubicBezTo>
                  <a:pt x="959128" y="145885"/>
                  <a:pt x="961199" y="148241"/>
                  <a:pt x="963473" y="144890"/>
                </a:cubicBezTo>
                <a:cubicBezTo>
                  <a:pt x="971373" y="153542"/>
                  <a:pt x="965626" y="161218"/>
                  <a:pt x="973506" y="169849"/>
                </a:cubicBezTo>
                <a:cubicBezTo>
                  <a:pt x="988148" y="149013"/>
                  <a:pt x="1015443" y="170133"/>
                  <a:pt x="1035853" y="178115"/>
                </a:cubicBezTo>
                <a:cubicBezTo>
                  <a:pt x="1041295" y="165503"/>
                  <a:pt x="1046149" y="169870"/>
                  <a:pt x="1051450" y="162132"/>
                </a:cubicBezTo>
                <a:cubicBezTo>
                  <a:pt x="1041011" y="146129"/>
                  <a:pt x="1042616" y="173972"/>
                  <a:pt x="1031954" y="164021"/>
                </a:cubicBezTo>
                <a:cubicBezTo>
                  <a:pt x="1037457" y="153521"/>
                  <a:pt x="1035893" y="156486"/>
                  <a:pt x="1030573" y="139793"/>
                </a:cubicBezTo>
                <a:cubicBezTo>
                  <a:pt x="1045012" y="118469"/>
                  <a:pt x="1057014" y="131385"/>
                  <a:pt x="1060487" y="149013"/>
                </a:cubicBezTo>
                <a:cubicBezTo>
                  <a:pt x="1054395" y="161137"/>
                  <a:pt x="1049480" y="132319"/>
                  <a:pt x="1043245" y="147693"/>
                </a:cubicBezTo>
                <a:cubicBezTo>
                  <a:pt x="1052851" y="148810"/>
                  <a:pt x="1056872" y="169017"/>
                  <a:pt x="1048769" y="179171"/>
                </a:cubicBezTo>
                <a:cubicBezTo>
                  <a:pt x="1062416" y="180125"/>
                  <a:pt x="1075759" y="191051"/>
                  <a:pt x="1089345" y="192676"/>
                </a:cubicBezTo>
                <a:cubicBezTo>
                  <a:pt x="1084938" y="211380"/>
                  <a:pt x="1087030" y="203785"/>
                  <a:pt x="1097347" y="213980"/>
                </a:cubicBezTo>
                <a:cubicBezTo>
                  <a:pt x="1090056" y="218001"/>
                  <a:pt x="1082989" y="212070"/>
                  <a:pt x="1076206" y="198545"/>
                </a:cubicBezTo>
                <a:cubicBezTo>
                  <a:pt x="1072185" y="205105"/>
                  <a:pt x="1081405" y="212680"/>
                  <a:pt x="1075597" y="219219"/>
                </a:cubicBezTo>
                <a:cubicBezTo>
                  <a:pt x="1083639" y="214832"/>
                  <a:pt x="1091234" y="225718"/>
                  <a:pt x="1099175" y="224499"/>
                </a:cubicBezTo>
                <a:cubicBezTo>
                  <a:pt x="1104739" y="215706"/>
                  <a:pt x="1096778" y="205937"/>
                  <a:pt x="1091437" y="196291"/>
                </a:cubicBezTo>
                <a:cubicBezTo>
                  <a:pt x="1103744" y="192392"/>
                  <a:pt x="1115604" y="203886"/>
                  <a:pt x="1128337" y="188777"/>
                </a:cubicBezTo>
                <a:cubicBezTo>
                  <a:pt x="1130247" y="179760"/>
                  <a:pt x="1126083" y="170195"/>
                  <a:pt x="1129191" y="161279"/>
                </a:cubicBezTo>
                <a:cubicBezTo>
                  <a:pt x="1142168" y="157095"/>
                  <a:pt x="1128927" y="179232"/>
                  <a:pt x="1139182" y="186238"/>
                </a:cubicBezTo>
                <a:cubicBezTo>
                  <a:pt x="1141274" y="192960"/>
                  <a:pt x="1135527" y="188959"/>
                  <a:pt x="1132440" y="196047"/>
                </a:cubicBezTo>
                <a:cubicBezTo>
                  <a:pt x="1144401" y="220620"/>
                  <a:pt x="1173280" y="207461"/>
                  <a:pt x="1187395" y="234735"/>
                </a:cubicBezTo>
                <a:cubicBezTo>
                  <a:pt x="1205286" y="214000"/>
                  <a:pt x="1222061" y="230165"/>
                  <a:pt x="1239242" y="231891"/>
                </a:cubicBezTo>
                <a:cubicBezTo>
                  <a:pt x="1244685" y="250007"/>
                  <a:pt x="1227057" y="246290"/>
                  <a:pt x="1225270" y="265319"/>
                </a:cubicBezTo>
                <a:cubicBezTo>
                  <a:pt x="1238044" y="280023"/>
                  <a:pt x="1242085" y="243488"/>
                  <a:pt x="1244380" y="277119"/>
                </a:cubicBezTo>
                <a:cubicBezTo>
                  <a:pt x="1248604" y="265969"/>
                  <a:pt x="1248950" y="254515"/>
                  <a:pt x="1245416" y="242716"/>
                </a:cubicBezTo>
                <a:cubicBezTo>
                  <a:pt x="1260729" y="235446"/>
                  <a:pt x="1275675" y="240279"/>
                  <a:pt x="1290500" y="249702"/>
                </a:cubicBezTo>
                <a:cubicBezTo>
                  <a:pt x="1295801" y="223423"/>
                  <a:pt x="1310403" y="234593"/>
                  <a:pt x="1321085" y="238208"/>
                </a:cubicBezTo>
                <a:cubicBezTo>
                  <a:pt x="1323096" y="243021"/>
                  <a:pt x="1318689" y="247265"/>
                  <a:pt x="1316373" y="251692"/>
                </a:cubicBezTo>
                <a:cubicBezTo>
                  <a:pt x="1312657" y="255043"/>
                  <a:pt x="1309326" y="245356"/>
                  <a:pt x="1305894" y="240502"/>
                </a:cubicBezTo>
                <a:cubicBezTo>
                  <a:pt x="1302909" y="243731"/>
                  <a:pt x="1302320" y="247164"/>
                  <a:pt x="1303417" y="250677"/>
                </a:cubicBezTo>
                <a:cubicBezTo>
                  <a:pt x="1301934" y="252850"/>
                  <a:pt x="1300391" y="255043"/>
                  <a:pt x="1298908" y="257216"/>
                </a:cubicBezTo>
                <a:cubicBezTo>
                  <a:pt x="1306544" y="266538"/>
                  <a:pt x="1315033" y="246839"/>
                  <a:pt x="1322263" y="269401"/>
                </a:cubicBezTo>
                <a:cubicBezTo>
                  <a:pt x="1316963" y="278256"/>
                  <a:pt x="1312210" y="269239"/>
                  <a:pt x="1307113" y="271635"/>
                </a:cubicBezTo>
                <a:cubicBezTo>
                  <a:pt x="1303965" y="289974"/>
                  <a:pt x="1319542" y="281404"/>
                  <a:pt x="1323928" y="286765"/>
                </a:cubicBezTo>
                <a:cubicBezTo>
                  <a:pt x="1309123" y="314750"/>
                  <a:pt x="1340419" y="293264"/>
                  <a:pt x="1351385" y="306139"/>
                </a:cubicBezTo>
                <a:cubicBezTo>
                  <a:pt x="1350817" y="295295"/>
                  <a:pt x="1354046" y="275717"/>
                  <a:pt x="1363042" y="276022"/>
                </a:cubicBezTo>
                <a:cubicBezTo>
                  <a:pt x="1356706" y="293223"/>
                  <a:pt x="1368160" y="293934"/>
                  <a:pt x="1368384" y="314344"/>
                </a:cubicBezTo>
                <a:cubicBezTo>
                  <a:pt x="1370699" y="309978"/>
                  <a:pt x="1372872" y="309409"/>
                  <a:pt x="1374964" y="311440"/>
                </a:cubicBezTo>
                <a:cubicBezTo>
                  <a:pt x="1371450" y="292045"/>
                  <a:pt x="1385889" y="295498"/>
                  <a:pt x="1388936" y="278012"/>
                </a:cubicBezTo>
                <a:cubicBezTo>
                  <a:pt x="1394703" y="281099"/>
                  <a:pt x="1412473" y="302240"/>
                  <a:pt x="1425430" y="284267"/>
                </a:cubicBezTo>
                <a:cubicBezTo>
                  <a:pt x="1432924" y="294137"/>
                  <a:pt x="1425531" y="302707"/>
                  <a:pt x="1424577" y="311887"/>
                </a:cubicBezTo>
                <a:cubicBezTo>
                  <a:pt x="1436437" y="321533"/>
                  <a:pt x="1447708" y="323564"/>
                  <a:pt x="1454105" y="334835"/>
                </a:cubicBezTo>
                <a:cubicBezTo>
                  <a:pt x="1457071" y="330530"/>
                  <a:pt x="1460117" y="326103"/>
                  <a:pt x="1463143" y="321736"/>
                </a:cubicBezTo>
                <a:cubicBezTo>
                  <a:pt x="1460421" y="316964"/>
                  <a:pt x="1457680" y="312110"/>
                  <a:pt x="1454958" y="307277"/>
                </a:cubicBezTo>
                <a:cubicBezTo>
                  <a:pt x="1446449" y="326164"/>
                  <a:pt x="1439220" y="302992"/>
                  <a:pt x="1431360" y="301976"/>
                </a:cubicBezTo>
                <a:cubicBezTo>
                  <a:pt x="1441839" y="287882"/>
                  <a:pt x="1451262" y="310404"/>
                  <a:pt x="1461701" y="297468"/>
                </a:cubicBezTo>
                <a:cubicBezTo>
                  <a:pt x="1460320" y="339405"/>
                  <a:pt x="1484710" y="317126"/>
                  <a:pt x="1501445" y="338470"/>
                </a:cubicBezTo>
                <a:cubicBezTo>
                  <a:pt x="1495169" y="333373"/>
                  <a:pt x="1488386" y="342857"/>
                  <a:pt x="1482192" y="333535"/>
                </a:cubicBezTo>
                <a:cubicBezTo>
                  <a:pt x="1481116" y="350798"/>
                  <a:pt x="1498967" y="345639"/>
                  <a:pt x="1505567" y="345761"/>
                </a:cubicBezTo>
                <a:cubicBezTo>
                  <a:pt x="1507761" y="336643"/>
                  <a:pt x="1507233" y="327483"/>
                  <a:pt x="1510726" y="318527"/>
                </a:cubicBezTo>
                <a:cubicBezTo>
                  <a:pt x="1522525" y="314202"/>
                  <a:pt x="1516148" y="336947"/>
                  <a:pt x="1520758" y="343487"/>
                </a:cubicBezTo>
                <a:cubicBezTo>
                  <a:pt x="1523865" y="336561"/>
                  <a:pt x="1526607" y="340054"/>
                  <a:pt x="1529369" y="344116"/>
                </a:cubicBezTo>
                <a:cubicBezTo>
                  <a:pt x="1530242" y="322610"/>
                  <a:pt x="1540437" y="323361"/>
                  <a:pt x="1550896" y="345781"/>
                </a:cubicBezTo>
                <a:cubicBezTo>
                  <a:pt x="1544965" y="322508"/>
                  <a:pt x="1554307" y="338450"/>
                  <a:pt x="1564644" y="319218"/>
                </a:cubicBezTo>
                <a:cubicBezTo>
                  <a:pt x="1576444" y="339262"/>
                  <a:pt x="1548844" y="334815"/>
                  <a:pt x="1563629" y="353661"/>
                </a:cubicBezTo>
                <a:cubicBezTo>
                  <a:pt x="1567955" y="328519"/>
                  <a:pt x="1575956" y="336013"/>
                  <a:pt x="1581906" y="320579"/>
                </a:cubicBezTo>
                <a:cubicBezTo>
                  <a:pt x="1592081" y="337577"/>
                  <a:pt x="1569214" y="335952"/>
                  <a:pt x="1572422" y="347406"/>
                </a:cubicBezTo>
                <a:cubicBezTo>
                  <a:pt x="1582902" y="348422"/>
                  <a:pt x="1585115" y="348360"/>
                  <a:pt x="1592345" y="331728"/>
                </a:cubicBezTo>
                <a:cubicBezTo>
                  <a:pt x="1601728" y="347203"/>
                  <a:pt x="1584973" y="339303"/>
                  <a:pt x="1587410" y="352077"/>
                </a:cubicBezTo>
                <a:cubicBezTo>
                  <a:pt x="1605627" y="377808"/>
                  <a:pt x="1612126" y="349498"/>
                  <a:pt x="1630911" y="341639"/>
                </a:cubicBezTo>
                <a:cubicBezTo>
                  <a:pt x="1635744" y="350066"/>
                  <a:pt x="1633064" y="357885"/>
                  <a:pt x="1640943" y="366557"/>
                </a:cubicBezTo>
                <a:cubicBezTo>
                  <a:pt x="1650773" y="351285"/>
                  <a:pt x="1659607" y="367186"/>
                  <a:pt x="1669233" y="358454"/>
                </a:cubicBezTo>
                <a:cubicBezTo>
                  <a:pt x="1671771" y="367836"/>
                  <a:pt x="1667039" y="376650"/>
                  <a:pt x="1668380" y="385952"/>
                </a:cubicBezTo>
                <a:cubicBezTo>
                  <a:pt x="1665293" y="392308"/>
                  <a:pt x="1662572" y="388186"/>
                  <a:pt x="1659566" y="392166"/>
                </a:cubicBezTo>
                <a:cubicBezTo>
                  <a:pt x="1652499" y="384713"/>
                  <a:pt x="1660277" y="378417"/>
                  <a:pt x="1660196" y="371512"/>
                </a:cubicBezTo>
                <a:cubicBezTo>
                  <a:pt x="1647137" y="374051"/>
                  <a:pt x="1642832" y="386053"/>
                  <a:pt x="1627560" y="379351"/>
                </a:cubicBezTo>
                <a:cubicBezTo>
                  <a:pt x="1636739" y="385627"/>
                  <a:pt x="1645695" y="398482"/>
                  <a:pt x="1655281" y="391800"/>
                </a:cubicBezTo>
                <a:cubicBezTo>
                  <a:pt x="1662328" y="402097"/>
                  <a:pt x="1643523" y="392125"/>
                  <a:pt x="1650508" y="405285"/>
                </a:cubicBezTo>
                <a:cubicBezTo>
                  <a:pt x="1640679" y="397873"/>
                  <a:pt x="1630505" y="400472"/>
                  <a:pt x="1620594" y="396024"/>
                </a:cubicBezTo>
                <a:cubicBezTo>
                  <a:pt x="1618624" y="400513"/>
                  <a:pt x="1623133" y="405448"/>
                  <a:pt x="1620188" y="409794"/>
                </a:cubicBezTo>
                <a:cubicBezTo>
                  <a:pt x="1611800" y="416435"/>
                  <a:pt x="1617954" y="396492"/>
                  <a:pt x="1609912" y="391760"/>
                </a:cubicBezTo>
                <a:cubicBezTo>
                  <a:pt x="1606135" y="397548"/>
                  <a:pt x="1602540" y="397568"/>
                  <a:pt x="1599047" y="394359"/>
                </a:cubicBezTo>
                <a:cubicBezTo>
                  <a:pt x="1597118" y="437210"/>
                  <a:pt x="1578312" y="383027"/>
                  <a:pt x="1566249" y="409083"/>
                </a:cubicBezTo>
                <a:cubicBezTo>
                  <a:pt x="1558714" y="399375"/>
                  <a:pt x="1568604" y="388267"/>
                  <a:pt x="1558227" y="387800"/>
                </a:cubicBezTo>
                <a:cubicBezTo>
                  <a:pt x="1551688" y="401122"/>
                  <a:pt x="1559547" y="415480"/>
                  <a:pt x="1552703" y="428823"/>
                </a:cubicBezTo>
                <a:cubicBezTo>
                  <a:pt x="1558146" y="439444"/>
                  <a:pt x="1564238" y="427360"/>
                  <a:pt x="1569722" y="436966"/>
                </a:cubicBezTo>
                <a:cubicBezTo>
                  <a:pt x="1571996" y="432580"/>
                  <a:pt x="1567873" y="427604"/>
                  <a:pt x="1565802" y="422893"/>
                </a:cubicBezTo>
                <a:cubicBezTo>
                  <a:pt x="1573336" y="411439"/>
                  <a:pt x="1580241" y="421288"/>
                  <a:pt x="1587329" y="424558"/>
                </a:cubicBezTo>
                <a:cubicBezTo>
                  <a:pt x="1588344" y="437190"/>
                  <a:pt x="1580363" y="429960"/>
                  <a:pt x="1578109" y="444501"/>
                </a:cubicBezTo>
                <a:cubicBezTo>
                  <a:pt x="1569417" y="446268"/>
                  <a:pt x="1560989" y="439911"/>
                  <a:pt x="1552094" y="449375"/>
                </a:cubicBezTo>
                <a:cubicBezTo>
                  <a:pt x="1544519" y="439688"/>
                  <a:pt x="1554450" y="428579"/>
                  <a:pt x="1544113" y="428051"/>
                </a:cubicBezTo>
                <a:cubicBezTo>
                  <a:pt x="1529003" y="477482"/>
                  <a:pt x="1482923" y="437799"/>
                  <a:pt x="1455324" y="438429"/>
                </a:cubicBezTo>
                <a:cubicBezTo>
                  <a:pt x="1454126" y="429168"/>
                  <a:pt x="1464300" y="420720"/>
                  <a:pt x="1460462" y="411195"/>
                </a:cubicBezTo>
                <a:cubicBezTo>
                  <a:pt x="1486132" y="418384"/>
                  <a:pt x="1511599" y="432417"/>
                  <a:pt x="1537553" y="430996"/>
                </a:cubicBezTo>
                <a:cubicBezTo>
                  <a:pt x="1541818" y="418932"/>
                  <a:pt x="1528191" y="417876"/>
                  <a:pt x="1524657" y="430041"/>
                </a:cubicBezTo>
                <a:cubicBezTo>
                  <a:pt x="1518361" y="417694"/>
                  <a:pt x="1509466" y="420354"/>
                  <a:pt x="1518910" y="405448"/>
                </a:cubicBezTo>
                <a:cubicBezTo>
                  <a:pt x="1511639" y="407682"/>
                  <a:pt x="1504389" y="410383"/>
                  <a:pt x="1497180" y="410586"/>
                </a:cubicBezTo>
                <a:cubicBezTo>
                  <a:pt x="1495595" y="401325"/>
                  <a:pt x="1503739" y="392735"/>
                  <a:pt x="1493707" y="382804"/>
                </a:cubicBezTo>
                <a:cubicBezTo>
                  <a:pt x="1486416" y="402097"/>
                  <a:pt x="1484345" y="395436"/>
                  <a:pt x="1474008" y="391577"/>
                </a:cubicBezTo>
                <a:cubicBezTo>
                  <a:pt x="1466027" y="382905"/>
                  <a:pt x="1476262" y="375675"/>
                  <a:pt x="1468301" y="367004"/>
                </a:cubicBezTo>
                <a:cubicBezTo>
                  <a:pt x="1453314" y="359855"/>
                  <a:pt x="1433919" y="371695"/>
                  <a:pt x="1424618" y="384347"/>
                </a:cubicBezTo>
                <a:cubicBezTo>
                  <a:pt x="1424922" y="378600"/>
                  <a:pt x="1420333" y="372487"/>
                  <a:pt x="1422973" y="366943"/>
                </a:cubicBezTo>
                <a:cubicBezTo>
                  <a:pt x="1429329" y="357845"/>
                  <a:pt x="1423176" y="384550"/>
                  <a:pt x="1431583" y="367613"/>
                </a:cubicBezTo>
                <a:cubicBezTo>
                  <a:pt x="1419073" y="353214"/>
                  <a:pt x="1405792" y="364201"/>
                  <a:pt x="1393241" y="350818"/>
                </a:cubicBezTo>
                <a:cubicBezTo>
                  <a:pt x="1387961" y="358495"/>
                  <a:pt x="1382701" y="366130"/>
                  <a:pt x="1377421" y="373807"/>
                </a:cubicBezTo>
                <a:cubicBezTo>
                  <a:pt x="1373359" y="364262"/>
                  <a:pt x="1373318" y="354981"/>
                  <a:pt x="1365337" y="345233"/>
                </a:cubicBezTo>
                <a:cubicBezTo>
                  <a:pt x="1355955" y="367958"/>
                  <a:pt x="1370353" y="368283"/>
                  <a:pt x="1372933" y="380347"/>
                </a:cubicBezTo>
                <a:cubicBezTo>
                  <a:pt x="1364647" y="392044"/>
                  <a:pt x="1357843" y="355448"/>
                  <a:pt x="1349334" y="375066"/>
                </a:cubicBezTo>
                <a:cubicBezTo>
                  <a:pt x="1339586" y="360444"/>
                  <a:pt x="1358676" y="348137"/>
                  <a:pt x="1346308" y="333414"/>
                </a:cubicBezTo>
                <a:cubicBezTo>
                  <a:pt x="1344156" y="336663"/>
                  <a:pt x="1347039" y="340400"/>
                  <a:pt x="1348116" y="343893"/>
                </a:cubicBezTo>
                <a:cubicBezTo>
                  <a:pt x="1331239" y="354738"/>
                  <a:pt x="1315074" y="342512"/>
                  <a:pt x="1298685" y="336643"/>
                </a:cubicBezTo>
                <a:cubicBezTo>
                  <a:pt x="1289546" y="350838"/>
                  <a:pt x="1303051" y="366983"/>
                  <a:pt x="1310789" y="365196"/>
                </a:cubicBezTo>
                <a:cubicBezTo>
                  <a:pt x="1302665" y="371025"/>
                  <a:pt x="1293750" y="403315"/>
                  <a:pt x="1286337" y="387373"/>
                </a:cubicBezTo>
                <a:cubicBezTo>
                  <a:pt x="1282824" y="374112"/>
                  <a:pt x="1295354" y="383982"/>
                  <a:pt x="1293323" y="370700"/>
                </a:cubicBezTo>
                <a:cubicBezTo>
                  <a:pt x="1289485" y="354981"/>
                  <a:pt x="1284489" y="378580"/>
                  <a:pt x="1280631" y="362861"/>
                </a:cubicBezTo>
                <a:cubicBezTo>
                  <a:pt x="1275411" y="375797"/>
                  <a:pt x="1280976" y="380875"/>
                  <a:pt x="1269116" y="386114"/>
                </a:cubicBezTo>
                <a:cubicBezTo>
                  <a:pt x="1264242" y="378844"/>
                  <a:pt x="1264445" y="371918"/>
                  <a:pt x="1269766" y="365440"/>
                </a:cubicBezTo>
                <a:cubicBezTo>
                  <a:pt x="1258251" y="350594"/>
                  <a:pt x="1258454" y="392308"/>
                  <a:pt x="1247792" y="377524"/>
                </a:cubicBezTo>
                <a:cubicBezTo>
                  <a:pt x="1244806" y="366983"/>
                  <a:pt x="1260099" y="357764"/>
                  <a:pt x="1250919" y="346736"/>
                </a:cubicBezTo>
                <a:cubicBezTo>
                  <a:pt x="1242532" y="354128"/>
                  <a:pt x="1244786" y="362394"/>
                  <a:pt x="1239425" y="369989"/>
                </a:cubicBezTo>
                <a:cubicBezTo>
                  <a:pt x="1236480" y="371309"/>
                  <a:pt x="1233596" y="372690"/>
                  <a:pt x="1230814" y="369319"/>
                </a:cubicBezTo>
                <a:cubicBezTo>
                  <a:pt x="1230672" y="358109"/>
                  <a:pt x="1242654" y="358901"/>
                  <a:pt x="1240237" y="342451"/>
                </a:cubicBezTo>
                <a:cubicBezTo>
                  <a:pt x="1229270" y="343162"/>
                  <a:pt x="1232053" y="332479"/>
                  <a:pt x="1221574" y="316862"/>
                </a:cubicBezTo>
                <a:cubicBezTo>
                  <a:pt x="1201732" y="302728"/>
                  <a:pt x="1179982" y="318893"/>
                  <a:pt x="1165421" y="319401"/>
                </a:cubicBezTo>
                <a:cubicBezTo>
                  <a:pt x="1178276" y="295355"/>
                  <a:pt x="1131181" y="302687"/>
                  <a:pt x="1116599" y="291436"/>
                </a:cubicBezTo>
                <a:cubicBezTo>
                  <a:pt x="1118001" y="273199"/>
                  <a:pt x="1136542" y="295619"/>
                  <a:pt x="1145133" y="276408"/>
                </a:cubicBezTo>
                <a:cubicBezTo>
                  <a:pt x="1128033" y="258171"/>
                  <a:pt x="1111806" y="292878"/>
                  <a:pt x="1099987" y="269422"/>
                </a:cubicBezTo>
                <a:cubicBezTo>
                  <a:pt x="1097692" y="273890"/>
                  <a:pt x="1101835" y="278784"/>
                  <a:pt x="1103886" y="283516"/>
                </a:cubicBezTo>
                <a:cubicBezTo>
                  <a:pt x="1097631" y="299641"/>
                  <a:pt x="1092371" y="283922"/>
                  <a:pt x="1086238" y="296006"/>
                </a:cubicBezTo>
                <a:cubicBezTo>
                  <a:pt x="1070987" y="260811"/>
                  <a:pt x="1048830" y="291253"/>
                  <a:pt x="1039691" y="264771"/>
                </a:cubicBezTo>
                <a:cubicBezTo>
                  <a:pt x="1019565" y="279170"/>
                  <a:pt x="1008254" y="259410"/>
                  <a:pt x="991723" y="281729"/>
                </a:cubicBezTo>
                <a:cubicBezTo>
                  <a:pt x="999541" y="283455"/>
                  <a:pt x="994099" y="286623"/>
                  <a:pt x="999887" y="296188"/>
                </a:cubicBezTo>
                <a:cubicBezTo>
                  <a:pt x="975557" y="316740"/>
                  <a:pt x="969749" y="277545"/>
                  <a:pt x="968977" y="248951"/>
                </a:cubicBezTo>
                <a:cubicBezTo>
                  <a:pt x="963189" y="262314"/>
                  <a:pt x="967312" y="276448"/>
                  <a:pt x="963413" y="289974"/>
                </a:cubicBezTo>
                <a:cubicBezTo>
                  <a:pt x="954193" y="285201"/>
                  <a:pt x="944810" y="286461"/>
                  <a:pt x="935773" y="277423"/>
                </a:cubicBezTo>
                <a:cubicBezTo>
                  <a:pt x="932767" y="268000"/>
                  <a:pt x="947227" y="270234"/>
                  <a:pt x="951329" y="261380"/>
                </a:cubicBezTo>
                <a:cubicBezTo>
                  <a:pt x="953360" y="269523"/>
                  <a:pt x="919018" y="246534"/>
                  <a:pt x="912804" y="251510"/>
                </a:cubicBezTo>
                <a:cubicBezTo>
                  <a:pt x="907808" y="247935"/>
                  <a:pt x="908377" y="229272"/>
                  <a:pt x="913230" y="237720"/>
                </a:cubicBezTo>
                <a:cubicBezTo>
                  <a:pt x="913373" y="221169"/>
                  <a:pt x="904620" y="236766"/>
                  <a:pt x="900314" y="236725"/>
                </a:cubicBezTo>
                <a:cubicBezTo>
                  <a:pt x="897979" y="241132"/>
                  <a:pt x="902142" y="246067"/>
                  <a:pt x="904173" y="250819"/>
                </a:cubicBezTo>
                <a:cubicBezTo>
                  <a:pt x="886525" y="250779"/>
                  <a:pt x="860327" y="207298"/>
                  <a:pt x="835936" y="224824"/>
                </a:cubicBezTo>
                <a:cubicBezTo>
                  <a:pt x="832545" y="218813"/>
                  <a:pt x="829113" y="212761"/>
                  <a:pt x="825681" y="206750"/>
                </a:cubicBezTo>
                <a:cubicBezTo>
                  <a:pt x="821172" y="213208"/>
                  <a:pt x="817192" y="201104"/>
                  <a:pt x="812561" y="212660"/>
                </a:cubicBezTo>
                <a:cubicBezTo>
                  <a:pt x="794995" y="174683"/>
                  <a:pt x="775214" y="209755"/>
                  <a:pt x="757607" y="173891"/>
                </a:cubicBezTo>
                <a:cubicBezTo>
                  <a:pt x="737704" y="190280"/>
                  <a:pt x="718736" y="175353"/>
                  <a:pt x="699992" y="152140"/>
                </a:cubicBezTo>
                <a:cubicBezTo>
                  <a:pt x="712096" y="142067"/>
                  <a:pt x="712948" y="134533"/>
                  <a:pt x="722351" y="126308"/>
                </a:cubicBezTo>
                <a:cubicBezTo>
                  <a:pt x="700885" y="125699"/>
                  <a:pt x="678465" y="148018"/>
                  <a:pt x="668432" y="125557"/>
                </a:cubicBezTo>
                <a:cubicBezTo>
                  <a:pt x="668250" y="154841"/>
                  <a:pt x="652511" y="167433"/>
                  <a:pt x="657506" y="200617"/>
                </a:cubicBezTo>
                <a:cubicBezTo>
                  <a:pt x="646844" y="196006"/>
                  <a:pt x="636365" y="186096"/>
                  <a:pt x="625744" y="180917"/>
                </a:cubicBezTo>
                <a:cubicBezTo>
                  <a:pt x="625947" y="211644"/>
                  <a:pt x="664858" y="195011"/>
                  <a:pt x="663030" y="232115"/>
                </a:cubicBezTo>
                <a:cubicBezTo>
                  <a:pt x="658481" y="239812"/>
                  <a:pt x="654765" y="220803"/>
                  <a:pt x="650520" y="217351"/>
                </a:cubicBezTo>
                <a:cubicBezTo>
                  <a:pt x="648307" y="238837"/>
                  <a:pt x="632954" y="217412"/>
                  <a:pt x="624079" y="235974"/>
                </a:cubicBezTo>
                <a:cubicBezTo>
                  <a:pt x="625744" y="224621"/>
                  <a:pt x="627145" y="213228"/>
                  <a:pt x="616504" y="200860"/>
                </a:cubicBezTo>
                <a:cubicBezTo>
                  <a:pt x="616950" y="217635"/>
                  <a:pt x="610086" y="220742"/>
                  <a:pt x="600501" y="230714"/>
                </a:cubicBezTo>
                <a:cubicBezTo>
                  <a:pt x="594144" y="216985"/>
                  <a:pt x="582284" y="198789"/>
                  <a:pt x="581431" y="218894"/>
                </a:cubicBezTo>
                <a:cubicBezTo>
                  <a:pt x="573856" y="209126"/>
                  <a:pt x="578324" y="197591"/>
                  <a:pt x="569144" y="197245"/>
                </a:cubicBezTo>
                <a:cubicBezTo>
                  <a:pt x="565123" y="183862"/>
                  <a:pt x="570180" y="188289"/>
                  <a:pt x="576151" y="180511"/>
                </a:cubicBezTo>
                <a:cubicBezTo>
                  <a:pt x="566890" y="176896"/>
                  <a:pt x="557650" y="172814"/>
                  <a:pt x="548024" y="181791"/>
                </a:cubicBezTo>
                <a:cubicBezTo>
                  <a:pt x="540936" y="169728"/>
                  <a:pt x="556513" y="159431"/>
                  <a:pt x="549059" y="147348"/>
                </a:cubicBezTo>
                <a:cubicBezTo>
                  <a:pt x="545099" y="152384"/>
                  <a:pt x="541362" y="179922"/>
                  <a:pt x="533483" y="163432"/>
                </a:cubicBezTo>
                <a:cubicBezTo>
                  <a:pt x="532000" y="171372"/>
                  <a:pt x="526395" y="178947"/>
                  <a:pt x="534925" y="187721"/>
                </a:cubicBezTo>
                <a:cubicBezTo>
                  <a:pt x="522536" y="194565"/>
                  <a:pt x="524547" y="191681"/>
                  <a:pt x="519125" y="210608"/>
                </a:cubicBezTo>
                <a:cubicBezTo>
                  <a:pt x="514454" y="222083"/>
                  <a:pt x="511062" y="191214"/>
                  <a:pt x="506391" y="202708"/>
                </a:cubicBezTo>
                <a:cubicBezTo>
                  <a:pt x="496176" y="215117"/>
                  <a:pt x="511448" y="216802"/>
                  <a:pt x="514372" y="224032"/>
                </a:cubicBezTo>
                <a:cubicBezTo>
                  <a:pt x="508564" y="226550"/>
                  <a:pt x="503101" y="216153"/>
                  <a:pt x="497151" y="222672"/>
                </a:cubicBezTo>
                <a:cubicBezTo>
                  <a:pt x="493028" y="213208"/>
                  <a:pt x="506635" y="205003"/>
                  <a:pt x="498004" y="195194"/>
                </a:cubicBezTo>
                <a:cubicBezTo>
                  <a:pt x="494978" y="209898"/>
                  <a:pt x="482569" y="200515"/>
                  <a:pt x="487342" y="190909"/>
                </a:cubicBezTo>
                <a:cubicBezTo>
                  <a:pt x="473755" y="216802"/>
                  <a:pt x="451965" y="202404"/>
                  <a:pt x="433829" y="176389"/>
                </a:cubicBezTo>
                <a:cubicBezTo>
                  <a:pt x="432956" y="184329"/>
                  <a:pt x="427493" y="191985"/>
                  <a:pt x="426640" y="199967"/>
                </a:cubicBezTo>
                <a:cubicBezTo>
                  <a:pt x="435616" y="207684"/>
                  <a:pt x="431473" y="207846"/>
                  <a:pt x="438927" y="221636"/>
                </a:cubicBezTo>
                <a:cubicBezTo>
                  <a:pt x="444714" y="216376"/>
                  <a:pt x="440287" y="210202"/>
                  <a:pt x="437322" y="204272"/>
                </a:cubicBezTo>
                <a:cubicBezTo>
                  <a:pt x="455397" y="200393"/>
                  <a:pt x="472720" y="222367"/>
                  <a:pt x="490449" y="232521"/>
                </a:cubicBezTo>
                <a:cubicBezTo>
                  <a:pt x="474974" y="243650"/>
                  <a:pt x="460717" y="214873"/>
                  <a:pt x="445324" y="225576"/>
                </a:cubicBezTo>
                <a:cubicBezTo>
                  <a:pt x="453082" y="230247"/>
                  <a:pt x="460860" y="235019"/>
                  <a:pt x="468475" y="244605"/>
                </a:cubicBezTo>
                <a:cubicBezTo>
                  <a:pt x="459621" y="252038"/>
                  <a:pt x="451558" y="233293"/>
                  <a:pt x="442216" y="256404"/>
                </a:cubicBezTo>
                <a:cubicBezTo>
                  <a:pt x="438074" y="246859"/>
                  <a:pt x="446238" y="238370"/>
                  <a:pt x="438744" y="228561"/>
                </a:cubicBezTo>
                <a:cubicBezTo>
                  <a:pt x="434966" y="234836"/>
                  <a:pt x="431473" y="231018"/>
                  <a:pt x="427655" y="238005"/>
                </a:cubicBezTo>
                <a:cubicBezTo>
                  <a:pt x="422233" y="231891"/>
                  <a:pt x="426985" y="226449"/>
                  <a:pt x="430316" y="220986"/>
                </a:cubicBezTo>
                <a:cubicBezTo>
                  <a:pt x="426254" y="213837"/>
                  <a:pt x="421563" y="225332"/>
                  <a:pt x="417664" y="213086"/>
                </a:cubicBezTo>
                <a:cubicBezTo>
                  <a:pt x="414983" y="232643"/>
                  <a:pt x="401234" y="219666"/>
                  <a:pt x="399569" y="239264"/>
                </a:cubicBezTo>
                <a:cubicBezTo>
                  <a:pt x="388196" y="226936"/>
                  <a:pt x="400483" y="216396"/>
                  <a:pt x="391994" y="204191"/>
                </a:cubicBezTo>
                <a:cubicBezTo>
                  <a:pt x="382956" y="214203"/>
                  <a:pt x="363460" y="199804"/>
                  <a:pt x="362262" y="188086"/>
                </a:cubicBezTo>
                <a:cubicBezTo>
                  <a:pt x="348574" y="199703"/>
                  <a:pt x="349244" y="178013"/>
                  <a:pt x="336430" y="186056"/>
                </a:cubicBezTo>
                <a:cubicBezTo>
                  <a:pt x="331759" y="173119"/>
                  <a:pt x="343213" y="182542"/>
                  <a:pt x="345467" y="172957"/>
                </a:cubicBezTo>
                <a:cubicBezTo>
                  <a:pt x="333688" y="157319"/>
                  <a:pt x="321056" y="171535"/>
                  <a:pt x="309196" y="159797"/>
                </a:cubicBezTo>
                <a:cubicBezTo>
                  <a:pt x="304241" y="170133"/>
                  <a:pt x="303185" y="173688"/>
                  <a:pt x="301804" y="190259"/>
                </a:cubicBezTo>
                <a:cubicBezTo>
                  <a:pt x="294676" y="186320"/>
                  <a:pt x="280805" y="191742"/>
                  <a:pt x="279627" y="209268"/>
                </a:cubicBezTo>
                <a:cubicBezTo>
                  <a:pt x="270204" y="201632"/>
                  <a:pt x="285354" y="195946"/>
                  <a:pt x="275951" y="188310"/>
                </a:cubicBezTo>
                <a:cubicBezTo>
                  <a:pt x="269595" y="183618"/>
                  <a:pt x="262771" y="195946"/>
                  <a:pt x="256658" y="183314"/>
                </a:cubicBezTo>
                <a:cubicBezTo>
                  <a:pt x="248271" y="191661"/>
                  <a:pt x="253531" y="200271"/>
                  <a:pt x="245387" y="199723"/>
                </a:cubicBezTo>
                <a:cubicBezTo>
                  <a:pt x="238645" y="187721"/>
                  <a:pt x="256049" y="177567"/>
                  <a:pt x="255074" y="165971"/>
                </a:cubicBezTo>
                <a:cubicBezTo>
                  <a:pt x="260415" y="156141"/>
                  <a:pt x="264416" y="189264"/>
                  <a:pt x="270001" y="170560"/>
                </a:cubicBezTo>
                <a:cubicBezTo>
                  <a:pt x="268396" y="154374"/>
                  <a:pt x="251337" y="155187"/>
                  <a:pt x="242117" y="164975"/>
                </a:cubicBezTo>
                <a:cubicBezTo>
                  <a:pt x="234481" y="157441"/>
                  <a:pt x="240005" y="151003"/>
                  <a:pt x="234136" y="143712"/>
                </a:cubicBezTo>
                <a:cubicBezTo>
                  <a:pt x="222966" y="154902"/>
                  <a:pt x="200444" y="167108"/>
                  <a:pt x="197236" y="151125"/>
                </a:cubicBezTo>
                <a:cubicBezTo>
                  <a:pt x="193560" y="147266"/>
                  <a:pt x="193093" y="156608"/>
                  <a:pt x="194758" y="161299"/>
                </a:cubicBezTo>
                <a:cubicBezTo>
                  <a:pt x="186797" y="163209"/>
                  <a:pt x="178755" y="167087"/>
                  <a:pt x="171403" y="149114"/>
                </a:cubicBezTo>
                <a:cubicBezTo>
                  <a:pt x="165940" y="161746"/>
                  <a:pt x="161208" y="152526"/>
                  <a:pt x="155806" y="165158"/>
                </a:cubicBezTo>
                <a:cubicBezTo>
                  <a:pt x="165453" y="154435"/>
                  <a:pt x="173739" y="190300"/>
                  <a:pt x="183690" y="170784"/>
                </a:cubicBezTo>
                <a:cubicBezTo>
                  <a:pt x="189579" y="188452"/>
                  <a:pt x="180339" y="194626"/>
                  <a:pt x="195550" y="206242"/>
                </a:cubicBezTo>
                <a:cubicBezTo>
                  <a:pt x="182532" y="228581"/>
                  <a:pt x="179506" y="203236"/>
                  <a:pt x="176277" y="201246"/>
                </a:cubicBezTo>
                <a:cubicBezTo>
                  <a:pt x="167301" y="217473"/>
                  <a:pt x="184523" y="214325"/>
                  <a:pt x="184076" y="229434"/>
                </a:cubicBezTo>
                <a:cubicBezTo>
                  <a:pt x="188706" y="218813"/>
                  <a:pt x="193011" y="219097"/>
                  <a:pt x="196972" y="230511"/>
                </a:cubicBezTo>
                <a:cubicBezTo>
                  <a:pt x="202983" y="217899"/>
                  <a:pt x="207816" y="227099"/>
                  <a:pt x="208283" y="214081"/>
                </a:cubicBezTo>
                <a:cubicBezTo>
                  <a:pt x="201338" y="205836"/>
                  <a:pt x="195164" y="214528"/>
                  <a:pt x="198028" y="196088"/>
                </a:cubicBezTo>
                <a:cubicBezTo>
                  <a:pt x="203206" y="190280"/>
                  <a:pt x="207634" y="211278"/>
                  <a:pt x="212954" y="200678"/>
                </a:cubicBezTo>
                <a:cubicBezTo>
                  <a:pt x="216387" y="214284"/>
                  <a:pt x="206598" y="218143"/>
                  <a:pt x="218702" y="225271"/>
                </a:cubicBezTo>
                <a:cubicBezTo>
                  <a:pt x="214884" y="201348"/>
                  <a:pt x="228247" y="226632"/>
                  <a:pt x="235903" y="226632"/>
                </a:cubicBezTo>
                <a:cubicBezTo>
                  <a:pt x="237142" y="230775"/>
                  <a:pt x="234359" y="250921"/>
                  <a:pt x="228957" y="243264"/>
                </a:cubicBezTo>
                <a:cubicBezTo>
                  <a:pt x="234969" y="243264"/>
                  <a:pt x="248210" y="266985"/>
                  <a:pt x="258689" y="259410"/>
                </a:cubicBezTo>
                <a:cubicBezTo>
                  <a:pt x="265980" y="289628"/>
                  <a:pt x="279830" y="271168"/>
                  <a:pt x="285537" y="299397"/>
                </a:cubicBezTo>
                <a:cubicBezTo>
                  <a:pt x="296747" y="294015"/>
                  <a:pt x="295752" y="279088"/>
                  <a:pt x="307673" y="280470"/>
                </a:cubicBezTo>
                <a:cubicBezTo>
                  <a:pt x="309785" y="286379"/>
                  <a:pt x="303733" y="291659"/>
                  <a:pt x="300728" y="297163"/>
                </a:cubicBezTo>
                <a:cubicBezTo>
                  <a:pt x="309379" y="319766"/>
                  <a:pt x="319107" y="307195"/>
                  <a:pt x="328185" y="316558"/>
                </a:cubicBezTo>
                <a:cubicBezTo>
                  <a:pt x="331739" y="307764"/>
                  <a:pt x="329748" y="303987"/>
                  <a:pt x="324285" y="302423"/>
                </a:cubicBezTo>
                <a:cubicBezTo>
                  <a:pt x="330743" y="285790"/>
                  <a:pt x="339578" y="303601"/>
                  <a:pt x="339862" y="286379"/>
                </a:cubicBezTo>
                <a:cubicBezTo>
                  <a:pt x="340451" y="289588"/>
                  <a:pt x="342137" y="308434"/>
                  <a:pt x="348067" y="300839"/>
                </a:cubicBezTo>
                <a:cubicBezTo>
                  <a:pt x="352047" y="314222"/>
                  <a:pt x="346990" y="309795"/>
                  <a:pt x="341080" y="317532"/>
                </a:cubicBezTo>
                <a:cubicBezTo>
                  <a:pt x="352189" y="330753"/>
                  <a:pt x="364171" y="314933"/>
                  <a:pt x="374894" y="340867"/>
                </a:cubicBezTo>
                <a:cubicBezTo>
                  <a:pt x="379829" y="304860"/>
                  <a:pt x="390430" y="358759"/>
                  <a:pt x="401153" y="329129"/>
                </a:cubicBezTo>
                <a:cubicBezTo>
                  <a:pt x="398391" y="350473"/>
                  <a:pt x="410068" y="338328"/>
                  <a:pt x="411205" y="354027"/>
                </a:cubicBezTo>
                <a:cubicBezTo>
                  <a:pt x="403245" y="355997"/>
                  <a:pt x="395223" y="359835"/>
                  <a:pt x="387851" y="341903"/>
                </a:cubicBezTo>
                <a:cubicBezTo>
                  <a:pt x="380032" y="370172"/>
                  <a:pt x="360333" y="345355"/>
                  <a:pt x="347234" y="328316"/>
                </a:cubicBezTo>
                <a:cubicBezTo>
                  <a:pt x="346158" y="338653"/>
                  <a:pt x="345081" y="348889"/>
                  <a:pt x="335556" y="358535"/>
                </a:cubicBezTo>
                <a:cubicBezTo>
                  <a:pt x="357185" y="327199"/>
                  <a:pt x="395995" y="411906"/>
                  <a:pt x="417785" y="351102"/>
                </a:cubicBezTo>
                <a:cubicBezTo>
                  <a:pt x="431331" y="355590"/>
                  <a:pt x="445121" y="351569"/>
                  <a:pt x="458382" y="364607"/>
                </a:cubicBezTo>
                <a:cubicBezTo>
                  <a:pt x="461936" y="355773"/>
                  <a:pt x="459966" y="351976"/>
                  <a:pt x="454503" y="350513"/>
                </a:cubicBezTo>
                <a:cubicBezTo>
                  <a:pt x="459012" y="343933"/>
                  <a:pt x="463500" y="337415"/>
                  <a:pt x="468049" y="330814"/>
                </a:cubicBezTo>
                <a:cubicBezTo>
                  <a:pt x="472395" y="328824"/>
                  <a:pt x="476619" y="332439"/>
                  <a:pt x="480742" y="338714"/>
                </a:cubicBezTo>
                <a:cubicBezTo>
                  <a:pt x="473938" y="349295"/>
                  <a:pt x="467846" y="336704"/>
                  <a:pt x="460839" y="354433"/>
                </a:cubicBezTo>
                <a:cubicBezTo>
                  <a:pt x="466993" y="364100"/>
                  <a:pt x="473512" y="363470"/>
                  <a:pt x="479686" y="373157"/>
                </a:cubicBezTo>
                <a:cubicBezTo>
                  <a:pt x="482691" y="368771"/>
                  <a:pt x="485697" y="364424"/>
                  <a:pt x="488723" y="360058"/>
                </a:cubicBezTo>
                <a:cubicBezTo>
                  <a:pt x="492317" y="359632"/>
                  <a:pt x="495871" y="361683"/>
                  <a:pt x="499364" y="364343"/>
                </a:cubicBezTo>
                <a:cubicBezTo>
                  <a:pt x="503507" y="372670"/>
                  <a:pt x="498105" y="380326"/>
                  <a:pt x="492175" y="387942"/>
                </a:cubicBezTo>
                <a:cubicBezTo>
                  <a:pt x="508077" y="395334"/>
                  <a:pt x="501619" y="355205"/>
                  <a:pt x="518657" y="369278"/>
                </a:cubicBezTo>
                <a:cubicBezTo>
                  <a:pt x="520546" y="363653"/>
                  <a:pt x="520688" y="357905"/>
                  <a:pt x="517013" y="351874"/>
                </a:cubicBezTo>
                <a:cubicBezTo>
                  <a:pt x="521521" y="346289"/>
                  <a:pt x="525928" y="343344"/>
                  <a:pt x="530172" y="345985"/>
                </a:cubicBezTo>
                <a:cubicBezTo>
                  <a:pt x="520851" y="375554"/>
                  <a:pt x="554035" y="386216"/>
                  <a:pt x="565204" y="400452"/>
                </a:cubicBezTo>
                <a:cubicBezTo>
                  <a:pt x="552329" y="407925"/>
                  <a:pt x="521216" y="384794"/>
                  <a:pt x="521744" y="410931"/>
                </a:cubicBezTo>
                <a:cubicBezTo>
                  <a:pt x="508788" y="410423"/>
                  <a:pt x="496237" y="397487"/>
                  <a:pt x="483199" y="401020"/>
                </a:cubicBezTo>
                <a:cubicBezTo>
                  <a:pt x="481371" y="420557"/>
                  <a:pt x="498674" y="408047"/>
                  <a:pt x="504320" y="416496"/>
                </a:cubicBezTo>
                <a:cubicBezTo>
                  <a:pt x="493881" y="425045"/>
                  <a:pt x="494023" y="417369"/>
                  <a:pt x="486428" y="435789"/>
                </a:cubicBezTo>
                <a:cubicBezTo>
                  <a:pt x="481940" y="405448"/>
                  <a:pt x="473918" y="431422"/>
                  <a:pt x="470262" y="400066"/>
                </a:cubicBezTo>
                <a:cubicBezTo>
                  <a:pt x="459133" y="411845"/>
                  <a:pt x="463744" y="424822"/>
                  <a:pt x="466972" y="437718"/>
                </a:cubicBezTo>
                <a:cubicBezTo>
                  <a:pt x="458544" y="443303"/>
                  <a:pt x="458890" y="421532"/>
                  <a:pt x="454666" y="416130"/>
                </a:cubicBezTo>
                <a:cubicBezTo>
                  <a:pt x="449406" y="423888"/>
                  <a:pt x="444491" y="419542"/>
                  <a:pt x="439089" y="432133"/>
                </a:cubicBezTo>
                <a:cubicBezTo>
                  <a:pt x="431392" y="424659"/>
                  <a:pt x="436957" y="418181"/>
                  <a:pt x="431108" y="410809"/>
                </a:cubicBezTo>
                <a:cubicBezTo>
                  <a:pt x="421075" y="427036"/>
                  <a:pt x="425523" y="411114"/>
                  <a:pt x="416120" y="406158"/>
                </a:cubicBezTo>
                <a:cubicBezTo>
                  <a:pt x="405763" y="416069"/>
                  <a:pt x="395974" y="406585"/>
                  <a:pt x="385556" y="417592"/>
                </a:cubicBezTo>
                <a:cubicBezTo>
                  <a:pt x="376986" y="408941"/>
                  <a:pt x="387181" y="401630"/>
                  <a:pt x="384155" y="393323"/>
                </a:cubicBezTo>
                <a:cubicBezTo>
                  <a:pt x="394817" y="388348"/>
                  <a:pt x="413785" y="406199"/>
                  <a:pt x="412668" y="378275"/>
                </a:cubicBezTo>
                <a:cubicBezTo>
                  <a:pt x="406981" y="375675"/>
                  <a:pt x="400828" y="388287"/>
                  <a:pt x="394999" y="390805"/>
                </a:cubicBezTo>
                <a:cubicBezTo>
                  <a:pt x="394573" y="386114"/>
                  <a:pt x="394045" y="381463"/>
                  <a:pt x="391120" y="376630"/>
                </a:cubicBezTo>
                <a:cubicBezTo>
                  <a:pt x="381332" y="391110"/>
                  <a:pt x="379301" y="392105"/>
                  <a:pt x="371645" y="378580"/>
                </a:cubicBezTo>
                <a:cubicBezTo>
                  <a:pt x="359013" y="390277"/>
                  <a:pt x="372355" y="403925"/>
                  <a:pt x="359744" y="415622"/>
                </a:cubicBezTo>
                <a:cubicBezTo>
                  <a:pt x="357510" y="417612"/>
                  <a:pt x="355418" y="415257"/>
                  <a:pt x="353144" y="418587"/>
                </a:cubicBezTo>
                <a:cubicBezTo>
                  <a:pt x="345650" y="408799"/>
                  <a:pt x="353042" y="400147"/>
                  <a:pt x="353997" y="391029"/>
                </a:cubicBezTo>
                <a:cubicBezTo>
                  <a:pt x="348757" y="374051"/>
                  <a:pt x="342543" y="388856"/>
                  <a:pt x="337181" y="375919"/>
                </a:cubicBezTo>
                <a:cubicBezTo>
                  <a:pt x="332612" y="380143"/>
                  <a:pt x="334541" y="384916"/>
                  <a:pt x="336775" y="389688"/>
                </a:cubicBezTo>
                <a:cubicBezTo>
                  <a:pt x="323635" y="397060"/>
                  <a:pt x="311674" y="363734"/>
                  <a:pt x="297803" y="393526"/>
                </a:cubicBezTo>
                <a:cubicBezTo>
                  <a:pt x="274712" y="379900"/>
                  <a:pt x="256536" y="393689"/>
                  <a:pt x="238157" y="368182"/>
                </a:cubicBezTo>
                <a:cubicBezTo>
                  <a:pt x="230440" y="384997"/>
                  <a:pt x="223657" y="371431"/>
                  <a:pt x="216407" y="373441"/>
                </a:cubicBezTo>
                <a:cubicBezTo>
                  <a:pt x="213401" y="389952"/>
                  <a:pt x="216366" y="393790"/>
                  <a:pt x="209015" y="403925"/>
                </a:cubicBezTo>
                <a:cubicBezTo>
                  <a:pt x="218722" y="419846"/>
                  <a:pt x="218945" y="415358"/>
                  <a:pt x="225424" y="432844"/>
                </a:cubicBezTo>
                <a:cubicBezTo>
                  <a:pt x="230602" y="416313"/>
                  <a:pt x="226561" y="420476"/>
                  <a:pt x="234847" y="405976"/>
                </a:cubicBezTo>
                <a:cubicBezTo>
                  <a:pt x="244351" y="401995"/>
                  <a:pt x="253287" y="414911"/>
                  <a:pt x="263157" y="397771"/>
                </a:cubicBezTo>
                <a:cubicBezTo>
                  <a:pt x="268315" y="410870"/>
                  <a:pt x="253226" y="422304"/>
                  <a:pt x="251256" y="434834"/>
                </a:cubicBezTo>
                <a:cubicBezTo>
                  <a:pt x="256191" y="444156"/>
                  <a:pt x="272661" y="433372"/>
                  <a:pt x="270102" y="453518"/>
                </a:cubicBezTo>
                <a:cubicBezTo>
                  <a:pt x="284298" y="459976"/>
                  <a:pt x="299428" y="436154"/>
                  <a:pt x="312953" y="463753"/>
                </a:cubicBezTo>
                <a:cubicBezTo>
                  <a:pt x="304038" y="473765"/>
                  <a:pt x="295590" y="466718"/>
                  <a:pt x="286694" y="475492"/>
                </a:cubicBezTo>
                <a:cubicBezTo>
                  <a:pt x="292320" y="479005"/>
                  <a:pt x="298230" y="475552"/>
                  <a:pt x="303510" y="490662"/>
                </a:cubicBezTo>
                <a:cubicBezTo>
                  <a:pt x="306251" y="476324"/>
                  <a:pt x="308221" y="476466"/>
                  <a:pt x="312100" y="491312"/>
                </a:cubicBezTo>
                <a:cubicBezTo>
                  <a:pt x="329362" y="467917"/>
                  <a:pt x="344756" y="506421"/>
                  <a:pt x="361531" y="498542"/>
                </a:cubicBezTo>
                <a:cubicBezTo>
                  <a:pt x="370000" y="506137"/>
                  <a:pt x="360109" y="512290"/>
                  <a:pt x="356637" y="518911"/>
                </a:cubicBezTo>
                <a:cubicBezTo>
                  <a:pt x="361937" y="531787"/>
                  <a:pt x="368091" y="519601"/>
                  <a:pt x="373635" y="527136"/>
                </a:cubicBezTo>
                <a:cubicBezTo>
                  <a:pt x="370243" y="514423"/>
                  <a:pt x="370426" y="501852"/>
                  <a:pt x="359724" y="488063"/>
                </a:cubicBezTo>
                <a:cubicBezTo>
                  <a:pt x="359419" y="482295"/>
                  <a:pt x="360719" y="476629"/>
                  <a:pt x="362364" y="471003"/>
                </a:cubicBezTo>
                <a:cubicBezTo>
                  <a:pt x="367461" y="470130"/>
                  <a:pt x="372376" y="474090"/>
                  <a:pt x="377331" y="475654"/>
                </a:cubicBezTo>
                <a:cubicBezTo>
                  <a:pt x="379585" y="482701"/>
                  <a:pt x="372031" y="488997"/>
                  <a:pt x="381027" y="496572"/>
                </a:cubicBezTo>
                <a:cubicBezTo>
                  <a:pt x="386612" y="491292"/>
                  <a:pt x="385597" y="485463"/>
                  <a:pt x="388034" y="479939"/>
                </a:cubicBezTo>
                <a:cubicBezTo>
                  <a:pt x="390958" y="477279"/>
                  <a:pt x="393618" y="484833"/>
                  <a:pt x="396644" y="480548"/>
                </a:cubicBezTo>
                <a:cubicBezTo>
                  <a:pt x="401498" y="495698"/>
                  <a:pt x="391831" y="488286"/>
                  <a:pt x="391689" y="500918"/>
                </a:cubicBezTo>
                <a:cubicBezTo>
                  <a:pt x="384987" y="509447"/>
                  <a:pt x="379159" y="487819"/>
                  <a:pt x="372234" y="502847"/>
                </a:cubicBezTo>
                <a:cubicBezTo>
                  <a:pt x="438500" y="523054"/>
                  <a:pt x="505274" y="527075"/>
                  <a:pt x="571317" y="556197"/>
                </a:cubicBezTo>
                <a:cubicBezTo>
                  <a:pt x="576476" y="528090"/>
                  <a:pt x="597617" y="544479"/>
                  <a:pt x="601232" y="565458"/>
                </a:cubicBezTo>
                <a:cubicBezTo>
                  <a:pt x="606085" y="550836"/>
                  <a:pt x="599648" y="535422"/>
                  <a:pt x="604745" y="520922"/>
                </a:cubicBezTo>
                <a:cubicBezTo>
                  <a:pt x="617316" y="514768"/>
                  <a:pt x="615468" y="542469"/>
                  <a:pt x="628161" y="533046"/>
                </a:cubicBezTo>
                <a:cubicBezTo>
                  <a:pt x="630192" y="537818"/>
                  <a:pt x="625764" y="542063"/>
                  <a:pt x="623429" y="546490"/>
                </a:cubicBezTo>
                <a:cubicBezTo>
                  <a:pt x="634091" y="551364"/>
                  <a:pt x="645362" y="536092"/>
                  <a:pt x="655821" y="545596"/>
                </a:cubicBezTo>
                <a:cubicBezTo>
                  <a:pt x="641930" y="581888"/>
                  <a:pt x="680922" y="568118"/>
                  <a:pt x="697433" y="597078"/>
                </a:cubicBezTo>
                <a:cubicBezTo>
                  <a:pt x="706287" y="590864"/>
                  <a:pt x="696844" y="583208"/>
                  <a:pt x="693757" y="576140"/>
                </a:cubicBezTo>
                <a:cubicBezTo>
                  <a:pt x="711121" y="578862"/>
                  <a:pt x="703302" y="582050"/>
                  <a:pt x="719163" y="591879"/>
                </a:cubicBezTo>
                <a:cubicBezTo>
                  <a:pt x="721965" y="586376"/>
                  <a:pt x="713822" y="579958"/>
                  <a:pt x="717559" y="574515"/>
                </a:cubicBezTo>
                <a:cubicBezTo>
                  <a:pt x="721925" y="572485"/>
                  <a:pt x="726149" y="576100"/>
                  <a:pt x="730251" y="582416"/>
                </a:cubicBezTo>
                <a:cubicBezTo>
                  <a:pt x="731145" y="575592"/>
                  <a:pt x="733602" y="568870"/>
                  <a:pt x="739471" y="562432"/>
                </a:cubicBezTo>
                <a:cubicBezTo>
                  <a:pt x="749301" y="552258"/>
                  <a:pt x="745604" y="581014"/>
                  <a:pt x="756713" y="563732"/>
                </a:cubicBezTo>
                <a:cubicBezTo>
                  <a:pt x="759759" y="570880"/>
                  <a:pt x="757485" y="577602"/>
                  <a:pt x="751778" y="584060"/>
                </a:cubicBezTo>
                <a:cubicBezTo>
                  <a:pt x="777326" y="596266"/>
                  <a:pt x="772960" y="606298"/>
                  <a:pt x="805291" y="598561"/>
                </a:cubicBezTo>
                <a:cubicBezTo>
                  <a:pt x="806794" y="604409"/>
                  <a:pt x="806631" y="610157"/>
                  <a:pt x="802631" y="615620"/>
                </a:cubicBezTo>
                <a:cubicBezTo>
                  <a:pt x="823325" y="597038"/>
                  <a:pt x="842821" y="618118"/>
                  <a:pt x="863292" y="606502"/>
                </a:cubicBezTo>
                <a:cubicBezTo>
                  <a:pt x="864125" y="611172"/>
                  <a:pt x="864998" y="615884"/>
                  <a:pt x="862866" y="620352"/>
                </a:cubicBezTo>
                <a:cubicBezTo>
                  <a:pt x="870745" y="621692"/>
                  <a:pt x="878990" y="611111"/>
                  <a:pt x="887296" y="598053"/>
                </a:cubicBezTo>
                <a:cubicBezTo>
                  <a:pt x="893978" y="605425"/>
                  <a:pt x="893755" y="612310"/>
                  <a:pt x="886667" y="618727"/>
                </a:cubicBezTo>
                <a:cubicBezTo>
                  <a:pt x="912763" y="612472"/>
                  <a:pt x="937418" y="652947"/>
                  <a:pt x="964428" y="617813"/>
                </a:cubicBezTo>
                <a:cubicBezTo>
                  <a:pt x="972369" y="626464"/>
                  <a:pt x="962154" y="633735"/>
                  <a:pt x="970114" y="642447"/>
                </a:cubicBezTo>
                <a:cubicBezTo>
                  <a:pt x="965626" y="648865"/>
                  <a:pt x="961646" y="636761"/>
                  <a:pt x="956995" y="648296"/>
                </a:cubicBezTo>
                <a:cubicBezTo>
                  <a:pt x="977344" y="644234"/>
                  <a:pt x="1003197" y="625612"/>
                  <a:pt x="1028359" y="643483"/>
                </a:cubicBezTo>
                <a:cubicBezTo>
                  <a:pt x="1032035" y="628658"/>
                  <a:pt x="1011726" y="631521"/>
                  <a:pt x="1024927" y="615640"/>
                </a:cubicBezTo>
                <a:cubicBezTo>
                  <a:pt x="1035853" y="630811"/>
                  <a:pt x="1044667" y="643219"/>
                  <a:pt x="1054395" y="638650"/>
                </a:cubicBezTo>
                <a:cubicBezTo>
                  <a:pt x="1061462" y="617224"/>
                  <a:pt x="1045438" y="636314"/>
                  <a:pt x="1039630" y="627155"/>
                </a:cubicBezTo>
                <a:cubicBezTo>
                  <a:pt x="1047997" y="612492"/>
                  <a:pt x="1055633" y="621915"/>
                  <a:pt x="1063676" y="618646"/>
                </a:cubicBezTo>
                <a:cubicBezTo>
                  <a:pt x="1063574" y="630140"/>
                  <a:pt x="1061218" y="641493"/>
                  <a:pt x="1058274" y="652744"/>
                </a:cubicBezTo>
                <a:cubicBezTo>
                  <a:pt x="1080146" y="649291"/>
                  <a:pt x="1096656" y="624982"/>
                  <a:pt x="1121250" y="640376"/>
                </a:cubicBezTo>
                <a:cubicBezTo>
                  <a:pt x="1122936" y="645067"/>
                  <a:pt x="1118163" y="649352"/>
                  <a:pt x="1120884" y="654186"/>
                </a:cubicBezTo>
                <a:cubicBezTo>
                  <a:pt x="1124235" y="661009"/>
                  <a:pt x="1127952" y="657800"/>
                  <a:pt x="1131303" y="665335"/>
                </a:cubicBezTo>
                <a:cubicBezTo>
                  <a:pt x="1139568" y="652764"/>
                  <a:pt x="1135466" y="651911"/>
                  <a:pt x="1144869" y="645656"/>
                </a:cubicBezTo>
                <a:cubicBezTo>
                  <a:pt x="1145356" y="652622"/>
                  <a:pt x="1147407" y="659689"/>
                  <a:pt x="1152850" y="666980"/>
                </a:cubicBezTo>
                <a:cubicBezTo>
                  <a:pt x="1163837" y="660562"/>
                  <a:pt x="1174478" y="665558"/>
                  <a:pt x="1185242" y="666066"/>
                </a:cubicBezTo>
                <a:cubicBezTo>
                  <a:pt x="1190014" y="675266"/>
                  <a:pt x="1178215" y="677662"/>
                  <a:pt x="1176408" y="672281"/>
                </a:cubicBezTo>
                <a:cubicBezTo>
                  <a:pt x="1184064" y="694010"/>
                  <a:pt x="1202910" y="670554"/>
                  <a:pt x="1209470" y="650693"/>
                </a:cubicBezTo>
                <a:cubicBezTo>
                  <a:pt x="1220396" y="660745"/>
                  <a:pt x="1210201" y="669153"/>
                  <a:pt x="1204312" y="677926"/>
                </a:cubicBezTo>
                <a:cubicBezTo>
                  <a:pt x="1219401" y="679064"/>
                  <a:pt x="1235322" y="651667"/>
                  <a:pt x="1250066" y="664238"/>
                </a:cubicBezTo>
                <a:cubicBezTo>
                  <a:pt x="1254920" y="669884"/>
                  <a:pt x="1242776" y="684425"/>
                  <a:pt x="1241232" y="670453"/>
                </a:cubicBezTo>
                <a:cubicBezTo>
                  <a:pt x="1243426" y="685460"/>
                  <a:pt x="1251569" y="691472"/>
                  <a:pt x="1262109" y="692751"/>
                </a:cubicBezTo>
                <a:cubicBezTo>
                  <a:pt x="1258779" y="693625"/>
                  <a:pt x="1249051" y="696427"/>
                  <a:pt x="1257418" y="706196"/>
                </a:cubicBezTo>
                <a:cubicBezTo>
                  <a:pt x="1252991" y="709750"/>
                  <a:pt x="1249031" y="697646"/>
                  <a:pt x="1244319" y="712085"/>
                </a:cubicBezTo>
                <a:cubicBezTo>
                  <a:pt x="1251062" y="725326"/>
                  <a:pt x="1258657" y="712857"/>
                  <a:pt x="1265602" y="720655"/>
                </a:cubicBezTo>
                <a:cubicBezTo>
                  <a:pt x="1263064" y="711232"/>
                  <a:pt x="1269380" y="694274"/>
                  <a:pt x="1276894" y="704246"/>
                </a:cubicBezTo>
                <a:cubicBezTo>
                  <a:pt x="1279372" y="697808"/>
                  <a:pt x="1273381" y="700936"/>
                  <a:pt x="1270761" y="693422"/>
                </a:cubicBezTo>
                <a:cubicBezTo>
                  <a:pt x="1279595" y="687674"/>
                  <a:pt x="1288226" y="686760"/>
                  <a:pt x="1297466" y="667853"/>
                </a:cubicBezTo>
                <a:cubicBezTo>
                  <a:pt x="1307458" y="677886"/>
                  <a:pt x="1292206" y="685847"/>
                  <a:pt x="1300899" y="695757"/>
                </a:cubicBezTo>
                <a:cubicBezTo>
                  <a:pt x="1307539" y="685115"/>
                  <a:pt x="1318547" y="685826"/>
                  <a:pt x="1318993" y="669539"/>
                </a:cubicBezTo>
                <a:cubicBezTo>
                  <a:pt x="1337169" y="675205"/>
                  <a:pt x="1357965" y="686293"/>
                  <a:pt x="1370475" y="680465"/>
                </a:cubicBezTo>
                <a:cubicBezTo>
                  <a:pt x="1370881" y="672443"/>
                  <a:pt x="1368688" y="664198"/>
                  <a:pt x="1377644" y="656866"/>
                </a:cubicBezTo>
                <a:cubicBezTo>
                  <a:pt x="1384062" y="677215"/>
                  <a:pt x="1371470" y="686537"/>
                  <a:pt x="1389525" y="692284"/>
                </a:cubicBezTo>
                <a:cubicBezTo>
                  <a:pt x="1383371" y="705789"/>
                  <a:pt x="1377908" y="695595"/>
                  <a:pt x="1372080" y="697828"/>
                </a:cubicBezTo>
                <a:cubicBezTo>
                  <a:pt x="1372405" y="715639"/>
                  <a:pt x="1392144" y="696508"/>
                  <a:pt x="1399963" y="703454"/>
                </a:cubicBezTo>
                <a:cubicBezTo>
                  <a:pt x="1400938" y="697727"/>
                  <a:pt x="1397587" y="691776"/>
                  <a:pt x="1402644" y="686354"/>
                </a:cubicBezTo>
                <a:cubicBezTo>
                  <a:pt x="1409366" y="694112"/>
                  <a:pt x="1414220" y="689360"/>
                  <a:pt x="1419236" y="708409"/>
                </a:cubicBezTo>
                <a:cubicBezTo>
                  <a:pt x="1427623" y="700915"/>
                  <a:pt x="1422343" y="692467"/>
                  <a:pt x="1430751" y="685115"/>
                </a:cubicBezTo>
                <a:cubicBezTo>
                  <a:pt x="1437209" y="683369"/>
                  <a:pt x="1442469" y="716451"/>
                  <a:pt x="1454288" y="690416"/>
                </a:cubicBezTo>
                <a:cubicBezTo>
                  <a:pt x="1460157" y="697727"/>
                  <a:pt x="1454613" y="704205"/>
                  <a:pt x="1462310" y="711740"/>
                </a:cubicBezTo>
                <a:cubicBezTo>
                  <a:pt x="1457010" y="720554"/>
                  <a:pt x="1452095" y="716451"/>
                  <a:pt x="1447119" y="714035"/>
                </a:cubicBezTo>
                <a:cubicBezTo>
                  <a:pt x="1478374" y="750712"/>
                  <a:pt x="1530364" y="721386"/>
                  <a:pt x="1569539" y="733815"/>
                </a:cubicBezTo>
                <a:cubicBezTo>
                  <a:pt x="1569681" y="743096"/>
                  <a:pt x="1565639" y="751950"/>
                  <a:pt x="1560115" y="760703"/>
                </a:cubicBezTo>
                <a:cubicBezTo>
                  <a:pt x="1567853" y="765659"/>
                  <a:pt x="1576098" y="755098"/>
                  <a:pt x="1583694" y="765984"/>
                </a:cubicBezTo>
                <a:cubicBezTo>
                  <a:pt x="1589664" y="758409"/>
                  <a:pt x="1587613" y="750204"/>
                  <a:pt x="1586537" y="742101"/>
                </a:cubicBezTo>
                <a:cubicBezTo>
                  <a:pt x="1605505" y="742933"/>
                  <a:pt x="1639806" y="778372"/>
                  <a:pt x="1660155" y="734018"/>
                </a:cubicBezTo>
                <a:cubicBezTo>
                  <a:pt x="1666105" y="750123"/>
                  <a:pt x="1652397" y="745675"/>
                  <a:pt x="1653006" y="757596"/>
                </a:cubicBezTo>
                <a:cubicBezTo>
                  <a:pt x="1666857" y="759424"/>
                  <a:pt x="1669944" y="758571"/>
                  <a:pt x="1680890" y="763222"/>
                </a:cubicBezTo>
                <a:cubicBezTo>
                  <a:pt x="1683124" y="757657"/>
                  <a:pt x="1680809" y="751747"/>
                  <a:pt x="1683571" y="746163"/>
                </a:cubicBezTo>
                <a:cubicBezTo>
                  <a:pt x="1697868" y="740497"/>
                  <a:pt x="1720654" y="781865"/>
                  <a:pt x="1728676" y="753047"/>
                </a:cubicBezTo>
                <a:cubicBezTo>
                  <a:pt x="1733529" y="761495"/>
                  <a:pt x="1730808" y="769396"/>
                  <a:pt x="1738688" y="778006"/>
                </a:cubicBezTo>
                <a:cubicBezTo>
                  <a:pt x="1745288" y="774391"/>
                  <a:pt x="1752234" y="758612"/>
                  <a:pt x="1758184" y="776117"/>
                </a:cubicBezTo>
                <a:cubicBezTo>
                  <a:pt x="1769069" y="740761"/>
                  <a:pt x="1794902" y="787104"/>
                  <a:pt x="1812529" y="763100"/>
                </a:cubicBezTo>
                <a:cubicBezTo>
                  <a:pt x="1810661" y="769842"/>
                  <a:pt x="1820104" y="777478"/>
                  <a:pt x="1816185" y="784099"/>
                </a:cubicBezTo>
                <a:cubicBezTo>
                  <a:pt x="1827192" y="777336"/>
                  <a:pt x="1838342" y="765456"/>
                  <a:pt x="1848414" y="790009"/>
                </a:cubicBezTo>
                <a:cubicBezTo>
                  <a:pt x="1853004" y="781235"/>
                  <a:pt x="1857391" y="778027"/>
                  <a:pt x="1861737" y="777235"/>
                </a:cubicBezTo>
                <a:cubicBezTo>
                  <a:pt x="1862184" y="781865"/>
                  <a:pt x="1862671" y="786475"/>
                  <a:pt x="1865616" y="791308"/>
                </a:cubicBezTo>
                <a:cubicBezTo>
                  <a:pt x="1867890" y="780484"/>
                  <a:pt x="1879608" y="781398"/>
                  <a:pt x="1874247" y="791979"/>
                </a:cubicBezTo>
                <a:cubicBezTo>
                  <a:pt x="1881233" y="782576"/>
                  <a:pt x="1892484" y="785703"/>
                  <a:pt x="1904364" y="794314"/>
                </a:cubicBezTo>
                <a:cubicBezTo>
                  <a:pt x="1902029" y="779286"/>
                  <a:pt x="1907796" y="778494"/>
                  <a:pt x="1915676" y="777966"/>
                </a:cubicBezTo>
                <a:cubicBezTo>
                  <a:pt x="1917707" y="782677"/>
                  <a:pt x="1913279" y="786962"/>
                  <a:pt x="1910964" y="791349"/>
                </a:cubicBezTo>
                <a:cubicBezTo>
                  <a:pt x="1921565" y="797523"/>
                  <a:pt x="1932532" y="791125"/>
                  <a:pt x="1943133" y="797320"/>
                </a:cubicBezTo>
                <a:cubicBezTo>
                  <a:pt x="1934258" y="813384"/>
                  <a:pt x="1932045" y="793136"/>
                  <a:pt x="1927536" y="813343"/>
                </a:cubicBezTo>
                <a:cubicBezTo>
                  <a:pt x="1933893" y="817242"/>
                  <a:pt x="1940188" y="823091"/>
                  <a:pt x="1946829" y="818278"/>
                </a:cubicBezTo>
                <a:cubicBezTo>
                  <a:pt x="1948860" y="824228"/>
                  <a:pt x="1942849" y="829488"/>
                  <a:pt x="1939823" y="834972"/>
                </a:cubicBezTo>
                <a:cubicBezTo>
                  <a:pt x="1931923" y="834220"/>
                  <a:pt x="1924713" y="811089"/>
                  <a:pt x="1916245" y="829752"/>
                </a:cubicBezTo>
                <a:cubicBezTo>
                  <a:pt x="1925850" y="825934"/>
                  <a:pt x="1921058" y="853432"/>
                  <a:pt x="1930785" y="848091"/>
                </a:cubicBezTo>
                <a:cubicBezTo>
                  <a:pt x="1933060" y="863769"/>
                  <a:pt x="1924794" y="864703"/>
                  <a:pt x="1917240" y="867790"/>
                </a:cubicBezTo>
                <a:cubicBezTo>
                  <a:pt x="1913666" y="859382"/>
                  <a:pt x="1919169" y="851807"/>
                  <a:pt x="1920124" y="843806"/>
                </a:cubicBezTo>
                <a:cubicBezTo>
                  <a:pt x="1912020" y="833834"/>
                  <a:pt x="1908670" y="851056"/>
                  <a:pt x="1904547" y="859829"/>
                </a:cubicBezTo>
                <a:cubicBezTo>
                  <a:pt x="1897358" y="859118"/>
                  <a:pt x="1890006" y="864602"/>
                  <a:pt x="1883203" y="851320"/>
                </a:cubicBezTo>
                <a:cubicBezTo>
                  <a:pt x="1899084" y="855828"/>
                  <a:pt x="1895652" y="830260"/>
                  <a:pt x="1907410" y="835967"/>
                </a:cubicBezTo>
                <a:cubicBezTo>
                  <a:pt x="1911777" y="823700"/>
                  <a:pt x="1893844" y="828940"/>
                  <a:pt x="1908040" y="815293"/>
                </a:cubicBezTo>
                <a:cubicBezTo>
                  <a:pt x="1916631" y="804752"/>
                  <a:pt x="1905644" y="836576"/>
                  <a:pt x="1914153" y="826117"/>
                </a:cubicBezTo>
                <a:cubicBezTo>
                  <a:pt x="1925810" y="812267"/>
                  <a:pt x="1915777" y="818095"/>
                  <a:pt x="1910497" y="805098"/>
                </a:cubicBezTo>
                <a:cubicBezTo>
                  <a:pt x="1913422" y="803818"/>
                  <a:pt x="1916346" y="802397"/>
                  <a:pt x="1919128" y="805768"/>
                </a:cubicBezTo>
                <a:cubicBezTo>
                  <a:pt x="1910152" y="792385"/>
                  <a:pt x="1881619" y="810398"/>
                  <a:pt x="1865392" y="798132"/>
                </a:cubicBezTo>
                <a:cubicBezTo>
                  <a:pt x="1869332" y="818380"/>
                  <a:pt x="1857106" y="801544"/>
                  <a:pt x="1856132" y="818136"/>
                </a:cubicBezTo>
                <a:cubicBezTo>
                  <a:pt x="1866225" y="817973"/>
                  <a:pt x="1876359" y="816592"/>
                  <a:pt x="1886716" y="806702"/>
                </a:cubicBezTo>
                <a:cubicBezTo>
                  <a:pt x="1890636" y="852965"/>
                  <a:pt x="1855705" y="835987"/>
                  <a:pt x="1844434" y="848253"/>
                </a:cubicBezTo>
                <a:cubicBezTo>
                  <a:pt x="1828979" y="829833"/>
                  <a:pt x="1844576" y="813810"/>
                  <a:pt x="1835214" y="795776"/>
                </a:cubicBezTo>
                <a:cubicBezTo>
                  <a:pt x="1833914" y="818420"/>
                  <a:pt x="1821099" y="788546"/>
                  <a:pt x="1813301" y="807941"/>
                </a:cubicBezTo>
                <a:cubicBezTo>
                  <a:pt x="1820084" y="804955"/>
                  <a:pt x="1838829" y="814257"/>
                  <a:pt x="1831924" y="833509"/>
                </a:cubicBezTo>
                <a:cubicBezTo>
                  <a:pt x="1820511" y="809951"/>
                  <a:pt x="1820368" y="844760"/>
                  <a:pt x="1804020" y="827904"/>
                </a:cubicBezTo>
                <a:cubicBezTo>
                  <a:pt x="1795551" y="816856"/>
                  <a:pt x="1806985" y="807393"/>
                  <a:pt x="1798516" y="796406"/>
                </a:cubicBezTo>
                <a:cubicBezTo>
                  <a:pt x="1794739" y="801848"/>
                  <a:pt x="1790982" y="807291"/>
                  <a:pt x="1787205" y="812795"/>
                </a:cubicBezTo>
                <a:cubicBezTo>
                  <a:pt x="1790312" y="817669"/>
                  <a:pt x="1793399" y="822482"/>
                  <a:pt x="1791124" y="826889"/>
                </a:cubicBezTo>
                <a:cubicBezTo>
                  <a:pt x="1770491" y="842465"/>
                  <a:pt x="1750588" y="834362"/>
                  <a:pt x="1730199" y="842851"/>
                </a:cubicBezTo>
                <a:cubicBezTo>
                  <a:pt x="1736149" y="859666"/>
                  <a:pt x="1742993" y="847705"/>
                  <a:pt x="1749269" y="854711"/>
                </a:cubicBezTo>
                <a:cubicBezTo>
                  <a:pt x="1736840" y="865454"/>
                  <a:pt x="1715008" y="873009"/>
                  <a:pt x="1710743" y="844801"/>
                </a:cubicBezTo>
                <a:cubicBezTo>
                  <a:pt x="1716389" y="847746"/>
                  <a:pt x="1722197" y="845085"/>
                  <a:pt x="1728351" y="832453"/>
                </a:cubicBezTo>
                <a:cubicBezTo>
                  <a:pt x="1731154" y="819578"/>
                  <a:pt x="1718095" y="827417"/>
                  <a:pt x="1722421" y="814704"/>
                </a:cubicBezTo>
                <a:cubicBezTo>
                  <a:pt x="1708794" y="817222"/>
                  <a:pt x="1696568" y="843948"/>
                  <a:pt x="1687957" y="811982"/>
                </a:cubicBezTo>
                <a:cubicBezTo>
                  <a:pt x="1682494" y="825670"/>
                  <a:pt x="1677742" y="816714"/>
                  <a:pt x="1672767" y="814257"/>
                </a:cubicBezTo>
                <a:cubicBezTo>
                  <a:pt x="1672726" y="820004"/>
                  <a:pt x="1667811" y="825366"/>
                  <a:pt x="1670106" y="831316"/>
                </a:cubicBezTo>
                <a:cubicBezTo>
                  <a:pt x="1654651" y="818339"/>
                  <a:pt x="1626687" y="840902"/>
                  <a:pt x="1618827" y="813546"/>
                </a:cubicBezTo>
                <a:cubicBezTo>
                  <a:pt x="1609465" y="814379"/>
                  <a:pt x="1599981" y="819740"/>
                  <a:pt x="1590538" y="821649"/>
                </a:cubicBezTo>
                <a:cubicBezTo>
                  <a:pt x="1590294" y="815902"/>
                  <a:pt x="1591553" y="810236"/>
                  <a:pt x="1593218" y="804631"/>
                </a:cubicBezTo>
                <a:cubicBezTo>
                  <a:pt x="1585298" y="796852"/>
                  <a:pt x="1587187" y="817303"/>
                  <a:pt x="1581947" y="821040"/>
                </a:cubicBezTo>
                <a:cubicBezTo>
                  <a:pt x="1573560" y="808855"/>
                  <a:pt x="1579003" y="797787"/>
                  <a:pt x="1582962" y="786576"/>
                </a:cubicBezTo>
                <a:cubicBezTo>
                  <a:pt x="1573316" y="779814"/>
                  <a:pt x="1560928" y="786475"/>
                  <a:pt x="1557760" y="763933"/>
                </a:cubicBezTo>
                <a:cubicBezTo>
                  <a:pt x="1554531" y="777499"/>
                  <a:pt x="1562390" y="791938"/>
                  <a:pt x="1552256" y="804955"/>
                </a:cubicBezTo>
                <a:cubicBezTo>
                  <a:pt x="1565457" y="816349"/>
                  <a:pt x="1558064" y="775244"/>
                  <a:pt x="1574128" y="792811"/>
                </a:cubicBezTo>
                <a:cubicBezTo>
                  <a:pt x="1576566" y="806661"/>
                  <a:pt x="1573012" y="814643"/>
                  <a:pt x="1564705" y="819699"/>
                </a:cubicBezTo>
                <a:cubicBezTo>
                  <a:pt x="1547991" y="824899"/>
                  <a:pt x="1532496" y="790090"/>
                  <a:pt x="1515701" y="798700"/>
                </a:cubicBezTo>
                <a:cubicBezTo>
                  <a:pt x="1510076" y="779164"/>
                  <a:pt x="1523114" y="787876"/>
                  <a:pt x="1529247" y="779001"/>
                </a:cubicBezTo>
                <a:cubicBezTo>
                  <a:pt x="1522382" y="768563"/>
                  <a:pt x="1514848" y="779367"/>
                  <a:pt x="1507497" y="784200"/>
                </a:cubicBezTo>
                <a:cubicBezTo>
                  <a:pt x="1507964" y="788851"/>
                  <a:pt x="1508492" y="793502"/>
                  <a:pt x="1511416" y="798294"/>
                </a:cubicBezTo>
                <a:cubicBezTo>
                  <a:pt x="1505608" y="801808"/>
                  <a:pt x="1503719" y="789785"/>
                  <a:pt x="1502582" y="804509"/>
                </a:cubicBezTo>
                <a:cubicBezTo>
                  <a:pt x="1490823" y="789541"/>
                  <a:pt x="1477501" y="824858"/>
                  <a:pt x="1466291" y="791329"/>
                </a:cubicBezTo>
                <a:cubicBezTo>
                  <a:pt x="1464483" y="806925"/>
                  <a:pt x="1446287" y="807921"/>
                  <a:pt x="1444764" y="789704"/>
                </a:cubicBezTo>
                <a:cubicBezTo>
                  <a:pt x="1436904" y="818867"/>
                  <a:pt x="1416575" y="815902"/>
                  <a:pt x="1403355" y="803778"/>
                </a:cubicBezTo>
                <a:cubicBezTo>
                  <a:pt x="1399110" y="808002"/>
                  <a:pt x="1401385" y="812795"/>
                  <a:pt x="1398603" y="817181"/>
                </a:cubicBezTo>
                <a:cubicBezTo>
                  <a:pt x="1387717" y="804773"/>
                  <a:pt x="1374882" y="814196"/>
                  <a:pt x="1375674" y="791268"/>
                </a:cubicBezTo>
                <a:cubicBezTo>
                  <a:pt x="1370414" y="798863"/>
                  <a:pt x="1365155" y="806499"/>
                  <a:pt x="1359854" y="814196"/>
                </a:cubicBezTo>
                <a:cubicBezTo>
                  <a:pt x="1345516" y="801524"/>
                  <a:pt x="1364911" y="791532"/>
                  <a:pt x="1356625" y="779367"/>
                </a:cubicBezTo>
                <a:cubicBezTo>
                  <a:pt x="1346857" y="792892"/>
                  <a:pt x="1337616" y="789237"/>
                  <a:pt x="1328518" y="780646"/>
                </a:cubicBezTo>
                <a:cubicBezTo>
                  <a:pt x="1326853" y="791999"/>
                  <a:pt x="1317572" y="802823"/>
                  <a:pt x="1314546" y="814074"/>
                </a:cubicBezTo>
                <a:cubicBezTo>
                  <a:pt x="1308981" y="799838"/>
                  <a:pt x="1325715" y="787368"/>
                  <a:pt x="1315805" y="772746"/>
                </a:cubicBezTo>
                <a:cubicBezTo>
                  <a:pt x="1314789" y="806337"/>
                  <a:pt x="1287190" y="802437"/>
                  <a:pt x="1274355" y="786800"/>
                </a:cubicBezTo>
                <a:cubicBezTo>
                  <a:pt x="1263145" y="792648"/>
                  <a:pt x="1263937" y="813546"/>
                  <a:pt x="1252219" y="805788"/>
                </a:cubicBezTo>
                <a:cubicBezTo>
                  <a:pt x="1253031" y="793623"/>
                  <a:pt x="1261602" y="780017"/>
                  <a:pt x="1248523" y="784810"/>
                </a:cubicBezTo>
                <a:cubicBezTo>
                  <a:pt x="1246573" y="774290"/>
                  <a:pt x="1252788" y="764461"/>
                  <a:pt x="1260200" y="754692"/>
                </a:cubicBezTo>
                <a:cubicBezTo>
                  <a:pt x="1258901" y="751016"/>
                  <a:pt x="1257398" y="752560"/>
                  <a:pt x="1255915" y="754367"/>
                </a:cubicBezTo>
                <a:cubicBezTo>
                  <a:pt x="1254575" y="751930"/>
                  <a:pt x="1253194" y="749575"/>
                  <a:pt x="1251813" y="747117"/>
                </a:cubicBezTo>
                <a:cubicBezTo>
                  <a:pt x="1244685" y="755728"/>
                  <a:pt x="1249498" y="765293"/>
                  <a:pt x="1242370" y="773985"/>
                </a:cubicBezTo>
                <a:cubicBezTo>
                  <a:pt x="1231037" y="783368"/>
                  <a:pt x="1233312" y="755768"/>
                  <a:pt x="1221675" y="744761"/>
                </a:cubicBezTo>
                <a:cubicBezTo>
                  <a:pt x="1213369" y="757698"/>
                  <a:pt x="1206078" y="737633"/>
                  <a:pt x="1197874" y="746366"/>
                </a:cubicBezTo>
                <a:cubicBezTo>
                  <a:pt x="1205895" y="766471"/>
                  <a:pt x="1214648" y="762287"/>
                  <a:pt x="1223523" y="755261"/>
                </a:cubicBezTo>
                <a:cubicBezTo>
                  <a:pt x="1223320" y="763303"/>
                  <a:pt x="1228174" y="771751"/>
                  <a:pt x="1233535" y="780240"/>
                </a:cubicBezTo>
                <a:cubicBezTo>
                  <a:pt x="1224315" y="775996"/>
                  <a:pt x="1225026" y="791593"/>
                  <a:pt x="1214263" y="775244"/>
                </a:cubicBezTo>
                <a:cubicBezTo>
                  <a:pt x="1204413" y="781398"/>
                  <a:pt x="1219157" y="789440"/>
                  <a:pt x="1209328" y="795553"/>
                </a:cubicBezTo>
                <a:cubicBezTo>
                  <a:pt x="1200453" y="777945"/>
                  <a:pt x="1180185" y="780646"/>
                  <a:pt x="1164629" y="774838"/>
                </a:cubicBezTo>
                <a:cubicBezTo>
                  <a:pt x="1161745" y="783591"/>
                  <a:pt x="1177037" y="786840"/>
                  <a:pt x="1181668" y="783022"/>
                </a:cubicBezTo>
                <a:cubicBezTo>
                  <a:pt x="1183840" y="810094"/>
                  <a:pt x="1162740" y="805017"/>
                  <a:pt x="1153154" y="798071"/>
                </a:cubicBezTo>
                <a:cubicBezTo>
                  <a:pt x="1147204" y="781032"/>
                  <a:pt x="1168264" y="798031"/>
                  <a:pt x="1162212" y="784972"/>
                </a:cubicBezTo>
                <a:cubicBezTo>
                  <a:pt x="1151794" y="766390"/>
                  <a:pt x="1153358" y="796588"/>
                  <a:pt x="1142716" y="786922"/>
                </a:cubicBezTo>
                <a:cubicBezTo>
                  <a:pt x="1156241" y="754773"/>
                  <a:pt x="1109593" y="789257"/>
                  <a:pt x="1096169" y="755728"/>
                </a:cubicBezTo>
                <a:cubicBezTo>
                  <a:pt x="1090808" y="769578"/>
                  <a:pt x="1074459" y="776361"/>
                  <a:pt x="1062721" y="791044"/>
                </a:cubicBezTo>
                <a:cubicBezTo>
                  <a:pt x="1064711" y="760724"/>
                  <a:pt x="1029110" y="784891"/>
                  <a:pt x="1023769" y="794943"/>
                </a:cubicBezTo>
                <a:cubicBezTo>
                  <a:pt x="1020642" y="790110"/>
                  <a:pt x="1017555" y="785277"/>
                  <a:pt x="1019870" y="780809"/>
                </a:cubicBezTo>
                <a:cubicBezTo>
                  <a:pt x="1016093" y="791207"/>
                  <a:pt x="1007441" y="778433"/>
                  <a:pt x="997917" y="792933"/>
                </a:cubicBezTo>
                <a:cubicBezTo>
                  <a:pt x="991723" y="767182"/>
                  <a:pt x="982949" y="791450"/>
                  <a:pt x="967556" y="797482"/>
                </a:cubicBezTo>
                <a:cubicBezTo>
                  <a:pt x="964631" y="789237"/>
                  <a:pt x="970277" y="781682"/>
                  <a:pt x="961849" y="772929"/>
                </a:cubicBezTo>
                <a:cubicBezTo>
                  <a:pt x="934534" y="789176"/>
                  <a:pt x="920562" y="771954"/>
                  <a:pt x="892536" y="781296"/>
                </a:cubicBezTo>
                <a:cubicBezTo>
                  <a:pt x="889612" y="772137"/>
                  <a:pt x="895318" y="764400"/>
                  <a:pt x="886586" y="763567"/>
                </a:cubicBezTo>
                <a:cubicBezTo>
                  <a:pt x="885388" y="791247"/>
                  <a:pt x="871354" y="773965"/>
                  <a:pt x="865302" y="755078"/>
                </a:cubicBezTo>
                <a:cubicBezTo>
                  <a:pt x="869222" y="776402"/>
                  <a:pt x="854722" y="790374"/>
                  <a:pt x="842902" y="780910"/>
                </a:cubicBezTo>
                <a:cubicBezTo>
                  <a:pt x="839673" y="763465"/>
                  <a:pt x="856468" y="781885"/>
                  <a:pt x="854194" y="764521"/>
                </a:cubicBezTo>
                <a:cubicBezTo>
                  <a:pt x="850802" y="757637"/>
                  <a:pt x="847086" y="760907"/>
                  <a:pt x="843715" y="753332"/>
                </a:cubicBezTo>
                <a:cubicBezTo>
                  <a:pt x="840262" y="762044"/>
                  <a:pt x="845421" y="770655"/>
                  <a:pt x="836749" y="770045"/>
                </a:cubicBezTo>
                <a:cubicBezTo>
                  <a:pt x="834312" y="764115"/>
                  <a:pt x="842760" y="759018"/>
                  <a:pt x="839409" y="753006"/>
                </a:cubicBezTo>
                <a:cubicBezTo>
                  <a:pt x="825965" y="742994"/>
                  <a:pt x="821274" y="752966"/>
                  <a:pt x="821761" y="765476"/>
                </a:cubicBezTo>
                <a:cubicBezTo>
                  <a:pt x="810876" y="770634"/>
                  <a:pt x="822411" y="743746"/>
                  <a:pt x="811526" y="747381"/>
                </a:cubicBezTo>
                <a:cubicBezTo>
                  <a:pt x="812500" y="764359"/>
                  <a:pt x="802935" y="769375"/>
                  <a:pt x="793472" y="773559"/>
                </a:cubicBezTo>
                <a:cubicBezTo>
                  <a:pt x="790222" y="752803"/>
                  <a:pt x="786790" y="772543"/>
                  <a:pt x="778931" y="755240"/>
                </a:cubicBezTo>
                <a:cubicBezTo>
                  <a:pt x="778504" y="770086"/>
                  <a:pt x="767619" y="767852"/>
                  <a:pt x="761486" y="760744"/>
                </a:cubicBezTo>
                <a:cubicBezTo>
                  <a:pt x="760937" y="752499"/>
                  <a:pt x="766096" y="756926"/>
                  <a:pt x="764166" y="743746"/>
                </a:cubicBezTo>
                <a:cubicBezTo>
                  <a:pt x="760186" y="765090"/>
                  <a:pt x="727225" y="738750"/>
                  <a:pt x="730921" y="772198"/>
                </a:cubicBezTo>
                <a:cubicBezTo>
                  <a:pt x="723326" y="761902"/>
                  <a:pt x="714492" y="791999"/>
                  <a:pt x="706957" y="780646"/>
                </a:cubicBezTo>
                <a:cubicBezTo>
                  <a:pt x="701210" y="765009"/>
                  <a:pt x="714350" y="770594"/>
                  <a:pt x="720706" y="754164"/>
                </a:cubicBezTo>
                <a:cubicBezTo>
                  <a:pt x="712969" y="748011"/>
                  <a:pt x="704886" y="754936"/>
                  <a:pt x="697108" y="748864"/>
                </a:cubicBezTo>
                <a:cubicBezTo>
                  <a:pt x="692376" y="792080"/>
                  <a:pt x="663599" y="769233"/>
                  <a:pt x="655252" y="776646"/>
                </a:cubicBezTo>
                <a:cubicBezTo>
                  <a:pt x="656288" y="763669"/>
                  <a:pt x="666909" y="759241"/>
                  <a:pt x="671072" y="753758"/>
                </a:cubicBezTo>
                <a:cubicBezTo>
                  <a:pt x="675337" y="758673"/>
                  <a:pt x="673164" y="763120"/>
                  <a:pt x="670646" y="767486"/>
                </a:cubicBezTo>
                <a:cubicBezTo>
                  <a:pt x="679886" y="776057"/>
                  <a:pt x="677612" y="757779"/>
                  <a:pt x="688294" y="755078"/>
                </a:cubicBezTo>
                <a:cubicBezTo>
                  <a:pt x="674058" y="749635"/>
                  <a:pt x="670423" y="754022"/>
                  <a:pt x="658969" y="725245"/>
                </a:cubicBezTo>
                <a:cubicBezTo>
                  <a:pt x="649931" y="732536"/>
                  <a:pt x="659598" y="741350"/>
                  <a:pt x="656085" y="749128"/>
                </a:cubicBezTo>
                <a:cubicBezTo>
                  <a:pt x="643920" y="723031"/>
                  <a:pt x="593027" y="745980"/>
                  <a:pt x="574465" y="735907"/>
                </a:cubicBezTo>
                <a:cubicBezTo>
                  <a:pt x="571581" y="737999"/>
                  <a:pt x="556289" y="748072"/>
                  <a:pt x="562971" y="759120"/>
                </a:cubicBezTo>
                <a:cubicBezTo>
                  <a:pt x="551395" y="773579"/>
                  <a:pt x="542114" y="743035"/>
                  <a:pt x="541017" y="771284"/>
                </a:cubicBezTo>
                <a:cubicBezTo>
                  <a:pt x="534843" y="761597"/>
                  <a:pt x="542236" y="752966"/>
                  <a:pt x="541870" y="743725"/>
                </a:cubicBezTo>
                <a:cubicBezTo>
                  <a:pt x="545587" y="740415"/>
                  <a:pt x="548877" y="750082"/>
                  <a:pt x="552349" y="754956"/>
                </a:cubicBezTo>
                <a:cubicBezTo>
                  <a:pt x="559498" y="741837"/>
                  <a:pt x="547841" y="732678"/>
                  <a:pt x="561772" y="728047"/>
                </a:cubicBezTo>
                <a:cubicBezTo>
                  <a:pt x="550745" y="726829"/>
                  <a:pt x="548998" y="736638"/>
                  <a:pt x="535331" y="746670"/>
                </a:cubicBezTo>
                <a:cubicBezTo>
                  <a:pt x="534843" y="742101"/>
                  <a:pt x="534336" y="737471"/>
                  <a:pt x="531411" y="732597"/>
                </a:cubicBezTo>
                <a:cubicBezTo>
                  <a:pt x="523958" y="743888"/>
                  <a:pt x="535737" y="741451"/>
                  <a:pt x="532853" y="756865"/>
                </a:cubicBezTo>
                <a:cubicBezTo>
                  <a:pt x="526212" y="762856"/>
                  <a:pt x="520099" y="749839"/>
                  <a:pt x="513154" y="765720"/>
                </a:cubicBezTo>
                <a:cubicBezTo>
                  <a:pt x="545688" y="785053"/>
                  <a:pt x="578649" y="788993"/>
                  <a:pt x="611609" y="794030"/>
                </a:cubicBezTo>
                <a:cubicBezTo>
                  <a:pt x="620992" y="801665"/>
                  <a:pt x="605842" y="807413"/>
                  <a:pt x="615285" y="814988"/>
                </a:cubicBezTo>
                <a:cubicBezTo>
                  <a:pt x="623429" y="815557"/>
                  <a:pt x="621195" y="807210"/>
                  <a:pt x="626556" y="798660"/>
                </a:cubicBezTo>
                <a:cubicBezTo>
                  <a:pt x="634842" y="813099"/>
                  <a:pt x="620504" y="825772"/>
                  <a:pt x="612381" y="838952"/>
                </a:cubicBezTo>
                <a:cubicBezTo>
                  <a:pt x="594103" y="836555"/>
                  <a:pt x="574323" y="803879"/>
                  <a:pt x="550257" y="823802"/>
                </a:cubicBezTo>
                <a:cubicBezTo>
                  <a:pt x="543779" y="823985"/>
                  <a:pt x="537727" y="809444"/>
                  <a:pt x="531188" y="811921"/>
                </a:cubicBezTo>
                <a:cubicBezTo>
                  <a:pt x="536854" y="827802"/>
                  <a:pt x="535107" y="825528"/>
                  <a:pt x="522374" y="818156"/>
                </a:cubicBezTo>
                <a:cubicBezTo>
                  <a:pt x="514718" y="824512"/>
                  <a:pt x="521907" y="831946"/>
                  <a:pt x="517439" y="838505"/>
                </a:cubicBezTo>
                <a:cubicBezTo>
                  <a:pt x="501964" y="810926"/>
                  <a:pt x="497659" y="830828"/>
                  <a:pt x="483199" y="828940"/>
                </a:cubicBezTo>
                <a:cubicBezTo>
                  <a:pt x="477350" y="821547"/>
                  <a:pt x="482854" y="815130"/>
                  <a:pt x="475218" y="807596"/>
                </a:cubicBezTo>
                <a:cubicBezTo>
                  <a:pt x="475705" y="822705"/>
                  <a:pt x="468658" y="832291"/>
                  <a:pt x="459641" y="823619"/>
                </a:cubicBezTo>
                <a:cubicBezTo>
                  <a:pt x="453833" y="816267"/>
                  <a:pt x="471055" y="810703"/>
                  <a:pt x="460271" y="802965"/>
                </a:cubicBezTo>
                <a:cubicBezTo>
                  <a:pt x="457163" y="809891"/>
                  <a:pt x="454402" y="806316"/>
                  <a:pt x="451660" y="802356"/>
                </a:cubicBezTo>
                <a:cubicBezTo>
                  <a:pt x="451213" y="808063"/>
                  <a:pt x="448756" y="813566"/>
                  <a:pt x="444654" y="818989"/>
                </a:cubicBezTo>
                <a:cubicBezTo>
                  <a:pt x="426295" y="809647"/>
                  <a:pt x="417217" y="806235"/>
                  <a:pt x="402432" y="788140"/>
                </a:cubicBezTo>
                <a:cubicBezTo>
                  <a:pt x="397944" y="817242"/>
                  <a:pt x="388358" y="779956"/>
                  <a:pt x="378468" y="796629"/>
                </a:cubicBezTo>
                <a:cubicBezTo>
                  <a:pt x="374346" y="783286"/>
                  <a:pt x="386795" y="793035"/>
                  <a:pt x="389739" y="780240"/>
                </a:cubicBezTo>
                <a:cubicBezTo>
                  <a:pt x="381799" y="780565"/>
                  <a:pt x="373838" y="783144"/>
                  <a:pt x="366161" y="774940"/>
                </a:cubicBezTo>
                <a:cubicBezTo>
                  <a:pt x="361754" y="777742"/>
                  <a:pt x="356860" y="796121"/>
                  <a:pt x="352798" y="787673"/>
                </a:cubicBezTo>
                <a:cubicBezTo>
                  <a:pt x="355053" y="805930"/>
                  <a:pt x="352494" y="803798"/>
                  <a:pt x="341101" y="817831"/>
                </a:cubicBezTo>
                <a:cubicBezTo>
                  <a:pt x="357693" y="815150"/>
                  <a:pt x="363968" y="837530"/>
                  <a:pt x="377615" y="824106"/>
                </a:cubicBezTo>
                <a:cubicBezTo>
                  <a:pt x="385150" y="840353"/>
                  <a:pt x="372010" y="835987"/>
                  <a:pt x="379037" y="848395"/>
                </a:cubicBezTo>
                <a:cubicBezTo>
                  <a:pt x="388095" y="838769"/>
                  <a:pt x="388927" y="828452"/>
                  <a:pt x="386409" y="817933"/>
                </a:cubicBezTo>
                <a:cubicBezTo>
                  <a:pt x="391628" y="813221"/>
                  <a:pt x="396522" y="817486"/>
                  <a:pt x="401823" y="808814"/>
                </a:cubicBezTo>
                <a:cubicBezTo>
                  <a:pt x="401742" y="831478"/>
                  <a:pt x="415816" y="821202"/>
                  <a:pt x="423127" y="817283"/>
                </a:cubicBezTo>
                <a:cubicBezTo>
                  <a:pt x="428244" y="832616"/>
                  <a:pt x="413582" y="829610"/>
                  <a:pt x="411409" y="847461"/>
                </a:cubicBezTo>
                <a:cubicBezTo>
                  <a:pt x="419593" y="850975"/>
                  <a:pt x="420101" y="844963"/>
                  <a:pt x="424751" y="834687"/>
                </a:cubicBezTo>
                <a:cubicBezTo>
                  <a:pt x="427330" y="840475"/>
                  <a:pt x="433321" y="854508"/>
                  <a:pt x="445669" y="857027"/>
                </a:cubicBezTo>
                <a:cubicBezTo>
                  <a:pt x="445750" y="847827"/>
                  <a:pt x="453427" y="839277"/>
                  <a:pt x="459418" y="830463"/>
                </a:cubicBezTo>
                <a:cubicBezTo>
                  <a:pt x="461834" y="842161"/>
                  <a:pt x="458260" y="853411"/>
                  <a:pt x="466993" y="865576"/>
                </a:cubicBezTo>
                <a:cubicBezTo>
                  <a:pt x="473045" y="855767"/>
                  <a:pt x="478447" y="867567"/>
                  <a:pt x="484235" y="866876"/>
                </a:cubicBezTo>
                <a:cubicBezTo>
                  <a:pt x="481655" y="874796"/>
                  <a:pt x="486692" y="883224"/>
                  <a:pt x="485656" y="891124"/>
                </a:cubicBezTo>
                <a:cubicBezTo>
                  <a:pt x="508828" y="886270"/>
                  <a:pt x="531594" y="894232"/>
                  <a:pt x="554339" y="903411"/>
                </a:cubicBezTo>
                <a:cubicBezTo>
                  <a:pt x="567926" y="882412"/>
                  <a:pt x="579948" y="913971"/>
                  <a:pt x="593311" y="899512"/>
                </a:cubicBezTo>
                <a:cubicBezTo>
                  <a:pt x="615021" y="937021"/>
                  <a:pt x="649160" y="882554"/>
                  <a:pt x="663619" y="929142"/>
                </a:cubicBezTo>
                <a:cubicBezTo>
                  <a:pt x="668290" y="916815"/>
                  <a:pt x="672372" y="925709"/>
                  <a:pt x="676962" y="916347"/>
                </a:cubicBezTo>
                <a:cubicBezTo>
                  <a:pt x="682323" y="929934"/>
                  <a:pt x="688010" y="930909"/>
                  <a:pt x="693554" y="938301"/>
                </a:cubicBezTo>
                <a:cubicBezTo>
                  <a:pt x="684578" y="946038"/>
                  <a:pt x="677774" y="931437"/>
                  <a:pt x="673652" y="954020"/>
                </a:cubicBezTo>
                <a:cubicBezTo>
                  <a:pt x="677856" y="935803"/>
                  <a:pt x="668615" y="944921"/>
                  <a:pt x="661182" y="939276"/>
                </a:cubicBezTo>
                <a:cubicBezTo>
                  <a:pt x="655455" y="953492"/>
                  <a:pt x="663782" y="950222"/>
                  <a:pt x="669367" y="953634"/>
                </a:cubicBezTo>
                <a:cubicBezTo>
                  <a:pt x="658806" y="969393"/>
                  <a:pt x="649058" y="959178"/>
                  <a:pt x="639046" y="958244"/>
                </a:cubicBezTo>
                <a:cubicBezTo>
                  <a:pt x="635330" y="951095"/>
                  <a:pt x="649119" y="947683"/>
                  <a:pt x="652145" y="952375"/>
                </a:cubicBezTo>
                <a:cubicBezTo>
                  <a:pt x="649018" y="934198"/>
                  <a:pt x="626353" y="951298"/>
                  <a:pt x="615651" y="946059"/>
                </a:cubicBezTo>
                <a:cubicBezTo>
                  <a:pt x="620281" y="959604"/>
                  <a:pt x="625764" y="944048"/>
                  <a:pt x="630415" y="957573"/>
                </a:cubicBezTo>
                <a:cubicBezTo>
                  <a:pt x="610695" y="951725"/>
                  <a:pt x="602795" y="968236"/>
                  <a:pt x="584660" y="971241"/>
                </a:cubicBezTo>
                <a:cubicBezTo>
                  <a:pt x="578527" y="962732"/>
                  <a:pt x="599262" y="956294"/>
                  <a:pt x="587605" y="947318"/>
                </a:cubicBezTo>
                <a:cubicBezTo>
                  <a:pt x="584579" y="951725"/>
                  <a:pt x="581532" y="956091"/>
                  <a:pt x="578547" y="960437"/>
                </a:cubicBezTo>
                <a:cubicBezTo>
                  <a:pt x="560066" y="944962"/>
                  <a:pt x="537544" y="955157"/>
                  <a:pt x="524385" y="966550"/>
                </a:cubicBezTo>
                <a:cubicBezTo>
                  <a:pt x="537321" y="948232"/>
                  <a:pt x="516606" y="952375"/>
                  <a:pt x="505538" y="947866"/>
                </a:cubicBezTo>
                <a:cubicBezTo>
                  <a:pt x="504015" y="956680"/>
                  <a:pt x="498390" y="964397"/>
                  <a:pt x="507183" y="965230"/>
                </a:cubicBezTo>
                <a:cubicBezTo>
                  <a:pt x="491546" y="990209"/>
                  <a:pt x="490307" y="950100"/>
                  <a:pt x="476863" y="969759"/>
                </a:cubicBezTo>
                <a:cubicBezTo>
                  <a:pt x="470973" y="958975"/>
                  <a:pt x="474385" y="948902"/>
                  <a:pt x="475624" y="938606"/>
                </a:cubicBezTo>
                <a:cubicBezTo>
                  <a:pt x="469816" y="932960"/>
                  <a:pt x="459783" y="955401"/>
                  <a:pt x="459783" y="961554"/>
                </a:cubicBezTo>
                <a:cubicBezTo>
                  <a:pt x="450665" y="969312"/>
                  <a:pt x="434580" y="937143"/>
                  <a:pt x="431737" y="962833"/>
                </a:cubicBezTo>
                <a:cubicBezTo>
                  <a:pt x="427899" y="962427"/>
                  <a:pt x="413683" y="951847"/>
                  <a:pt x="417176" y="944454"/>
                </a:cubicBezTo>
                <a:cubicBezTo>
                  <a:pt x="408444" y="960234"/>
                  <a:pt x="384581" y="962610"/>
                  <a:pt x="365268" y="947358"/>
                </a:cubicBezTo>
                <a:cubicBezTo>
                  <a:pt x="376783" y="940453"/>
                  <a:pt x="375483" y="943398"/>
                  <a:pt x="385393" y="924776"/>
                </a:cubicBezTo>
                <a:cubicBezTo>
                  <a:pt x="378468" y="916388"/>
                  <a:pt x="371421" y="910803"/>
                  <a:pt x="364476" y="902416"/>
                </a:cubicBezTo>
                <a:cubicBezTo>
                  <a:pt x="358058" y="906031"/>
                  <a:pt x="370386" y="927334"/>
                  <a:pt x="361795" y="919475"/>
                </a:cubicBezTo>
                <a:cubicBezTo>
                  <a:pt x="357388" y="937143"/>
                  <a:pt x="371563" y="919780"/>
                  <a:pt x="374752" y="920450"/>
                </a:cubicBezTo>
                <a:cubicBezTo>
                  <a:pt x="375991" y="943155"/>
                  <a:pt x="350341" y="956599"/>
                  <a:pt x="339862" y="931559"/>
                </a:cubicBezTo>
                <a:cubicBezTo>
                  <a:pt x="325565" y="929000"/>
                  <a:pt x="309846" y="972927"/>
                  <a:pt x="296138" y="948902"/>
                </a:cubicBezTo>
                <a:cubicBezTo>
                  <a:pt x="293152" y="953228"/>
                  <a:pt x="290126" y="957655"/>
                  <a:pt x="287141" y="961940"/>
                </a:cubicBezTo>
                <a:cubicBezTo>
                  <a:pt x="280074" y="954547"/>
                  <a:pt x="287852" y="948232"/>
                  <a:pt x="287771" y="941327"/>
                </a:cubicBezTo>
                <a:cubicBezTo>
                  <a:pt x="279343" y="934970"/>
                  <a:pt x="269899" y="961473"/>
                  <a:pt x="261715" y="946201"/>
                </a:cubicBezTo>
                <a:cubicBezTo>
                  <a:pt x="257613" y="932818"/>
                  <a:pt x="270204" y="937793"/>
                  <a:pt x="273006" y="929812"/>
                </a:cubicBezTo>
                <a:cubicBezTo>
                  <a:pt x="248575" y="937184"/>
                  <a:pt x="225586" y="949389"/>
                  <a:pt x="210659" y="921506"/>
                </a:cubicBezTo>
                <a:cubicBezTo>
                  <a:pt x="203470" y="921973"/>
                  <a:pt x="196362" y="918541"/>
                  <a:pt x="188726" y="933670"/>
                </a:cubicBezTo>
                <a:cubicBezTo>
                  <a:pt x="193580" y="939783"/>
                  <a:pt x="194677" y="945592"/>
                  <a:pt x="190371" y="950994"/>
                </a:cubicBezTo>
                <a:cubicBezTo>
                  <a:pt x="182187" y="933447"/>
                  <a:pt x="158264" y="954263"/>
                  <a:pt x="143439" y="933549"/>
                </a:cubicBezTo>
                <a:cubicBezTo>
                  <a:pt x="148698" y="924938"/>
                  <a:pt x="153979" y="917018"/>
                  <a:pt x="158792" y="924450"/>
                </a:cubicBezTo>
                <a:cubicBezTo>
                  <a:pt x="154791" y="912306"/>
                  <a:pt x="131944" y="910235"/>
                  <a:pt x="120470" y="907635"/>
                </a:cubicBezTo>
                <a:cubicBezTo>
                  <a:pt x="110051" y="924024"/>
                  <a:pt x="127923" y="908305"/>
                  <a:pt x="130746" y="925669"/>
                </a:cubicBezTo>
                <a:cubicBezTo>
                  <a:pt x="123171" y="936615"/>
                  <a:pt x="116327" y="925202"/>
                  <a:pt x="108792" y="937834"/>
                </a:cubicBezTo>
                <a:cubicBezTo>
                  <a:pt x="110315" y="943703"/>
                  <a:pt x="110092" y="949430"/>
                  <a:pt x="106091" y="954832"/>
                </a:cubicBezTo>
                <a:cubicBezTo>
                  <a:pt x="111493" y="965007"/>
                  <a:pt x="113971" y="956680"/>
                  <a:pt x="114276" y="969292"/>
                </a:cubicBezTo>
                <a:cubicBezTo>
                  <a:pt x="111392" y="970023"/>
                  <a:pt x="108467" y="970815"/>
                  <a:pt x="105462" y="975506"/>
                </a:cubicBezTo>
                <a:cubicBezTo>
                  <a:pt x="95206" y="948496"/>
                  <a:pt x="91896" y="955319"/>
                  <a:pt x="78411" y="942383"/>
                </a:cubicBezTo>
                <a:cubicBezTo>
                  <a:pt x="86088" y="925974"/>
                  <a:pt x="92464" y="953512"/>
                  <a:pt x="100141" y="937123"/>
                </a:cubicBezTo>
                <a:cubicBezTo>
                  <a:pt x="95511" y="923780"/>
                  <a:pt x="90230" y="932188"/>
                  <a:pt x="85600" y="918805"/>
                </a:cubicBezTo>
                <a:cubicBezTo>
                  <a:pt x="89662" y="932960"/>
                  <a:pt x="69556" y="942545"/>
                  <a:pt x="61169" y="941002"/>
                </a:cubicBezTo>
                <a:cubicBezTo>
                  <a:pt x="59138" y="936270"/>
                  <a:pt x="63565" y="932005"/>
                  <a:pt x="65881" y="927619"/>
                </a:cubicBezTo>
                <a:cubicBezTo>
                  <a:pt x="60641" y="910580"/>
                  <a:pt x="54467" y="925486"/>
                  <a:pt x="49086" y="912509"/>
                </a:cubicBezTo>
                <a:cubicBezTo>
                  <a:pt x="45227" y="919089"/>
                  <a:pt x="54630" y="926705"/>
                  <a:pt x="52741" y="933488"/>
                </a:cubicBezTo>
                <a:cubicBezTo>
                  <a:pt x="37327" y="944515"/>
                  <a:pt x="22786" y="925892"/>
                  <a:pt x="7433" y="933386"/>
                </a:cubicBezTo>
                <a:cubicBezTo>
                  <a:pt x="6864" y="951583"/>
                  <a:pt x="18440" y="931376"/>
                  <a:pt x="24431" y="941652"/>
                </a:cubicBezTo>
                <a:cubicBezTo>
                  <a:pt x="25670" y="945185"/>
                  <a:pt x="24228" y="948536"/>
                  <a:pt x="26259" y="952172"/>
                </a:cubicBezTo>
                <a:cubicBezTo>
                  <a:pt x="15495" y="944576"/>
                  <a:pt x="12165" y="957696"/>
                  <a:pt x="0" y="963930"/>
                </a:cubicBezTo>
                <a:cubicBezTo>
                  <a:pt x="41" y="983508"/>
                  <a:pt x="10703" y="978004"/>
                  <a:pt x="15170" y="961615"/>
                </a:cubicBezTo>
                <a:cubicBezTo>
                  <a:pt x="24858" y="971505"/>
                  <a:pt x="5057" y="981842"/>
                  <a:pt x="18866" y="982634"/>
                </a:cubicBezTo>
                <a:cubicBezTo>
                  <a:pt x="11718" y="992585"/>
                  <a:pt x="-3331" y="995043"/>
                  <a:pt x="6905" y="1012548"/>
                </a:cubicBezTo>
                <a:close/>
                <a:moveTo>
                  <a:pt x="822167" y="1244938"/>
                </a:moveTo>
                <a:cubicBezTo>
                  <a:pt x="830494" y="1231230"/>
                  <a:pt x="837967" y="1246441"/>
                  <a:pt x="845745" y="1250198"/>
                </a:cubicBezTo>
                <a:cubicBezTo>
                  <a:pt x="837521" y="1260616"/>
                  <a:pt x="829824" y="1253752"/>
                  <a:pt x="822167" y="1244938"/>
                </a:cubicBezTo>
                <a:close/>
                <a:moveTo>
                  <a:pt x="1477298" y="1419916"/>
                </a:moveTo>
                <a:cubicBezTo>
                  <a:pt x="1470251" y="1434965"/>
                  <a:pt x="1455649" y="1420890"/>
                  <a:pt x="1465783" y="1443230"/>
                </a:cubicBezTo>
                <a:cubicBezTo>
                  <a:pt x="1453273" y="1451779"/>
                  <a:pt x="1441271" y="1445910"/>
                  <a:pt x="1429288" y="1436894"/>
                </a:cubicBezTo>
                <a:cubicBezTo>
                  <a:pt x="1435665" y="1423104"/>
                  <a:pt x="1436742" y="1432406"/>
                  <a:pt x="1443058" y="1410371"/>
                </a:cubicBezTo>
                <a:cubicBezTo>
                  <a:pt x="1446490" y="1415184"/>
                  <a:pt x="1449800" y="1424871"/>
                  <a:pt x="1453476" y="1421561"/>
                </a:cubicBezTo>
                <a:cubicBezTo>
                  <a:pt x="1456461" y="1417133"/>
                  <a:pt x="1451993" y="1412219"/>
                  <a:pt x="1453902" y="1407771"/>
                </a:cubicBezTo>
                <a:cubicBezTo>
                  <a:pt x="1461620" y="1414534"/>
                  <a:pt x="1470048" y="1396866"/>
                  <a:pt x="1477298" y="1419916"/>
                </a:cubicBezTo>
                <a:close/>
                <a:moveTo>
                  <a:pt x="6378844" y="561579"/>
                </a:moveTo>
                <a:cubicBezTo>
                  <a:pt x="6386582" y="551547"/>
                  <a:pt x="6384896" y="537371"/>
                  <a:pt x="6394198" y="552420"/>
                </a:cubicBezTo>
                <a:cubicBezTo>
                  <a:pt x="6394136" y="562595"/>
                  <a:pt x="6384450" y="572972"/>
                  <a:pt x="6378844" y="561579"/>
                </a:cubicBezTo>
                <a:close/>
                <a:moveTo>
                  <a:pt x="6372894" y="188533"/>
                </a:moveTo>
                <a:cubicBezTo>
                  <a:pt x="6386481" y="180978"/>
                  <a:pt x="6388044" y="177465"/>
                  <a:pt x="6399783" y="156060"/>
                </a:cubicBezTo>
                <a:cubicBezTo>
                  <a:pt x="6404352" y="171413"/>
                  <a:pt x="6409632" y="163290"/>
                  <a:pt x="6414953" y="153785"/>
                </a:cubicBezTo>
                <a:cubicBezTo>
                  <a:pt x="6421594" y="168956"/>
                  <a:pt x="6422995" y="169971"/>
                  <a:pt x="6426853" y="189203"/>
                </a:cubicBezTo>
                <a:cubicBezTo>
                  <a:pt x="6438368" y="176287"/>
                  <a:pt x="6430915" y="161868"/>
                  <a:pt x="6428092" y="147916"/>
                </a:cubicBezTo>
                <a:cubicBezTo>
                  <a:pt x="6445639" y="156426"/>
                  <a:pt x="6443466" y="189427"/>
                  <a:pt x="6432784" y="206912"/>
                </a:cubicBezTo>
                <a:cubicBezTo>
                  <a:pt x="6418466" y="180714"/>
                  <a:pt x="6401976" y="226510"/>
                  <a:pt x="6387232" y="213736"/>
                </a:cubicBezTo>
                <a:cubicBezTo>
                  <a:pt x="6379860" y="198423"/>
                  <a:pt x="6395741" y="206262"/>
                  <a:pt x="6392187" y="193427"/>
                </a:cubicBezTo>
                <a:cubicBezTo>
                  <a:pt x="6385201" y="201206"/>
                  <a:pt x="6372752" y="201876"/>
                  <a:pt x="6372894" y="188533"/>
                </a:cubicBezTo>
                <a:close/>
                <a:moveTo>
                  <a:pt x="5035786" y="298605"/>
                </a:moveTo>
                <a:cubicBezTo>
                  <a:pt x="5027499" y="310404"/>
                  <a:pt x="5020047" y="294300"/>
                  <a:pt x="5011964" y="300230"/>
                </a:cubicBezTo>
                <a:cubicBezTo>
                  <a:pt x="5020311" y="287435"/>
                  <a:pt x="5028089" y="289710"/>
                  <a:pt x="5035786" y="298605"/>
                </a:cubicBezTo>
                <a:close/>
                <a:moveTo>
                  <a:pt x="4357118" y="328803"/>
                </a:moveTo>
                <a:cubicBezTo>
                  <a:pt x="4353665" y="316598"/>
                  <a:pt x="4339063" y="318893"/>
                  <a:pt x="4342800" y="303540"/>
                </a:cubicBezTo>
                <a:cubicBezTo>
                  <a:pt x="4348385" y="319502"/>
                  <a:pt x="4364185" y="307764"/>
                  <a:pt x="4357118" y="328803"/>
                </a:cubicBezTo>
                <a:close/>
                <a:moveTo>
                  <a:pt x="3844471" y="295883"/>
                </a:moveTo>
                <a:cubicBezTo>
                  <a:pt x="3850117" y="299356"/>
                  <a:pt x="3856291" y="287253"/>
                  <a:pt x="3861551" y="304149"/>
                </a:cubicBezTo>
                <a:cubicBezTo>
                  <a:pt x="3856677" y="314385"/>
                  <a:pt x="3841446" y="309937"/>
                  <a:pt x="3844471" y="295883"/>
                </a:cubicBezTo>
                <a:close/>
                <a:moveTo>
                  <a:pt x="838211" y="76451"/>
                </a:moveTo>
                <a:cubicBezTo>
                  <a:pt x="828849" y="76268"/>
                  <a:pt x="819487" y="76573"/>
                  <a:pt x="810551" y="63941"/>
                </a:cubicBezTo>
                <a:cubicBezTo>
                  <a:pt x="818491" y="65830"/>
                  <a:pt x="837886" y="59351"/>
                  <a:pt x="838211" y="76451"/>
                </a:cubicBezTo>
                <a:close/>
                <a:moveTo>
                  <a:pt x="1014448" y="314405"/>
                </a:moveTo>
                <a:cubicBezTo>
                  <a:pt x="1013351" y="329738"/>
                  <a:pt x="975252" y="323077"/>
                  <a:pt x="982462" y="301529"/>
                </a:cubicBezTo>
                <a:cubicBezTo>
                  <a:pt x="992697" y="319726"/>
                  <a:pt x="1004233" y="294767"/>
                  <a:pt x="1014448" y="314405"/>
                </a:cubicBezTo>
                <a:close/>
                <a:moveTo>
                  <a:pt x="257978" y="207359"/>
                </a:moveTo>
                <a:cubicBezTo>
                  <a:pt x="260395" y="201835"/>
                  <a:pt x="259400" y="195946"/>
                  <a:pt x="264985" y="190625"/>
                </a:cubicBezTo>
                <a:cubicBezTo>
                  <a:pt x="268336" y="198200"/>
                  <a:pt x="272032" y="194971"/>
                  <a:pt x="275464" y="201835"/>
                </a:cubicBezTo>
                <a:cubicBezTo>
                  <a:pt x="269351" y="211949"/>
                  <a:pt x="263340" y="220153"/>
                  <a:pt x="257978" y="207359"/>
                </a:cubicBezTo>
                <a:close/>
                <a:moveTo>
                  <a:pt x="1247548" y="812104"/>
                </a:moveTo>
                <a:cubicBezTo>
                  <a:pt x="1227869" y="811962"/>
                  <a:pt x="1219157" y="810520"/>
                  <a:pt x="1202443" y="805159"/>
                </a:cubicBezTo>
                <a:cubicBezTo>
                  <a:pt x="1217857" y="794618"/>
                  <a:pt x="1232845" y="799066"/>
                  <a:pt x="1247548" y="812104"/>
                </a:cubicBezTo>
                <a:close/>
                <a:moveTo>
                  <a:pt x="831895" y="783286"/>
                </a:moveTo>
                <a:cubicBezTo>
                  <a:pt x="825376" y="780748"/>
                  <a:pt x="807566" y="784403"/>
                  <a:pt x="808520" y="771061"/>
                </a:cubicBezTo>
                <a:cubicBezTo>
                  <a:pt x="815100" y="771183"/>
                  <a:pt x="832951" y="766044"/>
                  <a:pt x="831895" y="783286"/>
                </a:cubicBezTo>
                <a:close/>
                <a:moveTo>
                  <a:pt x="619428" y="742629"/>
                </a:moveTo>
                <a:cubicBezTo>
                  <a:pt x="619469" y="747686"/>
                  <a:pt x="611325" y="771528"/>
                  <a:pt x="606126" y="755444"/>
                </a:cubicBezTo>
                <a:cubicBezTo>
                  <a:pt x="602450" y="746081"/>
                  <a:pt x="616544" y="734039"/>
                  <a:pt x="619428" y="742629"/>
                </a:cubicBezTo>
                <a:close/>
                <a:moveTo>
                  <a:pt x="81843" y="963158"/>
                </a:moveTo>
                <a:cubicBezTo>
                  <a:pt x="77416" y="958366"/>
                  <a:pt x="79304" y="968195"/>
                  <a:pt x="75040" y="972967"/>
                </a:cubicBezTo>
                <a:cubicBezTo>
                  <a:pt x="69231" y="950486"/>
                  <a:pt x="61758" y="983690"/>
                  <a:pt x="55990" y="961128"/>
                </a:cubicBezTo>
                <a:cubicBezTo>
                  <a:pt x="63829" y="943155"/>
                  <a:pt x="82026" y="951197"/>
                  <a:pt x="81843" y="963158"/>
                </a:cubicBezTo>
                <a:close/>
                <a:moveTo>
                  <a:pt x="382794" y="1072804"/>
                </a:moveTo>
                <a:cubicBezTo>
                  <a:pt x="377006" y="1073393"/>
                  <a:pt x="370914" y="1084319"/>
                  <a:pt x="365552" y="1071443"/>
                </a:cubicBezTo>
                <a:cubicBezTo>
                  <a:pt x="375341" y="1054120"/>
                  <a:pt x="381636" y="1071362"/>
                  <a:pt x="382794" y="1072804"/>
                </a:cubicBezTo>
                <a:close/>
                <a:moveTo>
                  <a:pt x="676576" y="1205986"/>
                </a:moveTo>
                <a:cubicBezTo>
                  <a:pt x="675561" y="1219390"/>
                  <a:pt x="661873" y="1218354"/>
                  <a:pt x="655069" y="1204362"/>
                </a:cubicBezTo>
                <a:cubicBezTo>
                  <a:pt x="662665" y="1190979"/>
                  <a:pt x="669610" y="1199651"/>
                  <a:pt x="676576" y="1205986"/>
                </a:cubicBezTo>
                <a:close/>
                <a:moveTo>
                  <a:pt x="738943" y="1214292"/>
                </a:moveTo>
                <a:cubicBezTo>
                  <a:pt x="731368" y="1222355"/>
                  <a:pt x="713131" y="1215105"/>
                  <a:pt x="713497" y="1198513"/>
                </a:cubicBezTo>
                <a:cubicBezTo>
                  <a:pt x="721823" y="1208281"/>
                  <a:pt x="730881" y="1195101"/>
                  <a:pt x="738943" y="1214292"/>
                </a:cubicBezTo>
                <a:close/>
                <a:moveTo>
                  <a:pt x="314842" y="467104"/>
                </a:moveTo>
                <a:cubicBezTo>
                  <a:pt x="329139" y="470455"/>
                  <a:pt x="343822" y="460829"/>
                  <a:pt x="357896" y="470455"/>
                </a:cubicBezTo>
                <a:cubicBezTo>
                  <a:pt x="343944" y="487311"/>
                  <a:pt x="320894" y="480345"/>
                  <a:pt x="314842" y="467104"/>
                </a:cubicBezTo>
                <a:close/>
                <a:moveTo>
                  <a:pt x="921313" y="1463031"/>
                </a:moveTo>
                <a:cubicBezTo>
                  <a:pt x="919770" y="1478445"/>
                  <a:pt x="904904" y="1477023"/>
                  <a:pt x="897512" y="1464716"/>
                </a:cubicBezTo>
                <a:cubicBezTo>
                  <a:pt x="905940" y="1447109"/>
                  <a:pt x="913698" y="1452937"/>
                  <a:pt x="921313" y="1463031"/>
                </a:cubicBezTo>
                <a:close/>
                <a:moveTo>
                  <a:pt x="644732" y="975770"/>
                </a:moveTo>
                <a:cubicBezTo>
                  <a:pt x="637584" y="974511"/>
                  <a:pt x="630029" y="985498"/>
                  <a:pt x="623205" y="974105"/>
                </a:cubicBezTo>
                <a:cubicBezTo>
                  <a:pt x="629400" y="964539"/>
                  <a:pt x="646499" y="958366"/>
                  <a:pt x="644732" y="975770"/>
                </a:cubicBezTo>
                <a:close/>
                <a:moveTo>
                  <a:pt x="316731" y="405163"/>
                </a:moveTo>
                <a:cubicBezTo>
                  <a:pt x="313847" y="394583"/>
                  <a:pt x="299793" y="408799"/>
                  <a:pt x="304221" y="390399"/>
                </a:cubicBezTo>
                <a:cubicBezTo>
                  <a:pt x="309988" y="394217"/>
                  <a:pt x="323554" y="385424"/>
                  <a:pt x="316731" y="405163"/>
                </a:cubicBezTo>
                <a:close/>
                <a:moveTo>
                  <a:pt x="332124" y="396004"/>
                </a:moveTo>
                <a:cubicBezTo>
                  <a:pt x="335374" y="415988"/>
                  <a:pt x="338725" y="400777"/>
                  <a:pt x="346868" y="407499"/>
                </a:cubicBezTo>
                <a:cubicBezTo>
                  <a:pt x="343192" y="413002"/>
                  <a:pt x="351316" y="419339"/>
                  <a:pt x="348513" y="424883"/>
                </a:cubicBezTo>
                <a:cubicBezTo>
                  <a:pt x="338034" y="422182"/>
                  <a:pt x="341243" y="409631"/>
                  <a:pt x="331312" y="423543"/>
                </a:cubicBezTo>
                <a:cubicBezTo>
                  <a:pt x="329261" y="419887"/>
                  <a:pt x="327189" y="416292"/>
                  <a:pt x="325118" y="412677"/>
                </a:cubicBezTo>
                <a:cubicBezTo>
                  <a:pt x="327555" y="407133"/>
                  <a:pt x="326519" y="401284"/>
                  <a:pt x="332124" y="396004"/>
                </a:cubicBezTo>
                <a:close/>
                <a:moveTo>
                  <a:pt x="371645" y="443952"/>
                </a:moveTo>
                <a:cubicBezTo>
                  <a:pt x="364415" y="445252"/>
                  <a:pt x="356860" y="457397"/>
                  <a:pt x="350118" y="442287"/>
                </a:cubicBezTo>
                <a:cubicBezTo>
                  <a:pt x="357835" y="425817"/>
                  <a:pt x="364862" y="430975"/>
                  <a:pt x="371645" y="443952"/>
                </a:cubicBezTo>
                <a:close/>
                <a:moveTo>
                  <a:pt x="636832" y="809566"/>
                </a:moveTo>
                <a:cubicBezTo>
                  <a:pt x="641300" y="803960"/>
                  <a:pt x="645707" y="801016"/>
                  <a:pt x="649931" y="803656"/>
                </a:cubicBezTo>
                <a:cubicBezTo>
                  <a:pt x="639980" y="814196"/>
                  <a:pt x="645504" y="847583"/>
                  <a:pt x="631674" y="836738"/>
                </a:cubicBezTo>
                <a:cubicBezTo>
                  <a:pt x="628404" y="820309"/>
                  <a:pt x="644225" y="821304"/>
                  <a:pt x="636832" y="809566"/>
                </a:cubicBezTo>
                <a:close/>
                <a:moveTo>
                  <a:pt x="438723" y="438794"/>
                </a:moveTo>
                <a:cubicBezTo>
                  <a:pt x="435718" y="443079"/>
                  <a:pt x="432692" y="447527"/>
                  <a:pt x="429666" y="451893"/>
                </a:cubicBezTo>
                <a:cubicBezTo>
                  <a:pt x="427655" y="448319"/>
                  <a:pt x="425604" y="444724"/>
                  <a:pt x="423553" y="441109"/>
                </a:cubicBezTo>
                <a:cubicBezTo>
                  <a:pt x="428996" y="427442"/>
                  <a:pt x="433768" y="436377"/>
                  <a:pt x="438723" y="438794"/>
                </a:cubicBezTo>
                <a:close/>
                <a:moveTo>
                  <a:pt x="313766" y="218569"/>
                </a:moveTo>
                <a:cubicBezTo>
                  <a:pt x="310943" y="194402"/>
                  <a:pt x="304972" y="219747"/>
                  <a:pt x="296747" y="210385"/>
                </a:cubicBezTo>
                <a:cubicBezTo>
                  <a:pt x="295996" y="187924"/>
                  <a:pt x="328367" y="199946"/>
                  <a:pt x="313766" y="218569"/>
                </a:cubicBezTo>
                <a:close/>
                <a:moveTo>
                  <a:pt x="684415" y="806337"/>
                </a:moveTo>
                <a:cubicBezTo>
                  <a:pt x="697981" y="822096"/>
                  <a:pt x="715690" y="790354"/>
                  <a:pt x="722717" y="823132"/>
                </a:cubicBezTo>
                <a:cubicBezTo>
                  <a:pt x="724463" y="802457"/>
                  <a:pt x="739289" y="804143"/>
                  <a:pt x="746742" y="814643"/>
                </a:cubicBezTo>
                <a:cubicBezTo>
                  <a:pt x="725905" y="817709"/>
                  <a:pt x="728931" y="842384"/>
                  <a:pt x="708785" y="856519"/>
                </a:cubicBezTo>
                <a:cubicBezTo>
                  <a:pt x="701210" y="827864"/>
                  <a:pt x="700926" y="859118"/>
                  <a:pt x="696519" y="834890"/>
                </a:cubicBezTo>
                <a:cubicBezTo>
                  <a:pt x="685512" y="839297"/>
                  <a:pt x="662929" y="852883"/>
                  <a:pt x="659801" y="835520"/>
                </a:cubicBezTo>
                <a:cubicBezTo>
                  <a:pt x="661629" y="837957"/>
                  <a:pt x="673449" y="835662"/>
                  <a:pt x="668635" y="829285"/>
                </a:cubicBezTo>
                <a:cubicBezTo>
                  <a:pt x="661284" y="832859"/>
                  <a:pt x="654196" y="830219"/>
                  <a:pt x="647271" y="820695"/>
                </a:cubicBezTo>
                <a:cubicBezTo>
                  <a:pt x="653404" y="808814"/>
                  <a:pt x="658847" y="817933"/>
                  <a:pt x="664310" y="828920"/>
                </a:cubicBezTo>
                <a:cubicBezTo>
                  <a:pt x="671316" y="819111"/>
                  <a:pt x="683582" y="825122"/>
                  <a:pt x="684415" y="806337"/>
                </a:cubicBezTo>
                <a:close/>
                <a:moveTo>
                  <a:pt x="908702" y="1237810"/>
                </a:moveTo>
                <a:cubicBezTo>
                  <a:pt x="907950" y="1255133"/>
                  <a:pt x="895684" y="1249670"/>
                  <a:pt x="889002" y="1246644"/>
                </a:cubicBezTo>
                <a:cubicBezTo>
                  <a:pt x="889693" y="1232571"/>
                  <a:pt x="902203" y="1229707"/>
                  <a:pt x="908702" y="1237810"/>
                </a:cubicBezTo>
                <a:close/>
                <a:moveTo>
                  <a:pt x="638477" y="754530"/>
                </a:moveTo>
                <a:cubicBezTo>
                  <a:pt x="641239" y="759322"/>
                  <a:pt x="643940" y="764095"/>
                  <a:pt x="646682" y="768928"/>
                </a:cubicBezTo>
                <a:cubicBezTo>
                  <a:pt x="642133" y="777397"/>
                  <a:pt x="637706" y="780382"/>
                  <a:pt x="633563" y="774797"/>
                </a:cubicBezTo>
                <a:cubicBezTo>
                  <a:pt x="643372" y="768685"/>
                  <a:pt x="628668" y="760643"/>
                  <a:pt x="638477" y="754530"/>
                </a:cubicBezTo>
                <a:close/>
                <a:moveTo>
                  <a:pt x="388196" y="255429"/>
                </a:moveTo>
                <a:cubicBezTo>
                  <a:pt x="381230" y="270498"/>
                  <a:pt x="375747" y="238573"/>
                  <a:pt x="368720" y="257379"/>
                </a:cubicBezTo>
                <a:cubicBezTo>
                  <a:pt x="362100" y="247286"/>
                  <a:pt x="370081" y="232988"/>
                  <a:pt x="358667" y="232460"/>
                </a:cubicBezTo>
                <a:cubicBezTo>
                  <a:pt x="374224" y="208984"/>
                  <a:pt x="375463" y="251449"/>
                  <a:pt x="388196" y="255429"/>
                </a:cubicBezTo>
                <a:close/>
                <a:moveTo>
                  <a:pt x="509255" y="461580"/>
                </a:moveTo>
                <a:cubicBezTo>
                  <a:pt x="502512" y="471633"/>
                  <a:pt x="495607" y="485219"/>
                  <a:pt x="489555" y="470374"/>
                </a:cubicBezTo>
                <a:cubicBezTo>
                  <a:pt x="496054" y="469683"/>
                  <a:pt x="503203" y="448177"/>
                  <a:pt x="509255" y="461580"/>
                </a:cubicBezTo>
                <a:close/>
                <a:moveTo>
                  <a:pt x="427087" y="324031"/>
                </a:moveTo>
                <a:cubicBezTo>
                  <a:pt x="419958" y="303926"/>
                  <a:pt x="442216" y="281018"/>
                  <a:pt x="451741" y="294828"/>
                </a:cubicBezTo>
                <a:cubicBezTo>
                  <a:pt x="451437" y="307967"/>
                  <a:pt x="445100" y="316740"/>
                  <a:pt x="440226" y="318101"/>
                </a:cubicBezTo>
                <a:cubicBezTo>
                  <a:pt x="440409" y="300331"/>
                  <a:pt x="431819" y="311013"/>
                  <a:pt x="427087" y="324031"/>
                </a:cubicBezTo>
                <a:close/>
                <a:moveTo>
                  <a:pt x="816237" y="871750"/>
                </a:moveTo>
                <a:cubicBezTo>
                  <a:pt x="816400" y="853939"/>
                  <a:pt x="807870" y="864662"/>
                  <a:pt x="803118" y="877640"/>
                </a:cubicBezTo>
                <a:cubicBezTo>
                  <a:pt x="797452" y="876076"/>
                  <a:pt x="795320" y="872359"/>
                  <a:pt x="794913" y="863282"/>
                </a:cubicBezTo>
                <a:cubicBezTo>
                  <a:pt x="779337" y="878878"/>
                  <a:pt x="765019" y="853127"/>
                  <a:pt x="749423" y="870065"/>
                </a:cubicBezTo>
                <a:cubicBezTo>
                  <a:pt x="742741" y="861169"/>
                  <a:pt x="750946" y="839764"/>
                  <a:pt x="738943" y="858854"/>
                </a:cubicBezTo>
                <a:cubicBezTo>
                  <a:pt x="731774" y="848192"/>
                  <a:pt x="732221" y="820471"/>
                  <a:pt x="744081" y="831682"/>
                </a:cubicBezTo>
                <a:cubicBezTo>
                  <a:pt x="741583" y="836068"/>
                  <a:pt x="739370" y="840495"/>
                  <a:pt x="743655" y="845430"/>
                </a:cubicBezTo>
                <a:cubicBezTo>
                  <a:pt x="746356" y="806479"/>
                  <a:pt x="771173" y="820390"/>
                  <a:pt x="785754" y="810764"/>
                </a:cubicBezTo>
                <a:cubicBezTo>
                  <a:pt x="789146" y="816775"/>
                  <a:pt x="792558" y="822786"/>
                  <a:pt x="795970" y="828838"/>
                </a:cubicBezTo>
                <a:cubicBezTo>
                  <a:pt x="804621" y="827782"/>
                  <a:pt x="813841" y="808164"/>
                  <a:pt x="822025" y="823964"/>
                </a:cubicBezTo>
                <a:cubicBezTo>
                  <a:pt x="817456" y="845410"/>
                  <a:pt x="797553" y="847949"/>
                  <a:pt x="786912" y="841937"/>
                </a:cubicBezTo>
                <a:cubicBezTo>
                  <a:pt x="788922" y="846974"/>
                  <a:pt x="785693" y="847786"/>
                  <a:pt x="782403" y="848456"/>
                </a:cubicBezTo>
                <a:cubicBezTo>
                  <a:pt x="789532" y="850121"/>
                  <a:pt x="796315" y="865231"/>
                  <a:pt x="803504" y="863870"/>
                </a:cubicBezTo>
                <a:cubicBezTo>
                  <a:pt x="814897" y="845024"/>
                  <a:pt x="826087" y="830930"/>
                  <a:pt x="836363" y="849228"/>
                </a:cubicBezTo>
                <a:cubicBezTo>
                  <a:pt x="818979" y="847522"/>
                  <a:pt x="823122" y="863241"/>
                  <a:pt x="816237" y="871750"/>
                </a:cubicBezTo>
                <a:close/>
                <a:moveTo>
                  <a:pt x="524649" y="452360"/>
                </a:moveTo>
                <a:cubicBezTo>
                  <a:pt x="528710" y="445780"/>
                  <a:pt x="519470" y="438104"/>
                  <a:pt x="525298" y="431686"/>
                </a:cubicBezTo>
                <a:cubicBezTo>
                  <a:pt x="529116" y="447405"/>
                  <a:pt x="534173" y="423827"/>
                  <a:pt x="537991" y="439607"/>
                </a:cubicBezTo>
                <a:cubicBezTo>
                  <a:pt x="531147" y="450573"/>
                  <a:pt x="532691" y="462169"/>
                  <a:pt x="524039" y="473034"/>
                </a:cubicBezTo>
                <a:cubicBezTo>
                  <a:pt x="521968" y="469358"/>
                  <a:pt x="519917" y="465784"/>
                  <a:pt x="517866" y="462190"/>
                </a:cubicBezTo>
                <a:cubicBezTo>
                  <a:pt x="520120" y="458900"/>
                  <a:pt x="522415" y="455610"/>
                  <a:pt x="524649" y="452360"/>
                </a:cubicBezTo>
                <a:close/>
                <a:moveTo>
                  <a:pt x="1138045" y="1504074"/>
                </a:moveTo>
                <a:cubicBezTo>
                  <a:pt x="1140970" y="1514898"/>
                  <a:pt x="1126043" y="1527855"/>
                  <a:pt x="1122672" y="1513213"/>
                </a:cubicBezTo>
                <a:cubicBezTo>
                  <a:pt x="1127830" y="1508644"/>
                  <a:pt x="1133476" y="1488538"/>
                  <a:pt x="1138045" y="1504074"/>
                </a:cubicBezTo>
                <a:close/>
                <a:moveTo>
                  <a:pt x="1041580" y="1268841"/>
                </a:moveTo>
                <a:cubicBezTo>
                  <a:pt x="1035873" y="1291973"/>
                  <a:pt x="1013595" y="1259621"/>
                  <a:pt x="1022307" y="1263866"/>
                </a:cubicBezTo>
                <a:cubicBezTo>
                  <a:pt x="1028664" y="1267785"/>
                  <a:pt x="1035528" y="1255072"/>
                  <a:pt x="1041580" y="1268841"/>
                </a:cubicBezTo>
                <a:close/>
                <a:moveTo>
                  <a:pt x="504827" y="323117"/>
                </a:moveTo>
                <a:cubicBezTo>
                  <a:pt x="501822" y="327544"/>
                  <a:pt x="498796" y="331891"/>
                  <a:pt x="495831" y="336277"/>
                </a:cubicBezTo>
                <a:cubicBezTo>
                  <a:pt x="493739" y="331484"/>
                  <a:pt x="489637" y="326610"/>
                  <a:pt x="491911" y="322163"/>
                </a:cubicBezTo>
                <a:cubicBezTo>
                  <a:pt x="496136" y="327341"/>
                  <a:pt x="497110" y="306119"/>
                  <a:pt x="504827" y="323117"/>
                </a:cubicBezTo>
                <a:close/>
                <a:moveTo>
                  <a:pt x="584335" y="405224"/>
                </a:moveTo>
                <a:cubicBezTo>
                  <a:pt x="580050" y="410687"/>
                  <a:pt x="581106" y="416516"/>
                  <a:pt x="585980" y="422629"/>
                </a:cubicBezTo>
                <a:cubicBezTo>
                  <a:pt x="582223" y="428071"/>
                  <a:pt x="578486" y="433514"/>
                  <a:pt x="574709" y="438977"/>
                </a:cubicBezTo>
                <a:cubicBezTo>
                  <a:pt x="568312" y="435768"/>
                  <a:pt x="562158" y="426142"/>
                  <a:pt x="555842" y="420273"/>
                </a:cubicBezTo>
                <a:cubicBezTo>
                  <a:pt x="565225" y="418892"/>
                  <a:pt x="574892" y="409245"/>
                  <a:pt x="584335" y="405224"/>
                </a:cubicBezTo>
                <a:close/>
                <a:moveTo>
                  <a:pt x="509356" y="316537"/>
                </a:moveTo>
                <a:cubicBezTo>
                  <a:pt x="513885" y="306586"/>
                  <a:pt x="512402" y="296127"/>
                  <a:pt x="512443" y="285750"/>
                </a:cubicBezTo>
                <a:cubicBezTo>
                  <a:pt x="516566" y="292878"/>
                  <a:pt x="521216" y="281424"/>
                  <a:pt x="525136" y="293650"/>
                </a:cubicBezTo>
                <a:cubicBezTo>
                  <a:pt x="507122" y="316700"/>
                  <a:pt x="540367" y="306667"/>
                  <a:pt x="534965" y="325432"/>
                </a:cubicBezTo>
                <a:cubicBezTo>
                  <a:pt x="526578" y="314649"/>
                  <a:pt x="506046" y="335769"/>
                  <a:pt x="505234" y="309368"/>
                </a:cubicBezTo>
                <a:cubicBezTo>
                  <a:pt x="506635" y="311744"/>
                  <a:pt x="507975" y="314202"/>
                  <a:pt x="509356" y="316537"/>
                </a:cubicBezTo>
                <a:close/>
                <a:moveTo>
                  <a:pt x="621642" y="456381"/>
                </a:moveTo>
                <a:cubicBezTo>
                  <a:pt x="618819" y="431341"/>
                  <a:pt x="607405" y="454229"/>
                  <a:pt x="598267" y="444237"/>
                </a:cubicBezTo>
                <a:cubicBezTo>
                  <a:pt x="604684" y="413632"/>
                  <a:pt x="628506" y="430346"/>
                  <a:pt x="621642" y="456381"/>
                </a:cubicBezTo>
                <a:close/>
                <a:moveTo>
                  <a:pt x="638660" y="464667"/>
                </a:moveTo>
                <a:cubicBezTo>
                  <a:pt x="646459" y="468404"/>
                  <a:pt x="640549" y="486661"/>
                  <a:pt x="646844" y="479127"/>
                </a:cubicBezTo>
                <a:cubicBezTo>
                  <a:pt x="650845" y="471328"/>
                  <a:pt x="645707" y="462880"/>
                  <a:pt x="649728" y="455143"/>
                </a:cubicBezTo>
                <a:cubicBezTo>
                  <a:pt x="652450" y="459956"/>
                  <a:pt x="655191" y="464769"/>
                  <a:pt x="657973" y="469602"/>
                </a:cubicBezTo>
                <a:cubicBezTo>
                  <a:pt x="654602" y="475126"/>
                  <a:pt x="649830" y="480467"/>
                  <a:pt x="655252" y="486661"/>
                </a:cubicBezTo>
                <a:cubicBezTo>
                  <a:pt x="649992" y="495252"/>
                  <a:pt x="644712" y="503172"/>
                  <a:pt x="639899" y="495759"/>
                </a:cubicBezTo>
                <a:cubicBezTo>
                  <a:pt x="642438" y="491373"/>
                  <a:pt x="644631" y="486945"/>
                  <a:pt x="640326" y="482011"/>
                </a:cubicBezTo>
                <a:cubicBezTo>
                  <a:pt x="632243" y="488327"/>
                  <a:pt x="637340" y="495556"/>
                  <a:pt x="631065" y="501994"/>
                </a:cubicBezTo>
                <a:cubicBezTo>
                  <a:pt x="621500" y="488651"/>
                  <a:pt x="636183" y="477096"/>
                  <a:pt x="638660" y="464667"/>
                </a:cubicBezTo>
                <a:close/>
                <a:moveTo>
                  <a:pt x="696235" y="558858"/>
                </a:moveTo>
                <a:cubicBezTo>
                  <a:pt x="686507" y="572424"/>
                  <a:pt x="677185" y="570962"/>
                  <a:pt x="668351" y="553232"/>
                </a:cubicBezTo>
                <a:cubicBezTo>
                  <a:pt x="677998" y="543505"/>
                  <a:pt x="687177" y="548378"/>
                  <a:pt x="696235" y="558858"/>
                </a:cubicBezTo>
                <a:close/>
                <a:moveTo>
                  <a:pt x="541768" y="315664"/>
                </a:moveTo>
                <a:cubicBezTo>
                  <a:pt x="552776" y="308150"/>
                  <a:pt x="562910" y="330530"/>
                  <a:pt x="573978" y="321594"/>
                </a:cubicBezTo>
                <a:cubicBezTo>
                  <a:pt x="564575" y="335729"/>
                  <a:pt x="558625" y="331850"/>
                  <a:pt x="545647" y="329778"/>
                </a:cubicBezTo>
                <a:cubicBezTo>
                  <a:pt x="547922" y="325310"/>
                  <a:pt x="544835" y="320518"/>
                  <a:pt x="541768" y="315664"/>
                </a:cubicBezTo>
                <a:close/>
                <a:moveTo>
                  <a:pt x="871233" y="838140"/>
                </a:moveTo>
                <a:cubicBezTo>
                  <a:pt x="868186" y="842425"/>
                  <a:pt x="865181" y="846852"/>
                  <a:pt x="862155" y="851198"/>
                </a:cubicBezTo>
                <a:cubicBezTo>
                  <a:pt x="856895" y="836251"/>
                  <a:pt x="851147" y="835784"/>
                  <a:pt x="844933" y="849837"/>
                </a:cubicBezTo>
                <a:cubicBezTo>
                  <a:pt x="842923" y="846263"/>
                  <a:pt x="840871" y="842648"/>
                  <a:pt x="838800" y="839094"/>
                </a:cubicBezTo>
                <a:cubicBezTo>
                  <a:pt x="849949" y="827661"/>
                  <a:pt x="860489" y="835763"/>
                  <a:pt x="871233" y="838140"/>
                </a:cubicBezTo>
                <a:close/>
                <a:moveTo>
                  <a:pt x="588295" y="346837"/>
                </a:moveTo>
                <a:cubicBezTo>
                  <a:pt x="582040" y="338795"/>
                  <a:pt x="575338" y="345781"/>
                  <a:pt x="569185" y="335079"/>
                </a:cubicBezTo>
                <a:cubicBezTo>
                  <a:pt x="574790" y="323056"/>
                  <a:pt x="590692" y="331667"/>
                  <a:pt x="588295" y="346837"/>
                </a:cubicBezTo>
                <a:close/>
                <a:moveTo>
                  <a:pt x="1148605" y="1297821"/>
                </a:moveTo>
                <a:cubicBezTo>
                  <a:pt x="1136847" y="1306493"/>
                  <a:pt x="1125840" y="1290084"/>
                  <a:pt x="1114142" y="1295181"/>
                </a:cubicBezTo>
                <a:cubicBezTo>
                  <a:pt x="1118752" y="1272862"/>
                  <a:pt x="1138086" y="1289211"/>
                  <a:pt x="1148605" y="1297821"/>
                </a:cubicBezTo>
                <a:close/>
                <a:moveTo>
                  <a:pt x="543840" y="246818"/>
                </a:moveTo>
                <a:cubicBezTo>
                  <a:pt x="542703" y="238695"/>
                  <a:pt x="548166" y="231039"/>
                  <a:pt x="551009" y="223220"/>
                </a:cubicBezTo>
                <a:cubicBezTo>
                  <a:pt x="556898" y="220661"/>
                  <a:pt x="562605" y="221128"/>
                  <a:pt x="568251" y="224520"/>
                </a:cubicBezTo>
                <a:cubicBezTo>
                  <a:pt x="570302" y="235060"/>
                  <a:pt x="566646" y="245153"/>
                  <a:pt x="565184" y="255389"/>
                </a:cubicBezTo>
                <a:cubicBezTo>
                  <a:pt x="575948" y="231506"/>
                  <a:pt x="585777" y="239893"/>
                  <a:pt x="595951" y="237070"/>
                </a:cubicBezTo>
                <a:cubicBezTo>
                  <a:pt x="604420" y="261968"/>
                  <a:pt x="613011" y="258739"/>
                  <a:pt x="627308" y="270538"/>
                </a:cubicBezTo>
                <a:cubicBezTo>
                  <a:pt x="620301" y="288004"/>
                  <a:pt x="597536" y="272387"/>
                  <a:pt x="584234" y="267188"/>
                </a:cubicBezTo>
                <a:cubicBezTo>
                  <a:pt x="587889" y="273240"/>
                  <a:pt x="587727" y="278987"/>
                  <a:pt x="585879" y="284572"/>
                </a:cubicBezTo>
                <a:cubicBezTo>
                  <a:pt x="572983" y="283658"/>
                  <a:pt x="569429" y="277403"/>
                  <a:pt x="575602" y="266517"/>
                </a:cubicBezTo>
                <a:cubicBezTo>
                  <a:pt x="565570" y="269807"/>
                  <a:pt x="534457" y="279738"/>
                  <a:pt x="526618" y="245437"/>
                </a:cubicBezTo>
                <a:cubicBezTo>
                  <a:pt x="536895" y="255815"/>
                  <a:pt x="534457" y="242838"/>
                  <a:pt x="543840" y="246818"/>
                </a:cubicBezTo>
                <a:close/>
                <a:moveTo>
                  <a:pt x="653059" y="417511"/>
                </a:moveTo>
                <a:cubicBezTo>
                  <a:pt x="649241" y="434631"/>
                  <a:pt x="645139" y="443952"/>
                  <a:pt x="633157" y="433189"/>
                </a:cubicBezTo>
                <a:cubicBezTo>
                  <a:pt x="647576" y="434875"/>
                  <a:pt x="638701" y="413612"/>
                  <a:pt x="653059" y="417511"/>
                </a:cubicBezTo>
                <a:close/>
                <a:moveTo>
                  <a:pt x="572719" y="290482"/>
                </a:moveTo>
                <a:cubicBezTo>
                  <a:pt x="577613" y="295883"/>
                  <a:pt x="582751" y="292472"/>
                  <a:pt x="587503" y="301976"/>
                </a:cubicBezTo>
                <a:cubicBezTo>
                  <a:pt x="581065" y="313857"/>
                  <a:pt x="565875" y="305266"/>
                  <a:pt x="572719" y="290482"/>
                </a:cubicBezTo>
                <a:close/>
                <a:moveTo>
                  <a:pt x="901350" y="840435"/>
                </a:moveTo>
                <a:cubicBezTo>
                  <a:pt x="904884" y="843643"/>
                  <a:pt x="908438" y="843602"/>
                  <a:pt x="912235" y="837855"/>
                </a:cubicBezTo>
                <a:cubicBezTo>
                  <a:pt x="915627" y="843846"/>
                  <a:pt x="919059" y="849918"/>
                  <a:pt x="922450" y="855828"/>
                </a:cubicBezTo>
                <a:cubicBezTo>
                  <a:pt x="937438" y="840435"/>
                  <a:pt x="940688" y="855321"/>
                  <a:pt x="957300" y="844780"/>
                </a:cubicBezTo>
                <a:cubicBezTo>
                  <a:pt x="952812" y="851340"/>
                  <a:pt x="960021" y="858773"/>
                  <a:pt x="952385" y="865069"/>
                </a:cubicBezTo>
                <a:cubicBezTo>
                  <a:pt x="944181" y="851117"/>
                  <a:pt x="935306" y="857940"/>
                  <a:pt x="926553" y="863078"/>
                </a:cubicBezTo>
                <a:cubicBezTo>
                  <a:pt x="929619" y="874796"/>
                  <a:pt x="930147" y="886413"/>
                  <a:pt x="921171" y="897197"/>
                </a:cubicBezTo>
                <a:cubicBezTo>
                  <a:pt x="914896" y="891693"/>
                  <a:pt x="908478" y="889987"/>
                  <a:pt x="902325" y="878472"/>
                </a:cubicBezTo>
                <a:cubicBezTo>
                  <a:pt x="909128" y="867465"/>
                  <a:pt x="915322" y="877132"/>
                  <a:pt x="922227" y="862733"/>
                </a:cubicBezTo>
                <a:cubicBezTo>
                  <a:pt x="919018" y="848598"/>
                  <a:pt x="902406" y="854853"/>
                  <a:pt x="901350" y="840435"/>
                </a:cubicBezTo>
                <a:close/>
                <a:moveTo>
                  <a:pt x="907280" y="858164"/>
                </a:moveTo>
                <a:cubicBezTo>
                  <a:pt x="899766" y="868115"/>
                  <a:pt x="892719" y="864358"/>
                  <a:pt x="885977" y="849553"/>
                </a:cubicBezTo>
                <a:cubicBezTo>
                  <a:pt x="893389" y="842018"/>
                  <a:pt x="900213" y="853919"/>
                  <a:pt x="907280" y="858164"/>
                </a:cubicBezTo>
                <a:close/>
                <a:moveTo>
                  <a:pt x="627856" y="322346"/>
                </a:moveTo>
                <a:cubicBezTo>
                  <a:pt x="637279" y="329981"/>
                  <a:pt x="622129" y="335688"/>
                  <a:pt x="631532" y="343304"/>
                </a:cubicBezTo>
                <a:cubicBezTo>
                  <a:pt x="625561" y="351245"/>
                  <a:pt x="619794" y="350757"/>
                  <a:pt x="614310" y="342004"/>
                </a:cubicBezTo>
                <a:cubicBezTo>
                  <a:pt x="614432" y="332906"/>
                  <a:pt x="622190" y="321574"/>
                  <a:pt x="627856" y="322346"/>
                </a:cubicBezTo>
                <a:close/>
                <a:moveTo>
                  <a:pt x="1238369" y="1397983"/>
                </a:moveTo>
                <a:cubicBezTo>
                  <a:pt x="1232358" y="1405923"/>
                  <a:pt x="1226367" y="1414108"/>
                  <a:pt x="1220944" y="1403507"/>
                </a:cubicBezTo>
                <a:cubicBezTo>
                  <a:pt x="1227057" y="1391504"/>
                  <a:pt x="1232743" y="1394632"/>
                  <a:pt x="1238369" y="1397983"/>
                </a:cubicBezTo>
                <a:close/>
                <a:moveTo>
                  <a:pt x="615793" y="293792"/>
                </a:moveTo>
                <a:cubicBezTo>
                  <a:pt x="620159" y="299864"/>
                  <a:pt x="617783" y="305408"/>
                  <a:pt x="621703" y="311501"/>
                </a:cubicBezTo>
                <a:cubicBezTo>
                  <a:pt x="616422" y="321228"/>
                  <a:pt x="611488" y="317248"/>
                  <a:pt x="606776" y="306870"/>
                </a:cubicBezTo>
                <a:cubicBezTo>
                  <a:pt x="609761" y="302565"/>
                  <a:pt x="612767" y="298178"/>
                  <a:pt x="615793" y="293792"/>
                </a:cubicBezTo>
                <a:close/>
                <a:moveTo>
                  <a:pt x="799584" y="566880"/>
                </a:moveTo>
                <a:cubicBezTo>
                  <a:pt x="803321" y="572871"/>
                  <a:pt x="805433" y="578841"/>
                  <a:pt x="805535" y="584548"/>
                </a:cubicBezTo>
                <a:cubicBezTo>
                  <a:pt x="796051" y="587574"/>
                  <a:pt x="786485" y="595799"/>
                  <a:pt x="777651" y="578983"/>
                </a:cubicBezTo>
                <a:cubicBezTo>
                  <a:pt x="785287" y="563671"/>
                  <a:pt x="791867" y="583248"/>
                  <a:pt x="799584" y="566880"/>
                </a:cubicBezTo>
                <a:close/>
                <a:moveTo>
                  <a:pt x="651475" y="327585"/>
                </a:moveTo>
                <a:cubicBezTo>
                  <a:pt x="662543" y="341679"/>
                  <a:pt x="674606" y="323767"/>
                  <a:pt x="685715" y="337211"/>
                </a:cubicBezTo>
                <a:cubicBezTo>
                  <a:pt x="674301" y="333251"/>
                  <a:pt x="662035" y="357723"/>
                  <a:pt x="651048" y="341436"/>
                </a:cubicBezTo>
                <a:cubicBezTo>
                  <a:pt x="653993" y="337049"/>
                  <a:pt x="649485" y="332094"/>
                  <a:pt x="651475" y="327585"/>
                </a:cubicBezTo>
                <a:close/>
                <a:moveTo>
                  <a:pt x="700845" y="407397"/>
                </a:moveTo>
                <a:cubicBezTo>
                  <a:pt x="703871" y="403011"/>
                  <a:pt x="706856" y="398644"/>
                  <a:pt x="709882" y="394278"/>
                </a:cubicBezTo>
                <a:cubicBezTo>
                  <a:pt x="712258" y="402523"/>
                  <a:pt x="717234" y="410911"/>
                  <a:pt x="715589" y="418912"/>
                </a:cubicBezTo>
                <a:cubicBezTo>
                  <a:pt x="710958" y="405305"/>
                  <a:pt x="705455" y="420923"/>
                  <a:pt x="700845" y="407397"/>
                </a:cubicBezTo>
                <a:close/>
                <a:moveTo>
                  <a:pt x="641849" y="288959"/>
                </a:moveTo>
                <a:cubicBezTo>
                  <a:pt x="644915" y="279962"/>
                  <a:pt x="628242" y="269462"/>
                  <a:pt x="638376" y="261055"/>
                </a:cubicBezTo>
                <a:cubicBezTo>
                  <a:pt x="649119" y="261562"/>
                  <a:pt x="637970" y="275636"/>
                  <a:pt x="648408" y="286014"/>
                </a:cubicBezTo>
                <a:cubicBezTo>
                  <a:pt x="644631" y="291456"/>
                  <a:pt x="640914" y="296919"/>
                  <a:pt x="637117" y="302362"/>
                </a:cubicBezTo>
                <a:cubicBezTo>
                  <a:pt x="634842" y="294015"/>
                  <a:pt x="622007" y="296960"/>
                  <a:pt x="626902" y="284328"/>
                </a:cubicBezTo>
                <a:cubicBezTo>
                  <a:pt x="632019" y="280977"/>
                  <a:pt x="636792" y="289811"/>
                  <a:pt x="641849" y="288959"/>
                </a:cubicBezTo>
                <a:close/>
                <a:moveTo>
                  <a:pt x="980492" y="863810"/>
                </a:moveTo>
                <a:cubicBezTo>
                  <a:pt x="971414" y="855321"/>
                  <a:pt x="971963" y="877518"/>
                  <a:pt x="960996" y="865800"/>
                </a:cubicBezTo>
                <a:cubicBezTo>
                  <a:pt x="966642" y="852010"/>
                  <a:pt x="983031" y="844984"/>
                  <a:pt x="980492" y="863810"/>
                </a:cubicBezTo>
                <a:close/>
                <a:moveTo>
                  <a:pt x="758642" y="422202"/>
                </a:moveTo>
                <a:cubicBezTo>
                  <a:pt x="750682" y="423725"/>
                  <a:pt x="742599" y="429473"/>
                  <a:pt x="734882" y="423827"/>
                </a:cubicBezTo>
                <a:cubicBezTo>
                  <a:pt x="743249" y="407803"/>
                  <a:pt x="750864" y="418364"/>
                  <a:pt x="758642" y="422202"/>
                </a:cubicBezTo>
                <a:close/>
                <a:moveTo>
                  <a:pt x="1330447" y="1422373"/>
                </a:moveTo>
                <a:cubicBezTo>
                  <a:pt x="1325269" y="1427125"/>
                  <a:pt x="1320009" y="1435167"/>
                  <a:pt x="1315297" y="1424668"/>
                </a:cubicBezTo>
                <a:cubicBezTo>
                  <a:pt x="1315480" y="1411407"/>
                  <a:pt x="1324984" y="1406777"/>
                  <a:pt x="1330447" y="1422373"/>
                </a:cubicBezTo>
                <a:close/>
                <a:moveTo>
                  <a:pt x="821172" y="496064"/>
                </a:moveTo>
                <a:cubicBezTo>
                  <a:pt x="813414" y="490824"/>
                  <a:pt x="805311" y="496998"/>
                  <a:pt x="797777" y="483899"/>
                </a:cubicBezTo>
                <a:cubicBezTo>
                  <a:pt x="804804" y="471145"/>
                  <a:pt x="822045" y="484671"/>
                  <a:pt x="821172" y="496064"/>
                </a:cubicBezTo>
                <a:close/>
                <a:moveTo>
                  <a:pt x="1027892" y="867465"/>
                </a:moveTo>
                <a:cubicBezTo>
                  <a:pt x="1037985" y="865637"/>
                  <a:pt x="1047855" y="872664"/>
                  <a:pt x="1057786" y="876726"/>
                </a:cubicBezTo>
                <a:cubicBezTo>
                  <a:pt x="1048322" y="890698"/>
                  <a:pt x="1022531" y="893176"/>
                  <a:pt x="1027892" y="867465"/>
                </a:cubicBezTo>
                <a:close/>
                <a:moveTo>
                  <a:pt x="728424" y="209390"/>
                </a:moveTo>
                <a:cubicBezTo>
                  <a:pt x="719407" y="221331"/>
                  <a:pt x="729276" y="213472"/>
                  <a:pt x="732323" y="223464"/>
                </a:cubicBezTo>
                <a:cubicBezTo>
                  <a:pt x="726860" y="237151"/>
                  <a:pt x="722473" y="216112"/>
                  <a:pt x="717132" y="225738"/>
                </a:cubicBezTo>
                <a:cubicBezTo>
                  <a:pt x="723753" y="245295"/>
                  <a:pt x="731145" y="238208"/>
                  <a:pt x="738050" y="248098"/>
                </a:cubicBezTo>
                <a:cubicBezTo>
                  <a:pt x="739715" y="254393"/>
                  <a:pt x="747046" y="278134"/>
                  <a:pt x="735166" y="272062"/>
                </a:cubicBezTo>
                <a:cubicBezTo>
                  <a:pt x="740020" y="259349"/>
                  <a:pt x="727063" y="267147"/>
                  <a:pt x="724890" y="253987"/>
                </a:cubicBezTo>
                <a:cubicBezTo>
                  <a:pt x="715670" y="273971"/>
                  <a:pt x="707770" y="249316"/>
                  <a:pt x="698834" y="258821"/>
                </a:cubicBezTo>
                <a:cubicBezTo>
                  <a:pt x="692884" y="241619"/>
                  <a:pt x="688660" y="237273"/>
                  <a:pt x="677937" y="236502"/>
                </a:cubicBezTo>
                <a:cubicBezTo>
                  <a:pt x="674261" y="241965"/>
                  <a:pt x="682344" y="248362"/>
                  <a:pt x="679582" y="253825"/>
                </a:cubicBezTo>
                <a:cubicBezTo>
                  <a:pt x="661020" y="233537"/>
                  <a:pt x="672291" y="219991"/>
                  <a:pt x="681470" y="191945"/>
                </a:cubicBezTo>
                <a:cubicBezTo>
                  <a:pt x="686162" y="198058"/>
                  <a:pt x="682465" y="203480"/>
                  <a:pt x="683115" y="209329"/>
                </a:cubicBezTo>
                <a:cubicBezTo>
                  <a:pt x="686872" y="203947"/>
                  <a:pt x="690061" y="217412"/>
                  <a:pt x="693757" y="213594"/>
                </a:cubicBezTo>
                <a:cubicBezTo>
                  <a:pt x="690020" y="207562"/>
                  <a:pt x="687888" y="201652"/>
                  <a:pt x="687827" y="195885"/>
                </a:cubicBezTo>
                <a:cubicBezTo>
                  <a:pt x="695971" y="185446"/>
                  <a:pt x="701373" y="197936"/>
                  <a:pt x="699098" y="179516"/>
                </a:cubicBezTo>
                <a:cubicBezTo>
                  <a:pt x="704155" y="180105"/>
                  <a:pt x="709273" y="176653"/>
                  <a:pt x="713883" y="190909"/>
                </a:cubicBezTo>
                <a:cubicBezTo>
                  <a:pt x="710776" y="198098"/>
                  <a:pt x="705048" y="193955"/>
                  <a:pt x="707079" y="200779"/>
                </a:cubicBezTo>
                <a:cubicBezTo>
                  <a:pt x="714309" y="200982"/>
                  <a:pt x="721376" y="204699"/>
                  <a:pt x="728424" y="209390"/>
                </a:cubicBezTo>
                <a:close/>
                <a:moveTo>
                  <a:pt x="789471" y="331423"/>
                </a:moveTo>
                <a:cubicBezTo>
                  <a:pt x="789653" y="318893"/>
                  <a:pt x="796965" y="323422"/>
                  <a:pt x="802813" y="318690"/>
                </a:cubicBezTo>
                <a:cubicBezTo>
                  <a:pt x="806042" y="339445"/>
                  <a:pt x="818634" y="325960"/>
                  <a:pt x="828219" y="334470"/>
                </a:cubicBezTo>
                <a:cubicBezTo>
                  <a:pt x="817801" y="354230"/>
                  <a:pt x="837521" y="335262"/>
                  <a:pt x="840526" y="356078"/>
                </a:cubicBezTo>
                <a:cubicBezTo>
                  <a:pt x="830961" y="362922"/>
                  <a:pt x="822127" y="346878"/>
                  <a:pt x="812643" y="350452"/>
                </a:cubicBezTo>
                <a:cubicBezTo>
                  <a:pt x="795320" y="369339"/>
                  <a:pt x="798853" y="409266"/>
                  <a:pt x="781043" y="396349"/>
                </a:cubicBezTo>
                <a:cubicBezTo>
                  <a:pt x="793796" y="384956"/>
                  <a:pt x="809637" y="344705"/>
                  <a:pt x="789471" y="331423"/>
                </a:cubicBezTo>
                <a:close/>
                <a:moveTo>
                  <a:pt x="1404309" y="1407406"/>
                </a:moveTo>
                <a:cubicBezTo>
                  <a:pt x="1405893" y="1415529"/>
                  <a:pt x="1392774" y="1422617"/>
                  <a:pt x="1401405" y="1431350"/>
                </a:cubicBezTo>
                <a:cubicBezTo>
                  <a:pt x="1413347" y="1421865"/>
                  <a:pt x="1407985" y="1411122"/>
                  <a:pt x="1413082" y="1401191"/>
                </a:cubicBezTo>
                <a:cubicBezTo>
                  <a:pt x="1416454" y="1408726"/>
                  <a:pt x="1420170" y="1405476"/>
                  <a:pt x="1423561" y="1412361"/>
                </a:cubicBezTo>
                <a:cubicBezTo>
                  <a:pt x="1416311" y="1437909"/>
                  <a:pt x="1407579" y="1443149"/>
                  <a:pt x="1400390" y="1465752"/>
                </a:cubicBezTo>
                <a:cubicBezTo>
                  <a:pt x="1385605" y="1438031"/>
                  <a:pt x="1382782" y="1440103"/>
                  <a:pt x="1366942" y="1428649"/>
                </a:cubicBezTo>
                <a:cubicBezTo>
                  <a:pt x="1376426" y="1416971"/>
                  <a:pt x="1389322" y="1403243"/>
                  <a:pt x="1404309" y="1407406"/>
                </a:cubicBezTo>
                <a:close/>
                <a:moveTo>
                  <a:pt x="1079536" y="871527"/>
                </a:moveTo>
                <a:cubicBezTo>
                  <a:pt x="1075718" y="885377"/>
                  <a:pt x="1068367" y="888606"/>
                  <a:pt x="1059837" y="880341"/>
                </a:cubicBezTo>
                <a:cubicBezTo>
                  <a:pt x="1066539" y="874004"/>
                  <a:pt x="1073038" y="873761"/>
                  <a:pt x="1079536" y="871527"/>
                </a:cubicBezTo>
                <a:close/>
                <a:moveTo>
                  <a:pt x="680049" y="167676"/>
                </a:moveTo>
                <a:cubicBezTo>
                  <a:pt x="676007" y="174236"/>
                  <a:pt x="685268" y="181872"/>
                  <a:pt x="679419" y="188350"/>
                </a:cubicBezTo>
                <a:cubicBezTo>
                  <a:pt x="669082" y="191864"/>
                  <a:pt x="669996" y="161299"/>
                  <a:pt x="680049" y="167676"/>
                </a:cubicBezTo>
                <a:close/>
                <a:moveTo>
                  <a:pt x="828991" y="379311"/>
                </a:moveTo>
                <a:cubicBezTo>
                  <a:pt x="823000" y="388104"/>
                  <a:pt x="816968" y="396816"/>
                  <a:pt x="810937" y="405569"/>
                </a:cubicBezTo>
                <a:cubicBezTo>
                  <a:pt x="808215" y="401081"/>
                  <a:pt x="805230" y="404757"/>
                  <a:pt x="802529" y="397994"/>
                </a:cubicBezTo>
                <a:cubicBezTo>
                  <a:pt x="800925" y="382560"/>
                  <a:pt x="819162" y="369075"/>
                  <a:pt x="828991" y="379311"/>
                </a:cubicBezTo>
                <a:close/>
                <a:moveTo>
                  <a:pt x="1096555" y="879691"/>
                </a:moveTo>
                <a:cubicBezTo>
                  <a:pt x="1101957" y="888362"/>
                  <a:pt x="1107298" y="884788"/>
                  <a:pt x="1102485" y="897461"/>
                </a:cubicBezTo>
                <a:cubicBezTo>
                  <a:pt x="1098383" y="890312"/>
                  <a:pt x="1093752" y="901847"/>
                  <a:pt x="1089792" y="889560"/>
                </a:cubicBezTo>
                <a:cubicBezTo>
                  <a:pt x="1092047" y="886291"/>
                  <a:pt x="1094280" y="883021"/>
                  <a:pt x="1096555" y="879691"/>
                </a:cubicBezTo>
                <a:close/>
                <a:moveTo>
                  <a:pt x="956467" y="589361"/>
                </a:moveTo>
                <a:cubicBezTo>
                  <a:pt x="967698" y="606420"/>
                  <a:pt x="947308" y="615254"/>
                  <a:pt x="940870" y="605445"/>
                </a:cubicBezTo>
                <a:cubicBezTo>
                  <a:pt x="946252" y="592773"/>
                  <a:pt x="951024" y="602034"/>
                  <a:pt x="956467" y="589361"/>
                </a:cubicBezTo>
                <a:close/>
                <a:moveTo>
                  <a:pt x="744833" y="238269"/>
                </a:moveTo>
                <a:cubicBezTo>
                  <a:pt x="749118" y="238269"/>
                  <a:pt x="757465" y="253845"/>
                  <a:pt x="750539" y="262842"/>
                </a:cubicBezTo>
                <a:cubicBezTo>
                  <a:pt x="745158" y="254393"/>
                  <a:pt x="740182" y="245945"/>
                  <a:pt x="744833" y="238269"/>
                </a:cubicBezTo>
                <a:close/>
                <a:moveTo>
                  <a:pt x="1110101" y="860113"/>
                </a:moveTo>
                <a:cubicBezTo>
                  <a:pt x="1108842" y="862286"/>
                  <a:pt x="1107745" y="864520"/>
                  <a:pt x="1109877" y="867018"/>
                </a:cubicBezTo>
                <a:cubicBezTo>
                  <a:pt x="1113675" y="861129"/>
                  <a:pt x="1117249" y="861413"/>
                  <a:pt x="1120763" y="864358"/>
                </a:cubicBezTo>
                <a:cubicBezTo>
                  <a:pt x="1113269" y="874756"/>
                  <a:pt x="1105978" y="877416"/>
                  <a:pt x="1099032" y="869557"/>
                </a:cubicBezTo>
                <a:cubicBezTo>
                  <a:pt x="1102769" y="865272"/>
                  <a:pt x="1106628" y="856234"/>
                  <a:pt x="1110101" y="860113"/>
                </a:cubicBezTo>
                <a:close/>
                <a:moveTo>
                  <a:pt x="1105653" y="794233"/>
                </a:moveTo>
                <a:cubicBezTo>
                  <a:pt x="1098830" y="781703"/>
                  <a:pt x="1090909" y="805504"/>
                  <a:pt x="1084106" y="792527"/>
                </a:cubicBezTo>
                <a:cubicBezTo>
                  <a:pt x="1090361" y="781256"/>
                  <a:pt x="1107420" y="776666"/>
                  <a:pt x="1105653" y="794233"/>
                </a:cubicBezTo>
                <a:close/>
                <a:moveTo>
                  <a:pt x="680150" y="22735"/>
                </a:moveTo>
                <a:cubicBezTo>
                  <a:pt x="675784" y="37377"/>
                  <a:pt x="688802" y="29985"/>
                  <a:pt x="686730" y="19831"/>
                </a:cubicBezTo>
                <a:cubicBezTo>
                  <a:pt x="692214" y="28279"/>
                  <a:pt x="689634" y="36159"/>
                  <a:pt x="688111" y="44079"/>
                </a:cubicBezTo>
                <a:cubicBezTo>
                  <a:pt x="678505" y="39713"/>
                  <a:pt x="680292" y="49522"/>
                  <a:pt x="666605" y="42414"/>
                </a:cubicBezTo>
                <a:cubicBezTo>
                  <a:pt x="669874" y="31772"/>
                  <a:pt x="673997" y="23486"/>
                  <a:pt x="680150" y="22735"/>
                </a:cubicBezTo>
                <a:close/>
                <a:moveTo>
                  <a:pt x="1550083" y="1439412"/>
                </a:moveTo>
                <a:cubicBezTo>
                  <a:pt x="1543991" y="1451374"/>
                  <a:pt x="1538548" y="1439574"/>
                  <a:pt x="1532862" y="1438132"/>
                </a:cubicBezTo>
                <a:cubicBezTo>
                  <a:pt x="1538974" y="1426191"/>
                  <a:pt x="1544702" y="1426597"/>
                  <a:pt x="1550083" y="1439412"/>
                </a:cubicBezTo>
                <a:close/>
                <a:moveTo>
                  <a:pt x="1089731" y="606623"/>
                </a:moveTo>
                <a:cubicBezTo>
                  <a:pt x="1084390" y="616351"/>
                  <a:pt x="1079476" y="612370"/>
                  <a:pt x="1074764" y="602034"/>
                </a:cubicBezTo>
                <a:cubicBezTo>
                  <a:pt x="1080105" y="592265"/>
                  <a:pt x="1085020" y="596306"/>
                  <a:pt x="1089731" y="606623"/>
                </a:cubicBezTo>
                <a:close/>
                <a:moveTo>
                  <a:pt x="1272325" y="920998"/>
                </a:moveTo>
                <a:cubicBezTo>
                  <a:pt x="1281951" y="932330"/>
                  <a:pt x="1269359" y="950547"/>
                  <a:pt x="1263247" y="934117"/>
                </a:cubicBezTo>
                <a:cubicBezTo>
                  <a:pt x="1269583" y="925466"/>
                  <a:pt x="1264384" y="921465"/>
                  <a:pt x="1272325" y="920998"/>
                </a:cubicBezTo>
                <a:close/>
                <a:moveTo>
                  <a:pt x="1125840" y="626668"/>
                </a:moveTo>
                <a:cubicBezTo>
                  <a:pt x="1135669" y="613000"/>
                  <a:pt x="1156160" y="619519"/>
                  <a:pt x="1157785" y="639543"/>
                </a:cubicBezTo>
                <a:cubicBezTo>
                  <a:pt x="1149073" y="619357"/>
                  <a:pt x="1139081" y="641066"/>
                  <a:pt x="1129719" y="640782"/>
                </a:cubicBezTo>
                <a:cubicBezTo>
                  <a:pt x="1133679" y="631359"/>
                  <a:pt x="1123809" y="639096"/>
                  <a:pt x="1125840" y="626668"/>
                </a:cubicBezTo>
                <a:close/>
                <a:moveTo>
                  <a:pt x="1659343" y="1465183"/>
                </a:moveTo>
                <a:cubicBezTo>
                  <a:pt x="1649859" y="1468900"/>
                  <a:pt x="1640395" y="1473063"/>
                  <a:pt x="1631459" y="1459578"/>
                </a:cubicBezTo>
                <a:cubicBezTo>
                  <a:pt x="1640639" y="1451333"/>
                  <a:pt x="1657799" y="1446114"/>
                  <a:pt x="1659343" y="1465183"/>
                </a:cubicBezTo>
                <a:close/>
                <a:moveTo>
                  <a:pt x="869994" y="96170"/>
                </a:moveTo>
                <a:cubicBezTo>
                  <a:pt x="865648" y="90464"/>
                  <a:pt x="850396" y="87722"/>
                  <a:pt x="853402" y="74136"/>
                </a:cubicBezTo>
                <a:cubicBezTo>
                  <a:pt x="858093" y="68673"/>
                  <a:pt x="872979" y="84209"/>
                  <a:pt x="869994" y="96170"/>
                </a:cubicBezTo>
                <a:close/>
                <a:moveTo>
                  <a:pt x="1045012" y="302890"/>
                </a:moveTo>
                <a:cubicBezTo>
                  <a:pt x="1051673" y="320822"/>
                  <a:pt x="1059086" y="313593"/>
                  <a:pt x="1065909" y="325249"/>
                </a:cubicBezTo>
                <a:cubicBezTo>
                  <a:pt x="1057664" y="337272"/>
                  <a:pt x="1050353" y="317065"/>
                  <a:pt x="1041722" y="340664"/>
                </a:cubicBezTo>
                <a:cubicBezTo>
                  <a:pt x="1037660" y="330611"/>
                  <a:pt x="1033131" y="338795"/>
                  <a:pt x="1029232" y="325859"/>
                </a:cubicBezTo>
                <a:cubicBezTo>
                  <a:pt x="1039346" y="314770"/>
                  <a:pt x="1037173" y="318020"/>
                  <a:pt x="1045012" y="302890"/>
                </a:cubicBezTo>
                <a:close/>
                <a:moveTo>
                  <a:pt x="1342693" y="805626"/>
                </a:moveTo>
                <a:cubicBezTo>
                  <a:pt x="1350654" y="816613"/>
                  <a:pt x="1353680" y="827193"/>
                  <a:pt x="1343912" y="836860"/>
                </a:cubicBezTo>
                <a:cubicBezTo>
                  <a:pt x="1337312" y="833672"/>
                  <a:pt x="1335626" y="815495"/>
                  <a:pt x="1325025" y="818095"/>
                </a:cubicBezTo>
                <a:cubicBezTo>
                  <a:pt x="1331280" y="802031"/>
                  <a:pt x="1336601" y="817750"/>
                  <a:pt x="1342693" y="805626"/>
                </a:cubicBezTo>
                <a:close/>
                <a:moveTo>
                  <a:pt x="1024216" y="135711"/>
                </a:moveTo>
                <a:cubicBezTo>
                  <a:pt x="1015930" y="147063"/>
                  <a:pt x="1007726" y="156527"/>
                  <a:pt x="999968" y="151064"/>
                </a:cubicBezTo>
                <a:cubicBezTo>
                  <a:pt x="1008233" y="139874"/>
                  <a:pt x="1016702" y="122064"/>
                  <a:pt x="1024216" y="135711"/>
                </a:cubicBezTo>
                <a:close/>
                <a:moveTo>
                  <a:pt x="1199742" y="466799"/>
                </a:moveTo>
                <a:cubicBezTo>
                  <a:pt x="1194401" y="476527"/>
                  <a:pt x="1189486" y="472547"/>
                  <a:pt x="1184775" y="462169"/>
                </a:cubicBezTo>
                <a:cubicBezTo>
                  <a:pt x="1190116" y="452462"/>
                  <a:pt x="1195031" y="456463"/>
                  <a:pt x="1199742" y="466799"/>
                </a:cubicBezTo>
                <a:close/>
                <a:moveTo>
                  <a:pt x="1139121" y="330936"/>
                </a:moveTo>
                <a:cubicBezTo>
                  <a:pt x="1130896" y="341029"/>
                  <a:pt x="1122834" y="346716"/>
                  <a:pt x="1115320" y="332581"/>
                </a:cubicBezTo>
                <a:cubicBezTo>
                  <a:pt x="1123545" y="323016"/>
                  <a:pt x="1131242" y="329169"/>
                  <a:pt x="1139121" y="330936"/>
                </a:cubicBezTo>
                <a:close/>
                <a:moveTo>
                  <a:pt x="1193223" y="397324"/>
                </a:moveTo>
                <a:cubicBezTo>
                  <a:pt x="1204291" y="411885"/>
                  <a:pt x="1216354" y="393709"/>
                  <a:pt x="1227687" y="399985"/>
                </a:cubicBezTo>
                <a:cubicBezTo>
                  <a:pt x="1219868" y="424375"/>
                  <a:pt x="1206687" y="413246"/>
                  <a:pt x="1190542" y="414282"/>
                </a:cubicBezTo>
                <a:cubicBezTo>
                  <a:pt x="1188166" y="419196"/>
                  <a:pt x="1189121" y="426629"/>
                  <a:pt x="1183983" y="417247"/>
                </a:cubicBezTo>
                <a:cubicBezTo>
                  <a:pt x="1184876" y="410403"/>
                  <a:pt x="1187313" y="403681"/>
                  <a:pt x="1193223" y="397324"/>
                </a:cubicBezTo>
                <a:close/>
                <a:moveTo>
                  <a:pt x="1370861" y="659547"/>
                </a:moveTo>
                <a:cubicBezTo>
                  <a:pt x="1359651" y="673296"/>
                  <a:pt x="1348948" y="670717"/>
                  <a:pt x="1338266" y="667345"/>
                </a:cubicBezTo>
                <a:cubicBezTo>
                  <a:pt x="1349496" y="652480"/>
                  <a:pt x="1360199" y="656501"/>
                  <a:pt x="1370861" y="659547"/>
                </a:cubicBezTo>
                <a:close/>
                <a:moveTo>
                  <a:pt x="1074683" y="108518"/>
                </a:moveTo>
                <a:cubicBezTo>
                  <a:pt x="1068671" y="116519"/>
                  <a:pt x="1063026" y="113412"/>
                  <a:pt x="1057217" y="114062"/>
                </a:cubicBezTo>
                <a:cubicBezTo>
                  <a:pt x="1061665" y="102913"/>
                  <a:pt x="1056771" y="91052"/>
                  <a:pt x="1062579" y="80045"/>
                </a:cubicBezTo>
                <a:cubicBezTo>
                  <a:pt x="1071474" y="89936"/>
                  <a:pt x="1067087" y="98770"/>
                  <a:pt x="1074683" y="108518"/>
                </a:cubicBezTo>
                <a:close/>
                <a:moveTo>
                  <a:pt x="1039793" y="119708"/>
                </a:moveTo>
                <a:cubicBezTo>
                  <a:pt x="1036767" y="102120"/>
                  <a:pt x="1031365" y="109452"/>
                  <a:pt x="1023201" y="97694"/>
                </a:cubicBezTo>
                <a:cubicBezTo>
                  <a:pt x="1038046" y="95358"/>
                  <a:pt x="1050576" y="58437"/>
                  <a:pt x="1058050" y="86625"/>
                </a:cubicBezTo>
                <a:cubicBezTo>
                  <a:pt x="1045520" y="91175"/>
                  <a:pt x="1046088" y="105695"/>
                  <a:pt x="1039793" y="119708"/>
                </a:cubicBezTo>
                <a:close/>
                <a:moveTo>
                  <a:pt x="1075861" y="139712"/>
                </a:moveTo>
                <a:cubicBezTo>
                  <a:pt x="1071799" y="125272"/>
                  <a:pt x="1055897" y="143144"/>
                  <a:pt x="1059065" y="124602"/>
                </a:cubicBezTo>
                <a:cubicBezTo>
                  <a:pt x="1066986" y="124866"/>
                  <a:pt x="1075008" y="120601"/>
                  <a:pt x="1082420" y="136787"/>
                </a:cubicBezTo>
                <a:cubicBezTo>
                  <a:pt x="1078135" y="142189"/>
                  <a:pt x="1079191" y="147977"/>
                  <a:pt x="1084065" y="154192"/>
                </a:cubicBezTo>
                <a:cubicBezTo>
                  <a:pt x="1076612" y="162518"/>
                  <a:pt x="1069382" y="164061"/>
                  <a:pt x="1062335" y="159431"/>
                </a:cubicBezTo>
                <a:cubicBezTo>
                  <a:pt x="1065706" y="152648"/>
                  <a:pt x="1079333" y="153196"/>
                  <a:pt x="1075861" y="139712"/>
                </a:cubicBezTo>
                <a:close/>
                <a:moveTo>
                  <a:pt x="1220558" y="351062"/>
                </a:moveTo>
                <a:cubicBezTo>
                  <a:pt x="1214994" y="343527"/>
                  <a:pt x="1208840" y="355773"/>
                  <a:pt x="1203520" y="342837"/>
                </a:cubicBezTo>
                <a:cubicBezTo>
                  <a:pt x="1208353" y="332012"/>
                  <a:pt x="1223442" y="341009"/>
                  <a:pt x="1220558" y="351062"/>
                </a:cubicBezTo>
                <a:close/>
                <a:moveTo>
                  <a:pt x="1194685" y="349112"/>
                </a:moveTo>
                <a:cubicBezTo>
                  <a:pt x="1201245" y="341537"/>
                  <a:pt x="1188532" y="332540"/>
                  <a:pt x="1197589" y="325148"/>
                </a:cubicBezTo>
                <a:cubicBezTo>
                  <a:pt x="1206850" y="332012"/>
                  <a:pt x="1202788" y="354961"/>
                  <a:pt x="1194685" y="349112"/>
                </a:cubicBezTo>
                <a:close/>
                <a:moveTo>
                  <a:pt x="1242248" y="418303"/>
                </a:moveTo>
                <a:cubicBezTo>
                  <a:pt x="1248340" y="406219"/>
                  <a:pt x="1253986" y="410667"/>
                  <a:pt x="1259855" y="405894"/>
                </a:cubicBezTo>
                <a:cubicBezTo>
                  <a:pt x="1265155" y="421004"/>
                  <a:pt x="1271025" y="417511"/>
                  <a:pt x="1276691" y="421045"/>
                </a:cubicBezTo>
                <a:cubicBezTo>
                  <a:pt x="1267248" y="427259"/>
                  <a:pt x="1271390" y="428071"/>
                  <a:pt x="1263145" y="440683"/>
                </a:cubicBezTo>
                <a:cubicBezTo>
                  <a:pt x="1259693" y="427117"/>
                  <a:pt x="1256971" y="421512"/>
                  <a:pt x="1248137" y="436032"/>
                </a:cubicBezTo>
                <a:cubicBezTo>
                  <a:pt x="1244421" y="429940"/>
                  <a:pt x="1242288" y="424050"/>
                  <a:pt x="1242248" y="418303"/>
                </a:cubicBezTo>
                <a:close/>
                <a:moveTo>
                  <a:pt x="1571468" y="947643"/>
                </a:moveTo>
                <a:cubicBezTo>
                  <a:pt x="1565071" y="962427"/>
                  <a:pt x="1555932" y="955340"/>
                  <a:pt x="1555689" y="970591"/>
                </a:cubicBezTo>
                <a:cubicBezTo>
                  <a:pt x="1554307" y="968215"/>
                  <a:pt x="1552927" y="965778"/>
                  <a:pt x="1551566" y="963382"/>
                </a:cubicBezTo>
                <a:cubicBezTo>
                  <a:pt x="1550083" y="965169"/>
                  <a:pt x="1548580" y="966713"/>
                  <a:pt x="1547240" y="963016"/>
                </a:cubicBezTo>
                <a:cubicBezTo>
                  <a:pt x="1551383" y="947176"/>
                  <a:pt x="1562349" y="937610"/>
                  <a:pt x="1571468" y="947643"/>
                </a:cubicBezTo>
                <a:close/>
                <a:moveTo>
                  <a:pt x="1836534" y="1458157"/>
                </a:moveTo>
                <a:cubicBezTo>
                  <a:pt x="1841976" y="1463721"/>
                  <a:pt x="1847338" y="1455435"/>
                  <a:pt x="1847013" y="1469367"/>
                </a:cubicBezTo>
                <a:cubicBezTo>
                  <a:pt x="1840860" y="1483258"/>
                  <a:pt x="1830360" y="1468331"/>
                  <a:pt x="1836534" y="1458157"/>
                </a:cubicBezTo>
                <a:close/>
                <a:moveTo>
                  <a:pt x="1095783" y="124013"/>
                </a:moveTo>
                <a:cubicBezTo>
                  <a:pt x="1089264" y="124967"/>
                  <a:pt x="1082928" y="121048"/>
                  <a:pt x="1076714" y="112194"/>
                </a:cubicBezTo>
                <a:cubicBezTo>
                  <a:pt x="1082461" y="94221"/>
                  <a:pt x="1097855" y="118307"/>
                  <a:pt x="1095783" y="124013"/>
                </a:cubicBezTo>
                <a:close/>
                <a:moveTo>
                  <a:pt x="1527663" y="826909"/>
                </a:moveTo>
                <a:cubicBezTo>
                  <a:pt x="1518788" y="834768"/>
                  <a:pt x="1510177" y="834098"/>
                  <a:pt x="1501790" y="824959"/>
                </a:cubicBezTo>
                <a:cubicBezTo>
                  <a:pt x="1510685" y="817080"/>
                  <a:pt x="1519316" y="817790"/>
                  <a:pt x="1527663" y="826909"/>
                </a:cubicBezTo>
                <a:close/>
                <a:moveTo>
                  <a:pt x="1179027" y="154598"/>
                </a:moveTo>
                <a:cubicBezTo>
                  <a:pt x="1174621" y="149866"/>
                  <a:pt x="1176550" y="159634"/>
                  <a:pt x="1172224" y="164407"/>
                </a:cubicBezTo>
                <a:cubicBezTo>
                  <a:pt x="1163167" y="160629"/>
                  <a:pt x="1163187" y="140280"/>
                  <a:pt x="1150880" y="155897"/>
                </a:cubicBezTo>
                <a:cubicBezTo>
                  <a:pt x="1149621" y="167676"/>
                  <a:pt x="1163431" y="165341"/>
                  <a:pt x="1156627" y="180491"/>
                </a:cubicBezTo>
                <a:cubicBezTo>
                  <a:pt x="1148118" y="180125"/>
                  <a:pt x="1143122" y="173566"/>
                  <a:pt x="1139995" y="158456"/>
                </a:cubicBezTo>
                <a:cubicBezTo>
                  <a:pt x="1152180" y="139833"/>
                  <a:pt x="1175291" y="132949"/>
                  <a:pt x="1179027" y="154598"/>
                </a:cubicBezTo>
                <a:close/>
                <a:moveTo>
                  <a:pt x="1466819" y="697991"/>
                </a:moveTo>
                <a:cubicBezTo>
                  <a:pt x="1475998" y="703576"/>
                  <a:pt x="1485969" y="684120"/>
                  <a:pt x="1494702" y="703616"/>
                </a:cubicBezTo>
                <a:cubicBezTo>
                  <a:pt x="1486416" y="716614"/>
                  <a:pt x="1478679" y="710318"/>
                  <a:pt x="1470474" y="718949"/>
                </a:cubicBezTo>
                <a:cubicBezTo>
                  <a:pt x="1465174" y="711659"/>
                  <a:pt x="1463346" y="704591"/>
                  <a:pt x="1466819" y="697991"/>
                </a:cubicBezTo>
                <a:close/>
                <a:moveTo>
                  <a:pt x="1306057" y="378377"/>
                </a:moveTo>
                <a:cubicBezTo>
                  <a:pt x="1310322" y="379818"/>
                  <a:pt x="1314485" y="383758"/>
                  <a:pt x="1318506" y="393161"/>
                </a:cubicBezTo>
                <a:cubicBezTo>
                  <a:pt x="1312210" y="408677"/>
                  <a:pt x="1299477" y="388470"/>
                  <a:pt x="1306057" y="378377"/>
                </a:cubicBezTo>
                <a:close/>
                <a:moveTo>
                  <a:pt x="1211216" y="160548"/>
                </a:moveTo>
                <a:cubicBezTo>
                  <a:pt x="1208008" y="164935"/>
                  <a:pt x="1207216" y="169464"/>
                  <a:pt x="1206485" y="174033"/>
                </a:cubicBezTo>
                <a:cubicBezTo>
                  <a:pt x="1202220" y="172611"/>
                  <a:pt x="1198016" y="168631"/>
                  <a:pt x="1193975" y="159228"/>
                </a:cubicBezTo>
                <a:cubicBezTo>
                  <a:pt x="1199966" y="151389"/>
                  <a:pt x="1205733" y="151836"/>
                  <a:pt x="1211216" y="160548"/>
                </a:cubicBezTo>
                <a:close/>
                <a:moveTo>
                  <a:pt x="1348887" y="388612"/>
                </a:moveTo>
                <a:cubicBezTo>
                  <a:pt x="1342389" y="389282"/>
                  <a:pt x="1335281" y="410809"/>
                  <a:pt x="1329188" y="397446"/>
                </a:cubicBezTo>
                <a:cubicBezTo>
                  <a:pt x="1335971" y="387312"/>
                  <a:pt x="1342551" y="384063"/>
                  <a:pt x="1348887" y="388612"/>
                </a:cubicBezTo>
                <a:close/>
                <a:moveTo>
                  <a:pt x="1409569" y="451995"/>
                </a:moveTo>
                <a:cubicBezTo>
                  <a:pt x="1400694" y="468079"/>
                  <a:pt x="1398420" y="447872"/>
                  <a:pt x="1393972" y="468059"/>
                </a:cubicBezTo>
                <a:cubicBezTo>
                  <a:pt x="1390215" y="462007"/>
                  <a:pt x="1388083" y="456117"/>
                  <a:pt x="1388002" y="450309"/>
                </a:cubicBezTo>
                <a:cubicBezTo>
                  <a:pt x="1395597" y="437860"/>
                  <a:pt x="1402745" y="438388"/>
                  <a:pt x="1409569" y="451995"/>
                </a:cubicBezTo>
                <a:close/>
                <a:moveTo>
                  <a:pt x="1362393" y="441454"/>
                </a:moveTo>
                <a:cubicBezTo>
                  <a:pt x="1370556" y="456584"/>
                  <a:pt x="1380041" y="429087"/>
                  <a:pt x="1387961" y="450329"/>
                </a:cubicBezTo>
                <a:cubicBezTo>
                  <a:pt x="1380142" y="469602"/>
                  <a:pt x="1362027" y="458900"/>
                  <a:pt x="1362393" y="441454"/>
                </a:cubicBezTo>
                <a:close/>
                <a:moveTo>
                  <a:pt x="1240115" y="204211"/>
                </a:moveTo>
                <a:cubicBezTo>
                  <a:pt x="1233820" y="221656"/>
                  <a:pt x="1228560" y="205450"/>
                  <a:pt x="1223077" y="195986"/>
                </a:cubicBezTo>
                <a:cubicBezTo>
                  <a:pt x="1229149" y="184735"/>
                  <a:pt x="1234449" y="201023"/>
                  <a:pt x="1240115" y="204211"/>
                </a:cubicBezTo>
                <a:close/>
                <a:moveTo>
                  <a:pt x="1378599" y="404798"/>
                </a:moveTo>
                <a:cubicBezTo>
                  <a:pt x="1372445" y="418283"/>
                  <a:pt x="1366982" y="408067"/>
                  <a:pt x="1361174" y="410261"/>
                </a:cubicBezTo>
                <a:cubicBezTo>
                  <a:pt x="1361600" y="394359"/>
                  <a:pt x="1372689" y="392024"/>
                  <a:pt x="1378599" y="404798"/>
                </a:cubicBezTo>
                <a:close/>
                <a:moveTo>
                  <a:pt x="1405304" y="379209"/>
                </a:moveTo>
                <a:cubicBezTo>
                  <a:pt x="1393688" y="392978"/>
                  <a:pt x="1388936" y="393547"/>
                  <a:pt x="1387027" y="412292"/>
                </a:cubicBezTo>
                <a:cubicBezTo>
                  <a:pt x="1379208" y="411987"/>
                  <a:pt x="1382031" y="400330"/>
                  <a:pt x="1379066" y="390947"/>
                </a:cubicBezTo>
                <a:cubicBezTo>
                  <a:pt x="1385158" y="378925"/>
                  <a:pt x="1390784" y="383332"/>
                  <a:pt x="1396714" y="378580"/>
                </a:cubicBezTo>
                <a:cubicBezTo>
                  <a:pt x="1393931" y="374741"/>
                  <a:pt x="1388062" y="376244"/>
                  <a:pt x="1390540" y="367755"/>
                </a:cubicBezTo>
                <a:cubicBezTo>
                  <a:pt x="1403802" y="360891"/>
                  <a:pt x="1409447" y="374640"/>
                  <a:pt x="1418038" y="387109"/>
                </a:cubicBezTo>
                <a:cubicBezTo>
                  <a:pt x="1415601" y="392633"/>
                  <a:pt x="1416657" y="398502"/>
                  <a:pt x="1411072" y="403782"/>
                </a:cubicBezTo>
                <a:cubicBezTo>
                  <a:pt x="1402563" y="395090"/>
                  <a:pt x="1408229" y="387495"/>
                  <a:pt x="1405304" y="379209"/>
                </a:cubicBezTo>
                <a:close/>
                <a:moveTo>
                  <a:pt x="1436458" y="419582"/>
                </a:moveTo>
                <a:cubicBezTo>
                  <a:pt x="1421673" y="432052"/>
                  <a:pt x="1407376" y="429107"/>
                  <a:pt x="1393160" y="423136"/>
                </a:cubicBezTo>
                <a:cubicBezTo>
                  <a:pt x="1396023" y="390765"/>
                  <a:pt x="1422018" y="407479"/>
                  <a:pt x="1436458" y="419582"/>
                </a:cubicBezTo>
                <a:close/>
                <a:moveTo>
                  <a:pt x="1236886" y="96983"/>
                </a:moveTo>
                <a:cubicBezTo>
                  <a:pt x="1225899" y="102324"/>
                  <a:pt x="1215380" y="93205"/>
                  <a:pt x="1204677" y="91032"/>
                </a:cubicBezTo>
                <a:cubicBezTo>
                  <a:pt x="1215644" y="84412"/>
                  <a:pt x="1226570" y="81447"/>
                  <a:pt x="1236886" y="96983"/>
                </a:cubicBezTo>
                <a:close/>
                <a:moveTo>
                  <a:pt x="1298340" y="205287"/>
                </a:moveTo>
                <a:cubicBezTo>
                  <a:pt x="1297304" y="214345"/>
                  <a:pt x="1296024" y="231750"/>
                  <a:pt x="1287048" y="221636"/>
                </a:cubicBezTo>
                <a:cubicBezTo>
                  <a:pt x="1287231" y="217594"/>
                  <a:pt x="1292958" y="197712"/>
                  <a:pt x="1298340" y="205287"/>
                </a:cubicBezTo>
                <a:close/>
                <a:moveTo>
                  <a:pt x="1285667" y="124927"/>
                </a:moveTo>
                <a:cubicBezTo>
                  <a:pt x="1297345" y="133924"/>
                  <a:pt x="1276630" y="140362"/>
                  <a:pt x="1282783" y="148891"/>
                </a:cubicBezTo>
                <a:cubicBezTo>
                  <a:pt x="1288287" y="156364"/>
                  <a:pt x="1294704" y="135528"/>
                  <a:pt x="1300005" y="150211"/>
                </a:cubicBezTo>
                <a:cubicBezTo>
                  <a:pt x="1288043" y="165341"/>
                  <a:pt x="1276711" y="157542"/>
                  <a:pt x="1265338" y="154435"/>
                </a:cubicBezTo>
                <a:cubicBezTo>
                  <a:pt x="1268588" y="139630"/>
                  <a:pt x="1280164" y="147023"/>
                  <a:pt x="1285667" y="124927"/>
                </a:cubicBezTo>
                <a:close/>
                <a:moveTo>
                  <a:pt x="1452420" y="462230"/>
                </a:moveTo>
                <a:cubicBezTo>
                  <a:pt x="1467062" y="441962"/>
                  <a:pt x="1481278" y="474842"/>
                  <a:pt x="1475165" y="495049"/>
                </a:cubicBezTo>
                <a:cubicBezTo>
                  <a:pt x="1468931" y="480893"/>
                  <a:pt x="1470454" y="474131"/>
                  <a:pt x="1452420" y="462230"/>
                </a:cubicBezTo>
                <a:close/>
                <a:moveTo>
                  <a:pt x="1455913" y="417673"/>
                </a:moveTo>
                <a:cubicBezTo>
                  <a:pt x="1452156" y="423136"/>
                  <a:pt x="1448378" y="428539"/>
                  <a:pt x="1444642" y="434042"/>
                </a:cubicBezTo>
                <a:cubicBezTo>
                  <a:pt x="1442591" y="429249"/>
                  <a:pt x="1438387" y="424375"/>
                  <a:pt x="1440722" y="419948"/>
                </a:cubicBezTo>
                <a:cubicBezTo>
                  <a:pt x="1445434" y="430529"/>
                  <a:pt x="1451486" y="398198"/>
                  <a:pt x="1455913" y="417673"/>
                </a:cubicBezTo>
                <a:close/>
                <a:moveTo>
                  <a:pt x="1374781" y="245701"/>
                </a:moveTo>
                <a:cubicBezTo>
                  <a:pt x="1380873" y="254271"/>
                  <a:pt x="1375369" y="261908"/>
                  <a:pt x="1371897" y="269665"/>
                </a:cubicBezTo>
                <a:cubicBezTo>
                  <a:pt x="1369176" y="265258"/>
                  <a:pt x="1366190" y="268914"/>
                  <a:pt x="1363489" y="262131"/>
                </a:cubicBezTo>
                <a:cubicBezTo>
                  <a:pt x="1367287" y="256648"/>
                  <a:pt x="1371064" y="251164"/>
                  <a:pt x="1374781" y="245701"/>
                </a:cubicBezTo>
                <a:close/>
                <a:moveTo>
                  <a:pt x="1340622" y="163777"/>
                </a:moveTo>
                <a:cubicBezTo>
                  <a:pt x="1345070" y="176754"/>
                  <a:pt x="1344480" y="189305"/>
                  <a:pt x="1337291" y="201388"/>
                </a:cubicBezTo>
                <a:cubicBezTo>
                  <a:pt x="1327523" y="188269"/>
                  <a:pt x="1332519" y="164793"/>
                  <a:pt x="1340622" y="163777"/>
                </a:cubicBezTo>
                <a:close/>
                <a:moveTo>
                  <a:pt x="1446287" y="378945"/>
                </a:moveTo>
                <a:cubicBezTo>
                  <a:pt x="1453090" y="363490"/>
                  <a:pt x="1463447" y="383555"/>
                  <a:pt x="1463102" y="394014"/>
                </a:cubicBezTo>
                <a:cubicBezTo>
                  <a:pt x="1452054" y="409185"/>
                  <a:pt x="1455466" y="390196"/>
                  <a:pt x="1446287" y="378945"/>
                </a:cubicBezTo>
                <a:close/>
                <a:moveTo>
                  <a:pt x="1377319" y="163107"/>
                </a:moveTo>
                <a:cubicBezTo>
                  <a:pt x="1380751" y="169666"/>
                  <a:pt x="1384183" y="173647"/>
                  <a:pt x="1387798" y="174256"/>
                </a:cubicBezTo>
                <a:cubicBezTo>
                  <a:pt x="1377075" y="181831"/>
                  <a:pt x="1375268" y="167595"/>
                  <a:pt x="1367896" y="189975"/>
                </a:cubicBezTo>
                <a:cubicBezTo>
                  <a:pt x="1365093" y="168082"/>
                  <a:pt x="1357376" y="185142"/>
                  <a:pt x="1349050" y="171291"/>
                </a:cubicBezTo>
                <a:cubicBezTo>
                  <a:pt x="1358737" y="159065"/>
                  <a:pt x="1367530" y="176409"/>
                  <a:pt x="1377319" y="163107"/>
                </a:cubicBezTo>
                <a:close/>
                <a:moveTo>
                  <a:pt x="1436559" y="202221"/>
                </a:moveTo>
                <a:cubicBezTo>
                  <a:pt x="1423602" y="177384"/>
                  <a:pt x="1397607" y="207095"/>
                  <a:pt x="1391860" y="181486"/>
                </a:cubicBezTo>
                <a:cubicBezTo>
                  <a:pt x="1404431" y="184004"/>
                  <a:pt x="1439260" y="165056"/>
                  <a:pt x="1436559" y="202221"/>
                </a:cubicBezTo>
                <a:close/>
                <a:moveTo>
                  <a:pt x="1423602" y="201206"/>
                </a:moveTo>
                <a:cubicBezTo>
                  <a:pt x="1419195" y="207806"/>
                  <a:pt x="1426323" y="215198"/>
                  <a:pt x="1418708" y="221534"/>
                </a:cubicBezTo>
                <a:cubicBezTo>
                  <a:pt x="1415215" y="217716"/>
                  <a:pt x="1411559" y="219341"/>
                  <a:pt x="1408229" y="210365"/>
                </a:cubicBezTo>
                <a:cubicBezTo>
                  <a:pt x="1417896" y="206100"/>
                  <a:pt x="1414321" y="194159"/>
                  <a:pt x="1423602" y="201206"/>
                </a:cubicBezTo>
                <a:close/>
                <a:moveTo>
                  <a:pt x="1499332" y="196758"/>
                </a:moveTo>
                <a:cubicBezTo>
                  <a:pt x="1503942" y="210283"/>
                  <a:pt x="1509446" y="194686"/>
                  <a:pt x="1514117" y="208192"/>
                </a:cubicBezTo>
                <a:cubicBezTo>
                  <a:pt x="1508106" y="214629"/>
                  <a:pt x="1502237" y="218691"/>
                  <a:pt x="1496631" y="213756"/>
                </a:cubicBezTo>
                <a:cubicBezTo>
                  <a:pt x="1499373" y="208192"/>
                  <a:pt x="1497098" y="202282"/>
                  <a:pt x="1499332" y="196758"/>
                </a:cubicBezTo>
                <a:close/>
                <a:moveTo>
                  <a:pt x="1686191" y="438957"/>
                </a:moveTo>
                <a:cubicBezTo>
                  <a:pt x="1678656" y="440094"/>
                  <a:pt x="1656215" y="454127"/>
                  <a:pt x="1662815" y="426853"/>
                </a:cubicBezTo>
                <a:cubicBezTo>
                  <a:pt x="1668928" y="442084"/>
                  <a:pt x="1687206" y="424294"/>
                  <a:pt x="1686191" y="438957"/>
                </a:cubicBezTo>
                <a:close/>
                <a:moveTo>
                  <a:pt x="1894941" y="814013"/>
                </a:moveTo>
                <a:cubicBezTo>
                  <a:pt x="1904689" y="824106"/>
                  <a:pt x="1892037" y="844456"/>
                  <a:pt x="1885721" y="833956"/>
                </a:cubicBezTo>
                <a:cubicBezTo>
                  <a:pt x="1891976" y="827620"/>
                  <a:pt x="1886858" y="820309"/>
                  <a:pt x="1894941" y="814013"/>
                </a:cubicBezTo>
                <a:close/>
                <a:moveTo>
                  <a:pt x="1680240" y="421248"/>
                </a:moveTo>
                <a:cubicBezTo>
                  <a:pt x="1674940" y="431016"/>
                  <a:pt x="1670167" y="422182"/>
                  <a:pt x="1665293" y="416658"/>
                </a:cubicBezTo>
                <a:cubicBezTo>
                  <a:pt x="1671203" y="410911"/>
                  <a:pt x="1671203" y="387739"/>
                  <a:pt x="1676808" y="393405"/>
                </a:cubicBezTo>
                <a:cubicBezTo>
                  <a:pt x="1674676" y="402442"/>
                  <a:pt x="1679814" y="412028"/>
                  <a:pt x="1680240" y="421248"/>
                </a:cubicBezTo>
                <a:close/>
                <a:moveTo>
                  <a:pt x="1687673" y="390805"/>
                </a:moveTo>
                <a:cubicBezTo>
                  <a:pt x="1698375" y="401305"/>
                  <a:pt x="1688039" y="425187"/>
                  <a:pt x="1680443" y="414383"/>
                </a:cubicBezTo>
                <a:cubicBezTo>
                  <a:pt x="1680870" y="406382"/>
                  <a:pt x="1678697" y="398137"/>
                  <a:pt x="1687673" y="390805"/>
                </a:cubicBezTo>
                <a:close/>
                <a:moveTo>
                  <a:pt x="1604266" y="222144"/>
                </a:moveTo>
                <a:cubicBezTo>
                  <a:pt x="1610156" y="242371"/>
                  <a:pt x="1617385" y="217148"/>
                  <a:pt x="1623336" y="233963"/>
                </a:cubicBezTo>
                <a:cubicBezTo>
                  <a:pt x="1612187" y="244686"/>
                  <a:pt x="1601484" y="242452"/>
                  <a:pt x="1590741" y="241782"/>
                </a:cubicBezTo>
                <a:cubicBezTo>
                  <a:pt x="1595249" y="235202"/>
                  <a:pt x="1599778" y="228683"/>
                  <a:pt x="1604266" y="222144"/>
                </a:cubicBezTo>
                <a:close/>
                <a:moveTo>
                  <a:pt x="1688485" y="363267"/>
                </a:moveTo>
                <a:cubicBezTo>
                  <a:pt x="1685480" y="367613"/>
                  <a:pt x="1682474" y="371979"/>
                  <a:pt x="1679489" y="376325"/>
                </a:cubicBezTo>
                <a:cubicBezTo>
                  <a:pt x="1677438" y="372710"/>
                  <a:pt x="1675366" y="369096"/>
                  <a:pt x="1673315" y="365481"/>
                </a:cubicBezTo>
                <a:cubicBezTo>
                  <a:pt x="1678758" y="351833"/>
                  <a:pt x="1683510" y="360850"/>
                  <a:pt x="1688485" y="363267"/>
                </a:cubicBezTo>
                <a:close/>
                <a:moveTo>
                  <a:pt x="1725162" y="435078"/>
                </a:moveTo>
                <a:cubicBezTo>
                  <a:pt x="1736758" y="418486"/>
                  <a:pt x="1734423" y="447303"/>
                  <a:pt x="1746283" y="450532"/>
                </a:cubicBezTo>
                <a:cubicBezTo>
                  <a:pt x="1738871" y="455731"/>
                  <a:pt x="1725386" y="448461"/>
                  <a:pt x="1725162" y="435078"/>
                </a:cubicBezTo>
                <a:close/>
                <a:moveTo>
                  <a:pt x="1752640" y="454493"/>
                </a:moveTo>
                <a:cubicBezTo>
                  <a:pt x="1755361" y="459265"/>
                  <a:pt x="1758103" y="464098"/>
                  <a:pt x="1760824" y="468932"/>
                </a:cubicBezTo>
                <a:cubicBezTo>
                  <a:pt x="1755970" y="480955"/>
                  <a:pt x="1740495" y="484366"/>
                  <a:pt x="1743602" y="467632"/>
                </a:cubicBezTo>
                <a:cubicBezTo>
                  <a:pt x="1749045" y="476040"/>
                  <a:pt x="1751848" y="457600"/>
                  <a:pt x="1752640" y="454493"/>
                </a:cubicBezTo>
                <a:close/>
                <a:moveTo>
                  <a:pt x="1964071" y="812510"/>
                </a:moveTo>
                <a:cubicBezTo>
                  <a:pt x="1958953" y="814338"/>
                  <a:pt x="1954201" y="805565"/>
                  <a:pt x="1949307" y="801016"/>
                </a:cubicBezTo>
                <a:cubicBezTo>
                  <a:pt x="1979607" y="798762"/>
                  <a:pt x="2009826" y="797320"/>
                  <a:pt x="2039537" y="814947"/>
                </a:cubicBezTo>
                <a:cubicBezTo>
                  <a:pt x="2030135" y="839581"/>
                  <a:pt x="2022661" y="801462"/>
                  <a:pt x="2013481" y="819781"/>
                </a:cubicBezTo>
                <a:cubicBezTo>
                  <a:pt x="2018904" y="828432"/>
                  <a:pt x="2024204" y="824817"/>
                  <a:pt x="2019432" y="837510"/>
                </a:cubicBezTo>
                <a:cubicBezTo>
                  <a:pt x="2009907" y="837043"/>
                  <a:pt x="2014314" y="822482"/>
                  <a:pt x="2005094" y="812246"/>
                </a:cubicBezTo>
                <a:cubicBezTo>
                  <a:pt x="1995245" y="828920"/>
                  <a:pt x="1986715" y="801808"/>
                  <a:pt x="1976784" y="820431"/>
                </a:cubicBezTo>
                <a:cubicBezTo>
                  <a:pt x="1982450" y="823903"/>
                  <a:pt x="1988279" y="820431"/>
                  <a:pt x="1993599" y="835459"/>
                </a:cubicBezTo>
                <a:cubicBezTo>
                  <a:pt x="1988990" y="844882"/>
                  <a:pt x="1984928" y="835967"/>
                  <a:pt x="1980257" y="848294"/>
                </a:cubicBezTo>
                <a:cubicBezTo>
                  <a:pt x="1972601" y="842587"/>
                  <a:pt x="1982795" y="821527"/>
                  <a:pt x="1972255" y="826909"/>
                </a:cubicBezTo>
                <a:cubicBezTo>
                  <a:pt x="1965736" y="834444"/>
                  <a:pt x="1978470" y="843501"/>
                  <a:pt x="1969392" y="850893"/>
                </a:cubicBezTo>
                <a:cubicBezTo>
                  <a:pt x="1965005" y="852883"/>
                  <a:pt x="1960801" y="849248"/>
                  <a:pt x="1956658" y="842973"/>
                </a:cubicBezTo>
                <a:cubicBezTo>
                  <a:pt x="1957450" y="832656"/>
                  <a:pt x="1966549" y="823030"/>
                  <a:pt x="1964071" y="812510"/>
                </a:cubicBezTo>
                <a:close/>
                <a:moveTo>
                  <a:pt x="1726625" y="386886"/>
                </a:moveTo>
                <a:cubicBezTo>
                  <a:pt x="1736109" y="406788"/>
                  <a:pt x="1746649" y="391435"/>
                  <a:pt x="1756356" y="403011"/>
                </a:cubicBezTo>
                <a:cubicBezTo>
                  <a:pt x="1750304" y="416516"/>
                  <a:pt x="1757554" y="428640"/>
                  <a:pt x="1744638" y="433148"/>
                </a:cubicBezTo>
                <a:cubicBezTo>
                  <a:pt x="1734647" y="423177"/>
                  <a:pt x="1742790" y="414627"/>
                  <a:pt x="1741186" y="405305"/>
                </a:cubicBezTo>
                <a:cubicBezTo>
                  <a:pt x="1734606" y="408981"/>
                  <a:pt x="1728290" y="403986"/>
                  <a:pt x="1721486" y="414140"/>
                </a:cubicBezTo>
                <a:cubicBezTo>
                  <a:pt x="1714033" y="404310"/>
                  <a:pt x="1719760" y="395537"/>
                  <a:pt x="1726625" y="386886"/>
                </a:cubicBezTo>
                <a:close/>
                <a:moveTo>
                  <a:pt x="1653494" y="236278"/>
                </a:moveTo>
                <a:cubicBezTo>
                  <a:pt x="1645980" y="246960"/>
                  <a:pt x="1638364" y="260973"/>
                  <a:pt x="1631561" y="248443"/>
                </a:cubicBezTo>
                <a:cubicBezTo>
                  <a:pt x="1638912" y="243467"/>
                  <a:pt x="1646650" y="224784"/>
                  <a:pt x="1653494" y="236278"/>
                </a:cubicBezTo>
                <a:close/>
                <a:moveTo>
                  <a:pt x="1806538" y="527644"/>
                </a:moveTo>
                <a:cubicBezTo>
                  <a:pt x="1803512" y="532010"/>
                  <a:pt x="1800486" y="536397"/>
                  <a:pt x="1797481" y="540763"/>
                </a:cubicBezTo>
                <a:cubicBezTo>
                  <a:pt x="1795430" y="537148"/>
                  <a:pt x="1793358" y="533574"/>
                  <a:pt x="1791327" y="529939"/>
                </a:cubicBezTo>
                <a:cubicBezTo>
                  <a:pt x="1796648" y="520373"/>
                  <a:pt x="1801806" y="517144"/>
                  <a:pt x="1806538" y="527644"/>
                </a:cubicBezTo>
                <a:close/>
                <a:moveTo>
                  <a:pt x="1873617" y="450106"/>
                </a:moveTo>
                <a:cubicBezTo>
                  <a:pt x="1877334" y="447425"/>
                  <a:pt x="1880867" y="448034"/>
                  <a:pt x="1884279" y="454350"/>
                </a:cubicBezTo>
                <a:cubicBezTo>
                  <a:pt x="1868256" y="471145"/>
                  <a:pt x="1861209" y="427157"/>
                  <a:pt x="1852923" y="420862"/>
                </a:cubicBezTo>
                <a:cubicBezTo>
                  <a:pt x="1849206" y="426325"/>
                  <a:pt x="1845429" y="431788"/>
                  <a:pt x="1841652" y="437251"/>
                </a:cubicBezTo>
                <a:cubicBezTo>
                  <a:pt x="1825730" y="415378"/>
                  <a:pt x="1809158" y="417876"/>
                  <a:pt x="1792424" y="423116"/>
                </a:cubicBezTo>
                <a:cubicBezTo>
                  <a:pt x="1790089" y="439850"/>
                  <a:pt x="1783488" y="452685"/>
                  <a:pt x="1778452" y="456544"/>
                </a:cubicBezTo>
                <a:cubicBezTo>
                  <a:pt x="1778086" y="429737"/>
                  <a:pt x="1770166" y="465216"/>
                  <a:pt x="1761454" y="448319"/>
                </a:cubicBezTo>
                <a:cubicBezTo>
                  <a:pt x="1775669" y="430975"/>
                  <a:pt x="1786860" y="421045"/>
                  <a:pt x="1795328" y="399152"/>
                </a:cubicBezTo>
                <a:cubicBezTo>
                  <a:pt x="1808407" y="430711"/>
                  <a:pt x="1833975" y="398726"/>
                  <a:pt x="1851501" y="396614"/>
                </a:cubicBezTo>
                <a:cubicBezTo>
                  <a:pt x="1849328" y="403376"/>
                  <a:pt x="1837448" y="409326"/>
                  <a:pt x="1842261" y="416597"/>
                </a:cubicBezTo>
                <a:cubicBezTo>
                  <a:pt x="1850445" y="407336"/>
                  <a:pt x="1858244" y="411784"/>
                  <a:pt x="1866509" y="401224"/>
                </a:cubicBezTo>
                <a:cubicBezTo>
                  <a:pt x="1863727" y="397466"/>
                  <a:pt x="1857817" y="398888"/>
                  <a:pt x="1860335" y="390399"/>
                </a:cubicBezTo>
                <a:cubicBezTo>
                  <a:pt x="1868012" y="402666"/>
                  <a:pt x="1887793" y="381443"/>
                  <a:pt x="1887996" y="402868"/>
                </a:cubicBezTo>
                <a:cubicBezTo>
                  <a:pt x="1877679" y="392816"/>
                  <a:pt x="1860802" y="417958"/>
                  <a:pt x="1869738" y="435991"/>
                </a:cubicBezTo>
                <a:cubicBezTo>
                  <a:pt x="1871525" y="411053"/>
                  <a:pt x="1899409" y="427117"/>
                  <a:pt x="1899856" y="438286"/>
                </a:cubicBezTo>
                <a:cubicBezTo>
                  <a:pt x="1891915" y="436926"/>
                  <a:pt x="1868946" y="425005"/>
                  <a:pt x="1873617" y="450106"/>
                </a:cubicBezTo>
                <a:close/>
                <a:moveTo>
                  <a:pt x="1883264" y="416292"/>
                </a:moveTo>
                <a:cubicBezTo>
                  <a:pt x="1883284" y="408616"/>
                  <a:pt x="1892930" y="399904"/>
                  <a:pt x="1898881" y="400269"/>
                </a:cubicBezTo>
                <a:cubicBezTo>
                  <a:pt x="1894636" y="410890"/>
                  <a:pt x="1908527" y="403843"/>
                  <a:pt x="1911350" y="415033"/>
                </a:cubicBezTo>
                <a:cubicBezTo>
                  <a:pt x="1901683" y="426548"/>
                  <a:pt x="1892565" y="419481"/>
                  <a:pt x="1883264" y="416292"/>
                </a:cubicBezTo>
                <a:close/>
                <a:moveTo>
                  <a:pt x="1653291" y="243224"/>
                </a:moveTo>
                <a:cubicBezTo>
                  <a:pt x="1664196" y="239426"/>
                  <a:pt x="1674899" y="242594"/>
                  <a:pt x="1685500" y="249154"/>
                </a:cubicBezTo>
                <a:cubicBezTo>
                  <a:pt x="1675122" y="255267"/>
                  <a:pt x="1655971" y="262842"/>
                  <a:pt x="1653291" y="243224"/>
                </a:cubicBezTo>
                <a:close/>
                <a:moveTo>
                  <a:pt x="1737896" y="370517"/>
                </a:moveTo>
                <a:cubicBezTo>
                  <a:pt x="1733733" y="366293"/>
                  <a:pt x="1729062" y="377747"/>
                  <a:pt x="1725203" y="362637"/>
                </a:cubicBezTo>
                <a:cubicBezTo>
                  <a:pt x="1728920" y="344949"/>
                  <a:pt x="1742059" y="361845"/>
                  <a:pt x="1737896" y="370517"/>
                </a:cubicBezTo>
                <a:close/>
                <a:moveTo>
                  <a:pt x="1778492" y="384002"/>
                </a:moveTo>
                <a:cubicBezTo>
                  <a:pt x="1773029" y="393222"/>
                  <a:pt x="1756742" y="397080"/>
                  <a:pt x="1759220" y="379108"/>
                </a:cubicBezTo>
                <a:cubicBezTo>
                  <a:pt x="1765536" y="385220"/>
                  <a:pt x="1772237" y="377869"/>
                  <a:pt x="1778492" y="384002"/>
                </a:cubicBezTo>
                <a:close/>
                <a:moveTo>
                  <a:pt x="1704976" y="247184"/>
                </a:moveTo>
                <a:cubicBezTo>
                  <a:pt x="1704691" y="257440"/>
                  <a:pt x="1693481" y="264446"/>
                  <a:pt x="1687531" y="252748"/>
                </a:cubicBezTo>
                <a:cubicBezTo>
                  <a:pt x="1693644" y="240746"/>
                  <a:pt x="1699290" y="243813"/>
                  <a:pt x="1704976" y="247184"/>
                </a:cubicBezTo>
                <a:close/>
                <a:moveTo>
                  <a:pt x="2062912" y="827092"/>
                </a:moveTo>
                <a:cubicBezTo>
                  <a:pt x="2060800" y="842425"/>
                  <a:pt x="2049935" y="828635"/>
                  <a:pt x="2051418" y="850325"/>
                </a:cubicBezTo>
                <a:cubicBezTo>
                  <a:pt x="2040918" y="839845"/>
                  <a:pt x="2056657" y="816328"/>
                  <a:pt x="2062912" y="827092"/>
                </a:cubicBezTo>
                <a:close/>
                <a:moveTo>
                  <a:pt x="2086673" y="825467"/>
                </a:moveTo>
                <a:cubicBezTo>
                  <a:pt x="2086267" y="840658"/>
                  <a:pt x="2075442" y="835256"/>
                  <a:pt x="2068599" y="851665"/>
                </a:cubicBezTo>
                <a:cubicBezTo>
                  <a:pt x="2066568" y="848030"/>
                  <a:pt x="2064496" y="844435"/>
                  <a:pt x="2062486" y="840800"/>
                </a:cubicBezTo>
                <a:cubicBezTo>
                  <a:pt x="2070751" y="830158"/>
                  <a:pt x="2079098" y="814379"/>
                  <a:pt x="2086673" y="825467"/>
                </a:cubicBezTo>
                <a:close/>
                <a:moveTo>
                  <a:pt x="1836534" y="392024"/>
                </a:moveTo>
                <a:cubicBezTo>
                  <a:pt x="1831233" y="394359"/>
                  <a:pt x="1814743" y="405833"/>
                  <a:pt x="1817261" y="387048"/>
                </a:cubicBezTo>
                <a:cubicBezTo>
                  <a:pt x="1823618" y="391394"/>
                  <a:pt x="1830380" y="381585"/>
                  <a:pt x="1836534" y="392024"/>
                </a:cubicBezTo>
                <a:close/>
                <a:moveTo>
                  <a:pt x="1798882" y="282033"/>
                </a:moveTo>
                <a:cubicBezTo>
                  <a:pt x="1793521" y="291720"/>
                  <a:pt x="1788403" y="294888"/>
                  <a:pt x="1783691" y="284369"/>
                </a:cubicBezTo>
                <a:cubicBezTo>
                  <a:pt x="1789032" y="274763"/>
                  <a:pt x="1794171" y="271595"/>
                  <a:pt x="1798882" y="282033"/>
                </a:cubicBezTo>
                <a:close/>
                <a:moveTo>
                  <a:pt x="1923698" y="436723"/>
                </a:moveTo>
                <a:cubicBezTo>
                  <a:pt x="1929384" y="438591"/>
                  <a:pt x="1935172" y="436154"/>
                  <a:pt x="1940899" y="438043"/>
                </a:cubicBezTo>
                <a:cubicBezTo>
                  <a:pt x="1933547" y="449436"/>
                  <a:pt x="1933040" y="462555"/>
                  <a:pt x="1923028" y="457295"/>
                </a:cubicBezTo>
                <a:cubicBezTo>
                  <a:pt x="1927089" y="450776"/>
                  <a:pt x="1917829" y="443140"/>
                  <a:pt x="1923698" y="436723"/>
                </a:cubicBezTo>
                <a:close/>
                <a:moveTo>
                  <a:pt x="1967930" y="471186"/>
                </a:moveTo>
                <a:cubicBezTo>
                  <a:pt x="1971362" y="477705"/>
                  <a:pt x="1974834" y="481726"/>
                  <a:pt x="1978409" y="482335"/>
                </a:cubicBezTo>
                <a:cubicBezTo>
                  <a:pt x="1976886" y="484529"/>
                  <a:pt x="1975363" y="486763"/>
                  <a:pt x="1973900" y="488936"/>
                </a:cubicBezTo>
                <a:cubicBezTo>
                  <a:pt x="1975017" y="491271"/>
                  <a:pt x="1976012" y="493708"/>
                  <a:pt x="1973677" y="495780"/>
                </a:cubicBezTo>
                <a:cubicBezTo>
                  <a:pt x="1962182" y="479188"/>
                  <a:pt x="1970285" y="510422"/>
                  <a:pt x="1964457" y="515763"/>
                </a:cubicBezTo>
                <a:cubicBezTo>
                  <a:pt x="1959583" y="510300"/>
                  <a:pt x="1954303" y="518586"/>
                  <a:pt x="1949692" y="504330"/>
                </a:cubicBezTo>
                <a:cubicBezTo>
                  <a:pt x="1960172" y="493566"/>
                  <a:pt x="1960578" y="482132"/>
                  <a:pt x="1967930" y="471186"/>
                </a:cubicBezTo>
                <a:close/>
                <a:moveTo>
                  <a:pt x="1944027" y="407255"/>
                </a:moveTo>
                <a:cubicBezTo>
                  <a:pt x="1946646" y="413165"/>
                  <a:pt x="1952353" y="419359"/>
                  <a:pt x="1949957" y="424944"/>
                </a:cubicBezTo>
                <a:cubicBezTo>
                  <a:pt x="1940107" y="417775"/>
                  <a:pt x="1929445" y="437088"/>
                  <a:pt x="1920002" y="415703"/>
                </a:cubicBezTo>
                <a:cubicBezTo>
                  <a:pt x="1931374" y="405732"/>
                  <a:pt x="1937122" y="421349"/>
                  <a:pt x="1944027" y="407255"/>
                </a:cubicBezTo>
                <a:close/>
                <a:moveTo>
                  <a:pt x="2556550" y="1486446"/>
                </a:moveTo>
                <a:cubicBezTo>
                  <a:pt x="2564023" y="1496255"/>
                  <a:pt x="2558276" y="1505028"/>
                  <a:pt x="2551432" y="1513680"/>
                </a:cubicBezTo>
                <a:cubicBezTo>
                  <a:pt x="2548711" y="1508542"/>
                  <a:pt x="2545868" y="1507283"/>
                  <a:pt x="2543024" y="1506145"/>
                </a:cubicBezTo>
                <a:cubicBezTo>
                  <a:pt x="2543085" y="1496986"/>
                  <a:pt x="2550843" y="1485736"/>
                  <a:pt x="2556550" y="1486446"/>
                </a:cubicBezTo>
                <a:close/>
                <a:moveTo>
                  <a:pt x="2183890" y="822665"/>
                </a:moveTo>
                <a:cubicBezTo>
                  <a:pt x="2191302" y="815963"/>
                  <a:pt x="2198370" y="819679"/>
                  <a:pt x="2205214" y="831235"/>
                </a:cubicBezTo>
                <a:cubicBezTo>
                  <a:pt x="2198207" y="843298"/>
                  <a:pt x="2197029" y="869374"/>
                  <a:pt x="2185108" y="853777"/>
                </a:cubicBezTo>
                <a:cubicBezTo>
                  <a:pt x="2191871" y="840292"/>
                  <a:pt x="2196664" y="829143"/>
                  <a:pt x="2183890" y="822665"/>
                </a:cubicBezTo>
                <a:close/>
                <a:moveTo>
                  <a:pt x="2017157" y="485341"/>
                </a:moveTo>
                <a:cubicBezTo>
                  <a:pt x="2008953" y="485016"/>
                  <a:pt x="2007328" y="473075"/>
                  <a:pt x="2009176" y="463997"/>
                </a:cubicBezTo>
                <a:cubicBezTo>
                  <a:pt x="1993599" y="479208"/>
                  <a:pt x="1967320" y="470069"/>
                  <a:pt x="1960172" y="443018"/>
                </a:cubicBezTo>
                <a:cubicBezTo>
                  <a:pt x="1978003" y="459976"/>
                  <a:pt x="1999387" y="452076"/>
                  <a:pt x="2012040" y="440074"/>
                </a:cubicBezTo>
                <a:cubicBezTo>
                  <a:pt x="2009014" y="449091"/>
                  <a:pt x="2011512" y="458453"/>
                  <a:pt x="2015512" y="468018"/>
                </a:cubicBezTo>
                <a:cubicBezTo>
                  <a:pt x="2016710" y="453213"/>
                  <a:pt x="2017503" y="452096"/>
                  <a:pt x="2026824" y="451629"/>
                </a:cubicBezTo>
                <a:cubicBezTo>
                  <a:pt x="2031495" y="457681"/>
                  <a:pt x="2027819" y="463185"/>
                  <a:pt x="2028408" y="468973"/>
                </a:cubicBezTo>
                <a:cubicBezTo>
                  <a:pt x="2033364" y="450735"/>
                  <a:pt x="2033302" y="463367"/>
                  <a:pt x="2041588" y="463083"/>
                </a:cubicBezTo>
                <a:cubicBezTo>
                  <a:pt x="2035780" y="448380"/>
                  <a:pt x="2049184" y="446247"/>
                  <a:pt x="2054708" y="457234"/>
                </a:cubicBezTo>
                <a:cubicBezTo>
                  <a:pt x="2054525" y="469094"/>
                  <a:pt x="2045325" y="465033"/>
                  <a:pt x="2038867" y="480183"/>
                </a:cubicBezTo>
                <a:cubicBezTo>
                  <a:pt x="2024062" y="475187"/>
                  <a:pt x="2023311" y="465033"/>
                  <a:pt x="2017157" y="485341"/>
                </a:cubicBezTo>
                <a:close/>
                <a:moveTo>
                  <a:pt x="1862488" y="176632"/>
                </a:moveTo>
                <a:cubicBezTo>
                  <a:pt x="1873434" y="191762"/>
                  <a:pt x="1882492" y="159309"/>
                  <a:pt x="1888970" y="157969"/>
                </a:cubicBezTo>
                <a:cubicBezTo>
                  <a:pt x="1897683" y="176328"/>
                  <a:pt x="1884360" y="172997"/>
                  <a:pt x="1879324" y="191721"/>
                </a:cubicBezTo>
                <a:cubicBezTo>
                  <a:pt x="1875445" y="177546"/>
                  <a:pt x="1870652" y="192615"/>
                  <a:pt x="1866164" y="197611"/>
                </a:cubicBezTo>
                <a:cubicBezTo>
                  <a:pt x="1860863" y="190280"/>
                  <a:pt x="1859036" y="183273"/>
                  <a:pt x="1862488" y="176632"/>
                </a:cubicBezTo>
                <a:close/>
                <a:moveTo>
                  <a:pt x="2014720" y="423035"/>
                </a:moveTo>
                <a:cubicBezTo>
                  <a:pt x="2023839" y="429940"/>
                  <a:pt x="2033201" y="430854"/>
                  <a:pt x="2042401" y="435525"/>
                </a:cubicBezTo>
                <a:cubicBezTo>
                  <a:pt x="2035719" y="442308"/>
                  <a:pt x="2029160" y="445557"/>
                  <a:pt x="2022701" y="444359"/>
                </a:cubicBezTo>
                <a:cubicBezTo>
                  <a:pt x="2026845" y="439302"/>
                  <a:pt x="2005297" y="440703"/>
                  <a:pt x="2014720" y="423035"/>
                </a:cubicBezTo>
                <a:close/>
                <a:moveTo>
                  <a:pt x="1938320" y="237700"/>
                </a:moveTo>
                <a:cubicBezTo>
                  <a:pt x="1938259" y="246859"/>
                  <a:pt x="1928409" y="263614"/>
                  <a:pt x="1922743" y="253743"/>
                </a:cubicBezTo>
                <a:cubicBezTo>
                  <a:pt x="1927902" y="250088"/>
                  <a:pt x="1933547" y="230125"/>
                  <a:pt x="1938320" y="237700"/>
                </a:cubicBezTo>
                <a:close/>
                <a:moveTo>
                  <a:pt x="1927496" y="167879"/>
                </a:moveTo>
                <a:cubicBezTo>
                  <a:pt x="1922093" y="180491"/>
                  <a:pt x="1917362" y="171230"/>
                  <a:pt x="1911899" y="183903"/>
                </a:cubicBezTo>
                <a:cubicBezTo>
                  <a:pt x="1917321" y="192554"/>
                  <a:pt x="1922621" y="188939"/>
                  <a:pt x="1917869" y="201571"/>
                </a:cubicBezTo>
                <a:cubicBezTo>
                  <a:pt x="1911411" y="196677"/>
                  <a:pt x="1893560" y="202485"/>
                  <a:pt x="1894697" y="182522"/>
                </a:cubicBezTo>
                <a:cubicBezTo>
                  <a:pt x="1904121" y="173159"/>
                  <a:pt x="1914072" y="155288"/>
                  <a:pt x="1927496" y="167879"/>
                </a:cubicBezTo>
                <a:close/>
                <a:moveTo>
                  <a:pt x="2065349" y="461458"/>
                </a:moveTo>
                <a:cubicBezTo>
                  <a:pt x="2068720" y="478091"/>
                  <a:pt x="2083992" y="453497"/>
                  <a:pt x="2080134" y="472953"/>
                </a:cubicBezTo>
                <a:cubicBezTo>
                  <a:pt x="2073980" y="476324"/>
                  <a:pt x="2058343" y="481970"/>
                  <a:pt x="2065349" y="461458"/>
                </a:cubicBezTo>
                <a:close/>
                <a:moveTo>
                  <a:pt x="2024042" y="330611"/>
                </a:moveTo>
                <a:cubicBezTo>
                  <a:pt x="2015269" y="335038"/>
                  <a:pt x="2006719" y="332175"/>
                  <a:pt x="1997966" y="335505"/>
                </a:cubicBezTo>
                <a:cubicBezTo>
                  <a:pt x="1998920" y="325960"/>
                  <a:pt x="2023859" y="313532"/>
                  <a:pt x="2024042" y="330611"/>
                </a:cubicBezTo>
                <a:close/>
                <a:moveTo>
                  <a:pt x="1948210" y="197042"/>
                </a:moveTo>
                <a:cubicBezTo>
                  <a:pt x="1945042" y="201429"/>
                  <a:pt x="1944209" y="205958"/>
                  <a:pt x="1943499" y="210527"/>
                </a:cubicBezTo>
                <a:cubicBezTo>
                  <a:pt x="1938503" y="203318"/>
                  <a:pt x="1922276" y="205877"/>
                  <a:pt x="1924673" y="191803"/>
                </a:cubicBezTo>
                <a:cubicBezTo>
                  <a:pt x="1932207" y="202384"/>
                  <a:pt x="1940777" y="181628"/>
                  <a:pt x="1948210" y="197042"/>
                </a:cubicBezTo>
                <a:close/>
                <a:moveTo>
                  <a:pt x="2156006" y="461662"/>
                </a:moveTo>
                <a:cubicBezTo>
                  <a:pt x="2142440" y="470881"/>
                  <a:pt x="2121035" y="469216"/>
                  <a:pt x="2103935" y="471410"/>
                </a:cubicBezTo>
                <a:cubicBezTo>
                  <a:pt x="2106880" y="479695"/>
                  <a:pt x="2111937" y="488144"/>
                  <a:pt x="2105357" y="495678"/>
                </a:cubicBezTo>
                <a:cubicBezTo>
                  <a:pt x="2103509" y="466353"/>
                  <a:pt x="2096421" y="487900"/>
                  <a:pt x="2084459" y="473359"/>
                </a:cubicBezTo>
                <a:cubicBezTo>
                  <a:pt x="2092786" y="460382"/>
                  <a:pt x="2099163" y="460727"/>
                  <a:pt x="2096381" y="436256"/>
                </a:cubicBezTo>
                <a:cubicBezTo>
                  <a:pt x="2109581" y="475370"/>
                  <a:pt x="2135779" y="445536"/>
                  <a:pt x="2156006" y="461662"/>
                </a:cubicBezTo>
                <a:close/>
                <a:moveTo>
                  <a:pt x="2696597" y="1493899"/>
                </a:moveTo>
                <a:cubicBezTo>
                  <a:pt x="2689591" y="1487929"/>
                  <a:pt x="2681752" y="1508278"/>
                  <a:pt x="2675070" y="1492234"/>
                </a:cubicBezTo>
                <a:cubicBezTo>
                  <a:pt x="2681122" y="1487157"/>
                  <a:pt x="2698344" y="1477592"/>
                  <a:pt x="2696597" y="1493899"/>
                </a:cubicBezTo>
                <a:close/>
                <a:moveTo>
                  <a:pt x="2336853" y="831072"/>
                </a:moveTo>
                <a:cubicBezTo>
                  <a:pt x="2340874" y="842404"/>
                  <a:pt x="2345139" y="842770"/>
                  <a:pt x="2349810" y="832047"/>
                </a:cubicBezTo>
                <a:cubicBezTo>
                  <a:pt x="2357710" y="853716"/>
                  <a:pt x="2334700" y="877051"/>
                  <a:pt x="2322921" y="864480"/>
                </a:cubicBezTo>
                <a:cubicBezTo>
                  <a:pt x="2336020" y="850893"/>
                  <a:pt x="2335371" y="849817"/>
                  <a:pt x="2336853" y="831072"/>
                </a:cubicBezTo>
                <a:close/>
                <a:moveTo>
                  <a:pt x="1991081" y="207257"/>
                </a:moveTo>
                <a:cubicBezTo>
                  <a:pt x="1977901" y="214426"/>
                  <a:pt x="1965249" y="204617"/>
                  <a:pt x="1952313" y="204292"/>
                </a:cubicBezTo>
                <a:cubicBezTo>
                  <a:pt x="1954587" y="201002"/>
                  <a:pt x="1956862" y="197733"/>
                  <a:pt x="1959096" y="194423"/>
                </a:cubicBezTo>
                <a:cubicBezTo>
                  <a:pt x="1969575" y="204435"/>
                  <a:pt x="1980582" y="197347"/>
                  <a:pt x="1991081" y="207257"/>
                </a:cubicBezTo>
                <a:close/>
                <a:moveTo>
                  <a:pt x="2189170" y="578049"/>
                </a:moveTo>
                <a:cubicBezTo>
                  <a:pt x="2180519" y="576221"/>
                  <a:pt x="2160413" y="581258"/>
                  <a:pt x="2159438" y="561924"/>
                </a:cubicBezTo>
                <a:cubicBezTo>
                  <a:pt x="2167846" y="571144"/>
                  <a:pt x="2188337" y="553821"/>
                  <a:pt x="2189170" y="578049"/>
                </a:cubicBezTo>
                <a:close/>
                <a:moveTo>
                  <a:pt x="2169735" y="507579"/>
                </a:moveTo>
                <a:cubicBezTo>
                  <a:pt x="2180742" y="523440"/>
                  <a:pt x="2192602" y="511194"/>
                  <a:pt x="2203772" y="524029"/>
                </a:cubicBezTo>
                <a:cubicBezTo>
                  <a:pt x="2191018" y="538996"/>
                  <a:pt x="2167704" y="528537"/>
                  <a:pt x="2162952" y="517449"/>
                </a:cubicBezTo>
                <a:cubicBezTo>
                  <a:pt x="2166749" y="522160"/>
                  <a:pt x="2169288" y="512717"/>
                  <a:pt x="2169735" y="507579"/>
                </a:cubicBezTo>
                <a:close/>
                <a:moveTo>
                  <a:pt x="2008506" y="201794"/>
                </a:moveTo>
                <a:cubicBezTo>
                  <a:pt x="2004810" y="207176"/>
                  <a:pt x="2012953" y="213573"/>
                  <a:pt x="2010151" y="219097"/>
                </a:cubicBezTo>
                <a:cubicBezTo>
                  <a:pt x="2004627" y="211603"/>
                  <a:pt x="1998494" y="223809"/>
                  <a:pt x="1993153" y="210893"/>
                </a:cubicBezTo>
                <a:cubicBezTo>
                  <a:pt x="1998453" y="202221"/>
                  <a:pt x="2003693" y="194341"/>
                  <a:pt x="2008506" y="201794"/>
                </a:cubicBezTo>
                <a:close/>
                <a:moveTo>
                  <a:pt x="2049123" y="215218"/>
                </a:moveTo>
                <a:cubicBezTo>
                  <a:pt x="2041507" y="228480"/>
                  <a:pt x="2034379" y="226530"/>
                  <a:pt x="2027393" y="220478"/>
                </a:cubicBezTo>
                <a:cubicBezTo>
                  <a:pt x="2034643" y="217351"/>
                  <a:pt x="2042157" y="206547"/>
                  <a:pt x="2049123" y="215218"/>
                </a:cubicBezTo>
                <a:close/>
                <a:moveTo>
                  <a:pt x="2173248" y="462941"/>
                </a:moveTo>
                <a:cubicBezTo>
                  <a:pt x="2185982" y="447973"/>
                  <a:pt x="2187890" y="465195"/>
                  <a:pt x="2196420" y="482051"/>
                </a:cubicBezTo>
                <a:cubicBezTo>
                  <a:pt x="2192297" y="487453"/>
                  <a:pt x="2189840" y="493038"/>
                  <a:pt x="2189393" y="498643"/>
                </a:cubicBezTo>
                <a:cubicBezTo>
                  <a:pt x="2188053" y="496287"/>
                  <a:pt x="2186713" y="493911"/>
                  <a:pt x="2185332" y="491454"/>
                </a:cubicBezTo>
                <a:cubicBezTo>
                  <a:pt x="2189820" y="475004"/>
                  <a:pt x="2183890" y="468688"/>
                  <a:pt x="2173248" y="462941"/>
                </a:cubicBezTo>
                <a:close/>
                <a:moveTo>
                  <a:pt x="2029017" y="165402"/>
                </a:moveTo>
                <a:cubicBezTo>
                  <a:pt x="2040370" y="170377"/>
                  <a:pt x="2052331" y="155897"/>
                  <a:pt x="2063258" y="174967"/>
                </a:cubicBezTo>
                <a:cubicBezTo>
                  <a:pt x="2051925" y="177404"/>
                  <a:pt x="2054931" y="200170"/>
                  <a:pt x="2045224" y="201165"/>
                </a:cubicBezTo>
                <a:cubicBezTo>
                  <a:pt x="2033729" y="193042"/>
                  <a:pt x="2046381" y="169464"/>
                  <a:pt x="2037425" y="172916"/>
                </a:cubicBezTo>
                <a:cubicBezTo>
                  <a:pt x="2033993" y="180714"/>
                  <a:pt x="2039192" y="189163"/>
                  <a:pt x="2030256" y="196514"/>
                </a:cubicBezTo>
                <a:cubicBezTo>
                  <a:pt x="2024407" y="185751"/>
                  <a:pt x="2027779" y="175657"/>
                  <a:pt x="2029017" y="165402"/>
                </a:cubicBezTo>
                <a:close/>
                <a:moveTo>
                  <a:pt x="2079240" y="217554"/>
                </a:moveTo>
                <a:cubicBezTo>
                  <a:pt x="2078347" y="224418"/>
                  <a:pt x="2075910" y="231140"/>
                  <a:pt x="2070020" y="237578"/>
                </a:cubicBezTo>
                <a:cubicBezTo>
                  <a:pt x="2064760" y="220580"/>
                  <a:pt x="2058586" y="235364"/>
                  <a:pt x="2053205" y="222428"/>
                </a:cubicBezTo>
                <a:cubicBezTo>
                  <a:pt x="2054748" y="220255"/>
                  <a:pt x="2056231" y="218061"/>
                  <a:pt x="2057713" y="215929"/>
                </a:cubicBezTo>
                <a:cubicBezTo>
                  <a:pt x="2063806" y="229881"/>
                  <a:pt x="2068599" y="213431"/>
                  <a:pt x="2079240" y="217554"/>
                </a:cubicBezTo>
                <a:close/>
                <a:moveTo>
                  <a:pt x="2246257" y="475492"/>
                </a:moveTo>
                <a:cubicBezTo>
                  <a:pt x="2236143" y="474212"/>
                  <a:pt x="2207224" y="504858"/>
                  <a:pt x="2211773" y="472851"/>
                </a:cubicBezTo>
                <a:cubicBezTo>
                  <a:pt x="2222841" y="488489"/>
                  <a:pt x="2235250" y="458310"/>
                  <a:pt x="2246257" y="475492"/>
                </a:cubicBezTo>
                <a:close/>
                <a:moveTo>
                  <a:pt x="2309173" y="535604"/>
                </a:moveTo>
                <a:cubicBezTo>
                  <a:pt x="2303222" y="542063"/>
                  <a:pt x="2297373" y="546003"/>
                  <a:pt x="2291748" y="541169"/>
                </a:cubicBezTo>
                <a:cubicBezTo>
                  <a:pt x="2292012" y="530893"/>
                  <a:pt x="2303202" y="523846"/>
                  <a:pt x="2309173" y="535604"/>
                </a:cubicBezTo>
                <a:close/>
                <a:moveTo>
                  <a:pt x="2312442" y="497932"/>
                </a:moveTo>
                <a:cubicBezTo>
                  <a:pt x="2299445" y="489301"/>
                  <a:pt x="2265956" y="513164"/>
                  <a:pt x="2267784" y="477218"/>
                </a:cubicBezTo>
                <a:cubicBezTo>
                  <a:pt x="2280883" y="495901"/>
                  <a:pt x="2306573" y="477035"/>
                  <a:pt x="2312442" y="497932"/>
                </a:cubicBezTo>
                <a:close/>
                <a:moveTo>
                  <a:pt x="2385207" y="589808"/>
                </a:moveTo>
                <a:cubicBezTo>
                  <a:pt x="2379074" y="601830"/>
                  <a:pt x="2373408" y="598703"/>
                  <a:pt x="2367763" y="595352"/>
                </a:cubicBezTo>
                <a:cubicBezTo>
                  <a:pt x="2368067" y="584426"/>
                  <a:pt x="2379135" y="582050"/>
                  <a:pt x="2385207" y="589808"/>
                </a:cubicBezTo>
                <a:close/>
                <a:moveTo>
                  <a:pt x="2371702" y="537046"/>
                </a:moveTo>
                <a:cubicBezTo>
                  <a:pt x="2383014" y="567123"/>
                  <a:pt x="2395971" y="544033"/>
                  <a:pt x="2407831" y="557050"/>
                </a:cubicBezTo>
                <a:cubicBezTo>
                  <a:pt x="2400094" y="577846"/>
                  <a:pt x="2376576" y="558513"/>
                  <a:pt x="2362482" y="556989"/>
                </a:cubicBezTo>
                <a:cubicBezTo>
                  <a:pt x="2368737" y="550592"/>
                  <a:pt x="2363640" y="543301"/>
                  <a:pt x="2371702" y="537046"/>
                </a:cubicBezTo>
                <a:close/>
                <a:moveTo>
                  <a:pt x="2376434" y="523602"/>
                </a:moveTo>
                <a:cubicBezTo>
                  <a:pt x="2388558" y="543098"/>
                  <a:pt x="2391056" y="498623"/>
                  <a:pt x="2404744" y="515418"/>
                </a:cubicBezTo>
                <a:cubicBezTo>
                  <a:pt x="2392721" y="526364"/>
                  <a:pt x="2398509" y="523460"/>
                  <a:pt x="2393229" y="538712"/>
                </a:cubicBezTo>
                <a:cubicBezTo>
                  <a:pt x="2386873" y="539220"/>
                  <a:pt x="2369469" y="542367"/>
                  <a:pt x="2376434" y="523602"/>
                </a:cubicBezTo>
                <a:close/>
                <a:moveTo>
                  <a:pt x="2449443" y="536173"/>
                </a:moveTo>
                <a:cubicBezTo>
                  <a:pt x="2442538" y="549658"/>
                  <a:pt x="2436040" y="549983"/>
                  <a:pt x="2429724" y="544987"/>
                </a:cubicBezTo>
                <a:cubicBezTo>
                  <a:pt x="2430373" y="532355"/>
                  <a:pt x="2443249" y="518038"/>
                  <a:pt x="2449443" y="536173"/>
                </a:cubicBezTo>
                <a:close/>
                <a:moveTo>
                  <a:pt x="2312991" y="266761"/>
                </a:moveTo>
                <a:cubicBezTo>
                  <a:pt x="2305253" y="284633"/>
                  <a:pt x="2298409" y="273382"/>
                  <a:pt x="2291260" y="272021"/>
                </a:cubicBezTo>
                <a:cubicBezTo>
                  <a:pt x="2298551" y="268873"/>
                  <a:pt x="2306045" y="258049"/>
                  <a:pt x="2312991" y="266761"/>
                </a:cubicBezTo>
                <a:close/>
                <a:moveTo>
                  <a:pt x="2309091" y="252667"/>
                </a:moveTo>
                <a:cubicBezTo>
                  <a:pt x="2304299" y="262923"/>
                  <a:pt x="2289067" y="258496"/>
                  <a:pt x="2292093" y="244442"/>
                </a:cubicBezTo>
                <a:cubicBezTo>
                  <a:pt x="2297556" y="253479"/>
                  <a:pt x="2303933" y="234248"/>
                  <a:pt x="2309091" y="252667"/>
                </a:cubicBezTo>
                <a:close/>
                <a:moveTo>
                  <a:pt x="2340265" y="293040"/>
                </a:moveTo>
                <a:cubicBezTo>
                  <a:pt x="2336406" y="299641"/>
                  <a:pt x="2345789" y="307236"/>
                  <a:pt x="2343961" y="314039"/>
                </a:cubicBezTo>
                <a:cubicBezTo>
                  <a:pt x="2338620" y="323645"/>
                  <a:pt x="2333482" y="326813"/>
                  <a:pt x="2328770" y="316273"/>
                </a:cubicBezTo>
                <a:cubicBezTo>
                  <a:pt x="2335838" y="310749"/>
                  <a:pt x="2329014" y="286928"/>
                  <a:pt x="2340265" y="293040"/>
                </a:cubicBezTo>
                <a:close/>
                <a:moveTo>
                  <a:pt x="2340306" y="220559"/>
                </a:moveTo>
                <a:cubicBezTo>
                  <a:pt x="2339188" y="226023"/>
                  <a:pt x="2330496" y="236867"/>
                  <a:pt x="2332893" y="251104"/>
                </a:cubicBezTo>
                <a:cubicBezTo>
                  <a:pt x="2338153" y="244442"/>
                  <a:pt x="2342925" y="253155"/>
                  <a:pt x="2347677" y="262537"/>
                </a:cubicBezTo>
                <a:cubicBezTo>
                  <a:pt x="2336609" y="271046"/>
                  <a:pt x="2325216" y="291030"/>
                  <a:pt x="2314859" y="277261"/>
                </a:cubicBezTo>
                <a:cubicBezTo>
                  <a:pt x="2331654" y="261826"/>
                  <a:pt x="2320403" y="202993"/>
                  <a:pt x="2340306" y="220559"/>
                </a:cubicBezTo>
                <a:close/>
                <a:moveTo>
                  <a:pt x="2527326" y="600855"/>
                </a:moveTo>
                <a:cubicBezTo>
                  <a:pt x="2523041" y="615660"/>
                  <a:pt x="2508703" y="609162"/>
                  <a:pt x="2512359" y="596205"/>
                </a:cubicBezTo>
                <a:cubicBezTo>
                  <a:pt x="2517233" y="601830"/>
                  <a:pt x="2522716" y="586355"/>
                  <a:pt x="2527326" y="600855"/>
                </a:cubicBezTo>
                <a:close/>
                <a:moveTo>
                  <a:pt x="2371052" y="274722"/>
                </a:moveTo>
                <a:cubicBezTo>
                  <a:pt x="2365711" y="284328"/>
                  <a:pt x="2360573" y="287496"/>
                  <a:pt x="2355862" y="276997"/>
                </a:cubicBezTo>
                <a:cubicBezTo>
                  <a:pt x="2361183" y="267431"/>
                  <a:pt x="2366341" y="264263"/>
                  <a:pt x="2371052" y="274722"/>
                </a:cubicBezTo>
                <a:close/>
                <a:moveTo>
                  <a:pt x="2503789" y="523135"/>
                </a:moveTo>
                <a:cubicBezTo>
                  <a:pt x="2514004" y="520658"/>
                  <a:pt x="2533114" y="517022"/>
                  <a:pt x="2535794" y="536031"/>
                </a:cubicBezTo>
                <a:cubicBezTo>
                  <a:pt x="2543877" y="525146"/>
                  <a:pt x="2558175" y="545089"/>
                  <a:pt x="2559962" y="520597"/>
                </a:cubicBezTo>
                <a:cubicBezTo>
                  <a:pt x="2562724" y="525389"/>
                  <a:pt x="2565445" y="530223"/>
                  <a:pt x="2568146" y="535016"/>
                </a:cubicBezTo>
                <a:cubicBezTo>
                  <a:pt x="2562196" y="547627"/>
                  <a:pt x="2557322" y="538366"/>
                  <a:pt x="2556875" y="551445"/>
                </a:cubicBezTo>
                <a:cubicBezTo>
                  <a:pt x="2544771" y="541778"/>
                  <a:pt x="2538374" y="541108"/>
                  <a:pt x="2534942" y="563508"/>
                </a:cubicBezTo>
                <a:cubicBezTo>
                  <a:pt x="2525904" y="555933"/>
                  <a:pt x="2533500" y="549577"/>
                  <a:pt x="2531266" y="542489"/>
                </a:cubicBezTo>
                <a:cubicBezTo>
                  <a:pt x="2527488" y="547993"/>
                  <a:pt x="2523711" y="553435"/>
                  <a:pt x="2519954" y="558919"/>
                </a:cubicBezTo>
                <a:cubicBezTo>
                  <a:pt x="2509840" y="538265"/>
                  <a:pt x="2520807" y="528801"/>
                  <a:pt x="2503789" y="523135"/>
                </a:cubicBezTo>
                <a:close/>
                <a:moveTo>
                  <a:pt x="2580676" y="549821"/>
                </a:moveTo>
                <a:cubicBezTo>
                  <a:pt x="2592090" y="571205"/>
                  <a:pt x="2565425" y="584040"/>
                  <a:pt x="2558520" y="568768"/>
                </a:cubicBezTo>
                <a:cubicBezTo>
                  <a:pt x="2561241" y="563204"/>
                  <a:pt x="2558967" y="557335"/>
                  <a:pt x="2561201" y="551709"/>
                </a:cubicBezTo>
                <a:cubicBezTo>
                  <a:pt x="2575274" y="550389"/>
                  <a:pt x="2570420" y="577298"/>
                  <a:pt x="2580676" y="549821"/>
                </a:cubicBezTo>
                <a:close/>
                <a:moveTo>
                  <a:pt x="2605107" y="527542"/>
                </a:moveTo>
                <a:cubicBezTo>
                  <a:pt x="2615363" y="540966"/>
                  <a:pt x="2604153" y="552765"/>
                  <a:pt x="2597471" y="564910"/>
                </a:cubicBezTo>
                <a:cubicBezTo>
                  <a:pt x="2594039" y="559487"/>
                  <a:pt x="2590120" y="570393"/>
                  <a:pt x="2586810" y="560645"/>
                </a:cubicBezTo>
                <a:cubicBezTo>
                  <a:pt x="2595237" y="538265"/>
                  <a:pt x="2599218" y="552481"/>
                  <a:pt x="2605107" y="527542"/>
                </a:cubicBezTo>
                <a:close/>
                <a:moveTo>
                  <a:pt x="2656508" y="610888"/>
                </a:moveTo>
                <a:cubicBezTo>
                  <a:pt x="2649867" y="616838"/>
                  <a:pt x="2643125" y="624637"/>
                  <a:pt x="2637053" y="612817"/>
                </a:cubicBezTo>
                <a:cubicBezTo>
                  <a:pt x="2643856" y="601262"/>
                  <a:pt x="2650314" y="601323"/>
                  <a:pt x="2656508" y="610888"/>
                </a:cubicBezTo>
                <a:close/>
                <a:moveTo>
                  <a:pt x="3254044" y="1475033"/>
                </a:moveTo>
                <a:cubicBezTo>
                  <a:pt x="3259405" y="1468372"/>
                  <a:pt x="3275774" y="1462482"/>
                  <a:pt x="3273296" y="1479927"/>
                </a:cubicBezTo>
                <a:cubicBezTo>
                  <a:pt x="3267833" y="1471093"/>
                  <a:pt x="3260055" y="1483643"/>
                  <a:pt x="3259953" y="1492701"/>
                </a:cubicBezTo>
                <a:cubicBezTo>
                  <a:pt x="3256217" y="1486690"/>
                  <a:pt x="3254084" y="1480780"/>
                  <a:pt x="3254044" y="1475033"/>
                </a:cubicBezTo>
                <a:close/>
                <a:moveTo>
                  <a:pt x="2774459" y="564869"/>
                </a:moveTo>
                <a:cubicBezTo>
                  <a:pt x="2786421" y="586152"/>
                  <a:pt x="2752668" y="609466"/>
                  <a:pt x="2754557" y="580527"/>
                </a:cubicBezTo>
                <a:cubicBezTo>
                  <a:pt x="2763615" y="590133"/>
                  <a:pt x="2763087" y="566494"/>
                  <a:pt x="2774459" y="564869"/>
                </a:cubicBezTo>
                <a:close/>
                <a:moveTo>
                  <a:pt x="3288670" y="1470829"/>
                </a:moveTo>
                <a:cubicBezTo>
                  <a:pt x="3300428" y="1464919"/>
                  <a:pt x="3323641" y="1454034"/>
                  <a:pt x="3327215" y="1480638"/>
                </a:cubicBezTo>
                <a:cubicBezTo>
                  <a:pt x="3311963" y="1469225"/>
                  <a:pt x="3320188" y="1497637"/>
                  <a:pt x="3313466" y="1507201"/>
                </a:cubicBezTo>
                <a:cubicBezTo>
                  <a:pt x="3305708" y="1494021"/>
                  <a:pt x="3309100" y="1481552"/>
                  <a:pt x="3308166" y="1468819"/>
                </a:cubicBezTo>
                <a:cubicBezTo>
                  <a:pt x="3300936" y="1485025"/>
                  <a:pt x="3288365" y="1490325"/>
                  <a:pt x="3288670" y="1470829"/>
                </a:cubicBezTo>
                <a:close/>
                <a:moveTo>
                  <a:pt x="3355525" y="1472535"/>
                </a:moveTo>
                <a:cubicBezTo>
                  <a:pt x="3349879" y="1469123"/>
                  <a:pt x="3343848" y="1478668"/>
                  <a:pt x="3338283" y="1471174"/>
                </a:cubicBezTo>
                <a:cubicBezTo>
                  <a:pt x="3337552" y="1449587"/>
                  <a:pt x="3363872" y="1456166"/>
                  <a:pt x="3355525" y="1472535"/>
                </a:cubicBezTo>
                <a:close/>
                <a:moveTo>
                  <a:pt x="2776470" y="285547"/>
                </a:moveTo>
                <a:cubicBezTo>
                  <a:pt x="2769058" y="293385"/>
                  <a:pt x="2761848" y="292817"/>
                  <a:pt x="2754943" y="283841"/>
                </a:cubicBezTo>
                <a:cubicBezTo>
                  <a:pt x="2762599" y="268751"/>
                  <a:pt x="2769504" y="277403"/>
                  <a:pt x="2776470" y="285547"/>
                </a:cubicBezTo>
                <a:close/>
                <a:moveTo>
                  <a:pt x="2815848" y="267838"/>
                </a:moveTo>
                <a:cubicBezTo>
                  <a:pt x="2822205" y="241416"/>
                  <a:pt x="2826165" y="267878"/>
                  <a:pt x="2833070" y="269158"/>
                </a:cubicBezTo>
                <a:cubicBezTo>
                  <a:pt x="2828013" y="250576"/>
                  <a:pt x="2838979" y="238512"/>
                  <a:pt x="2842940" y="228480"/>
                </a:cubicBezTo>
                <a:cubicBezTo>
                  <a:pt x="2853053" y="244260"/>
                  <a:pt x="2829313" y="257399"/>
                  <a:pt x="2839406" y="273077"/>
                </a:cubicBezTo>
                <a:cubicBezTo>
                  <a:pt x="2841843" y="267574"/>
                  <a:pt x="2840787" y="261664"/>
                  <a:pt x="2846413" y="256363"/>
                </a:cubicBezTo>
                <a:cubicBezTo>
                  <a:pt x="2849580" y="256363"/>
                  <a:pt x="2862842" y="269259"/>
                  <a:pt x="2858719" y="278053"/>
                </a:cubicBezTo>
                <a:cubicBezTo>
                  <a:pt x="2846737" y="265340"/>
                  <a:pt x="2799622" y="325859"/>
                  <a:pt x="2811340" y="274336"/>
                </a:cubicBezTo>
                <a:cubicBezTo>
                  <a:pt x="2802648" y="273463"/>
                  <a:pt x="2782299" y="287517"/>
                  <a:pt x="2781425" y="265177"/>
                </a:cubicBezTo>
                <a:cubicBezTo>
                  <a:pt x="2786807" y="252159"/>
                  <a:pt x="2811360" y="250047"/>
                  <a:pt x="2815848" y="267838"/>
                </a:cubicBezTo>
                <a:close/>
                <a:moveTo>
                  <a:pt x="2829821" y="234430"/>
                </a:moveTo>
                <a:cubicBezTo>
                  <a:pt x="2818671" y="245925"/>
                  <a:pt x="2807969" y="243346"/>
                  <a:pt x="2797225" y="242249"/>
                </a:cubicBezTo>
                <a:cubicBezTo>
                  <a:pt x="2808253" y="232968"/>
                  <a:pt x="2819382" y="222184"/>
                  <a:pt x="2829821" y="234430"/>
                </a:cubicBezTo>
                <a:close/>
                <a:moveTo>
                  <a:pt x="3499309" y="1428506"/>
                </a:moveTo>
                <a:cubicBezTo>
                  <a:pt x="3508448" y="1438051"/>
                  <a:pt x="3530015" y="1408706"/>
                  <a:pt x="3531498" y="1434437"/>
                </a:cubicBezTo>
                <a:cubicBezTo>
                  <a:pt x="3521465" y="1431715"/>
                  <a:pt x="3501787" y="1454927"/>
                  <a:pt x="3499309" y="1428506"/>
                </a:cubicBezTo>
                <a:close/>
                <a:moveTo>
                  <a:pt x="2868996" y="223646"/>
                </a:moveTo>
                <a:cubicBezTo>
                  <a:pt x="2871676" y="229576"/>
                  <a:pt x="2877342" y="235831"/>
                  <a:pt x="2874946" y="241376"/>
                </a:cubicBezTo>
                <a:cubicBezTo>
                  <a:pt x="2864528" y="229922"/>
                  <a:pt x="2859856" y="233070"/>
                  <a:pt x="2855247" y="250189"/>
                </a:cubicBezTo>
                <a:cubicBezTo>
                  <a:pt x="2849032" y="230125"/>
                  <a:pt x="2860994" y="229455"/>
                  <a:pt x="2868996" y="223646"/>
                </a:cubicBezTo>
                <a:close/>
                <a:moveTo>
                  <a:pt x="2908759" y="264751"/>
                </a:moveTo>
                <a:cubicBezTo>
                  <a:pt x="2913329" y="278276"/>
                  <a:pt x="2919056" y="257805"/>
                  <a:pt x="2923524" y="276205"/>
                </a:cubicBezTo>
                <a:cubicBezTo>
                  <a:pt x="2917248" y="283333"/>
                  <a:pt x="2901936" y="278276"/>
                  <a:pt x="2908759" y="264751"/>
                </a:cubicBezTo>
                <a:close/>
                <a:moveTo>
                  <a:pt x="2893812" y="187640"/>
                </a:moveTo>
                <a:cubicBezTo>
                  <a:pt x="2899113" y="194910"/>
                  <a:pt x="2900981" y="201977"/>
                  <a:pt x="2897488" y="208618"/>
                </a:cubicBezTo>
                <a:cubicBezTo>
                  <a:pt x="2894726" y="204882"/>
                  <a:pt x="2892066" y="197753"/>
                  <a:pt x="2889101" y="201063"/>
                </a:cubicBezTo>
                <a:cubicBezTo>
                  <a:pt x="2886887" y="202810"/>
                  <a:pt x="2884592" y="207461"/>
                  <a:pt x="2882521" y="203988"/>
                </a:cubicBezTo>
                <a:cubicBezTo>
                  <a:pt x="2886298" y="198525"/>
                  <a:pt x="2890035" y="193103"/>
                  <a:pt x="2893812" y="187640"/>
                </a:cubicBezTo>
                <a:close/>
                <a:moveTo>
                  <a:pt x="3607187" y="1429948"/>
                </a:moveTo>
                <a:cubicBezTo>
                  <a:pt x="3604791" y="1435533"/>
                  <a:pt x="3605766" y="1441382"/>
                  <a:pt x="3600222" y="1446642"/>
                </a:cubicBezTo>
                <a:cubicBezTo>
                  <a:pt x="3595611" y="1432365"/>
                  <a:pt x="3590311" y="1440691"/>
                  <a:pt x="3585437" y="1435167"/>
                </a:cubicBezTo>
                <a:cubicBezTo>
                  <a:pt x="3592931" y="1425460"/>
                  <a:pt x="3600364" y="1418129"/>
                  <a:pt x="3607187" y="1429948"/>
                </a:cubicBezTo>
                <a:close/>
                <a:moveTo>
                  <a:pt x="2986480" y="263837"/>
                </a:moveTo>
                <a:cubicBezTo>
                  <a:pt x="2984896" y="270538"/>
                  <a:pt x="2995781" y="272163"/>
                  <a:pt x="2996898" y="275027"/>
                </a:cubicBezTo>
                <a:cubicBezTo>
                  <a:pt x="2999660" y="269483"/>
                  <a:pt x="2997365" y="263552"/>
                  <a:pt x="2999579" y="257968"/>
                </a:cubicBezTo>
                <a:cubicBezTo>
                  <a:pt x="3010992" y="255896"/>
                  <a:pt x="3014262" y="275027"/>
                  <a:pt x="3005143" y="289425"/>
                </a:cubicBezTo>
                <a:cubicBezTo>
                  <a:pt x="2993710" y="285465"/>
                  <a:pt x="2982113" y="288735"/>
                  <a:pt x="2970903" y="279901"/>
                </a:cubicBezTo>
                <a:cubicBezTo>
                  <a:pt x="2979433" y="272874"/>
                  <a:pt x="2982621" y="263634"/>
                  <a:pt x="2986480" y="263837"/>
                </a:cubicBezTo>
                <a:close/>
                <a:moveTo>
                  <a:pt x="3645083" y="1460472"/>
                </a:moveTo>
                <a:cubicBezTo>
                  <a:pt x="3642362" y="1455760"/>
                  <a:pt x="3639620" y="1450906"/>
                  <a:pt x="3636899" y="1446073"/>
                </a:cubicBezTo>
                <a:cubicBezTo>
                  <a:pt x="3644006" y="1430618"/>
                  <a:pt x="3655420" y="1450724"/>
                  <a:pt x="3645083" y="1460472"/>
                </a:cubicBezTo>
                <a:close/>
                <a:moveTo>
                  <a:pt x="3042064" y="281932"/>
                </a:moveTo>
                <a:cubicBezTo>
                  <a:pt x="3048664" y="276753"/>
                  <a:pt x="3055204" y="274661"/>
                  <a:pt x="3061316" y="286866"/>
                </a:cubicBezTo>
                <a:cubicBezTo>
                  <a:pt x="3054513" y="298057"/>
                  <a:pt x="3048116" y="294990"/>
                  <a:pt x="3041861" y="288857"/>
                </a:cubicBezTo>
                <a:cubicBezTo>
                  <a:pt x="3043100" y="286643"/>
                  <a:pt x="3044197" y="284369"/>
                  <a:pt x="3042064" y="281932"/>
                </a:cubicBezTo>
                <a:close/>
                <a:moveTo>
                  <a:pt x="3741528" y="1412808"/>
                </a:moveTo>
                <a:cubicBezTo>
                  <a:pt x="3746382" y="1418271"/>
                  <a:pt x="3751540" y="1414798"/>
                  <a:pt x="3756292" y="1424241"/>
                </a:cubicBezTo>
                <a:cubicBezTo>
                  <a:pt x="3752962" y="1428100"/>
                  <a:pt x="3757815" y="1448815"/>
                  <a:pt x="3749306" y="1440996"/>
                </a:cubicBezTo>
                <a:cubicBezTo>
                  <a:pt x="3753977" y="1432263"/>
                  <a:pt x="3749062" y="1423591"/>
                  <a:pt x="3743153" y="1430090"/>
                </a:cubicBezTo>
                <a:cubicBezTo>
                  <a:pt x="3744838" y="1437198"/>
                  <a:pt x="3744635" y="1444083"/>
                  <a:pt x="3742523" y="1450825"/>
                </a:cubicBezTo>
                <a:cubicBezTo>
                  <a:pt x="3738421" y="1443677"/>
                  <a:pt x="3733770" y="1455131"/>
                  <a:pt x="3729830" y="1442905"/>
                </a:cubicBezTo>
                <a:cubicBezTo>
                  <a:pt x="3740858" y="1433400"/>
                  <a:pt x="3730480" y="1422231"/>
                  <a:pt x="3741528" y="1412808"/>
                </a:cubicBezTo>
                <a:close/>
                <a:moveTo>
                  <a:pt x="3107660" y="252566"/>
                </a:moveTo>
                <a:cubicBezTo>
                  <a:pt x="3116860" y="260059"/>
                  <a:pt x="3137920" y="248301"/>
                  <a:pt x="3139666" y="265401"/>
                </a:cubicBezTo>
                <a:cubicBezTo>
                  <a:pt x="3133371" y="259938"/>
                  <a:pt x="3126649" y="267797"/>
                  <a:pt x="3120191" y="267289"/>
                </a:cubicBezTo>
                <a:cubicBezTo>
                  <a:pt x="3123542" y="274864"/>
                  <a:pt x="3127217" y="271615"/>
                  <a:pt x="3130629" y="278500"/>
                </a:cubicBezTo>
                <a:cubicBezTo>
                  <a:pt x="3124476" y="284227"/>
                  <a:pt x="3115053" y="288085"/>
                  <a:pt x="3114849" y="301448"/>
                </a:cubicBezTo>
                <a:cubicBezTo>
                  <a:pt x="3110483" y="284958"/>
                  <a:pt x="3108310" y="268691"/>
                  <a:pt x="3107660" y="252566"/>
                </a:cubicBezTo>
                <a:close/>
                <a:moveTo>
                  <a:pt x="3784602" y="1416159"/>
                </a:moveTo>
                <a:cubicBezTo>
                  <a:pt x="3781149" y="1423917"/>
                  <a:pt x="3783302" y="1432121"/>
                  <a:pt x="3777372" y="1439716"/>
                </a:cubicBezTo>
                <a:cubicBezTo>
                  <a:pt x="3772579" y="1429684"/>
                  <a:pt x="3774489" y="1405111"/>
                  <a:pt x="3784602" y="1416159"/>
                </a:cubicBezTo>
                <a:close/>
                <a:moveTo>
                  <a:pt x="3152359" y="273240"/>
                </a:moveTo>
                <a:cubicBezTo>
                  <a:pt x="3162473" y="289019"/>
                  <a:pt x="3161133" y="303824"/>
                  <a:pt x="3157477" y="318487"/>
                </a:cubicBezTo>
                <a:cubicBezTo>
                  <a:pt x="3154756" y="313389"/>
                  <a:pt x="3151913" y="312130"/>
                  <a:pt x="3149090" y="310973"/>
                </a:cubicBezTo>
                <a:cubicBezTo>
                  <a:pt x="3154207" y="298666"/>
                  <a:pt x="3141190" y="285059"/>
                  <a:pt x="3152359" y="273240"/>
                </a:cubicBezTo>
                <a:close/>
                <a:moveTo>
                  <a:pt x="3803428" y="1434843"/>
                </a:moveTo>
                <a:cubicBezTo>
                  <a:pt x="3798128" y="1444428"/>
                  <a:pt x="3792989" y="1447657"/>
                  <a:pt x="3788237" y="1437117"/>
                </a:cubicBezTo>
                <a:cubicBezTo>
                  <a:pt x="3793579" y="1427552"/>
                  <a:pt x="3798716" y="1424343"/>
                  <a:pt x="3803428" y="1434843"/>
                </a:cubicBezTo>
                <a:close/>
                <a:moveTo>
                  <a:pt x="3180669" y="265137"/>
                </a:moveTo>
                <a:cubicBezTo>
                  <a:pt x="3169053" y="268041"/>
                  <a:pt x="3157416" y="272772"/>
                  <a:pt x="3146206" y="262395"/>
                </a:cubicBezTo>
                <a:cubicBezTo>
                  <a:pt x="3158573" y="259592"/>
                  <a:pt x="3161194" y="253378"/>
                  <a:pt x="3170211" y="253947"/>
                </a:cubicBezTo>
                <a:cubicBezTo>
                  <a:pt x="3168911" y="257236"/>
                  <a:pt x="3169337" y="260811"/>
                  <a:pt x="3172079" y="264446"/>
                </a:cubicBezTo>
                <a:cubicBezTo>
                  <a:pt x="3175064" y="260872"/>
                  <a:pt x="3177989" y="257764"/>
                  <a:pt x="3180669" y="265137"/>
                </a:cubicBezTo>
                <a:close/>
                <a:moveTo>
                  <a:pt x="3197484" y="280206"/>
                </a:moveTo>
                <a:cubicBezTo>
                  <a:pt x="3194824" y="285750"/>
                  <a:pt x="3199394" y="291862"/>
                  <a:pt x="3199089" y="297549"/>
                </a:cubicBezTo>
                <a:cubicBezTo>
                  <a:pt x="3186477" y="311338"/>
                  <a:pt x="3174333" y="307480"/>
                  <a:pt x="3162392" y="298158"/>
                </a:cubicBezTo>
                <a:cubicBezTo>
                  <a:pt x="3169540" y="289507"/>
                  <a:pt x="3164727" y="279942"/>
                  <a:pt x="3171876" y="271290"/>
                </a:cubicBezTo>
                <a:cubicBezTo>
                  <a:pt x="3180304" y="277768"/>
                  <a:pt x="3189077" y="272610"/>
                  <a:pt x="3197484" y="280206"/>
                </a:cubicBezTo>
                <a:close/>
                <a:moveTo>
                  <a:pt x="3857976" y="1414940"/>
                </a:moveTo>
                <a:cubicBezTo>
                  <a:pt x="3849833" y="1424668"/>
                  <a:pt x="3843801" y="1434538"/>
                  <a:pt x="3846238" y="1445017"/>
                </a:cubicBezTo>
                <a:cubicBezTo>
                  <a:pt x="3840085" y="1435553"/>
                  <a:pt x="3833281" y="1445870"/>
                  <a:pt x="3827006" y="1440123"/>
                </a:cubicBezTo>
                <a:cubicBezTo>
                  <a:pt x="3839780" y="1418616"/>
                  <a:pt x="3821177" y="1426313"/>
                  <a:pt x="3827839" y="1412625"/>
                </a:cubicBezTo>
                <a:cubicBezTo>
                  <a:pt x="3837485" y="1426455"/>
                  <a:pt x="3848127" y="1408198"/>
                  <a:pt x="3857976" y="1414940"/>
                </a:cubicBezTo>
                <a:close/>
                <a:moveTo>
                  <a:pt x="3213691" y="243508"/>
                </a:moveTo>
                <a:cubicBezTo>
                  <a:pt x="3218057" y="249621"/>
                  <a:pt x="3215681" y="255165"/>
                  <a:pt x="3219641" y="261237"/>
                </a:cubicBezTo>
                <a:cubicBezTo>
                  <a:pt x="3221916" y="257968"/>
                  <a:pt x="3220657" y="254414"/>
                  <a:pt x="3222098" y="251043"/>
                </a:cubicBezTo>
                <a:cubicBezTo>
                  <a:pt x="3231197" y="259877"/>
                  <a:pt x="3225693" y="267452"/>
                  <a:pt x="3219215" y="274986"/>
                </a:cubicBezTo>
                <a:cubicBezTo>
                  <a:pt x="3216453" y="271249"/>
                  <a:pt x="3213792" y="264182"/>
                  <a:pt x="3210807" y="267452"/>
                </a:cubicBezTo>
                <a:cubicBezTo>
                  <a:pt x="3212797" y="272163"/>
                  <a:pt x="3209467" y="276509"/>
                  <a:pt x="3206096" y="280876"/>
                </a:cubicBezTo>
                <a:cubicBezTo>
                  <a:pt x="3204065" y="277220"/>
                  <a:pt x="3202034" y="273687"/>
                  <a:pt x="3199942" y="270051"/>
                </a:cubicBezTo>
                <a:cubicBezTo>
                  <a:pt x="3211904" y="255774"/>
                  <a:pt x="3209832" y="260161"/>
                  <a:pt x="3213691" y="243508"/>
                </a:cubicBezTo>
                <a:close/>
                <a:moveTo>
                  <a:pt x="3242407" y="294036"/>
                </a:moveTo>
                <a:cubicBezTo>
                  <a:pt x="3249820" y="285973"/>
                  <a:pt x="3256724" y="295782"/>
                  <a:pt x="3263934" y="295721"/>
                </a:cubicBezTo>
                <a:cubicBezTo>
                  <a:pt x="3256217" y="312313"/>
                  <a:pt x="3242366" y="314527"/>
                  <a:pt x="3242407" y="294036"/>
                </a:cubicBezTo>
                <a:close/>
                <a:moveTo>
                  <a:pt x="3290599" y="270193"/>
                </a:moveTo>
                <a:cubicBezTo>
                  <a:pt x="3297118" y="268000"/>
                  <a:pt x="3303840" y="260202"/>
                  <a:pt x="3310075" y="268223"/>
                </a:cubicBezTo>
                <a:cubicBezTo>
                  <a:pt x="3303840" y="284227"/>
                  <a:pt x="3298458" y="271189"/>
                  <a:pt x="3292630" y="273768"/>
                </a:cubicBezTo>
                <a:cubicBezTo>
                  <a:pt x="3293726" y="277301"/>
                  <a:pt x="3296610" y="280957"/>
                  <a:pt x="3294458" y="284308"/>
                </a:cubicBezTo>
                <a:cubicBezTo>
                  <a:pt x="3291553" y="279434"/>
                  <a:pt x="3291046" y="274824"/>
                  <a:pt x="3290599" y="270193"/>
                </a:cubicBezTo>
                <a:close/>
                <a:moveTo>
                  <a:pt x="3339380" y="298138"/>
                </a:moveTo>
                <a:cubicBezTo>
                  <a:pt x="3332434" y="290339"/>
                  <a:pt x="3324859" y="302809"/>
                  <a:pt x="3318076" y="289568"/>
                </a:cubicBezTo>
                <a:cubicBezTo>
                  <a:pt x="3324250" y="280835"/>
                  <a:pt x="3341147" y="281525"/>
                  <a:pt x="3339380" y="298138"/>
                </a:cubicBezTo>
                <a:close/>
                <a:moveTo>
                  <a:pt x="3334871" y="304677"/>
                </a:moveTo>
                <a:cubicBezTo>
                  <a:pt x="3336963" y="306789"/>
                  <a:pt x="3339156" y="306139"/>
                  <a:pt x="3341431" y="301712"/>
                </a:cubicBezTo>
                <a:cubicBezTo>
                  <a:pt x="3346731" y="309003"/>
                  <a:pt x="3348620" y="316111"/>
                  <a:pt x="3345127" y="322731"/>
                </a:cubicBezTo>
                <a:cubicBezTo>
                  <a:pt x="3341675" y="318345"/>
                  <a:pt x="3337958" y="322000"/>
                  <a:pt x="3334485" y="318365"/>
                </a:cubicBezTo>
                <a:cubicBezTo>
                  <a:pt x="3337390" y="314060"/>
                  <a:pt x="3332922" y="309125"/>
                  <a:pt x="3334871" y="304677"/>
                </a:cubicBezTo>
                <a:close/>
                <a:moveTo>
                  <a:pt x="3384282" y="311927"/>
                </a:moveTo>
                <a:cubicBezTo>
                  <a:pt x="3372280" y="327951"/>
                  <a:pt x="3360866" y="325189"/>
                  <a:pt x="3349656" y="316192"/>
                </a:cubicBezTo>
                <a:cubicBezTo>
                  <a:pt x="3361557" y="301732"/>
                  <a:pt x="3372584" y="317878"/>
                  <a:pt x="3384282" y="311927"/>
                </a:cubicBezTo>
                <a:close/>
                <a:moveTo>
                  <a:pt x="3391897" y="274580"/>
                </a:moveTo>
                <a:cubicBezTo>
                  <a:pt x="3387003" y="298300"/>
                  <a:pt x="3373539" y="294117"/>
                  <a:pt x="3363364" y="289608"/>
                </a:cubicBezTo>
                <a:cubicBezTo>
                  <a:pt x="3373193" y="274966"/>
                  <a:pt x="3382840" y="264649"/>
                  <a:pt x="3391897" y="274580"/>
                </a:cubicBezTo>
                <a:close/>
                <a:moveTo>
                  <a:pt x="3444375" y="323483"/>
                </a:moveTo>
                <a:cubicBezTo>
                  <a:pt x="3446405" y="329433"/>
                  <a:pt x="3445065" y="335058"/>
                  <a:pt x="3450305" y="341172"/>
                </a:cubicBezTo>
                <a:cubicBezTo>
                  <a:pt x="3440577" y="353356"/>
                  <a:pt x="3431052" y="359449"/>
                  <a:pt x="3422198" y="342492"/>
                </a:cubicBezTo>
                <a:cubicBezTo>
                  <a:pt x="3433408" y="341801"/>
                  <a:pt x="3443887" y="332723"/>
                  <a:pt x="3444375" y="323483"/>
                </a:cubicBezTo>
                <a:close/>
                <a:moveTo>
                  <a:pt x="3572967" y="281708"/>
                </a:moveTo>
                <a:cubicBezTo>
                  <a:pt x="3567626" y="291050"/>
                  <a:pt x="3579588" y="283475"/>
                  <a:pt x="3581152" y="296147"/>
                </a:cubicBezTo>
                <a:cubicBezTo>
                  <a:pt x="3576989" y="306870"/>
                  <a:pt x="3562834" y="294624"/>
                  <a:pt x="3566367" y="284714"/>
                </a:cubicBezTo>
                <a:cubicBezTo>
                  <a:pt x="3570815" y="290664"/>
                  <a:pt x="3568967" y="277220"/>
                  <a:pt x="3572967" y="281708"/>
                </a:cubicBezTo>
                <a:close/>
                <a:moveTo>
                  <a:pt x="4461544" y="302342"/>
                </a:moveTo>
                <a:cubicBezTo>
                  <a:pt x="4467149" y="308048"/>
                  <a:pt x="4472998" y="304576"/>
                  <a:pt x="4478359" y="317451"/>
                </a:cubicBezTo>
                <a:cubicBezTo>
                  <a:pt x="4469281" y="332581"/>
                  <a:pt x="4460589" y="334104"/>
                  <a:pt x="4451877" y="336155"/>
                </a:cubicBezTo>
                <a:cubicBezTo>
                  <a:pt x="4449826" y="332561"/>
                  <a:pt x="4447775" y="328966"/>
                  <a:pt x="4445744" y="325351"/>
                </a:cubicBezTo>
                <a:cubicBezTo>
                  <a:pt x="4458112" y="318487"/>
                  <a:pt x="4456122" y="321391"/>
                  <a:pt x="4461544" y="302342"/>
                </a:cubicBezTo>
                <a:close/>
                <a:moveTo>
                  <a:pt x="4532095" y="325148"/>
                </a:moveTo>
                <a:cubicBezTo>
                  <a:pt x="4523160" y="307703"/>
                  <a:pt x="4509918" y="335972"/>
                  <a:pt x="4513249" y="306363"/>
                </a:cubicBezTo>
                <a:cubicBezTo>
                  <a:pt x="4518205" y="314872"/>
                  <a:pt x="4534573" y="306830"/>
                  <a:pt x="4532095" y="325148"/>
                </a:cubicBezTo>
                <a:close/>
                <a:moveTo>
                  <a:pt x="5352617" y="1379096"/>
                </a:moveTo>
                <a:cubicBezTo>
                  <a:pt x="5332065" y="1402268"/>
                  <a:pt x="5373576" y="1387138"/>
                  <a:pt x="5351359" y="1420383"/>
                </a:cubicBezTo>
                <a:cubicBezTo>
                  <a:pt x="5344413" y="1405030"/>
                  <a:pt x="5346546" y="1403974"/>
                  <a:pt x="5336797" y="1402024"/>
                </a:cubicBezTo>
                <a:cubicBezTo>
                  <a:pt x="5338787" y="1392479"/>
                  <a:pt x="5342829" y="1368109"/>
                  <a:pt x="5352617" y="1379096"/>
                </a:cubicBezTo>
                <a:close/>
                <a:moveTo>
                  <a:pt x="5329832" y="1418718"/>
                </a:moveTo>
                <a:cubicBezTo>
                  <a:pt x="5327049" y="1414940"/>
                  <a:pt x="5324409" y="1407873"/>
                  <a:pt x="5321404" y="1411122"/>
                </a:cubicBezTo>
                <a:cubicBezTo>
                  <a:pt x="5318134" y="1418149"/>
                  <a:pt x="5322033" y="1442986"/>
                  <a:pt x="5311960" y="1438051"/>
                </a:cubicBezTo>
                <a:cubicBezTo>
                  <a:pt x="5310478" y="1429907"/>
                  <a:pt x="5316042" y="1422231"/>
                  <a:pt x="5310539" y="1413763"/>
                </a:cubicBezTo>
                <a:cubicBezTo>
                  <a:pt x="5322155" y="1411326"/>
                  <a:pt x="5321546" y="1382284"/>
                  <a:pt x="5333122" y="1381046"/>
                </a:cubicBezTo>
                <a:cubicBezTo>
                  <a:pt x="5335274" y="1393820"/>
                  <a:pt x="5339417" y="1406777"/>
                  <a:pt x="5329832" y="1418718"/>
                </a:cubicBezTo>
                <a:close/>
                <a:moveTo>
                  <a:pt x="4744116" y="307033"/>
                </a:moveTo>
                <a:cubicBezTo>
                  <a:pt x="4750898" y="297711"/>
                  <a:pt x="4757194" y="303134"/>
                  <a:pt x="4763612" y="305124"/>
                </a:cubicBezTo>
                <a:cubicBezTo>
                  <a:pt x="4763449" y="317004"/>
                  <a:pt x="4754249" y="312902"/>
                  <a:pt x="4747852" y="328052"/>
                </a:cubicBezTo>
                <a:cubicBezTo>
                  <a:pt x="4740602" y="320640"/>
                  <a:pt x="4748197" y="314303"/>
                  <a:pt x="4744116" y="307033"/>
                </a:cubicBezTo>
                <a:close/>
                <a:moveTo>
                  <a:pt x="5385009" y="1378142"/>
                </a:moveTo>
                <a:cubicBezTo>
                  <a:pt x="5390818" y="1390062"/>
                  <a:pt x="5386695" y="1401212"/>
                  <a:pt x="5388219" y="1412869"/>
                </a:cubicBezTo>
                <a:cubicBezTo>
                  <a:pt x="5382715" y="1405436"/>
                  <a:pt x="5376338" y="1426272"/>
                  <a:pt x="5371017" y="1411590"/>
                </a:cubicBezTo>
                <a:cubicBezTo>
                  <a:pt x="5377516" y="1394368"/>
                  <a:pt x="5378795" y="1396764"/>
                  <a:pt x="5385009" y="1378142"/>
                </a:cubicBezTo>
                <a:close/>
                <a:moveTo>
                  <a:pt x="4789018" y="320883"/>
                </a:moveTo>
                <a:cubicBezTo>
                  <a:pt x="4778660" y="313491"/>
                  <a:pt x="4780793" y="336643"/>
                  <a:pt x="4771613" y="326407"/>
                </a:cubicBezTo>
                <a:cubicBezTo>
                  <a:pt x="4769745" y="318426"/>
                  <a:pt x="4792409" y="298077"/>
                  <a:pt x="4789018" y="320883"/>
                </a:cubicBezTo>
                <a:close/>
                <a:moveTo>
                  <a:pt x="5391366" y="1382101"/>
                </a:moveTo>
                <a:cubicBezTo>
                  <a:pt x="5395935" y="1374323"/>
                  <a:pt x="5400201" y="1374649"/>
                  <a:pt x="5404262" y="1383036"/>
                </a:cubicBezTo>
                <a:cubicBezTo>
                  <a:pt x="5401723" y="1391362"/>
                  <a:pt x="5399550" y="1397211"/>
                  <a:pt x="5395225" y="1396155"/>
                </a:cubicBezTo>
                <a:cubicBezTo>
                  <a:pt x="5397519" y="1391748"/>
                  <a:pt x="5394433" y="1386874"/>
                  <a:pt x="5391366" y="1382101"/>
                </a:cubicBezTo>
                <a:close/>
                <a:moveTo>
                  <a:pt x="5423149" y="263146"/>
                </a:moveTo>
                <a:cubicBezTo>
                  <a:pt x="5415615" y="251672"/>
                  <a:pt x="5407045" y="273118"/>
                  <a:pt x="5399388" y="264670"/>
                </a:cubicBezTo>
                <a:cubicBezTo>
                  <a:pt x="5406557" y="246818"/>
                  <a:pt x="5424266" y="245437"/>
                  <a:pt x="5423149" y="263146"/>
                </a:cubicBezTo>
                <a:close/>
                <a:moveTo>
                  <a:pt x="5457836" y="258882"/>
                </a:moveTo>
                <a:cubicBezTo>
                  <a:pt x="5447093" y="256871"/>
                  <a:pt x="5436086" y="264670"/>
                  <a:pt x="5425667" y="252911"/>
                </a:cubicBezTo>
                <a:cubicBezTo>
                  <a:pt x="5436816" y="239893"/>
                  <a:pt x="5447600" y="239995"/>
                  <a:pt x="5457836" y="258882"/>
                </a:cubicBezTo>
                <a:close/>
                <a:moveTo>
                  <a:pt x="5473433" y="242838"/>
                </a:moveTo>
                <a:cubicBezTo>
                  <a:pt x="5470407" y="247224"/>
                  <a:pt x="5467401" y="251611"/>
                  <a:pt x="5464395" y="255957"/>
                </a:cubicBezTo>
                <a:cubicBezTo>
                  <a:pt x="5462303" y="252342"/>
                  <a:pt x="5460313" y="248748"/>
                  <a:pt x="5458262" y="245173"/>
                </a:cubicBezTo>
                <a:cubicBezTo>
                  <a:pt x="5463705" y="231506"/>
                  <a:pt x="5468478" y="240441"/>
                  <a:pt x="5473433" y="242838"/>
                </a:cubicBezTo>
                <a:close/>
                <a:moveTo>
                  <a:pt x="6154964" y="827173"/>
                </a:moveTo>
                <a:cubicBezTo>
                  <a:pt x="6161645" y="839135"/>
                  <a:pt x="6156406" y="850284"/>
                  <a:pt x="6149603" y="861230"/>
                </a:cubicBezTo>
                <a:cubicBezTo>
                  <a:pt x="6139205" y="869679"/>
                  <a:pt x="6124075" y="867831"/>
                  <a:pt x="6107970" y="882168"/>
                </a:cubicBezTo>
                <a:cubicBezTo>
                  <a:pt x="6105878" y="877416"/>
                  <a:pt x="6101776" y="872440"/>
                  <a:pt x="6104051" y="868034"/>
                </a:cubicBezTo>
                <a:cubicBezTo>
                  <a:pt x="6115078" y="851442"/>
                  <a:pt x="6137742" y="837368"/>
                  <a:pt x="6154964" y="827173"/>
                </a:cubicBezTo>
                <a:close/>
                <a:moveTo>
                  <a:pt x="6213209" y="828229"/>
                </a:moveTo>
                <a:cubicBezTo>
                  <a:pt x="6216681" y="835418"/>
                  <a:pt x="6218570" y="842425"/>
                  <a:pt x="6216884" y="849228"/>
                </a:cubicBezTo>
                <a:cubicBezTo>
                  <a:pt x="6202384" y="851807"/>
                  <a:pt x="6187661" y="863017"/>
                  <a:pt x="6173425" y="859646"/>
                </a:cubicBezTo>
                <a:cubicBezTo>
                  <a:pt x="6186727" y="846872"/>
                  <a:pt x="6199866" y="841003"/>
                  <a:pt x="6213209" y="828229"/>
                </a:cubicBezTo>
                <a:close/>
                <a:moveTo>
                  <a:pt x="5867620" y="197570"/>
                </a:moveTo>
                <a:cubicBezTo>
                  <a:pt x="5865630" y="211055"/>
                  <a:pt x="5849220" y="224235"/>
                  <a:pt x="5841117" y="216254"/>
                </a:cubicBezTo>
                <a:cubicBezTo>
                  <a:pt x="5850297" y="198504"/>
                  <a:pt x="5858867" y="201063"/>
                  <a:pt x="5867620" y="197570"/>
                </a:cubicBezTo>
                <a:close/>
                <a:moveTo>
                  <a:pt x="6278845" y="798762"/>
                </a:moveTo>
                <a:cubicBezTo>
                  <a:pt x="6259898" y="816085"/>
                  <a:pt x="6243590" y="822116"/>
                  <a:pt x="6234106" y="850508"/>
                </a:cubicBezTo>
                <a:cubicBezTo>
                  <a:pt x="6231384" y="845776"/>
                  <a:pt x="6228643" y="840942"/>
                  <a:pt x="6225922" y="836109"/>
                </a:cubicBezTo>
                <a:cubicBezTo>
                  <a:pt x="6238980" y="829407"/>
                  <a:pt x="6254780" y="784546"/>
                  <a:pt x="6278845" y="798762"/>
                </a:cubicBezTo>
                <a:close/>
                <a:moveTo>
                  <a:pt x="6021659" y="99054"/>
                </a:moveTo>
                <a:cubicBezTo>
                  <a:pt x="6025437" y="93104"/>
                  <a:pt x="6029153" y="89732"/>
                  <a:pt x="6032748" y="89590"/>
                </a:cubicBezTo>
                <a:cubicBezTo>
                  <a:pt x="6043369" y="106548"/>
                  <a:pt x="6024807" y="121190"/>
                  <a:pt x="6039896" y="138432"/>
                </a:cubicBezTo>
                <a:cubicBezTo>
                  <a:pt x="6031915" y="140808"/>
                  <a:pt x="6023528" y="156344"/>
                  <a:pt x="6016135" y="140077"/>
                </a:cubicBezTo>
                <a:cubicBezTo>
                  <a:pt x="6030168" y="141560"/>
                  <a:pt x="6034636" y="118367"/>
                  <a:pt x="6021659" y="99054"/>
                </a:cubicBezTo>
                <a:close/>
                <a:moveTo>
                  <a:pt x="6437942" y="818054"/>
                </a:moveTo>
                <a:cubicBezTo>
                  <a:pt x="6444095" y="827681"/>
                  <a:pt x="6436703" y="836332"/>
                  <a:pt x="6437150" y="845593"/>
                </a:cubicBezTo>
                <a:cubicBezTo>
                  <a:pt x="6432296" y="840089"/>
                  <a:pt x="6426975" y="848456"/>
                  <a:pt x="6422366" y="834139"/>
                </a:cubicBezTo>
                <a:cubicBezTo>
                  <a:pt x="6427645" y="826320"/>
                  <a:pt x="6432540" y="830625"/>
                  <a:pt x="6437942" y="818054"/>
                </a:cubicBezTo>
                <a:close/>
                <a:moveTo>
                  <a:pt x="6358150" y="532396"/>
                </a:moveTo>
                <a:cubicBezTo>
                  <a:pt x="6364121" y="536965"/>
                  <a:pt x="6368771" y="512798"/>
                  <a:pt x="6371899" y="505832"/>
                </a:cubicBezTo>
                <a:cubicBezTo>
                  <a:pt x="6380936" y="513367"/>
                  <a:pt x="6373341" y="519744"/>
                  <a:pt x="6375575" y="526791"/>
                </a:cubicBezTo>
                <a:cubicBezTo>
                  <a:pt x="6377809" y="525085"/>
                  <a:pt x="6379901" y="526039"/>
                  <a:pt x="6381931" y="530751"/>
                </a:cubicBezTo>
                <a:cubicBezTo>
                  <a:pt x="6371107" y="533757"/>
                  <a:pt x="6361887" y="530162"/>
                  <a:pt x="6366152" y="553659"/>
                </a:cubicBezTo>
                <a:cubicBezTo>
                  <a:pt x="6360871" y="553578"/>
                  <a:pt x="6357439" y="541433"/>
                  <a:pt x="6358150" y="532396"/>
                </a:cubicBezTo>
                <a:close/>
                <a:moveTo>
                  <a:pt x="6279800" y="198504"/>
                </a:moveTo>
                <a:cubicBezTo>
                  <a:pt x="6275088" y="188066"/>
                  <a:pt x="6269422" y="208334"/>
                  <a:pt x="6264813" y="193915"/>
                </a:cubicBezTo>
                <a:cubicBezTo>
                  <a:pt x="6269138" y="179069"/>
                  <a:pt x="6283456" y="185528"/>
                  <a:pt x="6279800" y="198504"/>
                </a:cubicBezTo>
                <a:close/>
                <a:moveTo>
                  <a:pt x="6340096" y="203135"/>
                </a:moveTo>
                <a:cubicBezTo>
                  <a:pt x="6328987" y="213330"/>
                  <a:pt x="6317919" y="222753"/>
                  <a:pt x="6307501" y="210994"/>
                </a:cubicBezTo>
                <a:cubicBezTo>
                  <a:pt x="6318264" y="210426"/>
                  <a:pt x="6329678" y="190787"/>
                  <a:pt x="6340096" y="203135"/>
                </a:cubicBezTo>
                <a:close/>
                <a:moveTo>
                  <a:pt x="6382947" y="213411"/>
                </a:moveTo>
                <a:cubicBezTo>
                  <a:pt x="6377017" y="219788"/>
                  <a:pt x="6371046" y="226408"/>
                  <a:pt x="6365705" y="212030"/>
                </a:cubicBezTo>
                <a:cubicBezTo>
                  <a:pt x="6371696" y="204110"/>
                  <a:pt x="6377464" y="204617"/>
                  <a:pt x="6382947" y="213411"/>
                </a:cubicBezTo>
                <a:close/>
                <a:moveTo>
                  <a:pt x="6380733" y="144200"/>
                </a:moveTo>
                <a:cubicBezTo>
                  <a:pt x="6386094" y="155654"/>
                  <a:pt x="6388329" y="155816"/>
                  <a:pt x="6389344" y="144870"/>
                </a:cubicBezTo>
                <a:cubicBezTo>
                  <a:pt x="6398787" y="156831"/>
                  <a:pt x="6379291" y="169910"/>
                  <a:pt x="6376021" y="157685"/>
                </a:cubicBezTo>
                <a:cubicBezTo>
                  <a:pt x="6379190" y="153217"/>
                  <a:pt x="6380002" y="148749"/>
                  <a:pt x="6380733" y="144200"/>
                </a:cubicBezTo>
                <a:close/>
                <a:moveTo>
                  <a:pt x="6762512" y="294604"/>
                </a:moveTo>
                <a:cubicBezTo>
                  <a:pt x="6762146" y="307216"/>
                  <a:pt x="6750956" y="314872"/>
                  <a:pt x="6744640" y="313897"/>
                </a:cubicBezTo>
                <a:cubicBezTo>
                  <a:pt x="6744904" y="304576"/>
                  <a:pt x="6756480" y="284186"/>
                  <a:pt x="6762512" y="294604"/>
                </a:cubicBezTo>
                <a:close/>
              </a:path>
            </a:pathLst>
          </a:custGeom>
          <a:solidFill>
            <a:schemeClr val="bg1"/>
          </a:solidFill>
          <a:ln w="203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0" name="Graphic 4" descr="A curved brushstroke">
            <a:extLst>
              <a:ext uri="{FF2B5EF4-FFF2-40B4-BE49-F238E27FC236}">
                <a16:creationId xmlns:a16="http://schemas.microsoft.com/office/drawing/2014/main" id="{CD224117-D46E-669F-555A-7C7E819C7F09}"/>
              </a:ext>
            </a:extLst>
          </p:cNvPr>
          <p:cNvGrpSpPr/>
          <p:nvPr/>
        </p:nvGrpSpPr>
        <p:grpSpPr>
          <a:xfrm rot="10800000">
            <a:off x="8235531" y="646617"/>
            <a:ext cx="2019208" cy="1484326"/>
            <a:chOff x="3040836" y="401089"/>
            <a:chExt cx="2019208" cy="1484326"/>
          </a:xfrm>
          <a:solidFill>
            <a:schemeClr val="bg1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E32C9CC-C35C-8438-0162-00B844F13E82}"/>
                </a:ext>
              </a:extLst>
            </p:cNvPr>
            <p:cNvSpPr/>
            <p:nvPr/>
          </p:nvSpPr>
          <p:spPr>
            <a:xfrm>
              <a:off x="3146664" y="1316730"/>
              <a:ext cx="19272" cy="14570"/>
            </a:xfrm>
            <a:custGeom>
              <a:avLst/>
              <a:gdLst>
                <a:gd name="connsiteX0" fmla="*/ 0 w 19272"/>
                <a:gd name="connsiteY0" fmla="*/ 4007 h 14570"/>
                <a:gd name="connsiteX1" fmla="*/ 19273 w 19272"/>
                <a:gd name="connsiteY1" fmla="*/ 8963 h 14570"/>
                <a:gd name="connsiteX2" fmla="*/ 0 w 19272"/>
                <a:gd name="connsiteY2" fmla="*/ 4007 h 14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272" h="14570">
                  <a:moveTo>
                    <a:pt x="0" y="4007"/>
                  </a:moveTo>
                  <a:cubicBezTo>
                    <a:pt x="6072" y="16639"/>
                    <a:pt x="12530" y="17492"/>
                    <a:pt x="19273" y="8963"/>
                  </a:cubicBezTo>
                  <a:cubicBezTo>
                    <a:pt x="12774" y="8861"/>
                    <a:pt x="6763" y="-7284"/>
                    <a:pt x="0" y="4007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AF69A60-CA18-D1CF-6E14-510A03FAD18A}"/>
                </a:ext>
              </a:extLst>
            </p:cNvPr>
            <p:cNvSpPr/>
            <p:nvPr/>
          </p:nvSpPr>
          <p:spPr>
            <a:xfrm>
              <a:off x="3164921" y="1280534"/>
              <a:ext cx="19272" cy="15419"/>
            </a:xfrm>
            <a:custGeom>
              <a:avLst/>
              <a:gdLst>
                <a:gd name="connsiteX0" fmla="*/ 0 w 19272"/>
                <a:gd name="connsiteY0" fmla="*/ 7141 h 15419"/>
                <a:gd name="connsiteX1" fmla="*/ 19273 w 19272"/>
                <a:gd name="connsiteY1" fmla="*/ 12035 h 15419"/>
                <a:gd name="connsiteX2" fmla="*/ 0 w 19272"/>
                <a:gd name="connsiteY2" fmla="*/ 7141 h 15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272" h="15419">
                  <a:moveTo>
                    <a:pt x="0" y="7141"/>
                  </a:moveTo>
                  <a:cubicBezTo>
                    <a:pt x="6580" y="3770"/>
                    <a:pt x="12469" y="22921"/>
                    <a:pt x="19273" y="12035"/>
                  </a:cubicBezTo>
                  <a:cubicBezTo>
                    <a:pt x="12937" y="7364"/>
                    <a:pt x="6966" y="-9411"/>
                    <a:pt x="0" y="7141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5CF86321-A098-39C0-B84D-491F66BE2D1A}"/>
                </a:ext>
              </a:extLst>
            </p:cNvPr>
            <p:cNvSpPr/>
            <p:nvPr/>
          </p:nvSpPr>
          <p:spPr>
            <a:xfrm>
              <a:off x="3214717" y="1336902"/>
              <a:ext cx="17424" cy="19928"/>
            </a:xfrm>
            <a:custGeom>
              <a:avLst/>
              <a:gdLst>
                <a:gd name="connsiteX0" fmla="*/ 0 w 17424"/>
                <a:gd name="connsiteY0" fmla="*/ 16734 h 19928"/>
                <a:gd name="connsiteX1" fmla="*/ 17425 w 17424"/>
                <a:gd name="connsiteY1" fmla="*/ 11190 h 19928"/>
                <a:gd name="connsiteX2" fmla="*/ 7006 w 17424"/>
                <a:gd name="connsiteY2" fmla="*/ 0 h 19928"/>
                <a:gd name="connsiteX3" fmla="*/ 0 w 17424"/>
                <a:gd name="connsiteY3" fmla="*/ 16734 h 19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24" h="19928">
                  <a:moveTo>
                    <a:pt x="0" y="16734"/>
                  </a:moveTo>
                  <a:cubicBezTo>
                    <a:pt x="6742" y="25386"/>
                    <a:pt x="7189" y="14033"/>
                    <a:pt x="17425" y="11190"/>
                  </a:cubicBezTo>
                  <a:cubicBezTo>
                    <a:pt x="14094" y="2214"/>
                    <a:pt x="10479" y="3879"/>
                    <a:pt x="7006" y="0"/>
                  </a:cubicBezTo>
                  <a:cubicBezTo>
                    <a:pt x="2681" y="5423"/>
                    <a:pt x="4712" y="11332"/>
                    <a:pt x="0" y="16734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D540436-36DA-0360-FEC4-0ECE1A8E29BB}"/>
                </a:ext>
              </a:extLst>
            </p:cNvPr>
            <p:cNvSpPr/>
            <p:nvPr/>
          </p:nvSpPr>
          <p:spPr>
            <a:xfrm>
              <a:off x="3403809" y="1656060"/>
              <a:ext cx="21526" cy="23405"/>
            </a:xfrm>
            <a:custGeom>
              <a:avLst/>
              <a:gdLst>
                <a:gd name="connsiteX0" fmla="*/ 0 w 21526"/>
                <a:gd name="connsiteY0" fmla="*/ 8986 h 23405"/>
                <a:gd name="connsiteX1" fmla="*/ 8184 w 21526"/>
                <a:gd name="connsiteY1" fmla="*/ 23405 h 23405"/>
                <a:gd name="connsiteX2" fmla="*/ 21527 w 21526"/>
                <a:gd name="connsiteY2" fmla="*/ 10652 h 23405"/>
                <a:gd name="connsiteX3" fmla="*/ 0 w 21526"/>
                <a:gd name="connsiteY3" fmla="*/ 8986 h 23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526" h="23405">
                  <a:moveTo>
                    <a:pt x="0" y="8986"/>
                  </a:moveTo>
                  <a:cubicBezTo>
                    <a:pt x="2721" y="13698"/>
                    <a:pt x="5463" y="18592"/>
                    <a:pt x="8184" y="23405"/>
                  </a:cubicBezTo>
                  <a:cubicBezTo>
                    <a:pt x="12875" y="11159"/>
                    <a:pt x="16917" y="20034"/>
                    <a:pt x="21527" y="10652"/>
                  </a:cubicBezTo>
                  <a:cubicBezTo>
                    <a:pt x="14764" y="-2975"/>
                    <a:pt x="7575" y="-3524"/>
                    <a:pt x="0" y="8986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54449CC-9CD4-980B-176C-FBA239A50300}"/>
                </a:ext>
              </a:extLst>
            </p:cNvPr>
            <p:cNvSpPr/>
            <p:nvPr/>
          </p:nvSpPr>
          <p:spPr>
            <a:xfrm>
              <a:off x="3200839" y="1287309"/>
              <a:ext cx="15335" cy="22258"/>
            </a:xfrm>
            <a:custGeom>
              <a:avLst/>
              <a:gdLst>
                <a:gd name="connsiteX0" fmla="*/ 556 w 15335"/>
                <a:gd name="connsiteY0" fmla="*/ 6641 h 22258"/>
                <a:gd name="connsiteX1" fmla="*/ 15320 w 15335"/>
                <a:gd name="connsiteY1" fmla="*/ 18156 h 22258"/>
                <a:gd name="connsiteX2" fmla="*/ 5105 w 15335"/>
                <a:gd name="connsiteY2" fmla="*/ 0 h 22258"/>
                <a:gd name="connsiteX3" fmla="*/ 556 w 15335"/>
                <a:gd name="connsiteY3" fmla="*/ 6641 h 2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335" h="22258">
                  <a:moveTo>
                    <a:pt x="556" y="6641"/>
                  </a:moveTo>
                  <a:cubicBezTo>
                    <a:pt x="-2958" y="16551"/>
                    <a:pt x="11177" y="28777"/>
                    <a:pt x="15320" y="18156"/>
                  </a:cubicBezTo>
                  <a:cubicBezTo>
                    <a:pt x="15665" y="5057"/>
                    <a:pt x="10304" y="13546"/>
                    <a:pt x="5105" y="0"/>
                  </a:cubicBezTo>
                  <a:cubicBezTo>
                    <a:pt x="4353" y="5199"/>
                    <a:pt x="3480" y="10296"/>
                    <a:pt x="556" y="6641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A97146D-E727-90E6-A6E4-986016B74D34}"/>
                </a:ext>
              </a:extLst>
            </p:cNvPr>
            <p:cNvSpPr/>
            <p:nvPr/>
          </p:nvSpPr>
          <p:spPr>
            <a:xfrm>
              <a:off x="3433744" y="1661148"/>
              <a:ext cx="14375" cy="34727"/>
            </a:xfrm>
            <a:custGeom>
              <a:avLst/>
              <a:gdLst>
                <a:gd name="connsiteX0" fmla="*/ 0 w 14375"/>
                <a:gd name="connsiteY0" fmla="*/ 13099 h 34727"/>
                <a:gd name="connsiteX1" fmla="*/ 12307 w 14375"/>
                <a:gd name="connsiteY1" fmla="*/ 34727 h 34727"/>
                <a:gd name="connsiteX2" fmla="*/ 9037 w 14375"/>
                <a:gd name="connsiteY2" fmla="*/ 0 h 34727"/>
                <a:gd name="connsiteX3" fmla="*/ 0 w 14375"/>
                <a:gd name="connsiteY3" fmla="*/ 13099 h 34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75" h="34727">
                  <a:moveTo>
                    <a:pt x="0" y="13099"/>
                  </a:moveTo>
                  <a:cubicBezTo>
                    <a:pt x="8286" y="13423"/>
                    <a:pt x="8205" y="25324"/>
                    <a:pt x="12307" y="34727"/>
                  </a:cubicBezTo>
                  <a:cubicBezTo>
                    <a:pt x="16125" y="23537"/>
                    <a:pt x="14439" y="11921"/>
                    <a:pt x="9037" y="0"/>
                  </a:cubicBezTo>
                  <a:cubicBezTo>
                    <a:pt x="6052" y="4325"/>
                    <a:pt x="3026" y="8732"/>
                    <a:pt x="0" y="13099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7DCFDB1-57C8-EE1E-5209-5EE49380AF53}"/>
                </a:ext>
              </a:extLst>
            </p:cNvPr>
            <p:cNvSpPr/>
            <p:nvPr/>
          </p:nvSpPr>
          <p:spPr>
            <a:xfrm>
              <a:off x="3327511" y="1389561"/>
              <a:ext cx="17606" cy="15551"/>
            </a:xfrm>
            <a:custGeom>
              <a:avLst/>
              <a:gdLst>
                <a:gd name="connsiteX0" fmla="*/ 385 w 17606"/>
                <a:gd name="connsiteY0" fmla="*/ 3921 h 15551"/>
                <a:gd name="connsiteX1" fmla="*/ 17607 w 17606"/>
                <a:gd name="connsiteY1" fmla="*/ 5241 h 15551"/>
                <a:gd name="connsiteX2" fmla="*/ 385 w 17606"/>
                <a:gd name="connsiteY2" fmla="*/ 3921 h 15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606" h="15551">
                  <a:moveTo>
                    <a:pt x="385" y="3921"/>
                  </a:moveTo>
                  <a:cubicBezTo>
                    <a:pt x="-2600" y="16066"/>
                    <a:pt x="12591" y="21915"/>
                    <a:pt x="17607" y="5241"/>
                  </a:cubicBezTo>
                  <a:cubicBezTo>
                    <a:pt x="12306" y="-11005"/>
                    <a:pt x="5747" y="16919"/>
                    <a:pt x="385" y="3921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CFC16EC-3868-61E7-CB61-7C8C051BD383}"/>
                </a:ext>
              </a:extLst>
            </p:cNvPr>
            <p:cNvSpPr/>
            <p:nvPr/>
          </p:nvSpPr>
          <p:spPr>
            <a:xfrm>
              <a:off x="3514714" y="1680704"/>
              <a:ext cx="65251" cy="44191"/>
            </a:xfrm>
            <a:custGeom>
              <a:avLst/>
              <a:gdLst>
                <a:gd name="connsiteX0" fmla="*/ 0 w 65251"/>
                <a:gd name="connsiteY0" fmla="*/ 27477 h 44191"/>
                <a:gd name="connsiteX1" fmla="*/ 6356 w 65251"/>
                <a:gd name="connsiteY1" fmla="*/ 31417 h 44191"/>
                <a:gd name="connsiteX2" fmla="*/ 19699 w 65251"/>
                <a:gd name="connsiteY2" fmla="*/ 18623 h 44191"/>
                <a:gd name="connsiteX3" fmla="*/ 38363 w 65251"/>
                <a:gd name="connsiteY3" fmla="*/ 44191 h 44191"/>
                <a:gd name="connsiteX4" fmla="*/ 65251 w 65251"/>
                <a:gd name="connsiteY4" fmla="*/ 11820 h 44191"/>
                <a:gd name="connsiteX5" fmla="*/ 46202 w 65251"/>
                <a:gd name="connsiteY5" fmla="*/ 0 h 44191"/>
                <a:gd name="connsiteX6" fmla="*/ 32636 w 65251"/>
                <a:gd name="connsiteY6" fmla="*/ 19638 h 44191"/>
                <a:gd name="connsiteX7" fmla="*/ 28736 w 65251"/>
                <a:gd name="connsiteY7" fmla="*/ 5544 h 44191"/>
                <a:gd name="connsiteX8" fmla="*/ 11515 w 65251"/>
                <a:gd name="connsiteY8" fmla="*/ 4204 h 44191"/>
                <a:gd name="connsiteX9" fmla="*/ 0 w 65251"/>
                <a:gd name="connsiteY9" fmla="*/ 27477 h 44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5251" h="44191">
                  <a:moveTo>
                    <a:pt x="0" y="27477"/>
                  </a:moveTo>
                  <a:cubicBezTo>
                    <a:pt x="3229" y="28960"/>
                    <a:pt x="9423" y="23782"/>
                    <a:pt x="6356" y="31417"/>
                  </a:cubicBezTo>
                  <a:cubicBezTo>
                    <a:pt x="10439" y="39744"/>
                    <a:pt x="15313" y="21425"/>
                    <a:pt x="19699" y="18623"/>
                  </a:cubicBezTo>
                  <a:cubicBezTo>
                    <a:pt x="22746" y="31925"/>
                    <a:pt x="29772" y="37754"/>
                    <a:pt x="38363" y="44191"/>
                  </a:cubicBezTo>
                  <a:cubicBezTo>
                    <a:pt x="38931" y="16389"/>
                    <a:pt x="53574" y="19801"/>
                    <a:pt x="65251" y="11820"/>
                  </a:cubicBezTo>
                  <a:cubicBezTo>
                    <a:pt x="58793" y="10439"/>
                    <a:pt x="52193" y="14460"/>
                    <a:pt x="46202" y="0"/>
                  </a:cubicBezTo>
                  <a:cubicBezTo>
                    <a:pt x="45796" y="19029"/>
                    <a:pt x="42160" y="10946"/>
                    <a:pt x="32636" y="19638"/>
                  </a:cubicBezTo>
                  <a:cubicBezTo>
                    <a:pt x="32169" y="14967"/>
                    <a:pt x="31661" y="10297"/>
                    <a:pt x="28736" y="5544"/>
                  </a:cubicBezTo>
                  <a:cubicBezTo>
                    <a:pt x="22766" y="13404"/>
                    <a:pt x="16998" y="12977"/>
                    <a:pt x="11515" y="4204"/>
                  </a:cubicBezTo>
                  <a:cubicBezTo>
                    <a:pt x="5686" y="11738"/>
                    <a:pt x="325" y="19435"/>
                    <a:pt x="0" y="27477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777EEE6-2C1D-E5C7-FB3D-C31958043C6C}"/>
                </a:ext>
              </a:extLst>
            </p:cNvPr>
            <p:cNvSpPr/>
            <p:nvPr/>
          </p:nvSpPr>
          <p:spPr>
            <a:xfrm>
              <a:off x="3355557" y="1398525"/>
              <a:ext cx="15522" cy="21844"/>
            </a:xfrm>
            <a:custGeom>
              <a:avLst/>
              <a:gdLst>
                <a:gd name="connsiteX0" fmla="*/ 0 w 15522"/>
                <a:gd name="connsiteY0" fmla="*/ 7426 h 21844"/>
                <a:gd name="connsiteX1" fmla="*/ 8205 w 15522"/>
                <a:gd name="connsiteY1" fmla="*/ 21845 h 21844"/>
                <a:gd name="connsiteX2" fmla="*/ 14947 w 15522"/>
                <a:gd name="connsiteY2" fmla="*/ 12036 h 21844"/>
                <a:gd name="connsiteX3" fmla="*/ 0 w 15522"/>
                <a:gd name="connsiteY3" fmla="*/ 7426 h 21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21844">
                  <a:moveTo>
                    <a:pt x="0" y="7426"/>
                  </a:moveTo>
                  <a:cubicBezTo>
                    <a:pt x="2762" y="12218"/>
                    <a:pt x="5463" y="17072"/>
                    <a:pt x="8205" y="21845"/>
                  </a:cubicBezTo>
                  <a:cubicBezTo>
                    <a:pt x="8611" y="16747"/>
                    <a:pt x="11190" y="7243"/>
                    <a:pt x="14947" y="12036"/>
                  </a:cubicBezTo>
                  <a:cubicBezTo>
                    <a:pt x="18542" y="2409"/>
                    <a:pt x="4285" y="-7013"/>
                    <a:pt x="0" y="7426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6991A9C-8030-BE6E-D98F-801FBB24FEDD}"/>
                </a:ext>
              </a:extLst>
            </p:cNvPr>
            <p:cNvSpPr/>
            <p:nvPr/>
          </p:nvSpPr>
          <p:spPr>
            <a:xfrm>
              <a:off x="3384313" y="1299469"/>
              <a:ext cx="19719" cy="14138"/>
            </a:xfrm>
            <a:custGeom>
              <a:avLst/>
              <a:gdLst>
                <a:gd name="connsiteX0" fmla="*/ 0 w 19719"/>
                <a:gd name="connsiteY0" fmla="*/ 12129 h 14138"/>
                <a:gd name="connsiteX1" fmla="*/ 19719 w 19719"/>
                <a:gd name="connsiteY1" fmla="*/ 3274 h 14138"/>
                <a:gd name="connsiteX2" fmla="*/ 0 w 19719"/>
                <a:gd name="connsiteY2" fmla="*/ 12129 h 14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19" h="14138">
                  <a:moveTo>
                    <a:pt x="0" y="12129"/>
                  </a:moveTo>
                  <a:cubicBezTo>
                    <a:pt x="6356" y="16678"/>
                    <a:pt x="12916" y="13408"/>
                    <a:pt x="19719" y="3274"/>
                  </a:cubicBezTo>
                  <a:cubicBezTo>
                    <a:pt x="13058" y="228"/>
                    <a:pt x="792" y="-5214"/>
                    <a:pt x="0" y="12129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27B7FCFE-0B9B-E0A5-9079-38AC563CFAAC}"/>
                </a:ext>
              </a:extLst>
            </p:cNvPr>
            <p:cNvSpPr/>
            <p:nvPr/>
          </p:nvSpPr>
          <p:spPr>
            <a:xfrm>
              <a:off x="3693286" y="1792315"/>
              <a:ext cx="17444" cy="12535"/>
            </a:xfrm>
            <a:custGeom>
              <a:avLst/>
              <a:gdLst>
                <a:gd name="connsiteX0" fmla="*/ 0 w 17444"/>
                <a:gd name="connsiteY0" fmla="*/ 5630 h 12535"/>
                <a:gd name="connsiteX1" fmla="*/ 17445 w 17444"/>
                <a:gd name="connsiteY1" fmla="*/ 25 h 12535"/>
                <a:gd name="connsiteX2" fmla="*/ 0 w 17444"/>
                <a:gd name="connsiteY2" fmla="*/ 5630 h 12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444" h="12535">
                  <a:moveTo>
                    <a:pt x="0" y="5630"/>
                  </a:moveTo>
                  <a:cubicBezTo>
                    <a:pt x="5971" y="16637"/>
                    <a:pt x="17039" y="14282"/>
                    <a:pt x="17445" y="25"/>
                  </a:cubicBezTo>
                  <a:cubicBezTo>
                    <a:pt x="11677" y="736"/>
                    <a:pt x="6011" y="-2372"/>
                    <a:pt x="0" y="5630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E82E733-30EC-1DA9-8EB1-E9489747C82E}"/>
                </a:ext>
              </a:extLst>
            </p:cNvPr>
            <p:cNvSpPr/>
            <p:nvPr/>
          </p:nvSpPr>
          <p:spPr>
            <a:xfrm>
              <a:off x="3448711" y="1318912"/>
              <a:ext cx="21526" cy="14599"/>
            </a:xfrm>
            <a:custGeom>
              <a:avLst/>
              <a:gdLst>
                <a:gd name="connsiteX0" fmla="*/ 0 w 21526"/>
                <a:gd name="connsiteY0" fmla="*/ 4547 h 14599"/>
                <a:gd name="connsiteX1" fmla="*/ 21527 w 21526"/>
                <a:gd name="connsiteY1" fmla="*/ 6232 h 14599"/>
                <a:gd name="connsiteX2" fmla="*/ 0 w 21526"/>
                <a:gd name="connsiteY2" fmla="*/ 4547 h 14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526" h="14599">
                  <a:moveTo>
                    <a:pt x="0" y="4547"/>
                  </a:moveTo>
                  <a:cubicBezTo>
                    <a:pt x="7088" y="6882"/>
                    <a:pt x="13769" y="24875"/>
                    <a:pt x="21527" y="6232"/>
                  </a:cubicBezTo>
                  <a:cubicBezTo>
                    <a:pt x="14500" y="1196"/>
                    <a:pt x="7453" y="-3983"/>
                    <a:pt x="0" y="4547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6C19505-CB1E-1E3F-321D-04E46B0405F2}"/>
                </a:ext>
              </a:extLst>
            </p:cNvPr>
            <p:cNvSpPr/>
            <p:nvPr/>
          </p:nvSpPr>
          <p:spPr>
            <a:xfrm>
              <a:off x="3667534" y="1541470"/>
              <a:ext cx="20390" cy="24990"/>
            </a:xfrm>
            <a:custGeom>
              <a:avLst/>
              <a:gdLst>
                <a:gd name="connsiteX0" fmla="*/ 448 w 20390"/>
                <a:gd name="connsiteY0" fmla="*/ 23294 h 24990"/>
                <a:gd name="connsiteX1" fmla="*/ 20391 w 20390"/>
                <a:gd name="connsiteY1" fmla="*/ 7616 h 24990"/>
                <a:gd name="connsiteX2" fmla="*/ 11983 w 20390"/>
                <a:gd name="connsiteY2" fmla="*/ 0 h 24990"/>
                <a:gd name="connsiteX3" fmla="*/ 448 w 20390"/>
                <a:gd name="connsiteY3" fmla="*/ 23294 h 2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390" h="24990">
                  <a:moveTo>
                    <a:pt x="448" y="23294"/>
                  </a:moveTo>
                  <a:cubicBezTo>
                    <a:pt x="9647" y="30158"/>
                    <a:pt x="8876" y="14419"/>
                    <a:pt x="20391" y="7616"/>
                  </a:cubicBezTo>
                  <a:cubicBezTo>
                    <a:pt x="17547" y="6437"/>
                    <a:pt x="14684" y="5138"/>
                    <a:pt x="11983" y="0"/>
                  </a:cubicBezTo>
                  <a:cubicBezTo>
                    <a:pt x="8145" y="22623"/>
                    <a:pt x="-2274" y="3331"/>
                    <a:pt x="448" y="23294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8B9C539-82C6-8412-0C99-6B6826C76684}"/>
                </a:ext>
              </a:extLst>
            </p:cNvPr>
            <p:cNvSpPr/>
            <p:nvPr/>
          </p:nvSpPr>
          <p:spPr>
            <a:xfrm>
              <a:off x="3505402" y="1252054"/>
              <a:ext cx="18337" cy="28919"/>
            </a:xfrm>
            <a:custGeom>
              <a:avLst/>
              <a:gdLst>
                <a:gd name="connsiteX0" fmla="*/ 17964 w 18337"/>
                <a:gd name="connsiteY0" fmla="*/ 28919 h 28919"/>
                <a:gd name="connsiteX1" fmla="*/ 1595 w 18337"/>
                <a:gd name="connsiteY1" fmla="*/ 0 h 28919"/>
                <a:gd name="connsiteX2" fmla="*/ 17964 w 18337"/>
                <a:gd name="connsiteY2" fmla="*/ 28919 h 28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337" h="28919">
                  <a:moveTo>
                    <a:pt x="17964" y="28919"/>
                  </a:moveTo>
                  <a:cubicBezTo>
                    <a:pt x="20908" y="17912"/>
                    <a:pt x="5616" y="16592"/>
                    <a:pt x="1595" y="0"/>
                  </a:cubicBezTo>
                  <a:cubicBezTo>
                    <a:pt x="-5269" y="14947"/>
                    <a:pt x="11871" y="22055"/>
                    <a:pt x="17964" y="28919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2613F27-0454-CB98-0B1D-BD214EB2AB4B}"/>
                </a:ext>
              </a:extLst>
            </p:cNvPr>
            <p:cNvSpPr/>
            <p:nvPr/>
          </p:nvSpPr>
          <p:spPr>
            <a:xfrm>
              <a:off x="3592489" y="1289909"/>
              <a:ext cx="27260" cy="22201"/>
            </a:xfrm>
            <a:custGeom>
              <a:avLst/>
              <a:gdLst>
                <a:gd name="connsiteX0" fmla="*/ 5530 w 27260"/>
                <a:gd name="connsiteY0" fmla="*/ 20979 h 22201"/>
                <a:gd name="connsiteX1" fmla="*/ 27260 w 27260"/>
                <a:gd name="connsiteY1" fmla="*/ 15759 h 22201"/>
                <a:gd name="connsiteX2" fmla="*/ 1855 w 27260"/>
                <a:gd name="connsiteY2" fmla="*/ 0 h 22201"/>
                <a:gd name="connsiteX3" fmla="*/ 5530 w 27260"/>
                <a:gd name="connsiteY3" fmla="*/ 20979 h 22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260" h="22201">
                  <a:moveTo>
                    <a:pt x="5530" y="20979"/>
                  </a:moveTo>
                  <a:cubicBezTo>
                    <a:pt x="12760" y="20146"/>
                    <a:pt x="19726" y="26767"/>
                    <a:pt x="27260" y="15759"/>
                  </a:cubicBezTo>
                  <a:cubicBezTo>
                    <a:pt x="18792" y="9809"/>
                    <a:pt x="10161" y="9606"/>
                    <a:pt x="1855" y="0"/>
                  </a:cubicBezTo>
                  <a:cubicBezTo>
                    <a:pt x="-5781" y="6296"/>
                    <a:pt x="13126" y="14663"/>
                    <a:pt x="5530" y="20979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21F3E60-4AC2-2B5D-D2AF-887ADC290721}"/>
                </a:ext>
              </a:extLst>
            </p:cNvPr>
            <p:cNvSpPr/>
            <p:nvPr/>
          </p:nvSpPr>
          <p:spPr>
            <a:xfrm>
              <a:off x="3831354" y="1714213"/>
              <a:ext cx="17857" cy="12252"/>
            </a:xfrm>
            <a:custGeom>
              <a:avLst/>
              <a:gdLst>
                <a:gd name="connsiteX0" fmla="*/ 435 w 17857"/>
                <a:gd name="connsiteY0" fmla="*/ 1259 h 12252"/>
                <a:gd name="connsiteX1" fmla="*/ 17454 w 17857"/>
                <a:gd name="connsiteY1" fmla="*/ 9484 h 12252"/>
                <a:gd name="connsiteX2" fmla="*/ 435 w 17857"/>
                <a:gd name="connsiteY2" fmla="*/ 1259 h 12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7" h="12252">
                  <a:moveTo>
                    <a:pt x="435" y="1259"/>
                  </a:moveTo>
                  <a:cubicBezTo>
                    <a:pt x="-2814" y="22380"/>
                    <a:pt x="13047" y="5910"/>
                    <a:pt x="17454" y="9484"/>
                  </a:cubicBezTo>
                  <a:cubicBezTo>
                    <a:pt x="20561" y="-7616"/>
                    <a:pt x="4842" y="4245"/>
                    <a:pt x="435" y="1259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C85BAEC-1833-7CDD-A510-96CEEF7C8A4B}"/>
                </a:ext>
              </a:extLst>
            </p:cNvPr>
            <p:cNvSpPr/>
            <p:nvPr/>
          </p:nvSpPr>
          <p:spPr>
            <a:xfrm>
              <a:off x="3830940" y="1632878"/>
              <a:ext cx="18070" cy="27517"/>
            </a:xfrm>
            <a:custGeom>
              <a:avLst/>
              <a:gdLst>
                <a:gd name="connsiteX0" fmla="*/ 18071 w 18070"/>
                <a:gd name="connsiteY0" fmla="*/ 11494 h 27517"/>
                <a:gd name="connsiteX1" fmla="*/ 3307 w 18070"/>
                <a:gd name="connsiteY1" fmla="*/ 0 h 27517"/>
                <a:gd name="connsiteX2" fmla="*/ 2494 w 18070"/>
                <a:gd name="connsiteY2" fmla="*/ 27518 h 27517"/>
                <a:gd name="connsiteX3" fmla="*/ 18071 w 18070"/>
                <a:gd name="connsiteY3" fmla="*/ 11494 h 27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70" h="27517">
                  <a:moveTo>
                    <a:pt x="18071" y="11494"/>
                  </a:moveTo>
                  <a:cubicBezTo>
                    <a:pt x="13441" y="-2112"/>
                    <a:pt x="7815" y="18399"/>
                    <a:pt x="3307" y="0"/>
                  </a:cubicBezTo>
                  <a:cubicBezTo>
                    <a:pt x="-816" y="8874"/>
                    <a:pt x="-1080" y="18054"/>
                    <a:pt x="2494" y="27518"/>
                  </a:cubicBezTo>
                  <a:cubicBezTo>
                    <a:pt x="8973" y="10824"/>
                    <a:pt x="17766" y="28634"/>
                    <a:pt x="18071" y="11494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5134F39-BE86-2410-AC01-64B9BBFC10A9}"/>
                </a:ext>
              </a:extLst>
            </p:cNvPr>
            <p:cNvSpPr/>
            <p:nvPr/>
          </p:nvSpPr>
          <p:spPr>
            <a:xfrm>
              <a:off x="3967836" y="1852301"/>
              <a:ext cx="23618" cy="11948"/>
            </a:xfrm>
            <a:custGeom>
              <a:avLst/>
              <a:gdLst>
                <a:gd name="connsiteX0" fmla="*/ 0 w 23618"/>
                <a:gd name="connsiteY0" fmla="*/ 1492 h 11948"/>
                <a:gd name="connsiteX1" fmla="*/ 23619 w 23618"/>
                <a:gd name="connsiteY1" fmla="*/ 6671 h 11948"/>
                <a:gd name="connsiteX2" fmla="*/ 0 w 23618"/>
                <a:gd name="connsiteY2" fmla="*/ 1492 h 11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618" h="11948">
                  <a:moveTo>
                    <a:pt x="0" y="1492"/>
                  </a:moveTo>
                  <a:cubicBezTo>
                    <a:pt x="7636" y="10224"/>
                    <a:pt x="15353" y="17150"/>
                    <a:pt x="23619" y="6671"/>
                  </a:cubicBezTo>
                  <a:cubicBezTo>
                    <a:pt x="15780" y="3868"/>
                    <a:pt x="8103" y="-3017"/>
                    <a:pt x="0" y="1492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C6E1C9F7-6E71-8BF7-5D48-AC768B2D6D4B}"/>
                </a:ext>
              </a:extLst>
            </p:cNvPr>
            <p:cNvSpPr/>
            <p:nvPr/>
          </p:nvSpPr>
          <p:spPr>
            <a:xfrm>
              <a:off x="3550152" y="1097344"/>
              <a:ext cx="16581" cy="27903"/>
            </a:xfrm>
            <a:custGeom>
              <a:avLst/>
              <a:gdLst>
                <a:gd name="connsiteX0" fmla="*/ 0 w 16581"/>
                <a:gd name="connsiteY0" fmla="*/ 13140 h 27903"/>
                <a:gd name="connsiteX1" fmla="*/ 12510 w 16581"/>
                <a:gd name="connsiteY1" fmla="*/ 27904 h 27903"/>
                <a:gd name="connsiteX2" fmla="*/ 9037 w 16581"/>
                <a:gd name="connsiteY2" fmla="*/ 0 h 27903"/>
                <a:gd name="connsiteX3" fmla="*/ 0 w 16581"/>
                <a:gd name="connsiteY3" fmla="*/ 13140 h 27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581" h="27903">
                  <a:moveTo>
                    <a:pt x="0" y="13140"/>
                  </a:moveTo>
                  <a:cubicBezTo>
                    <a:pt x="3919" y="26035"/>
                    <a:pt x="8489" y="17831"/>
                    <a:pt x="12510" y="27904"/>
                  </a:cubicBezTo>
                  <a:cubicBezTo>
                    <a:pt x="20491" y="19313"/>
                    <a:pt x="15333" y="9748"/>
                    <a:pt x="9037" y="0"/>
                  </a:cubicBezTo>
                  <a:cubicBezTo>
                    <a:pt x="6052" y="4468"/>
                    <a:pt x="3026" y="8773"/>
                    <a:pt x="0" y="13140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ED5864B-8152-5837-A1E4-1B1CAA4CA22C}"/>
                </a:ext>
              </a:extLst>
            </p:cNvPr>
            <p:cNvSpPr/>
            <p:nvPr/>
          </p:nvSpPr>
          <p:spPr>
            <a:xfrm>
              <a:off x="3605675" y="1195370"/>
              <a:ext cx="17186" cy="20778"/>
            </a:xfrm>
            <a:custGeom>
              <a:avLst/>
              <a:gdLst>
                <a:gd name="connsiteX0" fmla="*/ 0 w 17186"/>
                <a:gd name="connsiteY0" fmla="*/ 5710 h 20778"/>
                <a:gd name="connsiteX1" fmla="*/ 16815 w 17186"/>
                <a:gd name="connsiteY1" fmla="*/ 20779 h 20778"/>
                <a:gd name="connsiteX2" fmla="*/ 0 w 17186"/>
                <a:gd name="connsiteY2" fmla="*/ 5710 h 20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186" h="20778">
                  <a:moveTo>
                    <a:pt x="0" y="5710"/>
                  </a:moveTo>
                  <a:cubicBezTo>
                    <a:pt x="5301" y="20738"/>
                    <a:pt x="11170" y="17266"/>
                    <a:pt x="16815" y="20779"/>
                  </a:cubicBezTo>
                  <a:cubicBezTo>
                    <a:pt x="19699" y="10462"/>
                    <a:pt x="4996" y="-9948"/>
                    <a:pt x="0" y="5710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660D9DAA-12FF-7584-12BF-ABC5915920D9}"/>
                </a:ext>
              </a:extLst>
            </p:cNvPr>
            <p:cNvSpPr/>
            <p:nvPr/>
          </p:nvSpPr>
          <p:spPr>
            <a:xfrm>
              <a:off x="3595054" y="1099822"/>
              <a:ext cx="65210" cy="42647"/>
            </a:xfrm>
            <a:custGeom>
              <a:avLst/>
              <a:gdLst>
                <a:gd name="connsiteX0" fmla="*/ 0 w 65210"/>
                <a:gd name="connsiteY0" fmla="*/ 24512 h 42647"/>
                <a:gd name="connsiteX1" fmla="*/ 4326 w 65210"/>
                <a:gd name="connsiteY1" fmla="*/ 24878 h 42647"/>
                <a:gd name="connsiteX2" fmla="*/ 55584 w 65210"/>
                <a:gd name="connsiteY2" fmla="*/ 42648 h 42647"/>
                <a:gd name="connsiteX3" fmla="*/ 65210 w 65210"/>
                <a:gd name="connsiteY3" fmla="*/ 8895 h 42647"/>
                <a:gd name="connsiteX4" fmla="*/ 49837 w 65210"/>
                <a:gd name="connsiteY4" fmla="*/ 18014 h 42647"/>
                <a:gd name="connsiteX5" fmla="*/ 39622 w 65210"/>
                <a:gd name="connsiteY5" fmla="*/ 0 h 42647"/>
                <a:gd name="connsiteX6" fmla="*/ 19516 w 65210"/>
                <a:gd name="connsiteY6" fmla="*/ 22542 h 42647"/>
                <a:gd name="connsiteX7" fmla="*/ 4955 w 65210"/>
                <a:gd name="connsiteY7" fmla="*/ 4184 h 42647"/>
                <a:gd name="connsiteX8" fmla="*/ 0 w 65210"/>
                <a:gd name="connsiteY8" fmla="*/ 24512 h 42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210" h="42647">
                  <a:moveTo>
                    <a:pt x="0" y="24512"/>
                  </a:moveTo>
                  <a:cubicBezTo>
                    <a:pt x="1340" y="28209"/>
                    <a:pt x="2803" y="26645"/>
                    <a:pt x="4326" y="24878"/>
                  </a:cubicBezTo>
                  <a:cubicBezTo>
                    <a:pt x="21019" y="43622"/>
                    <a:pt x="38769" y="27802"/>
                    <a:pt x="55584" y="42648"/>
                  </a:cubicBezTo>
                  <a:cubicBezTo>
                    <a:pt x="65434" y="31905"/>
                    <a:pt x="59646" y="19963"/>
                    <a:pt x="65210" y="8895"/>
                  </a:cubicBezTo>
                  <a:cubicBezTo>
                    <a:pt x="55787" y="-2072"/>
                    <a:pt x="57229" y="20105"/>
                    <a:pt x="49837" y="18014"/>
                  </a:cubicBezTo>
                  <a:cubicBezTo>
                    <a:pt x="41998" y="8448"/>
                    <a:pt x="47745" y="711"/>
                    <a:pt x="39622" y="0"/>
                  </a:cubicBezTo>
                  <a:cubicBezTo>
                    <a:pt x="38809" y="18765"/>
                    <a:pt x="26563" y="12774"/>
                    <a:pt x="19516" y="22542"/>
                  </a:cubicBezTo>
                  <a:cubicBezTo>
                    <a:pt x="14845" y="9159"/>
                    <a:pt x="9748" y="12774"/>
                    <a:pt x="4955" y="4184"/>
                  </a:cubicBezTo>
                  <a:cubicBezTo>
                    <a:pt x="-4915" y="10317"/>
                    <a:pt x="9850" y="18359"/>
                    <a:pt x="0" y="24512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717219AA-6E49-341C-A464-D1C726DFFDF6}"/>
                </a:ext>
              </a:extLst>
            </p:cNvPr>
            <p:cNvSpPr/>
            <p:nvPr/>
          </p:nvSpPr>
          <p:spPr>
            <a:xfrm>
              <a:off x="3945009" y="1659279"/>
              <a:ext cx="18768" cy="38728"/>
            </a:xfrm>
            <a:custGeom>
              <a:avLst/>
              <a:gdLst>
                <a:gd name="connsiteX0" fmla="*/ 6560 w 18768"/>
                <a:gd name="connsiteY0" fmla="*/ 20613 h 38728"/>
                <a:gd name="connsiteX1" fmla="*/ 17648 w 18768"/>
                <a:gd name="connsiteY1" fmla="*/ 11088 h 38728"/>
                <a:gd name="connsiteX2" fmla="*/ 7210 w 18768"/>
                <a:gd name="connsiteY2" fmla="*/ 0 h 38728"/>
                <a:gd name="connsiteX3" fmla="*/ 0 w 18768"/>
                <a:gd name="connsiteY3" fmla="*/ 23619 h 38728"/>
                <a:gd name="connsiteX4" fmla="*/ 16815 w 18768"/>
                <a:gd name="connsiteY4" fmla="*/ 38728 h 38728"/>
                <a:gd name="connsiteX5" fmla="*/ 6560 w 18768"/>
                <a:gd name="connsiteY5" fmla="*/ 20613 h 38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768" h="38728">
                  <a:moveTo>
                    <a:pt x="6560" y="20613"/>
                  </a:moveTo>
                  <a:cubicBezTo>
                    <a:pt x="2193" y="16064"/>
                    <a:pt x="15130" y="8712"/>
                    <a:pt x="17648" y="11088"/>
                  </a:cubicBezTo>
                  <a:cubicBezTo>
                    <a:pt x="22664" y="-6519"/>
                    <a:pt x="9342" y="13363"/>
                    <a:pt x="7210" y="0"/>
                  </a:cubicBezTo>
                  <a:cubicBezTo>
                    <a:pt x="-1767" y="7352"/>
                    <a:pt x="3432" y="15780"/>
                    <a:pt x="0" y="23619"/>
                  </a:cubicBezTo>
                  <a:cubicBezTo>
                    <a:pt x="5524" y="30930"/>
                    <a:pt x="11190" y="34585"/>
                    <a:pt x="16815" y="38728"/>
                  </a:cubicBezTo>
                  <a:cubicBezTo>
                    <a:pt x="22989" y="28107"/>
                    <a:pt x="12287" y="20776"/>
                    <a:pt x="6560" y="20613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CBBCED66-9AA0-7C01-6801-16AEEED0AEB1}"/>
                </a:ext>
              </a:extLst>
            </p:cNvPr>
            <p:cNvSpPr/>
            <p:nvPr/>
          </p:nvSpPr>
          <p:spPr>
            <a:xfrm>
              <a:off x="3453728" y="800372"/>
              <a:ext cx="21344" cy="17862"/>
            </a:xfrm>
            <a:custGeom>
              <a:avLst/>
              <a:gdLst>
                <a:gd name="connsiteX0" fmla="*/ 0 w 21344"/>
                <a:gd name="connsiteY0" fmla="*/ 2500 h 17862"/>
                <a:gd name="connsiteX1" fmla="*/ 21344 w 21344"/>
                <a:gd name="connsiteY1" fmla="*/ 11009 h 17862"/>
                <a:gd name="connsiteX2" fmla="*/ 0 w 21344"/>
                <a:gd name="connsiteY2" fmla="*/ 2500 h 17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344" h="17862">
                  <a:moveTo>
                    <a:pt x="0" y="2500"/>
                  </a:moveTo>
                  <a:cubicBezTo>
                    <a:pt x="6945" y="10704"/>
                    <a:pt x="13647" y="27195"/>
                    <a:pt x="21344" y="11009"/>
                  </a:cubicBezTo>
                  <a:cubicBezTo>
                    <a:pt x="14256" y="6764"/>
                    <a:pt x="7453" y="-5136"/>
                    <a:pt x="0" y="2500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590AA64E-2BC4-AA71-46B8-C05BC28ED504}"/>
                </a:ext>
              </a:extLst>
            </p:cNvPr>
            <p:cNvSpPr/>
            <p:nvPr/>
          </p:nvSpPr>
          <p:spPr>
            <a:xfrm>
              <a:off x="3451752" y="774666"/>
              <a:ext cx="15541" cy="14080"/>
            </a:xfrm>
            <a:custGeom>
              <a:avLst/>
              <a:gdLst>
                <a:gd name="connsiteX0" fmla="*/ 575 w 15541"/>
                <a:gd name="connsiteY0" fmla="*/ 3876 h 14080"/>
                <a:gd name="connsiteX1" fmla="*/ 15542 w 15541"/>
                <a:gd name="connsiteY1" fmla="*/ 8527 h 14080"/>
                <a:gd name="connsiteX2" fmla="*/ 575 w 15541"/>
                <a:gd name="connsiteY2" fmla="*/ 3876 h 14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541" h="14080">
                  <a:moveTo>
                    <a:pt x="575" y="3876"/>
                  </a:moveTo>
                  <a:cubicBezTo>
                    <a:pt x="-3040" y="15737"/>
                    <a:pt x="11419" y="17219"/>
                    <a:pt x="15542" y="8527"/>
                  </a:cubicBezTo>
                  <a:cubicBezTo>
                    <a:pt x="11054" y="-10786"/>
                    <a:pt x="5428" y="9563"/>
                    <a:pt x="575" y="3876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EEA2FCF7-04F6-F7E0-B239-583867DE32E6}"/>
                </a:ext>
              </a:extLst>
            </p:cNvPr>
            <p:cNvSpPr/>
            <p:nvPr/>
          </p:nvSpPr>
          <p:spPr>
            <a:xfrm>
              <a:off x="3476784" y="780532"/>
              <a:ext cx="12016" cy="27883"/>
            </a:xfrm>
            <a:custGeom>
              <a:avLst/>
              <a:gdLst>
                <a:gd name="connsiteX0" fmla="*/ 4827 w 12016"/>
                <a:gd name="connsiteY0" fmla="*/ 27884 h 27883"/>
                <a:gd name="connsiteX1" fmla="*/ 12016 w 12016"/>
                <a:gd name="connsiteY1" fmla="*/ 4306 h 27883"/>
                <a:gd name="connsiteX2" fmla="*/ 1354 w 12016"/>
                <a:gd name="connsiteY2" fmla="*/ 0 h 27883"/>
                <a:gd name="connsiteX3" fmla="*/ 4827 w 12016"/>
                <a:gd name="connsiteY3" fmla="*/ 27884 h 27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16" h="27883">
                  <a:moveTo>
                    <a:pt x="4827" y="27884"/>
                  </a:moveTo>
                  <a:cubicBezTo>
                    <a:pt x="10757" y="20288"/>
                    <a:pt x="8605" y="12104"/>
                    <a:pt x="12016" y="4306"/>
                  </a:cubicBezTo>
                  <a:cubicBezTo>
                    <a:pt x="8483" y="711"/>
                    <a:pt x="4827" y="4427"/>
                    <a:pt x="1354" y="0"/>
                  </a:cubicBezTo>
                  <a:cubicBezTo>
                    <a:pt x="-1692" y="8997"/>
                    <a:pt x="806" y="18420"/>
                    <a:pt x="4827" y="27884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3597B797-EC90-3453-E161-106B65CEB9B5}"/>
                </a:ext>
              </a:extLst>
            </p:cNvPr>
            <p:cNvSpPr/>
            <p:nvPr/>
          </p:nvSpPr>
          <p:spPr>
            <a:xfrm>
              <a:off x="3977564" y="1674248"/>
              <a:ext cx="24380" cy="19859"/>
            </a:xfrm>
            <a:custGeom>
              <a:avLst/>
              <a:gdLst>
                <a:gd name="connsiteX0" fmla="*/ 60 w 24380"/>
                <a:gd name="connsiteY0" fmla="*/ 831 h 19859"/>
                <a:gd name="connsiteX1" fmla="*/ 23212 w 24380"/>
                <a:gd name="connsiteY1" fmla="*/ 19860 h 19859"/>
                <a:gd name="connsiteX2" fmla="*/ 60 w 24380"/>
                <a:gd name="connsiteY2" fmla="*/ 831 h 19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380" h="19859">
                  <a:moveTo>
                    <a:pt x="60" y="831"/>
                  </a:moveTo>
                  <a:cubicBezTo>
                    <a:pt x="-1178" y="22114"/>
                    <a:pt x="16977" y="8650"/>
                    <a:pt x="23212" y="19860"/>
                  </a:cubicBezTo>
                  <a:cubicBezTo>
                    <a:pt x="29670" y="-2540"/>
                    <a:pt x="7595" y="-713"/>
                    <a:pt x="60" y="831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906994F7-4E23-9B1E-7267-39134EFAFD66}"/>
                </a:ext>
              </a:extLst>
            </p:cNvPr>
            <p:cNvSpPr/>
            <p:nvPr/>
          </p:nvSpPr>
          <p:spPr>
            <a:xfrm>
              <a:off x="3408744" y="556611"/>
              <a:ext cx="28695" cy="23047"/>
            </a:xfrm>
            <a:custGeom>
              <a:avLst/>
              <a:gdLst>
                <a:gd name="connsiteX0" fmla="*/ 0 w 28695"/>
                <a:gd name="connsiteY0" fmla="*/ 21893 h 23047"/>
                <a:gd name="connsiteX1" fmla="*/ 28696 w 28695"/>
                <a:gd name="connsiteY1" fmla="*/ 0 h 23047"/>
                <a:gd name="connsiteX2" fmla="*/ 0 w 28695"/>
                <a:gd name="connsiteY2" fmla="*/ 21893 h 23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695" h="23047">
                  <a:moveTo>
                    <a:pt x="0" y="21893"/>
                  </a:moveTo>
                  <a:cubicBezTo>
                    <a:pt x="6397" y="26422"/>
                    <a:pt x="16409" y="17323"/>
                    <a:pt x="28696" y="0"/>
                  </a:cubicBezTo>
                  <a:cubicBezTo>
                    <a:pt x="19191" y="6539"/>
                    <a:pt x="9911" y="3879"/>
                    <a:pt x="0" y="21893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D8BFCAC4-071B-816A-5A59-842BBAD73B27}"/>
                </a:ext>
              </a:extLst>
            </p:cNvPr>
            <p:cNvSpPr/>
            <p:nvPr/>
          </p:nvSpPr>
          <p:spPr>
            <a:xfrm>
              <a:off x="4041993" y="1682843"/>
              <a:ext cx="16812" cy="24860"/>
            </a:xfrm>
            <a:custGeom>
              <a:avLst/>
              <a:gdLst>
                <a:gd name="connsiteX0" fmla="*/ 16805 w 16812"/>
                <a:gd name="connsiteY0" fmla="*/ 19206 h 24860"/>
                <a:gd name="connsiteX1" fmla="*/ 9 w 16812"/>
                <a:gd name="connsiteY1" fmla="*/ 4076 h 24860"/>
                <a:gd name="connsiteX2" fmla="*/ 16805 w 16812"/>
                <a:gd name="connsiteY2" fmla="*/ 19206 h 24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812" h="24860">
                  <a:moveTo>
                    <a:pt x="16805" y="19206"/>
                  </a:moveTo>
                  <a:cubicBezTo>
                    <a:pt x="17150" y="7955"/>
                    <a:pt x="6630" y="-7439"/>
                    <a:pt x="9" y="4076"/>
                  </a:cubicBezTo>
                  <a:cubicBezTo>
                    <a:pt x="-356" y="14616"/>
                    <a:pt x="10001" y="34681"/>
                    <a:pt x="16805" y="19206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4DB36C80-2A2D-05B6-6F9D-4E1F7F8454DE}"/>
                </a:ext>
              </a:extLst>
            </p:cNvPr>
            <p:cNvSpPr/>
            <p:nvPr/>
          </p:nvSpPr>
          <p:spPr>
            <a:xfrm>
              <a:off x="3609940" y="902728"/>
              <a:ext cx="22894" cy="22372"/>
            </a:xfrm>
            <a:custGeom>
              <a:avLst/>
              <a:gdLst>
                <a:gd name="connsiteX0" fmla="*/ 0 w 22894"/>
                <a:gd name="connsiteY0" fmla="*/ 15719 h 22372"/>
                <a:gd name="connsiteX1" fmla="*/ 19902 w 22894"/>
                <a:gd name="connsiteY1" fmla="*/ 0 h 22372"/>
                <a:gd name="connsiteX2" fmla="*/ 0 w 22894"/>
                <a:gd name="connsiteY2" fmla="*/ 15719 h 22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894" h="22372">
                  <a:moveTo>
                    <a:pt x="0" y="15719"/>
                  </a:moveTo>
                  <a:cubicBezTo>
                    <a:pt x="6702" y="29691"/>
                    <a:pt x="31356" y="20329"/>
                    <a:pt x="19902" y="0"/>
                  </a:cubicBezTo>
                  <a:cubicBezTo>
                    <a:pt x="12876" y="18156"/>
                    <a:pt x="6702" y="8570"/>
                    <a:pt x="0" y="15719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9A7E2D10-A2B5-A9BE-7B01-188895A3D2A1}"/>
                </a:ext>
              </a:extLst>
            </p:cNvPr>
            <p:cNvSpPr/>
            <p:nvPr/>
          </p:nvSpPr>
          <p:spPr>
            <a:xfrm>
              <a:off x="3753947" y="1134705"/>
              <a:ext cx="30584" cy="30654"/>
            </a:xfrm>
            <a:custGeom>
              <a:avLst/>
              <a:gdLst>
                <a:gd name="connsiteX0" fmla="*/ 0 w 30584"/>
                <a:gd name="connsiteY0" fmla="*/ 15745 h 30654"/>
                <a:gd name="connsiteX1" fmla="*/ 30138 w 30584"/>
                <a:gd name="connsiteY1" fmla="*/ 18142 h 30654"/>
                <a:gd name="connsiteX2" fmla="*/ 30584 w 30584"/>
                <a:gd name="connsiteY2" fmla="*/ 4332 h 30654"/>
                <a:gd name="connsiteX3" fmla="*/ 0 w 30584"/>
                <a:gd name="connsiteY3" fmla="*/ 15745 h 30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584" h="30654">
                  <a:moveTo>
                    <a:pt x="0" y="15745"/>
                  </a:moveTo>
                  <a:cubicBezTo>
                    <a:pt x="1015" y="34388"/>
                    <a:pt x="20897" y="35952"/>
                    <a:pt x="30138" y="18142"/>
                  </a:cubicBezTo>
                  <a:cubicBezTo>
                    <a:pt x="25853" y="13146"/>
                    <a:pt x="28046" y="8719"/>
                    <a:pt x="30584" y="4332"/>
                  </a:cubicBezTo>
                  <a:cubicBezTo>
                    <a:pt x="21019" y="-12747"/>
                    <a:pt x="9768" y="26956"/>
                    <a:pt x="0" y="15745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091467E0-3A6A-13CA-0087-FACA2C09F9C6}"/>
                </a:ext>
              </a:extLst>
            </p:cNvPr>
            <p:cNvSpPr/>
            <p:nvPr/>
          </p:nvSpPr>
          <p:spPr>
            <a:xfrm>
              <a:off x="3521659" y="694266"/>
              <a:ext cx="25629" cy="17867"/>
            </a:xfrm>
            <a:custGeom>
              <a:avLst/>
              <a:gdLst>
                <a:gd name="connsiteX0" fmla="*/ 0 w 25629"/>
                <a:gd name="connsiteY0" fmla="*/ 3407 h 17867"/>
                <a:gd name="connsiteX1" fmla="*/ 25629 w 25629"/>
                <a:gd name="connsiteY1" fmla="*/ 12303 h 17867"/>
                <a:gd name="connsiteX2" fmla="*/ 0 w 25629"/>
                <a:gd name="connsiteY2" fmla="*/ 3407 h 1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629" h="17867">
                  <a:moveTo>
                    <a:pt x="0" y="3407"/>
                  </a:moveTo>
                  <a:cubicBezTo>
                    <a:pt x="8103" y="20792"/>
                    <a:pt x="16775" y="20832"/>
                    <a:pt x="25629" y="12303"/>
                  </a:cubicBezTo>
                  <a:cubicBezTo>
                    <a:pt x="16896" y="15511"/>
                    <a:pt x="9037" y="-8676"/>
                    <a:pt x="0" y="3407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9AF39A1A-B447-8640-390D-E459260DB270}"/>
                </a:ext>
              </a:extLst>
            </p:cNvPr>
            <p:cNvSpPr/>
            <p:nvPr/>
          </p:nvSpPr>
          <p:spPr>
            <a:xfrm>
              <a:off x="4099394" y="1697938"/>
              <a:ext cx="45348" cy="24845"/>
            </a:xfrm>
            <a:custGeom>
              <a:avLst/>
              <a:gdLst>
                <a:gd name="connsiteX0" fmla="*/ 0 w 45348"/>
                <a:gd name="connsiteY0" fmla="*/ 17636 h 24845"/>
                <a:gd name="connsiteX1" fmla="*/ 4123 w 45348"/>
                <a:gd name="connsiteY1" fmla="*/ 24845 h 24845"/>
                <a:gd name="connsiteX2" fmla="*/ 45349 w 45348"/>
                <a:gd name="connsiteY2" fmla="*/ 17677 h 24845"/>
                <a:gd name="connsiteX3" fmla="*/ 0 w 45348"/>
                <a:gd name="connsiteY3" fmla="*/ 17636 h 24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348" h="24845">
                  <a:moveTo>
                    <a:pt x="0" y="17636"/>
                  </a:moveTo>
                  <a:cubicBezTo>
                    <a:pt x="3229" y="18794"/>
                    <a:pt x="6397" y="20134"/>
                    <a:pt x="4123" y="24845"/>
                  </a:cubicBezTo>
                  <a:cubicBezTo>
                    <a:pt x="18217" y="10264"/>
                    <a:pt x="31194" y="32989"/>
                    <a:pt x="45349" y="17677"/>
                  </a:cubicBezTo>
                  <a:cubicBezTo>
                    <a:pt x="25101" y="18286"/>
                    <a:pt x="16308" y="-22371"/>
                    <a:pt x="0" y="17636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F72068B3-50B8-145B-1224-969A877D2D8A}"/>
                </a:ext>
              </a:extLst>
            </p:cNvPr>
            <p:cNvSpPr/>
            <p:nvPr/>
          </p:nvSpPr>
          <p:spPr>
            <a:xfrm>
              <a:off x="3704273" y="922834"/>
              <a:ext cx="15373" cy="22530"/>
            </a:xfrm>
            <a:custGeom>
              <a:avLst/>
              <a:gdLst>
                <a:gd name="connsiteX0" fmla="*/ 0 w 15373"/>
                <a:gd name="connsiteY0" fmla="*/ 16734 h 22530"/>
                <a:gd name="connsiteX1" fmla="*/ 15373 w 15373"/>
                <a:gd name="connsiteY1" fmla="*/ 7575 h 22530"/>
                <a:gd name="connsiteX2" fmla="*/ 6966 w 15373"/>
                <a:gd name="connsiteY2" fmla="*/ 0 h 22530"/>
                <a:gd name="connsiteX3" fmla="*/ 0 w 15373"/>
                <a:gd name="connsiteY3" fmla="*/ 16734 h 22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373" h="22530">
                  <a:moveTo>
                    <a:pt x="0" y="16734"/>
                  </a:moveTo>
                  <a:cubicBezTo>
                    <a:pt x="4569" y="32270"/>
                    <a:pt x="10195" y="12165"/>
                    <a:pt x="15373" y="7575"/>
                  </a:cubicBezTo>
                  <a:cubicBezTo>
                    <a:pt x="12530" y="6458"/>
                    <a:pt x="9667" y="5179"/>
                    <a:pt x="6966" y="0"/>
                  </a:cubicBezTo>
                  <a:cubicBezTo>
                    <a:pt x="6539" y="5747"/>
                    <a:pt x="4062" y="11312"/>
                    <a:pt x="0" y="16734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F10AEBD7-9A2C-AD55-6446-090DD2A0A841}"/>
                </a:ext>
              </a:extLst>
            </p:cNvPr>
            <p:cNvSpPr/>
            <p:nvPr/>
          </p:nvSpPr>
          <p:spPr>
            <a:xfrm>
              <a:off x="4147619" y="1708424"/>
              <a:ext cx="25170" cy="21974"/>
            </a:xfrm>
            <a:custGeom>
              <a:avLst/>
              <a:gdLst>
                <a:gd name="connsiteX0" fmla="*/ 1409 w 25170"/>
                <a:gd name="connsiteY0" fmla="*/ 7556 h 21974"/>
                <a:gd name="connsiteX1" fmla="*/ 9594 w 25170"/>
                <a:gd name="connsiteY1" fmla="*/ 21975 h 21974"/>
                <a:gd name="connsiteX2" fmla="*/ 25170 w 25170"/>
                <a:gd name="connsiteY2" fmla="*/ 5952 h 21974"/>
                <a:gd name="connsiteX3" fmla="*/ 10243 w 25170"/>
                <a:gd name="connsiteY3" fmla="*/ 1260 h 21974"/>
                <a:gd name="connsiteX4" fmla="*/ 1409 w 25170"/>
                <a:gd name="connsiteY4" fmla="*/ 7556 h 21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70" h="21974">
                  <a:moveTo>
                    <a:pt x="1409" y="7556"/>
                  </a:moveTo>
                  <a:cubicBezTo>
                    <a:pt x="-4034" y="19700"/>
                    <a:pt x="7928" y="12105"/>
                    <a:pt x="9594" y="21975"/>
                  </a:cubicBezTo>
                  <a:cubicBezTo>
                    <a:pt x="6040" y="570"/>
                    <a:pt x="17128" y="21061"/>
                    <a:pt x="25170" y="5952"/>
                  </a:cubicBezTo>
                  <a:cubicBezTo>
                    <a:pt x="20723" y="-12590"/>
                    <a:pt x="14671" y="19843"/>
                    <a:pt x="10243" y="1260"/>
                  </a:cubicBezTo>
                  <a:cubicBezTo>
                    <a:pt x="7197" y="6277"/>
                    <a:pt x="4151" y="11171"/>
                    <a:pt x="1409" y="7556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395B116B-C3EF-D447-07F3-D459D88FD818}"/>
                </a:ext>
              </a:extLst>
            </p:cNvPr>
            <p:cNvSpPr/>
            <p:nvPr/>
          </p:nvSpPr>
          <p:spPr>
            <a:xfrm>
              <a:off x="4174657" y="1709136"/>
              <a:ext cx="27497" cy="39246"/>
            </a:xfrm>
            <a:custGeom>
              <a:avLst/>
              <a:gdLst>
                <a:gd name="connsiteX0" fmla="*/ 0 w 27497"/>
                <a:gd name="connsiteY0" fmla="*/ 15740 h 39246"/>
                <a:gd name="connsiteX1" fmla="*/ 27498 w 27497"/>
                <a:gd name="connsiteY1" fmla="*/ 35093 h 39246"/>
                <a:gd name="connsiteX2" fmla="*/ 19882 w 27497"/>
                <a:gd name="connsiteY2" fmla="*/ 0 h 39246"/>
                <a:gd name="connsiteX3" fmla="*/ 0 w 27497"/>
                <a:gd name="connsiteY3" fmla="*/ 15740 h 39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497" h="39246">
                  <a:moveTo>
                    <a:pt x="0" y="15740"/>
                  </a:moveTo>
                  <a:cubicBezTo>
                    <a:pt x="13688" y="22279"/>
                    <a:pt x="15983" y="49512"/>
                    <a:pt x="27498" y="35093"/>
                  </a:cubicBezTo>
                  <a:cubicBezTo>
                    <a:pt x="14480" y="22583"/>
                    <a:pt x="31823" y="12409"/>
                    <a:pt x="19882" y="0"/>
                  </a:cubicBezTo>
                  <a:cubicBezTo>
                    <a:pt x="18907" y="24188"/>
                    <a:pt x="7108" y="3595"/>
                    <a:pt x="0" y="15740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A3AB5107-EE79-96AD-526D-92E06A1B9A90}"/>
                </a:ext>
              </a:extLst>
            </p:cNvPr>
            <p:cNvSpPr/>
            <p:nvPr/>
          </p:nvSpPr>
          <p:spPr>
            <a:xfrm>
              <a:off x="3715199" y="769180"/>
              <a:ext cx="18394" cy="24071"/>
            </a:xfrm>
            <a:custGeom>
              <a:avLst/>
              <a:gdLst>
                <a:gd name="connsiteX0" fmla="*/ 0 w 18394"/>
                <a:gd name="connsiteY0" fmla="*/ 22908 h 24071"/>
                <a:gd name="connsiteX1" fmla="*/ 15800 w 18394"/>
                <a:gd name="connsiteY1" fmla="*/ 0 h 24071"/>
                <a:gd name="connsiteX2" fmla="*/ 0 w 18394"/>
                <a:gd name="connsiteY2" fmla="*/ 22908 h 2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394" h="24071">
                  <a:moveTo>
                    <a:pt x="0" y="22908"/>
                  </a:moveTo>
                  <a:cubicBezTo>
                    <a:pt x="9931" y="27538"/>
                    <a:pt x="24329" y="18034"/>
                    <a:pt x="15800" y="0"/>
                  </a:cubicBezTo>
                  <a:cubicBezTo>
                    <a:pt x="7331" y="10195"/>
                    <a:pt x="4123" y="6945"/>
                    <a:pt x="0" y="22908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E6B168B7-FE76-30AD-9439-BD96B36B81BE}"/>
                </a:ext>
              </a:extLst>
            </p:cNvPr>
            <p:cNvSpPr/>
            <p:nvPr/>
          </p:nvSpPr>
          <p:spPr>
            <a:xfrm>
              <a:off x="4247869" y="1723413"/>
              <a:ext cx="53512" cy="41583"/>
            </a:xfrm>
            <a:custGeom>
              <a:avLst/>
              <a:gdLst>
                <a:gd name="connsiteX0" fmla="*/ 0 w 53512"/>
                <a:gd name="connsiteY0" fmla="*/ 7149 h 41583"/>
                <a:gd name="connsiteX1" fmla="*/ 25629 w 53512"/>
                <a:gd name="connsiteY1" fmla="*/ 16044 h 41583"/>
                <a:gd name="connsiteX2" fmla="*/ 18440 w 53512"/>
                <a:gd name="connsiteY2" fmla="*/ 39602 h 41583"/>
                <a:gd name="connsiteX3" fmla="*/ 53513 w 53512"/>
                <a:gd name="connsiteY3" fmla="*/ 21588 h 41583"/>
                <a:gd name="connsiteX4" fmla="*/ 41206 w 53512"/>
                <a:gd name="connsiteY4" fmla="*/ 0 h 41583"/>
                <a:gd name="connsiteX5" fmla="*/ 47136 w 53512"/>
                <a:gd name="connsiteY5" fmla="*/ 17668 h 41583"/>
                <a:gd name="connsiteX6" fmla="*/ 0 w 53512"/>
                <a:gd name="connsiteY6" fmla="*/ 7149 h 41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512" h="41583">
                  <a:moveTo>
                    <a:pt x="0" y="7149"/>
                  </a:moveTo>
                  <a:cubicBezTo>
                    <a:pt x="8123" y="23436"/>
                    <a:pt x="17140" y="10865"/>
                    <a:pt x="25629" y="16044"/>
                  </a:cubicBezTo>
                  <a:cubicBezTo>
                    <a:pt x="29772" y="24370"/>
                    <a:pt x="24329" y="32026"/>
                    <a:pt x="18440" y="39602"/>
                  </a:cubicBezTo>
                  <a:cubicBezTo>
                    <a:pt x="33245" y="50040"/>
                    <a:pt x="33326" y="15557"/>
                    <a:pt x="53513" y="21588"/>
                  </a:cubicBezTo>
                  <a:cubicBezTo>
                    <a:pt x="49593" y="6560"/>
                    <a:pt x="49045" y="13181"/>
                    <a:pt x="41206" y="0"/>
                  </a:cubicBezTo>
                  <a:cubicBezTo>
                    <a:pt x="31377" y="12266"/>
                    <a:pt x="44435" y="4387"/>
                    <a:pt x="47136" y="17668"/>
                  </a:cubicBezTo>
                  <a:cubicBezTo>
                    <a:pt x="31336" y="17912"/>
                    <a:pt x="16186" y="-5117"/>
                    <a:pt x="0" y="7149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D4EA7B8F-C29D-02DF-3508-823B6204F427}"/>
                </a:ext>
              </a:extLst>
            </p:cNvPr>
            <p:cNvSpPr/>
            <p:nvPr/>
          </p:nvSpPr>
          <p:spPr>
            <a:xfrm>
              <a:off x="4042673" y="1221730"/>
              <a:ext cx="24207" cy="20460"/>
            </a:xfrm>
            <a:custGeom>
              <a:avLst/>
              <a:gdLst>
                <a:gd name="connsiteX0" fmla="*/ 0 w 24207"/>
                <a:gd name="connsiteY0" fmla="*/ 16717 h 20460"/>
                <a:gd name="connsiteX1" fmla="*/ 24208 w 24207"/>
                <a:gd name="connsiteY1" fmla="*/ 1303 h 20460"/>
                <a:gd name="connsiteX2" fmla="*/ 0 w 24207"/>
                <a:gd name="connsiteY2" fmla="*/ 16717 h 2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207" h="20460">
                  <a:moveTo>
                    <a:pt x="0" y="16717"/>
                  </a:moveTo>
                  <a:cubicBezTo>
                    <a:pt x="9078" y="27359"/>
                    <a:pt x="20227" y="13123"/>
                    <a:pt x="24208" y="1303"/>
                  </a:cubicBezTo>
                  <a:cubicBezTo>
                    <a:pt x="14845" y="-1256"/>
                    <a:pt x="4163" y="-1804"/>
                    <a:pt x="0" y="16717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C5757CD6-78B8-FA77-A242-DD27A8C38C8C}"/>
                </a:ext>
              </a:extLst>
            </p:cNvPr>
            <p:cNvSpPr/>
            <p:nvPr/>
          </p:nvSpPr>
          <p:spPr>
            <a:xfrm>
              <a:off x="3910140" y="972747"/>
              <a:ext cx="11068" cy="24821"/>
            </a:xfrm>
            <a:custGeom>
              <a:avLst/>
              <a:gdLst>
                <a:gd name="connsiteX0" fmla="*/ 0 w 11068"/>
                <a:gd name="connsiteY0" fmla="*/ 10423 h 24821"/>
                <a:gd name="connsiteX1" fmla="*/ 8184 w 11068"/>
                <a:gd name="connsiteY1" fmla="*/ 24822 h 24821"/>
                <a:gd name="connsiteX2" fmla="*/ 11068 w 11068"/>
                <a:gd name="connsiteY2" fmla="*/ 959 h 24821"/>
                <a:gd name="connsiteX3" fmla="*/ 0 w 11068"/>
                <a:gd name="connsiteY3" fmla="*/ 10423 h 24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68" h="24821">
                  <a:moveTo>
                    <a:pt x="0" y="10423"/>
                  </a:moveTo>
                  <a:cubicBezTo>
                    <a:pt x="7839" y="12149"/>
                    <a:pt x="2396" y="15297"/>
                    <a:pt x="8184" y="24822"/>
                  </a:cubicBezTo>
                  <a:cubicBezTo>
                    <a:pt x="12144" y="17084"/>
                    <a:pt x="10073" y="8880"/>
                    <a:pt x="11068" y="959"/>
                  </a:cubicBezTo>
                  <a:cubicBezTo>
                    <a:pt x="7595" y="-2960"/>
                    <a:pt x="3716" y="6118"/>
                    <a:pt x="0" y="10423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A98F07CC-EA57-1534-3915-0BCAA10F6313}"/>
                </a:ext>
              </a:extLst>
            </p:cNvPr>
            <p:cNvSpPr/>
            <p:nvPr/>
          </p:nvSpPr>
          <p:spPr>
            <a:xfrm>
              <a:off x="4106949" y="1031001"/>
              <a:ext cx="28309" cy="11815"/>
            </a:xfrm>
            <a:custGeom>
              <a:avLst/>
              <a:gdLst>
                <a:gd name="connsiteX0" fmla="*/ 0 w 28309"/>
                <a:gd name="connsiteY0" fmla="*/ 8850 h 11815"/>
                <a:gd name="connsiteX1" fmla="*/ 28310 w 28309"/>
                <a:gd name="connsiteY1" fmla="*/ 665 h 11815"/>
                <a:gd name="connsiteX2" fmla="*/ 0 w 28309"/>
                <a:gd name="connsiteY2" fmla="*/ 8850 h 11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309" h="11815">
                  <a:moveTo>
                    <a:pt x="0" y="8850"/>
                  </a:moveTo>
                  <a:cubicBezTo>
                    <a:pt x="9261" y="12586"/>
                    <a:pt x="18521" y="15328"/>
                    <a:pt x="28310" y="665"/>
                  </a:cubicBezTo>
                  <a:cubicBezTo>
                    <a:pt x="19232" y="6352"/>
                    <a:pt x="2660" y="-8758"/>
                    <a:pt x="0" y="8850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AB8803E4-071F-F84B-4D1E-C4D5BA3C8D79}"/>
                </a:ext>
              </a:extLst>
            </p:cNvPr>
            <p:cNvSpPr/>
            <p:nvPr/>
          </p:nvSpPr>
          <p:spPr>
            <a:xfrm>
              <a:off x="3983514" y="616136"/>
              <a:ext cx="16622" cy="21871"/>
            </a:xfrm>
            <a:custGeom>
              <a:avLst/>
              <a:gdLst>
                <a:gd name="connsiteX0" fmla="*/ 0 w 16622"/>
                <a:gd name="connsiteY0" fmla="*/ 10377 h 21871"/>
                <a:gd name="connsiteX1" fmla="*/ 14764 w 16622"/>
                <a:gd name="connsiteY1" fmla="*/ 21872 h 21871"/>
                <a:gd name="connsiteX2" fmla="*/ 11129 w 16622"/>
                <a:gd name="connsiteY2" fmla="*/ 954 h 21871"/>
                <a:gd name="connsiteX3" fmla="*/ 0 w 16622"/>
                <a:gd name="connsiteY3" fmla="*/ 10377 h 21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622" h="21871">
                  <a:moveTo>
                    <a:pt x="0" y="10377"/>
                  </a:moveTo>
                  <a:cubicBezTo>
                    <a:pt x="4772" y="19881"/>
                    <a:pt x="9911" y="16429"/>
                    <a:pt x="14764" y="21872"/>
                  </a:cubicBezTo>
                  <a:cubicBezTo>
                    <a:pt x="22400" y="15556"/>
                    <a:pt x="3534" y="7189"/>
                    <a:pt x="11129" y="954"/>
                  </a:cubicBezTo>
                  <a:cubicBezTo>
                    <a:pt x="7595" y="-2945"/>
                    <a:pt x="3777" y="6092"/>
                    <a:pt x="0" y="10377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756865C5-84BE-4090-D780-93815B336A7C}"/>
                </a:ext>
              </a:extLst>
            </p:cNvPr>
            <p:cNvSpPr/>
            <p:nvPr/>
          </p:nvSpPr>
          <p:spPr>
            <a:xfrm>
              <a:off x="3877240" y="420179"/>
              <a:ext cx="26258" cy="15905"/>
            </a:xfrm>
            <a:custGeom>
              <a:avLst/>
              <a:gdLst>
                <a:gd name="connsiteX0" fmla="*/ 0 w 26258"/>
                <a:gd name="connsiteY0" fmla="*/ 11799 h 15905"/>
                <a:gd name="connsiteX1" fmla="*/ 26259 w 26258"/>
                <a:gd name="connsiteY1" fmla="*/ 0 h 15905"/>
                <a:gd name="connsiteX2" fmla="*/ 0 w 26258"/>
                <a:gd name="connsiteY2" fmla="*/ 11799 h 15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258" h="15905">
                  <a:moveTo>
                    <a:pt x="0" y="11799"/>
                  </a:moveTo>
                  <a:cubicBezTo>
                    <a:pt x="8327" y="20999"/>
                    <a:pt x="17161" y="13729"/>
                    <a:pt x="26259" y="0"/>
                  </a:cubicBezTo>
                  <a:cubicBezTo>
                    <a:pt x="17810" y="2803"/>
                    <a:pt x="2011" y="-2884"/>
                    <a:pt x="0" y="11799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2414EC2B-BE77-527D-41FB-922D3BED7074}"/>
                </a:ext>
              </a:extLst>
            </p:cNvPr>
            <p:cNvSpPr/>
            <p:nvPr/>
          </p:nvSpPr>
          <p:spPr>
            <a:xfrm>
              <a:off x="4327783" y="1154895"/>
              <a:ext cx="13469" cy="19986"/>
            </a:xfrm>
            <a:custGeom>
              <a:avLst/>
              <a:gdLst>
                <a:gd name="connsiteX0" fmla="*/ 0 w 13469"/>
                <a:gd name="connsiteY0" fmla="*/ 5588 h 19986"/>
                <a:gd name="connsiteX1" fmla="*/ 8144 w 13469"/>
                <a:gd name="connsiteY1" fmla="*/ 19986 h 19986"/>
                <a:gd name="connsiteX2" fmla="*/ 12652 w 13469"/>
                <a:gd name="connsiteY2" fmla="*/ 13508 h 19986"/>
                <a:gd name="connsiteX3" fmla="*/ 0 w 13469"/>
                <a:gd name="connsiteY3" fmla="*/ 5588 h 19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69" h="19986">
                  <a:moveTo>
                    <a:pt x="0" y="5588"/>
                  </a:moveTo>
                  <a:cubicBezTo>
                    <a:pt x="2701" y="10401"/>
                    <a:pt x="5463" y="15254"/>
                    <a:pt x="8144" y="19986"/>
                  </a:cubicBezTo>
                  <a:cubicBezTo>
                    <a:pt x="8936" y="14889"/>
                    <a:pt x="9728" y="9812"/>
                    <a:pt x="12652" y="13508"/>
                  </a:cubicBezTo>
                  <a:cubicBezTo>
                    <a:pt x="16876" y="3252"/>
                    <a:pt x="3534" y="-6476"/>
                    <a:pt x="0" y="5588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9D7AAF5D-AE44-89FD-D636-1890F323C2BD}"/>
                </a:ext>
              </a:extLst>
            </p:cNvPr>
            <p:cNvSpPr/>
            <p:nvPr/>
          </p:nvSpPr>
          <p:spPr>
            <a:xfrm>
              <a:off x="4037494" y="536181"/>
              <a:ext cx="41429" cy="38017"/>
            </a:xfrm>
            <a:custGeom>
              <a:avLst/>
              <a:gdLst>
                <a:gd name="connsiteX0" fmla="*/ 0 w 41429"/>
                <a:gd name="connsiteY0" fmla="*/ 18643 h 38017"/>
                <a:gd name="connsiteX1" fmla="*/ 27457 w 41429"/>
                <a:gd name="connsiteY1" fmla="*/ 38017 h 38017"/>
                <a:gd name="connsiteX2" fmla="*/ 26056 w 41429"/>
                <a:gd name="connsiteY2" fmla="*/ 13769 h 38017"/>
                <a:gd name="connsiteX3" fmla="*/ 41429 w 41429"/>
                <a:gd name="connsiteY3" fmla="*/ 4610 h 38017"/>
                <a:gd name="connsiteX4" fmla="*/ 26442 w 41429"/>
                <a:gd name="connsiteY4" fmla="*/ 0 h 38017"/>
                <a:gd name="connsiteX5" fmla="*/ 0 w 41429"/>
                <a:gd name="connsiteY5" fmla="*/ 18643 h 38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429" h="38017">
                  <a:moveTo>
                    <a:pt x="0" y="18643"/>
                  </a:moveTo>
                  <a:cubicBezTo>
                    <a:pt x="8997" y="30625"/>
                    <a:pt x="18745" y="18054"/>
                    <a:pt x="27457" y="38017"/>
                  </a:cubicBezTo>
                  <a:cubicBezTo>
                    <a:pt x="31539" y="30300"/>
                    <a:pt x="26503" y="21872"/>
                    <a:pt x="26056" y="13769"/>
                  </a:cubicBezTo>
                  <a:cubicBezTo>
                    <a:pt x="32209" y="7737"/>
                    <a:pt x="41145" y="20958"/>
                    <a:pt x="41429" y="4610"/>
                  </a:cubicBezTo>
                  <a:cubicBezTo>
                    <a:pt x="36576" y="-975"/>
                    <a:pt x="31052" y="14500"/>
                    <a:pt x="26442" y="0"/>
                  </a:cubicBezTo>
                  <a:cubicBezTo>
                    <a:pt x="21933" y="24065"/>
                    <a:pt x="10317" y="3534"/>
                    <a:pt x="0" y="18643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8C0795C1-E8D5-EA86-3370-94EEAF0A104C}"/>
                </a:ext>
              </a:extLst>
            </p:cNvPr>
            <p:cNvSpPr/>
            <p:nvPr/>
          </p:nvSpPr>
          <p:spPr>
            <a:xfrm>
              <a:off x="4371080" y="1064119"/>
              <a:ext cx="13770" cy="25643"/>
            </a:xfrm>
            <a:custGeom>
              <a:avLst/>
              <a:gdLst>
                <a:gd name="connsiteX0" fmla="*/ 0 w 13770"/>
                <a:gd name="connsiteY0" fmla="*/ 20329 h 25643"/>
                <a:gd name="connsiteX1" fmla="*/ 10642 w 13770"/>
                <a:gd name="connsiteY1" fmla="*/ 24695 h 25643"/>
                <a:gd name="connsiteX2" fmla="*/ 4935 w 13770"/>
                <a:gd name="connsiteY2" fmla="*/ 0 h 25643"/>
                <a:gd name="connsiteX3" fmla="*/ 0 w 13770"/>
                <a:gd name="connsiteY3" fmla="*/ 20329 h 2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70" h="25643">
                  <a:moveTo>
                    <a:pt x="0" y="20329"/>
                  </a:moveTo>
                  <a:cubicBezTo>
                    <a:pt x="3595" y="20430"/>
                    <a:pt x="6946" y="28310"/>
                    <a:pt x="10642" y="24695"/>
                  </a:cubicBezTo>
                  <a:cubicBezTo>
                    <a:pt x="17790" y="15638"/>
                    <a:pt x="11312" y="223"/>
                    <a:pt x="4935" y="0"/>
                  </a:cubicBezTo>
                  <a:cubicBezTo>
                    <a:pt x="-4894" y="6174"/>
                    <a:pt x="9850" y="14196"/>
                    <a:pt x="0" y="20329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40881767-F5F0-3CB5-9655-E9EE8D7646F8}"/>
                </a:ext>
              </a:extLst>
            </p:cNvPr>
            <p:cNvSpPr/>
            <p:nvPr/>
          </p:nvSpPr>
          <p:spPr>
            <a:xfrm>
              <a:off x="4162797" y="550722"/>
              <a:ext cx="30178" cy="16084"/>
            </a:xfrm>
            <a:custGeom>
              <a:avLst/>
              <a:gdLst>
                <a:gd name="connsiteX0" fmla="*/ 0 w 30178"/>
                <a:gd name="connsiteY0" fmla="*/ 0 h 16084"/>
                <a:gd name="connsiteX1" fmla="*/ 30178 w 30178"/>
                <a:gd name="connsiteY1" fmla="*/ 2396 h 16084"/>
                <a:gd name="connsiteX2" fmla="*/ 0 w 30178"/>
                <a:gd name="connsiteY2" fmla="*/ 0 h 16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178" h="16084">
                  <a:moveTo>
                    <a:pt x="0" y="0"/>
                  </a:moveTo>
                  <a:cubicBezTo>
                    <a:pt x="305" y="17323"/>
                    <a:pt x="28452" y="24228"/>
                    <a:pt x="30178" y="2396"/>
                  </a:cubicBezTo>
                  <a:cubicBezTo>
                    <a:pt x="20044" y="4224"/>
                    <a:pt x="9707" y="13404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8DEE5FC7-AB8B-8C65-3418-22140C206271}"/>
                </a:ext>
              </a:extLst>
            </p:cNvPr>
            <p:cNvSpPr/>
            <p:nvPr/>
          </p:nvSpPr>
          <p:spPr>
            <a:xfrm>
              <a:off x="4147099" y="423530"/>
              <a:ext cx="21750" cy="12163"/>
            </a:xfrm>
            <a:custGeom>
              <a:avLst/>
              <a:gdLst>
                <a:gd name="connsiteX0" fmla="*/ 0 w 21750"/>
                <a:gd name="connsiteY0" fmla="*/ 5260 h 12163"/>
                <a:gd name="connsiteX1" fmla="*/ 21750 w 21750"/>
                <a:gd name="connsiteY1" fmla="*/ 0 h 12163"/>
                <a:gd name="connsiteX2" fmla="*/ 0 w 21750"/>
                <a:gd name="connsiteY2" fmla="*/ 5260 h 12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750" h="12163">
                  <a:moveTo>
                    <a:pt x="0" y="5260"/>
                  </a:moveTo>
                  <a:cubicBezTo>
                    <a:pt x="6864" y="16348"/>
                    <a:pt x="14135" y="13708"/>
                    <a:pt x="21750" y="0"/>
                  </a:cubicBezTo>
                  <a:cubicBezTo>
                    <a:pt x="14460" y="2539"/>
                    <a:pt x="7473" y="-4082"/>
                    <a:pt x="0" y="5260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6A80E4AD-8C20-84EE-5BAB-15A0CD16344B}"/>
                </a:ext>
              </a:extLst>
            </p:cNvPr>
            <p:cNvSpPr/>
            <p:nvPr/>
          </p:nvSpPr>
          <p:spPr>
            <a:xfrm>
              <a:off x="4268787" y="609646"/>
              <a:ext cx="21527" cy="11584"/>
            </a:xfrm>
            <a:custGeom>
              <a:avLst/>
              <a:gdLst>
                <a:gd name="connsiteX0" fmla="*/ 0 w 21527"/>
                <a:gd name="connsiteY0" fmla="*/ 4520 h 11584"/>
                <a:gd name="connsiteX1" fmla="*/ 21527 w 21527"/>
                <a:gd name="connsiteY1" fmla="*/ 6225 h 11584"/>
                <a:gd name="connsiteX2" fmla="*/ 0 w 21527"/>
                <a:gd name="connsiteY2" fmla="*/ 4520 h 11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527" h="11584">
                  <a:moveTo>
                    <a:pt x="0" y="4520"/>
                  </a:moveTo>
                  <a:cubicBezTo>
                    <a:pt x="7128" y="7769"/>
                    <a:pt x="14013" y="17639"/>
                    <a:pt x="21527" y="6225"/>
                  </a:cubicBezTo>
                  <a:cubicBezTo>
                    <a:pt x="14500" y="1230"/>
                    <a:pt x="7453" y="-3989"/>
                    <a:pt x="0" y="4520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A448BB90-878D-AB0C-016B-249BAF3D6C74}"/>
                </a:ext>
              </a:extLst>
            </p:cNvPr>
            <p:cNvSpPr/>
            <p:nvPr/>
          </p:nvSpPr>
          <p:spPr>
            <a:xfrm>
              <a:off x="4345492" y="634616"/>
              <a:ext cx="15541" cy="17708"/>
            </a:xfrm>
            <a:custGeom>
              <a:avLst/>
              <a:gdLst>
                <a:gd name="connsiteX0" fmla="*/ 0 w 15541"/>
                <a:gd name="connsiteY0" fmla="*/ 13099 h 17708"/>
                <a:gd name="connsiteX1" fmla="*/ 14947 w 15541"/>
                <a:gd name="connsiteY1" fmla="*/ 17709 h 17708"/>
                <a:gd name="connsiteX2" fmla="*/ 9017 w 15541"/>
                <a:gd name="connsiteY2" fmla="*/ 0 h 17708"/>
                <a:gd name="connsiteX3" fmla="*/ 0 w 15541"/>
                <a:gd name="connsiteY3" fmla="*/ 13099 h 17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41" h="17708">
                  <a:moveTo>
                    <a:pt x="0" y="13099"/>
                  </a:moveTo>
                  <a:cubicBezTo>
                    <a:pt x="4833" y="19516"/>
                    <a:pt x="10134" y="11271"/>
                    <a:pt x="14947" y="17709"/>
                  </a:cubicBezTo>
                  <a:cubicBezTo>
                    <a:pt x="17384" y="12205"/>
                    <a:pt x="11718" y="6011"/>
                    <a:pt x="9017" y="0"/>
                  </a:cubicBezTo>
                  <a:cubicBezTo>
                    <a:pt x="6011" y="4407"/>
                    <a:pt x="2985" y="8773"/>
                    <a:pt x="0" y="13099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9A1D1F6A-4610-0F12-1390-C9749B637DD7}"/>
                </a:ext>
              </a:extLst>
            </p:cNvPr>
            <p:cNvSpPr/>
            <p:nvPr/>
          </p:nvSpPr>
          <p:spPr>
            <a:xfrm>
              <a:off x="4378107" y="633054"/>
              <a:ext cx="17357" cy="15087"/>
            </a:xfrm>
            <a:custGeom>
              <a:avLst/>
              <a:gdLst>
                <a:gd name="connsiteX0" fmla="*/ 0 w 17357"/>
                <a:gd name="connsiteY0" fmla="*/ 6883 h 15087"/>
                <a:gd name="connsiteX1" fmla="*/ 16998 w 17357"/>
                <a:gd name="connsiteY1" fmla="*/ 15088 h 15087"/>
                <a:gd name="connsiteX2" fmla="*/ 0 w 17357"/>
                <a:gd name="connsiteY2" fmla="*/ 6883 h 15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357" h="15087">
                  <a:moveTo>
                    <a:pt x="0" y="6883"/>
                  </a:moveTo>
                  <a:cubicBezTo>
                    <a:pt x="5361" y="19718"/>
                    <a:pt x="11494" y="7594"/>
                    <a:pt x="16998" y="15088"/>
                  </a:cubicBezTo>
                  <a:cubicBezTo>
                    <a:pt x="19841" y="7634"/>
                    <a:pt x="5016" y="-9547"/>
                    <a:pt x="0" y="6883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B21038D0-FB9F-6638-F8E5-3363024689AA}"/>
                </a:ext>
              </a:extLst>
            </p:cNvPr>
            <p:cNvSpPr/>
            <p:nvPr/>
          </p:nvSpPr>
          <p:spPr>
            <a:xfrm>
              <a:off x="4674723" y="1109529"/>
              <a:ext cx="25088" cy="30483"/>
            </a:xfrm>
            <a:custGeom>
              <a:avLst/>
              <a:gdLst>
                <a:gd name="connsiteX0" fmla="*/ 3300 w 25088"/>
                <a:gd name="connsiteY0" fmla="*/ 29833 h 30483"/>
                <a:gd name="connsiteX1" fmla="*/ 3523 w 25088"/>
                <a:gd name="connsiteY1" fmla="*/ 22908 h 30483"/>
                <a:gd name="connsiteX2" fmla="*/ 11931 w 25088"/>
                <a:gd name="connsiteY2" fmla="*/ 30483 h 30483"/>
                <a:gd name="connsiteX3" fmla="*/ 23222 w 25088"/>
                <a:gd name="connsiteY3" fmla="*/ 14094 h 30483"/>
                <a:gd name="connsiteX4" fmla="*/ 19323 w 25088"/>
                <a:gd name="connsiteY4" fmla="*/ 0 h 30483"/>
                <a:gd name="connsiteX5" fmla="*/ 3300 w 25088"/>
                <a:gd name="connsiteY5" fmla="*/ 29833 h 30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088" h="30483">
                  <a:moveTo>
                    <a:pt x="3300" y="29833"/>
                  </a:moveTo>
                  <a:cubicBezTo>
                    <a:pt x="5615" y="27721"/>
                    <a:pt x="4620" y="25304"/>
                    <a:pt x="3523" y="22908"/>
                  </a:cubicBezTo>
                  <a:cubicBezTo>
                    <a:pt x="6488" y="19659"/>
                    <a:pt x="9128" y="26767"/>
                    <a:pt x="11931" y="30483"/>
                  </a:cubicBezTo>
                  <a:cubicBezTo>
                    <a:pt x="17170" y="26807"/>
                    <a:pt x="15282" y="6357"/>
                    <a:pt x="23222" y="14094"/>
                  </a:cubicBezTo>
                  <a:cubicBezTo>
                    <a:pt x="30960" y="2133"/>
                    <a:pt x="11646" y="9159"/>
                    <a:pt x="19323" y="0"/>
                  </a:cubicBezTo>
                  <a:cubicBezTo>
                    <a:pt x="12560" y="1381"/>
                    <a:pt x="-7931" y="12977"/>
                    <a:pt x="3300" y="29833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DAFA316E-587C-2AE5-D0FF-E242A369995B}"/>
                </a:ext>
              </a:extLst>
            </p:cNvPr>
            <p:cNvSpPr/>
            <p:nvPr/>
          </p:nvSpPr>
          <p:spPr>
            <a:xfrm>
              <a:off x="4702474" y="1104310"/>
              <a:ext cx="23557" cy="28480"/>
            </a:xfrm>
            <a:custGeom>
              <a:avLst/>
              <a:gdLst>
                <a:gd name="connsiteX0" fmla="*/ 0 w 23557"/>
                <a:gd name="connsiteY0" fmla="*/ 12794 h 28480"/>
                <a:gd name="connsiteX1" fmla="*/ 8631 w 23557"/>
                <a:gd name="connsiteY1" fmla="*/ 13464 h 28480"/>
                <a:gd name="connsiteX2" fmla="*/ 12490 w 23557"/>
                <a:gd name="connsiteY2" fmla="*/ 27538 h 28480"/>
                <a:gd name="connsiteX3" fmla="*/ 23558 w 23557"/>
                <a:gd name="connsiteY3" fmla="*/ 18034 h 28480"/>
                <a:gd name="connsiteX4" fmla="*/ 13343 w 23557"/>
                <a:gd name="connsiteY4" fmla="*/ 0 h 28480"/>
                <a:gd name="connsiteX5" fmla="*/ 0 w 23557"/>
                <a:gd name="connsiteY5" fmla="*/ 12794 h 28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557" h="28480">
                  <a:moveTo>
                    <a:pt x="0" y="12794"/>
                  </a:moveTo>
                  <a:cubicBezTo>
                    <a:pt x="2681" y="20126"/>
                    <a:pt x="5605" y="17018"/>
                    <a:pt x="8631" y="13464"/>
                  </a:cubicBezTo>
                  <a:cubicBezTo>
                    <a:pt x="11698" y="18318"/>
                    <a:pt x="14784" y="23131"/>
                    <a:pt x="12490" y="27538"/>
                  </a:cubicBezTo>
                  <a:cubicBezTo>
                    <a:pt x="15983" y="31417"/>
                    <a:pt x="19841" y="22339"/>
                    <a:pt x="23558" y="18034"/>
                  </a:cubicBezTo>
                  <a:cubicBezTo>
                    <a:pt x="20126" y="12023"/>
                    <a:pt x="16714" y="6072"/>
                    <a:pt x="13343" y="0"/>
                  </a:cubicBezTo>
                  <a:cubicBezTo>
                    <a:pt x="8631" y="12287"/>
                    <a:pt x="4610" y="3452"/>
                    <a:pt x="0" y="12794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614C0010-D01D-6707-CA09-05F85F2FCC4E}"/>
                </a:ext>
              </a:extLst>
            </p:cNvPr>
            <p:cNvSpPr/>
            <p:nvPr/>
          </p:nvSpPr>
          <p:spPr>
            <a:xfrm>
              <a:off x="4749996" y="1174278"/>
              <a:ext cx="17445" cy="14243"/>
            </a:xfrm>
            <a:custGeom>
              <a:avLst/>
              <a:gdLst>
                <a:gd name="connsiteX0" fmla="*/ 0 w 17445"/>
                <a:gd name="connsiteY0" fmla="*/ 12078 h 14243"/>
                <a:gd name="connsiteX1" fmla="*/ 17445 w 17445"/>
                <a:gd name="connsiteY1" fmla="*/ 6534 h 14243"/>
                <a:gd name="connsiteX2" fmla="*/ 0 w 17445"/>
                <a:gd name="connsiteY2" fmla="*/ 12078 h 14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445" h="14243">
                  <a:moveTo>
                    <a:pt x="0" y="12078"/>
                  </a:moveTo>
                  <a:cubicBezTo>
                    <a:pt x="5605" y="16932"/>
                    <a:pt x="11454" y="12992"/>
                    <a:pt x="17445" y="6534"/>
                  </a:cubicBezTo>
                  <a:cubicBezTo>
                    <a:pt x="12063" y="-6260"/>
                    <a:pt x="6052" y="1985"/>
                    <a:pt x="0" y="12078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2AE85C43-AAF8-B110-18B2-888D2A0F750B}"/>
                </a:ext>
              </a:extLst>
            </p:cNvPr>
            <p:cNvSpPr/>
            <p:nvPr/>
          </p:nvSpPr>
          <p:spPr>
            <a:xfrm>
              <a:off x="4494338" y="666650"/>
              <a:ext cx="8487" cy="27873"/>
            </a:xfrm>
            <a:custGeom>
              <a:avLst/>
              <a:gdLst>
                <a:gd name="connsiteX0" fmla="*/ 847 w 8487"/>
                <a:gd name="connsiteY0" fmla="*/ 27247 h 27873"/>
                <a:gd name="connsiteX1" fmla="*/ 5986 w 8487"/>
                <a:gd name="connsiteY1" fmla="*/ 33 h 27873"/>
                <a:gd name="connsiteX2" fmla="*/ 847 w 8487"/>
                <a:gd name="connsiteY2" fmla="*/ 27247 h 27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487" h="27873">
                  <a:moveTo>
                    <a:pt x="847" y="27247"/>
                  </a:moveTo>
                  <a:cubicBezTo>
                    <a:pt x="10027" y="32080"/>
                    <a:pt x="9844" y="7588"/>
                    <a:pt x="5986" y="33"/>
                  </a:cubicBezTo>
                  <a:cubicBezTo>
                    <a:pt x="-4879" y="-881"/>
                    <a:pt x="2756" y="17255"/>
                    <a:pt x="847" y="27247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EE3857AF-7D29-AC47-37F2-E7C7D1B20E7E}"/>
                </a:ext>
              </a:extLst>
            </p:cNvPr>
            <p:cNvSpPr/>
            <p:nvPr/>
          </p:nvSpPr>
          <p:spPr>
            <a:xfrm>
              <a:off x="4479203" y="639840"/>
              <a:ext cx="32594" cy="19504"/>
            </a:xfrm>
            <a:custGeom>
              <a:avLst/>
              <a:gdLst>
                <a:gd name="connsiteX0" fmla="*/ 0 w 32594"/>
                <a:gd name="connsiteY0" fmla="*/ 11388 h 19504"/>
                <a:gd name="connsiteX1" fmla="*/ 32595 w 32594"/>
                <a:gd name="connsiteY1" fmla="*/ 3509 h 19504"/>
                <a:gd name="connsiteX2" fmla="*/ 0 w 32594"/>
                <a:gd name="connsiteY2" fmla="*/ 11388 h 19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594" h="19504">
                  <a:moveTo>
                    <a:pt x="0" y="11388"/>
                  </a:moveTo>
                  <a:cubicBezTo>
                    <a:pt x="11089" y="17907"/>
                    <a:pt x="26929" y="29057"/>
                    <a:pt x="32595" y="3509"/>
                  </a:cubicBezTo>
                  <a:cubicBezTo>
                    <a:pt x="21608" y="9825"/>
                    <a:pt x="11495" y="-12637"/>
                    <a:pt x="0" y="11388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4A94EC25-9FC9-9BA8-18C7-AE8903B62015}"/>
                </a:ext>
              </a:extLst>
            </p:cNvPr>
            <p:cNvSpPr/>
            <p:nvPr/>
          </p:nvSpPr>
          <p:spPr>
            <a:xfrm>
              <a:off x="4510247" y="677792"/>
              <a:ext cx="21818" cy="13769"/>
            </a:xfrm>
            <a:custGeom>
              <a:avLst/>
              <a:gdLst>
                <a:gd name="connsiteX0" fmla="*/ 89 w 21818"/>
                <a:gd name="connsiteY0" fmla="*/ 13769 h 13769"/>
                <a:gd name="connsiteX1" fmla="*/ 21819 w 21818"/>
                <a:gd name="connsiteY1" fmla="*/ 8550 h 13769"/>
                <a:gd name="connsiteX2" fmla="*/ 515 w 21818"/>
                <a:gd name="connsiteY2" fmla="*/ 0 h 13769"/>
                <a:gd name="connsiteX3" fmla="*/ 89 w 21818"/>
                <a:gd name="connsiteY3" fmla="*/ 13769 h 13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818" h="13769">
                  <a:moveTo>
                    <a:pt x="89" y="13769"/>
                  </a:moveTo>
                  <a:cubicBezTo>
                    <a:pt x="7359" y="11251"/>
                    <a:pt x="14325" y="17871"/>
                    <a:pt x="21819" y="8550"/>
                  </a:cubicBezTo>
                  <a:cubicBezTo>
                    <a:pt x="14751" y="4386"/>
                    <a:pt x="7481" y="7494"/>
                    <a:pt x="515" y="0"/>
                  </a:cubicBezTo>
                  <a:cubicBezTo>
                    <a:pt x="-1455" y="4447"/>
                    <a:pt x="3074" y="9403"/>
                    <a:pt x="89" y="13769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503CEAA3-08D0-0410-1D84-82B50373A549}"/>
                </a:ext>
              </a:extLst>
            </p:cNvPr>
            <p:cNvSpPr/>
            <p:nvPr/>
          </p:nvSpPr>
          <p:spPr>
            <a:xfrm>
              <a:off x="4545165" y="722816"/>
              <a:ext cx="18112" cy="30178"/>
            </a:xfrm>
            <a:custGeom>
              <a:avLst/>
              <a:gdLst>
                <a:gd name="connsiteX0" fmla="*/ 0 w 18112"/>
                <a:gd name="connsiteY0" fmla="*/ 30178 h 30178"/>
                <a:gd name="connsiteX1" fmla="*/ 11718 w 18112"/>
                <a:gd name="connsiteY1" fmla="*/ 0 h 30178"/>
                <a:gd name="connsiteX2" fmla="*/ 0 w 18112"/>
                <a:gd name="connsiteY2" fmla="*/ 30178 h 3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12" h="30178">
                  <a:moveTo>
                    <a:pt x="0" y="30178"/>
                  </a:moveTo>
                  <a:cubicBezTo>
                    <a:pt x="19049" y="24817"/>
                    <a:pt x="23273" y="36677"/>
                    <a:pt x="11718" y="0"/>
                  </a:cubicBezTo>
                  <a:cubicBezTo>
                    <a:pt x="2396" y="9565"/>
                    <a:pt x="3148" y="20044"/>
                    <a:pt x="0" y="30178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BDF01E5D-35BC-3DAE-894F-9C55974A256E}"/>
                </a:ext>
              </a:extLst>
            </p:cNvPr>
            <p:cNvSpPr/>
            <p:nvPr/>
          </p:nvSpPr>
          <p:spPr>
            <a:xfrm>
              <a:off x="4814800" y="1179119"/>
              <a:ext cx="21526" cy="13844"/>
            </a:xfrm>
            <a:custGeom>
              <a:avLst/>
              <a:gdLst>
                <a:gd name="connsiteX0" fmla="*/ 0 w 21526"/>
                <a:gd name="connsiteY0" fmla="*/ 5388 h 13844"/>
                <a:gd name="connsiteX1" fmla="*/ 21527 w 21526"/>
                <a:gd name="connsiteY1" fmla="*/ 7054 h 13844"/>
                <a:gd name="connsiteX2" fmla="*/ 0 w 21526"/>
                <a:gd name="connsiteY2" fmla="*/ 5388 h 1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526" h="13844">
                  <a:moveTo>
                    <a:pt x="0" y="5388"/>
                  </a:moveTo>
                  <a:cubicBezTo>
                    <a:pt x="6844" y="16071"/>
                    <a:pt x="14033" y="16639"/>
                    <a:pt x="21527" y="7054"/>
                  </a:cubicBezTo>
                  <a:cubicBezTo>
                    <a:pt x="14439" y="3804"/>
                    <a:pt x="7555" y="-6065"/>
                    <a:pt x="0" y="5388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738AE8B3-3FB4-F0B7-25C9-8992366961C3}"/>
                </a:ext>
              </a:extLst>
            </p:cNvPr>
            <p:cNvSpPr/>
            <p:nvPr/>
          </p:nvSpPr>
          <p:spPr>
            <a:xfrm>
              <a:off x="4914348" y="1189642"/>
              <a:ext cx="55466" cy="34020"/>
            </a:xfrm>
            <a:custGeom>
              <a:avLst/>
              <a:gdLst>
                <a:gd name="connsiteX0" fmla="*/ 5000 w 55466"/>
                <a:gd name="connsiteY0" fmla="*/ 34021 h 34020"/>
                <a:gd name="connsiteX1" fmla="*/ 55467 w 55466"/>
                <a:gd name="connsiteY1" fmla="*/ 6828 h 34020"/>
                <a:gd name="connsiteX2" fmla="*/ 7681 w 55466"/>
                <a:gd name="connsiteY2" fmla="*/ 16962 h 34020"/>
                <a:gd name="connsiteX3" fmla="*/ 12413 w 55466"/>
                <a:gd name="connsiteY3" fmla="*/ 3518 h 34020"/>
                <a:gd name="connsiteX4" fmla="*/ 5000 w 55466"/>
                <a:gd name="connsiteY4" fmla="*/ 34021 h 3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466" h="34020">
                  <a:moveTo>
                    <a:pt x="5000" y="34021"/>
                  </a:moveTo>
                  <a:cubicBezTo>
                    <a:pt x="25796" y="15987"/>
                    <a:pt x="43079" y="33188"/>
                    <a:pt x="55467" y="6828"/>
                  </a:cubicBezTo>
                  <a:cubicBezTo>
                    <a:pt x="39646" y="6686"/>
                    <a:pt x="23806" y="7396"/>
                    <a:pt x="7681" y="16962"/>
                  </a:cubicBezTo>
                  <a:cubicBezTo>
                    <a:pt x="5650" y="12189"/>
                    <a:pt x="10057" y="7965"/>
                    <a:pt x="12413" y="3518"/>
                  </a:cubicBezTo>
                  <a:cubicBezTo>
                    <a:pt x="-1884" y="-9784"/>
                    <a:pt x="-3082" y="17774"/>
                    <a:pt x="5000" y="34021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627B8DBF-88BB-6ADD-B728-026577A4678A}"/>
                </a:ext>
              </a:extLst>
            </p:cNvPr>
            <p:cNvSpPr/>
            <p:nvPr/>
          </p:nvSpPr>
          <p:spPr>
            <a:xfrm>
              <a:off x="4674918" y="704138"/>
              <a:ext cx="11844" cy="26264"/>
            </a:xfrm>
            <a:custGeom>
              <a:avLst/>
              <a:gdLst>
                <a:gd name="connsiteX0" fmla="*/ 485 w 11844"/>
                <a:gd name="connsiteY0" fmla="*/ 24425 h 26264"/>
                <a:gd name="connsiteX1" fmla="*/ 11776 w 11844"/>
                <a:gd name="connsiteY1" fmla="*/ 8036 h 26264"/>
                <a:gd name="connsiteX2" fmla="*/ 485 w 11844"/>
                <a:gd name="connsiteY2" fmla="*/ 24425 h 26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44" h="26264">
                  <a:moveTo>
                    <a:pt x="485" y="24425"/>
                  </a:moveTo>
                  <a:cubicBezTo>
                    <a:pt x="11573" y="34701"/>
                    <a:pt x="5176" y="-1894"/>
                    <a:pt x="11776" y="8036"/>
                  </a:cubicBezTo>
                  <a:cubicBezTo>
                    <a:pt x="13015" y="-14364"/>
                    <a:pt x="-2947" y="16322"/>
                    <a:pt x="485" y="24425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D279DC7A-3D95-DAA8-1663-1FA1620AB07E}"/>
                </a:ext>
              </a:extLst>
            </p:cNvPr>
            <p:cNvSpPr/>
            <p:nvPr/>
          </p:nvSpPr>
          <p:spPr>
            <a:xfrm>
              <a:off x="4686491" y="708210"/>
              <a:ext cx="19678" cy="13796"/>
            </a:xfrm>
            <a:custGeom>
              <a:avLst/>
              <a:gdLst>
                <a:gd name="connsiteX0" fmla="*/ 0 w 19678"/>
                <a:gd name="connsiteY0" fmla="*/ 10828 h 13796"/>
                <a:gd name="connsiteX1" fmla="*/ 19679 w 19678"/>
                <a:gd name="connsiteY1" fmla="*/ 2014 h 13796"/>
                <a:gd name="connsiteX2" fmla="*/ 0 w 19678"/>
                <a:gd name="connsiteY2" fmla="*/ 10828 h 13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678" h="13796">
                  <a:moveTo>
                    <a:pt x="0" y="10828"/>
                  </a:moveTo>
                  <a:cubicBezTo>
                    <a:pt x="6316" y="15824"/>
                    <a:pt x="12774" y="15519"/>
                    <a:pt x="19679" y="2014"/>
                  </a:cubicBezTo>
                  <a:cubicBezTo>
                    <a:pt x="13343" y="-2535"/>
                    <a:pt x="6763" y="714"/>
                    <a:pt x="0" y="10828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2B3E934F-FB31-607D-7BC4-6FFBE2CB1583}"/>
                </a:ext>
              </a:extLst>
            </p:cNvPr>
            <p:cNvSpPr/>
            <p:nvPr/>
          </p:nvSpPr>
          <p:spPr>
            <a:xfrm>
              <a:off x="5019245" y="1199820"/>
              <a:ext cx="15190" cy="18399"/>
            </a:xfrm>
            <a:custGeom>
              <a:avLst/>
              <a:gdLst>
                <a:gd name="connsiteX0" fmla="*/ 0 w 15190"/>
                <a:gd name="connsiteY0" fmla="*/ 4021 h 18399"/>
                <a:gd name="connsiteX1" fmla="*/ 8184 w 15190"/>
                <a:gd name="connsiteY1" fmla="*/ 18400 h 18399"/>
                <a:gd name="connsiteX2" fmla="*/ 15191 w 15190"/>
                <a:gd name="connsiteY2" fmla="*/ 1706 h 18399"/>
                <a:gd name="connsiteX3" fmla="*/ 0 w 15190"/>
                <a:gd name="connsiteY3" fmla="*/ 4021 h 18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90" h="18399">
                  <a:moveTo>
                    <a:pt x="0" y="4021"/>
                  </a:moveTo>
                  <a:cubicBezTo>
                    <a:pt x="2721" y="8814"/>
                    <a:pt x="5483" y="13607"/>
                    <a:pt x="8184" y="18400"/>
                  </a:cubicBezTo>
                  <a:cubicBezTo>
                    <a:pt x="12510" y="12977"/>
                    <a:pt x="10459" y="7129"/>
                    <a:pt x="15191" y="1706"/>
                  </a:cubicBezTo>
                  <a:cubicBezTo>
                    <a:pt x="10073" y="4123"/>
                    <a:pt x="5301" y="-4874"/>
                    <a:pt x="0" y="4021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0B4417E9-09BD-23C1-52C9-4C078CAFD3D2}"/>
                </a:ext>
              </a:extLst>
            </p:cNvPr>
            <p:cNvSpPr/>
            <p:nvPr/>
          </p:nvSpPr>
          <p:spPr>
            <a:xfrm>
              <a:off x="4820819" y="792130"/>
              <a:ext cx="14533" cy="24226"/>
            </a:xfrm>
            <a:custGeom>
              <a:avLst/>
              <a:gdLst>
                <a:gd name="connsiteX0" fmla="*/ 7344 w 14533"/>
                <a:gd name="connsiteY0" fmla="*/ 24226 h 24226"/>
                <a:gd name="connsiteX1" fmla="*/ 14533 w 14533"/>
                <a:gd name="connsiteY1" fmla="*/ 587 h 24226"/>
                <a:gd name="connsiteX2" fmla="*/ 7344 w 14533"/>
                <a:gd name="connsiteY2" fmla="*/ 24226 h 24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33" h="24226">
                  <a:moveTo>
                    <a:pt x="7344" y="24226"/>
                  </a:moveTo>
                  <a:cubicBezTo>
                    <a:pt x="10776" y="16387"/>
                    <a:pt x="5557" y="7939"/>
                    <a:pt x="14533" y="587"/>
                  </a:cubicBezTo>
                  <a:cubicBezTo>
                    <a:pt x="4460" y="-4125"/>
                    <a:pt x="-8334" y="20977"/>
                    <a:pt x="7344" y="24226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DEDD7F11-37F4-5A85-0253-DB1AA4CC364D}"/>
                </a:ext>
              </a:extLst>
            </p:cNvPr>
            <p:cNvSpPr/>
            <p:nvPr/>
          </p:nvSpPr>
          <p:spPr>
            <a:xfrm>
              <a:off x="3040836" y="1235076"/>
              <a:ext cx="109909" cy="60376"/>
            </a:xfrm>
            <a:custGeom>
              <a:avLst/>
              <a:gdLst>
                <a:gd name="connsiteX0" fmla="*/ 12510 w 109909"/>
                <a:gd name="connsiteY0" fmla="*/ 30097 h 60376"/>
                <a:gd name="connsiteX1" fmla="*/ 11109 w 109909"/>
                <a:gd name="connsiteY1" fmla="*/ 5829 h 60376"/>
                <a:gd name="connsiteX2" fmla="*/ 0 w 109909"/>
                <a:gd name="connsiteY2" fmla="*/ 15353 h 60376"/>
                <a:gd name="connsiteX3" fmla="*/ 10276 w 109909"/>
                <a:gd name="connsiteY3" fmla="*/ 33407 h 60376"/>
                <a:gd name="connsiteX4" fmla="*/ 65820 w 109909"/>
                <a:gd name="connsiteY4" fmla="*/ 51502 h 60376"/>
                <a:gd name="connsiteX5" fmla="*/ 80807 w 109909"/>
                <a:gd name="connsiteY5" fmla="*/ 56092 h 60376"/>
                <a:gd name="connsiteX6" fmla="*/ 81234 w 109909"/>
                <a:gd name="connsiteY6" fmla="*/ 42343 h 60376"/>
                <a:gd name="connsiteX7" fmla="*/ 91449 w 109909"/>
                <a:gd name="connsiteY7" fmla="*/ 60377 h 60376"/>
                <a:gd name="connsiteX8" fmla="*/ 109909 w 109909"/>
                <a:gd name="connsiteY8" fmla="*/ 20410 h 60376"/>
                <a:gd name="connsiteX9" fmla="*/ 85722 w 109909"/>
                <a:gd name="connsiteY9" fmla="*/ 35783 h 60376"/>
                <a:gd name="connsiteX10" fmla="*/ 66469 w 109909"/>
                <a:gd name="connsiteY10" fmla="*/ 30848 h 60376"/>
                <a:gd name="connsiteX11" fmla="*/ 24228 w 109909"/>
                <a:gd name="connsiteY11" fmla="*/ 0 h 60376"/>
                <a:gd name="connsiteX12" fmla="*/ 38566 w 109909"/>
                <a:gd name="connsiteY12" fmla="*/ 25284 h 60376"/>
                <a:gd name="connsiteX13" fmla="*/ 12510 w 109909"/>
                <a:gd name="connsiteY13" fmla="*/ 30097 h 60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9909" h="60376">
                  <a:moveTo>
                    <a:pt x="12510" y="30097"/>
                  </a:moveTo>
                  <a:cubicBezTo>
                    <a:pt x="9484" y="21811"/>
                    <a:pt x="19659" y="14561"/>
                    <a:pt x="11109" y="5829"/>
                  </a:cubicBezTo>
                  <a:cubicBezTo>
                    <a:pt x="7331" y="12144"/>
                    <a:pt x="3818" y="8306"/>
                    <a:pt x="0" y="15353"/>
                  </a:cubicBezTo>
                  <a:cubicBezTo>
                    <a:pt x="17425" y="18603"/>
                    <a:pt x="-8936" y="76421"/>
                    <a:pt x="10276" y="33407"/>
                  </a:cubicBezTo>
                  <a:cubicBezTo>
                    <a:pt x="28838" y="37693"/>
                    <a:pt x="47684" y="32757"/>
                    <a:pt x="65820" y="51502"/>
                  </a:cubicBezTo>
                  <a:cubicBezTo>
                    <a:pt x="74613" y="37043"/>
                    <a:pt x="77335" y="42627"/>
                    <a:pt x="80807" y="56092"/>
                  </a:cubicBezTo>
                  <a:cubicBezTo>
                    <a:pt x="82737" y="51726"/>
                    <a:pt x="78248" y="46770"/>
                    <a:pt x="81234" y="42343"/>
                  </a:cubicBezTo>
                  <a:cubicBezTo>
                    <a:pt x="89560" y="35824"/>
                    <a:pt x="83468" y="55665"/>
                    <a:pt x="91449" y="60377"/>
                  </a:cubicBezTo>
                  <a:cubicBezTo>
                    <a:pt x="93764" y="44029"/>
                    <a:pt x="98171" y="46364"/>
                    <a:pt x="109909" y="20410"/>
                  </a:cubicBezTo>
                  <a:cubicBezTo>
                    <a:pt x="102233" y="13668"/>
                    <a:pt x="93866" y="28696"/>
                    <a:pt x="85722" y="35783"/>
                  </a:cubicBezTo>
                  <a:cubicBezTo>
                    <a:pt x="79853" y="15962"/>
                    <a:pt x="72989" y="28412"/>
                    <a:pt x="66469" y="30848"/>
                  </a:cubicBezTo>
                  <a:cubicBezTo>
                    <a:pt x="53249" y="-1482"/>
                    <a:pt x="31316" y="14520"/>
                    <a:pt x="24228" y="0"/>
                  </a:cubicBezTo>
                  <a:cubicBezTo>
                    <a:pt x="14196" y="14033"/>
                    <a:pt x="34504" y="26462"/>
                    <a:pt x="38566" y="25284"/>
                  </a:cubicBezTo>
                  <a:cubicBezTo>
                    <a:pt x="29467" y="40596"/>
                    <a:pt x="21649" y="13302"/>
                    <a:pt x="12510" y="30097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ABFF64AD-79F8-A6E3-4FD0-2E03EB3276B1}"/>
                </a:ext>
              </a:extLst>
            </p:cNvPr>
            <p:cNvSpPr/>
            <p:nvPr/>
          </p:nvSpPr>
          <p:spPr>
            <a:xfrm>
              <a:off x="3236813" y="1388466"/>
              <a:ext cx="34463" cy="25139"/>
            </a:xfrm>
            <a:custGeom>
              <a:avLst/>
              <a:gdLst>
                <a:gd name="connsiteX0" fmla="*/ 0 w 34463"/>
                <a:gd name="connsiteY0" fmla="*/ 18562 h 25139"/>
                <a:gd name="connsiteX1" fmla="*/ 34463 w 34463"/>
                <a:gd name="connsiteY1" fmla="*/ 21283 h 25139"/>
                <a:gd name="connsiteX2" fmla="*/ 26482 w 34463"/>
                <a:gd name="connsiteY2" fmla="*/ 0 h 25139"/>
                <a:gd name="connsiteX3" fmla="*/ 0 w 34463"/>
                <a:gd name="connsiteY3" fmla="*/ 18562 h 25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463" h="25139">
                  <a:moveTo>
                    <a:pt x="0" y="18562"/>
                  </a:moveTo>
                  <a:cubicBezTo>
                    <a:pt x="11230" y="28148"/>
                    <a:pt x="22806" y="25609"/>
                    <a:pt x="34463" y="21283"/>
                  </a:cubicBezTo>
                  <a:cubicBezTo>
                    <a:pt x="26787" y="13810"/>
                    <a:pt x="32331" y="7311"/>
                    <a:pt x="26482" y="0"/>
                  </a:cubicBezTo>
                  <a:cubicBezTo>
                    <a:pt x="21771" y="28757"/>
                    <a:pt x="10154" y="8144"/>
                    <a:pt x="0" y="18562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E120B9E0-5CA4-528A-8A81-E224746DDE38}"/>
                </a:ext>
              </a:extLst>
            </p:cNvPr>
            <p:cNvSpPr/>
            <p:nvPr/>
          </p:nvSpPr>
          <p:spPr>
            <a:xfrm>
              <a:off x="3493634" y="1684101"/>
              <a:ext cx="21750" cy="11641"/>
            </a:xfrm>
            <a:custGeom>
              <a:avLst/>
              <a:gdLst>
                <a:gd name="connsiteX0" fmla="*/ 0 w 21750"/>
                <a:gd name="connsiteY0" fmla="*/ 8606 h 11641"/>
                <a:gd name="connsiteX1" fmla="*/ 21750 w 21750"/>
                <a:gd name="connsiteY1" fmla="*/ 3387 h 11641"/>
                <a:gd name="connsiteX2" fmla="*/ 0 w 21750"/>
                <a:gd name="connsiteY2" fmla="*/ 8606 h 1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750" h="11641">
                  <a:moveTo>
                    <a:pt x="0" y="8606"/>
                  </a:moveTo>
                  <a:cubicBezTo>
                    <a:pt x="6905" y="17988"/>
                    <a:pt x="14582" y="2554"/>
                    <a:pt x="21750" y="3387"/>
                  </a:cubicBezTo>
                  <a:cubicBezTo>
                    <a:pt x="14602" y="1295"/>
                    <a:pt x="7575" y="-5265"/>
                    <a:pt x="0" y="8606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C1EECB44-BF49-8E90-462D-E15DB47B6B92}"/>
                </a:ext>
              </a:extLst>
            </p:cNvPr>
            <p:cNvSpPr/>
            <p:nvPr/>
          </p:nvSpPr>
          <p:spPr>
            <a:xfrm>
              <a:off x="3876753" y="1640148"/>
              <a:ext cx="16848" cy="21344"/>
            </a:xfrm>
            <a:custGeom>
              <a:avLst/>
              <a:gdLst>
                <a:gd name="connsiteX0" fmla="*/ 6966 w 16848"/>
                <a:gd name="connsiteY0" fmla="*/ 0 h 21344"/>
                <a:gd name="connsiteX1" fmla="*/ 0 w 16848"/>
                <a:gd name="connsiteY1" fmla="*/ 16674 h 21344"/>
                <a:gd name="connsiteX2" fmla="*/ 11068 w 16848"/>
                <a:gd name="connsiteY2" fmla="*/ 7270 h 21344"/>
                <a:gd name="connsiteX3" fmla="*/ 14947 w 16848"/>
                <a:gd name="connsiteY3" fmla="*/ 21345 h 21344"/>
                <a:gd name="connsiteX4" fmla="*/ 6966 w 16848"/>
                <a:gd name="connsiteY4" fmla="*/ 0 h 2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48" h="21344">
                  <a:moveTo>
                    <a:pt x="6966" y="0"/>
                  </a:moveTo>
                  <a:cubicBezTo>
                    <a:pt x="1381" y="5301"/>
                    <a:pt x="2376" y="11129"/>
                    <a:pt x="0" y="16674"/>
                  </a:cubicBezTo>
                  <a:cubicBezTo>
                    <a:pt x="3473" y="20654"/>
                    <a:pt x="7352" y="11495"/>
                    <a:pt x="11068" y="7270"/>
                  </a:cubicBezTo>
                  <a:cubicBezTo>
                    <a:pt x="11474" y="11860"/>
                    <a:pt x="12043" y="16511"/>
                    <a:pt x="14947" y="21345"/>
                  </a:cubicBezTo>
                  <a:cubicBezTo>
                    <a:pt x="20572" y="8550"/>
                    <a:pt x="12449" y="7453"/>
                    <a:pt x="6966" y="0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5826247E-112D-7D27-5502-520EF536857E}"/>
                </a:ext>
              </a:extLst>
            </p:cNvPr>
            <p:cNvSpPr/>
            <p:nvPr/>
          </p:nvSpPr>
          <p:spPr>
            <a:xfrm>
              <a:off x="3571845" y="1103599"/>
              <a:ext cx="17238" cy="26949"/>
            </a:xfrm>
            <a:custGeom>
              <a:avLst/>
              <a:gdLst>
                <a:gd name="connsiteX0" fmla="*/ 2108 w 17238"/>
                <a:gd name="connsiteY0" fmla="*/ 5260 h 26949"/>
                <a:gd name="connsiteX1" fmla="*/ 14354 w 17238"/>
                <a:gd name="connsiteY1" fmla="*/ 26949 h 26949"/>
                <a:gd name="connsiteX2" fmla="*/ 17238 w 17238"/>
                <a:gd name="connsiteY2" fmla="*/ 2986 h 26949"/>
                <a:gd name="connsiteX3" fmla="*/ 2108 w 17238"/>
                <a:gd name="connsiteY3" fmla="*/ 5260 h 26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38" h="26949">
                  <a:moveTo>
                    <a:pt x="2108" y="5260"/>
                  </a:moveTo>
                  <a:cubicBezTo>
                    <a:pt x="-6828" y="8794"/>
                    <a:pt x="15613" y="8631"/>
                    <a:pt x="14354" y="26949"/>
                  </a:cubicBezTo>
                  <a:cubicBezTo>
                    <a:pt x="18355" y="19212"/>
                    <a:pt x="16263" y="10967"/>
                    <a:pt x="17238" y="2986"/>
                  </a:cubicBezTo>
                  <a:cubicBezTo>
                    <a:pt x="8079" y="-8225"/>
                    <a:pt x="11287" y="16572"/>
                    <a:pt x="2108" y="5260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B7F7D83C-ECCF-B672-4C50-98790140A3D4}"/>
                </a:ext>
              </a:extLst>
            </p:cNvPr>
            <p:cNvSpPr/>
            <p:nvPr/>
          </p:nvSpPr>
          <p:spPr>
            <a:xfrm>
              <a:off x="3705653" y="1326505"/>
              <a:ext cx="15641" cy="20592"/>
            </a:xfrm>
            <a:custGeom>
              <a:avLst/>
              <a:gdLst>
                <a:gd name="connsiteX0" fmla="*/ 4124 w 15641"/>
                <a:gd name="connsiteY0" fmla="*/ 0 h 20592"/>
                <a:gd name="connsiteX1" fmla="*/ 3535 w 15641"/>
                <a:gd name="connsiteY1" fmla="*/ 20593 h 20592"/>
                <a:gd name="connsiteX2" fmla="*/ 14603 w 15641"/>
                <a:gd name="connsiteY2" fmla="*/ 11170 h 20592"/>
                <a:gd name="connsiteX3" fmla="*/ 4124 w 15641"/>
                <a:gd name="connsiteY3" fmla="*/ 0 h 20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41" h="20592">
                  <a:moveTo>
                    <a:pt x="4124" y="0"/>
                  </a:moveTo>
                  <a:cubicBezTo>
                    <a:pt x="-1157" y="6458"/>
                    <a:pt x="-1380" y="13343"/>
                    <a:pt x="3535" y="20593"/>
                  </a:cubicBezTo>
                  <a:cubicBezTo>
                    <a:pt x="3839" y="11576"/>
                    <a:pt x="9038" y="8489"/>
                    <a:pt x="14603" y="11170"/>
                  </a:cubicBezTo>
                  <a:cubicBezTo>
                    <a:pt x="19335" y="2336"/>
                    <a:pt x="6500" y="5239"/>
                    <a:pt x="4124" y="0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CB9FB5F7-C321-EF52-EEC5-827D6E2E5016}"/>
                </a:ext>
              </a:extLst>
            </p:cNvPr>
            <p:cNvSpPr/>
            <p:nvPr/>
          </p:nvSpPr>
          <p:spPr>
            <a:xfrm>
              <a:off x="3675577" y="1224475"/>
              <a:ext cx="13686" cy="21658"/>
            </a:xfrm>
            <a:custGeom>
              <a:avLst/>
              <a:gdLst>
                <a:gd name="connsiteX0" fmla="*/ 10865 w 13686"/>
                <a:gd name="connsiteY0" fmla="*/ 17343 h 21658"/>
                <a:gd name="connsiteX1" fmla="*/ 9220 w 13686"/>
                <a:gd name="connsiteY1" fmla="*/ 0 h 21658"/>
                <a:gd name="connsiteX2" fmla="*/ 0 w 13686"/>
                <a:gd name="connsiteY2" fmla="*/ 19984 h 21658"/>
                <a:gd name="connsiteX3" fmla="*/ 12916 w 13686"/>
                <a:gd name="connsiteY3" fmla="*/ 20958 h 21658"/>
                <a:gd name="connsiteX4" fmla="*/ 10865 w 13686"/>
                <a:gd name="connsiteY4" fmla="*/ 17343 h 21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86" h="21658">
                  <a:moveTo>
                    <a:pt x="10865" y="17343"/>
                  </a:moveTo>
                  <a:cubicBezTo>
                    <a:pt x="10215" y="11617"/>
                    <a:pt x="13932" y="6093"/>
                    <a:pt x="9220" y="0"/>
                  </a:cubicBezTo>
                  <a:cubicBezTo>
                    <a:pt x="3310" y="6458"/>
                    <a:pt x="894" y="13119"/>
                    <a:pt x="0" y="19984"/>
                  </a:cubicBezTo>
                  <a:cubicBezTo>
                    <a:pt x="4102" y="26401"/>
                    <a:pt x="8875" y="11637"/>
                    <a:pt x="12916" y="20958"/>
                  </a:cubicBezTo>
                  <a:cubicBezTo>
                    <a:pt x="15089" y="16612"/>
                    <a:pt x="12104" y="15556"/>
                    <a:pt x="10865" y="17343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67E763E2-D2A0-0329-962C-97C1E219C1E1}"/>
                </a:ext>
              </a:extLst>
            </p:cNvPr>
            <p:cNvSpPr/>
            <p:nvPr/>
          </p:nvSpPr>
          <p:spPr>
            <a:xfrm>
              <a:off x="3983920" y="1728206"/>
              <a:ext cx="56823" cy="28752"/>
            </a:xfrm>
            <a:custGeom>
              <a:avLst/>
              <a:gdLst>
                <a:gd name="connsiteX0" fmla="*/ 0 w 56823"/>
                <a:gd name="connsiteY0" fmla="*/ 23253 h 28752"/>
                <a:gd name="connsiteX1" fmla="*/ 9037 w 56823"/>
                <a:gd name="connsiteY1" fmla="*/ 10134 h 28752"/>
                <a:gd name="connsiteX2" fmla="*/ 17222 w 56823"/>
                <a:gd name="connsiteY2" fmla="*/ 24634 h 28752"/>
                <a:gd name="connsiteX3" fmla="*/ 51908 w 56823"/>
                <a:gd name="connsiteY3" fmla="*/ 20369 h 28752"/>
                <a:gd name="connsiteX4" fmla="*/ 56823 w 56823"/>
                <a:gd name="connsiteY4" fmla="*/ 61 h 28752"/>
                <a:gd name="connsiteX5" fmla="*/ 11515 w 56823"/>
                <a:gd name="connsiteY5" fmla="*/ 0 h 28752"/>
                <a:gd name="connsiteX6" fmla="*/ 0 w 56823"/>
                <a:gd name="connsiteY6" fmla="*/ 23253 h 28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823" h="28752">
                  <a:moveTo>
                    <a:pt x="0" y="23253"/>
                  </a:moveTo>
                  <a:cubicBezTo>
                    <a:pt x="7311" y="39540"/>
                    <a:pt x="5605" y="14926"/>
                    <a:pt x="9037" y="10134"/>
                  </a:cubicBezTo>
                  <a:cubicBezTo>
                    <a:pt x="15353" y="2558"/>
                    <a:pt x="9484" y="20877"/>
                    <a:pt x="17222" y="24634"/>
                  </a:cubicBezTo>
                  <a:cubicBezTo>
                    <a:pt x="29325" y="5341"/>
                    <a:pt x="40678" y="10905"/>
                    <a:pt x="51908" y="20369"/>
                  </a:cubicBezTo>
                  <a:cubicBezTo>
                    <a:pt x="54163" y="13647"/>
                    <a:pt x="54528" y="6783"/>
                    <a:pt x="56823" y="61"/>
                  </a:cubicBezTo>
                  <a:cubicBezTo>
                    <a:pt x="47095" y="10093"/>
                    <a:pt x="26868" y="12246"/>
                    <a:pt x="11515" y="0"/>
                  </a:cubicBezTo>
                  <a:cubicBezTo>
                    <a:pt x="6255" y="15251"/>
                    <a:pt x="427" y="11454"/>
                    <a:pt x="0" y="23253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5877763F-2BFF-E1F0-1845-71D0D210F23D}"/>
                </a:ext>
              </a:extLst>
            </p:cNvPr>
            <p:cNvSpPr/>
            <p:nvPr/>
          </p:nvSpPr>
          <p:spPr>
            <a:xfrm>
              <a:off x="3667454" y="1118335"/>
              <a:ext cx="69495" cy="39202"/>
            </a:xfrm>
            <a:custGeom>
              <a:avLst/>
              <a:gdLst>
                <a:gd name="connsiteX0" fmla="*/ 0 w 69495"/>
                <a:gd name="connsiteY0" fmla="*/ 39203 h 39202"/>
                <a:gd name="connsiteX1" fmla="*/ 69496 w 69495"/>
                <a:gd name="connsiteY1" fmla="*/ 23931 h 39202"/>
                <a:gd name="connsiteX2" fmla="*/ 63342 w 69495"/>
                <a:gd name="connsiteY2" fmla="*/ 13086 h 39202"/>
                <a:gd name="connsiteX3" fmla="*/ 47969 w 69495"/>
                <a:gd name="connsiteY3" fmla="*/ 22205 h 39202"/>
                <a:gd name="connsiteX4" fmla="*/ 24817 w 69495"/>
                <a:gd name="connsiteY4" fmla="*/ 3155 h 39202"/>
                <a:gd name="connsiteX5" fmla="*/ 0 w 69495"/>
                <a:gd name="connsiteY5" fmla="*/ 39203 h 39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495" h="39202">
                  <a:moveTo>
                    <a:pt x="0" y="39203"/>
                  </a:moveTo>
                  <a:cubicBezTo>
                    <a:pt x="26340" y="36238"/>
                    <a:pt x="43643" y="42859"/>
                    <a:pt x="69496" y="23931"/>
                  </a:cubicBezTo>
                  <a:cubicBezTo>
                    <a:pt x="66470" y="17067"/>
                    <a:pt x="60336" y="20154"/>
                    <a:pt x="63342" y="13086"/>
                  </a:cubicBezTo>
                  <a:cubicBezTo>
                    <a:pt x="54041" y="5999"/>
                    <a:pt x="57615" y="18021"/>
                    <a:pt x="47969" y="22205"/>
                  </a:cubicBezTo>
                  <a:cubicBezTo>
                    <a:pt x="50121" y="4882"/>
                    <a:pt x="15638" y="16397"/>
                    <a:pt x="24817" y="3155"/>
                  </a:cubicBezTo>
                  <a:cubicBezTo>
                    <a:pt x="19699" y="-10268"/>
                    <a:pt x="4610" y="22448"/>
                    <a:pt x="0" y="39203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7A248F79-6751-970D-2308-ABA05183DDB3}"/>
                </a:ext>
              </a:extLst>
            </p:cNvPr>
            <p:cNvSpPr/>
            <p:nvPr/>
          </p:nvSpPr>
          <p:spPr>
            <a:xfrm>
              <a:off x="4094581" y="1873919"/>
              <a:ext cx="45125" cy="11496"/>
            </a:xfrm>
            <a:custGeom>
              <a:avLst/>
              <a:gdLst>
                <a:gd name="connsiteX0" fmla="*/ 0 w 45125"/>
                <a:gd name="connsiteY0" fmla="*/ 0 h 11496"/>
                <a:gd name="connsiteX1" fmla="*/ 45125 w 45125"/>
                <a:gd name="connsiteY1" fmla="*/ 6966 h 11496"/>
                <a:gd name="connsiteX2" fmla="*/ 0 w 45125"/>
                <a:gd name="connsiteY2" fmla="*/ 0 h 11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125" h="11496">
                  <a:moveTo>
                    <a:pt x="0" y="0"/>
                  </a:moveTo>
                  <a:cubicBezTo>
                    <a:pt x="6153" y="13870"/>
                    <a:pt x="31214" y="13870"/>
                    <a:pt x="45125" y="6966"/>
                  </a:cubicBezTo>
                  <a:cubicBezTo>
                    <a:pt x="30056" y="5504"/>
                    <a:pt x="15109" y="1422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7794BBE4-CFD5-B542-5745-BE0EC2466152}"/>
                </a:ext>
              </a:extLst>
            </p:cNvPr>
            <p:cNvSpPr/>
            <p:nvPr/>
          </p:nvSpPr>
          <p:spPr>
            <a:xfrm>
              <a:off x="3380638" y="560104"/>
              <a:ext cx="20279" cy="22308"/>
            </a:xfrm>
            <a:custGeom>
              <a:avLst/>
              <a:gdLst>
                <a:gd name="connsiteX0" fmla="*/ 13546 w 20279"/>
                <a:gd name="connsiteY0" fmla="*/ 0 h 22308"/>
                <a:gd name="connsiteX1" fmla="*/ 0 w 20279"/>
                <a:gd name="connsiteY1" fmla="*/ 19679 h 22308"/>
                <a:gd name="connsiteX2" fmla="*/ 19699 w 20279"/>
                <a:gd name="connsiteY2" fmla="*/ 10845 h 22308"/>
                <a:gd name="connsiteX3" fmla="*/ 13546 w 20279"/>
                <a:gd name="connsiteY3" fmla="*/ 0 h 2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79" h="22308">
                  <a:moveTo>
                    <a:pt x="13546" y="0"/>
                  </a:moveTo>
                  <a:cubicBezTo>
                    <a:pt x="13343" y="12591"/>
                    <a:pt x="6153" y="5443"/>
                    <a:pt x="0" y="19679"/>
                  </a:cubicBezTo>
                  <a:cubicBezTo>
                    <a:pt x="13688" y="27640"/>
                    <a:pt x="13444" y="15414"/>
                    <a:pt x="19699" y="10845"/>
                  </a:cubicBezTo>
                  <a:cubicBezTo>
                    <a:pt x="22156" y="4407"/>
                    <a:pt x="16186" y="7514"/>
                    <a:pt x="13546" y="0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AA1FECA0-FF08-607F-FE7F-1EEC7BD63AFB}"/>
                </a:ext>
              </a:extLst>
            </p:cNvPr>
            <p:cNvSpPr/>
            <p:nvPr/>
          </p:nvSpPr>
          <p:spPr>
            <a:xfrm>
              <a:off x="3723424" y="1147375"/>
              <a:ext cx="23984" cy="14558"/>
            </a:xfrm>
            <a:custGeom>
              <a:avLst/>
              <a:gdLst>
                <a:gd name="connsiteX0" fmla="*/ 0 w 23984"/>
                <a:gd name="connsiteY0" fmla="*/ 14550 h 14558"/>
                <a:gd name="connsiteX1" fmla="*/ 23984 w 23984"/>
                <a:gd name="connsiteY1" fmla="*/ 6041 h 14558"/>
                <a:gd name="connsiteX2" fmla="*/ 0 w 23984"/>
                <a:gd name="connsiteY2" fmla="*/ 14550 h 14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984" h="14558">
                  <a:moveTo>
                    <a:pt x="0" y="14550"/>
                  </a:moveTo>
                  <a:cubicBezTo>
                    <a:pt x="7981" y="11280"/>
                    <a:pt x="15637" y="20663"/>
                    <a:pt x="23984" y="6041"/>
                  </a:cubicBezTo>
                  <a:cubicBezTo>
                    <a:pt x="16572" y="-10450"/>
                    <a:pt x="7981" y="11747"/>
                    <a:pt x="0" y="14550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07725D78-93C0-AFD7-8056-D140331E52C1}"/>
                </a:ext>
              </a:extLst>
            </p:cNvPr>
            <p:cNvSpPr/>
            <p:nvPr/>
          </p:nvSpPr>
          <p:spPr>
            <a:xfrm>
              <a:off x="4069459" y="1689254"/>
              <a:ext cx="15963" cy="19600"/>
            </a:xfrm>
            <a:custGeom>
              <a:avLst/>
              <a:gdLst>
                <a:gd name="connsiteX0" fmla="*/ 2681 w 15963"/>
                <a:gd name="connsiteY0" fmla="*/ 0 h 19600"/>
                <a:gd name="connsiteX1" fmla="*/ 1 w 15963"/>
                <a:gd name="connsiteY1" fmla="*/ 17059 h 19600"/>
                <a:gd name="connsiteX2" fmla="*/ 15191 w 15963"/>
                <a:gd name="connsiteY2" fmla="*/ 14784 h 19600"/>
                <a:gd name="connsiteX3" fmla="*/ 2681 w 15963"/>
                <a:gd name="connsiteY3" fmla="*/ 0 h 1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63" h="19600">
                  <a:moveTo>
                    <a:pt x="2681" y="0"/>
                  </a:moveTo>
                  <a:cubicBezTo>
                    <a:pt x="-3472" y="5300"/>
                    <a:pt x="3372" y="11555"/>
                    <a:pt x="1" y="17059"/>
                  </a:cubicBezTo>
                  <a:cubicBezTo>
                    <a:pt x="4834" y="23578"/>
                    <a:pt x="10114" y="15596"/>
                    <a:pt x="15191" y="14784"/>
                  </a:cubicBezTo>
                  <a:cubicBezTo>
                    <a:pt x="19375" y="4752"/>
                    <a:pt x="5321" y="18968"/>
                    <a:pt x="2681" y="0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7245CE4F-82F4-1CCC-F398-E50D275FE66B}"/>
                </a:ext>
              </a:extLst>
            </p:cNvPr>
            <p:cNvSpPr/>
            <p:nvPr/>
          </p:nvSpPr>
          <p:spPr>
            <a:xfrm>
              <a:off x="3595887" y="730166"/>
              <a:ext cx="26035" cy="29590"/>
            </a:xfrm>
            <a:custGeom>
              <a:avLst/>
              <a:gdLst>
                <a:gd name="connsiteX0" fmla="*/ 14541 w 26035"/>
                <a:gd name="connsiteY0" fmla="*/ 29590 h 29590"/>
                <a:gd name="connsiteX1" fmla="*/ 12713 w 26035"/>
                <a:gd name="connsiteY1" fmla="*/ 19111 h 29590"/>
                <a:gd name="connsiteX2" fmla="*/ 26035 w 26035"/>
                <a:gd name="connsiteY2" fmla="*/ 6337 h 29590"/>
                <a:gd name="connsiteX3" fmla="*/ 0 w 26035"/>
                <a:gd name="connsiteY3" fmla="*/ 11211 h 29590"/>
                <a:gd name="connsiteX4" fmla="*/ 14541 w 26035"/>
                <a:gd name="connsiteY4" fmla="*/ 29590 h 29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35" h="29590">
                  <a:moveTo>
                    <a:pt x="14541" y="29590"/>
                  </a:moveTo>
                  <a:cubicBezTo>
                    <a:pt x="16673" y="26341"/>
                    <a:pt x="13789" y="22665"/>
                    <a:pt x="12713" y="19111"/>
                  </a:cubicBezTo>
                  <a:cubicBezTo>
                    <a:pt x="17323" y="9749"/>
                    <a:pt x="21344" y="18542"/>
                    <a:pt x="26035" y="6337"/>
                  </a:cubicBezTo>
                  <a:cubicBezTo>
                    <a:pt x="17567" y="773"/>
                    <a:pt x="9179" y="-6559"/>
                    <a:pt x="0" y="11211"/>
                  </a:cubicBezTo>
                  <a:cubicBezTo>
                    <a:pt x="8103" y="19517"/>
                    <a:pt x="11271" y="10663"/>
                    <a:pt x="14541" y="29590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93197747-2FD3-1DEC-FAC4-D97FDD54BF1A}"/>
                </a:ext>
              </a:extLst>
            </p:cNvPr>
            <p:cNvSpPr/>
            <p:nvPr/>
          </p:nvSpPr>
          <p:spPr>
            <a:xfrm>
              <a:off x="3845539" y="959856"/>
              <a:ext cx="30746" cy="26827"/>
            </a:xfrm>
            <a:custGeom>
              <a:avLst/>
              <a:gdLst>
                <a:gd name="connsiteX0" fmla="*/ 0 w 30746"/>
                <a:gd name="connsiteY0" fmla="*/ 18318 h 26827"/>
                <a:gd name="connsiteX1" fmla="*/ 21303 w 30746"/>
                <a:gd name="connsiteY1" fmla="*/ 26827 h 26827"/>
                <a:gd name="connsiteX2" fmla="*/ 30747 w 30746"/>
                <a:gd name="connsiteY2" fmla="*/ 0 h 26827"/>
                <a:gd name="connsiteX3" fmla="*/ 0 w 30746"/>
                <a:gd name="connsiteY3" fmla="*/ 18318 h 26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46" h="26827">
                  <a:moveTo>
                    <a:pt x="0" y="18318"/>
                  </a:moveTo>
                  <a:cubicBezTo>
                    <a:pt x="11332" y="9707"/>
                    <a:pt x="9362" y="26462"/>
                    <a:pt x="21303" y="26827"/>
                  </a:cubicBezTo>
                  <a:cubicBezTo>
                    <a:pt x="26767" y="11048"/>
                    <a:pt x="25731" y="10825"/>
                    <a:pt x="30747" y="0"/>
                  </a:cubicBezTo>
                  <a:cubicBezTo>
                    <a:pt x="20958" y="8530"/>
                    <a:pt x="3067" y="5646"/>
                    <a:pt x="0" y="18318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0AD5E4BD-5374-4C38-4DFE-1FC5EB5AD1FF}"/>
                </a:ext>
              </a:extLst>
            </p:cNvPr>
            <p:cNvSpPr/>
            <p:nvPr/>
          </p:nvSpPr>
          <p:spPr>
            <a:xfrm>
              <a:off x="4303467" y="1735212"/>
              <a:ext cx="21920" cy="41327"/>
            </a:xfrm>
            <a:custGeom>
              <a:avLst/>
              <a:gdLst>
                <a:gd name="connsiteX0" fmla="*/ 10425 w 21920"/>
                <a:gd name="connsiteY0" fmla="*/ 24594 h 41327"/>
                <a:gd name="connsiteX1" fmla="*/ 19645 w 21920"/>
                <a:gd name="connsiteY1" fmla="*/ 4610 h 41327"/>
                <a:gd name="connsiteX2" fmla="*/ 4718 w 21920"/>
                <a:gd name="connsiteY2" fmla="*/ 0 h 41327"/>
                <a:gd name="connsiteX3" fmla="*/ 3418 w 21920"/>
                <a:gd name="connsiteY3" fmla="*/ 41328 h 41327"/>
                <a:gd name="connsiteX4" fmla="*/ 20863 w 21920"/>
                <a:gd name="connsiteY4" fmla="*/ 35743 h 41327"/>
                <a:gd name="connsiteX5" fmla="*/ 10425 w 21920"/>
                <a:gd name="connsiteY5" fmla="*/ 24594 h 41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920" h="41327">
                  <a:moveTo>
                    <a:pt x="10425" y="24594"/>
                  </a:moveTo>
                  <a:cubicBezTo>
                    <a:pt x="6851" y="11719"/>
                    <a:pt x="21940" y="19517"/>
                    <a:pt x="19645" y="4610"/>
                  </a:cubicBezTo>
                  <a:cubicBezTo>
                    <a:pt x="14933" y="-5869"/>
                    <a:pt x="9267" y="14521"/>
                    <a:pt x="4718" y="0"/>
                  </a:cubicBezTo>
                  <a:cubicBezTo>
                    <a:pt x="6302" y="14440"/>
                    <a:pt x="-5619" y="20410"/>
                    <a:pt x="3418" y="41328"/>
                  </a:cubicBezTo>
                  <a:cubicBezTo>
                    <a:pt x="9369" y="34870"/>
                    <a:pt x="15258" y="30890"/>
                    <a:pt x="20863" y="35743"/>
                  </a:cubicBezTo>
                  <a:cubicBezTo>
                    <a:pt x="25636" y="26990"/>
                    <a:pt x="12842" y="29853"/>
                    <a:pt x="10425" y="24594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E2650542-CC96-2222-C3FA-A88F0F956FE6}"/>
                </a:ext>
              </a:extLst>
            </p:cNvPr>
            <p:cNvSpPr/>
            <p:nvPr/>
          </p:nvSpPr>
          <p:spPr>
            <a:xfrm>
              <a:off x="4352255" y="1768416"/>
              <a:ext cx="32151" cy="17404"/>
            </a:xfrm>
            <a:custGeom>
              <a:avLst/>
              <a:gdLst>
                <a:gd name="connsiteX0" fmla="*/ 0 w 32151"/>
                <a:gd name="connsiteY0" fmla="*/ 8144 h 17404"/>
                <a:gd name="connsiteX1" fmla="*/ 29894 w 32151"/>
                <a:gd name="connsiteY1" fmla="*/ 17404 h 17404"/>
                <a:gd name="connsiteX2" fmla="*/ 28290 w 32151"/>
                <a:gd name="connsiteY2" fmla="*/ 0 h 17404"/>
                <a:gd name="connsiteX3" fmla="*/ 0 w 32151"/>
                <a:gd name="connsiteY3" fmla="*/ 8144 h 17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151" h="17404">
                  <a:moveTo>
                    <a:pt x="0" y="8144"/>
                  </a:moveTo>
                  <a:cubicBezTo>
                    <a:pt x="9708" y="20105"/>
                    <a:pt x="20512" y="-5117"/>
                    <a:pt x="29894" y="17404"/>
                  </a:cubicBezTo>
                  <a:cubicBezTo>
                    <a:pt x="37164" y="4956"/>
                    <a:pt x="24187" y="7921"/>
                    <a:pt x="28290" y="0"/>
                  </a:cubicBezTo>
                  <a:cubicBezTo>
                    <a:pt x="18826" y="3249"/>
                    <a:pt x="9565" y="508"/>
                    <a:pt x="0" y="8144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86DFF1F5-69E7-07AA-92E5-D188FA00833D}"/>
                </a:ext>
              </a:extLst>
            </p:cNvPr>
            <p:cNvSpPr/>
            <p:nvPr/>
          </p:nvSpPr>
          <p:spPr>
            <a:xfrm>
              <a:off x="4355524" y="1738888"/>
              <a:ext cx="77090" cy="42059"/>
            </a:xfrm>
            <a:custGeom>
              <a:avLst/>
              <a:gdLst>
                <a:gd name="connsiteX0" fmla="*/ 42424 w 77090"/>
                <a:gd name="connsiteY0" fmla="*/ 23985 h 42059"/>
                <a:gd name="connsiteX1" fmla="*/ 36515 w 77090"/>
                <a:gd name="connsiteY1" fmla="*/ 6316 h 42059"/>
                <a:gd name="connsiteX2" fmla="*/ 0 w 77090"/>
                <a:gd name="connsiteY2" fmla="*/ 0 h 42059"/>
                <a:gd name="connsiteX3" fmla="*/ 31356 w 77090"/>
                <a:gd name="connsiteY3" fmla="*/ 33469 h 42059"/>
                <a:gd name="connsiteX4" fmla="*/ 52660 w 77090"/>
                <a:gd name="connsiteY4" fmla="*/ 42059 h 42059"/>
                <a:gd name="connsiteX5" fmla="*/ 77091 w 77090"/>
                <a:gd name="connsiteY5" fmla="*/ 19740 h 42059"/>
                <a:gd name="connsiteX6" fmla="*/ 64398 w 77090"/>
                <a:gd name="connsiteY6" fmla="*/ 11881 h 42059"/>
                <a:gd name="connsiteX7" fmla="*/ 61717 w 77090"/>
                <a:gd name="connsiteY7" fmla="*/ 28899 h 42059"/>
                <a:gd name="connsiteX8" fmla="*/ 55137 w 77090"/>
                <a:gd name="connsiteY8" fmla="*/ 31884 h 42059"/>
                <a:gd name="connsiteX9" fmla="*/ 51441 w 77090"/>
                <a:gd name="connsiteY9" fmla="*/ 10845 h 42059"/>
                <a:gd name="connsiteX10" fmla="*/ 42424 w 77090"/>
                <a:gd name="connsiteY10" fmla="*/ 23985 h 42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090" h="42059">
                  <a:moveTo>
                    <a:pt x="42424" y="23985"/>
                  </a:moveTo>
                  <a:cubicBezTo>
                    <a:pt x="38505" y="17912"/>
                    <a:pt x="40881" y="12368"/>
                    <a:pt x="36515" y="6316"/>
                  </a:cubicBezTo>
                  <a:cubicBezTo>
                    <a:pt x="24025" y="14399"/>
                    <a:pt x="11921" y="10540"/>
                    <a:pt x="0" y="0"/>
                  </a:cubicBezTo>
                  <a:cubicBezTo>
                    <a:pt x="1361" y="29001"/>
                    <a:pt x="22725" y="7534"/>
                    <a:pt x="31356" y="33469"/>
                  </a:cubicBezTo>
                  <a:cubicBezTo>
                    <a:pt x="39094" y="16247"/>
                    <a:pt x="45917" y="28127"/>
                    <a:pt x="52660" y="42059"/>
                  </a:cubicBezTo>
                  <a:cubicBezTo>
                    <a:pt x="65535" y="37632"/>
                    <a:pt x="65677" y="29427"/>
                    <a:pt x="77091" y="19740"/>
                  </a:cubicBezTo>
                  <a:cubicBezTo>
                    <a:pt x="72867" y="16064"/>
                    <a:pt x="68582" y="15516"/>
                    <a:pt x="64398" y="11881"/>
                  </a:cubicBezTo>
                  <a:cubicBezTo>
                    <a:pt x="58245" y="17141"/>
                    <a:pt x="65089" y="23436"/>
                    <a:pt x="61717" y="28899"/>
                  </a:cubicBezTo>
                  <a:cubicBezTo>
                    <a:pt x="59483" y="30869"/>
                    <a:pt x="57371" y="28595"/>
                    <a:pt x="55137" y="31884"/>
                  </a:cubicBezTo>
                  <a:cubicBezTo>
                    <a:pt x="52883" y="24736"/>
                    <a:pt x="60499" y="18440"/>
                    <a:pt x="51441" y="10845"/>
                  </a:cubicBezTo>
                  <a:cubicBezTo>
                    <a:pt x="45755" y="11576"/>
                    <a:pt x="43399" y="14988"/>
                    <a:pt x="42424" y="23985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2AB2FD71-C773-105A-CEB7-6827E6473BEF}"/>
                </a:ext>
              </a:extLst>
            </p:cNvPr>
            <p:cNvSpPr/>
            <p:nvPr/>
          </p:nvSpPr>
          <p:spPr>
            <a:xfrm>
              <a:off x="3834233" y="401089"/>
              <a:ext cx="17783" cy="18658"/>
            </a:xfrm>
            <a:custGeom>
              <a:avLst/>
              <a:gdLst>
                <a:gd name="connsiteX0" fmla="*/ 785 w 17783"/>
                <a:gd name="connsiteY0" fmla="*/ 0 h 18658"/>
                <a:gd name="connsiteX1" fmla="*/ 2816 w 17783"/>
                <a:gd name="connsiteY1" fmla="*/ 3655 h 18658"/>
                <a:gd name="connsiteX2" fmla="*/ 6695 w 17783"/>
                <a:gd name="connsiteY2" fmla="*/ 17709 h 18658"/>
                <a:gd name="connsiteX3" fmla="*/ 17784 w 17783"/>
                <a:gd name="connsiteY3" fmla="*/ 8245 h 18658"/>
                <a:gd name="connsiteX4" fmla="*/ 785 w 17783"/>
                <a:gd name="connsiteY4" fmla="*/ 0 h 18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783" h="18658">
                  <a:moveTo>
                    <a:pt x="785" y="0"/>
                  </a:moveTo>
                  <a:cubicBezTo>
                    <a:pt x="-1408" y="4427"/>
                    <a:pt x="1557" y="5463"/>
                    <a:pt x="2816" y="3655"/>
                  </a:cubicBezTo>
                  <a:cubicBezTo>
                    <a:pt x="5924" y="8489"/>
                    <a:pt x="8990" y="13302"/>
                    <a:pt x="6695" y="17709"/>
                  </a:cubicBezTo>
                  <a:cubicBezTo>
                    <a:pt x="10168" y="21608"/>
                    <a:pt x="14047" y="12510"/>
                    <a:pt x="17784" y="8245"/>
                  </a:cubicBezTo>
                  <a:cubicBezTo>
                    <a:pt x="12199" y="2599"/>
                    <a:pt x="6411" y="3452"/>
                    <a:pt x="785" y="0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C7F90255-E3F6-1699-B801-E1E159B0040E}"/>
                </a:ext>
              </a:extLst>
            </p:cNvPr>
            <p:cNvSpPr/>
            <p:nvPr/>
          </p:nvSpPr>
          <p:spPr>
            <a:xfrm>
              <a:off x="4040706" y="510206"/>
              <a:ext cx="38846" cy="17666"/>
            </a:xfrm>
            <a:custGeom>
              <a:avLst/>
              <a:gdLst>
                <a:gd name="connsiteX0" fmla="*/ 322 w 38846"/>
                <a:gd name="connsiteY0" fmla="*/ 0 h 17666"/>
                <a:gd name="connsiteX1" fmla="*/ 38847 w 38846"/>
                <a:gd name="connsiteY1" fmla="*/ 9972 h 17666"/>
                <a:gd name="connsiteX2" fmla="*/ 26154 w 38846"/>
                <a:gd name="connsiteY2" fmla="*/ 2031 h 17666"/>
                <a:gd name="connsiteX3" fmla="*/ 322 w 38846"/>
                <a:gd name="connsiteY3" fmla="*/ 0 h 17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46" h="17666">
                  <a:moveTo>
                    <a:pt x="322" y="0"/>
                  </a:moveTo>
                  <a:cubicBezTo>
                    <a:pt x="-3496" y="8611"/>
                    <a:pt x="27718" y="28615"/>
                    <a:pt x="38847" y="9972"/>
                  </a:cubicBezTo>
                  <a:cubicBezTo>
                    <a:pt x="35760" y="6661"/>
                    <a:pt x="21788" y="18176"/>
                    <a:pt x="26154" y="2031"/>
                  </a:cubicBezTo>
                  <a:cubicBezTo>
                    <a:pt x="17828" y="-6763"/>
                    <a:pt x="8384" y="18643"/>
                    <a:pt x="322" y="0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6F7D314A-A2ED-D26C-03D8-7C189BFBAF34}"/>
                </a:ext>
              </a:extLst>
            </p:cNvPr>
            <p:cNvSpPr/>
            <p:nvPr/>
          </p:nvSpPr>
          <p:spPr>
            <a:xfrm>
              <a:off x="4149251" y="550113"/>
              <a:ext cx="25405" cy="41751"/>
            </a:xfrm>
            <a:custGeom>
              <a:avLst/>
              <a:gdLst>
                <a:gd name="connsiteX0" fmla="*/ 0 w 25405"/>
                <a:gd name="connsiteY0" fmla="*/ 20308 h 41751"/>
                <a:gd name="connsiteX1" fmla="*/ 25406 w 25405"/>
                <a:gd name="connsiteY1" fmla="*/ 36108 h 41751"/>
                <a:gd name="connsiteX2" fmla="*/ 4955 w 25405"/>
                <a:gd name="connsiteY2" fmla="*/ 0 h 41751"/>
                <a:gd name="connsiteX3" fmla="*/ 0 w 25405"/>
                <a:gd name="connsiteY3" fmla="*/ 20308 h 41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05" h="41751">
                  <a:moveTo>
                    <a:pt x="0" y="20308"/>
                  </a:moveTo>
                  <a:cubicBezTo>
                    <a:pt x="8773" y="27233"/>
                    <a:pt x="12246" y="53005"/>
                    <a:pt x="25406" y="36108"/>
                  </a:cubicBezTo>
                  <a:cubicBezTo>
                    <a:pt x="23659" y="8692"/>
                    <a:pt x="1787" y="30036"/>
                    <a:pt x="4955" y="0"/>
                  </a:cubicBezTo>
                  <a:cubicBezTo>
                    <a:pt x="-4894" y="6092"/>
                    <a:pt x="9870" y="14155"/>
                    <a:pt x="0" y="20308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A591A6CB-5510-6093-4A8B-36C91C274998}"/>
                </a:ext>
              </a:extLst>
            </p:cNvPr>
            <p:cNvSpPr/>
            <p:nvPr/>
          </p:nvSpPr>
          <p:spPr>
            <a:xfrm>
              <a:off x="4556776" y="1103497"/>
              <a:ext cx="19769" cy="23903"/>
            </a:xfrm>
            <a:custGeom>
              <a:avLst/>
              <a:gdLst>
                <a:gd name="connsiteX0" fmla="*/ 1102 w 19769"/>
                <a:gd name="connsiteY0" fmla="*/ 12754 h 23903"/>
                <a:gd name="connsiteX1" fmla="*/ 11581 w 19769"/>
                <a:gd name="connsiteY1" fmla="*/ 23903 h 23903"/>
                <a:gd name="connsiteX2" fmla="*/ 18364 w 19769"/>
                <a:gd name="connsiteY2" fmla="*/ 14094 h 23903"/>
                <a:gd name="connsiteX3" fmla="*/ 18567 w 19769"/>
                <a:gd name="connsiteY3" fmla="*/ 7189 h 23903"/>
                <a:gd name="connsiteX4" fmla="*/ 14465 w 19769"/>
                <a:gd name="connsiteY4" fmla="*/ 0 h 23903"/>
                <a:gd name="connsiteX5" fmla="*/ 7722 w 19769"/>
                <a:gd name="connsiteY5" fmla="*/ 9829 h 23903"/>
                <a:gd name="connsiteX6" fmla="*/ 1102 w 19769"/>
                <a:gd name="connsiteY6" fmla="*/ 12754 h 23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769" h="23903">
                  <a:moveTo>
                    <a:pt x="1102" y="12754"/>
                  </a:moveTo>
                  <a:cubicBezTo>
                    <a:pt x="-3813" y="26360"/>
                    <a:pt x="9164" y="18664"/>
                    <a:pt x="11581" y="23903"/>
                  </a:cubicBezTo>
                  <a:cubicBezTo>
                    <a:pt x="15866" y="19131"/>
                    <a:pt x="13916" y="9261"/>
                    <a:pt x="18364" y="14094"/>
                  </a:cubicBezTo>
                  <a:cubicBezTo>
                    <a:pt x="20679" y="12002"/>
                    <a:pt x="19684" y="9565"/>
                    <a:pt x="18567" y="7189"/>
                  </a:cubicBezTo>
                  <a:cubicBezTo>
                    <a:pt x="17186" y="4834"/>
                    <a:pt x="15805" y="2396"/>
                    <a:pt x="14465" y="0"/>
                  </a:cubicBezTo>
                  <a:cubicBezTo>
                    <a:pt x="16699" y="5199"/>
                    <a:pt x="3295" y="24634"/>
                    <a:pt x="7722" y="9829"/>
                  </a:cubicBezTo>
                  <a:cubicBezTo>
                    <a:pt x="3640" y="5321"/>
                    <a:pt x="5488" y="18704"/>
                    <a:pt x="1102" y="12754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0F2F57E5-D5C1-1A1D-633D-9B9A370A2006}"/>
                </a:ext>
              </a:extLst>
            </p:cNvPr>
            <p:cNvSpPr/>
            <p:nvPr/>
          </p:nvSpPr>
          <p:spPr>
            <a:xfrm>
              <a:off x="4391651" y="614036"/>
              <a:ext cx="45696" cy="64933"/>
            </a:xfrm>
            <a:custGeom>
              <a:avLst/>
              <a:gdLst>
                <a:gd name="connsiteX0" fmla="*/ 2 w 45696"/>
                <a:gd name="connsiteY0" fmla="*/ 6181 h 64933"/>
                <a:gd name="connsiteX1" fmla="*/ 25408 w 45696"/>
                <a:gd name="connsiteY1" fmla="*/ 22022 h 64933"/>
                <a:gd name="connsiteX2" fmla="*/ 45696 w 45696"/>
                <a:gd name="connsiteY2" fmla="*/ 64933 h 64933"/>
                <a:gd name="connsiteX3" fmla="*/ 36720 w 45696"/>
                <a:gd name="connsiteY3" fmla="*/ 5633 h 64933"/>
                <a:gd name="connsiteX4" fmla="*/ 8837 w 45696"/>
                <a:gd name="connsiteY4" fmla="*/ 7 h 64933"/>
                <a:gd name="connsiteX5" fmla="*/ 2 w 45696"/>
                <a:gd name="connsiteY5" fmla="*/ 6181 h 64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696" h="64933">
                  <a:moveTo>
                    <a:pt x="2" y="6181"/>
                  </a:moveTo>
                  <a:cubicBezTo>
                    <a:pt x="-241" y="18935"/>
                    <a:pt x="18280" y="16559"/>
                    <a:pt x="25408" y="22022"/>
                  </a:cubicBezTo>
                  <a:cubicBezTo>
                    <a:pt x="22403" y="42330"/>
                    <a:pt x="39584" y="58069"/>
                    <a:pt x="45696" y="64933"/>
                  </a:cubicBezTo>
                  <a:cubicBezTo>
                    <a:pt x="45696" y="45458"/>
                    <a:pt x="40193" y="25474"/>
                    <a:pt x="36720" y="5633"/>
                  </a:cubicBezTo>
                  <a:cubicBezTo>
                    <a:pt x="34182" y="40238"/>
                    <a:pt x="23174" y="-622"/>
                    <a:pt x="8837" y="7"/>
                  </a:cubicBezTo>
                  <a:cubicBezTo>
                    <a:pt x="7821" y="8760"/>
                    <a:pt x="5506" y="11867"/>
                    <a:pt x="2" y="6181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8BAFCBC-4275-E42E-A394-2FB126435499}"/>
                </a:ext>
              </a:extLst>
            </p:cNvPr>
            <p:cNvSpPr/>
            <p:nvPr/>
          </p:nvSpPr>
          <p:spPr>
            <a:xfrm>
              <a:off x="4460722" y="686321"/>
              <a:ext cx="35369" cy="21323"/>
            </a:xfrm>
            <a:custGeom>
              <a:avLst/>
              <a:gdLst>
                <a:gd name="connsiteX0" fmla="*/ 0 w 35369"/>
                <a:gd name="connsiteY0" fmla="*/ 4874 h 21323"/>
                <a:gd name="connsiteX1" fmla="*/ 34017 w 35369"/>
                <a:gd name="connsiteY1" fmla="*/ 21324 h 21323"/>
                <a:gd name="connsiteX2" fmla="*/ 26036 w 35369"/>
                <a:gd name="connsiteY2" fmla="*/ 0 h 21323"/>
                <a:gd name="connsiteX3" fmla="*/ 0 w 35369"/>
                <a:gd name="connsiteY3" fmla="*/ 4874 h 21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369" h="21323">
                  <a:moveTo>
                    <a:pt x="0" y="4874"/>
                  </a:moveTo>
                  <a:cubicBezTo>
                    <a:pt x="2539" y="19191"/>
                    <a:pt x="24106" y="14561"/>
                    <a:pt x="34017" y="21324"/>
                  </a:cubicBezTo>
                  <a:cubicBezTo>
                    <a:pt x="40861" y="9261"/>
                    <a:pt x="19151" y="14195"/>
                    <a:pt x="26036" y="0"/>
                  </a:cubicBezTo>
                  <a:cubicBezTo>
                    <a:pt x="22075" y="4122"/>
                    <a:pt x="9464" y="16287"/>
                    <a:pt x="0" y="4874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B8920C35-5408-7623-7E73-62ADFE7F7102}"/>
                </a:ext>
              </a:extLst>
            </p:cNvPr>
            <p:cNvSpPr/>
            <p:nvPr/>
          </p:nvSpPr>
          <p:spPr>
            <a:xfrm>
              <a:off x="4437138" y="634392"/>
              <a:ext cx="27474" cy="28939"/>
            </a:xfrm>
            <a:custGeom>
              <a:avLst/>
              <a:gdLst>
                <a:gd name="connsiteX0" fmla="*/ 3702 w 27474"/>
                <a:gd name="connsiteY0" fmla="*/ 0 h 28939"/>
                <a:gd name="connsiteX1" fmla="*/ 7804 w 27474"/>
                <a:gd name="connsiteY1" fmla="*/ 7230 h 28939"/>
                <a:gd name="connsiteX2" fmla="*/ 9449 w 27474"/>
                <a:gd name="connsiteY2" fmla="*/ 24614 h 28939"/>
                <a:gd name="connsiteX3" fmla="*/ 20111 w 27474"/>
                <a:gd name="connsiteY3" fmla="*/ 28940 h 28939"/>
                <a:gd name="connsiteX4" fmla="*/ 26874 w 27474"/>
                <a:gd name="connsiteY4" fmla="*/ 19090 h 28939"/>
                <a:gd name="connsiteX5" fmla="*/ 20964 w 27474"/>
                <a:gd name="connsiteY5" fmla="*/ 1381 h 28939"/>
                <a:gd name="connsiteX6" fmla="*/ 3702 w 27474"/>
                <a:gd name="connsiteY6" fmla="*/ 0 h 28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474" h="28939">
                  <a:moveTo>
                    <a:pt x="3702" y="0"/>
                  </a:moveTo>
                  <a:cubicBezTo>
                    <a:pt x="-5213" y="8184"/>
                    <a:pt x="4332" y="12226"/>
                    <a:pt x="7804" y="7230"/>
                  </a:cubicBezTo>
                  <a:cubicBezTo>
                    <a:pt x="11399" y="13282"/>
                    <a:pt x="11460" y="19070"/>
                    <a:pt x="9449" y="24614"/>
                  </a:cubicBezTo>
                  <a:cubicBezTo>
                    <a:pt x="12922" y="28188"/>
                    <a:pt x="16639" y="24553"/>
                    <a:pt x="20111" y="28940"/>
                  </a:cubicBezTo>
                  <a:cubicBezTo>
                    <a:pt x="16293" y="22766"/>
                    <a:pt x="13958" y="-305"/>
                    <a:pt x="26874" y="19090"/>
                  </a:cubicBezTo>
                  <a:cubicBezTo>
                    <a:pt x="29331" y="13505"/>
                    <a:pt x="23625" y="7332"/>
                    <a:pt x="20964" y="1381"/>
                  </a:cubicBezTo>
                  <a:cubicBezTo>
                    <a:pt x="14953" y="9301"/>
                    <a:pt x="9185" y="8814"/>
                    <a:pt x="3702" y="0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6AFBF770-6555-578D-D72F-B73A233201A0}"/>
                </a:ext>
              </a:extLst>
            </p:cNvPr>
            <p:cNvSpPr/>
            <p:nvPr/>
          </p:nvSpPr>
          <p:spPr>
            <a:xfrm>
              <a:off x="4532289" y="655879"/>
              <a:ext cx="17871" cy="23598"/>
            </a:xfrm>
            <a:custGeom>
              <a:avLst/>
              <a:gdLst>
                <a:gd name="connsiteX0" fmla="*/ 17872 w 17871"/>
                <a:gd name="connsiteY0" fmla="*/ 4265 h 23598"/>
                <a:gd name="connsiteX1" fmla="*/ 7169 w 17871"/>
                <a:gd name="connsiteY1" fmla="*/ 0 h 23598"/>
                <a:gd name="connsiteX2" fmla="*/ 0 w 17871"/>
                <a:gd name="connsiteY2" fmla="*/ 23598 h 23598"/>
                <a:gd name="connsiteX3" fmla="*/ 17872 w 17871"/>
                <a:gd name="connsiteY3" fmla="*/ 4265 h 23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871" h="23598">
                  <a:moveTo>
                    <a:pt x="17872" y="4265"/>
                  </a:moveTo>
                  <a:cubicBezTo>
                    <a:pt x="14358" y="751"/>
                    <a:pt x="10642" y="4407"/>
                    <a:pt x="7169" y="0"/>
                  </a:cubicBezTo>
                  <a:cubicBezTo>
                    <a:pt x="-1259" y="7413"/>
                    <a:pt x="8469" y="16186"/>
                    <a:pt x="0" y="23598"/>
                  </a:cubicBezTo>
                  <a:cubicBezTo>
                    <a:pt x="7027" y="22888"/>
                    <a:pt x="7372" y="14358"/>
                    <a:pt x="17872" y="4265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46BB809C-A7B1-3211-2965-49A7B0BB6056}"/>
                </a:ext>
              </a:extLst>
            </p:cNvPr>
            <p:cNvSpPr/>
            <p:nvPr/>
          </p:nvSpPr>
          <p:spPr>
            <a:xfrm>
              <a:off x="4640431" y="516055"/>
              <a:ext cx="18598" cy="37692"/>
            </a:xfrm>
            <a:custGeom>
              <a:avLst/>
              <a:gdLst>
                <a:gd name="connsiteX0" fmla="*/ 9058 w 18598"/>
                <a:gd name="connsiteY0" fmla="*/ 0 h 37692"/>
                <a:gd name="connsiteX1" fmla="*/ 0 w 18598"/>
                <a:gd name="connsiteY1" fmla="*/ 13099 h 37692"/>
                <a:gd name="connsiteX2" fmla="*/ 5747 w 18598"/>
                <a:gd name="connsiteY2" fmla="*/ 37693 h 37692"/>
                <a:gd name="connsiteX3" fmla="*/ 12530 w 18598"/>
                <a:gd name="connsiteY3" fmla="*/ 27924 h 37692"/>
                <a:gd name="connsiteX4" fmla="*/ 17242 w 18598"/>
                <a:gd name="connsiteY4" fmla="*/ 14439 h 37692"/>
                <a:gd name="connsiteX5" fmla="*/ 9058 w 18598"/>
                <a:gd name="connsiteY5" fmla="*/ 0 h 37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598" h="37692">
                  <a:moveTo>
                    <a:pt x="9058" y="0"/>
                  </a:moveTo>
                  <a:cubicBezTo>
                    <a:pt x="7961" y="12571"/>
                    <a:pt x="5951" y="3859"/>
                    <a:pt x="0" y="13099"/>
                  </a:cubicBezTo>
                  <a:cubicBezTo>
                    <a:pt x="8022" y="21770"/>
                    <a:pt x="-5280" y="28818"/>
                    <a:pt x="5747" y="37693"/>
                  </a:cubicBezTo>
                  <a:cubicBezTo>
                    <a:pt x="7981" y="34443"/>
                    <a:pt x="10256" y="31194"/>
                    <a:pt x="12530" y="27924"/>
                  </a:cubicBezTo>
                  <a:cubicBezTo>
                    <a:pt x="8692" y="18521"/>
                    <a:pt x="5219" y="8265"/>
                    <a:pt x="17242" y="14439"/>
                  </a:cubicBezTo>
                  <a:cubicBezTo>
                    <a:pt x="22563" y="5138"/>
                    <a:pt x="10622" y="12672"/>
                    <a:pt x="9058" y="0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6FDA645C-04F8-FAC3-DB19-B965B572B348}"/>
                </a:ext>
              </a:extLst>
            </p:cNvPr>
            <p:cNvSpPr/>
            <p:nvPr/>
          </p:nvSpPr>
          <p:spPr>
            <a:xfrm>
              <a:off x="4798614" y="766438"/>
              <a:ext cx="11989" cy="27471"/>
            </a:xfrm>
            <a:custGeom>
              <a:avLst/>
              <a:gdLst>
                <a:gd name="connsiteX0" fmla="*/ 2884 w 11989"/>
                <a:gd name="connsiteY0" fmla="*/ 2924 h 27471"/>
                <a:gd name="connsiteX1" fmla="*/ 4915 w 11989"/>
                <a:gd name="connsiteY1" fmla="*/ 6539 h 27471"/>
                <a:gd name="connsiteX2" fmla="*/ 0 w 11989"/>
                <a:gd name="connsiteY2" fmla="*/ 26868 h 27471"/>
                <a:gd name="connsiteX3" fmla="*/ 9423 w 11989"/>
                <a:gd name="connsiteY3" fmla="*/ 0 h 27471"/>
                <a:gd name="connsiteX4" fmla="*/ 2884 w 11989"/>
                <a:gd name="connsiteY4" fmla="*/ 2924 h 2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89" h="27471">
                  <a:moveTo>
                    <a:pt x="2884" y="2924"/>
                  </a:moveTo>
                  <a:cubicBezTo>
                    <a:pt x="-2599" y="-1685"/>
                    <a:pt x="1584" y="11941"/>
                    <a:pt x="4915" y="6539"/>
                  </a:cubicBezTo>
                  <a:cubicBezTo>
                    <a:pt x="6154" y="13566"/>
                    <a:pt x="3920" y="20268"/>
                    <a:pt x="0" y="26868"/>
                  </a:cubicBezTo>
                  <a:cubicBezTo>
                    <a:pt x="6905" y="31539"/>
                    <a:pt x="16694" y="7799"/>
                    <a:pt x="9423" y="0"/>
                  </a:cubicBezTo>
                  <a:cubicBezTo>
                    <a:pt x="7169" y="4366"/>
                    <a:pt x="4976" y="5037"/>
                    <a:pt x="2884" y="2924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08134771-D97D-E0A4-EB6F-869A5E8FAA7A}"/>
                </a:ext>
              </a:extLst>
            </p:cNvPr>
            <p:cNvSpPr/>
            <p:nvPr/>
          </p:nvSpPr>
          <p:spPr>
            <a:xfrm>
              <a:off x="5038224" y="1200522"/>
              <a:ext cx="21820" cy="17424"/>
            </a:xfrm>
            <a:custGeom>
              <a:avLst/>
              <a:gdLst>
                <a:gd name="connsiteX0" fmla="*/ 70 w 21820"/>
                <a:gd name="connsiteY0" fmla="*/ 15078 h 17424"/>
                <a:gd name="connsiteX1" fmla="*/ 2345 w 21820"/>
                <a:gd name="connsiteY1" fmla="*/ 11849 h 17424"/>
                <a:gd name="connsiteX2" fmla="*/ 21821 w 21820"/>
                <a:gd name="connsiteY2" fmla="*/ 9879 h 17424"/>
                <a:gd name="connsiteX3" fmla="*/ 517 w 21820"/>
                <a:gd name="connsiteY3" fmla="*/ 1288 h 17424"/>
                <a:gd name="connsiteX4" fmla="*/ 70 w 21820"/>
                <a:gd name="connsiteY4" fmla="*/ 15078 h 1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820" h="17424">
                  <a:moveTo>
                    <a:pt x="70" y="15078"/>
                  </a:moveTo>
                  <a:cubicBezTo>
                    <a:pt x="2853" y="18632"/>
                    <a:pt x="3503" y="13798"/>
                    <a:pt x="2345" y="11849"/>
                  </a:cubicBezTo>
                  <a:cubicBezTo>
                    <a:pt x="9128" y="943"/>
                    <a:pt x="14753" y="30573"/>
                    <a:pt x="21821" y="9879"/>
                  </a:cubicBezTo>
                  <a:cubicBezTo>
                    <a:pt x="15180" y="-7972"/>
                    <a:pt x="7585" y="4477"/>
                    <a:pt x="517" y="1288"/>
                  </a:cubicBezTo>
                  <a:cubicBezTo>
                    <a:pt x="-1453" y="5776"/>
                    <a:pt x="3056" y="10691"/>
                    <a:pt x="70" y="15078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3" name="Graphic 4" descr="A curved brushstroke">
            <a:extLst>
              <a:ext uri="{FF2B5EF4-FFF2-40B4-BE49-F238E27FC236}">
                <a16:creationId xmlns:a16="http://schemas.microsoft.com/office/drawing/2014/main" id="{1B9CECC1-BB1F-A598-24A9-1BAC06870B65}"/>
              </a:ext>
            </a:extLst>
          </p:cNvPr>
          <p:cNvGrpSpPr/>
          <p:nvPr/>
        </p:nvGrpSpPr>
        <p:grpSpPr>
          <a:xfrm rot="10800000">
            <a:off x="4867547" y="604181"/>
            <a:ext cx="212873" cy="53333"/>
            <a:chOff x="8275847" y="1875276"/>
            <a:chExt cx="212873" cy="53333"/>
          </a:xfrm>
          <a:solidFill>
            <a:schemeClr val="bg1"/>
          </a:solidFill>
        </p:grpSpPr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8D2A9E4B-9E68-CE9E-085F-1E7EAA429D5D}"/>
                </a:ext>
              </a:extLst>
            </p:cNvPr>
            <p:cNvSpPr/>
            <p:nvPr/>
          </p:nvSpPr>
          <p:spPr>
            <a:xfrm>
              <a:off x="8412422" y="1880612"/>
              <a:ext cx="52070" cy="23455"/>
            </a:xfrm>
            <a:custGeom>
              <a:avLst/>
              <a:gdLst>
                <a:gd name="connsiteX0" fmla="*/ 0 w 52070"/>
                <a:gd name="connsiteY0" fmla="*/ 21312 h 23455"/>
                <a:gd name="connsiteX1" fmla="*/ 52071 w 52070"/>
                <a:gd name="connsiteY1" fmla="*/ 11483 h 23455"/>
                <a:gd name="connsiteX2" fmla="*/ 0 w 52070"/>
                <a:gd name="connsiteY2" fmla="*/ 21312 h 23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070" h="23455">
                  <a:moveTo>
                    <a:pt x="0" y="21312"/>
                  </a:moveTo>
                  <a:cubicBezTo>
                    <a:pt x="16938" y="31548"/>
                    <a:pt x="35154" y="1247"/>
                    <a:pt x="52071" y="11483"/>
                  </a:cubicBezTo>
                  <a:cubicBezTo>
                    <a:pt x="44212" y="-14918"/>
                    <a:pt x="16145" y="11077"/>
                    <a:pt x="0" y="21312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1EB667AB-7302-5E42-4E25-2B3832912CAB}"/>
                </a:ext>
              </a:extLst>
            </p:cNvPr>
            <p:cNvSpPr/>
            <p:nvPr/>
          </p:nvSpPr>
          <p:spPr>
            <a:xfrm>
              <a:off x="8466991" y="1875276"/>
              <a:ext cx="21730" cy="13598"/>
            </a:xfrm>
            <a:custGeom>
              <a:avLst/>
              <a:gdLst>
                <a:gd name="connsiteX0" fmla="*/ 0 w 21730"/>
                <a:gd name="connsiteY0" fmla="*/ 6644 h 13598"/>
                <a:gd name="connsiteX1" fmla="*/ 21730 w 21730"/>
                <a:gd name="connsiteY1" fmla="*/ 1466 h 13598"/>
                <a:gd name="connsiteX2" fmla="*/ 0 w 21730"/>
                <a:gd name="connsiteY2" fmla="*/ 6644 h 13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730" h="13598">
                  <a:moveTo>
                    <a:pt x="0" y="6644"/>
                  </a:moveTo>
                  <a:cubicBezTo>
                    <a:pt x="6844" y="17793"/>
                    <a:pt x="14134" y="15153"/>
                    <a:pt x="21730" y="1466"/>
                  </a:cubicBezTo>
                  <a:cubicBezTo>
                    <a:pt x="14622" y="-1520"/>
                    <a:pt x="7392" y="-17"/>
                    <a:pt x="0" y="6644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ED060A6E-F0A6-5178-3157-72F401681799}"/>
                </a:ext>
              </a:extLst>
            </p:cNvPr>
            <p:cNvSpPr/>
            <p:nvPr/>
          </p:nvSpPr>
          <p:spPr>
            <a:xfrm>
              <a:off x="8275847" y="1903752"/>
              <a:ext cx="71750" cy="24857"/>
            </a:xfrm>
            <a:custGeom>
              <a:avLst/>
              <a:gdLst>
                <a:gd name="connsiteX0" fmla="*/ 0 w 71750"/>
                <a:gd name="connsiteY0" fmla="*/ 18562 h 24857"/>
                <a:gd name="connsiteX1" fmla="*/ 36495 w 71750"/>
                <a:gd name="connsiteY1" fmla="*/ 24858 h 24857"/>
                <a:gd name="connsiteX2" fmla="*/ 69090 w 71750"/>
                <a:gd name="connsiteY2" fmla="*/ 16998 h 24857"/>
                <a:gd name="connsiteX3" fmla="*/ 71547 w 71750"/>
                <a:gd name="connsiteY3" fmla="*/ 6865 h 24857"/>
                <a:gd name="connsiteX4" fmla="*/ 71750 w 71750"/>
                <a:gd name="connsiteY4" fmla="*/ 0 h 24857"/>
                <a:gd name="connsiteX5" fmla="*/ 0 w 71750"/>
                <a:gd name="connsiteY5" fmla="*/ 18562 h 2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750" h="24857">
                  <a:moveTo>
                    <a:pt x="0" y="18562"/>
                  </a:moveTo>
                  <a:cubicBezTo>
                    <a:pt x="12104" y="22055"/>
                    <a:pt x="24452" y="17404"/>
                    <a:pt x="36495" y="24858"/>
                  </a:cubicBezTo>
                  <a:cubicBezTo>
                    <a:pt x="42059" y="4752"/>
                    <a:pt x="57859" y="15577"/>
                    <a:pt x="69090" y="16998"/>
                  </a:cubicBezTo>
                  <a:cubicBezTo>
                    <a:pt x="70532" y="13688"/>
                    <a:pt x="69313" y="10154"/>
                    <a:pt x="71547" y="6865"/>
                  </a:cubicBezTo>
                  <a:cubicBezTo>
                    <a:pt x="69414" y="4387"/>
                    <a:pt x="70511" y="2193"/>
                    <a:pt x="71750" y="0"/>
                  </a:cubicBezTo>
                  <a:cubicBezTo>
                    <a:pt x="47623" y="12977"/>
                    <a:pt x="24167" y="3919"/>
                    <a:pt x="0" y="18562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7" name="Graphic 4" descr="A curved brushstroke">
            <a:extLst>
              <a:ext uri="{FF2B5EF4-FFF2-40B4-BE49-F238E27FC236}">
                <a16:creationId xmlns:a16="http://schemas.microsoft.com/office/drawing/2014/main" id="{F6124270-0D26-794C-38F7-6703CC526F50}"/>
              </a:ext>
            </a:extLst>
          </p:cNvPr>
          <p:cNvGrpSpPr/>
          <p:nvPr/>
        </p:nvGrpSpPr>
        <p:grpSpPr>
          <a:xfrm rot="10800000">
            <a:off x="4042536" y="1813245"/>
            <a:ext cx="4458781" cy="335665"/>
            <a:chOff x="4854950" y="383880"/>
            <a:chExt cx="4458781" cy="335665"/>
          </a:xfrm>
          <a:solidFill>
            <a:schemeClr val="bg1"/>
          </a:solidFill>
        </p:grpSpPr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0D44917A-B59F-CE67-4D69-C4EBECAEB532}"/>
                </a:ext>
              </a:extLst>
            </p:cNvPr>
            <p:cNvSpPr/>
            <p:nvPr/>
          </p:nvSpPr>
          <p:spPr>
            <a:xfrm>
              <a:off x="5134658" y="513828"/>
              <a:ext cx="19942" cy="24255"/>
            </a:xfrm>
            <a:custGeom>
              <a:avLst/>
              <a:gdLst>
                <a:gd name="connsiteX0" fmla="*/ 0 w 19942"/>
                <a:gd name="connsiteY0" fmla="*/ 15691 h 24255"/>
                <a:gd name="connsiteX1" fmla="*/ 19943 w 19942"/>
                <a:gd name="connsiteY1" fmla="*/ 13 h 24255"/>
                <a:gd name="connsiteX2" fmla="*/ 0 w 19942"/>
                <a:gd name="connsiteY2" fmla="*/ 15691 h 2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942" h="24255">
                  <a:moveTo>
                    <a:pt x="0" y="15691"/>
                  </a:moveTo>
                  <a:cubicBezTo>
                    <a:pt x="10012" y="36995"/>
                    <a:pt x="18765" y="13478"/>
                    <a:pt x="19943" y="13"/>
                  </a:cubicBezTo>
                  <a:cubicBezTo>
                    <a:pt x="13464" y="-393"/>
                    <a:pt x="6702" y="8584"/>
                    <a:pt x="0" y="15691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5C9BD01B-05D8-F231-8316-04D6BC0FB419}"/>
                </a:ext>
              </a:extLst>
            </p:cNvPr>
            <p:cNvSpPr/>
            <p:nvPr/>
          </p:nvSpPr>
          <p:spPr>
            <a:xfrm>
              <a:off x="5351837" y="519041"/>
              <a:ext cx="48212" cy="55388"/>
            </a:xfrm>
            <a:custGeom>
              <a:avLst/>
              <a:gdLst>
                <a:gd name="connsiteX0" fmla="*/ 0 w 48212"/>
                <a:gd name="connsiteY0" fmla="*/ 37733 h 55388"/>
                <a:gd name="connsiteX1" fmla="*/ 19476 w 48212"/>
                <a:gd name="connsiteY1" fmla="*/ 35783 h 55388"/>
                <a:gd name="connsiteX2" fmla="*/ 8184 w 48212"/>
                <a:gd name="connsiteY2" fmla="*/ 52111 h 55388"/>
                <a:gd name="connsiteX3" fmla="*/ 28087 w 48212"/>
                <a:gd name="connsiteY3" fmla="*/ 36454 h 55388"/>
                <a:gd name="connsiteX4" fmla="*/ 19902 w 48212"/>
                <a:gd name="connsiteY4" fmla="*/ 22014 h 55388"/>
                <a:gd name="connsiteX5" fmla="*/ 48212 w 48212"/>
                <a:gd name="connsiteY5" fmla="*/ 13850 h 55388"/>
                <a:gd name="connsiteX6" fmla="*/ 33448 w 48212"/>
                <a:gd name="connsiteY6" fmla="*/ 2335 h 55388"/>
                <a:gd name="connsiteX7" fmla="*/ 3270 w 48212"/>
                <a:gd name="connsiteY7" fmla="*/ 0 h 55388"/>
                <a:gd name="connsiteX8" fmla="*/ 0 w 48212"/>
                <a:gd name="connsiteY8" fmla="*/ 37733 h 55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212" h="55388">
                  <a:moveTo>
                    <a:pt x="0" y="37733"/>
                  </a:moveTo>
                  <a:cubicBezTo>
                    <a:pt x="8935" y="51340"/>
                    <a:pt x="8631" y="20735"/>
                    <a:pt x="19476" y="35783"/>
                  </a:cubicBezTo>
                  <a:cubicBezTo>
                    <a:pt x="23578" y="49126"/>
                    <a:pt x="10946" y="44150"/>
                    <a:pt x="8184" y="52111"/>
                  </a:cubicBezTo>
                  <a:cubicBezTo>
                    <a:pt x="16673" y="60743"/>
                    <a:pt x="24207" y="51218"/>
                    <a:pt x="28087" y="36454"/>
                  </a:cubicBezTo>
                  <a:cubicBezTo>
                    <a:pt x="22461" y="34829"/>
                    <a:pt x="20288" y="31051"/>
                    <a:pt x="19902" y="22014"/>
                  </a:cubicBezTo>
                  <a:cubicBezTo>
                    <a:pt x="29731" y="5260"/>
                    <a:pt x="38301" y="32412"/>
                    <a:pt x="48212" y="13850"/>
                  </a:cubicBezTo>
                  <a:cubicBezTo>
                    <a:pt x="43196" y="13221"/>
                    <a:pt x="38017" y="16673"/>
                    <a:pt x="33448" y="2335"/>
                  </a:cubicBezTo>
                  <a:cubicBezTo>
                    <a:pt x="20796" y="18724"/>
                    <a:pt x="9707" y="10662"/>
                    <a:pt x="3270" y="0"/>
                  </a:cubicBezTo>
                  <a:cubicBezTo>
                    <a:pt x="2782" y="12652"/>
                    <a:pt x="12307" y="26035"/>
                    <a:pt x="0" y="37733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7B7B7208-A264-5AA7-281C-AA8744A4F645}"/>
                </a:ext>
              </a:extLst>
            </p:cNvPr>
            <p:cNvSpPr/>
            <p:nvPr/>
          </p:nvSpPr>
          <p:spPr>
            <a:xfrm>
              <a:off x="5433862" y="540908"/>
              <a:ext cx="21730" cy="29756"/>
            </a:xfrm>
            <a:custGeom>
              <a:avLst/>
              <a:gdLst>
                <a:gd name="connsiteX0" fmla="*/ 0 w 21730"/>
                <a:gd name="connsiteY0" fmla="*/ 15297 h 29756"/>
                <a:gd name="connsiteX1" fmla="*/ 8184 w 21730"/>
                <a:gd name="connsiteY1" fmla="*/ 29756 h 29756"/>
                <a:gd name="connsiteX2" fmla="*/ 21730 w 21730"/>
                <a:gd name="connsiteY2" fmla="*/ 10057 h 29756"/>
                <a:gd name="connsiteX3" fmla="*/ 9037 w 21730"/>
                <a:gd name="connsiteY3" fmla="*/ 2198 h 29756"/>
                <a:gd name="connsiteX4" fmla="*/ 0 w 21730"/>
                <a:gd name="connsiteY4" fmla="*/ 15297 h 29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30" h="29756">
                  <a:moveTo>
                    <a:pt x="0" y="15297"/>
                  </a:moveTo>
                  <a:cubicBezTo>
                    <a:pt x="2721" y="20130"/>
                    <a:pt x="5443" y="24943"/>
                    <a:pt x="8184" y="29756"/>
                  </a:cubicBezTo>
                  <a:cubicBezTo>
                    <a:pt x="16775" y="17835"/>
                    <a:pt x="16917" y="24456"/>
                    <a:pt x="21730" y="10057"/>
                  </a:cubicBezTo>
                  <a:cubicBezTo>
                    <a:pt x="14277" y="-2412"/>
                    <a:pt x="1462" y="26649"/>
                    <a:pt x="9037" y="2198"/>
                  </a:cubicBezTo>
                  <a:cubicBezTo>
                    <a:pt x="3574" y="-6271"/>
                    <a:pt x="792" y="12251"/>
                    <a:pt x="0" y="15297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2B31E629-1E7B-DC39-60D4-12E290BBA705}"/>
                </a:ext>
              </a:extLst>
            </p:cNvPr>
            <p:cNvSpPr/>
            <p:nvPr/>
          </p:nvSpPr>
          <p:spPr>
            <a:xfrm>
              <a:off x="5459715" y="538598"/>
              <a:ext cx="19678" cy="37347"/>
            </a:xfrm>
            <a:custGeom>
              <a:avLst/>
              <a:gdLst>
                <a:gd name="connsiteX0" fmla="*/ 5950 w 19678"/>
                <a:gd name="connsiteY0" fmla="*/ 37347 h 37347"/>
                <a:gd name="connsiteX1" fmla="*/ 19679 w 19678"/>
                <a:gd name="connsiteY1" fmla="*/ 10784 h 37347"/>
                <a:gd name="connsiteX2" fmla="*/ 13546 w 19678"/>
                <a:gd name="connsiteY2" fmla="*/ 0 h 37347"/>
                <a:gd name="connsiteX3" fmla="*/ 6945 w 19678"/>
                <a:gd name="connsiteY3" fmla="*/ 2904 h 37347"/>
                <a:gd name="connsiteX4" fmla="*/ 0 w 19678"/>
                <a:gd name="connsiteY4" fmla="*/ 19598 h 37347"/>
                <a:gd name="connsiteX5" fmla="*/ 5950 w 19678"/>
                <a:gd name="connsiteY5" fmla="*/ 37347 h 37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678" h="37347">
                  <a:moveTo>
                    <a:pt x="5950" y="37347"/>
                  </a:moveTo>
                  <a:cubicBezTo>
                    <a:pt x="6011" y="28168"/>
                    <a:pt x="13688" y="19557"/>
                    <a:pt x="19679" y="10784"/>
                  </a:cubicBezTo>
                  <a:cubicBezTo>
                    <a:pt x="17648" y="7209"/>
                    <a:pt x="15577" y="3615"/>
                    <a:pt x="13546" y="0"/>
                  </a:cubicBezTo>
                  <a:cubicBezTo>
                    <a:pt x="11230" y="4366"/>
                    <a:pt x="9058" y="4996"/>
                    <a:pt x="6945" y="2904"/>
                  </a:cubicBezTo>
                  <a:cubicBezTo>
                    <a:pt x="6417" y="15962"/>
                    <a:pt x="8915" y="12124"/>
                    <a:pt x="0" y="19598"/>
                  </a:cubicBezTo>
                  <a:cubicBezTo>
                    <a:pt x="3919" y="25710"/>
                    <a:pt x="1523" y="31255"/>
                    <a:pt x="5950" y="37347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593AE47D-9537-55BE-F816-BAF024179747}"/>
                </a:ext>
              </a:extLst>
            </p:cNvPr>
            <p:cNvSpPr/>
            <p:nvPr/>
          </p:nvSpPr>
          <p:spPr>
            <a:xfrm>
              <a:off x="5492575" y="567781"/>
              <a:ext cx="29060" cy="24573"/>
            </a:xfrm>
            <a:custGeom>
              <a:avLst/>
              <a:gdLst>
                <a:gd name="connsiteX0" fmla="*/ 7087 w 29060"/>
                <a:gd name="connsiteY0" fmla="*/ 24573 h 24573"/>
                <a:gd name="connsiteX1" fmla="*/ 29061 w 29060"/>
                <a:gd name="connsiteY1" fmla="*/ 12510 h 24573"/>
                <a:gd name="connsiteX2" fmla="*/ 1380 w 29060"/>
                <a:gd name="connsiteY2" fmla="*/ 0 h 24573"/>
                <a:gd name="connsiteX3" fmla="*/ 7087 w 29060"/>
                <a:gd name="connsiteY3" fmla="*/ 24573 h 24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60" h="24573">
                  <a:moveTo>
                    <a:pt x="7087" y="24573"/>
                  </a:moveTo>
                  <a:cubicBezTo>
                    <a:pt x="14682" y="11901"/>
                    <a:pt x="21506" y="23477"/>
                    <a:pt x="29061" y="12510"/>
                  </a:cubicBezTo>
                  <a:cubicBezTo>
                    <a:pt x="19983" y="3818"/>
                    <a:pt x="10113" y="19293"/>
                    <a:pt x="1380" y="0"/>
                  </a:cubicBezTo>
                  <a:cubicBezTo>
                    <a:pt x="-3067" y="14947"/>
                    <a:pt x="4427" y="9159"/>
                    <a:pt x="7087" y="24573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18B430D5-1289-9E1A-6E29-5A8CDE2F4BF7}"/>
                </a:ext>
              </a:extLst>
            </p:cNvPr>
            <p:cNvSpPr/>
            <p:nvPr/>
          </p:nvSpPr>
          <p:spPr>
            <a:xfrm>
              <a:off x="5528805" y="560653"/>
              <a:ext cx="12306" cy="23923"/>
            </a:xfrm>
            <a:custGeom>
              <a:avLst/>
              <a:gdLst>
                <a:gd name="connsiteX0" fmla="*/ 6377 w 12306"/>
                <a:gd name="connsiteY0" fmla="*/ 0 h 23923"/>
                <a:gd name="connsiteX1" fmla="*/ 3473 w 12306"/>
                <a:gd name="connsiteY1" fmla="*/ 23923 h 23923"/>
                <a:gd name="connsiteX2" fmla="*/ 12307 w 12306"/>
                <a:gd name="connsiteY2" fmla="*/ 17648 h 23923"/>
                <a:gd name="connsiteX3" fmla="*/ 6377 w 12306"/>
                <a:gd name="connsiteY3" fmla="*/ 0 h 23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06" h="23923">
                  <a:moveTo>
                    <a:pt x="6377" y="0"/>
                  </a:moveTo>
                  <a:cubicBezTo>
                    <a:pt x="-122" y="7514"/>
                    <a:pt x="-2599" y="15414"/>
                    <a:pt x="3473" y="23923"/>
                  </a:cubicBezTo>
                  <a:cubicBezTo>
                    <a:pt x="6377" y="23213"/>
                    <a:pt x="9261" y="22380"/>
                    <a:pt x="12307" y="17648"/>
                  </a:cubicBezTo>
                  <a:cubicBezTo>
                    <a:pt x="12246" y="11962"/>
                    <a:pt x="10114" y="5991"/>
                    <a:pt x="6377" y="0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8167A1B8-F99E-21AD-91DE-38BAFE21F51D}"/>
                </a:ext>
              </a:extLst>
            </p:cNvPr>
            <p:cNvSpPr/>
            <p:nvPr/>
          </p:nvSpPr>
          <p:spPr>
            <a:xfrm>
              <a:off x="5541294" y="561648"/>
              <a:ext cx="13287" cy="27497"/>
            </a:xfrm>
            <a:custGeom>
              <a:avLst/>
              <a:gdLst>
                <a:gd name="connsiteX0" fmla="*/ 0 w 13287"/>
                <a:gd name="connsiteY0" fmla="*/ 9829 h 27497"/>
                <a:gd name="connsiteX1" fmla="*/ 5950 w 13287"/>
                <a:gd name="connsiteY1" fmla="*/ 27498 h 27497"/>
                <a:gd name="connsiteX2" fmla="*/ 12693 w 13287"/>
                <a:gd name="connsiteY2" fmla="*/ 17750 h 27497"/>
                <a:gd name="connsiteX3" fmla="*/ 6783 w 13287"/>
                <a:gd name="connsiteY3" fmla="*/ 0 h 27497"/>
                <a:gd name="connsiteX4" fmla="*/ 0 w 13287"/>
                <a:gd name="connsiteY4" fmla="*/ 9829 h 27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87" h="27497">
                  <a:moveTo>
                    <a:pt x="0" y="9829"/>
                  </a:moveTo>
                  <a:cubicBezTo>
                    <a:pt x="3960" y="15841"/>
                    <a:pt x="1584" y="21446"/>
                    <a:pt x="5950" y="27498"/>
                  </a:cubicBezTo>
                  <a:cubicBezTo>
                    <a:pt x="10276" y="22624"/>
                    <a:pt x="8327" y="12876"/>
                    <a:pt x="12693" y="17750"/>
                  </a:cubicBezTo>
                  <a:cubicBezTo>
                    <a:pt x="15130" y="12145"/>
                    <a:pt x="9464" y="5930"/>
                    <a:pt x="6783" y="0"/>
                  </a:cubicBezTo>
                  <a:cubicBezTo>
                    <a:pt x="4529" y="3270"/>
                    <a:pt x="2275" y="6519"/>
                    <a:pt x="0" y="9829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FCD4DC55-8E5F-2E7F-CB3D-2F3E3FECCBB8}"/>
                </a:ext>
              </a:extLst>
            </p:cNvPr>
            <p:cNvSpPr/>
            <p:nvPr/>
          </p:nvSpPr>
          <p:spPr>
            <a:xfrm>
              <a:off x="5554989" y="544383"/>
              <a:ext cx="21175" cy="20633"/>
            </a:xfrm>
            <a:custGeom>
              <a:avLst/>
              <a:gdLst>
                <a:gd name="connsiteX0" fmla="*/ 95 w 21175"/>
                <a:gd name="connsiteY0" fmla="*/ 551 h 20633"/>
                <a:gd name="connsiteX1" fmla="*/ 21175 w 21175"/>
                <a:gd name="connsiteY1" fmla="*/ 16006 h 20633"/>
                <a:gd name="connsiteX2" fmla="*/ 95 w 21175"/>
                <a:gd name="connsiteY2" fmla="*/ 551 h 20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175" h="20633">
                  <a:moveTo>
                    <a:pt x="95" y="551"/>
                  </a:moveTo>
                  <a:cubicBezTo>
                    <a:pt x="-1387" y="7619"/>
                    <a:pt x="14859" y="30283"/>
                    <a:pt x="21175" y="16006"/>
                  </a:cubicBezTo>
                  <a:cubicBezTo>
                    <a:pt x="14209" y="9040"/>
                    <a:pt x="7366" y="-2678"/>
                    <a:pt x="95" y="551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8800503B-72E0-DAF5-6E94-DA84D9DE64A9}"/>
                </a:ext>
              </a:extLst>
            </p:cNvPr>
            <p:cNvSpPr/>
            <p:nvPr/>
          </p:nvSpPr>
          <p:spPr>
            <a:xfrm>
              <a:off x="5674260" y="561485"/>
              <a:ext cx="20241" cy="27578"/>
            </a:xfrm>
            <a:custGeom>
              <a:avLst/>
              <a:gdLst>
                <a:gd name="connsiteX0" fmla="*/ 4645 w 20241"/>
                <a:gd name="connsiteY0" fmla="*/ 27579 h 27578"/>
                <a:gd name="connsiteX1" fmla="*/ 20242 w 20241"/>
                <a:gd name="connsiteY1" fmla="*/ 11494 h 27578"/>
                <a:gd name="connsiteX2" fmla="*/ 5457 w 20241"/>
                <a:gd name="connsiteY2" fmla="*/ 0 h 27578"/>
                <a:gd name="connsiteX3" fmla="*/ 4645 w 20241"/>
                <a:gd name="connsiteY3" fmla="*/ 27579 h 27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41" h="27578">
                  <a:moveTo>
                    <a:pt x="4645" y="27579"/>
                  </a:moveTo>
                  <a:cubicBezTo>
                    <a:pt x="10047" y="14947"/>
                    <a:pt x="14941" y="19334"/>
                    <a:pt x="20242" y="11494"/>
                  </a:cubicBezTo>
                  <a:cubicBezTo>
                    <a:pt x="15591" y="-2051"/>
                    <a:pt x="10067" y="13586"/>
                    <a:pt x="5457" y="0"/>
                  </a:cubicBezTo>
                  <a:cubicBezTo>
                    <a:pt x="949" y="8834"/>
                    <a:pt x="-3763" y="17729"/>
                    <a:pt x="4645" y="27579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E264DB1D-6F95-7117-6744-F3626A220079}"/>
                </a:ext>
              </a:extLst>
            </p:cNvPr>
            <p:cNvSpPr/>
            <p:nvPr/>
          </p:nvSpPr>
          <p:spPr>
            <a:xfrm>
              <a:off x="5745963" y="570766"/>
              <a:ext cx="17221" cy="20045"/>
            </a:xfrm>
            <a:custGeom>
              <a:avLst/>
              <a:gdLst>
                <a:gd name="connsiteX0" fmla="*/ 0 w 17221"/>
                <a:gd name="connsiteY0" fmla="*/ 13140 h 20045"/>
                <a:gd name="connsiteX1" fmla="*/ 17221 w 17221"/>
                <a:gd name="connsiteY1" fmla="*/ 14459 h 20045"/>
                <a:gd name="connsiteX2" fmla="*/ 9037 w 17221"/>
                <a:gd name="connsiteY2" fmla="*/ 0 h 20045"/>
                <a:gd name="connsiteX3" fmla="*/ 0 w 17221"/>
                <a:gd name="connsiteY3" fmla="*/ 13140 h 20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21" h="20045">
                  <a:moveTo>
                    <a:pt x="0" y="13140"/>
                  </a:moveTo>
                  <a:cubicBezTo>
                    <a:pt x="5524" y="21913"/>
                    <a:pt x="11271" y="22299"/>
                    <a:pt x="17221" y="14459"/>
                  </a:cubicBezTo>
                  <a:cubicBezTo>
                    <a:pt x="14500" y="9687"/>
                    <a:pt x="11758" y="4833"/>
                    <a:pt x="9037" y="0"/>
                  </a:cubicBezTo>
                  <a:cubicBezTo>
                    <a:pt x="6032" y="4407"/>
                    <a:pt x="3046" y="8773"/>
                    <a:pt x="0" y="13140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B36EC1D6-663F-DD12-46BF-ED67C3CC2320}"/>
                </a:ext>
              </a:extLst>
            </p:cNvPr>
            <p:cNvSpPr/>
            <p:nvPr/>
          </p:nvSpPr>
          <p:spPr>
            <a:xfrm>
              <a:off x="5786783" y="573816"/>
              <a:ext cx="27205" cy="25565"/>
            </a:xfrm>
            <a:custGeom>
              <a:avLst/>
              <a:gdLst>
                <a:gd name="connsiteX0" fmla="*/ 0 w 27205"/>
                <a:gd name="connsiteY0" fmla="*/ 16670 h 25565"/>
                <a:gd name="connsiteX1" fmla="*/ 25629 w 27205"/>
                <a:gd name="connsiteY1" fmla="*/ 25565 h 25565"/>
                <a:gd name="connsiteX2" fmla="*/ 19902 w 27205"/>
                <a:gd name="connsiteY2" fmla="*/ 972 h 25565"/>
                <a:gd name="connsiteX3" fmla="*/ 13119 w 27205"/>
                <a:gd name="connsiteY3" fmla="*/ 10781 h 25565"/>
                <a:gd name="connsiteX4" fmla="*/ 0 w 27205"/>
                <a:gd name="connsiteY4" fmla="*/ 16670 h 25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205" h="25565">
                  <a:moveTo>
                    <a:pt x="0" y="16670"/>
                  </a:moveTo>
                  <a:cubicBezTo>
                    <a:pt x="8489" y="21422"/>
                    <a:pt x="17100" y="22295"/>
                    <a:pt x="25629" y="25565"/>
                  </a:cubicBezTo>
                  <a:cubicBezTo>
                    <a:pt x="32818" y="18031"/>
                    <a:pt x="12673" y="8445"/>
                    <a:pt x="19902" y="972"/>
                  </a:cubicBezTo>
                  <a:cubicBezTo>
                    <a:pt x="14622" y="-3050"/>
                    <a:pt x="15475" y="6434"/>
                    <a:pt x="13119" y="10781"/>
                  </a:cubicBezTo>
                  <a:cubicBezTo>
                    <a:pt x="8712" y="14416"/>
                    <a:pt x="4732" y="2292"/>
                    <a:pt x="0" y="16670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78FA0D43-6601-2334-4901-A6E1C119BED7}"/>
                </a:ext>
              </a:extLst>
            </p:cNvPr>
            <p:cNvSpPr/>
            <p:nvPr/>
          </p:nvSpPr>
          <p:spPr>
            <a:xfrm>
              <a:off x="5815483" y="534130"/>
              <a:ext cx="15613" cy="22327"/>
            </a:xfrm>
            <a:custGeom>
              <a:avLst/>
              <a:gdLst>
                <a:gd name="connsiteX0" fmla="*/ 423 w 15613"/>
                <a:gd name="connsiteY0" fmla="*/ 20694 h 22327"/>
                <a:gd name="connsiteX1" fmla="*/ 15613 w 15613"/>
                <a:gd name="connsiteY1" fmla="*/ 18379 h 22327"/>
                <a:gd name="connsiteX2" fmla="*/ 1052 w 15613"/>
                <a:gd name="connsiteY2" fmla="*/ 0 h 22327"/>
                <a:gd name="connsiteX3" fmla="*/ 423 w 15613"/>
                <a:gd name="connsiteY3" fmla="*/ 20694 h 2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13" h="22327">
                  <a:moveTo>
                    <a:pt x="423" y="20694"/>
                  </a:moveTo>
                  <a:cubicBezTo>
                    <a:pt x="5256" y="27173"/>
                    <a:pt x="10780" y="11840"/>
                    <a:pt x="15613" y="18379"/>
                  </a:cubicBezTo>
                  <a:cubicBezTo>
                    <a:pt x="14903" y="5402"/>
                    <a:pt x="9196" y="3209"/>
                    <a:pt x="1052" y="0"/>
                  </a:cubicBezTo>
                  <a:cubicBezTo>
                    <a:pt x="-2969" y="6621"/>
                    <a:pt x="6251" y="14216"/>
                    <a:pt x="423" y="20694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DD85BE25-2C38-4BD0-ACDB-E495F2E1E221}"/>
                </a:ext>
              </a:extLst>
            </p:cNvPr>
            <p:cNvSpPr/>
            <p:nvPr/>
          </p:nvSpPr>
          <p:spPr>
            <a:xfrm>
              <a:off x="5849424" y="570299"/>
              <a:ext cx="55187" cy="42993"/>
            </a:xfrm>
            <a:custGeom>
              <a:avLst/>
              <a:gdLst>
                <a:gd name="connsiteX0" fmla="*/ 14450 w 55187"/>
                <a:gd name="connsiteY0" fmla="*/ 39967 h 42993"/>
                <a:gd name="connsiteX1" fmla="*/ 53198 w 55187"/>
                <a:gd name="connsiteY1" fmla="*/ 42993 h 42993"/>
                <a:gd name="connsiteX2" fmla="*/ 32971 w 55187"/>
                <a:gd name="connsiteY2" fmla="*/ 0 h 42993"/>
                <a:gd name="connsiteX3" fmla="*/ 19182 w 55187"/>
                <a:gd name="connsiteY3" fmla="*/ 26523 h 42993"/>
                <a:gd name="connsiteX4" fmla="*/ 579 w 55187"/>
                <a:gd name="connsiteY4" fmla="*/ 874 h 42993"/>
                <a:gd name="connsiteX5" fmla="*/ 14450 w 55187"/>
                <a:gd name="connsiteY5" fmla="*/ 39967 h 42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187" h="42993">
                  <a:moveTo>
                    <a:pt x="14450" y="39967"/>
                  </a:moveTo>
                  <a:cubicBezTo>
                    <a:pt x="27975" y="21182"/>
                    <a:pt x="40323" y="41389"/>
                    <a:pt x="53198" y="42993"/>
                  </a:cubicBezTo>
                  <a:cubicBezTo>
                    <a:pt x="62215" y="22278"/>
                    <a:pt x="37947" y="18054"/>
                    <a:pt x="32971" y="0"/>
                  </a:cubicBezTo>
                  <a:cubicBezTo>
                    <a:pt x="30473" y="19395"/>
                    <a:pt x="33722" y="21283"/>
                    <a:pt x="19182" y="26523"/>
                  </a:cubicBezTo>
                  <a:cubicBezTo>
                    <a:pt x="10327" y="11007"/>
                    <a:pt x="11891" y="325"/>
                    <a:pt x="579" y="874"/>
                  </a:cubicBezTo>
                  <a:cubicBezTo>
                    <a:pt x="-1797" y="20390"/>
                    <a:pt x="3199" y="24655"/>
                    <a:pt x="14450" y="39967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B465377D-B5AA-70A7-DB50-D06BB2407A6A}"/>
                </a:ext>
              </a:extLst>
            </p:cNvPr>
            <p:cNvSpPr/>
            <p:nvPr/>
          </p:nvSpPr>
          <p:spPr>
            <a:xfrm>
              <a:off x="5867387" y="556282"/>
              <a:ext cx="27883" cy="15032"/>
            </a:xfrm>
            <a:custGeom>
              <a:avLst/>
              <a:gdLst>
                <a:gd name="connsiteX0" fmla="*/ 0 w 27883"/>
                <a:gd name="connsiteY0" fmla="*/ 9448 h 15032"/>
                <a:gd name="connsiteX1" fmla="*/ 27884 w 27883"/>
                <a:gd name="connsiteY1" fmla="*/ 15032 h 15032"/>
                <a:gd name="connsiteX2" fmla="*/ 0 w 27883"/>
                <a:gd name="connsiteY2" fmla="*/ 9448 h 15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883" h="15032">
                  <a:moveTo>
                    <a:pt x="0" y="9448"/>
                  </a:moveTo>
                  <a:cubicBezTo>
                    <a:pt x="9180" y="14911"/>
                    <a:pt x="18765" y="6869"/>
                    <a:pt x="27884" y="15032"/>
                  </a:cubicBezTo>
                  <a:cubicBezTo>
                    <a:pt x="27355" y="5366"/>
                    <a:pt x="8591" y="-10190"/>
                    <a:pt x="0" y="9448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97034470-6939-96E2-51DC-C97C77ED85CF}"/>
                </a:ext>
              </a:extLst>
            </p:cNvPr>
            <p:cNvSpPr/>
            <p:nvPr/>
          </p:nvSpPr>
          <p:spPr>
            <a:xfrm>
              <a:off x="5913142" y="531323"/>
              <a:ext cx="13525" cy="31868"/>
            </a:xfrm>
            <a:custGeom>
              <a:avLst/>
              <a:gdLst>
                <a:gd name="connsiteX0" fmla="*/ 0 w 13525"/>
                <a:gd name="connsiteY0" fmla="*/ 20658 h 31868"/>
                <a:gd name="connsiteX1" fmla="*/ 10418 w 13525"/>
                <a:gd name="connsiteY1" fmla="*/ 31869 h 31868"/>
                <a:gd name="connsiteX2" fmla="*/ 13525 w 13525"/>
                <a:gd name="connsiteY2" fmla="*/ 1000 h 31868"/>
                <a:gd name="connsiteX3" fmla="*/ 406 w 13525"/>
                <a:gd name="connsiteY3" fmla="*/ 6869 h 31868"/>
                <a:gd name="connsiteX4" fmla="*/ 0 w 13525"/>
                <a:gd name="connsiteY4" fmla="*/ 20658 h 31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25" h="31868">
                  <a:moveTo>
                    <a:pt x="0" y="20658"/>
                  </a:moveTo>
                  <a:cubicBezTo>
                    <a:pt x="3392" y="27583"/>
                    <a:pt x="7067" y="24314"/>
                    <a:pt x="10418" y="31869"/>
                  </a:cubicBezTo>
                  <a:cubicBezTo>
                    <a:pt x="16673" y="21998"/>
                    <a:pt x="5605" y="10788"/>
                    <a:pt x="13525" y="1000"/>
                  </a:cubicBezTo>
                  <a:cubicBezTo>
                    <a:pt x="9301" y="-1681"/>
                    <a:pt x="4894" y="1284"/>
                    <a:pt x="406" y="6869"/>
                  </a:cubicBezTo>
                  <a:cubicBezTo>
                    <a:pt x="9159" y="18627"/>
                    <a:pt x="9423" y="10342"/>
                    <a:pt x="0" y="20658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2486CE0F-8F5D-13A5-5FA9-35B8B377C03D}"/>
                </a:ext>
              </a:extLst>
            </p:cNvPr>
            <p:cNvSpPr/>
            <p:nvPr/>
          </p:nvSpPr>
          <p:spPr>
            <a:xfrm>
              <a:off x="5975672" y="540242"/>
              <a:ext cx="11523" cy="24370"/>
            </a:xfrm>
            <a:custGeom>
              <a:avLst/>
              <a:gdLst>
                <a:gd name="connsiteX0" fmla="*/ 0 w 11523"/>
                <a:gd name="connsiteY0" fmla="*/ 13140 h 24370"/>
                <a:gd name="connsiteX1" fmla="*/ 10459 w 11523"/>
                <a:gd name="connsiteY1" fmla="*/ 24370 h 24370"/>
                <a:gd name="connsiteX2" fmla="*/ 9017 w 11523"/>
                <a:gd name="connsiteY2" fmla="*/ 0 h 24370"/>
                <a:gd name="connsiteX3" fmla="*/ 0 w 11523"/>
                <a:gd name="connsiteY3" fmla="*/ 13140 h 24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23" h="24370">
                  <a:moveTo>
                    <a:pt x="0" y="13140"/>
                  </a:moveTo>
                  <a:cubicBezTo>
                    <a:pt x="3310" y="22075"/>
                    <a:pt x="6986" y="20512"/>
                    <a:pt x="10459" y="24370"/>
                  </a:cubicBezTo>
                  <a:cubicBezTo>
                    <a:pt x="8956" y="16186"/>
                    <a:pt x="14561" y="8570"/>
                    <a:pt x="9017" y="0"/>
                  </a:cubicBezTo>
                  <a:cubicBezTo>
                    <a:pt x="7981" y="12571"/>
                    <a:pt x="5971" y="3879"/>
                    <a:pt x="0" y="13140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FEA96C16-9C17-E5FD-3075-CD008B1B7842}"/>
                </a:ext>
              </a:extLst>
            </p:cNvPr>
            <p:cNvSpPr/>
            <p:nvPr/>
          </p:nvSpPr>
          <p:spPr>
            <a:xfrm>
              <a:off x="6718595" y="652873"/>
              <a:ext cx="32635" cy="33012"/>
            </a:xfrm>
            <a:custGeom>
              <a:avLst/>
              <a:gdLst>
                <a:gd name="connsiteX0" fmla="*/ 0 w 32635"/>
                <a:gd name="connsiteY0" fmla="*/ 27173 h 33012"/>
                <a:gd name="connsiteX1" fmla="*/ 32636 w 32635"/>
                <a:gd name="connsiteY1" fmla="*/ 19395 h 33012"/>
                <a:gd name="connsiteX2" fmla="*/ 5138 w 32635"/>
                <a:gd name="connsiteY2" fmla="*/ 0 h 33012"/>
                <a:gd name="connsiteX3" fmla="*/ 0 w 32635"/>
                <a:gd name="connsiteY3" fmla="*/ 27173 h 33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635" h="33012">
                  <a:moveTo>
                    <a:pt x="0" y="27173"/>
                  </a:moveTo>
                  <a:cubicBezTo>
                    <a:pt x="10418" y="39033"/>
                    <a:pt x="21466" y="30991"/>
                    <a:pt x="32636" y="19395"/>
                  </a:cubicBezTo>
                  <a:cubicBezTo>
                    <a:pt x="23436" y="13180"/>
                    <a:pt x="14419" y="2498"/>
                    <a:pt x="5138" y="0"/>
                  </a:cubicBezTo>
                  <a:cubicBezTo>
                    <a:pt x="1665" y="8915"/>
                    <a:pt x="2112" y="18176"/>
                    <a:pt x="0" y="27173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3AD576BB-B932-4D17-BF08-A72E88B175FE}"/>
                </a:ext>
              </a:extLst>
            </p:cNvPr>
            <p:cNvSpPr/>
            <p:nvPr/>
          </p:nvSpPr>
          <p:spPr>
            <a:xfrm>
              <a:off x="6929418" y="623463"/>
              <a:ext cx="15537" cy="13770"/>
            </a:xfrm>
            <a:custGeom>
              <a:avLst/>
              <a:gdLst>
                <a:gd name="connsiteX0" fmla="*/ 0 w 15537"/>
                <a:gd name="connsiteY0" fmla="*/ 7416 h 13770"/>
                <a:gd name="connsiteX1" fmla="*/ 14967 w 15537"/>
                <a:gd name="connsiteY1" fmla="*/ 12006 h 13770"/>
                <a:gd name="connsiteX2" fmla="*/ 0 w 15537"/>
                <a:gd name="connsiteY2" fmla="*/ 7416 h 13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537" h="13770">
                  <a:moveTo>
                    <a:pt x="0" y="7416"/>
                  </a:moveTo>
                  <a:cubicBezTo>
                    <a:pt x="4610" y="21835"/>
                    <a:pt x="10134" y="6401"/>
                    <a:pt x="14967" y="12006"/>
                  </a:cubicBezTo>
                  <a:cubicBezTo>
                    <a:pt x="18542" y="2441"/>
                    <a:pt x="4305" y="-7023"/>
                    <a:pt x="0" y="7416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42486D4C-17BD-6BBE-5CCA-C096C4E52C3C}"/>
                </a:ext>
              </a:extLst>
            </p:cNvPr>
            <p:cNvSpPr/>
            <p:nvPr/>
          </p:nvSpPr>
          <p:spPr>
            <a:xfrm>
              <a:off x="7148643" y="660742"/>
              <a:ext cx="25836" cy="12039"/>
            </a:xfrm>
            <a:custGeom>
              <a:avLst/>
              <a:gdLst>
                <a:gd name="connsiteX0" fmla="*/ 4 w 25836"/>
                <a:gd name="connsiteY0" fmla="*/ 945 h 12039"/>
                <a:gd name="connsiteX1" fmla="*/ 25837 w 25836"/>
                <a:gd name="connsiteY1" fmla="*/ 2976 h 12039"/>
                <a:gd name="connsiteX2" fmla="*/ 4 w 25836"/>
                <a:gd name="connsiteY2" fmla="*/ 945 h 1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836" h="12039">
                  <a:moveTo>
                    <a:pt x="4" y="945"/>
                  </a:moveTo>
                  <a:cubicBezTo>
                    <a:pt x="-321" y="14633"/>
                    <a:pt x="18140" y="16054"/>
                    <a:pt x="25837" y="2976"/>
                  </a:cubicBezTo>
                  <a:cubicBezTo>
                    <a:pt x="17368" y="-2772"/>
                    <a:pt x="8595" y="1717"/>
                    <a:pt x="4" y="945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5A285775-C5FF-CF42-7DCE-F4F7140B6D2F}"/>
                </a:ext>
              </a:extLst>
            </p:cNvPr>
            <p:cNvSpPr/>
            <p:nvPr/>
          </p:nvSpPr>
          <p:spPr>
            <a:xfrm>
              <a:off x="7254028" y="651439"/>
              <a:ext cx="33042" cy="21904"/>
            </a:xfrm>
            <a:custGeom>
              <a:avLst/>
              <a:gdLst>
                <a:gd name="connsiteX0" fmla="*/ 0 w 33042"/>
                <a:gd name="connsiteY0" fmla="*/ 21905 h 21904"/>
                <a:gd name="connsiteX1" fmla="*/ 33042 w 33042"/>
                <a:gd name="connsiteY1" fmla="*/ 276 h 21904"/>
                <a:gd name="connsiteX2" fmla="*/ 0 w 33042"/>
                <a:gd name="connsiteY2" fmla="*/ 21905 h 2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42" h="21904">
                  <a:moveTo>
                    <a:pt x="0" y="21905"/>
                  </a:moveTo>
                  <a:cubicBezTo>
                    <a:pt x="10480" y="12949"/>
                    <a:pt x="29366" y="13701"/>
                    <a:pt x="33042" y="276"/>
                  </a:cubicBezTo>
                  <a:cubicBezTo>
                    <a:pt x="22908" y="-1064"/>
                    <a:pt x="3900" y="1901"/>
                    <a:pt x="0" y="21905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BCA21676-DBEB-393D-D59E-2D84904DE764}"/>
                </a:ext>
              </a:extLst>
            </p:cNvPr>
            <p:cNvSpPr/>
            <p:nvPr/>
          </p:nvSpPr>
          <p:spPr>
            <a:xfrm>
              <a:off x="7466089" y="647430"/>
              <a:ext cx="23611" cy="13079"/>
            </a:xfrm>
            <a:custGeom>
              <a:avLst/>
              <a:gdLst>
                <a:gd name="connsiteX0" fmla="*/ 0 w 23611"/>
                <a:gd name="connsiteY0" fmla="*/ 7820 h 13079"/>
                <a:gd name="connsiteX1" fmla="*/ 23578 w 23611"/>
                <a:gd name="connsiteY1" fmla="*/ 13079 h 13079"/>
                <a:gd name="connsiteX2" fmla="*/ 0 w 23611"/>
                <a:gd name="connsiteY2" fmla="*/ 7820 h 13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611" h="13079">
                  <a:moveTo>
                    <a:pt x="0" y="7820"/>
                  </a:moveTo>
                  <a:cubicBezTo>
                    <a:pt x="7697" y="16288"/>
                    <a:pt x="15820" y="8936"/>
                    <a:pt x="23578" y="13079"/>
                  </a:cubicBezTo>
                  <a:cubicBezTo>
                    <a:pt x="24471" y="2296"/>
                    <a:pt x="7088" y="-7290"/>
                    <a:pt x="0" y="7820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FF0F145F-A066-1DD1-F4DD-CA9B72520405}"/>
                </a:ext>
              </a:extLst>
            </p:cNvPr>
            <p:cNvSpPr/>
            <p:nvPr/>
          </p:nvSpPr>
          <p:spPr>
            <a:xfrm>
              <a:off x="7682841" y="689355"/>
              <a:ext cx="13159" cy="24565"/>
            </a:xfrm>
            <a:custGeom>
              <a:avLst/>
              <a:gdLst>
                <a:gd name="connsiteX0" fmla="*/ 5909 w 13159"/>
                <a:gd name="connsiteY0" fmla="*/ 24566 h 24565"/>
                <a:gd name="connsiteX1" fmla="*/ 13159 w 13159"/>
                <a:gd name="connsiteY1" fmla="*/ 988 h 24565"/>
                <a:gd name="connsiteX2" fmla="*/ 0 w 13159"/>
                <a:gd name="connsiteY2" fmla="*/ 6877 h 24565"/>
                <a:gd name="connsiteX3" fmla="*/ 5909 w 13159"/>
                <a:gd name="connsiteY3" fmla="*/ 24566 h 24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59" h="24565">
                  <a:moveTo>
                    <a:pt x="5909" y="24566"/>
                  </a:moveTo>
                  <a:cubicBezTo>
                    <a:pt x="6824" y="16584"/>
                    <a:pt x="12266" y="9009"/>
                    <a:pt x="13159" y="988"/>
                  </a:cubicBezTo>
                  <a:cubicBezTo>
                    <a:pt x="8915" y="-1673"/>
                    <a:pt x="4508" y="1292"/>
                    <a:pt x="0" y="6877"/>
                  </a:cubicBezTo>
                  <a:cubicBezTo>
                    <a:pt x="3960" y="12949"/>
                    <a:pt x="1564" y="18494"/>
                    <a:pt x="5909" y="24566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3B4ACE67-284F-019C-51E6-7CF29680ADA5}"/>
                </a:ext>
              </a:extLst>
            </p:cNvPr>
            <p:cNvSpPr/>
            <p:nvPr/>
          </p:nvSpPr>
          <p:spPr>
            <a:xfrm>
              <a:off x="8083771" y="636241"/>
              <a:ext cx="43053" cy="29771"/>
            </a:xfrm>
            <a:custGeom>
              <a:avLst/>
              <a:gdLst>
                <a:gd name="connsiteX0" fmla="*/ 10053 w 43053"/>
                <a:gd name="connsiteY0" fmla="*/ 29771 h 29771"/>
                <a:gd name="connsiteX1" fmla="*/ 8428 w 43053"/>
                <a:gd name="connsiteY1" fmla="*/ 12387 h 29771"/>
                <a:gd name="connsiteX2" fmla="*/ 43054 w 43053"/>
                <a:gd name="connsiteY2" fmla="*/ 8204 h 29771"/>
                <a:gd name="connsiteX3" fmla="*/ 0 w 43053"/>
                <a:gd name="connsiteY3" fmla="*/ 4853 h 29771"/>
                <a:gd name="connsiteX4" fmla="*/ 10053 w 43053"/>
                <a:gd name="connsiteY4" fmla="*/ 29771 h 29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053" h="29771">
                  <a:moveTo>
                    <a:pt x="10053" y="29771"/>
                  </a:moveTo>
                  <a:cubicBezTo>
                    <a:pt x="11941" y="24186"/>
                    <a:pt x="12043" y="18419"/>
                    <a:pt x="8428" y="12387"/>
                  </a:cubicBezTo>
                  <a:cubicBezTo>
                    <a:pt x="22908" y="13443"/>
                    <a:pt x="26543" y="15231"/>
                    <a:pt x="43054" y="8204"/>
                  </a:cubicBezTo>
                  <a:cubicBezTo>
                    <a:pt x="28960" y="-1483"/>
                    <a:pt x="14622" y="-2580"/>
                    <a:pt x="0" y="4853"/>
                  </a:cubicBezTo>
                  <a:cubicBezTo>
                    <a:pt x="7920" y="13545"/>
                    <a:pt x="5179" y="21364"/>
                    <a:pt x="10053" y="29771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AC1FDF5F-6D0B-B48F-EF49-DAFEF43752CC}"/>
                </a:ext>
              </a:extLst>
            </p:cNvPr>
            <p:cNvSpPr/>
            <p:nvPr/>
          </p:nvSpPr>
          <p:spPr>
            <a:xfrm>
              <a:off x="8157010" y="688695"/>
              <a:ext cx="9828" cy="30851"/>
            </a:xfrm>
            <a:custGeom>
              <a:avLst/>
              <a:gdLst>
                <a:gd name="connsiteX0" fmla="*/ 4257 w 9828"/>
                <a:gd name="connsiteY0" fmla="*/ 30851 h 30851"/>
                <a:gd name="connsiteX1" fmla="*/ 7324 w 9828"/>
                <a:gd name="connsiteY1" fmla="*/ 2 h 30851"/>
                <a:gd name="connsiteX2" fmla="*/ 4257 w 9828"/>
                <a:gd name="connsiteY2" fmla="*/ 30851 h 30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828" h="30851">
                  <a:moveTo>
                    <a:pt x="4257" y="30851"/>
                  </a:moveTo>
                  <a:cubicBezTo>
                    <a:pt x="4257" y="20473"/>
                    <a:pt x="14392" y="10949"/>
                    <a:pt x="7324" y="2"/>
                  </a:cubicBezTo>
                  <a:cubicBezTo>
                    <a:pt x="-1388" y="-241"/>
                    <a:pt x="-2221" y="19560"/>
                    <a:pt x="4257" y="30851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1D151AF1-4138-2FC2-CF3A-3FB5C734CBD2}"/>
                </a:ext>
              </a:extLst>
            </p:cNvPr>
            <p:cNvSpPr/>
            <p:nvPr/>
          </p:nvSpPr>
          <p:spPr>
            <a:xfrm>
              <a:off x="8143271" y="649008"/>
              <a:ext cx="15782" cy="21350"/>
            </a:xfrm>
            <a:custGeom>
              <a:avLst/>
              <a:gdLst>
                <a:gd name="connsiteX0" fmla="*/ 592 w 15782"/>
                <a:gd name="connsiteY0" fmla="*/ 3561 h 21350"/>
                <a:gd name="connsiteX1" fmla="*/ 6522 w 15782"/>
                <a:gd name="connsiteY1" fmla="*/ 21351 h 21350"/>
                <a:gd name="connsiteX2" fmla="*/ 15783 w 15782"/>
                <a:gd name="connsiteY2" fmla="*/ 1327 h 21350"/>
                <a:gd name="connsiteX3" fmla="*/ 592 w 15782"/>
                <a:gd name="connsiteY3" fmla="*/ 3561 h 2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782" h="21350">
                  <a:moveTo>
                    <a:pt x="592" y="3561"/>
                  </a:moveTo>
                  <a:cubicBezTo>
                    <a:pt x="-1845" y="9146"/>
                    <a:pt x="3862" y="15401"/>
                    <a:pt x="6522" y="21351"/>
                  </a:cubicBezTo>
                  <a:cubicBezTo>
                    <a:pt x="12391" y="14873"/>
                    <a:pt x="14889" y="8212"/>
                    <a:pt x="15783" y="1327"/>
                  </a:cubicBezTo>
                  <a:cubicBezTo>
                    <a:pt x="10949" y="-5192"/>
                    <a:pt x="5303" y="15035"/>
                    <a:pt x="592" y="3561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38B41A5F-647A-239E-C176-CEE64E154BE6}"/>
                </a:ext>
              </a:extLst>
            </p:cNvPr>
            <p:cNvSpPr/>
            <p:nvPr/>
          </p:nvSpPr>
          <p:spPr>
            <a:xfrm>
              <a:off x="8659068" y="585854"/>
              <a:ext cx="15596" cy="18765"/>
            </a:xfrm>
            <a:custGeom>
              <a:avLst/>
              <a:gdLst>
                <a:gd name="connsiteX0" fmla="*/ 0 w 15596"/>
                <a:gd name="connsiteY0" fmla="*/ 17081 h 18765"/>
                <a:gd name="connsiteX1" fmla="*/ 15596 w 15596"/>
                <a:gd name="connsiteY1" fmla="*/ 1017 h 18765"/>
                <a:gd name="connsiteX2" fmla="*/ 2477 w 15596"/>
                <a:gd name="connsiteY2" fmla="*/ 6906 h 18765"/>
                <a:gd name="connsiteX3" fmla="*/ 0 w 15596"/>
                <a:gd name="connsiteY3" fmla="*/ 17081 h 18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96" h="18765">
                  <a:moveTo>
                    <a:pt x="0" y="17081"/>
                  </a:moveTo>
                  <a:cubicBezTo>
                    <a:pt x="7940" y="23864"/>
                    <a:pt x="11697" y="8470"/>
                    <a:pt x="15596" y="1017"/>
                  </a:cubicBezTo>
                  <a:cubicBezTo>
                    <a:pt x="11352" y="-1705"/>
                    <a:pt x="6945" y="1301"/>
                    <a:pt x="2477" y="6906"/>
                  </a:cubicBezTo>
                  <a:cubicBezTo>
                    <a:pt x="4386" y="10460"/>
                    <a:pt x="1279" y="13669"/>
                    <a:pt x="0" y="17081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8137CA7E-4807-A7E8-9B0F-5F8CD02A78E1}"/>
                </a:ext>
              </a:extLst>
            </p:cNvPr>
            <p:cNvSpPr/>
            <p:nvPr/>
          </p:nvSpPr>
          <p:spPr>
            <a:xfrm>
              <a:off x="8692699" y="540885"/>
              <a:ext cx="13546" cy="21089"/>
            </a:xfrm>
            <a:custGeom>
              <a:avLst/>
              <a:gdLst>
                <a:gd name="connsiteX0" fmla="*/ 0 w 13546"/>
                <a:gd name="connsiteY0" fmla="*/ 19829 h 21089"/>
                <a:gd name="connsiteX1" fmla="*/ 13546 w 13546"/>
                <a:gd name="connsiteY1" fmla="*/ 109 h 21089"/>
                <a:gd name="connsiteX2" fmla="*/ 0 w 13546"/>
                <a:gd name="connsiteY2" fmla="*/ 19829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46" h="21089">
                  <a:moveTo>
                    <a:pt x="0" y="19829"/>
                  </a:moveTo>
                  <a:cubicBezTo>
                    <a:pt x="5504" y="26429"/>
                    <a:pt x="13586" y="5207"/>
                    <a:pt x="13546" y="109"/>
                  </a:cubicBezTo>
                  <a:cubicBezTo>
                    <a:pt x="4326" y="-1048"/>
                    <a:pt x="183" y="7095"/>
                    <a:pt x="0" y="19829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82071767-B49F-3F54-83AF-B6F9C3BD2334}"/>
                </a:ext>
              </a:extLst>
            </p:cNvPr>
            <p:cNvSpPr/>
            <p:nvPr/>
          </p:nvSpPr>
          <p:spPr>
            <a:xfrm>
              <a:off x="8730818" y="558864"/>
              <a:ext cx="72013" cy="29752"/>
            </a:xfrm>
            <a:custGeom>
              <a:avLst/>
              <a:gdLst>
                <a:gd name="connsiteX0" fmla="*/ 0 w 72013"/>
                <a:gd name="connsiteY0" fmla="*/ 25447 h 29752"/>
                <a:gd name="connsiteX1" fmla="*/ 56214 w 72013"/>
                <a:gd name="connsiteY1" fmla="*/ 22909 h 29752"/>
                <a:gd name="connsiteX2" fmla="*/ 72014 w 72013"/>
                <a:gd name="connsiteY2" fmla="*/ 1 h 29752"/>
                <a:gd name="connsiteX3" fmla="*/ 0 w 72013"/>
                <a:gd name="connsiteY3" fmla="*/ 25447 h 29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013" h="29752">
                  <a:moveTo>
                    <a:pt x="0" y="25447"/>
                  </a:moveTo>
                  <a:cubicBezTo>
                    <a:pt x="18440" y="35256"/>
                    <a:pt x="37408" y="25610"/>
                    <a:pt x="56214" y="22909"/>
                  </a:cubicBezTo>
                  <a:cubicBezTo>
                    <a:pt x="52497" y="6378"/>
                    <a:pt x="64094" y="10277"/>
                    <a:pt x="72014" y="1"/>
                  </a:cubicBezTo>
                  <a:cubicBezTo>
                    <a:pt x="46039" y="-162"/>
                    <a:pt x="28574" y="19599"/>
                    <a:pt x="0" y="25447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37931B39-1522-EAC8-8AD7-0D86FE4E2E32}"/>
                </a:ext>
              </a:extLst>
            </p:cNvPr>
            <p:cNvSpPr/>
            <p:nvPr/>
          </p:nvSpPr>
          <p:spPr>
            <a:xfrm>
              <a:off x="8795866" y="562408"/>
              <a:ext cx="23984" cy="16427"/>
            </a:xfrm>
            <a:custGeom>
              <a:avLst/>
              <a:gdLst>
                <a:gd name="connsiteX0" fmla="*/ 0 w 23984"/>
                <a:gd name="connsiteY0" fmla="*/ 13151 h 16427"/>
                <a:gd name="connsiteX1" fmla="*/ 23984 w 23984"/>
                <a:gd name="connsiteY1" fmla="*/ 4581 h 16427"/>
                <a:gd name="connsiteX2" fmla="*/ 0 w 23984"/>
                <a:gd name="connsiteY2" fmla="*/ 13151 h 16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984" h="16427">
                  <a:moveTo>
                    <a:pt x="0" y="13151"/>
                  </a:moveTo>
                  <a:cubicBezTo>
                    <a:pt x="7616" y="22879"/>
                    <a:pt x="15982" y="8196"/>
                    <a:pt x="23984" y="4581"/>
                  </a:cubicBezTo>
                  <a:cubicBezTo>
                    <a:pt x="16267" y="-2730"/>
                    <a:pt x="8327" y="-2263"/>
                    <a:pt x="0" y="13151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4C08FB44-F443-CD14-F329-57DF9E46945E}"/>
                </a:ext>
              </a:extLst>
            </p:cNvPr>
            <p:cNvSpPr/>
            <p:nvPr/>
          </p:nvSpPr>
          <p:spPr>
            <a:xfrm>
              <a:off x="8828441" y="557665"/>
              <a:ext cx="25872" cy="14742"/>
            </a:xfrm>
            <a:custGeom>
              <a:avLst/>
              <a:gdLst>
                <a:gd name="connsiteX0" fmla="*/ 0 w 25872"/>
                <a:gd name="connsiteY0" fmla="*/ 10055 h 14742"/>
                <a:gd name="connsiteX1" fmla="*/ 25873 w 25872"/>
                <a:gd name="connsiteY1" fmla="*/ 12065 h 14742"/>
                <a:gd name="connsiteX2" fmla="*/ 0 w 25872"/>
                <a:gd name="connsiteY2" fmla="*/ 10055 h 14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872" h="14742">
                  <a:moveTo>
                    <a:pt x="0" y="10055"/>
                  </a:moveTo>
                  <a:cubicBezTo>
                    <a:pt x="8631" y="10725"/>
                    <a:pt x="17018" y="18828"/>
                    <a:pt x="25873" y="12065"/>
                  </a:cubicBezTo>
                  <a:cubicBezTo>
                    <a:pt x="24634" y="287"/>
                    <a:pt x="8855" y="-6943"/>
                    <a:pt x="0" y="10055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9FB22800-9942-216E-C2AA-A5F94337B25F}"/>
                </a:ext>
              </a:extLst>
            </p:cNvPr>
            <p:cNvSpPr/>
            <p:nvPr/>
          </p:nvSpPr>
          <p:spPr>
            <a:xfrm>
              <a:off x="8851409" y="574990"/>
              <a:ext cx="28827" cy="34118"/>
            </a:xfrm>
            <a:custGeom>
              <a:avLst/>
              <a:gdLst>
                <a:gd name="connsiteX0" fmla="*/ 0 w 28827"/>
                <a:gd name="connsiteY0" fmla="*/ 18684 h 34118"/>
                <a:gd name="connsiteX1" fmla="*/ 21121 w 28827"/>
                <a:gd name="connsiteY1" fmla="*/ 34118 h 34118"/>
                <a:gd name="connsiteX2" fmla="*/ 26462 w 28827"/>
                <a:gd name="connsiteY2" fmla="*/ 0 h 34118"/>
                <a:gd name="connsiteX3" fmla="*/ 0 w 28827"/>
                <a:gd name="connsiteY3" fmla="*/ 18684 h 34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827" h="34118">
                  <a:moveTo>
                    <a:pt x="0" y="18684"/>
                  </a:moveTo>
                  <a:cubicBezTo>
                    <a:pt x="10703" y="20207"/>
                    <a:pt x="14805" y="27579"/>
                    <a:pt x="21121" y="34118"/>
                  </a:cubicBezTo>
                  <a:cubicBezTo>
                    <a:pt x="27396" y="19923"/>
                    <a:pt x="31742" y="19354"/>
                    <a:pt x="26462" y="0"/>
                  </a:cubicBezTo>
                  <a:cubicBezTo>
                    <a:pt x="24188" y="23172"/>
                    <a:pt x="8672" y="6885"/>
                    <a:pt x="0" y="18684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BCE48DC7-2C06-EB78-7BC2-11F800C1E9AE}"/>
                </a:ext>
              </a:extLst>
            </p:cNvPr>
            <p:cNvSpPr/>
            <p:nvPr/>
          </p:nvSpPr>
          <p:spPr>
            <a:xfrm>
              <a:off x="8869797" y="392113"/>
              <a:ext cx="17619" cy="19074"/>
            </a:xfrm>
            <a:custGeom>
              <a:avLst/>
              <a:gdLst>
                <a:gd name="connsiteX0" fmla="*/ 398 w 17619"/>
                <a:gd name="connsiteY0" fmla="*/ 9789 h 19074"/>
                <a:gd name="connsiteX1" fmla="*/ 17619 w 17619"/>
                <a:gd name="connsiteY1" fmla="*/ 11149 h 19074"/>
                <a:gd name="connsiteX2" fmla="*/ 7140 w 17619"/>
                <a:gd name="connsiteY2" fmla="*/ 0 h 19074"/>
                <a:gd name="connsiteX3" fmla="*/ 398 w 17619"/>
                <a:gd name="connsiteY3" fmla="*/ 9789 h 19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619" h="19074">
                  <a:moveTo>
                    <a:pt x="398" y="9789"/>
                  </a:moveTo>
                  <a:cubicBezTo>
                    <a:pt x="-2669" y="25223"/>
                    <a:pt x="12846" y="18339"/>
                    <a:pt x="17619" y="11149"/>
                  </a:cubicBezTo>
                  <a:cubicBezTo>
                    <a:pt x="14268" y="2193"/>
                    <a:pt x="10613" y="3818"/>
                    <a:pt x="7140" y="0"/>
                  </a:cubicBezTo>
                  <a:cubicBezTo>
                    <a:pt x="2875" y="4813"/>
                    <a:pt x="4804" y="14622"/>
                    <a:pt x="398" y="9789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FEC3A502-7EC9-63E3-0976-C5D3A41C22B9}"/>
                </a:ext>
              </a:extLst>
            </p:cNvPr>
            <p:cNvSpPr/>
            <p:nvPr/>
          </p:nvSpPr>
          <p:spPr>
            <a:xfrm>
              <a:off x="8966108" y="508374"/>
              <a:ext cx="46936" cy="42855"/>
            </a:xfrm>
            <a:custGeom>
              <a:avLst/>
              <a:gdLst>
                <a:gd name="connsiteX0" fmla="*/ 1385 w 46936"/>
                <a:gd name="connsiteY0" fmla="*/ 28802 h 42855"/>
                <a:gd name="connsiteX1" fmla="*/ 1223 w 46936"/>
                <a:gd name="connsiteY1" fmla="*/ 35626 h 42855"/>
                <a:gd name="connsiteX2" fmla="*/ 5244 w 46936"/>
                <a:gd name="connsiteY2" fmla="*/ 42856 h 42855"/>
                <a:gd name="connsiteX3" fmla="*/ 46937 w 46936"/>
                <a:gd name="connsiteY3" fmla="*/ 21959 h 42855"/>
                <a:gd name="connsiteX4" fmla="*/ 45109 w 46936"/>
                <a:gd name="connsiteY4" fmla="*/ 11398 h 42855"/>
                <a:gd name="connsiteX5" fmla="*/ 14342 w 46936"/>
                <a:gd name="connsiteY5" fmla="*/ 29716 h 42855"/>
                <a:gd name="connsiteX6" fmla="*/ 19480 w 46936"/>
                <a:gd name="connsiteY6" fmla="*/ 2523 h 42855"/>
                <a:gd name="connsiteX7" fmla="*/ 4106 w 46936"/>
                <a:gd name="connsiteY7" fmla="*/ 11703 h 42855"/>
                <a:gd name="connsiteX8" fmla="*/ 1385 w 46936"/>
                <a:gd name="connsiteY8" fmla="*/ 28802 h 42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936" h="42855">
                  <a:moveTo>
                    <a:pt x="1385" y="28802"/>
                  </a:moveTo>
                  <a:cubicBezTo>
                    <a:pt x="-890" y="30853"/>
                    <a:pt x="65" y="33250"/>
                    <a:pt x="1223" y="35626"/>
                  </a:cubicBezTo>
                  <a:cubicBezTo>
                    <a:pt x="2583" y="38083"/>
                    <a:pt x="3923" y="40459"/>
                    <a:pt x="5244" y="42856"/>
                  </a:cubicBezTo>
                  <a:cubicBezTo>
                    <a:pt x="11560" y="26954"/>
                    <a:pt x="33533" y="42429"/>
                    <a:pt x="46937" y="21959"/>
                  </a:cubicBezTo>
                  <a:cubicBezTo>
                    <a:pt x="44216" y="18262"/>
                    <a:pt x="43810" y="14789"/>
                    <a:pt x="45109" y="11398"/>
                  </a:cubicBezTo>
                  <a:cubicBezTo>
                    <a:pt x="34793" y="19826"/>
                    <a:pt x="24760" y="17836"/>
                    <a:pt x="14342" y="29716"/>
                  </a:cubicBezTo>
                  <a:cubicBezTo>
                    <a:pt x="3964" y="12007"/>
                    <a:pt x="19622" y="17755"/>
                    <a:pt x="19480" y="2523"/>
                  </a:cubicBezTo>
                  <a:cubicBezTo>
                    <a:pt x="14809" y="-8971"/>
                    <a:pt x="8777" y="23197"/>
                    <a:pt x="4106" y="11703"/>
                  </a:cubicBezTo>
                  <a:cubicBezTo>
                    <a:pt x="654" y="15541"/>
                    <a:pt x="13022" y="36845"/>
                    <a:pt x="1385" y="28802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CE0E6665-3B9E-EA38-B494-1B8E099E723A}"/>
                </a:ext>
              </a:extLst>
            </p:cNvPr>
            <p:cNvSpPr/>
            <p:nvPr/>
          </p:nvSpPr>
          <p:spPr>
            <a:xfrm>
              <a:off x="8909147" y="383880"/>
              <a:ext cx="41428" cy="14939"/>
            </a:xfrm>
            <a:custGeom>
              <a:avLst/>
              <a:gdLst>
                <a:gd name="connsiteX0" fmla="*/ 0 w 41428"/>
                <a:gd name="connsiteY0" fmla="*/ 14143 h 14939"/>
                <a:gd name="connsiteX1" fmla="*/ 41429 w 41428"/>
                <a:gd name="connsiteY1" fmla="*/ 109 h 14939"/>
                <a:gd name="connsiteX2" fmla="*/ 0 w 41428"/>
                <a:gd name="connsiteY2" fmla="*/ 14143 h 14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428" h="14939">
                  <a:moveTo>
                    <a:pt x="0" y="14143"/>
                  </a:moveTo>
                  <a:cubicBezTo>
                    <a:pt x="13586" y="16356"/>
                    <a:pt x="27335" y="14650"/>
                    <a:pt x="41429" y="109"/>
                  </a:cubicBezTo>
                  <a:cubicBezTo>
                    <a:pt x="27782" y="-926"/>
                    <a:pt x="13911" y="5531"/>
                    <a:pt x="0" y="14143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CBB5DA16-6F64-0CC1-B28D-1A30FE59A45E}"/>
                </a:ext>
              </a:extLst>
            </p:cNvPr>
            <p:cNvSpPr/>
            <p:nvPr/>
          </p:nvSpPr>
          <p:spPr>
            <a:xfrm>
              <a:off x="9023910" y="519089"/>
              <a:ext cx="26055" cy="30667"/>
            </a:xfrm>
            <a:custGeom>
              <a:avLst/>
              <a:gdLst>
                <a:gd name="connsiteX0" fmla="*/ 0 w 26055"/>
                <a:gd name="connsiteY0" fmla="*/ 8582 h 30667"/>
                <a:gd name="connsiteX1" fmla="*/ 16592 w 26055"/>
                <a:gd name="connsiteY1" fmla="*/ 30658 h 30667"/>
                <a:gd name="connsiteX2" fmla="*/ 26056 w 26055"/>
                <a:gd name="connsiteY2" fmla="*/ 3728 h 30667"/>
                <a:gd name="connsiteX3" fmla="*/ 0 w 26055"/>
                <a:gd name="connsiteY3" fmla="*/ 8582 h 30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055" h="30667">
                  <a:moveTo>
                    <a:pt x="0" y="8582"/>
                  </a:moveTo>
                  <a:cubicBezTo>
                    <a:pt x="7047" y="7668"/>
                    <a:pt x="6397" y="31226"/>
                    <a:pt x="16592" y="30658"/>
                  </a:cubicBezTo>
                  <a:cubicBezTo>
                    <a:pt x="13159" y="16685"/>
                    <a:pt x="15272" y="8582"/>
                    <a:pt x="26056" y="3728"/>
                  </a:cubicBezTo>
                  <a:cubicBezTo>
                    <a:pt x="17668" y="-4760"/>
                    <a:pt x="8793" y="3160"/>
                    <a:pt x="0" y="8582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145A0F78-9686-F33D-A071-E9197FCB8870}"/>
                </a:ext>
              </a:extLst>
            </p:cNvPr>
            <p:cNvSpPr/>
            <p:nvPr/>
          </p:nvSpPr>
          <p:spPr>
            <a:xfrm>
              <a:off x="9039730" y="491425"/>
              <a:ext cx="30584" cy="16263"/>
            </a:xfrm>
            <a:custGeom>
              <a:avLst/>
              <a:gdLst>
                <a:gd name="connsiteX0" fmla="*/ 0 w 30584"/>
                <a:gd name="connsiteY0" fmla="*/ 13339 h 16263"/>
                <a:gd name="connsiteX1" fmla="*/ 30585 w 30584"/>
                <a:gd name="connsiteY1" fmla="*/ 1905 h 16263"/>
                <a:gd name="connsiteX2" fmla="*/ 0 w 30584"/>
                <a:gd name="connsiteY2" fmla="*/ 13339 h 1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584" h="16263">
                  <a:moveTo>
                    <a:pt x="0" y="13339"/>
                  </a:moveTo>
                  <a:cubicBezTo>
                    <a:pt x="9809" y="21828"/>
                    <a:pt x="20268" y="9927"/>
                    <a:pt x="30585" y="1905"/>
                  </a:cubicBezTo>
                  <a:cubicBezTo>
                    <a:pt x="15901" y="-4532"/>
                    <a:pt x="13058" y="6881"/>
                    <a:pt x="0" y="13339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CC225DB4-6C06-5E2B-9B9A-4246253E924F}"/>
                </a:ext>
              </a:extLst>
            </p:cNvPr>
            <p:cNvSpPr/>
            <p:nvPr/>
          </p:nvSpPr>
          <p:spPr>
            <a:xfrm>
              <a:off x="9091567" y="491372"/>
              <a:ext cx="45767" cy="26289"/>
            </a:xfrm>
            <a:custGeom>
              <a:avLst/>
              <a:gdLst>
                <a:gd name="connsiteX0" fmla="*/ 45176 w 45767"/>
                <a:gd name="connsiteY0" fmla="*/ 17514 h 26289"/>
                <a:gd name="connsiteX1" fmla="*/ 43531 w 45767"/>
                <a:gd name="connsiteY1" fmla="*/ 89 h 26289"/>
                <a:gd name="connsiteX2" fmla="*/ 10 w 45767"/>
                <a:gd name="connsiteY2" fmla="*/ 10548 h 26289"/>
                <a:gd name="connsiteX3" fmla="*/ 45176 w 45767"/>
                <a:gd name="connsiteY3" fmla="*/ 17514 h 26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767" h="26289">
                  <a:moveTo>
                    <a:pt x="45176" y="17514"/>
                  </a:moveTo>
                  <a:cubicBezTo>
                    <a:pt x="47958" y="11929"/>
                    <a:pt x="39815" y="5532"/>
                    <a:pt x="43531" y="89"/>
                  </a:cubicBezTo>
                  <a:cubicBezTo>
                    <a:pt x="29173" y="-1942"/>
                    <a:pt x="13779" y="31567"/>
                    <a:pt x="10" y="10548"/>
                  </a:cubicBezTo>
                  <a:cubicBezTo>
                    <a:pt x="-660" y="48565"/>
                    <a:pt x="31488" y="4009"/>
                    <a:pt x="45176" y="17514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0417479E-9812-2147-6A9B-D7183A88CB23}"/>
                </a:ext>
              </a:extLst>
            </p:cNvPr>
            <p:cNvSpPr/>
            <p:nvPr/>
          </p:nvSpPr>
          <p:spPr>
            <a:xfrm>
              <a:off x="9087719" y="463526"/>
              <a:ext cx="45958" cy="27472"/>
            </a:xfrm>
            <a:custGeom>
              <a:avLst/>
              <a:gdLst>
                <a:gd name="connsiteX0" fmla="*/ 0 w 45958"/>
                <a:gd name="connsiteY0" fmla="*/ 24239 h 27472"/>
                <a:gd name="connsiteX1" fmla="*/ 45958 w 45958"/>
                <a:gd name="connsiteY1" fmla="*/ 3667 h 27472"/>
                <a:gd name="connsiteX2" fmla="*/ 0 w 45958"/>
                <a:gd name="connsiteY2" fmla="*/ 24239 h 27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958" h="27472">
                  <a:moveTo>
                    <a:pt x="0" y="24239"/>
                  </a:moveTo>
                  <a:cubicBezTo>
                    <a:pt x="14764" y="35530"/>
                    <a:pt x="30523" y="14471"/>
                    <a:pt x="45958" y="3667"/>
                  </a:cubicBezTo>
                  <a:cubicBezTo>
                    <a:pt x="31234" y="-9209"/>
                    <a:pt x="15394" y="15263"/>
                    <a:pt x="0" y="24239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4C90AC23-68C4-23E4-5450-2653B6423448}"/>
                </a:ext>
              </a:extLst>
            </p:cNvPr>
            <p:cNvSpPr/>
            <p:nvPr/>
          </p:nvSpPr>
          <p:spPr>
            <a:xfrm>
              <a:off x="9123722" y="427523"/>
              <a:ext cx="21875" cy="15660"/>
            </a:xfrm>
            <a:custGeom>
              <a:avLst/>
              <a:gdLst>
                <a:gd name="connsiteX0" fmla="*/ 125 w 21875"/>
                <a:gd name="connsiteY0" fmla="*/ 7806 h 15660"/>
                <a:gd name="connsiteX1" fmla="*/ 21876 w 21875"/>
                <a:gd name="connsiteY1" fmla="*/ 2607 h 15660"/>
                <a:gd name="connsiteX2" fmla="*/ 125 w 21875"/>
                <a:gd name="connsiteY2" fmla="*/ 7806 h 15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875" h="15660">
                  <a:moveTo>
                    <a:pt x="125" y="7806"/>
                  </a:moveTo>
                  <a:cubicBezTo>
                    <a:pt x="-1642" y="26185"/>
                    <a:pt x="15824" y="7156"/>
                    <a:pt x="21876" y="2607"/>
                  </a:cubicBezTo>
                  <a:cubicBezTo>
                    <a:pt x="14950" y="-7364"/>
                    <a:pt x="7131" y="14995"/>
                    <a:pt x="125" y="7806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A5755B52-D2DD-6165-47F6-42740CFF5639}"/>
                </a:ext>
              </a:extLst>
            </p:cNvPr>
            <p:cNvSpPr/>
            <p:nvPr/>
          </p:nvSpPr>
          <p:spPr>
            <a:xfrm>
              <a:off x="9131829" y="449180"/>
              <a:ext cx="36920" cy="15064"/>
            </a:xfrm>
            <a:custGeom>
              <a:avLst/>
              <a:gdLst>
                <a:gd name="connsiteX0" fmla="*/ 0 w 36920"/>
                <a:gd name="connsiteY0" fmla="*/ 7514 h 15064"/>
                <a:gd name="connsiteX1" fmla="*/ 36921 w 36920"/>
                <a:gd name="connsiteY1" fmla="*/ 0 h 15064"/>
                <a:gd name="connsiteX2" fmla="*/ 0 w 36920"/>
                <a:gd name="connsiteY2" fmla="*/ 7514 h 15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920" h="15064">
                  <a:moveTo>
                    <a:pt x="0" y="7514"/>
                  </a:moveTo>
                  <a:cubicBezTo>
                    <a:pt x="12063" y="12936"/>
                    <a:pt x="23943" y="24594"/>
                    <a:pt x="36921" y="0"/>
                  </a:cubicBezTo>
                  <a:cubicBezTo>
                    <a:pt x="24248" y="15211"/>
                    <a:pt x="12713" y="-8448"/>
                    <a:pt x="0" y="7514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D23567E4-E74D-A494-FE5F-7D1D39731530}"/>
                </a:ext>
              </a:extLst>
            </p:cNvPr>
            <p:cNvSpPr/>
            <p:nvPr/>
          </p:nvSpPr>
          <p:spPr>
            <a:xfrm>
              <a:off x="9162759" y="410661"/>
              <a:ext cx="95428" cy="97426"/>
            </a:xfrm>
            <a:custGeom>
              <a:avLst/>
              <a:gdLst>
                <a:gd name="connsiteX0" fmla="*/ 30787 w 95428"/>
                <a:gd name="connsiteY0" fmla="*/ 75034 h 97426"/>
                <a:gd name="connsiteX1" fmla="*/ 42282 w 95428"/>
                <a:gd name="connsiteY1" fmla="*/ 51760 h 97426"/>
                <a:gd name="connsiteX2" fmla="*/ 30787 w 95428"/>
                <a:gd name="connsiteY2" fmla="*/ 75034 h 97426"/>
                <a:gd name="connsiteX3" fmla="*/ 47786 w 95428"/>
                <a:gd name="connsiteY3" fmla="*/ 83238 h 97426"/>
                <a:gd name="connsiteX4" fmla="*/ 95429 w 95428"/>
                <a:gd name="connsiteY4" fmla="*/ 7508 h 97426"/>
                <a:gd name="connsiteX5" fmla="*/ 64236 w 95428"/>
                <a:gd name="connsiteY5" fmla="*/ 39575 h 97426"/>
                <a:gd name="connsiteX6" fmla="*/ 54183 w 95428"/>
                <a:gd name="connsiteY6" fmla="*/ 14697 h 97426"/>
                <a:gd name="connsiteX7" fmla="*/ 0 w 95428"/>
                <a:gd name="connsiteY7" fmla="*/ 93270 h 97426"/>
                <a:gd name="connsiteX8" fmla="*/ 30787 w 95428"/>
                <a:gd name="connsiteY8" fmla="*/ 75034 h 97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428" h="97426">
                  <a:moveTo>
                    <a:pt x="30787" y="75034"/>
                  </a:moveTo>
                  <a:cubicBezTo>
                    <a:pt x="18480" y="57974"/>
                    <a:pt x="34037" y="43779"/>
                    <a:pt x="42282" y="51760"/>
                  </a:cubicBezTo>
                  <a:cubicBezTo>
                    <a:pt x="47724" y="65570"/>
                    <a:pt x="36717" y="69246"/>
                    <a:pt x="30787" y="75034"/>
                  </a:cubicBezTo>
                  <a:cubicBezTo>
                    <a:pt x="36027" y="91930"/>
                    <a:pt x="42464" y="68413"/>
                    <a:pt x="47786" y="83238"/>
                  </a:cubicBezTo>
                  <a:cubicBezTo>
                    <a:pt x="52497" y="52674"/>
                    <a:pt x="81965" y="20343"/>
                    <a:pt x="95429" y="7508"/>
                  </a:cubicBezTo>
                  <a:cubicBezTo>
                    <a:pt x="95368" y="-16964"/>
                    <a:pt x="65758" y="24973"/>
                    <a:pt x="64236" y="39575"/>
                  </a:cubicBezTo>
                  <a:cubicBezTo>
                    <a:pt x="63261" y="19205"/>
                    <a:pt x="48029" y="34477"/>
                    <a:pt x="54183" y="14697"/>
                  </a:cubicBezTo>
                  <a:cubicBezTo>
                    <a:pt x="37449" y="35310"/>
                    <a:pt x="23314" y="60736"/>
                    <a:pt x="0" y="93270"/>
                  </a:cubicBezTo>
                  <a:cubicBezTo>
                    <a:pt x="9748" y="104359"/>
                    <a:pt x="20186" y="91544"/>
                    <a:pt x="30787" y="75034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D26A3A27-EECF-A6B9-BD75-A2AB6D050B5D}"/>
                </a:ext>
              </a:extLst>
            </p:cNvPr>
            <p:cNvSpPr/>
            <p:nvPr/>
          </p:nvSpPr>
          <p:spPr>
            <a:xfrm>
              <a:off x="9252221" y="432628"/>
              <a:ext cx="26843" cy="37367"/>
            </a:xfrm>
            <a:custGeom>
              <a:avLst/>
              <a:gdLst>
                <a:gd name="connsiteX0" fmla="*/ 585 w 26843"/>
                <a:gd name="connsiteY0" fmla="*/ 19699 h 37367"/>
                <a:gd name="connsiteX1" fmla="*/ 6535 w 26843"/>
                <a:gd name="connsiteY1" fmla="*/ 37367 h 37367"/>
                <a:gd name="connsiteX2" fmla="*/ 24183 w 26843"/>
                <a:gd name="connsiteY2" fmla="*/ 24979 h 37367"/>
                <a:gd name="connsiteX3" fmla="*/ 26844 w 26843"/>
                <a:gd name="connsiteY3" fmla="*/ 7839 h 37367"/>
                <a:gd name="connsiteX4" fmla="*/ 14151 w 26843"/>
                <a:gd name="connsiteY4" fmla="*/ 0 h 37367"/>
                <a:gd name="connsiteX5" fmla="*/ 585 w 26843"/>
                <a:gd name="connsiteY5" fmla="*/ 19699 h 37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843" h="37367">
                  <a:moveTo>
                    <a:pt x="585" y="19699"/>
                  </a:moveTo>
                  <a:cubicBezTo>
                    <a:pt x="-1832" y="25243"/>
                    <a:pt x="3854" y="31397"/>
                    <a:pt x="6535" y="37367"/>
                  </a:cubicBezTo>
                  <a:cubicBezTo>
                    <a:pt x="12343" y="34971"/>
                    <a:pt x="18497" y="22258"/>
                    <a:pt x="24183" y="24979"/>
                  </a:cubicBezTo>
                  <a:cubicBezTo>
                    <a:pt x="25137" y="19232"/>
                    <a:pt x="21827" y="13221"/>
                    <a:pt x="26844" y="7839"/>
                  </a:cubicBezTo>
                  <a:cubicBezTo>
                    <a:pt x="22680" y="4265"/>
                    <a:pt x="18355" y="3676"/>
                    <a:pt x="14151" y="0"/>
                  </a:cubicBezTo>
                  <a:cubicBezTo>
                    <a:pt x="8018" y="8875"/>
                    <a:pt x="12181" y="30503"/>
                    <a:pt x="585" y="19699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EE1A41E9-C8C6-8D19-F4BC-1D64CD9FF63A}"/>
                </a:ext>
              </a:extLst>
            </p:cNvPr>
            <p:cNvSpPr/>
            <p:nvPr/>
          </p:nvSpPr>
          <p:spPr>
            <a:xfrm>
              <a:off x="9277826" y="458582"/>
              <a:ext cx="15028" cy="23273"/>
            </a:xfrm>
            <a:custGeom>
              <a:avLst/>
              <a:gdLst>
                <a:gd name="connsiteX0" fmla="*/ 0 w 15028"/>
                <a:gd name="connsiteY0" fmla="*/ 23273 h 23273"/>
                <a:gd name="connsiteX1" fmla="*/ 11515 w 15028"/>
                <a:gd name="connsiteY1" fmla="*/ 0 h 23273"/>
                <a:gd name="connsiteX2" fmla="*/ 0 w 15028"/>
                <a:gd name="connsiteY2" fmla="*/ 23273 h 23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28" h="23273">
                  <a:moveTo>
                    <a:pt x="0" y="23273"/>
                  </a:moveTo>
                  <a:cubicBezTo>
                    <a:pt x="6620" y="21994"/>
                    <a:pt x="21893" y="13952"/>
                    <a:pt x="11515" y="0"/>
                  </a:cubicBezTo>
                  <a:cubicBezTo>
                    <a:pt x="3127" y="7413"/>
                    <a:pt x="5362" y="15617"/>
                    <a:pt x="0" y="23273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D06014ED-D2B9-E089-7125-C34618C52833}"/>
                </a:ext>
              </a:extLst>
            </p:cNvPr>
            <p:cNvSpPr/>
            <p:nvPr/>
          </p:nvSpPr>
          <p:spPr>
            <a:xfrm>
              <a:off x="9291160" y="432658"/>
              <a:ext cx="22571" cy="23669"/>
            </a:xfrm>
            <a:custGeom>
              <a:avLst/>
              <a:gdLst>
                <a:gd name="connsiteX0" fmla="*/ 842 w 22571"/>
                <a:gd name="connsiteY0" fmla="*/ 8885 h 23669"/>
                <a:gd name="connsiteX1" fmla="*/ 13311 w 22571"/>
                <a:gd name="connsiteY1" fmla="*/ 23670 h 23669"/>
                <a:gd name="connsiteX2" fmla="*/ 22572 w 22571"/>
                <a:gd name="connsiteY2" fmla="*/ 3707 h 23669"/>
                <a:gd name="connsiteX3" fmla="*/ 842 w 22571"/>
                <a:gd name="connsiteY3" fmla="*/ 8885 h 2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571" h="23669">
                  <a:moveTo>
                    <a:pt x="842" y="8885"/>
                  </a:moveTo>
                  <a:cubicBezTo>
                    <a:pt x="-3545" y="25092"/>
                    <a:pt x="10509" y="10876"/>
                    <a:pt x="13311" y="23670"/>
                  </a:cubicBezTo>
                  <a:cubicBezTo>
                    <a:pt x="15647" y="10612"/>
                    <a:pt x="13189" y="9901"/>
                    <a:pt x="22572" y="3707"/>
                  </a:cubicBezTo>
                  <a:cubicBezTo>
                    <a:pt x="15748" y="-7463"/>
                    <a:pt x="7990" y="10307"/>
                    <a:pt x="842" y="8885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3C14B599-B46B-C60A-9CB0-271867CD2DEB}"/>
                </a:ext>
              </a:extLst>
            </p:cNvPr>
            <p:cNvSpPr/>
            <p:nvPr/>
          </p:nvSpPr>
          <p:spPr>
            <a:xfrm>
              <a:off x="4980060" y="535135"/>
              <a:ext cx="74197" cy="30919"/>
            </a:xfrm>
            <a:custGeom>
              <a:avLst/>
              <a:gdLst>
                <a:gd name="connsiteX0" fmla="*/ 579 w 74197"/>
                <a:gd name="connsiteY0" fmla="*/ 20359 h 30919"/>
                <a:gd name="connsiteX1" fmla="*/ 2407 w 74197"/>
                <a:gd name="connsiteY1" fmla="*/ 30919 h 30919"/>
                <a:gd name="connsiteX2" fmla="*/ 74197 w 74197"/>
                <a:gd name="connsiteY2" fmla="*/ 12297 h 30919"/>
                <a:gd name="connsiteX3" fmla="*/ 14125 w 74197"/>
                <a:gd name="connsiteY3" fmla="*/ 802 h 30919"/>
                <a:gd name="connsiteX4" fmla="*/ 18004 w 74197"/>
                <a:gd name="connsiteY4" fmla="*/ 14916 h 30919"/>
                <a:gd name="connsiteX5" fmla="*/ 579 w 74197"/>
                <a:gd name="connsiteY5" fmla="*/ 20359 h 30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197" h="30919">
                  <a:moveTo>
                    <a:pt x="579" y="20359"/>
                  </a:moveTo>
                  <a:cubicBezTo>
                    <a:pt x="-2203" y="26817"/>
                    <a:pt x="6144" y="23954"/>
                    <a:pt x="2407" y="30919"/>
                  </a:cubicBezTo>
                  <a:cubicBezTo>
                    <a:pt x="27122" y="-498"/>
                    <a:pt x="50051" y="26797"/>
                    <a:pt x="74197" y="12297"/>
                  </a:cubicBezTo>
                  <a:cubicBezTo>
                    <a:pt x="54498" y="-1858"/>
                    <a:pt x="34332" y="-579"/>
                    <a:pt x="14125" y="802"/>
                  </a:cubicBezTo>
                  <a:cubicBezTo>
                    <a:pt x="11810" y="5229"/>
                    <a:pt x="15932" y="10144"/>
                    <a:pt x="18004" y="14916"/>
                  </a:cubicBezTo>
                  <a:cubicBezTo>
                    <a:pt x="12216" y="15587"/>
                    <a:pt x="6225" y="23771"/>
                    <a:pt x="579" y="20359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278553EA-E065-8789-CC8F-921D5E7D46C2}"/>
                </a:ext>
              </a:extLst>
            </p:cNvPr>
            <p:cNvSpPr/>
            <p:nvPr/>
          </p:nvSpPr>
          <p:spPr>
            <a:xfrm>
              <a:off x="4854950" y="497219"/>
              <a:ext cx="60113" cy="33599"/>
            </a:xfrm>
            <a:custGeom>
              <a:avLst/>
              <a:gdLst>
                <a:gd name="connsiteX0" fmla="*/ 25650 w 60113"/>
                <a:gd name="connsiteY0" fmla="*/ 12581 h 33599"/>
                <a:gd name="connsiteX1" fmla="*/ 0 w 60113"/>
                <a:gd name="connsiteY1" fmla="*/ 3706 h 33599"/>
                <a:gd name="connsiteX2" fmla="*/ 29305 w 60113"/>
                <a:gd name="connsiteY2" fmla="*/ 33600 h 33599"/>
                <a:gd name="connsiteX3" fmla="*/ 60113 w 60113"/>
                <a:gd name="connsiteY3" fmla="*/ 15282 h 33599"/>
                <a:gd name="connsiteX4" fmla="*/ 25650 w 60113"/>
                <a:gd name="connsiteY4" fmla="*/ 12581 h 33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13" h="33599">
                  <a:moveTo>
                    <a:pt x="25650" y="12581"/>
                  </a:moveTo>
                  <a:cubicBezTo>
                    <a:pt x="17465" y="-2224"/>
                    <a:pt x="8834" y="-2224"/>
                    <a:pt x="0" y="3706"/>
                  </a:cubicBezTo>
                  <a:cubicBezTo>
                    <a:pt x="9504" y="23710"/>
                    <a:pt x="19699" y="18551"/>
                    <a:pt x="29305" y="33600"/>
                  </a:cubicBezTo>
                  <a:cubicBezTo>
                    <a:pt x="34585" y="9575"/>
                    <a:pt x="49045" y="23954"/>
                    <a:pt x="60113" y="15282"/>
                  </a:cubicBezTo>
                  <a:cubicBezTo>
                    <a:pt x="57940" y="16358"/>
                    <a:pt x="28533" y="-6733"/>
                    <a:pt x="25650" y="12581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064A10E8-2703-5617-80BB-D36E4BC0E146}"/>
                </a:ext>
              </a:extLst>
            </p:cNvPr>
            <p:cNvSpPr/>
            <p:nvPr/>
          </p:nvSpPr>
          <p:spPr>
            <a:xfrm>
              <a:off x="4907853" y="509353"/>
              <a:ext cx="84314" cy="29427"/>
            </a:xfrm>
            <a:custGeom>
              <a:avLst/>
              <a:gdLst>
                <a:gd name="connsiteX0" fmla="*/ 0 w 84314"/>
                <a:gd name="connsiteY0" fmla="*/ 26766 h 29427"/>
                <a:gd name="connsiteX1" fmla="*/ 34463 w 84314"/>
                <a:gd name="connsiteY1" fmla="*/ 29427 h 29427"/>
                <a:gd name="connsiteX2" fmla="*/ 84300 w 84314"/>
                <a:gd name="connsiteY2" fmla="*/ 22949 h 29427"/>
                <a:gd name="connsiteX3" fmla="*/ 82655 w 84314"/>
                <a:gd name="connsiteY3" fmla="*/ 5544 h 29427"/>
                <a:gd name="connsiteX4" fmla="*/ 54752 w 84314"/>
                <a:gd name="connsiteY4" fmla="*/ 0 h 29427"/>
                <a:gd name="connsiteX5" fmla="*/ 13749 w 84314"/>
                <a:gd name="connsiteY5" fmla="*/ 223 h 29427"/>
                <a:gd name="connsiteX6" fmla="*/ 19719 w 84314"/>
                <a:gd name="connsiteY6" fmla="*/ 17932 h 29427"/>
                <a:gd name="connsiteX7" fmla="*/ 0 w 84314"/>
                <a:gd name="connsiteY7" fmla="*/ 26766 h 29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4314" h="29427">
                  <a:moveTo>
                    <a:pt x="0" y="26766"/>
                  </a:moveTo>
                  <a:cubicBezTo>
                    <a:pt x="11433" y="30239"/>
                    <a:pt x="23416" y="13932"/>
                    <a:pt x="34463" y="29427"/>
                  </a:cubicBezTo>
                  <a:cubicBezTo>
                    <a:pt x="37611" y="-9179"/>
                    <a:pt x="68155" y="40596"/>
                    <a:pt x="84300" y="22949"/>
                  </a:cubicBezTo>
                  <a:cubicBezTo>
                    <a:pt x="84605" y="17262"/>
                    <a:pt x="80035" y="11089"/>
                    <a:pt x="82655" y="5544"/>
                  </a:cubicBezTo>
                  <a:cubicBezTo>
                    <a:pt x="73232" y="8042"/>
                    <a:pt x="63362" y="24776"/>
                    <a:pt x="54752" y="0"/>
                  </a:cubicBezTo>
                  <a:cubicBezTo>
                    <a:pt x="40718" y="12327"/>
                    <a:pt x="27396" y="1503"/>
                    <a:pt x="13749" y="223"/>
                  </a:cubicBezTo>
                  <a:cubicBezTo>
                    <a:pt x="11332" y="5808"/>
                    <a:pt x="17018" y="11982"/>
                    <a:pt x="19719" y="17932"/>
                  </a:cubicBezTo>
                  <a:cubicBezTo>
                    <a:pt x="13018" y="23862"/>
                    <a:pt x="6986" y="10926"/>
                    <a:pt x="0" y="26766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1DDA687F-6A6D-BF14-8EA7-FAABE6BAA3F3}"/>
                </a:ext>
              </a:extLst>
            </p:cNvPr>
            <p:cNvSpPr/>
            <p:nvPr/>
          </p:nvSpPr>
          <p:spPr>
            <a:xfrm>
              <a:off x="4886550" y="455069"/>
              <a:ext cx="61920" cy="31477"/>
            </a:xfrm>
            <a:custGeom>
              <a:avLst/>
              <a:gdLst>
                <a:gd name="connsiteX0" fmla="*/ 0 w 61920"/>
                <a:gd name="connsiteY0" fmla="*/ 0 h 31477"/>
                <a:gd name="connsiteX1" fmla="*/ 61921 w 61920"/>
                <a:gd name="connsiteY1" fmla="*/ 22096 h 31477"/>
                <a:gd name="connsiteX2" fmla="*/ 0 w 61920"/>
                <a:gd name="connsiteY2" fmla="*/ 0 h 31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920" h="31477">
                  <a:moveTo>
                    <a:pt x="0" y="0"/>
                  </a:moveTo>
                  <a:cubicBezTo>
                    <a:pt x="2092" y="36616"/>
                    <a:pt x="51279" y="37367"/>
                    <a:pt x="61921" y="22096"/>
                  </a:cubicBezTo>
                  <a:cubicBezTo>
                    <a:pt x="41937" y="18176"/>
                    <a:pt x="12246" y="32189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4E36B63D-A2C6-AF15-9D59-09C33A9D017B}"/>
                </a:ext>
              </a:extLst>
            </p:cNvPr>
            <p:cNvSpPr/>
            <p:nvPr/>
          </p:nvSpPr>
          <p:spPr>
            <a:xfrm>
              <a:off x="5046926" y="503193"/>
              <a:ext cx="25612" cy="11176"/>
            </a:xfrm>
            <a:custGeom>
              <a:avLst/>
              <a:gdLst>
                <a:gd name="connsiteX0" fmla="*/ 0 w 25612"/>
                <a:gd name="connsiteY0" fmla="*/ 2281 h 11176"/>
                <a:gd name="connsiteX1" fmla="*/ 25609 w 25612"/>
                <a:gd name="connsiteY1" fmla="*/ 11176 h 11176"/>
                <a:gd name="connsiteX2" fmla="*/ 0 w 25612"/>
                <a:gd name="connsiteY2" fmla="*/ 2281 h 11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612" h="11176">
                  <a:moveTo>
                    <a:pt x="0" y="2281"/>
                  </a:moveTo>
                  <a:cubicBezTo>
                    <a:pt x="8489" y="7155"/>
                    <a:pt x="17039" y="9592"/>
                    <a:pt x="25609" y="11176"/>
                  </a:cubicBezTo>
                  <a:cubicBezTo>
                    <a:pt x="25914" y="-2918"/>
                    <a:pt x="7372" y="-846"/>
                    <a:pt x="0" y="2281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52535218-3F61-9D6C-7095-D5A13A42FF73}"/>
                </a:ext>
              </a:extLst>
            </p:cNvPr>
            <p:cNvSpPr/>
            <p:nvPr/>
          </p:nvSpPr>
          <p:spPr>
            <a:xfrm>
              <a:off x="5162785" y="508622"/>
              <a:ext cx="66408" cy="35939"/>
            </a:xfrm>
            <a:custGeom>
              <a:avLst/>
              <a:gdLst>
                <a:gd name="connsiteX0" fmla="*/ 0 w 66408"/>
                <a:gd name="connsiteY0" fmla="*/ 19598 h 35939"/>
                <a:gd name="connsiteX1" fmla="*/ 66409 w 66408"/>
                <a:gd name="connsiteY1" fmla="*/ 35195 h 35939"/>
                <a:gd name="connsiteX2" fmla="*/ 45491 w 66408"/>
                <a:gd name="connsiteY2" fmla="*/ 12815 h 35939"/>
                <a:gd name="connsiteX3" fmla="*/ 19252 w 66408"/>
                <a:gd name="connsiteY3" fmla="*/ 24573 h 35939"/>
                <a:gd name="connsiteX4" fmla="*/ 13546 w 66408"/>
                <a:gd name="connsiteY4" fmla="*/ 0 h 35939"/>
                <a:gd name="connsiteX5" fmla="*/ 0 w 66408"/>
                <a:gd name="connsiteY5" fmla="*/ 19598 h 35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408" h="35939">
                  <a:moveTo>
                    <a:pt x="0" y="19598"/>
                  </a:moveTo>
                  <a:cubicBezTo>
                    <a:pt x="13221" y="34504"/>
                    <a:pt x="45471" y="37631"/>
                    <a:pt x="66409" y="35195"/>
                  </a:cubicBezTo>
                  <a:cubicBezTo>
                    <a:pt x="57940" y="15130"/>
                    <a:pt x="48273" y="36454"/>
                    <a:pt x="45491" y="12815"/>
                  </a:cubicBezTo>
                  <a:cubicBezTo>
                    <a:pt x="43176" y="37631"/>
                    <a:pt x="28066" y="7514"/>
                    <a:pt x="19252" y="24573"/>
                  </a:cubicBezTo>
                  <a:cubicBezTo>
                    <a:pt x="11413" y="14500"/>
                    <a:pt x="26096" y="650"/>
                    <a:pt x="13546" y="0"/>
                  </a:cubicBezTo>
                  <a:cubicBezTo>
                    <a:pt x="16978" y="18440"/>
                    <a:pt x="10784" y="21994"/>
                    <a:pt x="0" y="19598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4ED807D4-DD15-85FD-E459-1EFF43E7569C}"/>
                </a:ext>
              </a:extLst>
            </p:cNvPr>
            <p:cNvSpPr/>
            <p:nvPr/>
          </p:nvSpPr>
          <p:spPr>
            <a:xfrm>
              <a:off x="5159488" y="484334"/>
              <a:ext cx="26751" cy="19203"/>
            </a:xfrm>
            <a:custGeom>
              <a:avLst/>
              <a:gdLst>
                <a:gd name="connsiteX0" fmla="*/ 7 w 26751"/>
                <a:gd name="connsiteY0" fmla="*/ 9159 h 19203"/>
                <a:gd name="connsiteX1" fmla="*/ 25657 w 26751"/>
                <a:gd name="connsiteY1" fmla="*/ 18075 h 19203"/>
                <a:gd name="connsiteX2" fmla="*/ 15401 w 26751"/>
                <a:gd name="connsiteY2" fmla="*/ 0 h 19203"/>
                <a:gd name="connsiteX3" fmla="*/ 7 w 26751"/>
                <a:gd name="connsiteY3" fmla="*/ 9159 h 19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751" h="19203">
                  <a:moveTo>
                    <a:pt x="7" y="9159"/>
                  </a:moveTo>
                  <a:cubicBezTo>
                    <a:pt x="-419" y="28046"/>
                    <a:pt x="18488" y="13647"/>
                    <a:pt x="25657" y="18075"/>
                  </a:cubicBezTo>
                  <a:cubicBezTo>
                    <a:pt x="30551" y="5442"/>
                    <a:pt x="17574" y="13241"/>
                    <a:pt x="15401" y="0"/>
                  </a:cubicBezTo>
                  <a:cubicBezTo>
                    <a:pt x="7562" y="13911"/>
                    <a:pt x="9552" y="17770"/>
                    <a:pt x="7" y="9159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FB390C5C-F4AF-2B75-446E-15CBE3BE8077}"/>
                </a:ext>
              </a:extLst>
            </p:cNvPr>
            <p:cNvSpPr/>
            <p:nvPr/>
          </p:nvSpPr>
          <p:spPr>
            <a:xfrm>
              <a:off x="5233499" y="532486"/>
              <a:ext cx="44901" cy="25888"/>
            </a:xfrm>
            <a:custGeom>
              <a:avLst/>
              <a:gdLst>
                <a:gd name="connsiteX0" fmla="*/ 0 w 44901"/>
                <a:gd name="connsiteY0" fmla="*/ 11636 h 25888"/>
                <a:gd name="connsiteX1" fmla="*/ 44902 w 44901"/>
                <a:gd name="connsiteY1" fmla="*/ 25486 h 25888"/>
                <a:gd name="connsiteX2" fmla="*/ 0 w 44901"/>
                <a:gd name="connsiteY2" fmla="*/ 11636 h 25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901" h="25888">
                  <a:moveTo>
                    <a:pt x="0" y="11636"/>
                  </a:moveTo>
                  <a:cubicBezTo>
                    <a:pt x="14784" y="23536"/>
                    <a:pt x="29752" y="27212"/>
                    <a:pt x="44902" y="25486"/>
                  </a:cubicBezTo>
                  <a:cubicBezTo>
                    <a:pt x="39094" y="-17608"/>
                    <a:pt x="14317" y="5665"/>
                    <a:pt x="0" y="11636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5D9BA950-E169-981B-DE3A-972DFC528178}"/>
                </a:ext>
              </a:extLst>
            </p:cNvPr>
            <p:cNvSpPr/>
            <p:nvPr/>
          </p:nvSpPr>
          <p:spPr>
            <a:xfrm>
              <a:off x="5465219" y="577285"/>
              <a:ext cx="23760" cy="13939"/>
            </a:xfrm>
            <a:custGeom>
              <a:avLst/>
              <a:gdLst>
                <a:gd name="connsiteX0" fmla="*/ 0 w 23760"/>
                <a:gd name="connsiteY0" fmla="*/ 12429 h 13939"/>
                <a:gd name="connsiteX1" fmla="*/ 23761 w 23760"/>
                <a:gd name="connsiteY1" fmla="*/ 10845 h 13939"/>
                <a:gd name="connsiteX2" fmla="*/ 17628 w 23760"/>
                <a:gd name="connsiteY2" fmla="*/ 0 h 13939"/>
                <a:gd name="connsiteX3" fmla="*/ 0 w 23760"/>
                <a:gd name="connsiteY3" fmla="*/ 12429 h 1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760" h="13939">
                  <a:moveTo>
                    <a:pt x="0" y="12429"/>
                  </a:moveTo>
                  <a:cubicBezTo>
                    <a:pt x="6296" y="16003"/>
                    <a:pt x="12693" y="12307"/>
                    <a:pt x="23761" y="10845"/>
                  </a:cubicBezTo>
                  <a:cubicBezTo>
                    <a:pt x="21730" y="7250"/>
                    <a:pt x="19699" y="3574"/>
                    <a:pt x="17628" y="0"/>
                  </a:cubicBezTo>
                  <a:cubicBezTo>
                    <a:pt x="11393" y="16084"/>
                    <a:pt x="6133" y="345"/>
                    <a:pt x="0" y="12429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608D0269-F17F-B449-C2CE-1982938C838A}"/>
                </a:ext>
              </a:extLst>
            </p:cNvPr>
            <p:cNvSpPr/>
            <p:nvPr/>
          </p:nvSpPr>
          <p:spPr>
            <a:xfrm>
              <a:off x="5575981" y="547574"/>
              <a:ext cx="25045" cy="20575"/>
            </a:xfrm>
            <a:custGeom>
              <a:avLst/>
              <a:gdLst>
                <a:gd name="connsiteX0" fmla="*/ 13546 w 25045"/>
                <a:gd name="connsiteY0" fmla="*/ 0 h 20575"/>
                <a:gd name="connsiteX1" fmla="*/ 0 w 25045"/>
                <a:gd name="connsiteY1" fmla="*/ 19699 h 20575"/>
                <a:gd name="connsiteX2" fmla="*/ 23984 w 25045"/>
                <a:gd name="connsiteY2" fmla="*/ 11190 h 20575"/>
                <a:gd name="connsiteX3" fmla="*/ 13546 w 25045"/>
                <a:gd name="connsiteY3" fmla="*/ 0 h 20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045" h="20575">
                  <a:moveTo>
                    <a:pt x="13546" y="0"/>
                  </a:moveTo>
                  <a:cubicBezTo>
                    <a:pt x="9037" y="6560"/>
                    <a:pt x="4508" y="13139"/>
                    <a:pt x="0" y="19699"/>
                  </a:cubicBezTo>
                  <a:cubicBezTo>
                    <a:pt x="10886" y="25751"/>
                    <a:pt x="11657" y="-2011"/>
                    <a:pt x="23984" y="11190"/>
                  </a:cubicBezTo>
                  <a:cubicBezTo>
                    <a:pt x="28777" y="2478"/>
                    <a:pt x="15922" y="5280"/>
                    <a:pt x="13546" y="0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1FAA7774-0326-2F49-0B8E-A0711EBBC7FF}"/>
                </a:ext>
              </a:extLst>
            </p:cNvPr>
            <p:cNvSpPr/>
            <p:nvPr/>
          </p:nvSpPr>
          <p:spPr>
            <a:xfrm>
              <a:off x="5713977" y="568549"/>
              <a:ext cx="27903" cy="21591"/>
            </a:xfrm>
            <a:custGeom>
              <a:avLst/>
              <a:gdLst>
                <a:gd name="connsiteX0" fmla="*/ 0 w 27903"/>
                <a:gd name="connsiteY0" fmla="*/ 2542 h 21591"/>
                <a:gd name="connsiteX1" fmla="*/ 23172 w 27903"/>
                <a:gd name="connsiteY1" fmla="*/ 21591 h 21591"/>
                <a:gd name="connsiteX2" fmla="*/ 27904 w 27903"/>
                <a:gd name="connsiteY2" fmla="*/ 8086 h 21591"/>
                <a:gd name="connsiteX3" fmla="*/ 0 w 27903"/>
                <a:gd name="connsiteY3" fmla="*/ 2542 h 21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903" h="21591">
                  <a:moveTo>
                    <a:pt x="0" y="2542"/>
                  </a:moveTo>
                  <a:cubicBezTo>
                    <a:pt x="2884" y="35259"/>
                    <a:pt x="13241" y="-13847"/>
                    <a:pt x="23172" y="21591"/>
                  </a:cubicBezTo>
                  <a:cubicBezTo>
                    <a:pt x="23924" y="17002"/>
                    <a:pt x="24716" y="12534"/>
                    <a:pt x="27904" y="8086"/>
                  </a:cubicBezTo>
                  <a:cubicBezTo>
                    <a:pt x="19049" y="-8161"/>
                    <a:pt x="9281" y="5629"/>
                    <a:pt x="0" y="2542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EC61442A-FCBC-7DF6-FDA6-E90E82F65F8F}"/>
                </a:ext>
              </a:extLst>
            </p:cNvPr>
            <p:cNvSpPr/>
            <p:nvPr/>
          </p:nvSpPr>
          <p:spPr>
            <a:xfrm>
              <a:off x="5916202" y="560551"/>
              <a:ext cx="61073" cy="45247"/>
            </a:xfrm>
            <a:custGeom>
              <a:avLst/>
              <a:gdLst>
                <a:gd name="connsiteX0" fmla="*/ 2667 w 61073"/>
                <a:gd name="connsiteY0" fmla="*/ 16023 h 45247"/>
                <a:gd name="connsiteX1" fmla="*/ 4677 w 61073"/>
                <a:gd name="connsiteY1" fmla="*/ 19598 h 45247"/>
                <a:gd name="connsiteX2" fmla="*/ 1793 w 61073"/>
                <a:gd name="connsiteY2" fmla="*/ 43562 h 45247"/>
                <a:gd name="connsiteX3" fmla="*/ 23320 w 61073"/>
                <a:gd name="connsiteY3" fmla="*/ 45247 h 45247"/>
                <a:gd name="connsiteX4" fmla="*/ 56139 w 61073"/>
                <a:gd name="connsiteY4" fmla="*/ 30544 h 45247"/>
                <a:gd name="connsiteX5" fmla="*/ 61074 w 61073"/>
                <a:gd name="connsiteY5" fmla="*/ 10215 h 45247"/>
                <a:gd name="connsiteX6" fmla="*/ 24153 w 61073"/>
                <a:gd name="connsiteY6" fmla="*/ 17750 h 45247"/>
                <a:gd name="connsiteX7" fmla="*/ 18182 w 61073"/>
                <a:gd name="connsiteY7" fmla="*/ 0 h 45247"/>
                <a:gd name="connsiteX8" fmla="*/ 2667 w 61073"/>
                <a:gd name="connsiteY8" fmla="*/ 16023 h 45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073" h="45247">
                  <a:moveTo>
                    <a:pt x="2667" y="16023"/>
                  </a:moveTo>
                  <a:cubicBezTo>
                    <a:pt x="-2817" y="11373"/>
                    <a:pt x="1326" y="25020"/>
                    <a:pt x="4677" y="19598"/>
                  </a:cubicBezTo>
                  <a:cubicBezTo>
                    <a:pt x="8272" y="28026"/>
                    <a:pt x="2748" y="35560"/>
                    <a:pt x="1793" y="43562"/>
                  </a:cubicBezTo>
                  <a:cubicBezTo>
                    <a:pt x="8942" y="45572"/>
                    <a:pt x="16639" y="29894"/>
                    <a:pt x="23320" y="45247"/>
                  </a:cubicBezTo>
                  <a:cubicBezTo>
                    <a:pt x="33028" y="11962"/>
                    <a:pt x="44096" y="34464"/>
                    <a:pt x="56139" y="30544"/>
                  </a:cubicBezTo>
                  <a:cubicBezTo>
                    <a:pt x="65988" y="24411"/>
                    <a:pt x="51244" y="16369"/>
                    <a:pt x="61074" y="10215"/>
                  </a:cubicBezTo>
                  <a:cubicBezTo>
                    <a:pt x="48625" y="18664"/>
                    <a:pt x="36805" y="3188"/>
                    <a:pt x="24153" y="17750"/>
                  </a:cubicBezTo>
                  <a:cubicBezTo>
                    <a:pt x="20193" y="11677"/>
                    <a:pt x="22589" y="6093"/>
                    <a:pt x="18182" y="0"/>
                  </a:cubicBezTo>
                  <a:cubicBezTo>
                    <a:pt x="18121" y="11048"/>
                    <a:pt x="8597" y="16877"/>
                    <a:pt x="2667" y="16023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6E096C6E-C90B-6195-273B-34896A9E326E}"/>
                </a:ext>
              </a:extLst>
            </p:cNvPr>
            <p:cNvSpPr/>
            <p:nvPr/>
          </p:nvSpPr>
          <p:spPr>
            <a:xfrm>
              <a:off x="6269515" y="599137"/>
              <a:ext cx="35034" cy="19684"/>
            </a:xfrm>
            <a:custGeom>
              <a:avLst/>
              <a:gdLst>
                <a:gd name="connsiteX0" fmla="*/ 0 w 35034"/>
                <a:gd name="connsiteY0" fmla="*/ 15028 h 19684"/>
                <a:gd name="connsiteX1" fmla="*/ 34443 w 35034"/>
                <a:gd name="connsiteY1" fmla="*/ 17709 h 19684"/>
                <a:gd name="connsiteX2" fmla="*/ 28533 w 35034"/>
                <a:gd name="connsiteY2" fmla="*/ 0 h 19684"/>
                <a:gd name="connsiteX3" fmla="*/ 0 w 35034"/>
                <a:gd name="connsiteY3" fmla="*/ 15028 h 19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034" h="19684">
                  <a:moveTo>
                    <a:pt x="0" y="15028"/>
                  </a:moveTo>
                  <a:cubicBezTo>
                    <a:pt x="11007" y="31417"/>
                    <a:pt x="23578" y="-2315"/>
                    <a:pt x="34443" y="17709"/>
                  </a:cubicBezTo>
                  <a:cubicBezTo>
                    <a:pt x="36880" y="12124"/>
                    <a:pt x="31174" y="5950"/>
                    <a:pt x="28533" y="0"/>
                  </a:cubicBezTo>
                  <a:cubicBezTo>
                    <a:pt x="18501" y="20369"/>
                    <a:pt x="9951" y="-5402"/>
                    <a:pt x="0" y="15028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C20C2FC8-6784-C257-2CA4-EBC09EAFC568}"/>
                </a:ext>
              </a:extLst>
            </p:cNvPr>
            <p:cNvSpPr/>
            <p:nvPr/>
          </p:nvSpPr>
          <p:spPr>
            <a:xfrm>
              <a:off x="6496318" y="607626"/>
              <a:ext cx="27885" cy="11943"/>
            </a:xfrm>
            <a:custGeom>
              <a:avLst/>
              <a:gdLst>
                <a:gd name="connsiteX0" fmla="*/ 2 w 27885"/>
                <a:gd name="connsiteY0" fmla="*/ 0 h 11943"/>
                <a:gd name="connsiteX1" fmla="*/ 27885 w 27885"/>
                <a:gd name="connsiteY1" fmla="*/ 5605 h 11943"/>
                <a:gd name="connsiteX2" fmla="*/ 2 w 27885"/>
                <a:gd name="connsiteY2" fmla="*/ 0 h 11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885" h="11943">
                  <a:moveTo>
                    <a:pt x="2" y="0"/>
                  </a:moveTo>
                  <a:cubicBezTo>
                    <a:pt x="-242" y="13099"/>
                    <a:pt x="27093" y="16105"/>
                    <a:pt x="27885" y="5605"/>
                  </a:cubicBezTo>
                  <a:cubicBezTo>
                    <a:pt x="18645" y="2640"/>
                    <a:pt x="9059" y="9707"/>
                    <a:pt x="2" y="0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69D4D5AD-D05E-BFFA-3CE3-A84404620FDB}"/>
                </a:ext>
              </a:extLst>
            </p:cNvPr>
            <p:cNvSpPr/>
            <p:nvPr/>
          </p:nvSpPr>
          <p:spPr>
            <a:xfrm>
              <a:off x="6697272" y="663775"/>
              <a:ext cx="17444" cy="29390"/>
            </a:xfrm>
            <a:custGeom>
              <a:avLst/>
              <a:gdLst>
                <a:gd name="connsiteX0" fmla="*/ 12327 w 17444"/>
                <a:gd name="connsiteY0" fmla="*/ 29390 h 29390"/>
                <a:gd name="connsiteX1" fmla="*/ 17445 w 17444"/>
                <a:gd name="connsiteY1" fmla="*/ 2177 h 29390"/>
                <a:gd name="connsiteX2" fmla="*/ 0 w 17444"/>
                <a:gd name="connsiteY2" fmla="*/ 7680 h 29390"/>
                <a:gd name="connsiteX3" fmla="*/ 12936 w 17444"/>
                <a:gd name="connsiteY3" fmla="*/ 8757 h 29390"/>
                <a:gd name="connsiteX4" fmla="*/ 12327 w 17444"/>
                <a:gd name="connsiteY4" fmla="*/ 29390 h 29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44" h="29390">
                  <a:moveTo>
                    <a:pt x="12327" y="29390"/>
                  </a:moveTo>
                  <a:cubicBezTo>
                    <a:pt x="15800" y="20495"/>
                    <a:pt x="15272" y="11194"/>
                    <a:pt x="17445" y="2177"/>
                  </a:cubicBezTo>
                  <a:cubicBezTo>
                    <a:pt x="11840" y="-2717"/>
                    <a:pt x="5930" y="1304"/>
                    <a:pt x="0" y="7680"/>
                  </a:cubicBezTo>
                  <a:cubicBezTo>
                    <a:pt x="3940" y="19723"/>
                    <a:pt x="8651" y="7944"/>
                    <a:pt x="12936" y="8757"/>
                  </a:cubicBezTo>
                  <a:cubicBezTo>
                    <a:pt x="16693" y="16027"/>
                    <a:pt x="-1077" y="15154"/>
                    <a:pt x="12327" y="29390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7BF63643-928D-2971-9384-EB86267DCF7E}"/>
                </a:ext>
              </a:extLst>
            </p:cNvPr>
            <p:cNvSpPr/>
            <p:nvPr/>
          </p:nvSpPr>
          <p:spPr>
            <a:xfrm>
              <a:off x="7541444" y="657623"/>
              <a:ext cx="22623" cy="15437"/>
            </a:xfrm>
            <a:custGeom>
              <a:avLst/>
              <a:gdLst>
                <a:gd name="connsiteX0" fmla="*/ 132 w 22623"/>
                <a:gd name="connsiteY0" fmla="*/ 23 h 15437"/>
                <a:gd name="connsiteX1" fmla="*/ 21212 w 22623"/>
                <a:gd name="connsiteY1" fmla="*/ 15437 h 15437"/>
                <a:gd name="connsiteX2" fmla="*/ 21415 w 22623"/>
                <a:gd name="connsiteY2" fmla="*/ 8573 h 15437"/>
                <a:gd name="connsiteX3" fmla="*/ 17353 w 22623"/>
                <a:gd name="connsiteY3" fmla="*/ 1384 h 15437"/>
                <a:gd name="connsiteX4" fmla="*/ 132 w 22623"/>
                <a:gd name="connsiteY4" fmla="*/ 23 h 15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623" h="15437">
                  <a:moveTo>
                    <a:pt x="132" y="23"/>
                  </a:moveTo>
                  <a:cubicBezTo>
                    <a:pt x="-1676" y="18504"/>
                    <a:pt x="15607" y="5872"/>
                    <a:pt x="21212" y="15437"/>
                  </a:cubicBezTo>
                  <a:cubicBezTo>
                    <a:pt x="23527" y="13325"/>
                    <a:pt x="22552" y="10969"/>
                    <a:pt x="21415" y="8573"/>
                  </a:cubicBezTo>
                  <a:cubicBezTo>
                    <a:pt x="20075" y="6197"/>
                    <a:pt x="18734" y="3821"/>
                    <a:pt x="17353" y="1384"/>
                  </a:cubicBezTo>
                  <a:cubicBezTo>
                    <a:pt x="11281" y="11213"/>
                    <a:pt x="5879" y="-586"/>
                    <a:pt x="132" y="23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1FB66CEC-73AE-0B0E-5F8E-5B0C0DB3244C}"/>
                </a:ext>
              </a:extLst>
            </p:cNvPr>
            <p:cNvSpPr/>
            <p:nvPr/>
          </p:nvSpPr>
          <p:spPr>
            <a:xfrm>
              <a:off x="8797597" y="517497"/>
              <a:ext cx="12850" cy="30848"/>
            </a:xfrm>
            <a:custGeom>
              <a:avLst/>
              <a:gdLst>
                <a:gd name="connsiteX0" fmla="*/ 3367 w 12850"/>
                <a:gd name="connsiteY0" fmla="*/ 30848 h 30848"/>
                <a:gd name="connsiteX1" fmla="*/ 12851 w 12850"/>
                <a:gd name="connsiteY1" fmla="*/ 3960 h 30848"/>
                <a:gd name="connsiteX2" fmla="*/ 6494 w 12850"/>
                <a:gd name="connsiteY2" fmla="*/ 0 h 30848"/>
                <a:gd name="connsiteX3" fmla="*/ 1945 w 12850"/>
                <a:gd name="connsiteY3" fmla="*/ 6560 h 30848"/>
                <a:gd name="connsiteX4" fmla="*/ 3367 w 12850"/>
                <a:gd name="connsiteY4" fmla="*/ 30848 h 30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50" h="30848">
                  <a:moveTo>
                    <a:pt x="3367" y="30848"/>
                  </a:moveTo>
                  <a:cubicBezTo>
                    <a:pt x="14983" y="22583"/>
                    <a:pt x="1234" y="12307"/>
                    <a:pt x="12851" y="3960"/>
                  </a:cubicBezTo>
                  <a:cubicBezTo>
                    <a:pt x="10759" y="1726"/>
                    <a:pt x="8525" y="3716"/>
                    <a:pt x="6494" y="0"/>
                  </a:cubicBezTo>
                  <a:cubicBezTo>
                    <a:pt x="4971" y="2234"/>
                    <a:pt x="3468" y="4447"/>
                    <a:pt x="1945" y="6560"/>
                  </a:cubicBezTo>
                  <a:cubicBezTo>
                    <a:pt x="13094" y="15516"/>
                    <a:pt x="-7722" y="21933"/>
                    <a:pt x="3367" y="30848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A40F2D5D-F7C0-E321-E11A-CFF2CF274514}"/>
                </a:ext>
              </a:extLst>
            </p:cNvPr>
            <p:cNvSpPr/>
            <p:nvPr/>
          </p:nvSpPr>
          <p:spPr>
            <a:xfrm>
              <a:off x="8895763" y="547101"/>
              <a:ext cx="13712" cy="31238"/>
            </a:xfrm>
            <a:custGeom>
              <a:avLst/>
              <a:gdLst>
                <a:gd name="connsiteX0" fmla="*/ 1624 w 13712"/>
                <a:gd name="connsiteY0" fmla="*/ 26000 h 31238"/>
                <a:gd name="connsiteX1" fmla="*/ 12895 w 13712"/>
                <a:gd name="connsiteY1" fmla="*/ 9612 h 31238"/>
                <a:gd name="connsiteX2" fmla="*/ 0 w 13712"/>
                <a:gd name="connsiteY2" fmla="*/ 8576 h 31238"/>
                <a:gd name="connsiteX3" fmla="*/ 1624 w 13712"/>
                <a:gd name="connsiteY3" fmla="*/ 26000 h 31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12" h="31238">
                  <a:moveTo>
                    <a:pt x="1624" y="26000"/>
                  </a:moveTo>
                  <a:cubicBezTo>
                    <a:pt x="13221" y="46532"/>
                    <a:pt x="934" y="-624"/>
                    <a:pt x="12895" y="9612"/>
                  </a:cubicBezTo>
                  <a:cubicBezTo>
                    <a:pt x="17161" y="-2512"/>
                    <a:pt x="3513" y="-3508"/>
                    <a:pt x="0" y="8576"/>
                  </a:cubicBezTo>
                  <a:cubicBezTo>
                    <a:pt x="4853" y="14729"/>
                    <a:pt x="5909" y="20578"/>
                    <a:pt x="1624" y="26000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F50E8F8-CBC6-4A56-A60B-FDBF1E1F1214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1022698" y="595390"/>
            <a:ext cx="9409068" cy="1174082"/>
          </a:xfrm>
        </p:spPr>
        <p:txBody>
          <a:bodyPr/>
          <a:lstStyle/>
          <a:p>
            <a:pPr algn="ctr"/>
            <a:br>
              <a:rPr lang="en-US" sz="600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en-US" sz="6000" spc="-30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Core GEC Support</a:t>
            </a:r>
            <a:endParaRPr lang="en-US" sz="600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graphicFrame>
        <p:nvGraphicFramePr>
          <p:cNvPr id="170" name="Content Placeholder 3">
            <a:extLst>
              <a:ext uri="{FF2B5EF4-FFF2-40B4-BE49-F238E27FC236}">
                <a16:creationId xmlns:a16="http://schemas.microsoft.com/office/drawing/2014/main" id="{40D26A2B-2694-A21E-56EE-36527C1FBF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3120651"/>
              </p:ext>
            </p:extLst>
          </p:nvPr>
        </p:nvGraphicFramePr>
        <p:xfrm>
          <a:off x="574229" y="3076534"/>
          <a:ext cx="11263540" cy="43210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4341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  <p:bldGraphic spid="170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F1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6" name="Isosceles Triangle 2275">
            <a:extLst>
              <a:ext uri="{FF2B5EF4-FFF2-40B4-BE49-F238E27FC236}">
                <a16:creationId xmlns:a16="http://schemas.microsoft.com/office/drawing/2014/main" id="{B9260482-3EF8-FDE8-374E-1A6F40605AB3}"/>
              </a:ext>
            </a:extLst>
          </p:cNvPr>
          <p:cNvSpPr/>
          <p:nvPr/>
        </p:nvSpPr>
        <p:spPr>
          <a:xfrm>
            <a:off x="21615" y="0"/>
            <a:ext cx="7531288" cy="6858000"/>
          </a:xfrm>
          <a:prstGeom prst="triangle">
            <a:avLst>
              <a:gd name="adj" fmla="val 52986"/>
            </a:avLst>
          </a:prstGeom>
          <a:solidFill>
            <a:srgbClr val="3EBBF0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sz="2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Graphic 4" descr="A curved brushstroke">
            <a:extLst>
              <a:ext uri="{FF2B5EF4-FFF2-40B4-BE49-F238E27FC236}">
                <a16:creationId xmlns:a16="http://schemas.microsoft.com/office/drawing/2014/main" id="{C1A1E877-E06D-A9B5-C9E8-C49D4C92B6E1}"/>
              </a:ext>
            </a:extLst>
          </p:cNvPr>
          <p:cNvGrpSpPr/>
          <p:nvPr/>
        </p:nvGrpSpPr>
        <p:grpSpPr>
          <a:xfrm rot="11741964" flipV="1">
            <a:off x="9674636" y="3815754"/>
            <a:ext cx="2019208" cy="1484326"/>
            <a:chOff x="3040836" y="401089"/>
            <a:chExt cx="2019208" cy="1484326"/>
          </a:xfrm>
          <a:solidFill>
            <a:schemeClr val="bg1"/>
          </a:solidFill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5E100ECD-9522-A541-8431-205F5AF67F79}"/>
                </a:ext>
              </a:extLst>
            </p:cNvPr>
            <p:cNvSpPr/>
            <p:nvPr/>
          </p:nvSpPr>
          <p:spPr>
            <a:xfrm>
              <a:off x="3146664" y="1316730"/>
              <a:ext cx="19272" cy="14570"/>
            </a:xfrm>
            <a:custGeom>
              <a:avLst/>
              <a:gdLst>
                <a:gd name="connsiteX0" fmla="*/ 0 w 19272"/>
                <a:gd name="connsiteY0" fmla="*/ 4007 h 14570"/>
                <a:gd name="connsiteX1" fmla="*/ 19273 w 19272"/>
                <a:gd name="connsiteY1" fmla="*/ 8963 h 14570"/>
                <a:gd name="connsiteX2" fmla="*/ 0 w 19272"/>
                <a:gd name="connsiteY2" fmla="*/ 4007 h 14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272" h="14570">
                  <a:moveTo>
                    <a:pt x="0" y="4007"/>
                  </a:moveTo>
                  <a:cubicBezTo>
                    <a:pt x="6072" y="16639"/>
                    <a:pt x="12530" y="17492"/>
                    <a:pt x="19273" y="8963"/>
                  </a:cubicBezTo>
                  <a:cubicBezTo>
                    <a:pt x="12774" y="8861"/>
                    <a:pt x="6763" y="-7284"/>
                    <a:pt x="0" y="4007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D8B7182E-0401-ACB1-5ECB-6801564DE8DF}"/>
                </a:ext>
              </a:extLst>
            </p:cNvPr>
            <p:cNvSpPr/>
            <p:nvPr/>
          </p:nvSpPr>
          <p:spPr>
            <a:xfrm>
              <a:off x="3164921" y="1280534"/>
              <a:ext cx="19272" cy="15419"/>
            </a:xfrm>
            <a:custGeom>
              <a:avLst/>
              <a:gdLst>
                <a:gd name="connsiteX0" fmla="*/ 0 w 19272"/>
                <a:gd name="connsiteY0" fmla="*/ 7141 h 15419"/>
                <a:gd name="connsiteX1" fmla="*/ 19273 w 19272"/>
                <a:gd name="connsiteY1" fmla="*/ 12035 h 15419"/>
                <a:gd name="connsiteX2" fmla="*/ 0 w 19272"/>
                <a:gd name="connsiteY2" fmla="*/ 7141 h 15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272" h="15419">
                  <a:moveTo>
                    <a:pt x="0" y="7141"/>
                  </a:moveTo>
                  <a:cubicBezTo>
                    <a:pt x="6580" y="3770"/>
                    <a:pt x="12469" y="22921"/>
                    <a:pt x="19273" y="12035"/>
                  </a:cubicBezTo>
                  <a:cubicBezTo>
                    <a:pt x="12937" y="7364"/>
                    <a:pt x="6966" y="-9411"/>
                    <a:pt x="0" y="7141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608604B2-DC8B-1B34-68EC-F20064AF42BE}"/>
                </a:ext>
              </a:extLst>
            </p:cNvPr>
            <p:cNvSpPr/>
            <p:nvPr/>
          </p:nvSpPr>
          <p:spPr>
            <a:xfrm>
              <a:off x="3214717" y="1336902"/>
              <a:ext cx="17424" cy="19928"/>
            </a:xfrm>
            <a:custGeom>
              <a:avLst/>
              <a:gdLst>
                <a:gd name="connsiteX0" fmla="*/ 0 w 17424"/>
                <a:gd name="connsiteY0" fmla="*/ 16734 h 19928"/>
                <a:gd name="connsiteX1" fmla="*/ 17425 w 17424"/>
                <a:gd name="connsiteY1" fmla="*/ 11190 h 19928"/>
                <a:gd name="connsiteX2" fmla="*/ 7006 w 17424"/>
                <a:gd name="connsiteY2" fmla="*/ 0 h 19928"/>
                <a:gd name="connsiteX3" fmla="*/ 0 w 17424"/>
                <a:gd name="connsiteY3" fmla="*/ 16734 h 19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24" h="19928">
                  <a:moveTo>
                    <a:pt x="0" y="16734"/>
                  </a:moveTo>
                  <a:cubicBezTo>
                    <a:pt x="6742" y="25386"/>
                    <a:pt x="7189" y="14033"/>
                    <a:pt x="17425" y="11190"/>
                  </a:cubicBezTo>
                  <a:cubicBezTo>
                    <a:pt x="14094" y="2214"/>
                    <a:pt x="10479" y="3879"/>
                    <a:pt x="7006" y="0"/>
                  </a:cubicBezTo>
                  <a:cubicBezTo>
                    <a:pt x="2681" y="5423"/>
                    <a:pt x="4712" y="11332"/>
                    <a:pt x="0" y="16734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669C332-39B1-D5BB-49EB-D9BE50C0BE44}"/>
                </a:ext>
              </a:extLst>
            </p:cNvPr>
            <p:cNvSpPr/>
            <p:nvPr/>
          </p:nvSpPr>
          <p:spPr>
            <a:xfrm>
              <a:off x="3403809" y="1656060"/>
              <a:ext cx="21526" cy="23405"/>
            </a:xfrm>
            <a:custGeom>
              <a:avLst/>
              <a:gdLst>
                <a:gd name="connsiteX0" fmla="*/ 0 w 21526"/>
                <a:gd name="connsiteY0" fmla="*/ 8986 h 23405"/>
                <a:gd name="connsiteX1" fmla="*/ 8184 w 21526"/>
                <a:gd name="connsiteY1" fmla="*/ 23405 h 23405"/>
                <a:gd name="connsiteX2" fmla="*/ 21527 w 21526"/>
                <a:gd name="connsiteY2" fmla="*/ 10652 h 23405"/>
                <a:gd name="connsiteX3" fmla="*/ 0 w 21526"/>
                <a:gd name="connsiteY3" fmla="*/ 8986 h 23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526" h="23405">
                  <a:moveTo>
                    <a:pt x="0" y="8986"/>
                  </a:moveTo>
                  <a:cubicBezTo>
                    <a:pt x="2721" y="13698"/>
                    <a:pt x="5463" y="18592"/>
                    <a:pt x="8184" y="23405"/>
                  </a:cubicBezTo>
                  <a:cubicBezTo>
                    <a:pt x="12875" y="11159"/>
                    <a:pt x="16917" y="20034"/>
                    <a:pt x="21527" y="10652"/>
                  </a:cubicBezTo>
                  <a:cubicBezTo>
                    <a:pt x="14764" y="-2975"/>
                    <a:pt x="7575" y="-3524"/>
                    <a:pt x="0" y="8986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3FD75AD-78D1-8138-C3F7-901FCF76631F}"/>
                </a:ext>
              </a:extLst>
            </p:cNvPr>
            <p:cNvSpPr/>
            <p:nvPr/>
          </p:nvSpPr>
          <p:spPr>
            <a:xfrm>
              <a:off x="3200839" y="1287309"/>
              <a:ext cx="15335" cy="22258"/>
            </a:xfrm>
            <a:custGeom>
              <a:avLst/>
              <a:gdLst>
                <a:gd name="connsiteX0" fmla="*/ 556 w 15335"/>
                <a:gd name="connsiteY0" fmla="*/ 6641 h 22258"/>
                <a:gd name="connsiteX1" fmla="*/ 15320 w 15335"/>
                <a:gd name="connsiteY1" fmla="*/ 18156 h 22258"/>
                <a:gd name="connsiteX2" fmla="*/ 5105 w 15335"/>
                <a:gd name="connsiteY2" fmla="*/ 0 h 22258"/>
                <a:gd name="connsiteX3" fmla="*/ 556 w 15335"/>
                <a:gd name="connsiteY3" fmla="*/ 6641 h 2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335" h="22258">
                  <a:moveTo>
                    <a:pt x="556" y="6641"/>
                  </a:moveTo>
                  <a:cubicBezTo>
                    <a:pt x="-2958" y="16551"/>
                    <a:pt x="11177" y="28777"/>
                    <a:pt x="15320" y="18156"/>
                  </a:cubicBezTo>
                  <a:cubicBezTo>
                    <a:pt x="15665" y="5057"/>
                    <a:pt x="10304" y="13546"/>
                    <a:pt x="5105" y="0"/>
                  </a:cubicBezTo>
                  <a:cubicBezTo>
                    <a:pt x="4353" y="5199"/>
                    <a:pt x="3480" y="10296"/>
                    <a:pt x="556" y="6641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D3234DE-4276-757C-9670-CAFDAD57E9D8}"/>
                </a:ext>
              </a:extLst>
            </p:cNvPr>
            <p:cNvSpPr/>
            <p:nvPr/>
          </p:nvSpPr>
          <p:spPr>
            <a:xfrm>
              <a:off x="3433744" y="1661148"/>
              <a:ext cx="14375" cy="34727"/>
            </a:xfrm>
            <a:custGeom>
              <a:avLst/>
              <a:gdLst>
                <a:gd name="connsiteX0" fmla="*/ 0 w 14375"/>
                <a:gd name="connsiteY0" fmla="*/ 13099 h 34727"/>
                <a:gd name="connsiteX1" fmla="*/ 12307 w 14375"/>
                <a:gd name="connsiteY1" fmla="*/ 34727 h 34727"/>
                <a:gd name="connsiteX2" fmla="*/ 9037 w 14375"/>
                <a:gd name="connsiteY2" fmla="*/ 0 h 34727"/>
                <a:gd name="connsiteX3" fmla="*/ 0 w 14375"/>
                <a:gd name="connsiteY3" fmla="*/ 13099 h 34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75" h="34727">
                  <a:moveTo>
                    <a:pt x="0" y="13099"/>
                  </a:moveTo>
                  <a:cubicBezTo>
                    <a:pt x="8286" y="13423"/>
                    <a:pt x="8205" y="25324"/>
                    <a:pt x="12307" y="34727"/>
                  </a:cubicBezTo>
                  <a:cubicBezTo>
                    <a:pt x="16125" y="23537"/>
                    <a:pt x="14439" y="11921"/>
                    <a:pt x="9037" y="0"/>
                  </a:cubicBezTo>
                  <a:cubicBezTo>
                    <a:pt x="6052" y="4325"/>
                    <a:pt x="3026" y="8732"/>
                    <a:pt x="0" y="13099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1FE4447-BAA4-5D13-D431-9C56D504FFA0}"/>
                </a:ext>
              </a:extLst>
            </p:cNvPr>
            <p:cNvSpPr/>
            <p:nvPr/>
          </p:nvSpPr>
          <p:spPr>
            <a:xfrm>
              <a:off x="3327511" y="1389561"/>
              <a:ext cx="17606" cy="15551"/>
            </a:xfrm>
            <a:custGeom>
              <a:avLst/>
              <a:gdLst>
                <a:gd name="connsiteX0" fmla="*/ 385 w 17606"/>
                <a:gd name="connsiteY0" fmla="*/ 3921 h 15551"/>
                <a:gd name="connsiteX1" fmla="*/ 17607 w 17606"/>
                <a:gd name="connsiteY1" fmla="*/ 5241 h 15551"/>
                <a:gd name="connsiteX2" fmla="*/ 385 w 17606"/>
                <a:gd name="connsiteY2" fmla="*/ 3921 h 15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606" h="15551">
                  <a:moveTo>
                    <a:pt x="385" y="3921"/>
                  </a:moveTo>
                  <a:cubicBezTo>
                    <a:pt x="-2600" y="16066"/>
                    <a:pt x="12591" y="21915"/>
                    <a:pt x="17607" y="5241"/>
                  </a:cubicBezTo>
                  <a:cubicBezTo>
                    <a:pt x="12306" y="-11005"/>
                    <a:pt x="5747" y="16919"/>
                    <a:pt x="385" y="3921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FA0A1C7-A1F4-A486-B27E-B6E5D3FA2F26}"/>
                </a:ext>
              </a:extLst>
            </p:cNvPr>
            <p:cNvSpPr/>
            <p:nvPr/>
          </p:nvSpPr>
          <p:spPr>
            <a:xfrm>
              <a:off x="3514714" y="1680704"/>
              <a:ext cx="65251" cy="44191"/>
            </a:xfrm>
            <a:custGeom>
              <a:avLst/>
              <a:gdLst>
                <a:gd name="connsiteX0" fmla="*/ 0 w 65251"/>
                <a:gd name="connsiteY0" fmla="*/ 27477 h 44191"/>
                <a:gd name="connsiteX1" fmla="*/ 6356 w 65251"/>
                <a:gd name="connsiteY1" fmla="*/ 31417 h 44191"/>
                <a:gd name="connsiteX2" fmla="*/ 19699 w 65251"/>
                <a:gd name="connsiteY2" fmla="*/ 18623 h 44191"/>
                <a:gd name="connsiteX3" fmla="*/ 38363 w 65251"/>
                <a:gd name="connsiteY3" fmla="*/ 44191 h 44191"/>
                <a:gd name="connsiteX4" fmla="*/ 65251 w 65251"/>
                <a:gd name="connsiteY4" fmla="*/ 11820 h 44191"/>
                <a:gd name="connsiteX5" fmla="*/ 46202 w 65251"/>
                <a:gd name="connsiteY5" fmla="*/ 0 h 44191"/>
                <a:gd name="connsiteX6" fmla="*/ 32636 w 65251"/>
                <a:gd name="connsiteY6" fmla="*/ 19638 h 44191"/>
                <a:gd name="connsiteX7" fmla="*/ 28736 w 65251"/>
                <a:gd name="connsiteY7" fmla="*/ 5544 h 44191"/>
                <a:gd name="connsiteX8" fmla="*/ 11515 w 65251"/>
                <a:gd name="connsiteY8" fmla="*/ 4204 h 44191"/>
                <a:gd name="connsiteX9" fmla="*/ 0 w 65251"/>
                <a:gd name="connsiteY9" fmla="*/ 27477 h 44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5251" h="44191">
                  <a:moveTo>
                    <a:pt x="0" y="27477"/>
                  </a:moveTo>
                  <a:cubicBezTo>
                    <a:pt x="3229" y="28960"/>
                    <a:pt x="9423" y="23782"/>
                    <a:pt x="6356" y="31417"/>
                  </a:cubicBezTo>
                  <a:cubicBezTo>
                    <a:pt x="10439" y="39744"/>
                    <a:pt x="15313" y="21425"/>
                    <a:pt x="19699" y="18623"/>
                  </a:cubicBezTo>
                  <a:cubicBezTo>
                    <a:pt x="22746" y="31925"/>
                    <a:pt x="29772" y="37754"/>
                    <a:pt x="38363" y="44191"/>
                  </a:cubicBezTo>
                  <a:cubicBezTo>
                    <a:pt x="38931" y="16389"/>
                    <a:pt x="53574" y="19801"/>
                    <a:pt x="65251" y="11820"/>
                  </a:cubicBezTo>
                  <a:cubicBezTo>
                    <a:pt x="58793" y="10439"/>
                    <a:pt x="52193" y="14460"/>
                    <a:pt x="46202" y="0"/>
                  </a:cubicBezTo>
                  <a:cubicBezTo>
                    <a:pt x="45796" y="19029"/>
                    <a:pt x="42160" y="10946"/>
                    <a:pt x="32636" y="19638"/>
                  </a:cubicBezTo>
                  <a:cubicBezTo>
                    <a:pt x="32169" y="14967"/>
                    <a:pt x="31661" y="10297"/>
                    <a:pt x="28736" y="5544"/>
                  </a:cubicBezTo>
                  <a:cubicBezTo>
                    <a:pt x="22766" y="13404"/>
                    <a:pt x="16998" y="12977"/>
                    <a:pt x="11515" y="4204"/>
                  </a:cubicBezTo>
                  <a:cubicBezTo>
                    <a:pt x="5686" y="11738"/>
                    <a:pt x="325" y="19435"/>
                    <a:pt x="0" y="27477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A064C9B-1047-68B4-746A-C6083059B99E}"/>
                </a:ext>
              </a:extLst>
            </p:cNvPr>
            <p:cNvSpPr/>
            <p:nvPr/>
          </p:nvSpPr>
          <p:spPr>
            <a:xfrm>
              <a:off x="3355557" y="1398525"/>
              <a:ext cx="15522" cy="21844"/>
            </a:xfrm>
            <a:custGeom>
              <a:avLst/>
              <a:gdLst>
                <a:gd name="connsiteX0" fmla="*/ 0 w 15522"/>
                <a:gd name="connsiteY0" fmla="*/ 7426 h 21844"/>
                <a:gd name="connsiteX1" fmla="*/ 8205 w 15522"/>
                <a:gd name="connsiteY1" fmla="*/ 21845 h 21844"/>
                <a:gd name="connsiteX2" fmla="*/ 14947 w 15522"/>
                <a:gd name="connsiteY2" fmla="*/ 12036 h 21844"/>
                <a:gd name="connsiteX3" fmla="*/ 0 w 15522"/>
                <a:gd name="connsiteY3" fmla="*/ 7426 h 21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21844">
                  <a:moveTo>
                    <a:pt x="0" y="7426"/>
                  </a:moveTo>
                  <a:cubicBezTo>
                    <a:pt x="2762" y="12218"/>
                    <a:pt x="5463" y="17072"/>
                    <a:pt x="8205" y="21845"/>
                  </a:cubicBezTo>
                  <a:cubicBezTo>
                    <a:pt x="8611" y="16747"/>
                    <a:pt x="11190" y="7243"/>
                    <a:pt x="14947" y="12036"/>
                  </a:cubicBezTo>
                  <a:cubicBezTo>
                    <a:pt x="18542" y="2409"/>
                    <a:pt x="4285" y="-7013"/>
                    <a:pt x="0" y="7426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15696C2-B3A1-377D-A138-6C399F4E4174}"/>
                </a:ext>
              </a:extLst>
            </p:cNvPr>
            <p:cNvSpPr/>
            <p:nvPr/>
          </p:nvSpPr>
          <p:spPr>
            <a:xfrm>
              <a:off x="3384313" y="1299469"/>
              <a:ext cx="19719" cy="14138"/>
            </a:xfrm>
            <a:custGeom>
              <a:avLst/>
              <a:gdLst>
                <a:gd name="connsiteX0" fmla="*/ 0 w 19719"/>
                <a:gd name="connsiteY0" fmla="*/ 12129 h 14138"/>
                <a:gd name="connsiteX1" fmla="*/ 19719 w 19719"/>
                <a:gd name="connsiteY1" fmla="*/ 3274 h 14138"/>
                <a:gd name="connsiteX2" fmla="*/ 0 w 19719"/>
                <a:gd name="connsiteY2" fmla="*/ 12129 h 14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19" h="14138">
                  <a:moveTo>
                    <a:pt x="0" y="12129"/>
                  </a:moveTo>
                  <a:cubicBezTo>
                    <a:pt x="6356" y="16678"/>
                    <a:pt x="12916" y="13408"/>
                    <a:pt x="19719" y="3274"/>
                  </a:cubicBezTo>
                  <a:cubicBezTo>
                    <a:pt x="13058" y="228"/>
                    <a:pt x="792" y="-5214"/>
                    <a:pt x="0" y="12129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4C8E532-9517-A704-8483-631FAA50BCCB}"/>
                </a:ext>
              </a:extLst>
            </p:cNvPr>
            <p:cNvSpPr/>
            <p:nvPr/>
          </p:nvSpPr>
          <p:spPr>
            <a:xfrm>
              <a:off x="3693286" y="1792315"/>
              <a:ext cx="17444" cy="12535"/>
            </a:xfrm>
            <a:custGeom>
              <a:avLst/>
              <a:gdLst>
                <a:gd name="connsiteX0" fmla="*/ 0 w 17444"/>
                <a:gd name="connsiteY0" fmla="*/ 5630 h 12535"/>
                <a:gd name="connsiteX1" fmla="*/ 17445 w 17444"/>
                <a:gd name="connsiteY1" fmla="*/ 25 h 12535"/>
                <a:gd name="connsiteX2" fmla="*/ 0 w 17444"/>
                <a:gd name="connsiteY2" fmla="*/ 5630 h 12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444" h="12535">
                  <a:moveTo>
                    <a:pt x="0" y="5630"/>
                  </a:moveTo>
                  <a:cubicBezTo>
                    <a:pt x="5971" y="16637"/>
                    <a:pt x="17039" y="14282"/>
                    <a:pt x="17445" y="25"/>
                  </a:cubicBezTo>
                  <a:cubicBezTo>
                    <a:pt x="11677" y="736"/>
                    <a:pt x="6011" y="-2372"/>
                    <a:pt x="0" y="5630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99B6691-6C5B-D33B-81DF-B9B8197558F4}"/>
                </a:ext>
              </a:extLst>
            </p:cNvPr>
            <p:cNvSpPr/>
            <p:nvPr/>
          </p:nvSpPr>
          <p:spPr>
            <a:xfrm>
              <a:off x="3448711" y="1318912"/>
              <a:ext cx="21526" cy="14599"/>
            </a:xfrm>
            <a:custGeom>
              <a:avLst/>
              <a:gdLst>
                <a:gd name="connsiteX0" fmla="*/ 0 w 21526"/>
                <a:gd name="connsiteY0" fmla="*/ 4547 h 14599"/>
                <a:gd name="connsiteX1" fmla="*/ 21527 w 21526"/>
                <a:gd name="connsiteY1" fmla="*/ 6232 h 14599"/>
                <a:gd name="connsiteX2" fmla="*/ 0 w 21526"/>
                <a:gd name="connsiteY2" fmla="*/ 4547 h 14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526" h="14599">
                  <a:moveTo>
                    <a:pt x="0" y="4547"/>
                  </a:moveTo>
                  <a:cubicBezTo>
                    <a:pt x="7088" y="6882"/>
                    <a:pt x="13769" y="24875"/>
                    <a:pt x="21527" y="6232"/>
                  </a:cubicBezTo>
                  <a:cubicBezTo>
                    <a:pt x="14500" y="1196"/>
                    <a:pt x="7453" y="-3983"/>
                    <a:pt x="0" y="4547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63376E8-EC23-DED6-22EE-7E62A5DAAEFC}"/>
                </a:ext>
              </a:extLst>
            </p:cNvPr>
            <p:cNvSpPr/>
            <p:nvPr/>
          </p:nvSpPr>
          <p:spPr>
            <a:xfrm>
              <a:off x="3667534" y="1541470"/>
              <a:ext cx="20390" cy="24990"/>
            </a:xfrm>
            <a:custGeom>
              <a:avLst/>
              <a:gdLst>
                <a:gd name="connsiteX0" fmla="*/ 448 w 20390"/>
                <a:gd name="connsiteY0" fmla="*/ 23294 h 24990"/>
                <a:gd name="connsiteX1" fmla="*/ 20391 w 20390"/>
                <a:gd name="connsiteY1" fmla="*/ 7616 h 24990"/>
                <a:gd name="connsiteX2" fmla="*/ 11983 w 20390"/>
                <a:gd name="connsiteY2" fmla="*/ 0 h 24990"/>
                <a:gd name="connsiteX3" fmla="*/ 448 w 20390"/>
                <a:gd name="connsiteY3" fmla="*/ 23294 h 2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390" h="24990">
                  <a:moveTo>
                    <a:pt x="448" y="23294"/>
                  </a:moveTo>
                  <a:cubicBezTo>
                    <a:pt x="9647" y="30158"/>
                    <a:pt x="8876" y="14419"/>
                    <a:pt x="20391" y="7616"/>
                  </a:cubicBezTo>
                  <a:cubicBezTo>
                    <a:pt x="17547" y="6437"/>
                    <a:pt x="14684" y="5138"/>
                    <a:pt x="11983" y="0"/>
                  </a:cubicBezTo>
                  <a:cubicBezTo>
                    <a:pt x="8145" y="22623"/>
                    <a:pt x="-2274" y="3331"/>
                    <a:pt x="448" y="23294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584864F-53B5-3DC3-D47A-C7E39FBE7DDC}"/>
                </a:ext>
              </a:extLst>
            </p:cNvPr>
            <p:cNvSpPr/>
            <p:nvPr/>
          </p:nvSpPr>
          <p:spPr>
            <a:xfrm>
              <a:off x="3505402" y="1252054"/>
              <a:ext cx="18337" cy="28919"/>
            </a:xfrm>
            <a:custGeom>
              <a:avLst/>
              <a:gdLst>
                <a:gd name="connsiteX0" fmla="*/ 17964 w 18337"/>
                <a:gd name="connsiteY0" fmla="*/ 28919 h 28919"/>
                <a:gd name="connsiteX1" fmla="*/ 1595 w 18337"/>
                <a:gd name="connsiteY1" fmla="*/ 0 h 28919"/>
                <a:gd name="connsiteX2" fmla="*/ 17964 w 18337"/>
                <a:gd name="connsiteY2" fmla="*/ 28919 h 28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337" h="28919">
                  <a:moveTo>
                    <a:pt x="17964" y="28919"/>
                  </a:moveTo>
                  <a:cubicBezTo>
                    <a:pt x="20908" y="17912"/>
                    <a:pt x="5616" y="16592"/>
                    <a:pt x="1595" y="0"/>
                  </a:cubicBezTo>
                  <a:cubicBezTo>
                    <a:pt x="-5269" y="14947"/>
                    <a:pt x="11871" y="22055"/>
                    <a:pt x="17964" y="28919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BF12DE6-96B4-603B-8A4A-445D1029517F}"/>
                </a:ext>
              </a:extLst>
            </p:cNvPr>
            <p:cNvSpPr/>
            <p:nvPr/>
          </p:nvSpPr>
          <p:spPr>
            <a:xfrm>
              <a:off x="3592489" y="1289909"/>
              <a:ext cx="27260" cy="22201"/>
            </a:xfrm>
            <a:custGeom>
              <a:avLst/>
              <a:gdLst>
                <a:gd name="connsiteX0" fmla="*/ 5530 w 27260"/>
                <a:gd name="connsiteY0" fmla="*/ 20979 h 22201"/>
                <a:gd name="connsiteX1" fmla="*/ 27260 w 27260"/>
                <a:gd name="connsiteY1" fmla="*/ 15759 h 22201"/>
                <a:gd name="connsiteX2" fmla="*/ 1855 w 27260"/>
                <a:gd name="connsiteY2" fmla="*/ 0 h 22201"/>
                <a:gd name="connsiteX3" fmla="*/ 5530 w 27260"/>
                <a:gd name="connsiteY3" fmla="*/ 20979 h 22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260" h="22201">
                  <a:moveTo>
                    <a:pt x="5530" y="20979"/>
                  </a:moveTo>
                  <a:cubicBezTo>
                    <a:pt x="12760" y="20146"/>
                    <a:pt x="19726" y="26767"/>
                    <a:pt x="27260" y="15759"/>
                  </a:cubicBezTo>
                  <a:cubicBezTo>
                    <a:pt x="18792" y="9809"/>
                    <a:pt x="10161" y="9606"/>
                    <a:pt x="1855" y="0"/>
                  </a:cubicBezTo>
                  <a:cubicBezTo>
                    <a:pt x="-5781" y="6296"/>
                    <a:pt x="13126" y="14663"/>
                    <a:pt x="5530" y="20979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217612B-D470-06E6-E082-E1674D000891}"/>
                </a:ext>
              </a:extLst>
            </p:cNvPr>
            <p:cNvSpPr/>
            <p:nvPr/>
          </p:nvSpPr>
          <p:spPr>
            <a:xfrm>
              <a:off x="3831354" y="1714213"/>
              <a:ext cx="17857" cy="12252"/>
            </a:xfrm>
            <a:custGeom>
              <a:avLst/>
              <a:gdLst>
                <a:gd name="connsiteX0" fmla="*/ 435 w 17857"/>
                <a:gd name="connsiteY0" fmla="*/ 1259 h 12252"/>
                <a:gd name="connsiteX1" fmla="*/ 17454 w 17857"/>
                <a:gd name="connsiteY1" fmla="*/ 9484 h 12252"/>
                <a:gd name="connsiteX2" fmla="*/ 435 w 17857"/>
                <a:gd name="connsiteY2" fmla="*/ 1259 h 12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7" h="12252">
                  <a:moveTo>
                    <a:pt x="435" y="1259"/>
                  </a:moveTo>
                  <a:cubicBezTo>
                    <a:pt x="-2814" y="22380"/>
                    <a:pt x="13047" y="5910"/>
                    <a:pt x="17454" y="9484"/>
                  </a:cubicBezTo>
                  <a:cubicBezTo>
                    <a:pt x="20561" y="-7616"/>
                    <a:pt x="4842" y="4245"/>
                    <a:pt x="435" y="1259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1191B87-6222-29A0-D05E-26857CD2F74B}"/>
                </a:ext>
              </a:extLst>
            </p:cNvPr>
            <p:cNvSpPr/>
            <p:nvPr/>
          </p:nvSpPr>
          <p:spPr>
            <a:xfrm>
              <a:off x="3830940" y="1632878"/>
              <a:ext cx="18070" cy="27517"/>
            </a:xfrm>
            <a:custGeom>
              <a:avLst/>
              <a:gdLst>
                <a:gd name="connsiteX0" fmla="*/ 18071 w 18070"/>
                <a:gd name="connsiteY0" fmla="*/ 11494 h 27517"/>
                <a:gd name="connsiteX1" fmla="*/ 3307 w 18070"/>
                <a:gd name="connsiteY1" fmla="*/ 0 h 27517"/>
                <a:gd name="connsiteX2" fmla="*/ 2494 w 18070"/>
                <a:gd name="connsiteY2" fmla="*/ 27518 h 27517"/>
                <a:gd name="connsiteX3" fmla="*/ 18071 w 18070"/>
                <a:gd name="connsiteY3" fmla="*/ 11494 h 27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70" h="27517">
                  <a:moveTo>
                    <a:pt x="18071" y="11494"/>
                  </a:moveTo>
                  <a:cubicBezTo>
                    <a:pt x="13441" y="-2112"/>
                    <a:pt x="7815" y="18399"/>
                    <a:pt x="3307" y="0"/>
                  </a:cubicBezTo>
                  <a:cubicBezTo>
                    <a:pt x="-816" y="8874"/>
                    <a:pt x="-1080" y="18054"/>
                    <a:pt x="2494" y="27518"/>
                  </a:cubicBezTo>
                  <a:cubicBezTo>
                    <a:pt x="8973" y="10824"/>
                    <a:pt x="17766" y="28634"/>
                    <a:pt x="18071" y="11494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5DC3E3D-300B-B80F-BB26-BF31F06C17E4}"/>
                </a:ext>
              </a:extLst>
            </p:cNvPr>
            <p:cNvSpPr/>
            <p:nvPr/>
          </p:nvSpPr>
          <p:spPr>
            <a:xfrm>
              <a:off x="3967836" y="1852301"/>
              <a:ext cx="23618" cy="11948"/>
            </a:xfrm>
            <a:custGeom>
              <a:avLst/>
              <a:gdLst>
                <a:gd name="connsiteX0" fmla="*/ 0 w 23618"/>
                <a:gd name="connsiteY0" fmla="*/ 1492 h 11948"/>
                <a:gd name="connsiteX1" fmla="*/ 23619 w 23618"/>
                <a:gd name="connsiteY1" fmla="*/ 6671 h 11948"/>
                <a:gd name="connsiteX2" fmla="*/ 0 w 23618"/>
                <a:gd name="connsiteY2" fmla="*/ 1492 h 11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618" h="11948">
                  <a:moveTo>
                    <a:pt x="0" y="1492"/>
                  </a:moveTo>
                  <a:cubicBezTo>
                    <a:pt x="7636" y="10224"/>
                    <a:pt x="15353" y="17150"/>
                    <a:pt x="23619" y="6671"/>
                  </a:cubicBezTo>
                  <a:cubicBezTo>
                    <a:pt x="15780" y="3868"/>
                    <a:pt x="8103" y="-3017"/>
                    <a:pt x="0" y="1492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96B7D68-B3D2-6237-A4A3-17448535CF28}"/>
                </a:ext>
              </a:extLst>
            </p:cNvPr>
            <p:cNvSpPr/>
            <p:nvPr/>
          </p:nvSpPr>
          <p:spPr>
            <a:xfrm>
              <a:off x="3550152" y="1097344"/>
              <a:ext cx="16581" cy="27903"/>
            </a:xfrm>
            <a:custGeom>
              <a:avLst/>
              <a:gdLst>
                <a:gd name="connsiteX0" fmla="*/ 0 w 16581"/>
                <a:gd name="connsiteY0" fmla="*/ 13140 h 27903"/>
                <a:gd name="connsiteX1" fmla="*/ 12510 w 16581"/>
                <a:gd name="connsiteY1" fmla="*/ 27904 h 27903"/>
                <a:gd name="connsiteX2" fmla="*/ 9037 w 16581"/>
                <a:gd name="connsiteY2" fmla="*/ 0 h 27903"/>
                <a:gd name="connsiteX3" fmla="*/ 0 w 16581"/>
                <a:gd name="connsiteY3" fmla="*/ 13140 h 27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581" h="27903">
                  <a:moveTo>
                    <a:pt x="0" y="13140"/>
                  </a:moveTo>
                  <a:cubicBezTo>
                    <a:pt x="3919" y="26035"/>
                    <a:pt x="8489" y="17831"/>
                    <a:pt x="12510" y="27904"/>
                  </a:cubicBezTo>
                  <a:cubicBezTo>
                    <a:pt x="20491" y="19313"/>
                    <a:pt x="15333" y="9748"/>
                    <a:pt x="9037" y="0"/>
                  </a:cubicBezTo>
                  <a:cubicBezTo>
                    <a:pt x="6052" y="4468"/>
                    <a:pt x="3026" y="8773"/>
                    <a:pt x="0" y="13140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B1C02AD-D21A-9E3C-2EDF-210CE4FEDB86}"/>
                </a:ext>
              </a:extLst>
            </p:cNvPr>
            <p:cNvSpPr/>
            <p:nvPr/>
          </p:nvSpPr>
          <p:spPr>
            <a:xfrm>
              <a:off x="3605675" y="1195370"/>
              <a:ext cx="17186" cy="20778"/>
            </a:xfrm>
            <a:custGeom>
              <a:avLst/>
              <a:gdLst>
                <a:gd name="connsiteX0" fmla="*/ 0 w 17186"/>
                <a:gd name="connsiteY0" fmla="*/ 5710 h 20778"/>
                <a:gd name="connsiteX1" fmla="*/ 16815 w 17186"/>
                <a:gd name="connsiteY1" fmla="*/ 20779 h 20778"/>
                <a:gd name="connsiteX2" fmla="*/ 0 w 17186"/>
                <a:gd name="connsiteY2" fmla="*/ 5710 h 20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186" h="20778">
                  <a:moveTo>
                    <a:pt x="0" y="5710"/>
                  </a:moveTo>
                  <a:cubicBezTo>
                    <a:pt x="5301" y="20738"/>
                    <a:pt x="11170" y="17266"/>
                    <a:pt x="16815" y="20779"/>
                  </a:cubicBezTo>
                  <a:cubicBezTo>
                    <a:pt x="19699" y="10462"/>
                    <a:pt x="4996" y="-9948"/>
                    <a:pt x="0" y="5710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5C74CA5-9FAB-BBE4-C47B-2A788F425625}"/>
                </a:ext>
              </a:extLst>
            </p:cNvPr>
            <p:cNvSpPr/>
            <p:nvPr/>
          </p:nvSpPr>
          <p:spPr>
            <a:xfrm>
              <a:off x="3595054" y="1099822"/>
              <a:ext cx="65210" cy="42647"/>
            </a:xfrm>
            <a:custGeom>
              <a:avLst/>
              <a:gdLst>
                <a:gd name="connsiteX0" fmla="*/ 0 w 65210"/>
                <a:gd name="connsiteY0" fmla="*/ 24512 h 42647"/>
                <a:gd name="connsiteX1" fmla="*/ 4326 w 65210"/>
                <a:gd name="connsiteY1" fmla="*/ 24878 h 42647"/>
                <a:gd name="connsiteX2" fmla="*/ 55584 w 65210"/>
                <a:gd name="connsiteY2" fmla="*/ 42648 h 42647"/>
                <a:gd name="connsiteX3" fmla="*/ 65210 w 65210"/>
                <a:gd name="connsiteY3" fmla="*/ 8895 h 42647"/>
                <a:gd name="connsiteX4" fmla="*/ 49837 w 65210"/>
                <a:gd name="connsiteY4" fmla="*/ 18014 h 42647"/>
                <a:gd name="connsiteX5" fmla="*/ 39622 w 65210"/>
                <a:gd name="connsiteY5" fmla="*/ 0 h 42647"/>
                <a:gd name="connsiteX6" fmla="*/ 19516 w 65210"/>
                <a:gd name="connsiteY6" fmla="*/ 22542 h 42647"/>
                <a:gd name="connsiteX7" fmla="*/ 4955 w 65210"/>
                <a:gd name="connsiteY7" fmla="*/ 4184 h 42647"/>
                <a:gd name="connsiteX8" fmla="*/ 0 w 65210"/>
                <a:gd name="connsiteY8" fmla="*/ 24512 h 42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210" h="42647">
                  <a:moveTo>
                    <a:pt x="0" y="24512"/>
                  </a:moveTo>
                  <a:cubicBezTo>
                    <a:pt x="1340" y="28209"/>
                    <a:pt x="2803" y="26645"/>
                    <a:pt x="4326" y="24878"/>
                  </a:cubicBezTo>
                  <a:cubicBezTo>
                    <a:pt x="21019" y="43622"/>
                    <a:pt x="38769" y="27802"/>
                    <a:pt x="55584" y="42648"/>
                  </a:cubicBezTo>
                  <a:cubicBezTo>
                    <a:pt x="65434" y="31905"/>
                    <a:pt x="59646" y="19963"/>
                    <a:pt x="65210" y="8895"/>
                  </a:cubicBezTo>
                  <a:cubicBezTo>
                    <a:pt x="55787" y="-2072"/>
                    <a:pt x="57229" y="20105"/>
                    <a:pt x="49837" y="18014"/>
                  </a:cubicBezTo>
                  <a:cubicBezTo>
                    <a:pt x="41998" y="8448"/>
                    <a:pt x="47745" y="711"/>
                    <a:pt x="39622" y="0"/>
                  </a:cubicBezTo>
                  <a:cubicBezTo>
                    <a:pt x="38809" y="18765"/>
                    <a:pt x="26563" y="12774"/>
                    <a:pt x="19516" y="22542"/>
                  </a:cubicBezTo>
                  <a:cubicBezTo>
                    <a:pt x="14845" y="9159"/>
                    <a:pt x="9748" y="12774"/>
                    <a:pt x="4955" y="4184"/>
                  </a:cubicBezTo>
                  <a:cubicBezTo>
                    <a:pt x="-4915" y="10317"/>
                    <a:pt x="9850" y="18359"/>
                    <a:pt x="0" y="24512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321DAE9-5ED4-54B9-87BF-64787564B2A0}"/>
                </a:ext>
              </a:extLst>
            </p:cNvPr>
            <p:cNvSpPr/>
            <p:nvPr/>
          </p:nvSpPr>
          <p:spPr>
            <a:xfrm>
              <a:off x="3945009" y="1659279"/>
              <a:ext cx="18768" cy="38728"/>
            </a:xfrm>
            <a:custGeom>
              <a:avLst/>
              <a:gdLst>
                <a:gd name="connsiteX0" fmla="*/ 6560 w 18768"/>
                <a:gd name="connsiteY0" fmla="*/ 20613 h 38728"/>
                <a:gd name="connsiteX1" fmla="*/ 17648 w 18768"/>
                <a:gd name="connsiteY1" fmla="*/ 11088 h 38728"/>
                <a:gd name="connsiteX2" fmla="*/ 7210 w 18768"/>
                <a:gd name="connsiteY2" fmla="*/ 0 h 38728"/>
                <a:gd name="connsiteX3" fmla="*/ 0 w 18768"/>
                <a:gd name="connsiteY3" fmla="*/ 23619 h 38728"/>
                <a:gd name="connsiteX4" fmla="*/ 16815 w 18768"/>
                <a:gd name="connsiteY4" fmla="*/ 38728 h 38728"/>
                <a:gd name="connsiteX5" fmla="*/ 6560 w 18768"/>
                <a:gd name="connsiteY5" fmla="*/ 20613 h 38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768" h="38728">
                  <a:moveTo>
                    <a:pt x="6560" y="20613"/>
                  </a:moveTo>
                  <a:cubicBezTo>
                    <a:pt x="2193" y="16064"/>
                    <a:pt x="15130" y="8712"/>
                    <a:pt x="17648" y="11088"/>
                  </a:cubicBezTo>
                  <a:cubicBezTo>
                    <a:pt x="22664" y="-6519"/>
                    <a:pt x="9342" y="13363"/>
                    <a:pt x="7210" y="0"/>
                  </a:cubicBezTo>
                  <a:cubicBezTo>
                    <a:pt x="-1767" y="7352"/>
                    <a:pt x="3432" y="15780"/>
                    <a:pt x="0" y="23619"/>
                  </a:cubicBezTo>
                  <a:cubicBezTo>
                    <a:pt x="5524" y="30930"/>
                    <a:pt x="11190" y="34585"/>
                    <a:pt x="16815" y="38728"/>
                  </a:cubicBezTo>
                  <a:cubicBezTo>
                    <a:pt x="22989" y="28107"/>
                    <a:pt x="12287" y="20776"/>
                    <a:pt x="6560" y="20613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7F233EFA-9172-5EC7-193C-4F6B6E321EE0}"/>
                </a:ext>
              </a:extLst>
            </p:cNvPr>
            <p:cNvSpPr/>
            <p:nvPr/>
          </p:nvSpPr>
          <p:spPr>
            <a:xfrm>
              <a:off x="3453728" y="800372"/>
              <a:ext cx="21344" cy="17862"/>
            </a:xfrm>
            <a:custGeom>
              <a:avLst/>
              <a:gdLst>
                <a:gd name="connsiteX0" fmla="*/ 0 w 21344"/>
                <a:gd name="connsiteY0" fmla="*/ 2500 h 17862"/>
                <a:gd name="connsiteX1" fmla="*/ 21344 w 21344"/>
                <a:gd name="connsiteY1" fmla="*/ 11009 h 17862"/>
                <a:gd name="connsiteX2" fmla="*/ 0 w 21344"/>
                <a:gd name="connsiteY2" fmla="*/ 2500 h 17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344" h="17862">
                  <a:moveTo>
                    <a:pt x="0" y="2500"/>
                  </a:moveTo>
                  <a:cubicBezTo>
                    <a:pt x="6945" y="10704"/>
                    <a:pt x="13647" y="27195"/>
                    <a:pt x="21344" y="11009"/>
                  </a:cubicBezTo>
                  <a:cubicBezTo>
                    <a:pt x="14256" y="6764"/>
                    <a:pt x="7453" y="-5136"/>
                    <a:pt x="0" y="2500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40C22229-E2FF-D840-6E96-331FADF6E7DC}"/>
                </a:ext>
              </a:extLst>
            </p:cNvPr>
            <p:cNvSpPr/>
            <p:nvPr/>
          </p:nvSpPr>
          <p:spPr>
            <a:xfrm>
              <a:off x="3451752" y="774666"/>
              <a:ext cx="15541" cy="14080"/>
            </a:xfrm>
            <a:custGeom>
              <a:avLst/>
              <a:gdLst>
                <a:gd name="connsiteX0" fmla="*/ 575 w 15541"/>
                <a:gd name="connsiteY0" fmla="*/ 3876 h 14080"/>
                <a:gd name="connsiteX1" fmla="*/ 15542 w 15541"/>
                <a:gd name="connsiteY1" fmla="*/ 8527 h 14080"/>
                <a:gd name="connsiteX2" fmla="*/ 575 w 15541"/>
                <a:gd name="connsiteY2" fmla="*/ 3876 h 14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541" h="14080">
                  <a:moveTo>
                    <a:pt x="575" y="3876"/>
                  </a:moveTo>
                  <a:cubicBezTo>
                    <a:pt x="-3040" y="15737"/>
                    <a:pt x="11419" y="17219"/>
                    <a:pt x="15542" y="8527"/>
                  </a:cubicBezTo>
                  <a:cubicBezTo>
                    <a:pt x="11054" y="-10786"/>
                    <a:pt x="5428" y="9563"/>
                    <a:pt x="575" y="3876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23DB9085-1A4B-2445-B745-BA49EDC57130}"/>
                </a:ext>
              </a:extLst>
            </p:cNvPr>
            <p:cNvSpPr/>
            <p:nvPr/>
          </p:nvSpPr>
          <p:spPr>
            <a:xfrm>
              <a:off x="3476784" y="780532"/>
              <a:ext cx="12016" cy="27883"/>
            </a:xfrm>
            <a:custGeom>
              <a:avLst/>
              <a:gdLst>
                <a:gd name="connsiteX0" fmla="*/ 4827 w 12016"/>
                <a:gd name="connsiteY0" fmla="*/ 27884 h 27883"/>
                <a:gd name="connsiteX1" fmla="*/ 12016 w 12016"/>
                <a:gd name="connsiteY1" fmla="*/ 4306 h 27883"/>
                <a:gd name="connsiteX2" fmla="*/ 1354 w 12016"/>
                <a:gd name="connsiteY2" fmla="*/ 0 h 27883"/>
                <a:gd name="connsiteX3" fmla="*/ 4827 w 12016"/>
                <a:gd name="connsiteY3" fmla="*/ 27884 h 27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16" h="27883">
                  <a:moveTo>
                    <a:pt x="4827" y="27884"/>
                  </a:moveTo>
                  <a:cubicBezTo>
                    <a:pt x="10757" y="20288"/>
                    <a:pt x="8605" y="12104"/>
                    <a:pt x="12016" y="4306"/>
                  </a:cubicBezTo>
                  <a:cubicBezTo>
                    <a:pt x="8483" y="711"/>
                    <a:pt x="4827" y="4427"/>
                    <a:pt x="1354" y="0"/>
                  </a:cubicBezTo>
                  <a:cubicBezTo>
                    <a:pt x="-1692" y="8997"/>
                    <a:pt x="806" y="18420"/>
                    <a:pt x="4827" y="27884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3B56EB4B-6645-2338-571A-0D9DD7C6BAAE}"/>
                </a:ext>
              </a:extLst>
            </p:cNvPr>
            <p:cNvSpPr/>
            <p:nvPr/>
          </p:nvSpPr>
          <p:spPr>
            <a:xfrm>
              <a:off x="3977564" y="1674248"/>
              <a:ext cx="24380" cy="19859"/>
            </a:xfrm>
            <a:custGeom>
              <a:avLst/>
              <a:gdLst>
                <a:gd name="connsiteX0" fmla="*/ 60 w 24380"/>
                <a:gd name="connsiteY0" fmla="*/ 831 h 19859"/>
                <a:gd name="connsiteX1" fmla="*/ 23212 w 24380"/>
                <a:gd name="connsiteY1" fmla="*/ 19860 h 19859"/>
                <a:gd name="connsiteX2" fmla="*/ 60 w 24380"/>
                <a:gd name="connsiteY2" fmla="*/ 831 h 19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380" h="19859">
                  <a:moveTo>
                    <a:pt x="60" y="831"/>
                  </a:moveTo>
                  <a:cubicBezTo>
                    <a:pt x="-1178" y="22114"/>
                    <a:pt x="16977" y="8650"/>
                    <a:pt x="23212" y="19860"/>
                  </a:cubicBezTo>
                  <a:cubicBezTo>
                    <a:pt x="29670" y="-2540"/>
                    <a:pt x="7595" y="-713"/>
                    <a:pt x="60" y="831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A6C8D9D-42C3-8803-9522-3C91DDFE1C54}"/>
                </a:ext>
              </a:extLst>
            </p:cNvPr>
            <p:cNvSpPr/>
            <p:nvPr/>
          </p:nvSpPr>
          <p:spPr>
            <a:xfrm>
              <a:off x="3408744" y="556611"/>
              <a:ext cx="28695" cy="23047"/>
            </a:xfrm>
            <a:custGeom>
              <a:avLst/>
              <a:gdLst>
                <a:gd name="connsiteX0" fmla="*/ 0 w 28695"/>
                <a:gd name="connsiteY0" fmla="*/ 21893 h 23047"/>
                <a:gd name="connsiteX1" fmla="*/ 28696 w 28695"/>
                <a:gd name="connsiteY1" fmla="*/ 0 h 23047"/>
                <a:gd name="connsiteX2" fmla="*/ 0 w 28695"/>
                <a:gd name="connsiteY2" fmla="*/ 21893 h 23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695" h="23047">
                  <a:moveTo>
                    <a:pt x="0" y="21893"/>
                  </a:moveTo>
                  <a:cubicBezTo>
                    <a:pt x="6397" y="26422"/>
                    <a:pt x="16409" y="17323"/>
                    <a:pt x="28696" y="0"/>
                  </a:cubicBezTo>
                  <a:cubicBezTo>
                    <a:pt x="19191" y="6539"/>
                    <a:pt x="9911" y="3879"/>
                    <a:pt x="0" y="21893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2A2F9336-5C36-8DB8-9ED4-FD82DB11BA53}"/>
                </a:ext>
              </a:extLst>
            </p:cNvPr>
            <p:cNvSpPr/>
            <p:nvPr/>
          </p:nvSpPr>
          <p:spPr>
            <a:xfrm>
              <a:off x="4041993" y="1682843"/>
              <a:ext cx="16812" cy="24860"/>
            </a:xfrm>
            <a:custGeom>
              <a:avLst/>
              <a:gdLst>
                <a:gd name="connsiteX0" fmla="*/ 16805 w 16812"/>
                <a:gd name="connsiteY0" fmla="*/ 19206 h 24860"/>
                <a:gd name="connsiteX1" fmla="*/ 9 w 16812"/>
                <a:gd name="connsiteY1" fmla="*/ 4076 h 24860"/>
                <a:gd name="connsiteX2" fmla="*/ 16805 w 16812"/>
                <a:gd name="connsiteY2" fmla="*/ 19206 h 24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812" h="24860">
                  <a:moveTo>
                    <a:pt x="16805" y="19206"/>
                  </a:moveTo>
                  <a:cubicBezTo>
                    <a:pt x="17150" y="7955"/>
                    <a:pt x="6630" y="-7439"/>
                    <a:pt x="9" y="4076"/>
                  </a:cubicBezTo>
                  <a:cubicBezTo>
                    <a:pt x="-356" y="14616"/>
                    <a:pt x="10001" y="34681"/>
                    <a:pt x="16805" y="19206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C2EC15D-7D2C-12D5-E902-600DB3321487}"/>
                </a:ext>
              </a:extLst>
            </p:cNvPr>
            <p:cNvSpPr/>
            <p:nvPr/>
          </p:nvSpPr>
          <p:spPr>
            <a:xfrm>
              <a:off x="3609940" y="902728"/>
              <a:ext cx="22894" cy="22372"/>
            </a:xfrm>
            <a:custGeom>
              <a:avLst/>
              <a:gdLst>
                <a:gd name="connsiteX0" fmla="*/ 0 w 22894"/>
                <a:gd name="connsiteY0" fmla="*/ 15719 h 22372"/>
                <a:gd name="connsiteX1" fmla="*/ 19902 w 22894"/>
                <a:gd name="connsiteY1" fmla="*/ 0 h 22372"/>
                <a:gd name="connsiteX2" fmla="*/ 0 w 22894"/>
                <a:gd name="connsiteY2" fmla="*/ 15719 h 22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894" h="22372">
                  <a:moveTo>
                    <a:pt x="0" y="15719"/>
                  </a:moveTo>
                  <a:cubicBezTo>
                    <a:pt x="6702" y="29691"/>
                    <a:pt x="31356" y="20329"/>
                    <a:pt x="19902" y="0"/>
                  </a:cubicBezTo>
                  <a:cubicBezTo>
                    <a:pt x="12876" y="18156"/>
                    <a:pt x="6702" y="8570"/>
                    <a:pt x="0" y="15719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862706BC-E512-AEED-B367-6F525B5F0D71}"/>
                </a:ext>
              </a:extLst>
            </p:cNvPr>
            <p:cNvSpPr/>
            <p:nvPr/>
          </p:nvSpPr>
          <p:spPr>
            <a:xfrm>
              <a:off x="3753947" y="1134705"/>
              <a:ext cx="30584" cy="30654"/>
            </a:xfrm>
            <a:custGeom>
              <a:avLst/>
              <a:gdLst>
                <a:gd name="connsiteX0" fmla="*/ 0 w 30584"/>
                <a:gd name="connsiteY0" fmla="*/ 15745 h 30654"/>
                <a:gd name="connsiteX1" fmla="*/ 30138 w 30584"/>
                <a:gd name="connsiteY1" fmla="*/ 18142 h 30654"/>
                <a:gd name="connsiteX2" fmla="*/ 30584 w 30584"/>
                <a:gd name="connsiteY2" fmla="*/ 4332 h 30654"/>
                <a:gd name="connsiteX3" fmla="*/ 0 w 30584"/>
                <a:gd name="connsiteY3" fmla="*/ 15745 h 30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584" h="30654">
                  <a:moveTo>
                    <a:pt x="0" y="15745"/>
                  </a:moveTo>
                  <a:cubicBezTo>
                    <a:pt x="1015" y="34388"/>
                    <a:pt x="20897" y="35952"/>
                    <a:pt x="30138" y="18142"/>
                  </a:cubicBezTo>
                  <a:cubicBezTo>
                    <a:pt x="25853" y="13146"/>
                    <a:pt x="28046" y="8719"/>
                    <a:pt x="30584" y="4332"/>
                  </a:cubicBezTo>
                  <a:cubicBezTo>
                    <a:pt x="21019" y="-12747"/>
                    <a:pt x="9768" y="26956"/>
                    <a:pt x="0" y="15745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E1AD494A-E2DE-069F-236A-98CE6EF77F8C}"/>
                </a:ext>
              </a:extLst>
            </p:cNvPr>
            <p:cNvSpPr/>
            <p:nvPr/>
          </p:nvSpPr>
          <p:spPr>
            <a:xfrm>
              <a:off x="3521659" y="694266"/>
              <a:ext cx="25629" cy="17867"/>
            </a:xfrm>
            <a:custGeom>
              <a:avLst/>
              <a:gdLst>
                <a:gd name="connsiteX0" fmla="*/ 0 w 25629"/>
                <a:gd name="connsiteY0" fmla="*/ 3407 h 17867"/>
                <a:gd name="connsiteX1" fmla="*/ 25629 w 25629"/>
                <a:gd name="connsiteY1" fmla="*/ 12303 h 17867"/>
                <a:gd name="connsiteX2" fmla="*/ 0 w 25629"/>
                <a:gd name="connsiteY2" fmla="*/ 3407 h 1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629" h="17867">
                  <a:moveTo>
                    <a:pt x="0" y="3407"/>
                  </a:moveTo>
                  <a:cubicBezTo>
                    <a:pt x="8103" y="20792"/>
                    <a:pt x="16775" y="20832"/>
                    <a:pt x="25629" y="12303"/>
                  </a:cubicBezTo>
                  <a:cubicBezTo>
                    <a:pt x="16896" y="15511"/>
                    <a:pt x="9037" y="-8676"/>
                    <a:pt x="0" y="3407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A04B48AF-13E1-CED8-8904-C344D0940B9B}"/>
                </a:ext>
              </a:extLst>
            </p:cNvPr>
            <p:cNvSpPr/>
            <p:nvPr/>
          </p:nvSpPr>
          <p:spPr>
            <a:xfrm>
              <a:off x="4099394" y="1697938"/>
              <a:ext cx="45348" cy="24845"/>
            </a:xfrm>
            <a:custGeom>
              <a:avLst/>
              <a:gdLst>
                <a:gd name="connsiteX0" fmla="*/ 0 w 45348"/>
                <a:gd name="connsiteY0" fmla="*/ 17636 h 24845"/>
                <a:gd name="connsiteX1" fmla="*/ 4123 w 45348"/>
                <a:gd name="connsiteY1" fmla="*/ 24845 h 24845"/>
                <a:gd name="connsiteX2" fmla="*/ 45349 w 45348"/>
                <a:gd name="connsiteY2" fmla="*/ 17677 h 24845"/>
                <a:gd name="connsiteX3" fmla="*/ 0 w 45348"/>
                <a:gd name="connsiteY3" fmla="*/ 17636 h 24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348" h="24845">
                  <a:moveTo>
                    <a:pt x="0" y="17636"/>
                  </a:moveTo>
                  <a:cubicBezTo>
                    <a:pt x="3229" y="18794"/>
                    <a:pt x="6397" y="20134"/>
                    <a:pt x="4123" y="24845"/>
                  </a:cubicBezTo>
                  <a:cubicBezTo>
                    <a:pt x="18217" y="10264"/>
                    <a:pt x="31194" y="32989"/>
                    <a:pt x="45349" y="17677"/>
                  </a:cubicBezTo>
                  <a:cubicBezTo>
                    <a:pt x="25101" y="18286"/>
                    <a:pt x="16308" y="-22371"/>
                    <a:pt x="0" y="17636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3A402DB-03E6-008C-7486-26A97A9291A0}"/>
                </a:ext>
              </a:extLst>
            </p:cNvPr>
            <p:cNvSpPr/>
            <p:nvPr/>
          </p:nvSpPr>
          <p:spPr>
            <a:xfrm>
              <a:off x="3704273" y="922834"/>
              <a:ext cx="15373" cy="22530"/>
            </a:xfrm>
            <a:custGeom>
              <a:avLst/>
              <a:gdLst>
                <a:gd name="connsiteX0" fmla="*/ 0 w 15373"/>
                <a:gd name="connsiteY0" fmla="*/ 16734 h 22530"/>
                <a:gd name="connsiteX1" fmla="*/ 15373 w 15373"/>
                <a:gd name="connsiteY1" fmla="*/ 7575 h 22530"/>
                <a:gd name="connsiteX2" fmla="*/ 6966 w 15373"/>
                <a:gd name="connsiteY2" fmla="*/ 0 h 22530"/>
                <a:gd name="connsiteX3" fmla="*/ 0 w 15373"/>
                <a:gd name="connsiteY3" fmla="*/ 16734 h 22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373" h="22530">
                  <a:moveTo>
                    <a:pt x="0" y="16734"/>
                  </a:moveTo>
                  <a:cubicBezTo>
                    <a:pt x="4569" y="32270"/>
                    <a:pt x="10195" y="12165"/>
                    <a:pt x="15373" y="7575"/>
                  </a:cubicBezTo>
                  <a:cubicBezTo>
                    <a:pt x="12530" y="6458"/>
                    <a:pt x="9667" y="5179"/>
                    <a:pt x="6966" y="0"/>
                  </a:cubicBezTo>
                  <a:cubicBezTo>
                    <a:pt x="6539" y="5747"/>
                    <a:pt x="4062" y="11312"/>
                    <a:pt x="0" y="16734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DEAD91FE-1A65-F6B8-4738-E09FDB265614}"/>
                </a:ext>
              </a:extLst>
            </p:cNvPr>
            <p:cNvSpPr/>
            <p:nvPr/>
          </p:nvSpPr>
          <p:spPr>
            <a:xfrm>
              <a:off x="4147619" y="1708424"/>
              <a:ext cx="25170" cy="21974"/>
            </a:xfrm>
            <a:custGeom>
              <a:avLst/>
              <a:gdLst>
                <a:gd name="connsiteX0" fmla="*/ 1409 w 25170"/>
                <a:gd name="connsiteY0" fmla="*/ 7556 h 21974"/>
                <a:gd name="connsiteX1" fmla="*/ 9594 w 25170"/>
                <a:gd name="connsiteY1" fmla="*/ 21975 h 21974"/>
                <a:gd name="connsiteX2" fmla="*/ 25170 w 25170"/>
                <a:gd name="connsiteY2" fmla="*/ 5952 h 21974"/>
                <a:gd name="connsiteX3" fmla="*/ 10243 w 25170"/>
                <a:gd name="connsiteY3" fmla="*/ 1260 h 21974"/>
                <a:gd name="connsiteX4" fmla="*/ 1409 w 25170"/>
                <a:gd name="connsiteY4" fmla="*/ 7556 h 21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70" h="21974">
                  <a:moveTo>
                    <a:pt x="1409" y="7556"/>
                  </a:moveTo>
                  <a:cubicBezTo>
                    <a:pt x="-4034" y="19700"/>
                    <a:pt x="7928" y="12105"/>
                    <a:pt x="9594" y="21975"/>
                  </a:cubicBezTo>
                  <a:cubicBezTo>
                    <a:pt x="6040" y="570"/>
                    <a:pt x="17128" y="21061"/>
                    <a:pt x="25170" y="5952"/>
                  </a:cubicBezTo>
                  <a:cubicBezTo>
                    <a:pt x="20723" y="-12590"/>
                    <a:pt x="14671" y="19843"/>
                    <a:pt x="10243" y="1260"/>
                  </a:cubicBezTo>
                  <a:cubicBezTo>
                    <a:pt x="7197" y="6277"/>
                    <a:pt x="4151" y="11171"/>
                    <a:pt x="1409" y="7556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EEDF5F4E-F82E-9092-50AE-A88AAACEE042}"/>
                </a:ext>
              </a:extLst>
            </p:cNvPr>
            <p:cNvSpPr/>
            <p:nvPr/>
          </p:nvSpPr>
          <p:spPr>
            <a:xfrm>
              <a:off x="4174657" y="1709136"/>
              <a:ext cx="27497" cy="39246"/>
            </a:xfrm>
            <a:custGeom>
              <a:avLst/>
              <a:gdLst>
                <a:gd name="connsiteX0" fmla="*/ 0 w 27497"/>
                <a:gd name="connsiteY0" fmla="*/ 15740 h 39246"/>
                <a:gd name="connsiteX1" fmla="*/ 27498 w 27497"/>
                <a:gd name="connsiteY1" fmla="*/ 35093 h 39246"/>
                <a:gd name="connsiteX2" fmla="*/ 19882 w 27497"/>
                <a:gd name="connsiteY2" fmla="*/ 0 h 39246"/>
                <a:gd name="connsiteX3" fmla="*/ 0 w 27497"/>
                <a:gd name="connsiteY3" fmla="*/ 15740 h 39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497" h="39246">
                  <a:moveTo>
                    <a:pt x="0" y="15740"/>
                  </a:moveTo>
                  <a:cubicBezTo>
                    <a:pt x="13688" y="22279"/>
                    <a:pt x="15983" y="49512"/>
                    <a:pt x="27498" y="35093"/>
                  </a:cubicBezTo>
                  <a:cubicBezTo>
                    <a:pt x="14480" y="22583"/>
                    <a:pt x="31823" y="12409"/>
                    <a:pt x="19882" y="0"/>
                  </a:cubicBezTo>
                  <a:cubicBezTo>
                    <a:pt x="18907" y="24188"/>
                    <a:pt x="7108" y="3595"/>
                    <a:pt x="0" y="15740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80FEB218-B122-B4F8-E533-61187EA2BD94}"/>
                </a:ext>
              </a:extLst>
            </p:cNvPr>
            <p:cNvSpPr/>
            <p:nvPr/>
          </p:nvSpPr>
          <p:spPr>
            <a:xfrm>
              <a:off x="3715199" y="769180"/>
              <a:ext cx="18394" cy="24071"/>
            </a:xfrm>
            <a:custGeom>
              <a:avLst/>
              <a:gdLst>
                <a:gd name="connsiteX0" fmla="*/ 0 w 18394"/>
                <a:gd name="connsiteY0" fmla="*/ 22908 h 24071"/>
                <a:gd name="connsiteX1" fmla="*/ 15800 w 18394"/>
                <a:gd name="connsiteY1" fmla="*/ 0 h 24071"/>
                <a:gd name="connsiteX2" fmla="*/ 0 w 18394"/>
                <a:gd name="connsiteY2" fmla="*/ 22908 h 2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394" h="24071">
                  <a:moveTo>
                    <a:pt x="0" y="22908"/>
                  </a:moveTo>
                  <a:cubicBezTo>
                    <a:pt x="9931" y="27538"/>
                    <a:pt x="24329" y="18034"/>
                    <a:pt x="15800" y="0"/>
                  </a:cubicBezTo>
                  <a:cubicBezTo>
                    <a:pt x="7331" y="10195"/>
                    <a:pt x="4123" y="6945"/>
                    <a:pt x="0" y="22908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FF106968-DF88-35BB-2AFA-92645CB956FE}"/>
                </a:ext>
              </a:extLst>
            </p:cNvPr>
            <p:cNvSpPr/>
            <p:nvPr/>
          </p:nvSpPr>
          <p:spPr>
            <a:xfrm>
              <a:off x="4247869" y="1723413"/>
              <a:ext cx="53512" cy="41583"/>
            </a:xfrm>
            <a:custGeom>
              <a:avLst/>
              <a:gdLst>
                <a:gd name="connsiteX0" fmla="*/ 0 w 53512"/>
                <a:gd name="connsiteY0" fmla="*/ 7149 h 41583"/>
                <a:gd name="connsiteX1" fmla="*/ 25629 w 53512"/>
                <a:gd name="connsiteY1" fmla="*/ 16044 h 41583"/>
                <a:gd name="connsiteX2" fmla="*/ 18440 w 53512"/>
                <a:gd name="connsiteY2" fmla="*/ 39602 h 41583"/>
                <a:gd name="connsiteX3" fmla="*/ 53513 w 53512"/>
                <a:gd name="connsiteY3" fmla="*/ 21588 h 41583"/>
                <a:gd name="connsiteX4" fmla="*/ 41206 w 53512"/>
                <a:gd name="connsiteY4" fmla="*/ 0 h 41583"/>
                <a:gd name="connsiteX5" fmla="*/ 47136 w 53512"/>
                <a:gd name="connsiteY5" fmla="*/ 17668 h 41583"/>
                <a:gd name="connsiteX6" fmla="*/ 0 w 53512"/>
                <a:gd name="connsiteY6" fmla="*/ 7149 h 41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512" h="41583">
                  <a:moveTo>
                    <a:pt x="0" y="7149"/>
                  </a:moveTo>
                  <a:cubicBezTo>
                    <a:pt x="8123" y="23436"/>
                    <a:pt x="17140" y="10865"/>
                    <a:pt x="25629" y="16044"/>
                  </a:cubicBezTo>
                  <a:cubicBezTo>
                    <a:pt x="29772" y="24370"/>
                    <a:pt x="24329" y="32026"/>
                    <a:pt x="18440" y="39602"/>
                  </a:cubicBezTo>
                  <a:cubicBezTo>
                    <a:pt x="33245" y="50040"/>
                    <a:pt x="33326" y="15557"/>
                    <a:pt x="53513" y="21588"/>
                  </a:cubicBezTo>
                  <a:cubicBezTo>
                    <a:pt x="49593" y="6560"/>
                    <a:pt x="49045" y="13181"/>
                    <a:pt x="41206" y="0"/>
                  </a:cubicBezTo>
                  <a:cubicBezTo>
                    <a:pt x="31377" y="12266"/>
                    <a:pt x="44435" y="4387"/>
                    <a:pt x="47136" y="17668"/>
                  </a:cubicBezTo>
                  <a:cubicBezTo>
                    <a:pt x="31336" y="17912"/>
                    <a:pt x="16186" y="-5117"/>
                    <a:pt x="0" y="7149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0BC68657-94FB-F623-7F5D-5EE0C3E3F787}"/>
                </a:ext>
              </a:extLst>
            </p:cNvPr>
            <p:cNvSpPr/>
            <p:nvPr/>
          </p:nvSpPr>
          <p:spPr>
            <a:xfrm>
              <a:off x="4042673" y="1221730"/>
              <a:ext cx="24207" cy="20460"/>
            </a:xfrm>
            <a:custGeom>
              <a:avLst/>
              <a:gdLst>
                <a:gd name="connsiteX0" fmla="*/ 0 w 24207"/>
                <a:gd name="connsiteY0" fmla="*/ 16717 h 20460"/>
                <a:gd name="connsiteX1" fmla="*/ 24208 w 24207"/>
                <a:gd name="connsiteY1" fmla="*/ 1303 h 20460"/>
                <a:gd name="connsiteX2" fmla="*/ 0 w 24207"/>
                <a:gd name="connsiteY2" fmla="*/ 16717 h 2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207" h="20460">
                  <a:moveTo>
                    <a:pt x="0" y="16717"/>
                  </a:moveTo>
                  <a:cubicBezTo>
                    <a:pt x="9078" y="27359"/>
                    <a:pt x="20227" y="13123"/>
                    <a:pt x="24208" y="1303"/>
                  </a:cubicBezTo>
                  <a:cubicBezTo>
                    <a:pt x="14845" y="-1256"/>
                    <a:pt x="4163" y="-1804"/>
                    <a:pt x="0" y="16717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83BF16AE-B846-C6AF-283C-1CF973D26E50}"/>
                </a:ext>
              </a:extLst>
            </p:cNvPr>
            <p:cNvSpPr/>
            <p:nvPr/>
          </p:nvSpPr>
          <p:spPr>
            <a:xfrm>
              <a:off x="3910140" y="972747"/>
              <a:ext cx="11068" cy="24821"/>
            </a:xfrm>
            <a:custGeom>
              <a:avLst/>
              <a:gdLst>
                <a:gd name="connsiteX0" fmla="*/ 0 w 11068"/>
                <a:gd name="connsiteY0" fmla="*/ 10423 h 24821"/>
                <a:gd name="connsiteX1" fmla="*/ 8184 w 11068"/>
                <a:gd name="connsiteY1" fmla="*/ 24822 h 24821"/>
                <a:gd name="connsiteX2" fmla="*/ 11068 w 11068"/>
                <a:gd name="connsiteY2" fmla="*/ 959 h 24821"/>
                <a:gd name="connsiteX3" fmla="*/ 0 w 11068"/>
                <a:gd name="connsiteY3" fmla="*/ 10423 h 24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68" h="24821">
                  <a:moveTo>
                    <a:pt x="0" y="10423"/>
                  </a:moveTo>
                  <a:cubicBezTo>
                    <a:pt x="7839" y="12149"/>
                    <a:pt x="2396" y="15297"/>
                    <a:pt x="8184" y="24822"/>
                  </a:cubicBezTo>
                  <a:cubicBezTo>
                    <a:pt x="12144" y="17084"/>
                    <a:pt x="10073" y="8880"/>
                    <a:pt x="11068" y="959"/>
                  </a:cubicBezTo>
                  <a:cubicBezTo>
                    <a:pt x="7595" y="-2960"/>
                    <a:pt x="3716" y="6118"/>
                    <a:pt x="0" y="10423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8395C0AB-8E0A-D5A7-CCB7-9EA04522B2A7}"/>
                </a:ext>
              </a:extLst>
            </p:cNvPr>
            <p:cNvSpPr/>
            <p:nvPr/>
          </p:nvSpPr>
          <p:spPr>
            <a:xfrm>
              <a:off x="4106949" y="1031001"/>
              <a:ext cx="28309" cy="11815"/>
            </a:xfrm>
            <a:custGeom>
              <a:avLst/>
              <a:gdLst>
                <a:gd name="connsiteX0" fmla="*/ 0 w 28309"/>
                <a:gd name="connsiteY0" fmla="*/ 8850 h 11815"/>
                <a:gd name="connsiteX1" fmla="*/ 28310 w 28309"/>
                <a:gd name="connsiteY1" fmla="*/ 665 h 11815"/>
                <a:gd name="connsiteX2" fmla="*/ 0 w 28309"/>
                <a:gd name="connsiteY2" fmla="*/ 8850 h 11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309" h="11815">
                  <a:moveTo>
                    <a:pt x="0" y="8850"/>
                  </a:moveTo>
                  <a:cubicBezTo>
                    <a:pt x="9261" y="12586"/>
                    <a:pt x="18521" y="15328"/>
                    <a:pt x="28310" y="665"/>
                  </a:cubicBezTo>
                  <a:cubicBezTo>
                    <a:pt x="19232" y="6352"/>
                    <a:pt x="2660" y="-8758"/>
                    <a:pt x="0" y="8850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E8B5F44A-1A26-3CC2-096F-0473C19E7467}"/>
                </a:ext>
              </a:extLst>
            </p:cNvPr>
            <p:cNvSpPr/>
            <p:nvPr/>
          </p:nvSpPr>
          <p:spPr>
            <a:xfrm>
              <a:off x="3983514" y="616136"/>
              <a:ext cx="16622" cy="21871"/>
            </a:xfrm>
            <a:custGeom>
              <a:avLst/>
              <a:gdLst>
                <a:gd name="connsiteX0" fmla="*/ 0 w 16622"/>
                <a:gd name="connsiteY0" fmla="*/ 10377 h 21871"/>
                <a:gd name="connsiteX1" fmla="*/ 14764 w 16622"/>
                <a:gd name="connsiteY1" fmla="*/ 21872 h 21871"/>
                <a:gd name="connsiteX2" fmla="*/ 11129 w 16622"/>
                <a:gd name="connsiteY2" fmla="*/ 954 h 21871"/>
                <a:gd name="connsiteX3" fmla="*/ 0 w 16622"/>
                <a:gd name="connsiteY3" fmla="*/ 10377 h 21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622" h="21871">
                  <a:moveTo>
                    <a:pt x="0" y="10377"/>
                  </a:moveTo>
                  <a:cubicBezTo>
                    <a:pt x="4772" y="19881"/>
                    <a:pt x="9911" y="16429"/>
                    <a:pt x="14764" y="21872"/>
                  </a:cubicBezTo>
                  <a:cubicBezTo>
                    <a:pt x="22400" y="15556"/>
                    <a:pt x="3534" y="7189"/>
                    <a:pt x="11129" y="954"/>
                  </a:cubicBezTo>
                  <a:cubicBezTo>
                    <a:pt x="7595" y="-2945"/>
                    <a:pt x="3777" y="6092"/>
                    <a:pt x="0" y="10377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611B693B-7DF8-C146-C095-7DE09C74177D}"/>
                </a:ext>
              </a:extLst>
            </p:cNvPr>
            <p:cNvSpPr/>
            <p:nvPr/>
          </p:nvSpPr>
          <p:spPr>
            <a:xfrm>
              <a:off x="3877240" y="420179"/>
              <a:ext cx="26258" cy="15905"/>
            </a:xfrm>
            <a:custGeom>
              <a:avLst/>
              <a:gdLst>
                <a:gd name="connsiteX0" fmla="*/ 0 w 26258"/>
                <a:gd name="connsiteY0" fmla="*/ 11799 h 15905"/>
                <a:gd name="connsiteX1" fmla="*/ 26259 w 26258"/>
                <a:gd name="connsiteY1" fmla="*/ 0 h 15905"/>
                <a:gd name="connsiteX2" fmla="*/ 0 w 26258"/>
                <a:gd name="connsiteY2" fmla="*/ 11799 h 15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258" h="15905">
                  <a:moveTo>
                    <a:pt x="0" y="11799"/>
                  </a:moveTo>
                  <a:cubicBezTo>
                    <a:pt x="8327" y="20999"/>
                    <a:pt x="17161" y="13729"/>
                    <a:pt x="26259" y="0"/>
                  </a:cubicBezTo>
                  <a:cubicBezTo>
                    <a:pt x="17810" y="2803"/>
                    <a:pt x="2011" y="-2884"/>
                    <a:pt x="0" y="11799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0A980045-4650-B6E0-E535-32F4341B478A}"/>
                </a:ext>
              </a:extLst>
            </p:cNvPr>
            <p:cNvSpPr/>
            <p:nvPr/>
          </p:nvSpPr>
          <p:spPr>
            <a:xfrm>
              <a:off x="4327783" y="1154895"/>
              <a:ext cx="13469" cy="19986"/>
            </a:xfrm>
            <a:custGeom>
              <a:avLst/>
              <a:gdLst>
                <a:gd name="connsiteX0" fmla="*/ 0 w 13469"/>
                <a:gd name="connsiteY0" fmla="*/ 5588 h 19986"/>
                <a:gd name="connsiteX1" fmla="*/ 8144 w 13469"/>
                <a:gd name="connsiteY1" fmla="*/ 19986 h 19986"/>
                <a:gd name="connsiteX2" fmla="*/ 12652 w 13469"/>
                <a:gd name="connsiteY2" fmla="*/ 13508 h 19986"/>
                <a:gd name="connsiteX3" fmla="*/ 0 w 13469"/>
                <a:gd name="connsiteY3" fmla="*/ 5588 h 19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69" h="19986">
                  <a:moveTo>
                    <a:pt x="0" y="5588"/>
                  </a:moveTo>
                  <a:cubicBezTo>
                    <a:pt x="2701" y="10401"/>
                    <a:pt x="5463" y="15254"/>
                    <a:pt x="8144" y="19986"/>
                  </a:cubicBezTo>
                  <a:cubicBezTo>
                    <a:pt x="8936" y="14889"/>
                    <a:pt x="9728" y="9812"/>
                    <a:pt x="12652" y="13508"/>
                  </a:cubicBezTo>
                  <a:cubicBezTo>
                    <a:pt x="16876" y="3252"/>
                    <a:pt x="3534" y="-6476"/>
                    <a:pt x="0" y="5588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9E76E8B7-1D9B-E744-FA26-515A65B8FE98}"/>
                </a:ext>
              </a:extLst>
            </p:cNvPr>
            <p:cNvSpPr/>
            <p:nvPr/>
          </p:nvSpPr>
          <p:spPr>
            <a:xfrm>
              <a:off x="4037494" y="536181"/>
              <a:ext cx="41429" cy="38017"/>
            </a:xfrm>
            <a:custGeom>
              <a:avLst/>
              <a:gdLst>
                <a:gd name="connsiteX0" fmla="*/ 0 w 41429"/>
                <a:gd name="connsiteY0" fmla="*/ 18643 h 38017"/>
                <a:gd name="connsiteX1" fmla="*/ 27457 w 41429"/>
                <a:gd name="connsiteY1" fmla="*/ 38017 h 38017"/>
                <a:gd name="connsiteX2" fmla="*/ 26056 w 41429"/>
                <a:gd name="connsiteY2" fmla="*/ 13769 h 38017"/>
                <a:gd name="connsiteX3" fmla="*/ 41429 w 41429"/>
                <a:gd name="connsiteY3" fmla="*/ 4610 h 38017"/>
                <a:gd name="connsiteX4" fmla="*/ 26442 w 41429"/>
                <a:gd name="connsiteY4" fmla="*/ 0 h 38017"/>
                <a:gd name="connsiteX5" fmla="*/ 0 w 41429"/>
                <a:gd name="connsiteY5" fmla="*/ 18643 h 38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429" h="38017">
                  <a:moveTo>
                    <a:pt x="0" y="18643"/>
                  </a:moveTo>
                  <a:cubicBezTo>
                    <a:pt x="8997" y="30625"/>
                    <a:pt x="18745" y="18054"/>
                    <a:pt x="27457" y="38017"/>
                  </a:cubicBezTo>
                  <a:cubicBezTo>
                    <a:pt x="31539" y="30300"/>
                    <a:pt x="26503" y="21872"/>
                    <a:pt x="26056" y="13769"/>
                  </a:cubicBezTo>
                  <a:cubicBezTo>
                    <a:pt x="32209" y="7737"/>
                    <a:pt x="41145" y="20958"/>
                    <a:pt x="41429" y="4610"/>
                  </a:cubicBezTo>
                  <a:cubicBezTo>
                    <a:pt x="36576" y="-975"/>
                    <a:pt x="31052" y="14500"/>
                    <a:pt x="26442" y="0"/>
                  </a:cubicBezTo>
                  <a:cubicBezTo>
                    <a:pt x="21933" y="24065"/>
                    <a:pt x="10317" y="3534"/>
                    <a:pt x="0" y="18643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C18D898-CB5B-9802-536F-2F5712D309AB}"/>
                </a:ext>
              </a:extLst>
            </p:cNvPr>
            <p:cNvSpPr/>
            <p:nvPr/>
          </p:nvSpPr>
          <p:spPr>
            <a:xfrm>
              <a:off x="4371080" y="1064119"/>
              <a:ext cx="13770" cy="25643"/>
            </a:xfrm>
            <a:custGeom>
              <a:avLst/>
              <a:gdLst>
                <a:gd name="connsiteX0" fmla="*/ 0 w 13770"/>
                <a:gd name="connsiteY0" fmla="*/ 20329 h 25643"/>
                <a:gd name="connsiteX1" fmla="*/ 10642 w 13770"/>
                <a:gd name="connsiteY1" fmla="*/ 24695 h 25643"/>
                <a:gd name="connsiteX2" fmla="*/ 4935 w 13770"/>
                <a:gd name="connsiteY2" fmla="*/ 0 h 25643"/>
                <a:gd name="connsiteX3" fmla="*/ 0 w 13770"/>
                <a:gd name="connsiteY3" fmla="*/ 20329 h 2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70" h="25643">
                  <a:moveTo>
                    <a:pt x="0" y="20329"/>
                  </a:moveTo>
                  <a:cubicBezTo>
                    <a:pt x="3595" y="20430"/>
                    <a:pt x="6946" y="28310"/>
                    <a:pt x="10642" y="24695"/>
                  </a:cubicBezTo>
                  <a:cubicBezTo>
                    <a:pt x="17790" y="15638"/>
                    <a:pt x="11312" y="223"/>
                    <a:pt x="4935" y="0"/>
                  </a:cubicBezTo>
                  <a:cubicBezTo>
                    <a:pt x="-4894" y="6174"/>
                    <a:pt x="9850" y="14196"/>
                    <a:pt x="0" y="20329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73F6DC69-0802-D433-8C46-A366675D4882}"/>
                </a:ext>
              </a:extLst>
            </p:cNvPr>
            <p:cNvSpPr/>
            <p:nvPr/>
          </p:nvSpPr>
          <p:spPr>
            <a:xfrm>
              <a:off x="4162797" y="550722"/>
              <a:ext cx="30178" cy="16084"/>
            </a:xfrm>
            <a:custGeom>
              <a:avLst/>
              <a:gdLst>
                <a:gd name="connsiteX0" fmla="*/ 0 w 30178"/>
                <a:gd name="connsiteY0" fmla="*/ 0 h 16084"/>
                <a:gd name="connsiteX1" fmla="*/ 30178 w 30178"/>
                <a:gd name="connsiteY1" fmla="*/ 2396 h 16084"/>
                <a:gd name="connsiteX2" fmla="*/ 0 w 30178"/>
                <a:gd name="connsiteY2" fmla="*/ 0 h 16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178" h="16084">
                  <a:moveTo>
                    <a:pt x="0" y="0"/>
                  </a:moveTo>
                  <a:cubicBezTo>
                    <a:pt x="305" y="17323"/>
                    <a:pt x="28452" y="24228"/>
                    <a:pt x="30178" y="2396"/>
                  </a:cubicBezTo>
                  <a:cubicBezTo>
                    <a:pt x="20044" y="4224"/>
                    <a:pt x="9707" y="13404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A15B1AFA-A2D2-5FAE-8E9E-80FFDFB20A1D}"/>
                </a:ext>
              </a:extLst>
            </p:cNvPr>
            <p:cNvSpPr/>
            <p:nvPr/>
          </p:nvSpPr>
          <p:spPr>
            <a:xfrm>
              <a:off x="4147099" y="423530"/>
              <a:ext cx="21750" cy="12163"/>
            </a:xfrm>
            <a:custGeom>
              <a:avLst/>
              <a:gdLst>
                <a:gd name="connsiteX0" fmla="*/ 0 w 21750"/>
                <a:gd name="connsiteY0" fmla="*/ 5260 h 12163"/>
                <a:gd name="connsiteX1" fmla="*/ 21750 w 21750"/>
                <a:gd name="connsiteY1" fmla="*/ 0 h 12163"/>
                <a:gd name="connsiteX2" fmla="*/ 0 w 21750"/>
                <a:gd name="connsiteY2" fmla="*/ 5260 h 12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750" h="12163">
                  <a:moveTo>
                    <a:pt x="0" y="5260"/>
                  </a:moveTo>
                  <a:cubicBezTo>
                    <a:pt x="6864" y="16348"/>
                    <a:pt x="14135" y="13708"/>
                    <a:pt x="21750" y="0"/>
                  </a:cubicBezTo>
                  <a:cubicBezTo>
                    <a:pt x="14460" y="2539"/>
                    <a:pt x="7473" y="-4082"/>
                    <a:pt x="0" y="5260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8C7AAF82-7D5D-3E11-358B-223A11C4AFF7}"/>
                </a:ext>
              </a:extLst>
            </p:cNvPr>
            <p:cNvSpPr/>
            <p:nvPr/>
          </p:nvSpPr>
          <p:spPr>
            <a:xfrm>
              <a:off x="4268787" y="609646"/>
              <a:ext cx="21527" cy="11584"/>
            </a:xfrm>
            <a:custGeom>
              <a:avLst/>
              <a:gdLst>
                <a:gd name="connsiteX0" fmla="*/ 0 w 21527"/>
                <a:gd name="connsiteY0" fmla="*/ 4520 h 11584"/>
                <a:gd name="connsiteX1" fmla="*/ 21527 w 21527"/>
                <a:gd name="connsiteY1" fmla="*/ 6225 h 11584"/>
                <a:gd name="connsiteX2" fmla="*/ 0 w 21527"/>
                <a:gd name="connsiteY2" fmla="*/ 4520 h 11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527" h="11584">
                  <a:moveTo>
                    <a:pt x="0" y="4520"/>
                  </a:moveTo>
                  <a:cubicBezTo>
                    <a:pt x="7128" y="7769"/>
                    <a:pt x="14013" y="17639"/>
                    <a:pt x="21527" y="6225"/>
                  </a:cubicBezTo>
                  <a:cubicBezTo>
                    <a:pt x="14500" y="1230"/>
                    <a:pt x="7453" y="-3989"/>
                    <a:pt x="0" y="4520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C8B233B6-4A7F-4422-A69C-B726723DC92D}"/>
                </a:ext>
              </a:extLst>
            </p:cNvPr>
            <p:cNvSpPr/>
            <p:nvPr/>
          </p:nvSpPr>
          <p:spPr>
            <a:xfrm>
              <a:off x="4345492" y="634616"/>
              <a:ext cx="15541" cy="17708"/>
            </a:xfrm>
            <a:custGeom>
              <a:avLst/>
              <a:gdLst>
                <a:gd name="connsiteX0" fmla="*/ 0 w 15541"/>
                <a:gd name="connsiteY0" fmla="*/ 13099 h 17708"/>
                <a:gd name="connsiteX1" fmla="*/ 14947 w 15541"/>
                <a:gd name="connsiteY1" fmla="*/ 17709 h 17708"/>
                <a:gd name="connsiteX2" fmla="*/ 9017 w 15541"/>
                <a:gd name="connsiteY2" fmla="*/ 0 h 17708"/>
                <a:gd name="connsiteX3" fmla="*/ 0 w 15541"/>
                <a:gd name="connsiteY3" fmla="*/ 13099 h 17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41" h="17708">
                  <a:moveTo>
                    <a:pt x="0" y="13099"/>
                  </a:moveTo>
                  <a:cubicBezTo>
                    <a:pt x="4833" y="19516"/>
                    <a:pt x="10134" y="11271"/>
                    <a:pt x="14947" y="17709"/>
                  </a:cubicBezTo>
                  <a:cubicBezTo>
                    <a:pt x="17384" y="12205"/>
                    <a:pt x="11718" y="6011"/>
                    <a:pt x="9017" y="0"/>
                  </a:cubicBezTo>
                  <a:cubicBezTo>
                    <a:pt x="6011" y="4407"/>
                    <a:pt x="2985" y="8773"/>
                    <a:pt x="0" y="13099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5BFBCCF0-C8AE-21F7-1838-3C07E82E7C73}"/>
                </a:ext>
              </a:extLst>
            </p:cNvPr>
            <p:cNvSpPr/>
            <p:nvPr/>
          </p:nvSpPr>
          <p:spPr>
            <a:xfrm>
              <a:off x="4378107" y="633054"/>
              <a:ext cx="17357" cy="15087"/>
            </a:xfrm>
            <a:custGeom>
              <a:avLst/>
              <a:gdLst>
                <a:gd name="connsiteX0" fmla="*/ 0 w 17357"/>
                <a:gd name="connsiteY0" fmla="*/ 6883 h 15087"/>
                <a:gd name="connsiteX1" fmla="*/ 16998 w 17357"/>
                <a:gd name="connsiteY1" fmla="*/ 15088 h 15087"/>
                <a:gd name="connsiteX2" fmla="*/ 0 w 17357"/>
                <a:gd name="connsiteY2" fmla="*/ 6883 h 15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357" h="15087">
                  <a:moveTo>
                    <a:pt x="0" y="6883"/>
                  </a:moveTo>
                  <a:cubicBezTo>
                    <a:pt x="5361" y="19718"/>
                    <a:pt x="11494" y="7594"/>
                    <a:pt x="16998" y="15088"/>
                  </a:cubicBezTo>
                  <a:cubicBezTo>
                    <a:pt x="19841" y="7634"/>
                    <a:pt x="5016" y="-9547"/>
                    <a:pt x="0" y="6883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545EBB68-F6D7-6B95-73CC-3257CC82A61A}"/>
                </a:ext>
              </a:extLst>
            </p:cNvPr>
            <p:cNvSpPr/>
            <p:nvPr/>
          </p:nvSpPr>
          <p:spPr>
            <a:xfrm>
              <a:off x="4674723" y="1109529"/>
              <a:ext cx="25088" cy="30483"/>
            </a:xfrm>
            <a:custGeom>
              <a:avLst/>
              <a:gdLst>
                <a:gd name="connsiteX0" fmla="*/ 3300 w 25088"/>
                <a:gd name="connsiteY0" fmla="*/ 29833 h 30483"/>
                <a:gd name="connsiteX1" fmla="*/ 3523 w 25088"/>
                <a:gd name="connsiteY1" fmla="*/ 22908 h 30483"/>
                <a:gd name="connsiteX2" fmla="*/ 11931 w 25088"/>
                <a:gd name="connsiteY2" fmla="*/ 30483 h 30483"/>
                <a:gd name="connsiteX3" fmla="*/ 23222 w 25088"/>
                <a:gd name="connsiteY3" fmla="*/ 14094 h 30483"/>
                <a:gd name="connsiteX4" fmla="*/ 19323 w 25088"/>
                <a:gd name="connsiteY4" fmla="*/ 0 h 30483"/>
                <a:gd name="connsiteX5" fmla="*/ 3300 w 25088"/>
                <a:gd name="connsiteY5" fmla="*/ 29833 h 30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088" h="30483">
                  <a:moveTo>
                    <a:pt x="3300" y="29833"/>
                  </a:moveTo>
                  <a:cubicBezTo>
                    <a:pt x="5615" y="27721"/>
                    <a:pt x="4620" y="25304"/>
                    <a:pt x="3523" y="22908"/>
                  </a:cubicBezTo>
                  <a:cubicBezTo>
                    <a:pt x="6488" y="19659"/>
                    <a:pt x="9128" y="26767"/>
                    <a:pt x="11931" y="30483"/>
                  </a:cubicBezTo>
                  <a:cubicBezTo>
                    <a:pt x="17170" y="26807"/>
                    <a:pt x="15282" y="6357"/>
                    <a:pt x="23222" y="14094"/>
                  </a:cubicBezTo>
                  <a:cubicBezTo>
                    <a:pt x="30960" y="2133"/>
                    <a:pt x="11646" y="9159"/>
                    <a:pt x="19323" y="0"/>
                  </a:cubicBezTo>
                  <a:cubicBezTo>
                    <a:pt x="12560" y="1381"/>
                    <a:pt x="-7931" y="12977"/>
                    <a:pt x="3300" y="29833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78E193FD-EF00-52BC-32BB-12C37F0FB4C2}"/>
                </a:ext>
              </a:extLst>
            </p:cNvPr>
            <p:cNvSpPr/>
            <p:nvPr/>
          </p:nvSpPr>
          <p:spPr>
            <a:xfrm>
              <a:off x="4702474" y="1104310"/>
              <a:ext cx="23557" cy="28480"/>
            </a:xfrm>
            <a:custGeom>
              <a:avLst/>
              <a:gdLst>
                <a:gd name="connsiteX0" fmla="*/ 0 w 23557"/>
                <a:gd name="connsiteY0" fmla="*/ 12794 h 28480"/>
                <a:gd name="connsiteX1" fmla="*/ 8631 w 23557"/>
                <a:gd name="connsiteY1" fmla="*/ 13464 h 28480"/>
                <a:gd name="connsiteX2" fmla="*/ 12490 w 23557"/>
                <a:gd name="connsiteY2" fmla="*/ 27538 h 28480"/>
                <a:gd name="connsiteX3" fmla="*/ 23558 w 23557"/>
                <a:gd name="connsiteY3" fmla="*/ 18034 h 28480"/>
                <a:gd name="connsiteX4" fmla="*/ 13343 w 23557"/>
                <a:gd name="connsiteY4" fmla="*/ 0 h 28480"/>
                <a:gd name="connsiteX5" fmla="*/ 0 w 23557"/>
                <a:gd name="connsiteY5" fmla="*/ 12794 h 28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557" h="28480">
                  <a:moveTo>
                    <a:pt x="0" y="12794"/>
                  </a:moveTo>
                  <a:cubicBezTo>
                    <a:pt x="2681" y="20126"/>
                    <a:pt x="5605" y="17018"/>
                    <a:pt x="8631" y="13464"/>
                  </a:cubicBezTo>
                  <a:cubicBezTo>
                    <a:pt x="11698" y="18318"/>
                    <a:pt x="14784" y="23131"/>
                    <a:pt x="12490" y="27538"/>
                  </a:cubicBezTo>
                  <a:cubicBezTo>
                    <a:pt x="15983" y="31417"/>
                    <a:pt x="19841" y="22339"/>
                    <a:pt x="23558" y="18034"/>
                  </a:cubicBezTo>
                  <a:cubicBezTo>
                    <a:pt x="20126" y="12023"/>
                    <a:pt x="16714" y="6072"/>
                    <a:pt x="13343" y="0"/>
                  </a:cubicBezTo>
                  <a:cubicBezTo>
                    <a:pt x="8631" y="12287"/>
                    <a:pt x="4610" y="3452"/>
                    <a:pt x="0" y="12794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C4561B27-941E-FD24-11EB-600EB1F8FE3A}"/>
                </a:ext>
              </a:extLst>
            </p:cNvPr>
            <p:cNvSpPr/>
            <p:nvPr/>
          </p:nvSpPr>
          <p:spPr>
            <a:xfrm>
              <a:off x="4749996" y="1174278"/>
              <a:ext cx="17445" cy="14243"/>
            </a:xfrm>
            <a:custGeom>
              <a:avLst/>
              <a:gdLst>
                <a:gd name="connsiteX0" fmla="*/ 0 w 17445"/>
                <a:gd name="connsiteY0" fmla="*/ 12078 h 14243"/>
                <a:gd name="connsiteX1" fmla="*/ 17445 w 17445"/>
                <a:gd name="connsiteY1" fmla="*/ 6534 h 14243"/>
                <a:gd name="connsiteX2" fmla="*/ 0 w 17445"/>
                <a:gd name="connsiteY2" fmla="*/ 12078 h 14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445" h="14243">
                  <a:moveTo>
                    <a:pt x="0" y="12078"/>
                  </a:moveTo>
                  <a:cubicBezTo>
                    <a:pt x="5605" y="16932"/>
                    <a:pt x="11454" y="12992"/>
                    <a:pt x="17445" y="6534"/>
                  </a:cubicBezTo>
                  <a:cubicBezTo>
                    <a:pt x="12063" y="-6260"/>
                    <a:pt x="6052" y="1985"/>
                    <a:pt x="0" y="12078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D869E8F5-1BA4-A981-E1EA-2A7F1CEECF17}"/>
                </a:ext>
              </a:extLst>
            </p:cNvPr>
            <p:cNvSpPr/>
            <p:nvPr/>
          </p:nvSpPr>
          <p:spPr>
            <a:xfrm>
              <a:off x="4494338" y="666650"/>
              <a:ext cx="8487" cy="27873"/>
            </a:xfrm>
            <a:custGeom>
              <a:avLst/>
              <a:gdLst>
                <a:gd name="connsiteX0" fmla="*/ 847 w 8487"/>
                <a:gd name="connsiteY0" fmla="*/ 27247 h 27873"/>
                <a:gd name="connsiteX1" fmla="*/ 5986 w 8487"/>
                <a:gd name="connsiteY1" fmla="*/ 33 h 27873"/>
                <a:gd name="connsiteX2" fmla="*/ 847 w 8487"/>
                <a:gd name="connsiteY2" fmla="*/ 27247 h 27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487" h="27873">
                  <a:moveTo>
                    <a:pt x="847" y="27247"/>
                  </a:moveTo>
                  <a:cubicBezTo>
                    <a:pt x="10027" y="32080"/>
                    <a:pt x="9844" y="7588"/>
                    <a:pt x="5986" y="33"/>
                  </a:cubicBezTo>
                  <a:cubicBezTo>
                    <a:pt x="-4879" y="-881"/>
                    <a:pt x="2756" y="17255"/>
                    <a:pt x="847" y="27247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DDF7D009-C36D-25CF-9EFB-A27F8064738E}"/>
                </a:ext>
              </a:extLst>
            </p:cNvPr>
            <p:cNvSpPr/>
            <p:nvPr/>
          </p:nvSpPr>
          <p:spPr>
            <a:xfrm>
              <a:off x="4479203" y="639840"/>
              <a:ext cx="32594" cy="19504"/>
            </a:xfrm>
            <a:custGeom>
              <a:avLst/>
              <a:gdLst>
                <a:gd name="connsiteX0" fmla="*/ 0 w 32594"/>
                <a:gd name="connsiteY0" fmla="*/ 11388 h 19504"/>
                <a:gd name="connsiteX1" fmla="*/ 32595 w 32594"/>
                <a:gd name="connsiteY1" fmla="*/ 3509 h 19504"/>
                <a:gd name="connsiteX2" fmla="*/ 0 w 32594"/>
                <a:gd name="connsiteY2" fmla="*/ 11388 h 19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594" h="19504">
                  <a:moveTo>
                    <a:pt x="0" y="11388"/>
                  </a:moveTo>
                  <a:cubicBezTo>
                    <a:pt x="11089" y="17907"/>
                    <a:pt x="26929" y="29057"/>
                    <a:pt x="32595" y="3509"/>
                  </a:cubicBezTo>
                  <a:cubicBezTo>
                    <a:pt x="21608" y="9825"/>
                    <a:pt x="11495" y="-12637"/>
                    <a:pt x="0" y="11388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684E596F-9DC9-0A76-575A-59A12EAEE10A}"/>
                </a:ext>
              </a:extLst>
            </p:cNvPr>
            <p:cNvSpPr/>
            <p:nvPr/>
          </p:nvSpPr>
          <p:spPr>
            <a:xfrm>
              <a:off x="4510247" y="677792"/>
              <a:ext cx="21818" cy="13769"/>
            </a:xfrm>
            <a:custGeom>
              <a:avLst/>
              <a:gdLst>
                <a:gd name="connsiteX0" fmla="*/ 89 w 21818"/>
                <a:gd name="connsiteY0" fmla="*/ 13769 h 13769"/>
                <a:gd name="connsiteX1" fmla="*/ 21819 w 21818"/>
                <a:gd name="connsiteY1" fmla="*/ 8550 h 13769"/>
                <a:gd name="connsiteX2" fmla="*/ 515 w 21818"/>
                <a:gd name="connsiteY2" fmla="*/ 0 h 13769"/>
                <a:gd name="connsiteX3" fmla="*/ 89 w 21818"/>
                <a:gd name="connsiteY3" fmla="*/ 13769 h 13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818" h="13769">
                  <a:moveTo>
                    <a:pt x="89" y="13769"/>
                  </a:moveTo>
                  <a:cubicBezTo>
                    <a:pt x="7359" y="11251"/>
                    <a:pt x="14325" y="17871"/>
                    <a:pt x="21819" y="8550"/>
                  </a:cubicBezTo>
                  <a:cubicBezTo>
                    <a:pt x="14751" y="4386"/>
                    <a:pt x="7481" y="7494"/>
                    <a:pt x="515" y="0"/>
                  </a:cubicBezTo>
                  <a:cubicBezTo>
                    <a:pt x="-1455" y="4447"/>
                    <a:pt x="3074" y="9403"/>
                    <a:pt x="89" y="13769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7D73326F-6890-634C-F7A9-D33B60ED35A0}"/>
                </a:ext>
              </a:extLst>
            </p:cNvPr>
            <p:cNvSpPr/>
            <p:nvPr/>
          </p:nvSpPr>
          <p:spPr>
            <a:xfrm>
              <a:off x="4545165" y="722816"/>
              <a:ext cx="18112" cy="30178"/>
            </a:xfrm>
            <a:custGeom>
              <a:avLst/>
              <a:gdLst>
                <a:gd name="connsiteX0" fmla="*/ 0 w 18112"/>
                <a:gd name="connsiteY0" fmla="*/ 30178 h 30178"/>
                <a:gd name="connsiteX1" fmla="*/ 11718 w 18112"/>
                <a:gd name="connsiteY1" fmla="*/ 0 h 30178"/>
                <a:gd name="connsiteX2" fmla="*/ 0 w 18112"/>
                <a:gd name="connsiteY2" fmla="*/ 30178 h 3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12" h="30178">
                  <a:moveTo>
                    <a:pt x="0" y="30178"/>
                  </a:moveTo>
                  <a:cubicBezTo>
                    <a:pt x="19049" y="24817"/>
                    <a:pt x="23273" y="36677"/>
                    <a:pt x="11718" y="0"/>
                  </a:cubicBezTo>
                  <a:cubicBezTo>
                    <a:pt x="2396" y="9565"/>
                    <a:pt x="3148" y="20044"/>
                    <a:pt x="0" y="30178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79211F2E-CD12-36CA-4C0F-7D234D318E45}"/>
                </a:ext>
              </a:extLst>
            </p:cNvPr>
            <p:cNvSpPr/>
            <p:nvPr/>
          </p:nvSpPr>
          <p:spPr>
            <a:xfrm>
              <a:off x="4814800" y="1179119"/>
              <a:ext cx="21526" cy="13844"/>
            </a:xfrm>
            <a:custGeom>
              <a:avLst/>
              <a:gdLst>
                <a:gd name="connsiteX0" fmla="*/ 0 w 21526"/>
                <a:gd name="connsiteY0" fmla="*/ 5388 h 13844"/>
                <a:gd name="connsiteX1" fmla="*/ 21527 w 21526"/>
                <a:gd name="connsiteY1" fmla="*/ 7054 h 13844"/>
                <a:gd name="connsiteX2" fmla="*/ 0 w 21526"/>
                <a:gd name="connsiteY2" fmla="*/ 5388 h 1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526" h="13844">
                  <a:moveTo>
                    <a:pt x="0" y="5388"/>
                  </a:moveTo>
                  <a:cubicBezTo>
                    <a:pt x="6844" y="16071"/>
                    <a:pt x="14033" y="16639"/>
                    <a:pt x="21527" y="7054"/>
                  </a:cubicBezTo>
                  <a:cubicBezTo>
                    <a:pt x="14439" y="3804"/>
                    <a:pt x="7555" y="-6065"/>
                    <a:pt x="0" y="5388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3399105-84A2-7D76-F75C-451E6046FD7F}"/>
                </a:ext>
              </a:extLst>
            </p:cNvPr>
            <p:cNvSpPr/>
            <p:nvPr/>
          </p:nvSpPr>
          <p:spPr>
            <a:xfrm>
              <a:off x="4914348" y="1189642"/>
              <a:ext cx="55466" cy="34020"/>
            </a:xfrm>
            <a:custGeom>
              <a:avLst/>
              <a:gdLst>
                <a:gd name="connsiteX0" fmla="*/ 5000 w 55466"/>
                <a:gd name="connsiteY0" fmla="*/ 34021 h 34020"/>
                <a:gd name="connsiteX1" fmla="*/ 55467 w 55466"/>
                <a:gd name="connsiteY1" fmla="*/ 6828 h 34020"/>
                <a:gd name="connsiteX2" fmla="*/ 7681 w 55466"/>
                <a:gd name="connsiteY2" fmla="*/ 16962 h 34020"/>
                <a:gd name="connsiteX3" fmla="*/ 12413 w 55466"/>
                <a:gd name="connsiteY3" fmla="*/ 3518 h 34020"/>
                <a:gd name="connsiteX4" fmla="*/ 5000 w 55466"/>
                <a:gd name="connsiteY4" fmla="*/ 34021 h 3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466" h="34020">
                  <a:moveTo>
                    <a:pt x="5000" y="34021"/>
                  </a:moveTo>
                  <a:cubicBezTo>
                    <a:pt x="25796" y="15987"/>
                    <a:pt x="43079" y="33188"/>
                    <a:pt x="55467" y="6828"/>
                  </a:cubicBezTo>
                  <a:cubicBezTo>
                    <a:pt x="39646" y="6686"/>
                    <a:pt x="23806" y="7396"/>
                    <a:pt x="7681" y="16962"/>
                  </a:cubicBezTo>
                  <a:cubicBezTo>
                    <a:pt x="5650" y="12189"/>
                    <a:pt x="10057" y="7965"/>
                    <a:pt x="12413" y="3518"/>
                  </a:cubicBezTo>
                  <a:cubicBezTo>
                    <a:pt x="-1884" y="-9784"/>
                    <a:pt x="-3082" y="17774"/>
                    <a:pt x="5000" y="34021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F297C911-AD7B-9992-79A1-BD1EF2FCEB7A}"/>
                </a:ext>
              </a:extLst>
            </p:cNvPr>
            <p:cNvSpPr/>
            <p:nvPr/>
          </p:nvSpPr>
          <p:spPr>
            <a:xfrm>
              <a:off x="4674918" y="704138"/>
              <a:ext cx="11844" cy="26264"/>
            </a:xfrm>
            <a:custGeom>
              <a:avLst/>
              <a:gdLst>
                <a:gd name="connsiteX0" fmla="*/ 485 w 11844"/>
                <a:gd name="connsiteY0" fmla="*/ 24425 h 26264"/>
                <a:gd name="connsiteX1" fmla="*/ 11776 w 11844"/>
                <a:gd name="connsiteY1" fmla="*/ 8036 h 26264"/>
                <a:gd name="connsiteX2" fmla="*/ 485 w 11844"/>
                <a:gd name="connsiteY2" fmla="*/ 24425 h 26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44" h="26264">
                  <a:moveTo>
                    <a:pt x="485" y="24425"/>
                  </a:moveTo>
                  <a:cubicBezTo>
                    <a:pt x="11573" y="34701"/>
                    <a:pt x="5176" y="-1894"/>
                    <a:pt x="11776" y="8036"/>
                  </a:cubicBezTo>
                  <a:cubicBezTo>
                    <a:pt x="13015" y="-14364"/>
                    <a:pt x="-2947" y="16322"/>
                    <a:pt x="485" y="24425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42D91450-E2AF-A753-D944-D862239FA482}"/>
                </a:ext>
              </a:extLst>
            </p:cNvPr>
            <p:cNvSpPr/>
            <p:nvPr/>
          </p:nvSpPr>
          <p:spPr>
            <a:xfrm>
              <a:off x="4686491" y="708210"/>
              <a:ext cx="19678" cy="13796"/>
            </a:xfrm>
            <a:custGeom>
              <a:avLst/>
              <a:gdLst>
                <a:gd name="connsiteX0" fmla="*/ 0 w 19678"/>
                <a:gd name="connsiteY0" fmla="*/ 10828 h 13796"/>
                <a:gd name="connsiteX1" fmla="*/ 19679 w 19678"/>
                <a:gd name="connsiteY1" fmla="*/ 2014 h 13796"/>
                <a:gd name="connsiteX2" fmla="*/ 0 w 19678"/>
                <a:gd name="connsiteY2" fmla="*/ 10828 h 13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678" h="13796">
                  <a:moveTo>
                    <a:pt x="0" y="10828"/>
                  </a:moveTo>
                  <a:cubicBezTo>
                    <a:pt x="6316" y="15824"/>
                    <a:pt x="12774" y="15519"/>
                    <a:pt x="19679" y="2014"/>
                  </a:cubicBezTo>
                  <a:cubicBezTo>
                    <a:pt x="13343" y="-2535"/>
                    <a:pt x="6763" y="714"/>
                    <a:pt x="0" y="10828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5A482C3B-D4AB-14BC-06C0-EC286119AD61}"/>
                </a:ext>
              </a:extLst>
            </p:cNvPr>
            <p:cNvSpPr/>
            <p:nvPr/>
          </p:nvSpPr>
          <p:spPr>
            <a:xfrm>
              <a:off x="5019245" y="1199820"/>
              <a:ext cx="15190" cy="18399"/>
            </a:xfrm>
            <a:custGeom>
              <a:avLst/>
              <a:gdLst>
                <a:gd name="connsiteX0" fmla="*/ 0 w 15190"/>
                <a:gd name="connsiteY0" fmla="*/ 4021 h 18399"/>
                <a:gd name="connsiteX1" fmla="*/ 8184 w 15190"/>
                <a:gd name="connsiteY1" fmla="*/ 18400 h 18399"/>
                <a:gd name="connsiteX2" fmla="*/ 15191 w 15190"/>
                <a:gd name="connsiteY2" fmla="*/ 1706 h 18399"/>
                <a:gd name="connsiteX3" fmla="*/ 0 w 15190"/>
                <a:gd name="connsiteY3" fmla="*/ 4021 h 18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90" h="18399">
                  <a:moveTo>
                    <a:pt x="0" y="4021"/>
                  </a:moveTo>
                  <a:cubicBezTo>
                    <a:pt x="2721" y="8814"/>
                    <a:pt x="5483" y="13607"/>
                    <a:pt x="8184" y="18400"/>
                  </a:cubicBezTo>
                  <a:cubicBezTo>
                    <a:pt x="12510" y="12977"/>
                    <a:pt x="10459" y="7129"/>
                    <a:pt x="15191" y="1706"/>
                  </a:cubicBezTo>
                  <a:cubicBezTo>
                    <a:pt x="10073" y="4123"/>
                    <a:pt x="5301" y="-4874"/>
                    <a:pt x="0" y="4021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D9A9BC58-9F8A-3678-786C-6E13E09CAEB3}"/>
                </a:ext>
              </a:extLst>
            </p:cNvPr>
            <p:cNvSpPr/>
            <p:nvPr/>
          </p:nvSpPr>
          <p:spPr>
            <a:xfrm>
              <a:off x="4820819" y="792130"/>
              <a:ext cx="14533" cy="24226"/>
            </a:xfrm>
            <a:custGeom>
              <a:avLst/>
              <a:gdLst>
                <a:gd name="connsiteX0" fmla="*/ 7344 w 14533"/>
                <a:gd name="connsiteY0" fmla="*/ 24226 h 24226"/>
                <a:gd name="connsiteX1" fmla="*/ 14533 w 14533"/>
                <a:gd name="connsiteY1" fmla="*/ 587 h 24226"/>
                <a:gd name="connsiteX2" fmla="*/ 7344 w 14533"/>
                <a:gd name="connsiteY2" fmla="*/ 24226 h 24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33" h="24226">
                  <a:moveTo>
                    <a:pt x="7344" y="24226"/>
                  </a:moveTo>
                  <a:cubicBezTo>
                    <a:pt x="10776" y="16387"/>
                    <a:pt x="5557" y="7939"/>
                    <a:pt x="14533" y="587"/>
                  </a:cubicBezTo>
                  <a:cubicBezTo>
                    <a:pt x="4460" y="-4125"/>
                    <a:pt x="-8334" y="20977"/>
                    <a:pt x="7344" y="24226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7662F40F-F868-AC87-28CE-157A36B5403B}"/>
                </a:ext>
              </a:extLst>
            </p:cNvPr>
            <p:cNvSpPr/>
            <p:nvPr/>
          </p:nvSpPr>
          <p:spPr>
            <a:xfrm>
              <a:off x="3040836" y="1235076"/>
              <a:ext cx="109909" cy="60376"/>
            </a:xfrm>
            <a:custGeom>
              <a:avLst/>
              <a:gdLst>
                <a:gd name="connsiteX0" fmla="*/ 12510 w 109909"/>
                <a:gd name="connsiteY0" fmla="*/ 30097 h 60376"/>
                <a:gd name="connsiteX1" fmla="*/ 11109 w 109909"/>
                <a:gd name="connsiteY1" fmla="*/ 5829 h 60376"/>
                <a:gd name="connsiteX2" fmla="*/ 0 w 109909"/>
                <a:gd name="connsiteY2" fmla="*/ 15353 h 60376"/>
                <a:gd name="connsiteX3" fmla="*/ 10276 w 109909"/>
                <a:gd name="connsiteY3" fmla="*/ 33407 h 60376"/>
                <a:gd name="connsiteX4" fmla="*/ 65820 w 109909"/>
                <a:gd name="connsiteY4" fmla="*/ 51502 h 60376"/>
                <a:gd name="connsiteX5" fmla="*/ 80807 w 109909"/>
                <a:gd name="connsiteY5" fmla="*/ 56092 h 60376"/>
                <a:gd name="connsiteX6" fmla="*/ 81234 w 109909"/>
                <a:gd name="connsiteY6" fmla="*/ 42343 h 60376"/>
                <a:gd name="connsiteX7" fmla="*/ 91449 w 109909"/>
                <a:gd name="connsiteY7" fmla="*/ 60377 h 60376"/>
                <a:gd name="connsiteX8" fmla="*/ 109909 w 109909"/>
                <a:gd name="connsiteY8" fmla="*/ 20410 h 60376"/>
                <a:gd name="connsiteX9" fmla="*/ 85722 w 109909"/>
                <a:gd name="connsiteY9" fmla="*/ 35783 h 60376"/>
                <a:gd name="connsiteX10" fmla="*/ 66469 w 109909"/>
                <a:gd name="connsiteY10" fmla="*/ 30848 h 60376"/>
                <a:gd name="connsiteX11" fmla="*/ 24228 w 109909"/>
                <a:gd name="connsiteY11" fmla="*/ 0 h 60376"/>
                <a:gd name="connsiteX12" fmla="*/ 38566 w 109909"/>
                <a:gd name="connsiteY12" fmla="*/ 25284 h 60376"/>
                <a:gd name="connsiteX13" fmla="*/ 12510 w 109909"/>
                <a:gd name="connsiteY13" fmla="*/ 30097 h 60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9909" h="60376">
                  <a:moveTo>
                    <a:pt x="12510" y="30097"/>
                  </a:moveTo>
                  <a:cubicBezTo>
                    <a:pt x="9484" y="21811"/>
                    <a:pt x="19659" y="14561"/>
                    <a:pt x="11109" y="5829"/>
                  </a:cubicBezTo>
                  <a:cubicBezTo>
                    <a:pt x="7331" y="12144"/>
                    <a:pt x="3818" y="8306"/>
                    <a:pt x="0" y="15353"/>
                  </a:cubicBezTo>
                  <a:cubicBezTo>
                    <a:pt x="17425" y="18603"/>
                    <a:pt x="-8936" y="76421"/>
                    <a:pt x="10276" y="33407"/>
                  </a:cubicBezTo>
                  <a:cubicBezTo>
                    <a:pt x="28838" y="37693"/>
                    <a:pt x="47684" y="32757"/>
                    <a:pt x="65820" y="51502"/>
                  </a:cubicBezTo>
                  <a:cubicBezTo>
                    <a:pt x="74613" y="37043"/>
                    <a:pt x="77335" y="42627"/>
                    <a:pt x="80807" y="56092"/>
                  </a:cubicBezTo>
                  <a:cubicBezTo>
                    <a:pt x="82737" y="51726"/>
                    <a:pt x="78248" y="46770"/>
                    <a:pt x="81234" y="42343"/>
                  </a:cubicBezTo>
                  <a:cubicBezTo>
                    <a:pt x="89560" y="35824"/>
                    <a:pt x="83468" y="55665"/>
                    <a:pt x="91449" y="60377"/>
                  </a:cubicBezTo>
                  <a:cubicBezTo>
                    <a:pt x="93764" y="44029"/>
                    <a:pt x="98171" y="46364"/>
                    <a:pt x="109909" y="20410"/>
                  </a:cubicBezTo>
                  <a:cubicBezTo>
                    <a:pt x="102233" y="13668"/>
                    <a:pt x="93866" y="28696"/>
                    <a:pt x="85722" y="35783"/>
                  </a:cubicBezTo>
                  <a:cubicBezTo>
                    <a:pt x="79853" y="15962"/>
                    <a:pt x="72989" y="28412"/>
                    <a:pt x="66469" y="30848"/>
                  </a:cubicBezTo>
                  <a:cubicBezTo>
                    <a:pt x="53249" y="-1482"/>
                    <a:pt x="31316" y="14520"/>
                    <a:pt x="24228" y="0"/>
                  </a:cubicBezTo>
                  <a:cubicBezTo>
                    <a:pt x="14196" y="14033"/>
                    <a:pt x="34504" y="26462"/>
                    <a:pt x="38566" y="25284"/>
                  </a:cubicBezTo>
                  <a:cubicBezTo>
                    <a:pt x="29467" y="40596"/>
                    <a:pt x="21649" y="13302"/>
                    <a:pt x="12510" y="30097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09627F5B-29EB-3F52-2E8F-E30DA4713AE2}"/>
                </a:ext>
              </a:extLst>
            </p:cNvPr>
            <p:cNvSpPr/>
            <p:nvPr/>
          </p:nvSpPr>
          <p:spPr>
            <a:xfrm>
              <a:off x="3236813" y="1388466"/>
              <a:ext cx="34463" cy="25139"/>
            </a:xfrm>
            <a:custGeom>
              <a:avLst/>
              <a:gdLst>
                <a:gd name="connsiteX0" fmla="*/ 0 w 34463"/>
                <a:gd name="connsiteY0" fmla="*/ 18562 h 25139"/>
                <a:gd name="connsiteX1" fmla="*/ 34463 w 34463"/>
                <a:gd name="connsiteY1" fmla="*/ 21283 h 25139"/>
                <a:gd name="connsiteX2" fmla="*/ 26482 w 34463"/>
                <a:gd name="connsiteY2" fmla="*/ 0 h 25139"/>
                <a:gd name="connsiteX3" fmla="*/ 0 w 34463"/>
                <a:gd name="connsiteY3" fmla="*/ 18562 h 25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463" h="25139">
                  <a:moveTo>
                    <a:pt x="0" y="18562"/>
                  </a:moveTo>
                  <a:cubicBezTo>
                    <a:pt x="11230" y="28148"/>
                    <a:pt x="22806" y="25609"/>
                    <a:pt x="34463" y="21283"/>
                  </a:cubicBezTo>
                  <a:cubicBezTo>
                    <a:pt x="26787" y="13810"/>
                    <a:pt x="32331" y="7311"/>
                    <a:pt x="26482" y="0"/>
                  </a:cubicBezTo>
                  <a:cubicBezTo>
                    <a:pt x="21771" y="28757"/>
                    <a:pt x="10154" y="8144"/>
                    <a:pt x="0" y="18562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8DFDA658-41F7-44DC-4809-32ABF476A154}"/>
                </a:ext>
              </a:extLst>
            </p:cNvPr>
            <p:cNvSpPr/>
            <p:nvPr/>
          </p:nvSpPr>
          <p:spPr>
            <a:xfrm>
              <a:off x="3493634" y="1684101"/>
              <a:ext cx="21750" cy="11641"/>
            </a:xfrm>
            <a:custGeom>
              <a:avLst/>
              <a:gdLst>
                <a:gd name="connsiteX0" fmla="*/ 0 w 21750"/>
                <a:gd name="connsiteY0" fmla="*/ 8606 h 11641"/>
                <a:gd name="connsiteX1" fmla="*/ 21750 w 21750"/>
                <a:gd name="connsiteY1" fmla="*/ 3387 h 11641"/>
                <a:gd name="connsiteX2" fmla="*/ 0 w 21750"/>
                <a:gd name="connsiteY2" fmla="*/ 8606 h 1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750" h="11641">
                  <a:moveTo>
                    <a:pt x="0" y="8606"/>
                  </a:moveTo>
                  <a:cubicBezTo>
                    <a:pt x="6905" y="17988"/>
                    <a:pt x="14582" y="2554"/>
                    <a:pt x="21750" y="3387"/>
                  </a:cubicBezTo>
                  <a:cubicBezTo>
                    <a:pt x="14602" y="1295"/>
                    <a:pt x="7575" y="-5265"/>
                    <a:pt x="0" y="8606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27903778-7E27-C355-0B85-E0A4E914FEED}"/>
                </a:ext>
              </a:extLst>
            </p:cNvPr>
            <p:cNvSpPr/>
            <p:nvPr/>
          </p:nvSpPr>
          <p:spPr>
            <a:xfrm>
              <a:off x="3876753" y="1640148"/>
              <a:ext cx="16848" cy="21344"/>
            </a:xfrm>
            <a:custGeom>
              <a:avLst/>
              <a:gdLst>
                <a:gd name="connsiteX0" fmla="*/ 6966 w 16848"/>
                <a:gd name="connsiteY0" fmla="*/ 0 h 21344"/>
                <a:gd name="connsiteX1" fmla="*/ 0 w 16848"/>
                <a:gd name="connsiteY1" fmla="*/ 16674 h 21344"/>
                <a:gd name="connsiteX2" fmla="*/ 11068 w 16848"/>
                <a:gd name="connsiteY2" fmla="*/ 7270 h 21344"/>
                <a:gd name="connsiteX3" fmla="*/ 14947 w 16848"/>
                <a:gd name="connsiteY3" fmla="*/ 21345 h 21344"/>
                <a:gd name="connsiteX4" fmla="*/ 6966 w 16848"/>
                <a:gd name="connsiteY4" fmla="*/ 0 h 2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48" h="21344">
                  <a:moveTo>
                    <a:pt x="6966" y="0"/>
                  </a:moveTo>
                  <a:cubicBezTo>
                    <a:pt x="1381" y="5301"/>
                    <a:pt x="2376" y="11129"/>
                    <a:pt x="0" y="16674"/>
                  </a:cubicBezTo>
                  <a:cubicBezTo>
                    <a:pt x="3473" y="20654"/>
                    <a:pt x="7352" y="11495"/>
                    <a:pt x="11068" y="7270"/>
                  </a:cubicBezTo>
                  <a:cubicBezTo>
                    <a:pt x="11474" y="11860"/>
                    <a:pt x="12043" y="16511"/>
                    <a:pt x="14947" y="21345"/>
                  </a:cubicBezTo>
                  <a:cubicBezTo>
                    <a:pt x="20572" y="8550"/>
                    <a:pt x="12449" y="7453"/>
                    <a:pt x="6966" y="0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38BD3E96-5A08-3E7E-39E6-B987473A7A0C}"/>
                </a:ext>
              </a:extLst>
            </p:cNvPr>
            <p:cNvSpPr/>
            <p:nvPr/>
          </p:nvSpPr>
          <p:spPr>
            <a:xfrm>
              <a:off x="3571845" y="1103599"/>
              <a:ext cx="17238" cy="26949"/>
            </a:xfrm>
            <a:custGeom>
              <a:avLst/>
              <a:gdLst>
                <a:gd name="connsiteX0" fmla="*/ 2108 w 17238"/>
                <a:gd name="connsiteY0" fmla="*/ 5260 h 26949"/>
                <a:gd name="connsiteX1" fmla="*/ 14354 w 17238"/>
                <a:gd name="connsiteY1" fmla="*/ 26949 h 26949"/>
                <a:gd name="connsiteX2" fmla="*/ 17238 w 17238"/>
                <a:gd name="connsiteY2" fmla="*/ 2986 h 26949"/>
                <a:gd name="connsiteX3" fmla="*/ 2108 w 17238"/>
                <a:gd name="connsiteY3" fmla="*/ 5260 h 26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38" h="26949">
                  <a:moveTo>
                    <a:pt x="2108" y="5260"/>
                  </a:moveTo>
                  <a:cubicBezTo>
                    <a:pt x="-6828" y="8794"/>
                    <a:pt x="15613" y="8631"/>
                    <a:pt x="14354" y="26949"/>
                  </a:cubicBezTo>
                  <a:cubicBezTo>
                    <a:pt x="18355" y="19212"/>
                    <a:pt x="16263" y="10967"/>
                    <a:pt x="17238" y="2986"/>
                  </a:cubicBezTo>
                  <a:cubicBezTo>
                    <a:pt x="8079" y="-8225"/>
                    <a:pt x="11287" y="16572"/>
                    <a:pt x="2108" y="5260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FF5F0355-72D3-4614-C9D1-DF94A5D33B3E}"/>
                </a:ext>
              </a:extLst>
            </p:cNvPr>
            <p:cNvSpPr/>
            <p:nvPr/>
          </p:nvSpPr>
          <p:spPr>
            <a:xfrm>
              <a:off x="3705653" y="1326505"/>
              <a:ext cx="15641" cy="20592"/>
            </a:xfrm>
            <a:custGeom>
              <a:avLst/>
              <a:gdLst>
                <a:gd name="connsiteX0" fmla="*/ 4124 w 15641"/>
                <a:gd name="connsiteY0" fmla="*/ 0 h 20592"/>
                <a:gd name="connsiteX1" fmla="*/ 3535 w 15641"/>
                <a:gd name="connsiteY1" fmla="*/ 20593 h 20592"/>
                <a:gd name="connsiteX2" fmla="*/ 14603 w 15641"/>
                <a:gd name="connsiteY2" fmla="*/ 11170 h 20592"/>
                <a:gd name="connsiteX3" fmla="*/ 4124 w 15641"/>
                <a:gd name="connsiteY3" fmla="*/ 0 h 20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41" h="20592">
                  <a:moveTo>
                    <a:pt x="4124" y="0"/>
                  </a:moveTo>
                  <a:cubicBezTo>
                    <a:pt x="-1157" y="6458"/>
                    <a:pt x="-1380" y="13343"/>
                    <a:pt x="3535" y="20593"/>
                  </a:cubicBezTo>
                  <a:cubicBezTo>
                    <a:pt x="3839" y="11576"/>
                    <a:pt x="9038" y="8489"/>
                    <a:pt x="14603" y="11170"/>
                  </a:cubicBezTo>
                  <a:cubicBezTo>
                    <a:pt x="19335" y="2336"/>
                    <a:pt x="6500" y="5239"/>
                    <a:pt x="4124" y="0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6875B2E7-7906-635D-1CFC-D219FB1561E7}"/>
                </a:ext>
              </a:extLst>
            </p:cNvPr>
            <p:cNvSpPr/>
            <p:nvPr/>
          </p:nvSpPr>
          <p:spPr>
            <a:xfrm>
              <a:off x="3675577" y="1224475"/>
              <a:ext cx="13686" cy="21658"/>
            </a:xfrm>
            <a:custGeom>
              <a:avLst/>
              <a:gdLst>
                <a:gd name="connsiteX0" fmla="*/ 10865 w 13686"/>
                <a:gd name="connsiteY0" fmla="*/ 17343 h 21658"/>
                <a:gd name="connsiteX1" fmla="*/ 9220 w 13686"/>
                <a:gd name="connsiteY1" fmla="*/ 0 h 21658"/>
                <a:gd name="connsiteX2" fmla="*/ 0 w 13686"/>
                <a:gd name="connsiteY2" fmla="*/ 19984 h 21658"/>
                <a:gd name="connsiteX3" fmla="*/ 12916 w 13686"/>
                <a:gd name="connsiteY3" fmla="*/ 20958 h 21658"/>
                <a:gd name="connsiteX4" fmla="*/ 10865 w 13686"/>
                <a:gd name="connsiteY4" fmla="*/ 17343 h 21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86" h="21658">
                  <a:moveTo>
                    <a:pt x="10865" y="17343"/>
                  </a:moveTo>
                  <a:cubicBezTo>
                    <a:pt x="10215" y="11617"/>
                    <a:pt x="13932" y="6093"/>
                    <a:pt x="9220" y="0"/>
                  </a:cubicBezTo>
                  <a:cubicBezTo>
                    <a:pt x="3310" y="6458"/>
                    <a:pt x="894" y="13119"/>
                    <a:pt x="0" y="19984"/>
                  </a:cubicBezTo>
                  <a:cubicBezTo>
                    <a:pt x="4102" y="26401"/>
                    <a:pt x="8875" y="11637"/>
                    <a:pt x="12916" y="20958"/>
                  </a:cubicBezTo>
                  <a:cubicBezTo>
                    <a:pt x="15089" y="16612"/>
                    <a:pt x="12104" y="15556"/>
                    <a:pt x="10865" y="17343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73290461-DD40-C4DF-331C-67CA6291A274}"/>
                </a:ext>
              </a:extLst>
            </p:cNvPr>
            <p:cNvSpPr/>
            <p:nvPr/>
          </p:nvSpPr>
          <p:spPr>
            <a:xfrm>
              <a:off x="3983920" y="1728206"/>
              <a:ext cx="56823" cy="28752"/>
            </a:xfrm>
            <a:custGeom>
              <a:avLst/>
              <a:gdLst>
                <a:gd name="connsiteX0" fmla="*/ 0 w 56823"/>
                <a:gd name="connsiteY0" fmla="*/ 23253 h 28752"/>
                <a:gd name="connsiteX1" fmla="*/ 9037 w 56823"/>
                <a:gd name="connsiteY1" fmla="*/ 10134 h 28752"/>
                <a:gd name="connsiteX2" fmla="*/ 17222 w 56823"/>
                <a:gd name="connsiteY2" fmla="*/ 24634 h 28752"/>
                <a:gd name="connsiteX3" fmla="*/ 51908 w 56823"/>
                <a:gd name="connsiteY3" fmla="*/ 20369 h 28752"/>
                <a:gd name="connsiteX4" fmla="*/ 56823 w 56823"/>
                <a:gd name="connsiteY4" fmla="*/ 61 h 28752"/>
                <a:gd name="connsiteX5" fmla="*/ 11515 w 56823"/>
                <a:gd name="connsiteY5" fmla="*/ 0 h 28752"/>
                <a:gd name="connsiteX6" fmla="*/ 0 w 56823"/>
                <a:gd name="connsiteY6" fmla="*/ 23253 h 28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823" h="28752">
                  <a:moveTo>
                    <a:pt x="0" y="23253"/>
                  </a:moveTo>
                  <a:cubicBezTo>
                    <a:pt x="7311" y="39540"/>
                    <a:pt x="5605" y="14926"/>
                    <a:pt x="9037" y="10134"/>
                  </a:cubicBezTo>
                  <a:cubicBezTo>
                    <a:pt x="15353" y="2558"/>
                    <a:pt x="9484" y="20877"/>
                    <a:pt x="17222" y="24634"/>
                  </a:cubicBezTo>
                  <a:cubicBezTo>
                    <a:pt x="29325" y="5341"/>
                    <a:pt x="40678" y="10905"/>
                    <a:pt x="51908" y="20369"/>
                  </a:cubicBezTo>
                  <a:cubicBezTo>
                    <a:pt x="54163" y="13647"/>
                    <a:pt x="54528" y="6783"/>
                    <a:pt x="56823" y="61"/>
                  </a:cubicBezTo>
                  <a:cubicBezTo>
                    <a:pt x="47095" y="10093"/>
                    <a:pt x="26868" y="12246"/>
                    <a:pt x="11515" y="0"/>
                  </a:cubicBezTo>
                  <a:cubicBezTo>
                    <a:pt x="6255" y="15251"/>
                    <a:pt x="427" y="11454"/>
                    <a:pt x="0" y="23253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A85E3BFB-0973-269E-8087-01AEEBA05B35}"/>
                </a:ext>
              </a:extLst>
            </p:cNvPr>
            <p:cNvSpPr/>
            <p:nvPr/>
          </p:nvSpPr>
          <p:spPr>
            <a:xfrm>
              <a:off x="3667454" y="1118335"/>
              <a:ext cx="69495" cy="39202"/>
            </a:xfrm>
            <a:custGeom>
              <a:avLst/>
              <a:gdLst>
                <a:gd name="connsiteX0" fmla="*/ 0 w 69495"/>
                <a:gd name="connsiteY0" fmla="*/ 39203 h 39202"/>
                <a:gd name="connsiteX1" fmla="*/ 69496 w 69495"/>
                <a:gd name="connsiteY1" fmla="*/ 23931 h 39202"/>
                <a:gd name="connsiteX2" fmla="*/ 63342 w 69495"/>
                <a:gd name="connsiteY2" fmla="*/ 13086 h 39202"/>
                <a:gd name="connsiteX3" fmla="*/ 47969 w 69495"/>
                <a:gd name="connsiteY3" fmla="*/ 22205 h 39202"/>
                <a:gd name="connsiteX4" fmla="*/ 24817 w 69495"/>
                <a:gd name="connsiteY4" fmla="*/ 3155 h 39202"/>
                <a:gd name="connsiteX5" fmla="*/ 0 w 69495"/>
                <a:gd name="connsiteY5" fmla="*/ 39203 h 39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495" h="39202">
                  <a:moveTo>
                    <a:pt x="0" y="39203"/>
                  </a:moveTo>
                  <a:cubicBezTo>
                    <a:pt x="26340" y="36238"/>
                    <a:pt x="43643" y="42859"/>
                    <a:pt x="69496" y="23931"/>
                  </a:cubicBezTo>
                  <a:cubicBezTo>
                    <a:pt x="66470" y="17067"/>
                    <a:pt x="60336" y="20154"/>
                    <a:pt x="63342" y="13086"/>
                  </a:cubicBezTo>
                  <a:cubicBezTo>
                    <a:pt x="54041" y="5999"/>
                    <a:pt x="57615" y="18021"/>
                    <a:pt x="47969" y="22205"/>
                  </a:cubicBezTo>
                  <a:cubicBezTo>
                    <a:pt x="50121" y="4882"/>
                    <a:pt x="15638" y="16397"/>
                    <a:pt x="24817" y="3155"/>
                  </a:cubicBezTo>
                  <a:cubicBezTo>
                    <a:pt x="19699" y="-10268"/>
                    <a:pt x="4610" y="22448"/>
                    <a:pt x="0" y="39203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B84F83DD-365B-1A69-A555-218D81C8DFFB}"/>
                </a:ext>
              </a:extLst>
            </p:cNvPr>
            <p:cNvSpPr/>
            <p:nvPr/>
          </p:nvSpPr>
          <p:spPr>
            <a:xfrm>
              <a:off x="4094581" y="1873919"/>
              <a:ext cx="45125" cy="11496"/>
            </a:xfrm>
            <a:custGeom>
              <a:avLst/>
              <a:gdLst>
                <a:gd name="connsiteX0" fmla="*/ 0 w 45125"/>
                <a:gd name="connsiteY0" fmla="*/ 0 h 11496"/>
                <a:gd name="connsiteX1" fmla="*/ 45125 w 45125"/>
                <a:gd name="connsiteY1" fmla="*/ 6966 h 11496"/>
                <a:gd name="connsiteX2" fmla="*/ 0 w 45125"/>
                <a:gd name="connsiteY2" fmla="*/ 0 h 11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125" h="11496">
                  <a:moveTo>
                    <a:pt x="0" y="0"/>
                  </a:moveTo>
                  <a:cubicBezTo>
                    <a:pt x="6153" y="13870"/>
                    <a:pt x="31214" y="13870"/>
                    <a:pt x="45125" y="6966"/>
                  </a:cubicBezTo>
                  <a:cubicBezTo>
                    <a:pt x="30056" y="5504"/>
                    <a:pt x="15109" y="1422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0A9E1FD3-CCD3-FC62-EB08-FA431C2D207E}"/>
                </a:ext>
              </a:extLst>
            </p:cNvPr>
            <p:cNvSpPr/>
            <p:nvPr/>
          </p:nvSpPr>
          <p:spPr>
            <a:xfrm>
              <a:off x="3380638" y="560104"/>
              <a:ext cx="20279" cy="22308"/>
            </a:xfrm>
            <a:custGeom>
              <a:avLst/>
              <a:gdLst>
                <a:gd name="connsiteX0" fmla="*/ 13546 w 20279"/>
                <a:gd name="connsiteY0" fmla="*/ 0 h 22308"/>
                <a:gd name="connsiteX1" fmla="*/ 0 w 20279"/>
                <a:gd name="connsiteY1" fmla="*/ 19679 h 22308"/>
                <a:gd name="connsiteX2" fmla="*/ 19699 w 20279"/>
                <a:gd name="connsiteY2" fmla="*/ 10845 h 22308"/>
                <a:gd name="connsiteX3" fmla="*/ 13546 w 20279"/>
                <a:gd name="connsiteY3" fmla="*/ 0 h 2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79" h="22308">
                  <a:moveTo>
                    <a:pt x="13546" y="0"/>
                  </a:moveTo>
                  <a:cubicBezTo>
                    <a:pt x="13343" y="12591"/>
                    <a:pt x="6153" y="5443"/>
                    <a:pt x="0" y="19679"/>
                  </a:cubicBezTo>
                  <a:cubicBezTo>
                    <a:pt x="13688" y="27640"/>
                    <a:pt x="13444" y="15414"/>
                    <a:pt x="19699" y="10845"/>
                  </a:cubicBezTo>
                  <a:cubicBezTo>
                    <a:pt x="22156" y="4407"/>
                    <a:pt x="16186" y="7514"/>
                    <a:pt x="13546" y="0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D38CB137-487A-7D79-C6F0-C66045C9769C}"/>
                </a:ext>
              </a:extLst>
            </p:cNvPr>
            <p:cNvSpPr/>
            <p:nvPr/>
          </p:nvSpPr>
          <p:spPr>
            <a:xfrm>
              <a:off x="3723424" y="1147375"/>
              <a:ext cx="23984" cy="14558"/>
            </a:xfrm>
            <a:custGeom>
              <a:avLst/>
              <a:gdLst>
                <a:gd name="connsiteX0" fmla="*/ 0 w 23984"/>
                <a:gd name="connsiteY0" fmla="*/ 14550 h 14558"/>
                <a:gd name="connsiteX1" fmla="*/ 23984 w 23984"/>
                <a:gd name="connsiteY1" fmla="*/ 6041 h 14558"/>
                <a:gd name="connsiteX2" fmla="*/ 0 w 23984"/>
                <a:gd name="connsiteY2" fmla="*/ 14550 h 14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984" h="14558">
                  <a:moveTo>
                    <a:pt x="0" y="14550"/>
                  </a:moveTo>
                  <a:cubicBezTo>
                    <a:pt x="7981" y="11280"/>
                    <a:pt x="15637" y="20663"/>
                    <a:pt x="23984" y="6041"/>
                  </a:cubicBezTo>
                  <a:cubicBezTo>
                    <a:pt x="16572" y="-10450"/>
                    <a:pt x="7981" y="11747"/>
                    <a:pt x="0" y="14550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F075DAAE-4B60-6295-93F8-DABFDD630E18}"/>
                </a:ext>
              </a:extLst>
            </p:cNvPr>
            <p:cNvSpPr/>
            <p:nvPr/>
          </p:nvSpPr>
          <p:spPr>
            <a:xfrm>
              <a:off x="4069459" y="1689254"/>
              <a:ext cx="15963" cy="19600"/>
            </a:xfrm>
            <a:custGeom>
              <a:avLst/>
              <a:gdLst>
                <a:gd name="connsiteX0" fmla="*/ 2681 w 15963"/>
                <a:gd name="connsiteY0" fmla="*/ 0 h 19600"/>
                <a:gd name="connsiteX1" fmla="*/ 1 w 15963"/>
                <a:gd name="connsiteY1" fmla="*/ 17059 h 19600"/>
                <a:gd name="connsiteX2" fmla="*/ 15191 w 15963"/>
                <a:gd name="connsiteY2" fmla="*/ 14784 h 19600"/>
                <a:gd name="connsiteX3" fmla="*/ 2681 w 15963"/>
                <a:gd name="connsiteY3" fmla="*/ 0 h 1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63" h="19600">
                  <a:moveTo>
                    <a:pt x="2681" y="0"/>
                  </a:moveTo>
                  <a:cubicBezTo>
                    <a:pt x="-3472" y="5300"/>
                    <a:pt x="3372" y="11555"/>
                    <a:pt x="1" y="17059"/>
                  </a:cubicBezTo>
                  <a:cubicBezTo>
                    <a:pt x="4834" y="23578"/>
                    <a:pt x="10114" y="15596"/>
                    <a:pt x="15191" y="14784"/>
                  </a:cubicBezTo>
                  <a:cubicBezTo>
                    <a:pt x="19375" y="4752"/>
                    <a:pt x="5321" y="18968"/>
                    <a:pt x="2681" y="0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357FBCDD-3671-764A-7F35-499B3D46BCCB}"/>
                </a:ext>
              </a:extLst>
            </p:cNvPr>
            <p:cNvSpPr/>
            <p:nvPr/>
          </p:nvSpPr>
          <p:spPr>
            <a:xfrm>
              <a:off x="3595887" y="730166"/>
              <a:ext cx="26035" cy="29590"/>
            </a:xfrm>
            <a:custGeom>
              <a:avLst/>
              <a:gdLst>
                <a:gd name="connsiteX0" fmla="*/ 14541 w 26035"/>
                <a:gd name="connsiteY0" fmla="*/ 29590 h 29590"/>
                <a:gd name="connsiteX1" fmla="*/ 12713 w 26035"/>
                <a:gd name="connsiteY1" fmla="*/ 19111 h 29590"/>
                <a:gd name="connsiteX2" fmla="*/ 26035 w 26035"/>
                <a:gd name="connsiteY2" fmla="*/ 6337 h 29590"/>
                <a:gd name="connsiteX3" fmla="*/ 0 w 26035"/>
                <a:gd name="connsiteY3" fmla="*/ 11211 h 29590"/>
                <a:gd name="connsiteX4" fmla="*/ 14541 w 26035"/>
                <a:gd name="connsiteY4" fmla="*/ 29590 h 29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35" h="29590">
                  <a:moveTo>
                    <a:pt x="14541" y="29590"/>
                  </a:moveTo>
                  <a:cubicBezTo>
                    <a:pt x="16673" y="26341"/>
                    <a:pt x="13789" y="22665"/>
                    <a:pt x="12713" y="19111"/>
                  </a:cubicBezTo>
                  <a:cubicBezTo>
                    <a:pt x="17323" y="9749"/>
                    <a:pt x="21344" y="18542"/>
                    <a:pt x="26035" y="6337"/>
                  </a:cubicBezTo>
                  <a:cubicBezTo>
                    <a:pt x="17567" y="773"/>
                    <a:pt x="9179" y="-6559"/>
                    <a:pt x="0" y="11211"/>
                  </a:cubicBezTo>
                  <a:cubicBezTo>
                    <a:pt x="8103" y="19517"/>
                    <a:pt x="11271" y="10663"/>
                    <a:pt x="14541" y="29590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B2ED961C-56D7-A2E7-B61B-A572ECBC5412}"/>
                </a:ext>
              </a:extLst>
            </p:cNvPr>
            <p:cNvSpPr/>
            <p:nvPr/>
          </p:nvSpPr>
          <p:spPr>
            <a:xfrm>
              <a:off x="3845539" y="959856"/>
              <a:ext cx="30746" cy="26827"/>
            </a:xfrm>
            <a:custGeom>
              <a:avLst/>
              <a:gdLst>
                <a:gd name="connsiteX0" fmla="*/ 0 w 30746"/>
                <a:gd name="connsiteY0" fmla="*/ 18318 h 26827"/>
                <a:gd name="connsiteX1" fmla="*/ 21303 w 30746"/>
                <a:gd name="connsiteY1" fmla="*/ 26827 h 26827"/>
                <a:gd name="connsiteX2" fmla="*/ 30747 w 30746"/>
                <a:gd name="connsiteY2" fmla="*/ 0 h 26827"/>
                <a:gd name="connsiteX3" fmla="*/ 0 w 30746"/>
                <a:gd name="connsiteY3" fmla="*/ 18318 h 26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46" h="26827">
                  <a:moveTo>
                    <a:pt x="0" y="18318"/>
                  </a:moveTo>
                  <a:cubicBezTo>
                    <a:pt x="11332" y="9707"/>
                    <a:pt x="9362" y="26462"/>
                    <a:pt x="21303" y="26827"/>
                  </a:cubicBezTo>
                  <a:cubicBezTo>
                    <a:pt x="26767" y="11048"/>
                    <a:pt x="25731" y="10825"/>
                    <a:pt x="30747" y="0"/>
                  </a:cubicBezTo>
                  <a:cubicBezTo>
                    <a:pt x="20958" y="8530"/>
                    <a:pt x="3067" y="5646"/>
                    <a:pt x="0" y="18318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7D6AED2B-00F1-3900-E999-0CD6B94E3E87}"/>
                </a:ext>
              </a:extLst>
            </p:cNvPr>
            <p:cNvSpPr/>
            <p:nvPr/>
          </p:nvSpPr>
          <p:spPr>
            <a:xfrm>
              <a:off x="4303467" y="1735212"/>
              <a:ext cx="21920" cy="41327"/>
            </a:xfrm>
            <a:custGeom>
              <a:avLst/>
              <a:gdLst>
                <a:gd name="connsiteX0" fmla="*/ 10425 w 21920"/>
                <a:gd name="connsiteY0" fmla="*/ 24594 h 41327"/>
                <a:gd name="connsiteX1" fmla="*/ 19645 w 21920"/>
                <a:gd name="connsiteY1" fmla="*/ 4610 h 41327"/>
                <a:gd name="connsiteX2" fmla="*/ 4718 w 21920"/>
                <a:gd name="connsiteY2" fmla="*/ 0 h 41327"/>
                <a:gd name="connsiteX3" fmla="*/ 3418 w 21920"/>
                <a:gd name="connsiteY3" fmla="*/ 41328 h 41327"/>
                <a:gd name="connsiteX4" fmla="*/ 20863 w 21920"/>
                <a:gd name="connsiteY4" fmla="*/ 35743 h 41327"/>
                <a:gd name="connsiteX5" fmla="*/ 10425 w 21920"/>
                <a:gd name="connsiteY5" fmla="*/ 24594 h 41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920" h="41327">
                  <a:moveTo>
                    <a:pt x="10425" y="24594"/>
                  </a:moveTo>
                  <a:cubicBezTo>
                    <a:pt x="6851" y="11719"/>
                    <a:pt x="21940" y="19517"/>
                    <a:pt x="19645" y="4610"/>
                  </a:cubicBezTo>
                  <a:cubicBezTo>
                    <a:pt x="14933" y="-5869"/>
                    <a:pt x="9267" y="14521"/>
                    <a:pt x="4718" y="0"/>
                  </a:cubicBezTo>
                  <a:cubicBezTo>
                    <a:pt x="6302" y="14440"/>
                    <a:pt x="-5619" y="20410"/>
                    <a:pt x="3418" y="41328"/>
                  </a:cubicBezTo>
                  <a:cubicBezTo>
                    <a:pt x="9369" y="34870"/>
                    <a:pt x="15258" y="30890"/>
                    <a:pt x="20863" y="35743"/>
                  </a:cubicBezTo>
                  <a:cubicBezTo>
                    <a:pt x="25636" y="26990"/>
                    <a:pt x="12842" y="29853"/>
                    <a:pt x="10425" y="24594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8C0E4C3E-8CE6-76E6-9DE5-C7B9ECC1A6CA}"/>
                </a:ext>
              </a:extLst>
            </p:cNvPr>
            <p:cNvSpPr/>
            <p:nvPr/>
          </p:nvSpPr>
          <p:spPr>
            <a:xfrm>
              <a:off x="4352255" y="1768416"/>
              <a:ext cx="32151" cy="17404"/>
            </a:xfrm>
            <a:custGeom>
              <a:avLst/>
              <a:gdLst>
                <a:gd name="connsiteX0" fmla="*/ 0 w 32151"/>
                <a:gd name="connsiteY0" fmla="*/ 8144 h 17404"/>
                <a:gd name="connsiteX1" fmla="*/ 29894 w 32151"/>
                <a:gd name="connsiteY1" fmla="*/ 17404 h 17404"/>
                <a:gd name="connsiteX2" fmla="*/ 28290 w 32151"/>
                <a:gd name="connsiteY2" fmla="*/ 0 h 17404"/>
                <a:gd name="connsiteX3" fmla="*/ 0 w 32151"/>
                <a:gd name="connsiteY3" fmla="*/ 8144 h 17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151" h="17404">
                  <a:moveTo>
                    <a:pt x="0" y="8144"/>
                  </a:moveTo>
                  <a:cubicBezTo>
                    <a:pt x="9708" y="20105"/>
                    <a:pt x="20512" y="-5117"/>
                    <a:pt x="29894" y="17404"/>
                  </a:cubicBezTo>
                  <a:cubicBezTo>
                    <a:pt x="37164" y="4956"/>
                    <a:pt x="24187" y="7921"/>
                    <a:pt x="28290" y="0"/>
                  </a:cubicBezTo>
                  <a:cubicBezTo>
                    <a:pt x="18826" y="3249"/>
                    <a:pt x="9565" y="508"/>
                    <a:pt x="0" y="8144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9B49F9E9-9B9E-BA99-758A-E63422B99052}"/>
                </a:ext>
              </a:extLst>
            </p:cNvPr>
            <p:cNvSpPr/>
            <p:nvPr/>
          </p:nvSpPr>
          <p:spPr>
            <a:xfrm>
              <a:off x="4355524" y="1738888"/>
              <a:ext cx="77090" cy="42059"/>
            </a:xfrm>
            <a:custGeom>
              <a:avLst/>
              <a:gdLst>
                <a:gd name="connsiteX0" fmla="*/ 42424 w 77090"/>
                <a:gd name="connsiteY0" fmla="*/ 23985 h 42059"/>
                <a:gd name="connsiteX1" fmla="*/ 36515 w 77090"/>
                <a:gd name="connsiteY1" fmla="*/ 6316 h 42059"/>
                <a:gd name="connsiteX2" fmla="*/ 0 w 77090"/>
                <a:gd name="connsiteY2" fmla="*/ 0 h 42059"/>
                <a:gd name="connsiteX3" fmla="*/ 31356 w 77090"/>
                <a:gd name="connsiteY3" fmla="*/ 33469 h 42059"/>
                <a:gd name="connsiteX4" fmla="*/ 52660 w 77090"/>
                <a:gd name="connsiteY4" fmla="*/ 42059 h 42059"/>
                <a:gd name="connsiteX5" fmla="*/ 77091 w 77090"/>
                <a:gd name="connsiteY5" fmla="*/ 19740 h 42059"/>
                <a:gd name="connsiteX6" fmla="*/ 64398 w 77090"/>
                <a:gd name="connsiteY6" fmla="*/ 11881 h 42059"/>
                <a:gd name="connsiteX7" fmla="*/ 61717 w 77090"/>
                <a:gd name="connsiteY7" fmla="*/ 28899 h 42059"/>
                <a:gd name="connsiteX8" fmla="*/ 55137 w 77090"/>
                <a:gd name="connsiteY8" fmla="*/ 31884 h 42059"/>
                <a:gd name="connsiteX9" fmla="*/ 51441 w 77090"/>
                <a:gd name="connsiteY9" fmla="*/ 10845 h 42059"/>
                <a:gd name="connsiteX10" fmla="*/ 42424 w 77090"/>
                <a:gd name="connsiteY10" fmla="*/ 23985 h 42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090" h="42059">
                  <a:moveTo>
                    <a:pt x="42424" y="23985"/>
                  </a:moveTo>
                  <a:cubicBezTo>
                    <a:pt x="38505" y="17912"/>
                    <a:pt x="40881" y="12368"/>
                    <a:pt x="36515" y="6316"/>
                  </a:cubicBezTo>
                  <a:cubicBezTo>
                    <a:pt x="24025" y="14399"/>
                    <a:pt x="11921" y="10540"/>
                    <a:pt x="0" y="0"/>
                  </a:cubicBezTo>
                  <a:cubicBezTo>
                    <a:pt x="1361" y="29001"/>
                    <a:pt x="22725" y="7534"/>
                    <a:pt x="31356" y="33469"/>
                  </a:cubicBezTo>
                  <a:cubicBezTo>
                    <a:pt x="39094" y="16247"/>
                    <a:pt x="45917" y="28127"/>
                    <a:pt x="52660" y="42059"/>
                  </a:cubicBezTo>
                  <a:cubicBezTo>
                    <a:pt x="65535" y="37632"/>
                    <a:pt x="65677" y="29427"/>
                    <a:pt x="77091" y="19740"/>
                  </a:cubicBezTo>
                  <a:cubicBezTo>
                    <a:pt x="72867" y="16064"/>
                    <a:pt x="68582" y="15516"/>
                    <a:pt x="64398" y="11881"/>
                  </a:cubicBezTo>
                  <a:cubicBezTo>
                    <a:pt x="58245" y="17141"/>
                    <a:pt x="65089" y="23436"/>
                    <a:pt x="61717" y="28899"/>
                  </a:cubicBezTo>
                  <a:cubicBezTo>
                    <a:pt x="59483" y="30869"/>
                    <a:pt x="57371" y="28595"/>
                    <a:pt x="55137" y="31884"/>
                  </a:cubicBezTo>
                  <a:cubicBezTo>
                    <a:pt x="52883" y="24736"/>
                    <a:pt x="60499" y="18440"/>
                    <a:pt x="51441" y="10845"/>
                  </a:cubicBezTo>
                  <a:cubicBezTo>
                    <a:pt x="45755" y="11576"/>
                    <a:pt x="43399" y="14988"/>
                    <a:pt x="42424" y="23985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A36F777-A9CB-9AC7-325D-38AA92003375}"/>
                </a:ext>
              </a:extLst>
            </p:cNvPr>
            <p:cNvSpPr/>
            <p:nvPr/>
          </p:nvSpPr>
          <p:spPr>
            <a:xfrm>
              <a:off x="3834233" y="401089"/>
              <a:ext cx="17783" cy="18658"/>
            </a:xfrm>
            <a:custGeom>
              <a:avLst/>
              <a:gdLst>
                <a:gd name="connsiteX0" fmla="*/ 785 w 17783"/>
                <a:gd name="connsiteY0" fmla="*/ 0 h 18658"/>
                <a:gd name="connsiteX1" fmla="*/ 2816 w 17783"/>
                <a:gd name="connsiteY1" fmla="*/ 3655 h 18658"/>
                <a:gd name="connsiteX2" fmla="*/ 6695 w 17783"/>
                <a:gd name="connsiteY2" fmla="*/ 17709 h 18658"/>
                <a:gd name="connsiteX3" fmla="*/ 17784 w 17783"/>
                <a:gd name="connsiteY3" fmla="*/ 8245 h 18658"/>
                <a:gd name="connsiteX4" fmla="*/ 785 w 17783"/>
                <a:gd name="connsiteY4" fmla="*/ 0 h 18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783" h="18658">
                  <a:moveTo>
                    <a:pt x="785" y="0"/>
                  </a:moveTo>
                  <a:cubicBezTo>
                    <a:pt x="-1408" y="4427"/>
                    <a:pt x="1557" y="5463"/>
                    <a:pt x="2816" y="3655"/>
                  </a:cubicBezTo>
                  <a:cubicBezTo>
                    <a:pt x="5924" y="8489"/>
                    <a:pt x="8990" y="13302"/>
                    <a:pt x="6695" y="17709"/>
                  </a:cubicBezTo>
                  <a:cubicBezTo>
                    <a:pt x="10168" y="21608"/>
                    <a:pt x="14047" y="12510"/>
                    <a:pt x="17784" y="8245"/>
                  </a:cubicBezTo>
                  <a:cubicBezTo>
                    <a:pt x="12199" y="2599"/>
                    <a:pt x="6411" y="3452"/>
                    <a:pt x="785" y="0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C4B626A3-7047-54D8-BADB-5C54F6FCB399}"/>
                </a:ext>
              </a:extLst>
            </p:cNvPr>
            <p:cNvSpPr/>
            <p:nvPr/>
          </p:nvSpPr>
          <p:spPr>
            <a:xfrm>
              <a:off x="4040706" y="510206"/>
              <a:ext cx="38846" cy="17666"/>
            </a:xfrm>
            <a:custGeom>
              <a:avLst/>
              <a:gdLst>
                <a:gd name="connsiteX0" fmla="*/ 322 w 38846"/>
                <a:gd name="connsiteY0" fmla="*/ 0 h 17666"/>
                <a:gd name="connsiteX1" fmla="*/ 38847 w 38846"/>
                <a:gd name="connsiteY1" fmla="*/ 9972 h 17666"/>
                <a:gd name="connsiteX2" fmla="*/ 26154 w 38846"/>
                <a:gd name="connsiteY2" fmla="*/ 2031 h 17666"/>
                <a:gd name="connsiteX3" fmla="*/ 322 w 38846"/>
                <a:gd name="connsiteY3" fmla="*/ 0 h 17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46" h="17666">
                  <a:moveTo>
                    <a:pt x="322" y="0"/>
                  </a:moveTo>
                  <a:cubicBezTo>
                    <a:pt x="-3496" y="8611"/>
                    <a:pt x="27718" y="28615"/>
                    <a:pt x="38847" y="9972"/>
                  </a:cubicBezTo>
                  <a:cubicBezTo>
                    <a:pt x="35760" y="6661"/>
                    <a:pt x="21788" y="18176"/>
                    <a:pt x="26154" y="2031"/>
                  </a:cubicBezTo>
                  <a:cubicBezTo>
                    <a:pt x="17828" y="-6763"/>
                    <a:pt x="8384" y="18643"/>
                    <a:pt x="322" y="0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9DC91163-8535-4884-4F10-A0C67DA7BBC4}"/>
                </a:ext>
              </a:extLst>
            </p:cNvPr>
            <p:cNvSpPr/>
            <p:nvPr/>
          </p:nvSpPr>
          <p:spPr>
            <a:xfrm>
              <a:off x="4149251" y="550113"/>
              <a:ext cx="25405" cy="41751"/>
            </a:xfrm>
            <a:custGeom>
              <a:avLst/>
              <a:gdLst>
                <a:gd name="connsiteX0" fmla="*/ 0 w 25405"/>
                <a:gd name="connsiteY0" fmla="*/ 20308 h 41751"/>
                <a:gd name="connsiteX1" fmla="*/ 25406 w 25405"/>
                <a:gd name="connsiteY1" fmla="*/ 36108 h 41751"/>
                <a:gd name="connsiteX2" fmla="*/ 4955 w 25405"/>
                <a:gd name="connsiteY2" fmla="*/ 0 h 41751"/>
                <a:gd name="connsiteX3" fmla="*/ 0 w 25405"/>
                <a:gd name="connsiteY3" fmla="*/ 20308 h 41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05" h="41751">
                  <a:moveTo>
                    <a:pt x="0" y="20308"/>
                  </a:moveTo>
                  <a:cubicBezTo>
                    <a:pt x="8773" y="27233"/>
                    <a:pt x="12246" y="53005"/>
                    <a:pt x="25406" y="36108"/>
                  </a:cubicBezTo>
                  <a:cubicBezTo>
                    <a:pt x="23659" y="8692"/>
                    <a:pt x="1787" y="30036"/>
                    <a:pt x="4955" y="0"/>
                  </a:cubicBezTo>
                  <a:cubicBezTo>
                    <a:pt x="-4894" y="6092"/>
                    <a:pt x="9870" y="14155"/>
                    <a:pt x="0" y="20308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CFC910C6-861A-A207-6519-1896EC9128EF}"/>
                </a:ext>
              </a:extLst>
            </p:cNvPr>
            <p:cNvSpPr/>
            <p:nvPr/>
          </p:nvSpPr>
          <p:spPr>
            <a:xfrm>
              <a:off x="4556776" y="1103497"/>
              <a:ext cx="19769" cy="23903"/>
            </a:xfrm>
            <a:custGeom>
              <a:avLst/>
              <a:gdLst>
                <a:gd name="connsiteX0" fmla="*/ 1102 w 19769"/>
                <a:gd name="connsiteY0" fmla="*/ 12754 h 23903"/>
                <a:gd name="connsiteX1" fmla="*/ 11581 w 19769"/>
                <a:gd name="connsiteY1" fmla="*/ 23903 h 23903"/>
                <a:gd name="connsiteX2" fmla="*/ 18364 w 19769"/>
                <a:gd name="connsiteY2" fmla="*/ 14094 h 23903"/>
                <a:gd name="connsiteX3" fmla="*/ 18567 w 19769"/>
                <a:gd name="connsiteY3" fmla="*/ 7189 h 23903"/>
                <a:gd name="connsiteX4" fmla="*/ 14465 w 19769"/>
                <a:gd name="connsiteY4" fmla="*/ 0 h 23903"/>
                <a:gd name="connsiteX5" fmla="*/ 7722 w 19769"/>
                <a:gd name="connsiteY5" fmla="*/ 9829 h 23903"/>
                <a:gd name="connsiteX6" fmla="*/ 1102 w 19769"/>
                <a:gd name="connsiteY6" fmla="*/ 12754 h 23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769" h="23903">
                  <a:moveTo>
                    <a:pt x="1102" y="12754"/>
                  </a:moveTo>
                  <a:cubicBezTo>
                    <a:pt x="-3813" y="26360"/>
                    <a:pt x="9164" y="18664"/>
                    <a:pt x="11581" y="23903"/>
                  </a:cubicBezTo>
                  <a:cubicBezTo>
                    <a:pt x="15866" y="19131"/>
                    <a:pt x="13916" y="9261"/>
                    <a:pt x="18364" y="14094"/>
                  </a:cubicBezTo>
                  <a:cubicBezTo>
                    <a:pt x="20679" y="12002"/>
                    <a:pt x="19684" y="9565"/>
                    <a:pt x="18567" y="7189"/>
                  </a:cubicBezTo>
                  <a:cubicBezTo>
                    <a:pt x="17186" y="4834"/>
                    <a:pt x="15805" y="2396"/>
                    <a:pt x="14465" y="0"/>
                  </a:cubicBezTo>
                  <a:cubicBezTo>
                    <a:pt x="16699" y="5199"/>
                    <a:pt x="3295" y="24634"/>
                    <a:pt x="7722" y="9829"/>
                  </a:cubicBezTo>
                  <a:cubicBezTo>
                    <a:pt x="3640" y="5321"/>
                    <a:pt x="5488" y="18704"/>
                    <a:pt x="1102" y="12754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3E9889CF-232C-1B90-EB65-821DF81DCB85}"/>
                </a:ext>
              </a:extLst>
            </p:cNvPr>
            <p:cNvSpPr/>
            <p:nvPr/>
          </p:nvSpPr>
          <p:spPr>
            <a:xfrm>
              <a:off x="4391651" y="614036"/>
              <a:ext cx="45696" cy="64933"/>
            </a:xfrm>
            <a:custGeom>
              <a:avLst/>
              <a:gdLst>
                <a:gd name="connsiteX0" fmla="*/ 2 w 45696"/>
                <a:gd name="connsiteY0" fmla="*/ 6181 h 64933"/>
                <a:gd name="connsiteX1" fmla="*/ 25408 w 45696"/>
                <a:gd name="connsiteY1" fmla="*/ 22022 h 64933"/>
                <a:gd name="connsiteX2" fmla="*/ 45696 w 45696"/>
                <a:gd name="connsiteY2" fmla="*/ 64933 h 64933"/>
                <a:gd name="connsiteX3" fmla="*/ 36720 w 45696"/>
                <a:gd name="connsiteY3" fmla="*/ 5633 h 64933"/>
                <a:gd name="connsiteX4" fmla="*/ 8837 w 45696"/>
                <a:gd name="connsiteY4" fmla="*/ 7 h 64933"/>
                <a:gd name="connsiteX5" fmla="*/ 2 w 45696"/>
                <a:gd name="connsiteY5" fmla="*/ 6181 h 64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696" h="64933">
                  <a:moveTo>
                    <a:pt x="2" y="6181"/>
                  </a:moveTo>
                  <a:cubicBezTo>
                    <a:pt x="-241" y="18935"/>
                    <a:pt x="18280" y="16559"/>
                    <a:pt x="25408" y="22022"/>
                  </a:cubicBezTo>
                  <a:cubicBezTo>
                    <a:pt x="22403" y="42330"/>
                    <a:pt x="39584" y="58069"/>
                    <a:pt x="45696" y="64933"/>
                  </a:cubicBezTo>
                  <a:cubicBezTo>
                    <a:pt x="45696" y="45458"/>
                    <a:pt x="40193" y="25474"/>
                    <a:pt x="36720" y="5633"/>
                  </a:cubicBezTo>
                  <a:cubicBezTo>
                    <a:pt x="34182" y="40238"/>
                    <a:pt x="23174" y="-622"/>
                    <a:pt x="8837" y="7"/>
                  </a:cubicBezTo>
                  <a:cubicBezTo>
                    <a:pt x="7821" y="8760"/>
                    <a:pt x="5506" y="11867"/>
                    <a:pt x="2" y="6181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CA127AC5-B5FA-FAF9-DB93-0EFD256AF465}"/>
                </a:ext>
              </a:extLst>
            </p:cNvPr>
            <p:cNvSpPr/>
            <p:nvPr/>
          </p:nvSpPr>
          <p:spPr>
            <a:xfrm>
              <a:off x="4460722" y="686321"/>
              <a:ext cx="35369" cy="21323"/>
            </a:xfrm>
            <a:custGeom>
              <a:avLst/>
              <a:gdLst>
                <a:gd name="connsiteX0" fmla="*/ 0 w 35369"/>
                <a:gd name="connsiteY0" fmla="*/ 4874 h 21323"/>
                <a:gd name="connsiteX1" fmla="*/ 34017 w 35369"/>
                <a:gd name="connsiteY1" fmla="*/ 21324 h 21323"/>
                <a:gd name="connsiteX2" fmla="*/ 26036 w 35369"/>
                <a:gd name="connsiteY2" fmla="*/ 0 h 21323"/>
                <a:gd name="connsiteX3" fmla="*/ 0 w 35369"/>
                <a:gd name="connsiteY3" fmla="*/ 4874 h 21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369" h="21323">
                  <a:moveTo>
                    <a:pt x="0" y="4874"/>
                  </a:moveTo>
                  <a:cubicBezTo>
                    <a:pt x="2539" y="19191"/>
                    <a:pt x="24106" y="14561"/>
                    <a:pt x="34017" y="21324"/>
                  </a:cubicBezTo>
                  <a:cubicBezTo>
                    <a:pt x="40861" y="9261"/>
                    <a:pt x="19151" y="14195"/>
                    <a:pt x="26036" y="0"/>
                  </a:cubicBezTo>
                  <a:cubicBezTo>
                    <a:pt x="22075" y="4122"/>
                    <a:pt x="9464" y="16287"/>
                    <a:pt x="0" y="4874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62225FD8-1A2D-B68F-991C-38FEA5027D3B}"/>
                </a:ext>
              </a:extLst>
            </p:cNvPr>
            <p:cNvSpPr/>
            <p:nvPr/>
          </p:nvSpPr>
          <p:spPr>
            <a:xfrm>
              <a:off x="4437138" y="634392"/>
              <a:ext cx="27474" cy="28939"/>
            </a:xfrm>
            <a:custGeom>
              <a:avLst/>
              <a:gdLst>
                <a:gd name="connsiteX0" fmla="*/ 3702 w 27474"/>
                <a:gd name="connsiteY0" fmla="*/ 0 h 28939"/>
                <a:gd name="connsiteX1" fmla="*/ 7804 w 27474"/>
                <a:gd name="connsiteY1" fmla="*/ 7230 h 28939"/>
                <a:gd name="connsiteX2" fmla="*/ 9449 w 27474"/>
                <a:gd name="connsiteY2" fmla="*/ 24614 h 28939"/>
                <a:gd name="connsiteX3" fmla="*/ 20111 w 27474"/>
                <a:gd name="connsiteY3" fmla="*/ 28940 h 28939"/>
                <a:gd name="connsiteX4" fmla="*/ 26874 w 27474"/>
                <a:gd name="connsiteY4" fmla="*/ 19090 h 28939"/>
                <a:gd name="connsiteX5" fmla="*/ 20964 w 27474"/>
                <a:gd name="connsiteY5" fmla="*/ 1381 h 28939"/>
                <a:gd name="connsiteX6" fmla="*/ 3702 w 27474"/>
                <a:gd name="connsiteY6" fmla="*/ 0 h 28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474" h="28939">
                  <a:moveTo>
                    <a:pt x="3702" y="0"/>
                  </a:moveTo>
                  <a:cubicBezTo>
                    <a:pt x="-5213" y="8184"/>
                    <a:pt x="4332" y="12226"/>
                    <a:pt x="7804" y="7230"/>
                  </a:cubicBezTo>
                  <a:cubicBezTo>
                    <a:pt x="11399" y="13282"/>
                    <a:pt x="11460" y="19070"/>
                    <a:pt x="9449" y="24614"/>
                  </a:cubicBezTo>
                  <a:cubicBezTo>
                    <a:pt x="12922" y="28188"/>
                    <a:pt x="16639" y="24553"/>
                    <a:pt x="20111" y="28940"/>
                  </a:cubicBezTo>
                  <a:cubicBezTo>
                    <a:pt x="16293" y="22766"/>
                    <a:pt x="13958" y="-305"/>
                    <a:pt x="26874" y="19090"/>
                  </a:cubicBezTo>
                  <a:cubicBezTo>
                    <a:pt x="29331" y="13505"/>
                    <a:pt x="23625" y="7332"/>
                    <a:pt x="20964" y="1381"/>
                  </a:cubicBezTo>
                  <a:cubicBezTo>
                    <a:pt x="14953" y="9301"/>
                    <a:pt x="9185" y="8814"/>
                    <a:pt x="3702" y="0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ABE22E90-5EAD-6C05-F0E5-0D00064BE771}"/>
                </a:ext>
              </a:extLst>
            </p:cNvPr>
            <p:cNvSpPr/>
            <p:nvPr/>
          </p:nvSpPr>
          <p:spPr>
            <a:xfrm>
              <a:off x="4532289" y="655879"/>
              <a:ext cx="17871" cy="23598"/>
            </a:xfrm>
            <a:custGeom>
              <a:avLst/>
              <a:gdLst>
                <a:gd name="connsiteX0" fmla="*/ 17872 w 17871"/>
                <a:gd name="connsiteY0" fmla="*/ 4265 h 23598"/>
                <a:gd name="connsiteX1" fmla="*/ 7169 w 17871"/>
                <a:gd name="connsiteY1" fmla="*/ 0 h 23598"/>
                <a:gd name="connsiteX2" fmla="*/ 0 w 17871"/>
                <a:gd name="connsiteY2" fmla="*/ 23598 h 23598"/>
                <a:gd name="connsiteX3" fmla="*/ 17872 w 17871"/>
                <a:gd name="connsiteY3" fmla="*/ 4265 h 23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871" h="23598">
                  <a:moveTo>
                    <a:pt x="17872" y="4265"/>
                  </a:moveTo>
                  <a:cubicBezTo>
                    <a:pt x="14358" y="751"/>
                    <a:pt x="10642" y="4407"/>
                    <a:pt x="7169" y="0"/>
                  </a:cubicBezTo>
                  <a:cubicBezTo>
                    <a:pt x="-1259" y="7413"/>
                    <a:pt x="8469" y="16186"/>
                    <a:pt x="0" y="23598"/>
                  </a:cubicBezTo>
                  <a:cubicBezTo>
                    <a:pt x="7027" y="22888"/>
                    <a:pt x="7372" y="14358"/>
                    <a:pt x="17872" y="4265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6042FDC3-0452-9FC1-8E9C-4F6884DB9953}"/>
                </a:ext>
              </a:extLst>
            </p:cNvPr>
            <p:cNvSpPr/>
            <p:nvPr/>
          </p:nvSpPr>
          <p:spPr>
            <a:xfrm>
              <a:off x="4640431" y="516055"/>
              <a:ext cx="18598" cy="37692"/>
            </a:xfrm>
            <a:custGeom>
              <a:avLst/>
              <a:gdLst>
                <a:gd name="connsiteX0" fmla="*/ 9058 w 18598"/>
                <a:gd name="connsiteY0" fmla="*/ 0 h 37692"/>
                <a:gd name="connsiteX1" fmla="*/ 0 w 18598"/>
                <a:gd name="connsiteY1" fmla="*/ 13099 h 37692"/>
                <a:gd name="connsiteX2" fmla="*/ 5747 w 18598"/>
                <a:gd name="connsiteY2" fmla="*/ 37693 h 37692"/>
                <a:gd name="connsiteX3" fmla="*/ 12530 w 18598"/>
                <a:gd name="connsiteY3" fmla="*/ 27924 h 37692"/>
                <a:gd name="connsiteX4" fmla="*/ 17242 w 18598"/>
                <a:gd name="connsiteY4" fmla="*/ 14439 h 37692"/>
                <a:gd name="connsiteX5" fmla="*/ 9058 w 18598"/>
                <a:gd name="connsiteY5" fmla="*/ 0 h 37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598" h="37692">
                  <a:moveTo>
                    <a:pt x="9058" y="0"/>
                  </a:moveTo>
                  <a:cubicBezTo>
                    <a:pt x="7961" y="12571"/>
                    <a:pt x="5951" y="3859"/>
                    <a:pt x="0" y="13099"/>
                  </a:cubicBezTo>
                  <a:cubicBezTo>
                    <a:pt x="8022" y="21770"/>
                    <a:pt x="-5280" y="28818"/>
                    <a:pt x="5747" y="37693"/>
                  </a:cubicBezTo>
                  <a:cubicBezTo>
                    <a:pt x="7981" y="34443"/>
                    <a:pt x="10256" y="31194"/>
                    <a:pt x="12530" y="27924"/>
                  </a:cubicBezTo>
                  <a:cubicBezTo>
                    <a:pt x="8692" y="18521"/>
                    <a:pt x="5219" y="8265"/>
                    <a:pt x="17242" y="14439"/>
                  </a:cubicBezTo>
                  <a:cubicBezTo>
                    <a:pt x="22563" y="5138"/>
                    <a:pt x="10622" y="12672"/>
                    <a:pt x="9058" y="0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462F9C1E-9B22-9D23-E7D6-DFB498F83FCD}"/>
                </a:ext>
              </a:extLst>
            </p:cNvPr>
            <p:cNvSpPr/>
            <p:nvPr/>
          </p:nvSpPr>
          <p:spPr>
            <a:xfrm>
              <a:off x="4798614" y="766438"/>
              <a:ext cx="11989" cy="27471"/>
            </a:xfrm>
            <a:custGeom>
              <a:avLst/>
              <a:gdLst>
                <a:gd name="connsiteX0" fmla="*/ 2884 w 11989"/>
                <a:gd name="connsiteY0" fmla="*/ 2924 h 27471"/>
                <a:gd name="connsiteX1" fmla="*/ 4915 w 11989"/>
                <a:gd name="connsiteY1" fmla="*/ 6539 h 27471"/>
                <a:gd name="connsiteX2" fmla="*/ 0 w 11989"/>
                <a:gd name="connsiteY2" fmla="*/ 26868 h 27471"/>
                <a:gd name="connsiteX3" fmla="*/ 9423 w 11989"/>
                <a:gd name="connsiteY3" fmla="*/ 0 h 27471"/>
                <a:gd name="connsiteX4" fmla="*/ 2884 w 11989"/>
                <a:gd name="connsiteY4" fmla="*/ 2924 h 2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89" h="27471">
                  <a:moveTo>
                    <a:pt x="2884" y="2924"/>
                  </a:moveTo>
                  <a:cubicBezTo>
                    <a:pt x="-2599" y="-1685"/>
                    <a:pt x="1584" y="11941"/>
                    <a:pt x="4915" y="6539"/>
                  </a:cubicBezTo>
                  <a:cubicBezTo>
                    <a:pt x="6154" y="13566"/>
                    <a:pt x="3920" y="20268"/>
                    <a:pt x="0" y="26868"/>
                  </a:cubicBezTo>
                  <a:cubicBezTo>
                    <a:pt x="6905" y="31539"/>
                    <a:pt x="16694" y="7799"/>
                    <a:pt x="9423" y="0"/>
                  </a:cubicBezTo>
                  <a:cubicBezTo>
                    <a:pt x="7169" y="4366"/>
                    <a:pt x="4976" y="5037"/>
                    <a:pt x="2884" y="2924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1A932C43-8734-3A55-C601-6F3F0B5F9E47}"/>
                </a:ext>
              </a:extLst>
            </p:cNvPr>
            <p:cNvSpPr/>
            <p:nvPr/>
          </p:nvSpPr>
          <p:spPr>
            <a:xfrm>
              <a:off x="5038224" y="1200522"/>
              <a:ext cx="21820" cy="17424"/>
            </a:xfrm>
            <a:custGeom>
              <a:avLst/>
              <a:gdLst>
                <a:gd name="connsiteX0" fmla="*/ 70 w 21820"/>
                <a:gd name="connsiteY0" fmla="*/ 15078 h 17424"/>
                <a:gd name="connsiteX1" fmla="*/ 2345 w 21820"/>
                <a:gd name="connsiteY1" fmla="*/ 11849 h 17424"/>
                <a:gd name="connsiteX2" fmla="*/ 21821 w 21820"/>
                <a:gd name="connsiteY2" fmla="*/ 9879 h 17424"/>
                <a:gd name="connsiteX3" fmla="*/ 517 w 21820"/>
                <a:gd name="connsiteY3" fmla="*/ 1288 h 17424"/>
                <a:gd name="connsiteX4" fmla="*/ 70 w 21820"/>
                <a:gd name="connsiteY4" fmla="*/ 15078 h 1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820" h="17424">
                  <a:moveTo>
                    <a:pt x="70" y="15078"/>
                  </a:moveTo>
                  <a:cubicBezTo>
                    <a:pt x="2853" y="18632"/>
                    <a:pt x="3503" y="13798"/>
                    <a:pt x="2345" y="11849"/>
                  </a:cubicBezTo>
                  <a:cubicBezTo>
                    <a:pt x="9128" y="943"/>
                    <a:pt x="14753" y="30573"/>
                    <a:pt x="21821" y="9879"/>
                  </a:cubicBezTo>
                  <a:cubicBezTo>
                    <a:pt x="15180" y="-7972"/>
                    <a:pt x="7585" y="4477"/>
                    <a:pt x="517" y="1288"/>
                  </a:cubicBezTo>
                  <a:cubicBezTo>
                    <a:pt x="-1453" y="5776"/>
                    <a:pt x="3056" y="10691"/>
                    <a:pt x="70" y="15078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4" name="Graphic 4" descr="A curved brushstroke">
            <a:extLst>
              <a:ext uri="{FF2B5EF4-FFF2-40B4-BE49-F238E27FC236}">
                <a16:creationId xmlns:a16="http://schemas.microsoft.com/office/drawing/2014/main" id="{CCBB368E-7B6C-483D-4F45-85D9EAF5F439}"/>
              </a:ext>
            </a:extLst>
          </p:cNvPr>
          <p:cNvGrpSpPr/>
          <p:nvPr/>
        </p:nvGrpSpPr>
        <p:grpSpPr>
          <a:xfrm rot="11741964" flipV="1">
            <a:off x="5420949" y="4981624"/>
            <a:ext cx="4458781" cy="335665"/>
            <a:chOff x="4854950" y="383880"/>
            <a:chExt cx="4458781" cy="335665"/>
          </a:xfrm>
          <a:solidFill>
            <a:schemeClr val="bg1"/>
          </a:solidFill>
        </p:grpSpPr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162B52ED-A258-9552-B86A-12E365CD3F9A}"/>
                </a:ext>
              </a:extLst>
            </p:cNvPr>
            <p:cNvSpPr/>
            <p:nvPr/>
          </p:nvSpPr>
          <p:spPr>
            <a:xfrm>
              <a:off x="5134658" y="513828"/>
              <a:ext cx="19942" cy="24255"/>
            </a:xfrm>
            <a:custGeom>
              <a:avLst/>
              <a:gdLst>
                <a:gd name="connsiteX0" fmla="*/ 0 w 19942"/>
                <a:gd name="connsiteY0" fmla="*/ 15691 h 24255"/>
                <a:gd name="connsiteX1" fmla="*/ 19943 w 19942"/>
                <a:gd name="connsiteY1" fmla="*/ 13 h 24255"/>
                <a:gd name="connsiteX2" fmla="*/ 0 w 19942"/>
                <a:gd name="connsiteY2" fmla="*/ 15691 h 2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942" h="24255">
                  <a:moveTo>
                    <a:pt x="0" y="15691"/>
                  </a:moveTo>
                  <a:cubicBezTo>
                    <a:pt x="10012" y="36995"/>
                    <a:pt x="18765" y="13478"/>
                    <a:pt x="19943" y="13"/>
                  </a:cubicBezTo>
                  <a:cubicBezTo>
                    <a:pt x="13464" y="-393"/>
                    <a:pt x="6702" y="8584"/>
                    <a:pt x="0" y="15691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1695ACBE-046F-4FA8-3E69-422F5724FAED}"/>
                </a:ext>
              </a:extLst>
            </p:cNvPr>
            <p:cNvSpPr/>
            <p:nvPr/>
          </p:nvSpPr>
          <p:spPr>
            <a:xfrm>
              <a:off x="5351837" y="519041"/>
              <a:ext cx="48212" cy="55388"/>
            </a:xfrm>
            <a:custGeom>
              <a:avLst/>
              <a:gdLst>
                <a:gd name="connsiteX0" fmla="*/ 0 w 48212"/>
                <a:gd name="connsiteY0" fmla="*/ 37733 h 55388"/>
                <a:gd name="connsiteX1" fmla="*/ 19476 w 48212"/>
                <a:gd name="connsiteY1" fmla="*/ 35783 h 55388"/>
                <a:gd name="connsiteX2" fmla="*/ 8184 w 48212"/>
                <a:gd name="connsiteY2" fmla="*/ 52111 h 55388"/>
                <a:gd name="connsiteX3" fmla="*/ 28087 w 48212"/>
                <a:gd name="connsiteY3" fmla="*/ 36454 h 55388"/>
                <a:gd name="connsiteX4" fmla="*/ 19902 w 48212"/>
                <a:gd name="connsiteY4" fmla="*/ 22014 h 55388"/>
                <a:gd name="connsiteX5" fmla="*/ 48212 w 48212"/>
                <a:gd name="connsiteY5" fmla="*/ 13850 h 55388"/>
                <a:gd name="connsiteX6" fmla="*/ 33448 w 48212"/>
                <a:gd name="connsiteY6" fmla="*/ 2335 h 55388"/>
                <a:gd name="connsiteX7" fmla="*/ 3270 w 48212"/>
                <a:gd name="connsiteY7" fmla="*/ 0 h 55388"/>
                <a:gd name="connsiteX8" fmla="*/ 0 w 48212"/>
                <a:gd name="connsiteY8" fmla="*/ 37733 h 55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212" h="55388">
                  <a:moveTo>
                    <a:pt x="0" y="37733"/>
                  </a:moveTo>
                  <a:cubicBezTo>
                    <a:pt x="8935" y="51340"/>
                    <a:pt x="8631" y="20735"/>
                    <a:pt x="19476" y="35783"/>
                  </a:cubicBezTo>
                  <a:cubicBezTo>
                    <a:pt x="23578" y="49126"/>
                    <a:pt x="10946" y="44150"/>
                    <a:pt x="8184" y="52111"/>
                  </a:cubicBezTo>
                  <a:cubicBezTo>
                    <a:pt x="16673" y="60743"/>
                    <a:pt x="24207" y="51218"/>
                    <a:pt x="28087" y="36454"/>
                  </a:cubicBezTo>
                  <a:cubicBezTo>
                    <a:pt x="22461" y="34829"/>
                    <a:pt x="20288" y="31051"/>
                    <a:pt x="19902" y="22014"/>
                  </a:cubicBezTo>
                  <a:cubicBezTo>
                    <a:pt x="29731" y="5260"/>
                    <a:pt x="38301" y="32412"/>
                    <a:pt x="48212" y="13850"/>
                  </a:cubicBezTo>
                  <a:cubicBezTo>
                    <a:pt x="43196" y="13221"/>
                    <a:pt x="38017" y="16673"/>
                    <a:pt x="33448" y="2335"/>
                  </a:cubicBezTo>
                  <a:cubicBezTo>
                    <a:pt x="20796" y="18724"/>
                    <a:pt x="9707" y="10662"/>
                    <a:pt x="3270" y="0"/>
                  </a:cubicBezTo>
                  <a:cubicBezTo>
                    <a:pt x="2782" y="12652"/>
                    <a:pt x="12307" y="26035"/>
                    <a:pt x="0" y="37733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FF06EF1A-258B-600B-BB27-08EAB0FE4A26}"/>
                </a:ext>
              </a:extLst>
            </p:cNvPr>
            <p:cNvSpPr/>
            <p:nvPr/>
          </p:nvSpPr>
          <p:spPr>
            <a:xfrm>
              <a:off x="5433862" y="540908"/>
              <a:ext cx="21730" cy="29756"/>
            </a:xfrm>
            <a:custGeom>
              <a:avLst/>
              <a:gdLst>
                <a:gd name="connsiteX0" fmla="*/ 0 w 21730"/>
                <a:gd name="connsiteY0" fmla="*/ 15297 h 29756"/>
                <a:gd name="connsiteX1" fmla="*/ 8184 w 21730"/>
                <a:gd name="connsiteY1" fmla="*/ 29756 h 29756"/>
                <a:gd name="connsiteX2" fmla="*/ 21730 w 21730"/>
                <a:gd name="connsiteY2" fmla="*/ 10057 h 29756"/>
                <a:gd name="connsiteX3" fmla="*/ 9037 w 21730"/>
                <a:gd name="connsiteY3" fmla="*/ 2198 h 29756"/>
                <a:gd name="connsiteX4" fmla="*/ 0 w 21730"/>
                <a:gd name="connsiteY4" fmla="*/ 15297 h 29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30" h="29756">
                  <a:moveTo>
                    <a:pt x="0" y="15297"/>
                  </a:moveTo>
                  <a:cubicBezTo>
                    <a:pt x="2721" y="20130"/>
                    <a:pt x="5443" y="24943"/>
                    <a:pt x="8184" y="29756"/>
                  </a:cubicBezTo>
                  <a:cubicBezTo>
                    <a:pt x="16775" y="17835"/>
                    <a:pt x="16917" y="24456"/>
                    <a:pt x="21730" y="10057"/>
                  </a:cubicBezTo>
                  <a:cubicBezTo>
                    <a:pt x="14277" y="-2412"/>
                    <a:pt x="1462" y="26649"/>
                    <a:pt x="9037" y="2198"/>
                  </a:cubicBezTo>
                  <a:cubicBezTo>
                    <a:pt x="3574" y="-6271"/>
                    <a:pt x="792" y="12251"/>
                    <a:pt x="0" y="15297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DC5A2C69-D88B-AEF6-2319-9DEBD38C3B60}"/>
                </a:ext>
              </a:extLst>
            </p:cNvPr>
            <p:cNvSpPr/>
            <p:nvPr/>
          </p:nvSpPr>
          <p:spPr>
            <a:xfrm>
              <a:off x="5459715" y="538598"/>
              <a:ext cx="19678" cy="37347"/>
            </a:xfrm>
            <a:custGeom>
              <a:avLst/>
              <a:gdLst>
                <a:gd name="connsiteX0" fmla="*/ 5950 w 19678"/>
                <a:gd name="connsiteY0" fmla="*/ 37347 h 37347"/>
                <a:gd name="connsiteX1" fmla="*/ 19679 w 19678"/>
                <a:gd name="connsiteY1" fmla="*/ 10784 h 37347"/>
                <a:gd name="connsiteX2" fmla="*/ 13546 w 19678"/>
                <a:gd name="connsiteY2" fmla="*/ 0 h 37347"/>
                <a:gd name="connsiteX3" fmla="*/ 6945 w 19678"/>
                <a:gd name="connsiteY3" fmla="*/ 2904 h 37347"/>
                <a:gd name="connsiteX4" fmla="*/ 0 w 19678"/>
                <a:gd name="connsiteY4" fmla="*/ 19598 h 37347"/>
                <a:gd name="connsiteX5" fmla="*/ 5950 w 19678"/>
                <a:gd name="connsiteY5" fmla="*/ 37347 h 37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678" h="37347">
                  <a:moveTo>
                    <a:pt x="5950" y="37347"/>
                  </a:moveTo>
                  <a:cubicBezTo>
                    <a:pt x="6011" y="28168"/>
                    <a:pt x="13688" y="19557"/>
                    <a:pt x="19679" y="10784"/>
                  </a:cubicBezTo>
                  <a:cubicBezTo>
                    <a:pt x="17648" y="7209"/>
                    <a:pt x="15577" y="3615"/>
                    <a:pt x="13546" y="0"/>
                  </a:cubicBezTo>
                  <a:cubicBezTo>
                    <a:pt x="11230" y="4366"/>
                    <a:pt x="9058" y="4996"/>
                    <a:pt x="6945" y="2904"/>
                  </a:cubicBezTo>
                  <a:cubicBezTo>
                    <a:pt x="6417" y="15962"/>
                    <a:pt x="8915" y="12124"/>
                    <a:pt x="0" y="19598"/>
                  </a:cubicBezTo>
                  <a:cubicBezTo>
                    <a:pt x="3919" y="25710"/>
                    <a:pt x="1523" y="31255"/>
                    <a:pt x="5950" y="37347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7F337A95-654C-1AE7-30DC-70269F323428}"/>
                </a:ext>
              </a:extLst>
            </p:cNvPr>
            <p:cNvSpPr/>
            <p:nvPr/>
          </p:nvSpPr>
          <p:spPr>
            <a:xfrm>
              <a:off x="5492575" y="567781"/>
              <a:ext cx="29060" cy="24573"/>
            </a:xfrm>
            <a:custGeom>
              <a:avLst/>
              <a:gdLst>
                <a:gd name="connsiteX0" fmla="*/ 7087 w 29060"/>
                <a:gd name="connsiteY0" fmla="*/ 24573 h 24573"/>
                <a:gd name="connsiteX1" fmla="*/ 29061 w 29060"/>
                <a:gd name="connsiteY1" fmla="*/ 12510 h 24573"/>
                <a:gd name="connsiteX2" fmla="*/ 1380 w 29060"/>
                <a:gd name="connsiteY2" fmla="*/ 0 h 24573"/>
                <a:gd name="connsiteX3" fmla="*/ 7087 w 29060"/>
                <a:gd name="connsiteY3" fmla="*/ 24573 h 24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60" h="24573">
                  <a:moveTo>
                    <a:pt x="7087" y="24573"/>
                  </a:moveTo>
                  <a:cubicBezTo>
                    <a:pt x="14682" y="11901"/>
                    <a:pt x="21506" y="23477"/>
                    <a:pt x="29061" y="12510"/>
                  </a:cubicBezTo>
                  <a:cubicBezTo>
                    <a:pt x="19983" y="3818"/>
                    <a:pt x="10113" y="19293"/>
                    <a:pt x="1380" y="0"/>
                  </a:cubicBezTo>
                  <a:cubicBezTo>
                    <a:pt x="-3067" y="14947"/>
                    <a:pt x="4427" y="9159"/>
                    <a:pt x="7087" y="24573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A53669C2-4C25-EBB4-02C8-A1DE684565BC}"/>
                </a:ext>
              </a:extLst>
            </p:cNvPr>
            <p:cNvSpPr/>
            <p:nvPr/>
          </p:nvSpPr>
          <p:spPr>
            <a:xfrm>
              <a:off x="5528805" y="560653"/>
              <a:ext cx="12306" cy="23923"/>
            </a:xfrm>
            <a:custGeom>
              <a:avLst/>
              <a:gdLst>
                <a:gd name="connsiteX0" fmla="*/ 6377 w 12306"/>
                <a:gd name="connsiteY0" fmla="*/ 0 h 23923"/>
                <a:gd name="connsiteX1" fmla="*/ 3473 w 12306"/>
                <a:gd name="connsiteY1" fmla="*/ 23923 h 23923"/>
                <a:gd name="connsiteX2" fmla="*/ 12307 w 12306"/>
                <a:gd name="connsiteY2" fmla="*/ 17648 h 23923"/>
                <a:gd name="connsiteX3" fmla="*/ 6377 w 12306"/>
                <a:gd name="connsiteY3" fmla="*/ 0 h 23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06" h="23923">
                  <a:moveTo>
                    <a:pt x="6377" y="0"/>
                  </a:moveTo>
                  <a:cubicBezTo>
                    <a:pt x="-122" y="7514"/>
                    <a:pt x="-2599" y="15414"/>
                    <a:pt x="3473" y="23923"/>
                  </a:cubicBezTo>
                  <a:cubicBezTo>
                    <a:pt x="6377" y="23213"/>
                    <a:pt x="9261" y="22380"/>
                    <a:pt x="12307" y="17648"/>
                  </a:cubicBezTo>
                  <a:cubicBezTo>
                    <a:pt x="12246" y="11962"/>
                    <a:pt x="10114" y="5991"/>
                    <a:pt x="6377" y="0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BF5FBB4A-EDE3-FE32-3652-02DB88378572}"/>
                </a:ext>
              </a:extLst>
            </p:cNvPr>
            <p:cNvSpPr/>
            <p:nvPr/>
          </p:nvSpPr>
          <p:spPr>
            <a:xfrm>
              <a:off x="5541294" y="561648"/>
              <a:ext cx="13287" cy="27497"/>
            </a:xfrm>
            <a:custGeom>
              <a:avLst/>
              <a:gdLst>
                <a:gd name="connsiteX0" fmla="*/ 0 w 13287"/>
                <a:gd name="connsiteY0" fmla="*/ 9829 h 27497"/>
                <a:gd name="connsiteX1" fmla="*/ 5950 w 13287"/>
                <a:gd name="connsiteY1" fmla="*/ 27498 h 27497"/>
                <a:gd name="connsiteX2" fmla="*/ 12693 w 13287"/>
                <a:gd name="connsiteY2" fmla="*/ 17750 h 27497"/>
                <a:gd name="connsiteX3" fmla="*/ 6783 w 13287"/>
                <a:gd name="connsiteY3" fmla="*/ 0 h 27497"/>
                <a:gd name="connsiteX4" fmla="*/ 0 w 13287"/>
                <a:gd name="connsiteY4" fmla="*/ 9829 h 27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87" h="27497">
                  <a:moveTo>
                    <a:pt x="0" y="9829"/>
                  </a:moveTo>
                  <a:cubicBezTo>
                    <a:pt x="3960" y="15841"/>
                    <a:pt x="1584" y="21446"/>
                    <a:pt x="5950" y="27498"/>
                  </a:cubicBezTo>
                  <a:cubicBezTo>
                    <a:pt x="10276" y="22624"/>
                    <a:pt x="8327" y="12876"/>
                    <a:pt x="12693" y="17750"/>
                  </a:cubicBezTo>
                  <a:cubicBezTo>
                    <a:pt x="15130" y="12145"/>
                    <a:pt x="9464" y="5930"/>
                    <a:pt x="6783" y="0"/>
                  </a:cubicBezTo>
                  <a:cubicBezTo>
                    <a:pt x="4529" y="3270"/>
                    <a:pt x="2275" y="6519"/>
                    <a:pt x="0" y="9829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BFE1B3E6-1820-6CEB-C0A5-0C4098530F0B}"/>
                </a:ext>
              </a:extLst>
            </p:cNvPr>
            <p:cNvSpPr/>
            <p:nvPr/>
          </p:nvSpPr>
          <p:spPr>
            <a:xfrm>
              <a:off x="5554989" y="544383"/>
              <a:ext cx="21175" cy="20633"/>
            </a:xfrm>
            <a:custGeom>
              <a:avLst/>
              <a:gdLst>
                <a:gd name="connsiteX0" fmla="*/ 95 w 21175"/>
                <a:gd name="connsiteY0" fmla="*/ 551 h 20633"/>
                <a:gd name="connsiteX1" fmla="*/ 21175 w 21175"/>
                <a:gd name="connsiteY1" fmla="*/ 16006 h 20633"/>
                <a:gd name="connsiteX2" fmla="*/ 95 w 21175"/>
                <a:gd name="connsiteY2" fmla="*/ 551 h 20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175" h="20633">
                  <a:moveTo>
                    <a:pt x="95" y="551"/>
                  </a:moveTo>
                  <a:cubicBezTo>
                    <a:pt x="-1387" y="7619"/>
                    <a:pt x="14859" y="30283"/>
                    <a:pt x="21175" y="16006"/>
                  </a:cubicBezTo>
                  <a:cubicBezTo>
                    <a:pt x="14209" y="9040"/>
                    <a:pt x="7366" y="-2678"/>
                    <a:pt x="95" y="551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5DDF8954-A5C6-6A73-295F-A1C0548A0DCA}"/>
                </a:ext>
              </a:extLst>
            </p:cNvPr>
            <p:cNvSpPr/>
            <p:nvPr/>
          </p:nvSpPr>
          <p:spPr>
            <a:xfrm>
              <a:off x="5674260" y="561485"/>
              <a:ext cx="20241" cy="27578"/>
            </a:xfrm>
            <a:custGeom>
              <a:avLst/>
              <a:gdLst>
                <a:gd name="connsiteX0" fmla="*/ 4645 w 20241"/>
                <a:gd name="connsiteY0" fmla="*/ 27579 h 27578"/>
                <a:gd name="connsiteX1" fmla="*/ 20242 w 20241"/>
                <a:gd name="connsiteY1" fmla="*/ 11494 h 27578"/>
                <a:gd name="connsiteX2" fmla="*/ 5457 w 20241"/>
                <a:gd name="connsiteY2" fmla="*/ 0 h 27578"/>
                <a:gd name="connsiteX3" fmla="*/ 4645 w 20241"/>
                <a:gd name="connsiteY3" fmla="*/ 27579 h 27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41" h="27578">
                  <a:moveTo>
                    <a:pt x="4645" y="27579"/>
                  </a:moveTo>
                  <a:cubicBezTo>
                    <a:pt x="10047" y="14947"/>
                    <a:pt x="14941" y="19334"/>
                    <a:pt x="20242" y="11494"/>
                  </a:cubicBezTo>
                  <a:cubicBezTo>
                    <a:pt x="15591" y="-2051"/>
                    <a:pt x="10067" y="13586"/>
                    <a:pt x="5457" y="0"/>
                  </a:cubicBezTo>
                  <a:cubicBezTo>
                    <a:pt x="949" y="8834"/>
                    <a:pt x="-3763" y="17729"/>
                    <a:pt x="4645" y="27579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10C2C265-ECE2-CD94-A49E-D349DF1A2ADD}"/>
                </a:ext>
              </a:extLst>
            </p:cNvPr>
            <p:cNvSpPr/>
            <p:nvPr/>
          </p:nvSpPr>
          <p:spPr>
            <a:xfrm>
              <a:off x="5745963" y="570766"/>
              <a:ext cx="17221" cy="20045"/>
            </a:xfrm>
            <a:custGeom>
              <a:avLst/>
              <a:gdLst>
                <a:gd name="connsiteX0" fmla="*/ 0 w 17221"/>
                <a:gd name="connsiteY0" fmla="*/ 13140 h 20045"/>
                <a:gd name="connsiteX1" fmla="*/ 17221 w 17221"/>
                <a:gd name="connsiteY1" fmla="*/ 14459 h 20045"/>
                <a:gd name="connsiteX2" fmla="*/ 9037 w 17221"/>
                <a:gd name="connsiteY2" fmla="*/ 0 h 20045"/>
                <a:gd name="connsiteX3" fmla="*/ 0 w 17221"/>
                <a:gd name="connsiteY3" fmla="*/ 13140 h 20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21" h="20045">
                  <a:moveTo>
                    <a:pt x="0" y="13140"/>
                  </a:moveTo>
                  <a:cubicBezTo>
                    <a:pt x="5524" y="21913"/>
                    <a:pt x="11271" y="22299"/>
                    <a:pt x="17221" y="14459"/>
                  </a:cubicBezTo>
                  <a:cubicBezTo>
                    <a:pt x="14500" y="9687"/>
                    <a:pt x="11758" y="4833"/>
                    <a:pt x="9037" y="0"/>
                  </a:cubicBezTo>
                  <a:cubicBezTo>
                    <a:pt x="6032" y="4407"/>
                    <a:pt x="3046" y="8773"/>
                    <a:pt x="0" y="13140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5FD2115A-6CAB-4B67-2DEA-354BE96C2030}"/>
                </a:ext>
              </a:extLst>
            </p:cNvPr>
            <p:cNvSpPr/>
            <p:nvPr/>
          </p:nvSpPr>
          <p:spPr>
            <a:xfrm>
              <a:off x="5786783" y="573816"/>
              <a:ext cx="27205" cy="25565"/>
            </a:xfrm>
            <a:custGeom>
              <a:avLst/>
              <a:gdLst>
                <a:gd name="connsiteX0" fmla="*/ 0 w 27205"/>
                <a:gd name="connsiteY0" fmla="*/ 16670 h 25565"/>
                <a:gd name="connsiteX1" fmla="*/ 25629 w 27205"/>
                <a:gd name="connsiteY1" fmla="*/ 25565 h 25565"/>
                <a:gd name="connsiteX2" fmla="*/ 19902 w 27205"/>
                <a:gd name="connsiteY2" fmla="*/ 972 h 25565"/>
                <a:gd name="connsiteX3" fmla="*/ 13119 w 27205"/>
                <a:gd name="connsiteY3" fmla="*/ 10781 h 25565"/>
                <a:gd name="connsiteX4" fmla="*/ 0 w 27205"/>
                <a:gd name="connsiteY4" fmla="*/ 16670 h 25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205" h="25565">
                  <a:moveTo>
                    <a:pt x="0" y="16670"/>
                  </a:moveTo>
                  <a:cubicBezTo>
                    <a:pt x="8489" y="21422"/>
                    <a:pt x="17100" y="22295"/>
                    <a:pt x="25629" y="25565"/>
                  </a:cubicBezTo>
                  <a:cubicBezTo>
                    <a:pt x="32818" y="18031"/>
                    <a:pt x="12673" y="8445"/>
                    <a:pt x="19902" y="972"/>
                  </a:cubicBezTo>
                  <a:cubicBezTo>
                    <a:pt x="14622" y="-3050"/>
                    <a:pt x="15475" y="6434"/>
                    <a:pt x="13119" y="10781"/>
                  </a:cubicBezTo>
                  <a:cubicBezTo>
                    <a:pt x="8712" y="14416"/>
                    <a:pt x="4732" y="2292"/>
                    <a:pt x="0" y="16670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99CE16AD-2921-0C32-CD4C-DCB89E74AF76}"/>
                </a:ext>
              </a:extLst>
            </p:cNvPr>
            <p:cNvSpPr/>
            <p:nvPr/>
          </p:nvSpPr>
          <p:spPr>
            <a:xfrm>
              <a:off x="5815483" y="534130"/>
              <a:ext cx="15613" cy="22327"/>
            </a:xfrm>
            <a:custGeom>
              <a:avLst/>
              <a:gdLst>
                <a:gd name="connsiteX0" fmla="*/ 423 w 15613"/>
                <a:gd name="connsiteY0" fmla="*/ 20694 h 22327"/>
                <a:gd name="connsiteX1" fmla="*/ 15613 w 15613"/>
                <a:gd name="connsiteY1" fmla="*/ 18379 h 22327"/>
                <a:gd name="connsiteX2" fmla="*/ 1052 w 15613"/>
                <a:gd name="connsiteY2" fmla="*/ 0 h 22327"/>
                <a:gd name="connsiteX3" fmla="*/ 423 w 15613"/>
                <a:gd name="connsiteY3" fmla="*/ 20694 h 2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13" h="22327">
                  <a:moveTo>
                    <a:pt x="423" y="20694"/>
                  </a:moveTo>
                  <a:cubicBezTo>
                    <a:pt x="5256" y="27173"/>
                    <a:pt x="10780" y="11840"/>
                    <a:pt x="15613" y="18379"/>
                  </a:cubicBezTo>
                  <a:cubicBezTo>
                    <a:pt x="14903" y="5402"/>
                    <a:pt x="9196" y="3209"/>
                    <a:pt x="1052" y="0"/>
                  </a:cubicBezTo>
                  <a:cubicBezTo>
                    <a:pt x="-2969" y="6621"/>
                    <a:pt x="6251" y="14216"/>
                    <a:pt x="423" y="20694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D625279F-60AA-C013-3189-84FEF0CD6483}"/>
                </a:ext>
              </a:extLst>
            </p:cNvPr>
            <p:cNvSpPr/>
            <p:nvPr/>
          </p:nvSpPr>
          <p:spPr>
            <a:xfrm>
              <a:off x="5849424" y="570299"/>
              <a:ext cx="55187" cy="42993"/>
            </a:xfrm>
            <a:custGeom>
              <a:avLst/>
              <a:gdLst>
                <a:gd name="connsiteX0" fmla="*/ 14450 w 55187"/>
                <a:gd name="connsiteY0" fmla="*/ 39967 h 42993"/>
                <a:gd name="connsiteX1" fmla="*/ 53198 w 55187"/>
                <a:gd name="connsiteY1" fmla="*/ 42993 h 42993"/>
                <a:gd name="connsiteX2" fmla="*/ 32971 w 55187"/>
                <a:gd name="connsiteY2" fmla="*/ 0 h 42993"/>
                <a:gd name="connsiteX3" fmla="*/ 19182 w 55187"/>
                <a:gd name="connsiteY3" fmla="*/ 26523 h 42993"/>
                <a:gd name="connsiteX4" fmla="*/ 579 w 55187"/>
                <a:gd name="connsiteY4" fmla="*/ 874 h 42993"/>
                <a:gd name="connsiteX5" fmla="*/ 14450 w 55187"/>
                <a:gd name="connsiteY5" fmla="*/ 39967 h 42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187" h="42993">
                  <a:moveTo>
                    <a:pt x="14450" y="39967"/>
                  </a:moveTo>
                  <a:cubicBezTo>
                    <a:pt x="27975" y="21182"/>
                    <a:pt x="40323" y="41389"/>
                    <a:pt x="53198" y="42993"/>
                  </a:cubicBezTo>
                  <a:cubicBezTo>
                    <a:pt x="62215" y="22278"/>
                    <a:pt x="37947" y="18054"/>
                    <a:pt x="32971" y="0"/>
                  </a:cubicBezTo>
                  <a:cubicBezTo>
                    <a:pt x="30473" y="19395"/>
                    <a:pt x="33722" y="21283"/>
                    <a:pt x="19182" y="26523"/>
                  </a:cubicBezTo>
                  <a:cubicBezTo>
                    <a:pt x="10327" y="11007"/>
                    <a:pt x="11891" y="325"/>
                    <a:pt x="579" y="874"/>
                  </a:cubicBezTo>
                  <a:cubicBezTo>
                    <a:pt x="-1797" y="20390"/>
                    <a:pt x="3199" y="24655"/>
                    <a:pt x="14450" y="39967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50" name="Freeform: Shape 2049">
              <a:extLst>
                <a:ext uri="{FF2B5EF4-FFF2-40B4-BE49-F238E27FC236}">
                  <a16:creationId xmlns:a16="http://schemas.microsoft.com/office/drawing/2014/main" id="{9753ACE3-802F-A24C-4EB2-F2A3AF0FCB55}"/>
                </a:ext>
              </a:extLst>
            </p:cNvPr>
            <p:cNvSpPr/>
            <p:nvPr/>
          </p:nvSpPr>
          <p:spPr>
            <a:xfrm>
              <a:off x="5867387" y="556282"/>
              <a:ext cx="27883" cy="15032"/>
            </a:xfrm>
            <a:custGeom>
              <a:avLst/>
              <a:gdLst>
                <a:gd name="connsiteX0" fmla="*/ 0 w 27883"/>
                <a:gd name="connsiteY0" fmla="*/ 9448 h 15032"/>
                <a:gd name="connsiteX1" fmla="*/ 27884 w 27883"/>
                <a:gd name="connsiteY1" fmla="*/ 15032 h 15032"/>
                <a:gd name="connsiteX2" fmla="*/ 0 w 27883"/>
                <a:gd name="connsiteY2" fmla="*/ 9448 h 15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883" h="15032">
                  <a:moveTo>
                    <a:pt x="0" y="9448"/>
                  </a:moveTo>
                  <a:cubicBezTo>
                    <a:pt x="9180" y="14911"/>
                    <a:pt x="18765" y="6869"/>
                    <a:pt x="27884" y="15032"/>
                  </a:cubicBezTo>
                  <a:cubicBezTo>
                    <a:pt x="27355" y="5366"/>
                    <a:pt x="8591" y="-10190"/>
                    <a:pt x="0" y="9448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2" name="Freeform: Shape 2191">
              <a:extLst>
                <a:ext uri="{FF2B5EF4-FFF2-40B4-BE49-F238E27FC236}">
                  <a16:creationId xmlns:a16="http://schemas.microsoft.com/office/drawing/2014/main" id="{60562955-926F-8A6F-E808-99E9AA313211}"/>
                </a:ext>
              </a:extLst>
            </p:cNvPr>
            <p:cNvSpPr/>
            <p:nvPr/>
          </p:nvSpPr>
          <p:spPr>
            <a:xfrm>
              <a:off x="5913142" y="531323"/>
              <a:ext cx="13525" cy="31868"/>
            </a:xfrm>
            <a:custGeom>
              <a:avLst/>
              <a:gdLst>
                <a:gd name="connsiteX0" fmla="*/ 0 w 13525"/>
                <a:gd name="connsiteY0" fmla="*/ 20658 h 31868"/>
                <a:gd name="connsiteX1" fmla="*/ 10418 w 13525"/>
                <a:gd name="connsiteY1" fmla="*/ 31869 h 31868"/>
                <a:gd name="connsiteX2" fmla="*/ 13525 w 13525"/>
                <a:gd name="connsiteY2" fmla="*/ 1000 h 31868"/>
                <a:gd name="connsiteX3" fmla="*/ 406 w 13525"/>
                <a:gd name="connsiteY3" fmla="*/ 6869 h 31868"/>
                <a:gd name="connsiteX4" fmla="*/ 0 w 13525"/>
                <a:gd name="connsiteY4" fmla="*/ 20658 h 31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25" h="31868">
                  <a:moveTo>
                    <a:pt x="0" y="20658"/>
                  </a:moveTo>
                  <a:cubicBezTo>
                    <a:pt x="3392" y="27583"/>
                    <a:pt x="7067" y="24314"/>
                    <a:pt x="10418" y="31869"/>
                  </a:cubicBezTo>
                  <a:cubicBezTo>
                    <a:pt x="16673" y="21998"/>
                    <a:pt x="5605" y="10788"/>
                    <a:pt x="13525" y="1000"/>
                  </a:cubicBezTo>
                  <a:cubicBezTo>
                    <a:pt x="9301" y="-1681"/>
                    <a:pt x="4894" y="1284"/>
                    <a:pt x="406" y="6869"/>
                  </a:cubicBezTo>
                  <a:cubicBezTo>
                    <a:pt x="9159" y="18627"/>
                    <a:pt x="9423" y="10342"/>
                    <a:pt x="0" y="20658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3" name="Freeform: Shape 2192">
              <a:extLst>
                <a:ext uri="{FF2B5EF4-FFF2-40B4-BE49-F238E27FC236}">
                  <a16:creationId xmlns:a16="http://schemas.microsoft.com/office/drawing/2014/main" id="{85C0D67B-9140-AC6B-B45D-A8C0BE32DA38}"/>
                </a:ext>
              </a:extLst>
            </p:cNvPr>
            <p:cNvSpPr/>
            <p:nvPr/>
          </p:nvSpPr>
          <p:spPr>
            <a:xfrm>
              <a:off x="5975672" y="540242"/>
              <a:ext cx="11523" cy="24370"/>
            </a:xfrm>
            <a:custGeom>
              <a:avLst/>
              <a:gdLst>
                <a:gd name="connsiteX0" fmla="*/ 0 w 11523"/>
                <a:gd name="connsiteY0" fmla="*/ 13140 h 24370"/>
                <a:gd name="connsiteX1" fmla="*/ 10459 w 11523"/>
                <a:gd name="connsiteY1" fmla="*/ 24370 h 24370"/>
                <a:gd name="connsiteX2" fmla="*/ 9017 w 11523"/>
                <a:gd name="connsiteY2" fmla="*/ 0 h 24370"/>
                <a:gd name="connsiteX3" fmla="*/ 0 w 11523"/>
                <a:gd name="connsiteY3" fmla="*/ 13140 h 24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23" h="24370">
                  <a:moveTo>
                    <a:pt x="0" y="13140"/>
                  </a:moveTo>
                  <a:cubicBezTo>
                    <a:pt x="3310" y="22075"/>
                    <a:pt x="6986" y="20512"/>
                    <a:pt x="10459" y="24370"/>
                  </a:cubicBezTo>
                  <a:cubicBezTo>
                    <a:pt x="8956" y="16186"/>
                    <a:pt x="14561" y="8570"/>
                    <a:pt x="9017" y="0"/>
                  </a:cubicBezTo>
                  <a:cubicBezTo>
                    <a:pt x="7981" y="12571"/>
                    <a:pt x="5971" y="3879"/>
                    <a:pt x="0" y="13140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4" name="Freeform: Shape 2193">
              <a:extLst>
                <a:ext uri="{FF2B5EF4-FFF2-40B4-BE49-F238E27FC236}">
                  <a16:creationId xmlns:a16="http://schemas.microsoft.com/office/drawing/2014/main" id="{65EBB1D9-2063-5D76-E1F5-5DC04F66FB3A}"/>
                </a:ext>
              </a:extLst>
            </p:cNvPr>
            <p:cNvSpPr/>
            <p:nvPr/>
          </p:nvSpPr>
          <p:spPr>
            <a:xfrm>
              <a:off x="6718595" y="652873"/>
              <a:ext cx="32635" cy="33012"/>
            </a:xfrm>
            <a:custGeom>
              <a:avLst/>
              <a:gdLst>
                <a:gd name="connsiteX0" fmla="*/ 0 w 32635"/>
                <a:gd name="connsiteY0" fmla="*/ 27173 h 33012"/>
                <a:gd name="connsiteX1" fmla="*/ 32636 w 32635"/>
                <a:gd name="connsiteY1" fmla="*/ 19395 h 33012"/>
                <a:gd name="connsiteX2" fmla="*/ 5138 w 32635"/>
                <a:gd name="connsiteY2" fmla="*/ 0 h 33012"/>
                <a:gd name="connsiteX3" fmla="*/ 0 w 32635"/>
                <a:gd name="connsiteY3" fmla="*/ 27173 h 33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635" h="33012">
                  <a:moveTo>
                    <a:pt x="0" y="27173"/>
                  </a:moveTo>
                  <a:cubicBezTo>
                    <a:pt x="10418" y="39033"/>
                    <a:pt x="21466" y="30991"/>
                    <a:pt x="32636" y="19395"/>
                  </a:cubicBezTo>
                  <a:cubicBezTo>
                    <a:pt x="23436" y="13180"/>
                    <a:pt x="14419" y="2498"/>
                    <a:pt x="5138" y="0"/>
                  </a:cubicBezTo>
                  <a:cubicBezTo>
                    <a:pt x="1665" y="8915"/>
                    <a:pt x="2112" y="18176"/>
                    <a:pt x="0" y="27173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5" name="Freeform: Shape 2194">
              <a:extLst>
                <a:ext uri="{FF2B5EF4-FFF2-40B4-BE49-F238E27FC236}">
                  <a16:creationId xmlns:a16="http://schemas.microsoft.com/office/drawing/2014/main" id="{C069914D-4BDD-6151-C12A-E529B2524E93}"/>
                </a:ext>
              </a:extLst>
            </p:cNvPr>
            <p:cNvSpPr/>
            <p:nvPr/>
          </p:nvSpPr>
          <p:spPr>
            <a:xfrm>
              <a:off x="6929418" y="623463"/>
              <a:ext cx="15537" cy="13770"/>
            </a:xfrm>
            <a:custGeom>
              <a:avLst/>
              <a:gdLst>
                <a:gd name="connsiteX0" fmla="*/ 0 w 15537"/>
                <a:gd name="connsiteY0" fmla="*/ 7416 h 13770"/>
                <a:gd name="connsiteX1" fmla="*/ 14967 w 15537"/>
                <a:gd name="connsiteY1" fmla="*/ 12006 h 13770"/>
                <a:gd name="connsiteX2" fmla="*/ 0 w 15537"/>
                <a:gd name="connsiteY2" fmla="*/ 7416 h 13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537" h="13770">
                  <a:moveTo>
                    <a:pt x="0" y="7416"/>
                  </a:moveTo>
                  <a:cubicBezTo>
                    <a:pt x="4610" y="21835"/>
                    <a:pt x="10134" y="6401"/>
                    <a:pt x="14967" y="12006"/>
                  </a:cubicBezTo>
                  <a:cubicBezTo>
                    <a:pt x="18542" y="2441"/>
                    <a:pt x="4305" y="-7023"/>
                    <a:pt x="0" y="7416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6" name="Freeform: Shape 2195">
              <a:extLst>
                <a:ext uri="{FF2B5EF4-FFF2-40B4-BE49-F238E27FC236}">
                  <a16:creationId xmlns:a16="http://schemas.microsoft.com/office/drawing/2014/main" id="{BEB84BFF-34E6-967F-5088-344769A5C8DF}"/>
                </a:ext>
              </a:extLst>
            </p:cNvPr>
            <p:cNvSpPr/>
            <p:nvPr/>
          </p:nvSpPr>
          <p:spPr>
            <a:xfrm>
              <a:off x="7148643" y="660742"/>
              <a:ext cx="25836" cy="12039"/>
            </a:xfrm>
            <a:custGeom>
              <a:avLst/>
              <a:gdLst>
                <a:gd name="connsiteX0" fmla="*/ 4 w 25836"/>
                <a:gd name="connsiteY0" fmla="*/ 945 h 12039"/>
                <a:gd name="connsiteX1" fmla="*/ 25837 w 25836"/>
                <a:gd name="connsiteY1" fmla="*/ 2976 h 12039"/>
                <a:gd name="connsiteX2" fmla="*/ 4 w 25836"/>
                <a:gd name="connsiteY2" fmla="*/ 945 h 1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836" h="12039">
                  <a:moveTo>
                    <a:pt x="4" y="945"/>
                  </a:moveTo>
                  <a:cubicBezTo>
                    <a:pt x="-321" y="14633"/>
                    <a:pt x="18140" y="16054"/>
                    <a:pt x="25837" y="2976"/>
                  </a:cubicBezTo>
                  <a:cubicBezTo>
                    <a:pt x="17368" y="-2772"/>
                    <a:pt x="8595" y="1717"/>
                    <a:pt x="4" y="945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7" name="Freeform: Shape 2196">
              <a:extLst>
                <a:ext uri="{FF2B5EF4-FFF2-40B4-BE49-F238E27FC236}">
                  <a16:creationId xmlns:a16="http://schemas.microsoft.com/office/drawing/2014/main" id="{85DBEB82-66E4-99FE-CC03-2AA54B577B9A}"/>
                </a:ext>
              </a:extLst>
            </p:cNvPr>
            <p:cNvSpPr/>
            <p:nvPr/>
          </p:nvSpPr>
          <p:spPr>
            <a:xfrm>
              <a:off x="7254028" y="651439"/>
              <a:ext cx="33042" cy="21904"/>
            </a:xfrm>
            <a:custGeom>
              <a:avLst/>
              <a:gdLst>
                <a:gd name="connsiteX0" fmla="*/ 0 w 33042"/>
                <a:gd name="connsiteY0" fmla="*/ 21905 h 21904"/>
                <a:gd name="connsiteX1" fmla="*/ 33042 w 33042"/>
                <a:gd name="connsiteY1" fmla="*/ 276 h 21904"/>
                <a:gd name="connsiteX2" fmla="*/ 0 w 33042"/>
                <a:gd name="connsiteY2" fmla="*/ 21905 h 2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42" h="21904">
                  <a:moveTo>
                    <a:pt x="0" y="21905"/>
                  </a:moveTo>
                  <a:cubicBezTo>
                    <a:pt x="10480" y="12949"/>
                    <a:pt x="29366" y="13701"/>
                    <a:pt x="33042" y="276"/>
                  </a:cubicBezTo>
                  <a:cubicBezTo>
                    <a:pt x="22908" y="-1064"/>
                    <a:pt x="3900" y="1901"/>
                    <a:pt x="0" y="21905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8" name="Freeform: Shape 2197">
              <a:extLst>
                <a:ext uri="{FF2B5EF4-FFF2-40B4-BE49-F238E27FC236}">
                  <a16:creationId xmlns:a16="http://schemas.microsoft.com/office/drawing/2014/main" id="{027A4B81-33B6-038E-6964-68D4D994006F}"/>
                </a:ext>
              </a:extLst>
            </p:cNvPr>
            <p:cNvSpPr/>
            <p:nvPr/>
          </p:nvSpPr>
          <p:spPr>
            <a:xfrm>
              <a:off x="7466089" y="647430"/>
              <a:ext cx="23611" cy="13079"/>
            </a:xfrm>
            <a:custGeom>
              <a:avLst/>
              <a:gdLst>
                <a:gd name="connsiteX0" fmla="*/ 0 w 23611"/>
                <a:gd name="connsiteY0" fmla="*/ 7820 h 13079"/>
                <a:gd name="connsiteX1" fmla="*/ 23578 w 23611"/>
                <a:gd name="connsiteY1" fmla="*/ 13079 h 13079"/>
                <a:gd name="connsiteX2" fmla="*/ 0 w 23611"/>
                <a:gd name="connsiteY2" fmla="*/ 7820 h 13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611" h="13079">
                  <a:moveTo>
                    <a:pt x="0" y="7820"/>
                  </a:moveTo>
                  <a:cubicBezTo>
                    <a:pt x="7697" y="16288"/>
                    <a:pt x="15820" y="8936"/>
                    <a:pt x="23578" y="13079"/>
                  </a:cubicBezTo>
                  <a:cubicBezTo>
                    <a:pt x="24471" y="2296"/>
                    <a:pt x="7088" y="-7290"/>
                    <a:pt x="0" y="7820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9" name="Freeform: Shape 2198">
              <a:extLst>
                <a:ext uri="{FF2B5EF4-FFF2-40B4-BE49-F238E27FC236}">
                  <a16:creationId xmlns:a16="http://schemas.microsoft.com/office/drawing/2014/main" id="{029977CE-7D73-1803-B82B-46A076DCB3C0}"/>
                </a:ext>
              </a:extLst>
            </p:cNvPr>
            <p:cNvSpPr/>
            <p:nvPr/>
          </p:nvSpPr>
          <p:spPr>
            <a:xfrm>
              <a:off x="7682841" y="689355"/>
              <a:ext cx="13159" cy="24565"/>
            </a:xfrm>
            <a:custGeom>
              <a:avLst/>
              <a:gdLst>
                <a:gd name="connsiteX0" fmla="*/ 5909 w 13159"/>
                <a:gd name="connsiteY0" fmla="*/ 24566 h 24565"/>
                <a:gd name="connsiteX1" fmla="*/ 13159 w 13159"/>
                <a:gd name="connsiteY1" fmla="*/ 988 h 24565"/>
                <a:gd name="connsiteX2" fmla="*/ 0 w 13159"/>
                <a:gd name="connsiteY2" fmla="*/ 6877 h 24565"/>
                <a:gd name="connsiteX3" fmla="*/ 5909 w 13159"/>
                <a:gd name="connsiteY3" fmla="*/ 24566 h 24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59" h="24565">
                  <a:moveTo>
                    <a:pt x="5909" y="24566"/>
                  </a:moveTo>
                  <a:cubicBezTo>
                    <a:pt x="6824" y="16584"/>
                    <a:pt x="12266" y="9009"/>
                    <a:pt x="13159" y="988"/>
                  </a:cubicBezTo>
                  <a:cubicBezTo>
                    <a:pt x="8915" y="-1673"/>
                    <a:pt x="4508" y="1292"/>
                    <a:pt x="0" y="6877"/>
                  </a:cubicBezTo>
                  <a:cubicBezTo>
                    <a:pt x="3960" y="12949"/>
                    <a:pt x="1564" y="18494"/>
                    <a:pt x="5909" y="24566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0" name="Freeform: Shape 2199">
              <a:extLst>
                <a:ext uri="{FF2B5EF4-FFF2-40B4-BE49-F238E27FC236}">
                  <a16:creationId xmlns:a16="http://schemas.microsoft.com/office/drawing/2014/main" id="{0E0907F8-0E27-80EB-3315-CE37D975A946}"/>
                </a:ext>
              </a:extLst>
            </p:cNvPr>
            <p:cNvSpPr/>
            <p:nvPr/>
          </p:nvSpPr>
          <p:spPr>
            <a:xfrm>
              <a:off x="8083771" y="636241"/>
              <a:ext cx="43053" cy="29771"/>
            </a:xfrm>
            <a:custGeom>
              <a:avLst/>
              <a:gdLst>
                <a:gd name="connsiteX0" fmla="*/ 10053 w 43053"/>
                <a:gd name="connsiteY0" fmla="*/ 29771 h 29771"/>
                <a:gd name="connsiteX1" fmla="*/ 8428 w 43053"/>
                <a:gd name="connsiteY1" fmla="*/ 12387 h 29771"/>
                <a:gd name="connsiteX2" fmla="*/ 43054 w 43053"/>
                <a:gd name="connsiteY2" fmla="*/ 8204 h 29771"/>
                <a:gd name="connsiteX3" fmla="*/ 0 w 43053"/>
                <a:gd name="connsiteY3" fmla="*/ 4853 h 29771"/>
                <a:gd name="connsiteX4" fmla="*/ 10053 w 43053"/>
                <a:gd name="connsiteY4" fmla="*/ 29771 h 29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053" h="29771">
                  <a:moveTo>
                    <a:pt x="10053" y="29771"/>
                  </a:moveTo>
                  <a:cubicBezTo>
                    <a:pt x="11941" y="24186"/>
                    <a:pt x="12043" y="18419"/>
                    <a:pt x="8428" y="12387"/>
                  </a:cubicBezTo>
                  <a:cubicBezTo>
                    <a:pt x="22908" y="13443"/>
                    <a:pt x="26543" y="15231"/>
                    <a:pt x="43054" y="8204"/>
                  </a:cubicBezTo>
                  <a:cubicBezTo>
                    <a:pt x="28960" y="-1483"/>
                    <a:pt x="14622" y="-2580"/>
                    <a:pt x="0" y="4853"/>
                  </a:cubicBezTo>
                  <a:cubicBezTo>
                    <a:pt x="7920" y="13545"/>
                    <a:pt x="5179" y="21364"/>
                    <a:pt x="10053" y="29771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1" name="Freeform: Shape 2200">
              <a:extLst>
                <a:ext uri="{FF2B5EF4-FFF2-40B4-BE49-F238E27FC236}">
                  <a16:creationId xmlns:a16="http://schemas.microsoft.com/office/drawing/2014/main" id="{0947359A-614B-33DE-472A-89B3F113F80A}"/>
                </a:ext>
              </a:extLst>
            </p:cNvPr>
            <p:cNvSpPr/>
            <p:nvPr/>
          </p:nvSpPr>
          <p:spPr>
            <a:xfrm>
              <a:off x="8157010" y="688695"/>
              <a:ext cx="9828" cy="30851"/>
            </a:xfrm>
            <a:custGeom>
              <a:avLst/>
              <a:gdLst>
                <a:gd name="connsiteX0" fmla="*/ 4257 w 9828"/>
                <a:gd name="connsiteY0" fmla="*/ 30851 h 30851"/>
                <a:gd name="connsiteX1" fmla="*/ 7324 w 9828"/>
                <a:gd name="connsiteY1" fmla="*/ 2 h 30851"/>
                <a:gd name="connsiteX2" fmla="*/ 4257 w 9828"/>
                <a:gd name="connsiteY2" fmla="*/ 30851 h 30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828" h="30851">
                  <a:moveTo>
                    <a:pt x="4257" y="30851"/>
                  </a:moveTo>
                  <a:cubicBezTo>
                    <a:pt x="4257" y="20473"/>
                    <a:pt x="14392" y="10949"/>
                    <a:pt x="7324" y="2"/>
                  </a:cubicBezTo>
                  <a:cubicBezTo>
                    <a:pt x="-1388" y="-241"/>
                    <a:pt x="-2221" y="19560"/>
                    <a:pt x="4257" y="30851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2" name="Freeform: Shape 2201">
              <a:extLst>
                <a:ext uri="{FF2B5EF4-FFF2-40B4-BE49-F238E27FC236}">
                  <a16:creationId xmlns:a16="http://schemas.microsoft.com/office/drawing/2014/main" id="{DE4CA82D-7D14-E851-57C6-F1638FD1F06B}"/>
                </a:ext>
              </a:extLst>
            </p:cNvPr>
            <p:cNvSpPr/>
            <p:nvPr/>
          </p:nvSpPr>
          <p:spPr>
            <a:xfrm>
              <a:off x="8143271" y="649008"/>
              <a:ext cx="15782" cy="21350"/>
            </a:xfrm>
            <a:custGeom>
              <a:avLst/>
              <a:gdLst>
                <a:gd name="connsiteX0" fmla="*/ 592 w 15782"/>
                <a:gd name="connsiteY0" fmla="*/ 3561 h 21350"/>
                <a:gd name="connsiteX1" fmla="*/ 6522 w 15782"/>
                <a:gd name="connsiteY1" fmla="*/ 21351 h 21350"/>
                <a:gd name="connsiteX2" fmla="*/ 15783 w 15782"/>
                <a:gd name="connsiteY2" fmla="*/ 1327 h 21350"/>
                <a:gd name="connsiteX3" fmla="*/ 592 w 15782"/>
                <a:gd name="connsiteY3" fmla="*/ 3561 h 2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782" h="21350">
                  <a:moveTo>
                    <a:pt x="592" y="3561"/>
                  </a:moveTo>
                  <a:cubicBezTo>
                    <a:pt x="-1845" y="9146"/>
                    <a:pt x="3862" y="15401"/>
                    <a:pt x="6522" y="21351"/>
                  </a:cubicBezTo>
                  <a:cubicBezTo>
                    <a:pt x="12391" y="14873"/>
                    <a:pt x="14889" y="8212"/>
                    <a:pt x="15783" y="1327"/>
                  </a:cubicBezTo>
                  <a:cubicBezTo>
                    <a:pt x="10949" y="-5192"/>
                    <a:pt x="5303" y="15035"/>
                    <a:pt x="592" y="3561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3" name="Freeform: Shape 2202">
              <a:extLst>
                <a:ext uri="{FF2B5EF4-FFF2-40B4-BE49-F238E27FC236}">
                  <a16:creationId xmlns:a16="http://schemas.microsoft.com/office/drawing/2014/main" id="{97661EA2-24A7-9CBF-1D76-FBBB6F0E516E}"/>
                </a:ext>
              </a:extLst>
            </p:cNvPr>
            <p:cNvSpPr/>
            <p:nvPr/>
          </p:nvSpPr>
          <p:spPr>
            <a:xfrm>
              <a:off x="8659068" y="585854"/>
              <a:ext cx="15596" cy="18765"/>
            </a:xfrm>
            <a:custGeom>
              <a:avLst/>
              <a:gdLst>
                <a:gd name="connsiteX0" fmla="*/ 0 w 15596"/>
                <a:gd name="connsiteY0" fmla="*/ 17081 h 18765"/>
                <a:gd name="connsiteX1" fmla="*/ 15596 w 15596"/>
                <a:gd name="connsiteY1" fmla="*/ 1017 h 18765"/>
                <a:gd name="connsiteX2" fmla="*/ 2477 w 15596"/>
                <a:gd name="connsiteY2" fmla="*/ 6906 h 18765"/>
                <a:gd name="connsiteX3" fmla="*/ 0 w 15596"/>
                <a:gd name="connsiteY3" fmla="*/ 17081 h 18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96" h="18765">
                  <a:moveTo>
                    <a:pt x="0" y="17081"/>
                  </a:moveTo>
                  <a:cubicBezTo>
                    <a:pt x="7940" y="23864"/>
                    <a:pt x="11697" y="8470"/>
                    <a:pt x="15596" y="1017"/>
                  </a:cubicBezTo>
                  <a:cubicBezTo>
                    <a:pt x="11352" y="-1705"/>
                    <a:pt x="6945" y="1301"/>
                    <a:pt x="2477" y="6906"/>
                  </a:cubicBezTo>
                  <a:cubicBezTo>
                    <a:pt x="4386" y="10460"/>
                    <a:pt x="1279" y="13669"/>
                    <a:pt x="0" y="17081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4" name="Freeform: Shape 2203">
              <a:extLst>
                <a:ext uri="{FF2B5EF4-FFF2-40B4-BE49-F238E27FC236}">
                  <a16:creationId xmlns:a16="http://schemas.microsoft.com/office/drawing/2014/main" id="{D25F5FF0-C2BC-B1A4-166D-86A7E25C96D3}"/>
                </a:ext>
              </a:extLst>
            </p:cNvPr>
            <p:cNvSpPr/>
            <p:nvPr/>
          </p:nvSpPr>
          <p:spPr>
            <a:xfrm>
              <a:off x="8692699" y="540885"/>
              <a:ext cx="13546" cy="21089"/>
            </a:xfrm>
            <a:custGeom>
              <a:avLst/>
              <a:gdLst>
                <a:gd name="connsiteX0" fmla="*/ 0 w 13546"/>
                <a:gd name="connsiteY0" fmla="*/ 19829 h 21089"/>
                <a:gd name="connsiteX1" fmla="*/ 13546 w 13546"/>
                <a:gd name="connsiteY1" fmla="*/ 109 h 21089"/>
                <a:gd name="connsiteX2" fmla="*/ 0 w 13546"/>
                <a:gd name="connsiteY2" fmla="*/ 19829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46" h="21089">
                  <a:moveTo>
                    <a:pt x="0" y="19829"/>
                  </a:moveTo>
                  <a:cubicBezTo>
                    <a:pt x="5504" y="26429"/>
                    <a:pt x="13586" y="5207"/>
                    <a:pt x="13546" y="109"/>
                  </a:cubicBezTo>
                  <a:cubicBezTo>
                    <a:pt x="4326" y="-1048"/>
                    <a:pt x="183" y="7095"/>
                    <a:pt x="0" y="19829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5" name="Freeform: Shape 2204">
              <a:extLst>
                <a:ext uri="{FF2B5EF4-FFF2-40B4-BE49-F238E27FC236}">
                  <a16:creationId xmlns:a16="http://schemas.microsoft.com/office/drawing/2014/main" id="{BE55A053-AAE0-DBCE-7810-1117A48D5EE1}"/>
                </a:ext>
              </a:extLst>
            </p:cNvPr>
            <p:cNvSpPr/>
            <p:nvPr/>
          </p:nvSpPr>
          <p:spPr>
            <a:xfrm>
              <a:off x="8730818" y="558864"/>
              <a:ext cx="72013" cy="29752"/>
            </a:xfrm>
            <a:custGeom>
              <a:avLst/>
              <a:gdLst>
                <a:gd name="connsiteX0" fmla="*/ 0 w 72013"/>
                <a:gd name="connsiteY0" fmla="*/ 25447 h 29752"/>
                <a:gd name="connsiteX1" fmla="*/ 56214 w 72013"/>
                <a:gd name="connsiteY1" fmla="*/ 22909 h 29752"/>
                <a:gd name="connsiteX2" fmla="*/ 72014 w 72013"/>
                <a:gd name="connsiteY2" fmla="*/ 1 h 29752"/>
                <a:gd name="connsiteX3" fmla="*/ 0 w 72013"/>
                <a:gd name="connsiteY3" fmla="*/ 25447 h 29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013" h="29752">
                  <a:moveTo>
                    <a:pt x="0" y="25447"/>
                  </a:moveTo>
                  <a:cubicBezTo>
                    <a:pt x="18440" y="35256"/>
                    <a:pt x="37408" y="25610"/>
                    <a:pt x="56214" y="22909"/>
                  </a:cubicBezTo>
                  <a:cubicBezTo>
                    <a:pt x="52497" y="6378"/>
                    <a:pt x="64094" y="10277"/>
                    <a:pt x="72014" y="1"/>
                  </a:cubicBezTo>
                  <a:cubicBezTo>
                    <a:pt x="46039" y="-162"/>
                    <a:pt x="28574" y="19599"/>
                    <a:pt x="0" y="25447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6" name="Freeform: Shape 2205">
              <a:extLst>
                <a:ext uri="{FF2B5EF4-FFF2-40B4-BE49-F238E27FC236}">
                  <a16:creationId xmlns:a16="http://schemas.microsoft.com/office/drawing/2014/main" id="{F0A40058-9AB7-514B-3CFB-F38265E3AD1B}"/>
                </a:ext>
              </a:extLst>
            </p:cNvPr>
            <p:cNvSpPr/>
            <p:nvPr/>
          </p:nvSpPr>
          <p:spPr>
            <a:xfrm>
              <a:off x="8795866" y="562408"/>
              <a:ext cx="23984" cy="16427"/>
            </a:xfrm>
            <a:custGeom>
              <a:avLst/>
              <a:gdLst>
                <a:gd name="connsiteX0" fmla="*/ 0 w 23984"/>
                <a:gd name="connsiteY0" fmla="*/ 13151 h 16427"/>
                <a:gd name="connsiteX1" fmla="*/ 23984 w 23984"/>
                <a:gd name="connsiteY1" fmla="*/ 4581 h 16427"/>
                <a:gd name="connsiteX2" fmla="*/ 0 w 23984"/>
                <a:gd name="connsiteY2" fmla="*/ 13151 h 16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984" h="16427">
                  <a:moveTo>
                    <a:pt x="0" y="13151"/>
                  </a:moveTo>
                  <a:cubicBezTo>
                    <a:pt x="7616" y="22879"/>
                    <a:pt x="15982" y="8196"/>
                    <a:pt x="23984" y="4581"/>
                  </a:cubicBezTo>
                  <a:cubicBezTo>
                    <a:pt x="16267" y="-2730"/>
                    <a:pt x="8327" y="-2263"/>
                    <a:pt x="0" y="13151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7" name="Freeform: Shape 2206">
              <a:extLst>
                <a:ext uri="{FF2B5EF4-FFF2-40B4-BE49-F238E27FC236}">
                  <a16:creationId xmlns:a16="http://schemas.microsoft.com/office/drawing/2014/main" id="{363DB5C2-3CCF-0921-15CB-943DAD54AD16}"/>
                </a:ext>
              </a:extLst>
            </p:cNvPr>
            <p:cNvSpPr/>
            <p:nvPr/>
          </p:nvSpPr>
          <p:spPr>
            <a:xfrm>
              <a:off x="8828441" y="557665"/>
              <a:ext cx="25872" cy="14742"/>
            </a:xfrm>
            <a:custGeom>
              <a:avLst/>
              <a:gdLst>
                <a:gd name="connsiteX0" fmla="*/ 0 w 25872"/>
                <a:gd name="connsiteY0" fmla="*/ 10055 h 14742"/>
                <a:gd name="connsiteX1" fmla="*/ 25873 w 25872"/>
                <a:gd name="connsiteY1" fmla="*/ 12065 h 14742"/>
                <a:gd name="connsiteX2" fmla="*/ 0 w 25872"/>
                <a:gd name="connsiteY2" fmla="*/ 10055 h 14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872" h="14742">
                  <a:moveTo>
                    <a:pt x="0" y="10055"/>
                  </a:moveTo>
                  <a:cubicBezTo>
                    <a:pt x="8631" y="10725"/>
                    <a:pt x="17018" y="18828"/>
                    <a:pt x="25873" y="12065"/>
                  </a:cubicBezTo>
                  <a:cubicBezTo>
                    <a:pt x="24634" y="287"/>
                    <a:pt x="8855" y="-6943"/>
                    <a:pt x="0" y="10055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8" name="Freeform: Shape 2207">
              <a:extLst>
                <a:ext uri="{FF2B5EF4-FFF2-40B4-BE49-F238E27FC236}">
                  <a16:creationId xmlns:a16="http://schemas.microsoft.com/office/drawing/2014/main" id="{FBFE8749-6C1B-684C-B196-4B781C7D4B63}"/>
                </a:ext>
              </a:extLst>
            </p:cNvPr>
            <p:cNvSpPr/>
            <p:nvPr/>
          </p:nvSpPr>
          <p:spPr>
            <a:xfrm>
              <a:off x="8851409" y="574990"/>
              <a:ext cx="28827" cy="34118"/>
            </a:xfrm>
            <a:custGeom>
              <a:avLst/>
              <a:gdLst>
                <a:gd name="connsiteX0" fmla="*/ 0 w 28827"/>
                <a:gd name="connsiteY0" fmla="*/ 18684 h 34118"/>
                <a:gd name="connsiteX1" fmla="*/ 21121 w 28827"/>
                <a:gd name="connsiteY1" fmla="*/ 34118 h 34118"/>
                <a:gd name="connsiteX2" fmla="*/ 26462 w 28827"/>
                <a:gd name="connsiteY2" fmla="*/ 0 h 34118"/>
                <a:gd name="connsiteX3" fmla="*/ 0 w 28827"/>
                <a:gd name="connsiteY3" fmla="*/ 18684 h 34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827" h="34118">
                  <a:moveTo>
                    <a:pt x="0" y="18684"/>
                  </a:moveTo>
                  <a:cubicBezTo>
                    <a:pt x="10703" y="20207"/>
                    <a:pt x="14805" y="27579"/>
                    <a:pt x="21121" y="34118"/>
                  </a:cubicBezTo>
                  <a:cubicBezTo>
                    <a:pt x="27396" y="19923"/>
                    <a:pt x="31742" y="19354"/>
                    <a:pt x="26462" y="0"/>
                  </a:cubicBezTo>
                  <a:cubicBezTo>
                    <a:pt x="24188" y="23172"/>
                    <a:pt x="8672" y="6885"/>
                    <a:pt x="0" y="18684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9" name="Freeform: Shape 2208">
              <a:extLst>
                <a:ext uri="{FF2B5EF4-FFF2-40B4-BE49-F238E27FC236}">
                  <a16:creationId xmlns:a16="http://schemas.microsoft.com/office/drawing/2014/main" id="{023EF91F-1F08-40B8-48A2-729DDDBF05B8}"/>
                </a:ext>
              </a:extLst>
            </p:cNvPr>
            <p:cNvSpPr/>
            <p:nvPr/>
          </p:nvSpPr>
          <p:spPr>
            <a:xfrm>
              <a:off x="8869797" y="392113"/>
              <a:ext cx="17619" cy="19074"/>
            </a:xfrm>
            <a:custGeom>
              <a:avLst/>
              <a:gdLst>
                <a:gd name="connsiteX0" fmla="*/ 398 w 17619"/>
                <a:gd name="connsiteY0" fmla="*/ 9789 h 19074"/>
                <a:gd name="connsiteX1" fmla="*/ 17619 w 17619"/>
                <a:gd name="connsiteY1" fmla="*/ 11149 h 19074"/>
                <a:gd name="connsiteX2" fmla="*/ 7140 w 17619"/>
                <a:gd name="connsiteY2" fmla="*/ 0 h 19074"/>
                <a:gd name="connsiteX3" fmla="*/ 398 w 17619"/>
                <a:gd name="connsiteY3" fmla="*/ 9789 h 19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619" h="19074">
                  <a:moveTo>
                    <a:pt x="398" y="9789"/>
                  </a:moveTo>
                  <a:cubicBezTo>
                    <a:pt x="-2669" y="25223"/>
                    <a:pt x="12846" y="18339"/>
                    <a:pt x="17619" y="11149"/>
                  </a:cubicBezTo>
                  <a:cubicBezTo>
                    <a:pt x="14268" y="2193"/>
                    <a:pt x="10613" y="3818"/>
                    <a:pt x="7140" y="0"/>
                  </a:cubicBezTo>
                  <a:cubicBezTo>
                    <a:pt x="2875" y="4813"/>
                    <a:pt x="4804" y="14622"/>
                    <a:pt x="398" y="9789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0" name="Freeform: Shape 2209">
              <a:extLst>
                <a:ext uri="{FF2B5EF4-FFF2-40B4-BE49-F238E27FC236}">
                  <a16:creationId xmlns:a16="http://schemas.microsoft.com/office/drawing/2014/main" id="{30234A57-F5BA-D8AE-5FD5-C1EA5A4AF9D1}"/>
                </a:ext>
              </a:extLst>
            </p:cNvPr>
            <p:cNvSpPr/>
            <p:nvPr/>
          </p:nvSpPr>
          <p:spPr>
            <a:xfrm>
              <a:off x="8966108" y="508374"/>
              <a:ext cx="46936" cy="42855"/>
            </a:xfrm>
            <a:custGeom>
              <a:avLst/>
              <a:gdLst>
                <a:gd name="connsiteX0" fmla="*/ 1385 w 46936"/>
                <a:gd name="connsiteY0" fmla="*/ 28802 h 42855"/>
                <a:gd name="connsiteX1" fmla="*/ 1223 w 46936"/>
                <a:gd name="connsiteY1" fmla="*/ 35626 h 42855"/>
                <a:gd name="connsiteX2" fmla="*/ 5244 w 46936"/>
                <a:gd name="connsiteY2" fmla="*/ 42856 h 42855"/>
                <a:gd name="connsiteX3" fmla="*/ 46937 w 46936"/>
                <a:gd name="connsiteY3" fmla="*/ 21959 h 42855"/>
                <a:gd name="connsiteX4" fmla="*/ 45109 w 46936"/>
                <a:gd name="connsiteY4" fmla="*/ 11398 h 42855"/>
                <a:gd name="connsiteX5" fmla="*/ 14342 w 46936"/>
                <a:gd name="connsiteY5" fmla="*/ 29716 h 42855"/>
                <a:gd name="connsiteX6" fmla="*/ 19480 w 46936"/>
                <a:gd name="connsiteY6" fmla="*/ 2523 h 42855"/>
                <a:gd name="connsiteX7" fmla="*/ 4106 w 46936"/>
                <a:gd name="connsiteY7" fmla="*/ 11703 h 42855"/>
                <a:gd name="connsiteX8" fmla="*/ 1385 w 46936"/>
                <a:gd name="connsiteY8" fmla="*/ 28802 h 42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936" h="42855">
                  <a:moveTo>
                    <a:pt x="1385" y="28802"/>
                  </a:moveTo>
                  <a:cubicBezTo>
                    <a:pt x="-890" y="30853"/>
                    <a:pt x="65" y="33250"/>
                    <a:pt x="1223" y="35626"/>
                  </a:cubicBezTo>
                  <a:cubicBezTo>
                    <a:pt x="2583" y="38083"/>
                    <a:pt x="3923" y="40459"/>
                    <a:pt x="5244" y="42856"/>
                  </a:cubicBezTo>
                  <a:cubicBezTo>
                    <a:pt x="11560" y="26954"/>
                    <a:pt x="33533" y="42429"/>
                    <a:pt x="46937" y="21959"/>
                  </a:cubicBezTo>
                  <a:cubicBezTo>
                    <a:pt x="44216" y="18262"/>
                    <a:pt x="43810" y="14789"/>
                    <a:pt x="45109" y="11398"/>
                  </a:cubicBezTo>
                  <a:cubicBezTo>
                    <a:pt x="34793" y="19826"/>
                    <a:pt x="24760" y="17836"/>
                    <a:pt x="14342" y="29716"/>
                  </a:cubicBezTo>
                  <a:cubicBezTo>
                    <a:pt x="3964" y="12007"/>
                    <a:pt x="19622" y="17755"/>
                    <a:pt x="19480" y="2523"/>
                  </a:cubicBezTo>
                  <a:cubicBezTo>
                    <a:pt x="14809" y="-8971"/>
                    <a:pt x="8777" y="23197"/>
                    <a:pt x="4106" y="11703"/>
                  </a:cubicBezTo>
                  <a:cubicBezTo>
                    <a:pt x="654" y="15541"/>
                    <a:pt x="13022" y="36845"/>
                    <a:pt x="1385" y="28802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1" name="Freeform: Shape 2210">
              <a:extLst>
                <a:ext uri="{FF2B5EF4-FFF2-40B4-BE49-F238E27FC236}">
                  <a16:creationId xmlns:a16="http://schemas.microsoft.com/office/drawing/2014/main" id="{72B2AE8E-D415-B6EA-8962-5FBE9DD0D584}"/>
                </a:ext>
              </a:extLst>
            </p:cNvPr>
            <p:cNvSpPr/>
            <p:nvPr/>
          </p:nvSpPr>
          <p:spPr>
            <a:xfrm>
              <a:off x="8909147" y="383880"/>
              <a:ext cx="41428" cy="14939"/>
            </a:xfrm>
            <a:custGeom>
              <a:avLst/>
              <a:gdLst>
                <a:gd name="connsiteX0" fmla="*/ 0 w 41428"/>
                <a:gd name="connsiteY0" fmla="*/ 14143 h 14939"/>
                <a:gd name="connsiteX1" fmla="*/ 41429 w 41428"/>
                <a:gd name="connsiteY1" fmla="*/ 109 h 14939"/>
                <a:gd name="connsiteX2" fmla="*/ 0 w 41428"/>
                <a:gd name="connsiteY2" fmla="*/ 14143 h 14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428" h="14939">
                  <a:moveTo>
                    <a:pt x="0" y="14143"/>
                  </a:moveTo>
                  <a:cubicBezTo>
                    <a:pt x="13586" y="16356"/>
                    <a:pt x="27335" y="14650"/>
                    <a:pt x="41429" y="109"/>
                  </a:cubicBezTo>
                  <a:cubicBezTo>
                    <a:pt x="27782" y="-926"/>
                    <a:pt x="13911" y="5531"/>
                    <a:pt x="0" y="14143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2" name="Freeform: Shape 2211">
              <a:extLst>
                <a:ext uri="{FF2B5EF4-FFF2-40B4-BE49-F238E27FC236}">
                  <a16:creationId xmlns:a16="http://schemas.microsoft.com/office/drawing/2014/main" id="{EFD6CD50-DD30-F844-E38B-BF4147091515}"/>
                </a:ext>
              </a:extLst>
            </p:cNvPr>
            <p:cNvSpPr/>
            <p:nvPr/>
          </p:nvSpPr>
          <p:spPr>
            <a:xfrm>
              <a:off x="9023910" y="519089"/>
              <a:ext cx="26055" cy="30667"/>
            </a:xfrm>
            <a:custGeom>
              <a:avLst/>
              <a:gdLst>
                <a:gd name="connsiteX0" fmla="*/ 0 w 26055"/>
                <a:gd name="connsiteY0" fmla="*/ 8582 h 30667"/>
                <a:gd name="connsiteX1" fmla="*/ 16592 w 26055"/>
                <a:gd name="connsiteY1" fmla="*/ 30658 h 30667"/>
                <a:gd name="connsiteX2" fmla="*/ 26056 w 26055"/>
                <a:gd name="connsiteY2" fmla="*/ 3728 h 30667"/>
                <a:gd name="connsiteX3" fmla="*/ 0 w 26055"/>
                <a:gd name="connsiteY3" fmla="*/ 8582 h 30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055" h="30667">
                  <a:moveTo>
                    <a:pt x="0" y="8582"/>
                  </a:moveTo>
                  <a:cubicBezTo>
                    <a:pt x="7047" y="7668"/>
                    <a:pt x="6397" y="31226"/>
                    <a:pt x="16592" y="30658"/>
                  </a:cubicBezTo>
                  <a:cubicBezTo>
                    <a:pt x="13159" y="16685"/>
                    <a:pt x="15272" y="8582"/>
                    <a:pt x="26056" y="3728"/>
                  </a:cubicBezTo>
                  <a:cubicBezTo>
                    <a:pt x="17668" y="-4760"/>
                    <a:pt x="8793" y="3160"/>
                    <a:pt x="0" y="8582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3" name="Freeform: Shape 2212">
              <a:extLst>
                <a:ext uri="{FF2B5EF4-FFF2-40B4-BE49-F238E27FC236}">
                  <a16:creationId xmlns:a16="http://schemas.microsoft.com/office/drawing/2014/main" id="{C5429C5F-4DF1-D580-306E-6D5745424004}"/>
                </a:ext>
              </a:extLst>
            </p:cNvPr>
            <p:cNvSpPr/>
            <p:nvPr/>
          </p:nvSpPr>
          <p:spPr>
            <a:xfrm>
              <a:off x="9039730" y="491425"/>
              <a:ext cx="30584" cy="16263"/>
            </a:xfrm>
            <a:custGeom>
              <a:avLst/>
              <a:gdLst>
                <a:gd name="connsiteX0" fmla="*/ 0 w 30584"/>
                <a:gd name="connsiteY0" fmla="*/ 13339 h 16263"/>
                <a:gd name="connsiteX1" fmla="*/ 30585 w 30584"/>
                <a:gd name="connsiteY1" fmla="*/ 1905 h 16263"/>
                <a:gd name="connsiteX2" fmla="*/ 0 w 30584"/>
                <a:gd name="connsiteY2" fmla="*/ 13339 h 1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584" h="16263">
                  <a:moveTo>
                    <a:pt x="0" y="13339"/>
                  </a:moveTo>
                  <a:cubicBezTo>
                    <a:pt x="9809" y="21828"/>
                    <a:pt x="20268" y="9927"/>
                    <a:pt x="30585" y="1905"/>
                  </a:cubicBezTo>
                  <a:cubicBezTo>
                    <a:pt x="15901" y="-4532"/>
                    <a:pt x="13058" y="6881"/>
                    <a:pt x="0" y="13339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4" name="Freeform: Shape 2213">
              <a:extLst>
                <a:ext uri="{FF2B5EF4-FFF2-40B4-BE49-F238E27FC236}">
                  <a16:creationId xmlns:a16="http://schemas.microsoft.com/office/drawing/2014/main" id="{57D84CA0-5DCD-D232-B0B2-CA84A5DC0C31}"/>
                </a:ext>
              </a:extLst>
            </p:cNvPr>
            <p:cNvSpPr/>
            <p:nvPr/>
          </p:nvSpPr>
          <p:spPr>
            <a:xfrm>
              <a:off x="9091567" y="491372"/>
              <a:ext cx="45767" cy="26289"/>
            </a:xfrm>
            <a:custGeom>
              <a:avLst/>
              <a:gdLst>
                <a:gd name="connsiteX0" fmla="*/ 45176 w 45767"/>
                <a:gd name="connsiteY0" fmla="*/ 17514 h 26289"/>
                <a:gd name="connsiteX1" fmla="*/ 43531 w 45767"/>
                <a:gd name="connsiteY1" fmla="*/ 89 h 26289"/>
                <a:gd name="connsiteX2" fmla="*/ 10 w 45767"/>
                <a:gd name="connsiteY2" fmla="*/ 10548 h 26289"/>
                <a:gd name="connsiteX3" fmla="*/ 45176 w 45767"/>
                <a:gd name="connsiteY3" fmla="*/ 17514 h 26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767" h="26289">
                  <a:moveTo>
                    <a:pt x="45176" y="17514"/>
                  </a:moveTo>
                  <a:cubicBezTo>
                    <a:pt x="47958" y="11929"/>
                    <a:pt x="39815" y="5532"/>
                    <a:pt x="43531" y="89"/>
                  </a:cubicBezTo>
                  <a:cubicBezTo>
                    <a:pt x="29173" y="-1942"/>
                    <a:pt x="13779" y="31567"/>
                    <a:pt x="10" y="10548"/>
                  </a:cubicBezTo>
                  <a:cubicBezTo>
                    <a:pt x="-660" y="48565"/>
                    <a:pt x="31488" y="4009"/>
                    <a:pt x="45176" y="17514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5" name="Freeform: Shape 2214">
              <a:extLst>
                <a:ext uri="{FF2B5EF4-FFF2-40B4-BE49-F238E27FC236}">
                  <a16:creationId xmlns:a16="http://schemas.microsoft.com/office/drawing/2014/main" id="{F769D08B-8223-D117-293C-E0F0B31579AA}"/>
                </a:ext>
              </a:extLst>
            </p:cNvPr>
            <p:cNvSpPr/>
            <p:nvPr/>
          </p:nvSpPr>
          <p:spPr>
            <a:xfrm>
              <a:off x="9087719" y="463526"/>
              <a:ext cx="45958" cy="27472"/>
            </a:xfrm>
            <a:custGeom>
              <a:avLst/>
              <a:gdLst>
                <a:gd name="connsiteX0" fmla="*/ 0 w 45958"/>
                <a:gd name="connsiteY0" fmla="*/ 24239 h 27472"/>
                <a:gd name="connsiteX1" fmla="*/ 45958 w 45958"/>
                <a:gd name="connsiteY1" fmla="*/ 3667 h 27472"/>
                <a:gd name="connsiteX2" fmla="*/ 0 w 45958"/>
                <a:gd name="connsiteY2" fmla="*/ 24239 h 27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958" h="27472">
                  <a:moveTo>
                    <a:pt x="0" y="24239"/>
                  </a:moveTo>
                  <a:cubicBezTo>
                    <a:pt x="14764" y="35530"/>
                    <a:pt x="30523" y="14471"/>
                    <a:pt x="45958" y="3667"/>
                  </a:cubicBezTo>
                  <a:cubicBezTo>
                    <a:pt x="31234" y="-9209"/>
                    <a:pt x="15394" y="15263"/>
                    <a:pt x="0" y="24239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6" name="Freeform: Shape 2215">
              <a:extLst>
                <a:ext uri="{FF2B5EF4-FFF2-40B4-BE49-F238E27FC236}">
                  <a16:creationId xmlns:a16="http://schemas.microsoft.com/office/drawing/2014/main" id="{DC791FF9-15EF-333C-F5C7-E605F8BDBC71}"/>
                </a:ext>
              </a:extLst>
            </p:cNvPr>
            <p:cNvSpPr/>
            <p:nvPr/>
          </p:nvSpPr>
          <p:spPr>
            <a:xfrm>
              <a:off x="9123722" y="427523"/>
              <a:ext cx="21875" cy="15660"/>
            </a:xfrm>
            <a:custGeom>
              <a:avLst/>
              <a:gdLst>
                <a:gd name="connsiteX0" fmla="*/ 125 w 21875"/>
                <a:gd name="connsiteY0" fmla="*/ 7806 h 15660"/>
                <a:gd name="connsiteX1" fmla="*/ 21876 w 21875"/>
                <a:gd name="connsiteY1" fmla="*/ 2607 h 15660"/>
                <a:gd name="connsiteX2" fmla="*/ 125 w 21875"/>
                <a:gd name="connsiteY2" fmla="*/ 7806 h 15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875" h="15660">
                  <a:moveTo>
                    <a:pt x="125" y="7806"/>
                  </a:moveTo>
                  <a:cubicBezTo>
                    <a:pt x="-1642" y="26185"/>
                    <a:pt x="15824" y="7156"/>
                    <a:pt x="21876" y="2607"/>
                  </a:cubicBezTo>
                  <a:cubicBezTo>
                    <a:pt x="14950" y="-7364"/>
                    <a:pt x="7131" y="14995"/>
                    <a:pt x="125" y="7806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7" name="Freeform: Shape 2216">
              <a:extLst>
                <a:ext uri="{FF2B5EF4-FFF2-40B4-BE49-F238E27FC236}">
                  <a16:creationId xmlns:a16="http://schemas.microsoft.com/office/drawing/2014/main" id="{9B964863-6468-5D2A-A68C-3095925C9CD7}"/>
                </a:ext>
              </a:extLst>
            </p:cNvPr>
            <p:cNvSpPr/>
            <p:nvPr/>
          </p:nvSpPr>
          <p:spPr>
            <a:xfrm>
              <a:off x="9131829" y="449180"/>
              <a:ext cx="36920" cy="15064"/>
            </a:xfrm>
            <a:custGeom>
              <a:avLst/>
              <a:gdLst>
                <a:gd name="connsiteX0" fmla="*/ 0 w 36920"/>
                <a:gd name="connsiteY0" fmla="*/ 7514 h 15064"/>
                <a:gd name="connsiteX1" fmla="*/ 36921 w 36920"/>
                <a:gd name="connsiteY1" fmla="*/ 0 h 15064"/>
                <a:gd name="connsiteX2" fmla="*/ 0 w 36920"/>
                <a:gd name="connsiteY2" fmla="*/ 7514 h 15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920" h="15064">
                  <a:moveTo>
                    <a:pt x="0" y="7514"/>
                  </a:moveTo>
                  <a:cubicBezTo>
                    <a:pt x="12063" y="12936"/>
                    <a:pt x="23943" y="24594"/>
                    <a:pt x="36921" y="0"/>
                  </a:cubicBezTo>
                  <a:cubicBezTo>
                    <a:pt x="24248" y="15211"/>
                    <a:pt x="12713" y="-8448"/>
                    <a:pt x="0" y="7514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8" name="Freeform: Shape 2217">
              <a:extLst>
                <a:ext uri="{FF2B5EF4-FFF2-40B4-BE49-F238E27FC236}">
                  <a16:creationId xmlns:a16="http://schemas.microsoft.com/office/drawing/2014/main" id="{DB694F6E-05EA-8AD4-57EE-643E8B3572D2}"/>
                </a:ext>
              </a:extLst>
            </p:cNvPr>
            <p:cNvSpPr/>
            <p:nvPr/>
          </p:nvSpPr>
          <p:spPr>
            <a:xfrm>
              <a:off x="9162759" y="410661"/>
              <a:ext cx="95428" cy="97426"/>
            </a:xfrm>
            <a:custGeom>
              <a:avLst/>
              <a:gdLst>
                <a:gd name="connsiteX0" fmla="*/ 30787 w 95428"/>
                <a:gd name="connsiteY0" fmla="*/ 75034 h 97426"/>
                <a:gd name="connsiteX1" fmla="*/ 42282 w 95428"/>
                <a:gd name="connsiteY1" fmla="*/ 51760 h 97426"/>
                <a:gd name="connsiteX2" fmla="*/ 30787 w 95428"/>
                <a:gd name="connsiteY2" fmla="*/ 75034 h 97426"/>
                <a:gd name="connsiteX3" fmla="*/ 47786 w 95428"/>
                <a:gd name="connsiteY3" fmla="*/ 83238 h 97426"/>
                <a:gd name="connsiteX4" fmla="*/ 95429 w 95428"/>
                <a:gd name="connsiteY4" fmla="*/ 7508 h 97426"/>
                <a:gd name="connsiteX5" fmla="*/ 64236 w 95428"/>
                <a:gd name="connsiteY5" fmla="*/ 39575 h 97426"/>
                <a:gd name="connsiteX6" fmla="*/ 54183 w 95428"/>
                <a:gd name="connsiteY6" fmla="*/ 14697 h 97426"/>
                <a:gd name="connsiteX7" fmla="*/ 0 w 95428"/>
                <a:gd name="connsiteY7" fmla="*/ 93270 h 97426"/>
                <a:gd name="connsiteX8" fmla="*/ 30787 w 95428"/>
                <a:gd name="connsiteY8" fmla="*/ 75034 h 97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428" h="97426">
                  <a:moveTo>
                    <a:pt x="30787" y="75034"/>
                  </a:moveTo>
                  <a:cubicBezTo>
                    <a:pt x="18480" y="57974"/>
                    <a:pt x="34037" y="43779"/>
                    <a:pt x="42282" y="51760"/>
                  </a:cubicBezTo>
                  <a:cubicBezTo>
                    <a:pt x="47724" y="65570"/>
                    <a:pt x="36717" y="69246"/>
                    <a:pt x="30787" y="75034"/>
                  </a:cubicBezTo>
                  <a:cubicBezTo>
                    <a:pt x="36027" y="91930"/>
                    <a:pt x="42464" y="68413"/>
                    <a:pt x="47786" y="83238"/>
                  </a:cubicBezTo>
                  <a:cubicBezTo>
                    <a:pt x="52497" y="52674"/>
                    <a:pt x="81965" y="20343"/>
                    <a:pt x="95429" y="7508"/>
                  </a:cubicBezTo>
                  <a:cubicBezTo>
                    <a:pt x="95368" y="-16964"/>
                    <a:pt x="65758" y="24973"/>
                    <a:pt x="64236" y="39575"/>
                  </a:cubicBezTo>
                  <a:cubicBezTo>
                    <a:pt x="63261" y="19205"/>
                    <a:pt x="48029" y="34477"/>
                    <a:pt x="54183" y="14697"/>
                  </a:cubicBezTo>
                  <a:cubicBezTo>
                    <a:pt x="37449" y="35310"/>
                    <a:pt x="23314" y="60736"/>
                    <a:pt x="0" y="93270"/>
                  </a:cubicBezTo>
                  <a:cubicBezTo>
                    <a:pt x="9748" y="104359"/>
                    <a:pt x="20186" y="91544"/>
                    <a:pt x="30787" y="75034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9" name="Freeform: Shape 2218">
              <a:extLst>
                <a:ext uri="{FF2B5EF4-FFF2-40B4-BE49-F238E27FC236}">
                  <a16:creationId xmlns:a16="http://schemas.microsoft.com/office/drawing/2014/main" id="{50828234-1D78-4009-4B64-6845434B1958}"/>
                </a:ext>
              </a:extLst>
            </p:cNvPr>
            <p:cNvSpPr/>
            <p:nvPr/>
          </p:nvSpPr>
          <p:spPr>
            <a:xfrm>
              <a:off x="9252221" y="432628"/>
              <a:ext cx="26843" cy="37367"/>
            </a:xfrm>
            <a:custGeom>
              <a:avLst/>
              <a:gdLst>
                <a:gd name="connsiteX0" fmla="*/ 585 w 26843"/>
                <a:gd name="connsiteY0" fmla="*/ 19699 h 37367"/>
                <a:gd name="connsiteX1" fmla="*/ 6535 w 26843"/>
                <a:gd name="connsiteY1" fmla="*/ 37367 h 37367"/>
                <a:gd name="connsiteX2" fmla="*/ 24183 w 26843"/>
                <a:gd name="connsiteY2" fmla="*/ 24979 h 37367"/>
                <a:gd name="connsiteX3" fmla="*/ 26844 w 26843"/>
                <a:gd name="connsiteY3" fmla="*/ 7839 h 37367"/>
                <a:gd name="connsiteX4" fmla="*/ 14151 w 26843"/>
                <a:gd name="connsiteY4" fmla="*/ 0 h 37367"/>
                <a:gd name="connsiteX5" fmla="*/ 585 w 26843"/>
                <a:gd name="connsiteY5" fmla="*/ 19699 h 37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843" h="37367">
                  <a:moveTo>
                    <a:pt x="585" y="19699"/>
                  </a:moveTo>
                  <a:cubicBezTo>
                    <a:pt x="-1832" y="25243"/>
                    <a:pt x="3854" y="31397"/>
                    <a:pt x="6535" y="37367"/>
                  </a:cubicBezTo>
                  <a:cubicBezTo>
                    <a:pt x="12343" y="34971"/>
                    <a:pt x="18497" y="22258"/>
                    <a:pt x="24183" y="24979"/>
                  </a:cubicBezTo>
                  <a:cubicBezTo>
                    <a:pt x="25137" y="19232"/>
                    <a:pt x="21827" y="13221"/>
                    <a:pt x="26844" y="7839"/>
                  </a:cubicBezTo>
                  <a:cubicBezTo>
                    <a:pt x="22680" y="4265"/>
                    <a:pt x="18355" y="3676"/>
                    <a:pt x="14151" y="0"/>
                  </a:cubicBezTo>
                  <a:cubicBezTo>
                    <a:pt x="8018" y="8875"/>
                    <a:pt x="12181" y="30503"/>
                    <a:pt x="585" y="19699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20" name="Freeform: Shape 2219">
              <a:extLst>
                <a:ext uri="{FF2B5EF4-FFF2-40B4-BE49-F238E27FC236}">
                  <a16:creationId xmlns:a16="http://schemas.microsoft.com/office/drawing/2014/main" id="{BDB95973-AF43-3293-D959-AD89669EE673}"/>
                </a:ext>
              </a:extLst>
            </p:cNvPr>
            <p:cNvSpPr/>
            <p:nvPr/>
          </p:nvSpPr>
          <p:spPr>
            <a:xfrm>
              <a:off x="9277826" y="458582"/>
              <a:ext cx="15028" cy="23273"/>
            </a:xfrm>
            <a:custGeom>
              <a:avLst/>
              <a:gdLst>
                <a:gd name="connsiteX0" fmla="*/ 0 w 15028"/>
                <a:gd name="connsiteY0" fmla="*/ 23273 h 23273"/>
                <a:gd name="connsiteX1" fmla="*/ 11515 w 15028"/>
                <a:gd name="connsiteY1" fmla="*/ 0 h 23273"/>
                <a:gd name="connsiteX2" fmla="*/ 0 w 15028"/>
                <a:gd name="connsiteY2" fmla="*/ 23273 h 23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28" h="23273">
                  <a:moveTo>
                    <a:pt x="0" y="23273"/>
                  </a:moveTo>
                  <a:cubicBezTo>
                    <a:pt x="6620" y="21994"/>
                    <a:pt x="21893" y="13952"/>
                    <a:pt x="11515" y="0"/>
                  </a:cubicBezTo>
                  <a:cubicBezTo>
                    <a:pt x="3127" y="7413"/>
                    <a:pt x="5362" y="15617"/>
                    <a:pt x="0" y="23273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21" name="Freeform: Shape 2220">
              <a:extLst>
                <a:ext uri="{FF2B5EF4-FFF2-40B4-BE49-F238E27FC236}">
                  <a16:creationId xmlns:a16="http://schemas.microsoft.com/office/drawing/2014/main" id="{C015BEE1-CD98-FFBE-FA24-FB1EE3C41EFE}"/>
                </a:ext>
              </a:extLst>
            </p:cNvPr>
            <p:cNvSpPr/>
            <p:nvPr/>
          </p:nvSpPr>
          <p:spPr>
            <a:xfrm>
              <a:off x="9291160" y="432658"/>
              <a:ext cx="22571" cy="23669"/>
            </a:xfrm>
            <a:custGeom>
              <a:avLst/>
              <a:gdLst>
                <a:gd name="connsiteX0" fmla="*/ 842 w 22571"/>
                <a:gd name="connsiteY0" fmla="*/ 8885 h 23669"/>
                <a:gd name="connsiteX1" fmla="*/ 13311 w 22571"/>
                <a:gd name="connsiteY1" fmla="*/ 23670 h 23669"/>
                <a:gd name="connsiteX2" fmla="*/ 22572 w 22571"/>
                <a:gd name="connsiteY2" fmla="*/ 3707 h 23669"/>
                <a:gd name="connsiteX3" fmla="*/ 842 w 22571"/>
                <a:gd name="connsiteY3" fmla="*/ 8885 h 2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571" h="23669">
                  <a:moveTo>
                    <a:pt x="842" y="8885"/>
                  </a:moveTo>
                  <a:cubicBezTo>
                    <a:pt x="-3545" y="25092"/>
                    <a:pt x="10509" y="10876"/>
                    <a:pt x="13311" y="23670"/>
                  </a:cubicBezTo>
                  <a:cubicBezTo>
                    <a:pt x="15647" y="10612"/>
                    <a:pt x="13189" y="9901"/>
                    <a:pt x="22572" y="3707"/>
                  </a:cubicBezTo>
                  <a:cubicBezTo>
                    <a:pt x="15748" y="-7463"/>
                    <a:pt x="7990" y="10307"/>
                    <a:pt x="842" y="8885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22" name="Freeform: Shape 2221">
              <a:extLst>
                <a:ext uri="{FF2B5EF4-FFF2-40B4-BE49-F238E27FC236}">
                  <a16:creationId xmlns:a16="http://schemas.microsoft.com/office/drawing/2014/main" id="{3277D911-AA79-C2A7-1129-823DC5640152}"/>
                </a:ext>
              </a:extLst>
            </p:cNvPr>
            <p:cNvSpPr/>
            <p:nvPr/>
          </p:nvSpPr>
          <p:spPr>
            <a:xfrm>
              <a:off x="4980060" y="535135"/>
              <a:ext cx="74197" cy="30919"/>
            </a:xfrm>
            <a:custGeom>
              <a:avLst/>
              <a:gdLst>
                <a:gd name="connsiteX0" fmla="*/ 579 w 74197"/>
                <a:gd name="connsiteY0" fmla="*/ 20359 h 30919"/>
                <a:gd name="connsiteX1" fmla="*/ 2407 w 74197"/>
                <a:gd name="connsiteY1" fmla="*/ 30919 h 30919"/>
                <a:gd name="connsiteX2" fmla="*/ 74197 w 74197"/>
                <a:gd name="connsiteY2" fmla="*/ 12297 h 30919"/>
                <a:gd name="connsiteX3" fmla="*/ 14125 w 74197"/>
                <a:gd name="connsiteY3" fmla="*/ 802 h 30919"/>
                <a:gd name="connsiteX4" fmla="*/ 18004 w 74197"/>
                <a:gd name="connsiteY4" fmla="*/ 14916 h 30919"/>
                <a:gd name="connsiteX5" fmla="*/ 579 w 74197"/>
                <a:gd name="connsiteY5" fmla="*/ 20359 h 30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197" h="30919">
                  <a:moveTo>
                    <a:pt x="579" y="20359"/>
                  </a:moveTo>
                  <a:cubicBezTo>
                    <a:pt x="-2203" y="26817"/>
                    <a:pt x="6144" y="23954"/>
                    <a:pt x="2407" y="30919"/>
                  </a:cubicBezTo>
                  <a:cubicBezTo>
                    <a:pt x="27122" y="-498"/>
                    <a:pt x="50051" y="26797"/>
                    <a:pt x="74197" y="12297"/>
                  </a:cubicBezTo>
                  <a:cubicBezTo>
                    <a:pt x="54498" y="-1858"/>
                    <a:pt x="34332" y="-579"/>
                    <a:pt x="14125" y="802"/>
                  </a:cubicBezTo>
                  <a:cubicBezTo>
                    <a:pt x="11810" y="5229"/>
                    <a:pt x="15932" y="10144"/>
                    <a:pt x="18004" y="14916"/>
                  </a:cubicBezTo>
                  <a:cubicBezTo>
                    <a:pt x="12216" y="15587"/>
                    <a:pt x="6225" y="23771"/>
                    <a:pt x="579" y="20359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23" name="Freeform: Shape 2222">
              <a:extLst>
                <a:ext uri="{FF2B5EF4-FFF2-40B4-BE49-F238E27FC236}">
                  <a16:creationId xmlns:a16="http://schemas.microsoft.com/office/drawing/2014/main" id="{87CC6778-C4BB-9E1A-7F33-58413D9CBFFE}"/>
                </a:ext>
              </a:extLst>
            </p:cNvPr>
            <p:cNvSpPr/>
            <p:nvPr/>
          </p:nvSpPr>
          <p:spPr>
            <a:xfrm>
              <a:off x="4854950" y="497219"/>
              <a:ext cx="60113" cy="33599"/>
            </a:xfrm>
            <a:custGeom>
              <a:avLst/>
              <a:gdLst>
                <a:gd name="connsiteX0" fmla="*/ 25650 w 60113"/>
                <a:gd name="connsiteY0" fmla="*/ 12581 h 33599"/>
                <a:gd name="connsiteX1" fmla="*/ 0 w 60113"/>
                <a:gd name="connsiteY1" fmla="*/ 3706 h 33599"/>
                <a:gd name="connsiteX2" fmla="*/ 29305 w 60113"/>
                <a:gd name="connsiteY2" fmla="*/ 33600 h 33599"/>
                <a:gd name="connsiteX3" fmla="*/ 60113 w 60113"/>
                <a:gd name="connsiteY3" fmla="*/ 15282 h 33599"/>
                <a:gd name="connsiteX4" fmla="*/ 25650 w 60113"/>
                <a:gd name="connsiteY4" fmla="*/ 12581 h 33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13" h="33599">
                  <a:moveTo>
                    <a:pt x="25650" y="12581"/>
                  </a:moveTo>
                  <a:cubicBezTo>
                    <a:pt x="17465" y="-2224"/>
                    <a:pt x="8834" y="-2224"/>
                    <a:pt x="0" y="3706"/>
                  </a:cubicBezTo>
                  <a:cubicBezTo>
                    <a:pt x="9504" y="23710"/>
                    <a:pt x="19699" y="18551"/>
                    <a:pt x="29305" y="33600"/>
                  </a:cubicBezTo>
                  <a:cubicBezTo>
                    <a:pt x="34585" y="9575"/>
                    <a:pt x="49045" y="23954"/>
                    <a:pt x="60113" y="15282"/>
                  </a:cubicBezTo>
                  <a:cubicBezTo>
                    <a:pt x="57940" y="16358"/>
                    <a:pt x="28533" y="-6733"/>
                    <a:pt x="25650" y="12581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24" name="Freeform: Shape 2223">
              <a:extLst>
                <a:ext uri="{FF2B5EF4-FFF2-40B4-BE49-F238E27FC236}">
                  <a16:creationId xmlns:a16="http://schemas.microsoft.com/office/drawing/2014/main" id="{B7546470-D27D-F8F8-AFF5-0DE9EA86CE02}"/>
                </a:ext>
              </a:extLst>
            </p:cNvPr>
            <p:cNvSpPr/>
            <p:nvPr/>
          </p:nvSpPr>
          <p:spPr>
            <a:xfrm>
              <a:off x="4907853" y="509353"/>
              <a:ext cx="84314" cy="29427"/>
            </a:xfrm>
            <a:custGeom>
              <a:avLst/>
              <a:gdLst>
                <a:gd name="connsiteX0" fmla="*/ 0 w 84314"/>
                <a:gd name="connsiteY0" fmla="*/ 26766 h 29427"/>
                <a:gd name="connsiteX1" fmla="*/ 34463 w 84314"/>
                <a:gd name="connsiteY1" fmla="*/ 29427 h 29427"/>
                <a:gd name="connsiteX2" fmla="*/ 84300 w 84314"/>
                <a:gd name="connsiteY2" fmla="*/ 22949 h 29427"/>
                <a:gd name="connsiteX3" fmla="*/ 82655 w 84314"/>
                <a:gd name="connsiteY3" fmla="*/ 5544 h 29427"/>
                <a:gd name="connsiteX4" fmla="*/ 54752 w 84314"/>
                <a:gd name="connsiteY4" fmla="*/ 0 h 29427"/>
                <a:gd name="connsiteX5" fmla="*/ 13749 w 84314"/>
                <a:gd name="connsiteY5" fmla="*/ 223 h 29427"/>
                <a:gd name="connsiteX6" fmla="*/ 19719 w 84314"/>
                <a:gd name="connsiteY6" fmla="*/ 17932 h 29427"/>
                <a:gd name="connsiteX7" fmla="*/ 0 w 84314"/>
                <a:gd name="connsiteY7" fmla="*/ 26766 h 29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4314" h="29427">
                  <a:moveTo>
                    <a:pt x="0" y="26766"/>
                  </a:moveTo>
                  <a:cubicBezTo>
                    <a:pt x="11433" y="30239"/>
                    <a:pt x="23416" y="13932"/>
                    <a:pt x="34463" y="29427"/>
                  </a:cubicBezTo>
                  <a:cubicBezTo>
                    <a:pt x="37611" y="-9179"/>
                    <a:pt x="68155" y="40596"/>
                    <a:pt x="84300" y="22949"/>
                  </a:cubicBezTo>
                  <a:cubicBezTo>
                    <a:pt x="84605" y="17262"/>
                    <a:pt x="80035" y="11089"/>
                    <a:pt x="82655" y="5544"/>
                  </a:cubicBezTo>
                  <a:cubicBezTo>
                    <a:pt x="73232" y="8042"/>
                    <a:pt x="63362" y="24776"/>
                    <a:pt x="54752" y="0"/>
                  </a:cubicBezTo>
                  <a:cubicBezTo>
                    <a:pt x="40718" y="12327"/>
                    <a:pt x="27396" y="1503"/>
                    <a:pt x="13749" y="223"/>
                  </a:cubicBezTo>
                  <a:cubicBezTo>
                    <a:pt x="11332" y="5808"/>
                    <a:pt x="17018" y="11982"/>
                    <a:pt x="19719" y="17932"/>
                  </a:cubicBezTo>
                  <a:cubicBezTo>
                    <a:pt x="13018" y="23862"/>
                    <a:pt x="6986" y="10926"/>
                    <a:pt x="0" y="26766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25" name="Freeform: Shape 2224">
              <a:extLst>
                <a:ext uri="{FF2B5EF4-FFF2-40B4-BE49-F238E27FC236}">
                  <a16:creationId xmlns:a16="http://schemas.microsoft.com/office/drawing/2014/main" id="{5F3D8DB7-14C1-0234-8DFC-3AB407ACCD24}"/>
                </a:ext>
              </a:extLst>
            </p:cNvPr>
            <p:cNvSpPr/>
            <p:nvPr/>
          </p:nvSpPr>
          <p:spPr>
            <a:xfrm>
              <a:off x="4886550" y="455069"/>
              <a:ext cx="61920" cy="31477"/>
            </a:xfrm>
            <a:custGeom>
              <a:avLst/>
              <a:gdLst>
                <a:gd name="connsiteX0" fmla="*/ 0 w 61920"/>
                <a:gd name="connsiteY0" fmla="*/ 0 h 31477"/>
                <a:gd name="connsiteX1" fmla="*/ 61921 w 61920"/>
                <a:gd name="connsiteY1" fmla="*/ 22096 h 31477"/>
                <a:gd name="connsiteX2" fmla="*/ 0 w 61920"/>
                <a:gd name="connsiteY2" fmla="*/ 0 h 31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920" h="31477">
                  <a:moveTo>
                    <a:pt x="0" y="0"/>
                  </a:moveTo>
                  <a:cubicBezTo>
                    <a:pt x="2092" y="36616"/>
                    <a:pt x="51279" y="37367"/>
                    <a:pt x="61921" y="22096"/>
                  </a:cubicBezTo>
                  <a:cubicBezTo>
                    <a:pt x="41937" y="18176"/>
                    <a:pt x="12246" y="32189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26" name="Freeform: Shape 2225">
              <a:extLst>
                <a:ext uri="{FF2B5EF4-FFF2-40B4-BE49-F238E27FC236}">
                  <a16:creationId xmlns:a16="http://schemas.microsoft.com/office/drawing/2014/main" id="{F8C9AFBA-63A1-10D7-128A-6C754D21D4A0}"/>
                </a:ext>
              </a:extLst>
            </p:cNvPr>
            <p:cNvSpPr/>
            <p:nvPr/>
          </p:nvSpPr>
          <p:spPr>
            <a:xfrm>
              <a:off x="5046926" y="503193"/>
              <a:ext cx="25612" cy="11176"/>
            </a:xfrm>
            <a:custGeom>
              <a:avLst/>
              <a:gdLst>
                <a:gd name="connsiteX0" fmla="*/ 0 w 25612"/>
                <a:gd name="connsiteY0" fmla="*/ 2281 h 11176"/>
                <a:gd name="connsiteX1" fmla="*/ 25609 w 25612"/>
                <a:gd name="connsiteY1" fmla="*/ 11176 h 11176"/>
                <a:gd name="connsiteX2" fmla="*/ 0 w 25612"/>
                <a:gd name="connsiteY2" fmla="*/ 2281 h 11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612" h="11176">
                  <a:moveTo>
                    <a:pt x="0" y="2281"/>
                  </a:moveTo>
                  <a:cubicBezTo>
                    <a:pt x="8489" y="7155"/>
                    <a:pt x="17039" y="9592"/>
                    <a:pt x="25609" y="11176"/>
                  </a:cubicBezTo>
                  <a:cubicBezTo>
                    <a:pt x="25914" y="-2918"/>
                    <a:pt x="7372" y="-846"/>
                    <a:pt x="0" y="2281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27" name="Freeform: Shape 2226">
              <a:extLst>
                <a:ext uri="{FF2B5EF4-FFF2-40B4-BE49-F238E27FC236}">
                  <a16:creationId xmlns:a16="http://schemas.microsoft.com/office/drawing/2014/main" id="{03EF1D9B-A522-ED26-1C6E-23B3D23562F8}"/>
                </a:ext>
              </a:extLst>
            </p:cNvPr>
            <p:cNvSpPr/>
            <p:nvPr/>
          </p:nvSpPr>
          <p:spPr>
            <a:xfrm>
              <a:off x="5162785" y="508622"/>
              <a:ext cx="66408" cy="35939"/>
            </a:xfrm>
            <a:custGeom>
              <a:avLst/>
              <a:gdLst>
                <a:gd name="connsiteX0" fmla="*/ 0 w 66408"/>
                <a:gd name="connsiteY0" fmla="*/ 19598 h 35939"/>
                <a:gd name="connsiteX1" fmla="*/ 66409 w 66408"/>
                <a:gd name="connsiteY1" fmla="*/ 35195 h 35939"/>
                <a:gd name="connsiteX2" fmla="*/ 45491 w 66408"/>
                <a:gd name="connsiteY2" fmla="*/ 12815 h 35939"/>
                <a:gd name="connsiteX3" fmla="*/ 19252 w 66408"/>
                <a:gd name="connsiteY3" fmla="*/ 24573 h 35939"/>
                <a:gd name="connsiteX4" fmla="*/ 13546 w 66408"/>
                <a:gd name="connsiteY4" fmla="*/ 0 h 35939"/>
                <a:gd name="connsiteX5" fmla="*/ 0 w 66408"/>
                <a:gd name="connsiteY5" fmla="*/ 19598 h 35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408" h="35939">
                  <a:moveTo>
                    <a:pt x="0" y="19598"/>
                  </a:moveTo>
                  <a:cubicBezTo>
                    <a:pt x="13221" y="34504"/>
                    <a:pt x="45471" y="37631"/>
                    <a:pt x="66409" y="35195"/>
                  </a:cubicBezTo>
                  <a:cubicBezTo>
                    <a:pt x="57940" y="15130"/>
                    <a:pt x="48273" y="36454"/>
                    <a:pt x="45491" y="12815"/>
                  </a:cubicBezTo>
                  <a:cubicBezTo>
                    <a:pt x="43176" y="37631"/>
                    <a:pt x="28066" y="7514"/>
                    <a:pt x="19252" y="24573"/>
                  </a:cubicBezTo>
                  <a:cubicBezTo>
                    <a:pt x="11413" y="14500"/>
                    <a:pt x="26096" y="650"/>
                    <a:pt x="13546" y="0"/>
                  </a:cubicBezTo>
                  <a:cubicBezTo>
                    <a:pt x="16978" y="18440"/>
                    <a:pt x="10784" y="21994"/>
                    <a:pt x="0" y="19598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28" name="Freeform: Shape 2227">
              <a:extLst>
                <a:ext uri="{FF2B5EF4-FFF2-40B4-BE49-F238E27FC236}">
                  <a16:creationId xmlns:a16="http://schemas.microsoft.com/office/drawing/2014/main" id="{9351934A-AB8A-480D-C865-3B4A8133C5F9}"/>
                </a:ext>
              </a:extLst>
            </p:cNvPr>
            <p:cNvSpPr/>
            <p:nvPr/>
          </p:nvSpPr>
          <p:spPr>
            <a:xfrm>
              <a:off x="5159488" y="484334"/>
              <a:ext cx="26751" cy="19203"/>
            </a:xfrm>
            <a:custGeom>
              <a:avLst/>
              <a:gdLst>
                <a:gd name="connsiteX0" fmla="*/ 7 w 26751"/>
                <a:gd name="connsiteY0" fmla="*/ 9159 h 19203"/>
                <a:gd name="connsiteX1" fmla="*/ 25657 w 26751"/>
                <a:gd name="connsiteY1" fmla="*/ 18075 h 19203"/>
                <a:gd name="connsiteX2" fmla="*/ 15401 w 26751"/>
                <a:gd name="connsiteY2" fmla="*/ 0 h 19203"/>
                <a:gd name="connsiteX3" fmla="*/ 7 w 26751"/>
                <a:gd name="connsiteY3" fmla="*/ 9159 h 19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751" h="19203">
                  <a:moveTo>
                    <a:pt x="7" y="9159"/>
                  </a:moveTo>
                  <a:cubicBezTo>
                    <a:pt x="-419" y="28046"/>
                    <a:pt x="18488" y="13647"/>
                    <a:pt x="25657" y="18075"/>
                  </a:cubicBezTo>
                  <a:cubicBezTo>
                    <a:pt x="30551" y="5442"/>
                    <a:pt x="17574" y="13241"/>
                    <a:pt x="15401" y="0"/>
                  </a:cubicBezTo>
                  <a:cubicBezTo>
                    <a:pt x="7562" y="13911"/>
                    <a:pt x="9552" y="17770"/>
                    <a:pt x="7" y="9159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29" name="Freeform: Shape 2228">
              <a:extLst>
                <a:ext uri="{FF2B5EF4-FFF2-40B4-BE49-F238E27FC236}">
                  <a16:creationId xmlns:a16="http://schemas.microsoft.com/office/drawing/2014/main" id="{AB3BA231-82F3-167B-D7E2-FB7969A2199E}"/>
                </a:ext>
              </a:extLst>
            </p:cNvPr>
            <p:cNvSpPr/>
            <p:nvPr/>
          </p:nvSpPr>
          <p:spPr>
            <a:xfrm>
              <a:off x="5233499" y="532486"/>
              <a:ext cx="44901" cy="25888"/>
            </a:xfrm>
            <a:custGeom>
              <a:avLst/>
              <a:gdLst>
                <a:gd name="connsiteX0" fmla="*/ 0 w 44901"/>
                <a:gd name="connsiteY0" fmla="*/ 11636 h 25888"/>
                <a:gd name="connsiteX1" fmla="*/ 44902 w 44901"/>
                <a:gd name="connsiteY1" fmla="*/ 25486 h 25888"/>
                <a:gd name="connsiteX2" fmla="*/ 0 w 44901"/>
                <a:gd name="connsiteY2" fmla="*/ 11636 h 25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901" h="25888">
                  <a:moveTo>
                    <a:pt x="0" y="11636"/>
                  </a:moveTo>
                  <a:cubicBezTo>
                    <a:pt x="14784" y="23536"/>
                    <a:pt x="29752" y="27212"/>
                    <a:pt x="44902" y="25486"/>
                  </a:cubicBezTo>
                  <a:cubicBezTo>
                    <a:pt x="39094" y="-17608"/>
                    <a:pt x="14317" y="5665"/>
                    <a:pt x="0" y="11636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30" name="Freeform: Shape 2229">
              <a:extLst>
                <a:ext uri="{FF2B5EF4-FFF2-40B4-BE49-F238E27FC236}">
                  <a16:creationId xmlns:a16="http://schemas.microsoft.com/office/drawing/2014/main" id="{9544E23B-3A5A-22EE-7CDC-862E988971DA}"/>
                </a:ext>
              </a:extLst>
            </p:cNvPr>
            <p:cNvSpPr/>
            <p:nvPr/>
          </p:nvSpPr>
          <p:spPr>
            <a:xfrm>
              <a:off x="5465219" y="577285"/>
              <a:ext cx="23760" cy="13939"/>
            </a:xfrm>
            <a:custGeom>
              <a:avLst/>
              <a:gdLst>
                <a:gd name="connsiteX0" fmla="*/ 0 w 23760"/>
                <a:gd name="connsiteY0" fmla="*/ 12429 h 13939"/>
                <a:gd name="connsiteX1" fmla="*/ 23761 w 23760"/>
                <a:gd name="connsiteY1" fmla="*/ 10845 h 13939"/>
                <a:gd name="connsiteX2" fmla="*/ 17628 w 23760"/>
                <a:gd name="connsiteY2" fmla="*/ 0 h 13939"/>
                <a:gd name="connsiteX3" fmla="*/ 0 w 23760"/>
                <a:gd name="connsiteY3" fmla="*/ 12429 h 1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760" h="13939">
                  <a:moveTo>
                    <a:pt x="0" y="12429"/>
                  </a:moveTo>
                  <a:cubicBezTo>
                    <a:pt x="6296" y="16003"/>
                    <a:pt x="12693" y="12307"/>
                    <a:pt x="23761" y="10845"/>
                  </a:cubicBezTo>
                  <a:cubicBezTo>
                    <a:pt x="21730" y="7250"/>
                    <a:pt x="19699" y="3574"/>
                    <a:pt x="17628" y="0"/>
                  </a:cubicBezTo>
                  <a:cubicBezTo>
                    <a:pt x="11393" y="16084"/>
                    <a:pt x="6133" y="345"/>
                    <a:pt x="0" y="12429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31" name="Freeform: Shape 2230">
              <a:extLst>
                <a:ext uri="{FF2B5EF4-FFF2-40B4-BE49-F238E27FC236}">
                  <a16:creationId xmlns:a16="http://schemas.microsoft.com/office/drawing/2014/main" id="{85C63BD0-31FC-4406-BCA3-2E5F518FA303}"/>
                </a:ext>
              </a:extLst>
            </p:cNvPr>
            <p:cNvSpPr/>
            <p:nvPr/>
          </p:nvSpPr>
          <p:spPr>
            <a:xfrm>
              <a:off x="5575981" y="547574"/>
              <a:ext cx="25045" cy="20575"/>
            </a:xfrm>
            <a:custGeom>
              <a:avLst/>
              <a:gdLst>
                <a:gd name="connsiteX0" fmla="*/ 13546 w 25045"/>
                <a:gd name="connsiteY0" fmla="*/ 0 h 20575"/>
                <a:gd name="connsiteX1" fmla="*/ 0 w 25045"/>
                <a:gd name="connsiteY1" fmla="*/ 19699 h 20575"/>
                <a:gd name="connsiteX2" fmla="*/ 23984 w 25045"/>
                <a:gd name="connsiteY2" fmla="*/ 11190 h 20575"/>
                <a:gd name="connsiteX3" fmla="*/ 13546 w 25045"/>
                <a:gd name="connsiteY3" fmla="*/ 0 h 20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045" h="20575">
                  <a:moveTo>
                    <a:pt x="13546" y="0"/>
                  </a:moveTo>
                  <a:cubicBezTo>
                    <a:pt x="9037" y="6560"/>
                    <a:pt x="4508" y="13139"/>
                    <a:pt x="0" y="19699"/>
                  </a:cubicBezTo>
                  <a:cubicBezTo>
                    <a:pt x="10886" y="25751"/>
                    <a:pt x="11657" y="-2011"/>
                    <a:pt x="23984" y="11190"/>
                  </a:cubicBezTo>
                  <a:cubicBezTo>
                    <a:pt x="28777" y="2478"/>
                    <a:pt x="15922" y="5280"/>
                    <a:pt x="13546" y="0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32" name="Freeform: Shape 2231">
              <a:extLst>
                <a:ext uri="{FF2B5EF4-FFF2-40B4-BE49-F238E27FC236}">
                  <a16:creationId xmlns:a16="http://schemas.microsoft.com/office/drawing/2014/main" id="{C2C1AB91-6B96-9B28-9DC8-DB640B411626}"/>
                </a:ext>
              </a:extLst>
            </p:cNvPr>
            <p:cNvSpPr/>
            <p:nvPr/>
          </p:nvSpPr>
          <p:spPr>
            <a:xfrm>
              <a:off x="5713977" y="568549"/>
              <a:ext cx="27903" cy="21591"/>
            </a:xfrm>
            <a:custGeom>
              <a:avLst/>
              <a:gdLst>
                <a:gd name="connsiteX0" fmla="*/ 0 w 27903"/>
                <a:gd name="connsiteY0" fmla="*/ 2542 h 21591"/>
                <a:gd name="connsiteX1" fmla="*/ 23172 w 27903"/>
                <a:gd name="connsiteY1" fmla="*/ 21591 h 21591"/>
                <a:gd name="connsiteX2" fmla="*/ 27904 w 27903"/>
                <a:gd name="connsiteY2" fmla="*/ 8086 h 21591"/>
                <a:gd name="connsiteX3" fmla="*/ 0 w 27903"/>
                <a:gd name="connsiteY3" fmla="*/ 2542 h 21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903" h="21591">
                  <a:moveTo>
                    <a:pt x="0" y="2542"/>
                  </a:moveTo>
                  <a:cubicBezTo>
                    <a:pt x="2884" y="35259"/>
                    <a:pt x="13241" y="-13847"/>
                    <a:pt x="23172" y="21591"/>
                  </a:cubicBezTo>
                  <a:cubicBezTo>
                    <a:pt x="23924" y="17002"/>
                    <a:pt x="24716" y="12534"/>
                    <a:pt x="27904" y="8086"/>
                  </a:cubicBezTo>
                  <a:cubicBezTo>
                    <a:pt x="19049" y="-8161"/>
                    <a:pt x="9281" y="5629"/>
                    <a:pt x="0" y="2542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33" name="Freeform: Shape 2232">
              <a:extLst>
                <a:ext uri="{FF2B5EF4-FFF2-40B4-BE49-F238E27FC236}">
                  <a16:creationId xmlns:a16="http://schemas.microsoft.com/office/drawing/2014/main" id="{4552DF62-0ACE-D2DD-F5AD-09F463AE7800}"/>
                </a:ext>
              </a:extLst>
            </p:cNvPr>
            <p:cNvSpPr/>
            <p:nvPr/>
          </p:nvSpPr>
          <p:spPr>
            <a:xfrm>
              <a:off x="5916202" y="560551"/>
              <a:ext cx="61073" cy="45247"/>
            </a:xfrm>
            <a:custGeom>
              <a:avLst/>
              <a:gdLst>
                <a:gd name="connsiteX0" fmla="*/ 2667 w 61073"/>
                <a:gd name="connsiteY0" fmla="*/ 16023 h 45247"/>
                <a:gd name="connsiteX1" fmla="*/ 4677 w 61073"/>
                <a:gd name="connsiteY1" fmla="*/ 19598 h 45247"/>
                <a:gd name="connsiteX2" fmla="*/ 1793 w 61073"/>
                <a:gd name="connsiteY2" fmla="*/ 43562 h 45247"/>
                <a:gd name="connsiteX3" fmla="*/ 23320 w 61073"/>
                <a:gd name="connsiteY3" fmla="*/ 45247 h 45247"/>
                <a:gd name="connsiteX4" fmla="*/ 56139 w 61073"/>
                <a:gd name="connsiteY4" fmla="*/ 30544 h 45247"/>
                <a:gd name="connsiteX5" fmla="*/ 61074 w 61073"/>
                <a:gd name="connsiteY5" fmla="*/ 10215 h 45247"/>
                <a:gd name="connsiteX6" fmla="*/ 24153 w 61073"/>
                <a:gd name="connsiteY6" fmla="*/ 17750 h 45247"/>
                <a:gd name="connsiteX7" fmla="*/ 18182 w 61073"/>
                <a:gd name="connsiteY7" fmla="*/ 0 h 45247"/>
                <a:gd name="connsiteX8" fmla="*/ 2667 w 61073"/>
                <a:gd name="connsiteY8" fmla="*/ 16023 h 45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073" h="45247">
                  <a:moveTo>
                    <a:pt x="2667" y="16023"/>
                  </a:moveTo>
                  <a:cubicBezTo>
                    <a:pt x="-2817" y="11373"/>
                    <a:pt x="1326" y="25020"/>
                    <a:pt x="4677" y="19598"/>
                  </a:cubicBezTo>
                  <a:cubicBezTo>
                    <a:pt x="8272" y="28026"/>
                    <a:pt x="2748" y="35560"/>
                    <a:pt x="1793" y="43562"/>
                  </a:cubicBezTo>
                  <a:cubicBezTo>
                    <a:pt x="8942" y="45572"/>
                    <a:pt x="16639" y="29894"/>
                    <a:pt x="23320" y="45247"/>
                  </a:cubicBezTo>
                  <a:cubicBezTo>
                    <a:pt x="33028" y="11962"/>
                    <a:pt x="44096" y="34464"/>
                    <a:pt x="56139" y="30544"/>
                  </a:cubicBezTo>
                  <a:cubicBezTo>
                    <a:pt x="65988" y="24411"/>
                    <a:pt x="51244" y="16369"/>
                    <a:pt x="61074" y="10215"/>
                  </a:cubicBezTo>
                  <a:cubicBezTo>
                    <a:pt x="48625" y="18664"/>
                    <a:pt x="36805" y="3188"/>
                    <a:pt x="24153" y="17750"/>
                  </a:cubicBezTo>
                  <a:cubicBezTo>
                    <a:pt x="20193" y="11677"/>
                    <a:pt x="22589" y="6093"/>
                    <a:pt x="18182" y="0"/>
                  </a:cubicBezTo>
                  <a:cubicBezTo>
                    <a:pt x="18121" y="11048"/>
                    <a:pt x="8597" y="16877"/>
                    <a:pt x="2667" y="16023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34" name="Freeform: Shape 2233">
              <a:extLst>
                <a:ext uri="{FF2B5EF4-FFF2-40B4-BE49-F238E27FC236}">
                  <a16:creationId xmlns:a16="http://schemas.microsoft.com/office/drawing/2014/main" id="{076F3102-8C80-E70C-A97C-B35E6E20EB46}"/>
                </a:ext>
              </a:extLst>
            </p:cNvPr>
            <p:cNvSpPr/>
            <p:nvPr/>
          </p:nvSpPr>
          <p:spPr>
            <a:xfrm>
              <a:off x="6269515" y="599137"/>
              <a:ext cx="35034" cy="19684"/>
            </a:xfrm>
            <a:custGeom>
              <a:avLst/>
              <a:gdLst>
                <a:gd name="connsiteX0" fmla="*/ 0 w 35034"/>
                <a:gd name="connsiteY0" fmla="*/ 15028 h 19684"/>
                <a:gd name="connsiteX1" fmla="*/ 34443 w 35034"/>
                <a:gd name="connsiteY1" fmla="*/ 17709 h 19684"/>
                <a:gd name="connsiteX2" fmla="*/ 28533 w 35034"/>
                <a:gd name="connsiteY2" fmla="*/ 0 h 19684"/>
                <a:gd name="connsiteX3" fmla="*/ 0 w 35034"/>
                <a:gd name="connsiteY3" fmla="*/ 15028 h 19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034" h="19684">
                  <a:moveTo>
                    <a:pt x="0" y="15028"/>
                  </a:moveTo>
                  <a:cubicBezTo>
                    <a:pt x="11007" y="31417"/>
                    <a:pt x="23578" y="-2315"/>
                    <a:pt x="34443" y="17709"/>
                  </a:cubicBezTo>
                  <a:cubicBezTo>
                    <a:pt x="36880" y="12124"/>
                    <a:pt x="31174" y="5950"/>
                    <a:pt x="28533" y="0"/>
                  </a:cubicBezTo>
                  <a:cubicBezTo>
                    <a:pt x="18501" y="20369"/>
                    <a:pt x="9951" y="-5402"/>
                    <a:pt x="0" y="15028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35" name="Freeform: Shape 2234">
              <a:extLst>
                <a:ext uri="{FF2B5EF4-FFF2-40B4-BE49-F238E27FC236}">
                  <a16:creationId xmlns:a16="http://schemas.microsoft.com/office/drawing/2014/main" id="{C41FECC4-6379-9650-F070-7D50100DBCD3}"/>
                </a:ext>
              </a:extLst>
            </p:cNvPr>
            <p:cNvSpPr/>
            <p:nvPr/>
          </p:nvSpPr>
          <p:spPr>
            <a:xfrm>
              <a:off x="6496318" y="607626"/>
              <a:ext cx="27885" cy="11943"/>
            </a:xfrm>
            <a:custGeom>
              <a:avLst/>
              <a:gdLst>
                <a:gd name="connsiteX0" fmla="*/ 2 w 27885"/>
                <a:gd name="connsiteY0" fmla="*/ 0 h 11943"/>
                <a:gd name="connsiteX1" fmla="*/ 27885 w 27885"/>
                <a:gd name="connsiteY1" fmla="*/ 5605 h 11943"/>
                <a:gd name="connsiteX2" fmla="*/ 2 w 27885"/>
                <a:gd name="connsiteY2" fmla="*/ 0 h 11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885" h="11943">
                  <a:moveTo>
                    <a:pt x="2" y="0"/>
                  </a:moveTo>
                  <a:cubicBezTo>
                    <a:pt x="-242" y="13099"/>
                    <a:pt x="27093" y="16105"/>
                    <a:pt x="27885" y="5605"/>
                  </a:cubicBezTo>
                  <a:cubicBezTo>
                    <a:pt x="18645" y="2640"/>
                    <a:pt x="9059" y="9707"/>
                    <a:pt x="2" y="0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36" name="Freeform: Shape 2235">
              <a:extLst>
                <a:ext uri="{FF2B5EF4-FFF2-40B4-BE49-F238E27FC236}">
                  <a16:creationId xmlns:a16="http://schemas.microsoft.com/office/drawing/2014/main" id="{E041615A-7886-C0D5-E12E-E0CB595B606E}"/>
                </a:ext>
              </a:extLst>
            </p:cNvPr>
            <p:cNvSpPr/>
            <p:nvPr/>
          </p:nvSpPr>
          <p:spPr>
            <a:xfrm>
              <a:off x="6697272" y="663775"/>
              <a:ext cx="17444" cy="29390"/>
            </a:xfrm>
            <a:custGeom>
              <a:avLst/>
              <a:gdLst>
                <a:gd name="connsiteX0" fmla="*/ 12327 w 17444"/>
                <a:gd name="connsiteY0" fmla="*/ 29390 h 29390"/>
                <a:gd name="connsiteX1" fmla="*/ 17445 w 17444"/>
                <a:gd name="connsiteY1" fmla="*/ 2177 h 29390"/>
                <a:gd name="connsiteX2" fmla="*/ 0 w 17444"/>
                <a:gd name="connsiteY2" fmla="*/ 7680 h 29390"/>
                <a:gd name="connsiteX3" fmla="*/ 12936 w 17444"/>
                <a:gd name="connsiteY3" fmla="*/ 8757 h 29390"/>
                <a:gd name="connsiteX4" fmla="*/ 12327 w 17444"/>
                <a:gd name="connsiteY4" fmla="*/ 29390 h 29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44" h="29390">
                  <a:moveTo>
                    <a:pt x="12327" y="29390"/>
                  </a:moveTo>
                  <a:cubicBezTo>
                    <a:pt x="15800" y="20495"/>
                    <a:pt x="15272" y="11194"/>
                    <a:pt x="17445" y="2177"/>
                  </a:cubicBezTo>
                  <a:cubicBezTo>
                    <a:pt x="11840" y="-2717"/>
                    <a:pt x="5930" y="1304"/>
                    <a:pt x="0" y="7680"/>
                  </a:cubicBezTo>
                  <a:cubicBezTo>
                    <a:pt x="3940" y="19723"/>
                    <a:pt x="8651" y="7944"/>
                    <a:pt x="12936" y="8757"/>
                  </a:cubicBezTo>
                  <a:cubicBezTo>
                    <a:pt x="16693" y="16027"/>
                    <a:pt x="-1077" y="15154"/>
                    <a:pt x="12327" y="29390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37" name="Freeform: Shape 2236">
              <a:extLst>
                <a:ext uri="{FF2B5EF4-FFF2-40B4-BE49-F238E27FC236}">
                  <a16:creationId xmlns:a16="http://schemas.microsoft.com/office/drawing/2014/main" id="{C4BA1AE2-11A2-9464-2B20-830FD624BA5C}"/>
                </a:ext>
              </a:extLst>
            </p:cNvPr>
            <p:cNvSpPr/>
            <p:nvPr/>
          </p:nvSpPr>
          <p:spPr>
            <a:xfrm>
              <a:off x="7541444" y="657623"/>
              <a:ext cx="22623" cy="15437"/>
            </a:xfrm>
            <a:custGeom>
              <a:avLst/>
              <a:gdLst>
                <a:gd name="connsiteX0" fmla="*/ 132 w 22623"/>
                <a:gd name="connsiteY0" fmla="*/ 23 h 15437"/>
                <a:gd name="connsiteX1" fmla="*/ 21212 w 22623"/>
                <a:gd name="connsiteY1" fmla="*/ 15437 h 15437"/>
                <a:gd name="connsiteX2" fmla="*/ 21415 w 22623"/>
                <a:gd name="connsiteY2" fmla="*/ 8573 h 15437"/>
                <a:gd name="connsiteX3" fmla="*/ 17353 w 22623"/>
                <a:gd name="connsiteY3" fmla="*/ 1384 h 15437"/>
                <a:gd name="connsiteX4" fmla="*/ 132 w 22623"/>
                <a:gd name="connsiteY4" fmla="*/ 23 h 15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623" h="15437">
                  <a:moveTo>
                    <a:pt x="132" y="23"/>
                  </a:moveTo>
                  <a:cubicBezTo>
                    <a:pt x="-1676" y="18504"/>
                    <a:pt x="15607" y="5872"/>
                    <a:pt x="21212" y="15437"/>
                  </a:cubicBezTo>
                  <a:cubicBezTo>
                    <a:pt x="23527" y="13325"/>
                    <a:pt x="22552" y="10969"/>
                    <a:pt x="21415" y="8573"/>
                  </a:cubicBezTo>
                  <a:cubicBezTo>
                    <a:pt x="20075" y="6197"/>
                    <a:pt x="18734" y="3821"/>
                    <a:pt x="17353" y="1384"/>
                  </a:cubicBezTo>
                  <a:cubicBezTo>
                    <a:pt x="11281" y="11213"/>
                    <a:pt x="5879" y="-586"/>
                    <a:pt x="132" y="23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38" name="Freeform: Shape 2237">
              <a:extLst>
                <a:ext uri="{FF2B5EF4-FFF2-40B4-BE49-F238E27FC236}">
                  <a16:creationId xmlns:a16="http://schemas.microsoft.com/office/drawing/2014/main" id="{33594266-00E4-EA91-E3B3-FAAE41EC6671}"/>
                </a:ext>
              </a:extLst>
            </p:cNvPr>
            <p:cNvSpPr/>
            <p:nvPr/>
          </p:nvSpPr>
          <p:spPr>
            <a:xfrm>
              <a:off x="8797597" y="517497"/>
              <a:ext cx="12850" cy="30848"/>
            </a:xfrm>
            <a:custGeom>
              <a:avLst/>
              <a:gdLst>
                <a:gd name="connsiteX0" fmla="*/ 3367 w 12850"/>
                <a:gd name="connsiteY0" fmla="*/ 30848 h 30848"/>
                <a:gd name="connsiteX1" fmla="*/ 12851 w 12850"/>
                <a:gd name="connsiteY1" fmla="*/ 3960 h 30848"/>
                <a:gd name="connsiteX2" fmla="*/ 6494 w 12850"/>
                <a:gd name="connsiteY2" fmla="*/ 0 h 30848"/>
                <a:gd name="connsiteX3" fmla="*/ 1945 w 12850"/>
                <a:gd name="connsiteY3" fmla="*/ 6560 h 30848"/>
                <a:gd name="connsiteX4" fmla="*/ 3367 w 12850"/>
                <a:gd name="connsiteY4" fmla="*/ 30848 h 30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50" h="30848">
                  <a:moveTo>
                    <a:pt x="3367" y="30848"/>
                  </a:moveTo>
                  <a:cubicBezTo>
                    <a:pt x="14983" y="22583"/>
                    <a:pt x="1234" y="12307"/>
                    <a:pt x="12851" y="3960"/>
                  </a:cubicBezTo>
                  <a:cubicBezTo>
                    <a:pt x="10759" y="1726"/>
                    <a:pt x="8525" y="3716"/>
                    <a:pt x="6494" y="0"/>
                  </a:cubicBezTo>
                  <a:cubicBezTo>
                    <a:pt x="4971" y="2234"/>
                    <a:pt x="3468" y="4447"/>
                    <a:pt x="1945" y="6560"/>
                  </a:cubicBezTo>
                  <a:cubicBezTo>
                    <a:pt x="13094" y="15516"/>
                    <a:pt x="-7722" y="21933"/>
                    <a:pt x="3367" y="30848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39" name="Freeform: Shape 2238">
              <a:extLst>
                <a:ext uri="{FF2B5EF4-FFF2-40B4-BE49-F238E27FC236}">
                  <a16:creationId xmlns:a16="http://schemas.microsoft.com/office/drawing/2014/main" id="{87C488AE-FFE1-3564-4117-649E48DCA94A}"/>
                </a:ext>
              </a:extLst>
            </p:cNvPr>
            <p:cNvSpPr/>
            <p:nvPr/>
          </p:nvSpPr>
          <p:spPr>
            <a:xfrm>
              <a:off x="8895763" y="547101"/>
              <a:ext cx="13712" cy="31238"/>
            </a:xfrm>
            <a:custGeom>
              <a:avLst/>
              <a:gdLst>
                <a:gd name="connsiteX0" fmla="*/ 1624 w 13712"/>
                <a:gd name="connsiteY0" fmla="*/ 26000 h 31238"/>
                <a:gd name="connsiteX1" fmla="*/ 12895 w 13712"/>
                <a:gd name="connsiteY1" fmla="*/ 9612 h 31238"/>
                <a:gd name="connsiteX2" fmla="*/ 0 w 13712"/>
                <a:gd name="connsiteY2" fmla="*/ 8576 h 31238"/>
                <a:gd name="connsiteX3" fmla="*/ 1624 w 13712"/>
                <a:gd name="connsiteY3" fmla="*/ 26000 h 31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12" h="31238">
                  <a:moveTo>
                    <a:pt x="1624" y="26000"/>
                  </a:moveTo>
                  <a:cubicBezTo>
                    <a:pt x="13221" y="46532"/>
                    <a:pt x="934" y="-624"/>
                    <a:pt x="12895" y="9612"/>
                  </a:cubicBezTo>
                  <a:cubicBezTo>
                    <a:pt x="17161" y="-2512"/>
                    <a:pt x="3513" y="-3508"/>
                    <a:pt x="0" y="8576"/>
                  </a:cubicBezTo>
                  <a:cubicBezTo>
                    <a:pt x="4853" y="14729"/>
                    <a:pt x="5909" y="20578"/>
                    <a:pt x="1624" y="26000"/>
                  </a:cubicBezTo>
                  <a:close/>
                </a:path>
              </a:pathLst>
            </a:custGeom>
            <a:solidFill>
              <a:schemeClr val="bg1"/>
            </a:solidFill>
            <a:ln w="20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240" name="TextBox 2239">
            <a:extLst>
              <a:ext uri="{FF2B5EF4-FFF2-40B4-BE49-F238E27FC236}">
                <a16:creationId xmlns:a16="http://schemas.microsoft.com/office/drawing/2014/main" id="{F28803A0-16F5-6D5B-8B38-06AC14523A59}"/>
              </a:ext>
            </a:extLst>
          </p:cNvPr>
          <p:cNvSpPr txBox="1"/>
          <p:nvPr/>
        </p:nvSpPr>
        <p:spPr>
          <a:xfrm rot="17996289">
            <a:off x="-772500" y="3600215"/>
            <a:ext cx="7388085" cy="8962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52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1500" b="1" kern="1200" cap="all" spc="-150" baseline="0">
                <a:solidFill>
                  <a:schemeClr val="bg1"/>
                </a:solidFill>
                <a:ea typeface="+mj-ea"/>
                <a:cs typeface="+mj-cs"/>
              </a:rPr>
              <a:t>Expectations</a:t>
            </a:r>
          </a:p>
        </p:txBody>
      </p:sp>
      <p:sp>
        <p:nvSpPr>
          <p:cNvPr id="2265" name="Isosceles Triangle 2264">
            <a:extLst>
              <a:ext uri="{FF2B5EF4-FFF2-40B4-BE49-F238E27FC236}">
                <a16:creationId xmlns:a16="http://schemas.microsoft.com/office/drawing/2014/main" id="{4C58A314-4BE1-F40D-7C86-D6604387E9BA}"/>
              </a:ext>
            </a:extLst>
          </p:cNvPr>
          <p:cNvSpPr/>
          <p:nvPr/>
        </p:nvSpPr>
        <p:spPr>
          <a:xfrm>
            <a:off x="1398160" y="664856"/>
            <a:ext cx="6989977" cy="6193144"/>
          </a:xfrm>
          <a:prstGeom prst="triangle">
            <a:avLst/>
          </a:prstGeom>
          <a:solidFill>
            <a:srgbClr val="2C4E86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sz="2200"/>
          </a:p>
        </p:txBody>
      </p:sp>
      <p:sp>
        <p:nvSpPr>
          <p:cNvPr id="2266" name="Rectangle 2265">
            <a:extLst>
              <a:ext uri="{FF2B5EF4-FFF2-40B4-BE49-F238E27FC236}">
                <a16:creationId xmlns:a16="http://schemas.microsoft.com/office/drawing/2014/main" id="{3D9499AF-3241-C23D-115D-22EB72305D23}"/>
              </a:ext>
            </a:extLst>
          </p:cNvPr>
          <p:cNvSpPr/>
          <p:nvPr/>
        </p:nvSpPr>
        <p:spPr>
          <a:xfrm>
            <a:off x="5248757" y="2326082"/>
            <a:ext cx="6217920" cy="7330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6743" tIns="96743" rIns="96743" bIns="96743" numCol="1" spcCol="1270" anchor="ctr" anchorCtr="0">
            <a:noAutofit/>
          </a:bodyPr>
          <a:lstStyle/>
          <a:p>
            <a:pPr marL="0" lvl="0" indent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b="1" kern="1200">
                <a:solidFill>
                  <a:srgbClr val="2C4E86"/>
                </a:solidFill>
              </a:rPr>
              <a:t>Contract Management</a:t>
            </a:r>
            <a:endParaRPr lang="en-US" sz="2200" kern="1200">
              <a:solidFill>
                <a:srgbClr val="2C4E86"/>
              </a:solidFill>
            </a:endParaRPr>
          </a:p>
        </p:txBody>
      </p:sp>
      <p:sp>
        <p:nvSpPr>
          <p:cNvPr id="2267" name="Rectangle 2266">
            <a:extLst>
              <a:ext uri="{FF2B5EF4-FFF2-40B4-BE49-F238E27FC236}">
                <a16:creationId xmlns:a16="http://schemas.microsoft.com/office/drawing/2014/main" id="{C9D51A4C-049C-12D3-D446-D0C25DFF9D1D}"/>
              </a:ext>
            </a:extLst>
          </p:cNvPr>
          <p:cNvSpPr/>
          <p:nvPr/>
        </p:nvSpPr>
        <p:spPr>
          <a:xfrm>
            <a:off x="5248757" y="3150726"/>
            <a:ext cx="6217920" cy="7330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6743" tIns="96743" rIns="96743" bIns="96743" numCol="1" spcCol="1270" anchor="ctr" anchorCtr="0">
            <a:noAutofit/>
          </a:bodyPr>
          <a:lstStyle/>
          <a:p>
            <a:pPr marL="0" lvl="0" indent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b="1" kern="1200">
                <a:solidFill>
                  <a:srgbClr val="2C4E86"/>
                </a:solidFill>
              </a:rPr>
              <a:t>Open communication and timely response to requests from the Department</a:t>
            </a:r>
            <a:endParaRPr lang="en-US" sz="2200" kern="1200">
              <a:solidFill>
                <a:srgbClr val="2C4E86"/>
              </a:solidFill>
            </a:endParaRPr>
          </a:p>
        </p:txBody>
      </p:sp>
      <p:sp>
        <p:nvSpPr>
          <p:cNvPr id="2268" name="Rectangle 2267">
            <a:extLst>
              <a:ext uri="{FF2B5EF4-FFF2-40B4-BE49-F238E27FC236}">
                <a16:creationId xmlns:a16="http://schemas.microsoft.com/office/drawing/2014/main" id="{2DB6E7E9-77F2-962A-E600-CA5AA0A78300}"/>
              </a:ext>
            </a:extLst>
          </p:cNvPr>
          <p:cNvSpPr/>
          <p:nvPr/>
        </p:nvSpPr>
        <p:spPr>
          <a:xfrm>
            <a:off x="5248757" y="3975370"/>
            <a:ext cx="6217920" cy="7330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6743" tIns="96743" rIns="96743" bIns="96743" numCol="1" spcCol="1270" anchor="ctr" anchorCtr="0">
            <a:noAutofit/>
          </a:bodyPr>
          <a:lstStyle/>
          <a:p>
            <a:pPr marL="0" lvl="0" indent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b="1" kern="1200">
                <a:solidFill>
                  <a:srgbClr val="2C4E86"/>
                </a:solidFill>
              </a:rPr>
              <a:t>Ability to provide experienced staff resources for multiple disciplines in a timely manner</a:t>
            </a:r>
            <a:endParaRPr lang="en-US" sz="2200" kern="1200">
              <a:solidFill>
                <a:srgbClr val="2C4E86"/>
              </a:solidFill>
            </a:endParaRPr>
          </a:p>
        </p:txBody>
      </p:sp>
      <p:sp>
        <p:nvSpPr>
          <p:cNvPr id="2269" name="Rectangle 2268">
            <a:extLst>
              <a:ext uri="{FF2B5EF4-FFF2-40B4-BE49-F238E27FC236}">
                <a16:creationId xmlns:a16="http://schemas.microsoft.com/office/drawing/2014/main" id="{13CD098B-C0D8-2374-18A3-3B024DF4CE96}"/>
              </a:ext>
            </a:extLst>
          </p:cNvPr>
          <p:cNvSpPr/>
          <p:nvPr/>
        </p:nvSpPr>
        <p:spPr>
          <a:xfrm>
            <a:off x="5248757" y="4800013"/>
            <a:ext cx="6217920" cy="7330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6743" tIns="96743" rIns="96743" bIns="96743" numCol="1" spcCol="1270" anchor="ctr" anchorCtr="0">
            <a:noAutofit/>
          </a:bodyPr>
          <a:lstStyle/>
          <a:p>
            <a:pPr marL="0" lvl="0" indent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b="1" kern="1200">
                <a:solidFill>
                  <a:srgbClr val="2C4E86"/>
                </a:solidFill>
              </a:rPr>
              <a:t>Methods to track and manage multiple open tasks including control of funds</a:t>
            </a:r>
            <a:endParaRPr lang="en-US" sz="2200" kern="1200">
              <a:solidFill>
                <a:srgbClr val="2C4E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14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F1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8">
            <a:extLst>
              <a:ext uri="{FF2B5EF4-FFF2-40B4-BE49-F238E27FC236}">
                <a16:creationId xmlns:a16="http://schemas.microsoft.com/office/drawing/2014/main" id="{88F0358F-BE82-45A3-B12A-8676586AB053}"/>
              </a:ext>
            </a:extLst>
          </p:cNvPr>
          <p:cNvSpPr txBox="1"/>
          <p:nvPr/>
        </p:nvSpPr>
        <p:spPr>
          <a:xfrm>
            <a:off x="1492936" y="60696"/>
            <a:ext cx="9311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>
                <a:solidFill>
                  <a:srgbClr val="2C4E86"/>
                </a:solidFill>
                <a:latin typeface="+mj-lt"/>
              </a:rPr>
              <a:t>Design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47CD1A5-ED87-B9C6-72AB-2D0960F12433}"/>
              </a:ext>
            </a:extLst>
          </p:cNvPr>
          <p:cNvGrpSpPr/>
          <p:nvPr/>
        </p:nvGrpSpPr>
        <p:grpSpPr>
          <a:xfrm>
            <a:off x="208193" y="1204070"/>
            <a:ext cx="11851023" cy="4203638"/>
            <a:chOff x="261019" y="1167161"/>
            <a:chExt cx="11851023" cy="4203638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C68436F-FCDD-5F84-D8F2-3067928AC2CF}"/>
                </a:ext>
              </a:extLst>
            </p:cNvPr>
            <p:cNvGrpSpPr/>
            <p:nvPr/>
          </p:nvGrpSpPr>
          <p:grpSpPr>
            <a:xfrm>
              <a:off x="264748" y="1705856"/>
              <a:ext cx="11768154" cy="2019781"/>
              <a:chOff x="264748" y="1705856"/>
              <a:chExt cx="11768154" cy="2019781"/>
            </a:xfrm>
          </p:grpSpPr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C84A3702-D8D5-C0FB-262F-0CAE7A22F0F9}"/>
                  </a:ext>
                </a:extLst>
              </p:cNvPr>
              <p:cNvSpPr/>
              <p:nvPr/>
            </p:nvSpPr>
            <p:spPr>
              <a:xfrm>
                <a:off x="6148825" y="2540477"/>
                <a:ext cx="5049456" cy="350540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0" y="175270"/>
                    </a:lnTo>
                    <a:lnTo>
                      <a:pt x="5049456" y="175270"/>
                    </a:lnTo>
                    <a:lnTo>
                      <a:pt x="5049456" y="350540"/>
                    </a:lnTo>
                  </a:path>
                </a:pathLst>
              </a:custGeom>
              <a:noFill/>
            </p:spPr>
            <p:style>
              <a:lnRef idx="2">
                <a:schemeClr val="accent3"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2">
                  <a:tint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0FEC2427-4294-95AC-9DD7-A9A7254166CC}"/>
                  </a:ext>
                </a:extLst>
              </p:cNvPr>
              <p:cNvSpPr/>
              <p:nvPr/>
            </p:nvSpPr>
            <p:spPr>
              <a:xfrm>
                <a:off x="6148825" y="2540477"/>
                <a:ext cx="3029674" cy="350540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0" y="175270"/>
                    </a:lnTo>
                    <a:lnTo>
                      <a:pt x="3029674" y="175270"/>
                    </a:lnTo>
                    <a:lnTo>
                      <a:pt x="3029674" y="350540"/>
                    </a:lnTo>
                  </a:path>
                </a:pathLst>
              </a:custGeom>
              <a:noFill/>
            </p:spPr>
            <p:style>
              <a:lnRef idx="2">
                <a:schemeClr val="accent3"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2">
                  <a:tint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3A88262A-9190-45CA-CF74-25F2EBEDA78C}"/>
                  </a:ext>
                </a:extLst>
              </p:cNvPr>
              <p:cNvSpPr/>
              <p:nvPr/>
            </p:nvSpPr>
            <p:spPr>
              <a:xfrm>
                <a:off x="6148825" y="2540477"/>
                <a:ext cx="1009891" cy="350540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0" y="175270"/>
                    </a:lnTo>
                    <a:lnTo>
                      <a:pt x="1009891" y="175270"/>
                    </a:lnTo>
                    <a:lnTo>
                      <a:pt x="1009891" y="350540"/>
                    </a:lnTo>
                  </a:path>
                </a:pathLst>
              </a:custGeom>
              <a:noFill/>
            </p:spPr>
            <p:style>
              <a:lnRef idx="2">
                <a:schemeClr val="accent3"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2">
                  <a:tint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4329A14D-4108-9285-5653-F2CA3867035E}"/>
                  </a:ext>
                </a:extLst>
              </p:cNvPr>
              <p:cNvSpPr/>
              <p:nvPr/>
            </p:nvSpPr>
            <p:spPr>
              <a:xfrm>
                <a:off x="5138934" y="2540477"/>
                <a:ext cx="1009891" cy="350540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1009891" y="0"/>
                    </a:moveTo>
                    <a:lnTo>
                      <a:pt x="1009891" y="175270"/>
                    </a:lnTo>
                    <a:lnTo>
                      <a:pt x="0" y="175270"/>
                    </a:lnTo>
                    <a:lnTo>
                      <a:pt x="0" y="350540"/>
                    </a:lnTo>
                  </a:path>
                </a:pathLst>
              </a:custGeom>
              <a:noFill/>
            </p:spPr>
            <p:style>
              <a:lnRef idx="2">
                <a:schemeClr val="accent3"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2">
                  <a:tint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E21B0622-33B5-FA87-8468-8641A078FA34}"/>
                  </a:ext>
                </a:extLst>
              </p:cNvPr>
              <p:cNvSpPr/>
              <p:nvPr/>
            </p:nvSpPr>
            <p:spPr>
              <a:xfrm>
                <a:off x="3119151" y="2540477"/>
                <a:ext cx="3029674" cy="350540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3029674" y="0"/>
                    </a:moveTo>
                    <a:lnTo>
                      <a:pt x="3029674" y="175270"/>
                    </a:lnTo>
                    <a:lnTo>
                      <a:pt x="0" y="175270"/>
                    </a:lnTo>
                    <a:lnTo>
                      <a:pt x="0" y="350540"/>
                    </a:lnTo>
                  </a:path>
                </a:pathLst>
              </a:custGeom>
              <a:noFill/>
            </p:spPr>
            <p:style>
              <a:lnRef idx="2">
                <a:schemeClr val="accent3"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2">
                  <a:tint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37B9D859-4899-C527-3BAF-D6B8E7271972}"/>
                  </a:ext>
                </a:extLst>
              </p:cNvPr>
              <p:cNvSpPr/>
              <p:nvPr/>
            </p:nvSpPr>
            <p:spPr>
              <a:xfrm>
                <a:off x="1099369" y="2540477"/>
                <a:ext cx="5049456" cy="350540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5049456" y="0"/>
                    </a:moveTo>
                    <a:lnTo>
                      <a:pt x="5049456" y="175270"/>
                    </a:lnTo>
                    <a:lnTo>
                      <a:pt x="0" y="175270"/>
                    </a:lnTo>
                    <a:lnTo>
                      <a:pt x="0" y="350540"/>
                    </a:lnTo>
                  </a:path>
                </a:pathLst>
              </a:custGeom>
              <a:noFill/>
            </p:spPr>
            <p:style>
              <a:lnRef idx="2">
                <a:schemeClr val="accent3"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2">
                  <a:tint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7F450A5E-1554-7055-055F-B12C9FB19FD1}"/>
                  </a:ext>
                </a:extLst>
              </p:cNvPr>
              <p:cNvSpPr/>
              <p:nvPr/>
            </p:nvSpPr>
            <p:spPr>
              <a:xfrm>
                <a:off x="5314205" y="1705856"/>
                <a:ext cx="1669241" cy="834620"/>
              </a:xfrm>
              <a:custGeom>
                <a:avLst/>
                <a:gdLst>
                  <a:gd name="connsiteX0" fmla="*/ 0 w 1669241"/>
                  <a:gd name="connsiteY0" fmla="*/ 0 h 834620"/>
                  <a:gd name="connsiteX1" fmla="*/ 1669241 w 1669241"/>
                  <a:gd name="connsiteY1" fmla="*/ 0 h 834620"/>
                  <a:gd name="connsiteX2" fmla="*/ 1669241 w 1669241"/>
                  <a:gd name="connsiteY2" fmla="*/ 834620 h 834620"/>
                  <a:gd name="connsiteX3" fmla="*/ 0 w 1669241"/>
                  <a:gd name="connsiteY3" fmla="*/ 834620 h 834620"/>
                  <a:gd name="connsiteX4" fmla="*/ 0 w 1669241"/>
                  <a:gd name="connsiteY4" fmla="*/ 0 h 834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69241" h="834620">
                    <a:moveTo>
                      <a:pt x="0" y="0"/>
                    </a:moveTo>
                    <a:lnTo>
                      <a:pt x="1669241" y="0"/>
                    </a:lnTo>
                    <a:lnTo>
                      <a:pt x="1669241" y="834620"/>
                    </a:lnTo>
                    <a:lnTo>
                      <a:pt x="0" y="834620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8890" tIns="8890" rIns="8890" bIns="8890" numCol="1" spcCol="1270" anchor="ctr" anchorCtr="0">
                <a:noAutofit/>
              </a:bodyPr>
              <a:lstStyle/>
              <a:p>
                <a:pPr marL="0" lvl="0" indent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b="1" kern="1200">
                    <a:solidFill>
                      <a:schemeClr val="bg1"/>
                    </a:solidFill>
                  </a:rPr>
                  <a:t>Design</a:t>
                </a:r>
                <a:endParaRPr lang="en-US" sz="1400" b="1" kern="1200">
                  <a:solidFill>
                    <a:schemeClr val="bg1"/>
                  </a:solidFill>
                </a:endParaRPr>
              </a:p>
              <a:p>
                <a:pPr marL="0" lvl="0" indent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400" b="1" kern="1200">
                    <a:solidFill>
                      <a:srgbClr val="2C4E86"/>
                    </a:solidFill>
                  </a:rPr>
                  <a:t>Karina Fuentes, P.E.</a:t>
                </a: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E8AB42F1-2F48-89A1-0007-855482E28763}"/>
                  </a:ext>
                </a:extLst>
              </p:cNvPr>
              <p:cNvSpPr/>
              <p:nvPr/>
            </p:nvSpPr>
            <p:spPr>
              <a:xfrm>
                <a:off x="264748" y="2891017"/>
                <a:ext cx="1669241" cy="834620"/>
              </a:xfrm>
              <a:custGeom>
                <a:avLst/>
                <a:gdLst>
                  <a:gd name="connsiteX0" fmla="*/ 0 w 1669241"/>
                  <a:gd name="connsiteY0" fmla="*/ 0 h 834620"/>
                  <a:gd name="connsiteX1" fmla="*/ 1669241 w 1669241"/>
                  <a:gd name="connsiteY1" fmla="*/ 0 h 834620"/>
                  <a:gd name="connsiteX2" fmla="*/ 1669241 w 1669241"/>
                  <a:gd name="connsiteY2" fmla="*/ 834620 h 834620"/>
                  <a:gd name="connsiteX3" fmla="*/ 0 w 1669241"/>
                  <a:gd name="connsiteY3" fmla="*/ 834620 h 834620"/>
                  <a:gd name="connsiteX4" fmla="*/ 0 w 1669241"/>
                  <a:gd name="connsiteY4" fmla="*/ 0 h 834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69241" h="834620">
                    <a:moveTo>
                      <a:pt x="0" y="0"/>
                    </a:moveTo>
                    <a:lnTo>
                      <a:pt x="1669241" y="0"/>
                    </a:lnTo>
                    <a:lnTo>
                      <a:pt x="1669241" y="834620"/>
                    </a:lnTo>
                    <a:lnTo>
                      <a:pt x="0" y="8346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C4E86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8890" tIns="8890" rIns="8890" bIns="8890" numCol="1" spcCol="1270" anchor="ctr" anchorCtr="0">
                <a:noAutofit/>
              </a:bodyPr>
              <a:lstStyle/>
              <a:p>
                <a:pPr marL="0" lvl="0" indent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400" b="1">
                    <a:solidFill>
                      <a:srgbClr val="3EBBF0"/>
                    </a:solidFill>
                  </a:rPr>
                  <a:t>Internal</a:t>
                </a:r>
                <a:r>
                  <a:rPr lang="en-US" sz="1400" b="1" kern="1200">
                    <a:solidFill>
                      <a:srgbClr val="3EBBF0"/>
                    </a:solidFill>
                  </a:rPr>
                  <a:t> Design</a:t>
                </a:r>
              </a:p>
              <a:p>
                <a:pPr marL="0" lvl="0" indent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400" b="1" kern="1200">
                    <a:solidFill>
                      <a:schemeClr val="bg1"/>
                    </a:solidFill>
                  </a:rPr>
                  <a:t>Raymond Valido, P.E.</a:t>
                </a: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4C026228-C388-9E56-EEE0-9ADFAAF9C155}"/>
                  </a:ext>
                </a:extLst>
              </p:cNvPr>
              <p:cNvSpPr/>
              <p:nvPr/>
            </p:nvSpPr>
            <p:spPr>
              <a:xfrm>
                <a:off x="2284531" y="2891017"/>
                <a:ext cx="1669241" cy="834620"/>
              </a:xfrm>
              <a:custGeom>
                <a:avLst/>
                <a:gdLst>
                  <a:gd name="connsiteX0" fmla="*/ 0 w 1669241"/>
                  <a:gd name="connsiteY0" fmla="*/ 0 h 834620"/>
                  <a:gd name="connsiteX1" fmla="*/ 1669241 w 1669241"/>
                  <a:gd name="connsiteY1" fmla="*/ 0 h 834620"/>
                  <a:gd name="connsiteX2" fmla="*/ 1669241 w 1669241"/>
                  <a:gd name="connsiteY2" fmla="*/ 834620 h 834620"/>
                  <a:gd name="connsiteX3" fmla="*/ 0 w 1669241"/>
                  <a:gd name="connsiteY3" fmla="*/ 834620 h 834620"/>
                  <a:gd name="connsiteX4" fmla="*/ 0 w 1669241"/>
                  <a:gd name="connsiteY4" fmla="*/ 0 h 834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69241" h="834620">
                    <a:moveTo>
                      <a:pt x="0" y="0"/>
                    </a:moveTo>
                    <a:lnTo>
                      <a:pt x="1669241" y="0"/>
                    </a:lnTo>
                    <a:lnTo>
                      <a:pt x="1669241" y="834620"/>
                    </a:lnTo>
                    <a:lnTo>
                      <a:pt x="0" y="8346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C4E86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8890" tIns="8890" rIns="8890" bIns="8890" numCol="1" spcCol="1270" anchor="ctr" anchorCtr="0">
                <a:noAutofit/>
              </a:bodyPr>
              <a:lstStyle/>
              <a:p>
                <a:pPr marL="0" lvl="0" indent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400" b="1" kern="1200">
                    <a:solidFill>
                      <a:srgbClr val="3EBBF0"/>
                    </a:solidFill>
                  </a:rPr>
                  <a:t>Consultant Management</a:t>
                </a:r>
              </a:p>
              <a:p>
                <a:pPr marL="0" lvl="0" indent="0" algn="ctr" defTabSz="622300">
                  <a:lnSpc>
                    <a:spcPct val="75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400" b="1" kern="1200">
                    <a:solidFill>
                      <a:schemeClr val="bg1"/>
                    </a:solidFill>
                  </a:rPr>
                  <a:t>Judy Solaun-Gonzalez, P.E.</a:t>
                </a: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BA7690EB-2EE6-B2B6-B0BC-A9AC1D9A8490}"/>
                  </a:ext>
                </a:extLst>
              </p:cNvPr>
              <p:cNvSpPr/>
              <p:nvPr/>
            </p:nvSpPr>
            <p:spPr>
              <a:xfrm>
                <a:off x="4304313" y="2891017"/>
                <a:ext cx="1669241" cy="834620"/>
              </a:xfrm>
              <a:custGeom>
                <a:avLst/>
                <a:gdLst>
                  <a:gd name="connsiteX0" fmla="*/ 0 w 1669241"/>
                  <a:gd name="connsiteY0" fmla="*/ 0 h 834620"/>
                  <a:gd name="connsiteX1" fmla="*/ 1669241 w 1669241"/>
                  <a:gd name="connsiteY1" fmla="*/ 0 h 834620"/>
                  <a:gd name="connsiteX2" fmla="*/ 1669241 w 1669241"/>
                  <a:gd name="connsiteY2" fmla="*/ 834620 h 834620"/>
                  <a:gd name="connsiteX3" fmla="*/ 0 w 1669241"/>
                  <a:gd name="connsiteY3" fmla="*/ 834620 h 834620"/>
                  <a:gd name="connsiteX4" fmla="*/ 0 w 1669241"/>
                  <a:gd name="connsiteY4" fmla="*/ 0 h 834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69241" h="834620">
                    <a:moveTo>
                      <a:pt x="0" y="0"/>
                    </a:moveTo>
                    <a:lnTo>
                      <a:pt x="1669241" y="0"/>
                    </a:lnTo>
                    <a:lnTo>
                      <a:pt x="1669241" y="834620"/>
                    </a:lnTo>
                    <a:lnTo>
                      <a:pt x="0" y="8346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C4E86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8890" tIns="8890" rIns="8890" bIns="8890" numCol="1" spcCol="1270" anchor="ctr" anchorCtr="0">
                <a:noAutofit/>
              </a:bodyPr>
              <a:lstStyle/>
              <a:p>
                <a:pPr marL="0" lvl="0" indent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400" b="1" kern="1200">
                    <a:solidFill>
                      <a:srgbClr val="3EBBF0"/>
                    </a:solidFill>
                  </a:rPr>
                  <a:t>Structures</a:t>
                </a:r>
              </a:p>
              <a:p>
                <a:pPr marL="0" lvl="0" indent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400" b="1" kern="1200">
                    <a:solidFill>
                      <a:schemeClr val="bg1"/>
                    </a:solidFill>
                  </a:rPr>
                  <a:t>Hailing Zhang, P.E.</a:t>
                </a: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E1060F1E-869E-42C1-5429-234229DC2F8E}"/>
                  </a:ext>
                </a:extLst>
              </p:cNvPr>
              <p:cNvSpPr/>
              <p:nvPr/>
            </p:nvSpPr>
            <p:spPr>
              <a:xfrm>
                <a:off x="6324096" y="2891017"/>
                <a:ext cx="1669241" cy="834620"/>
              </a:xfrm>
              <a:custGeom>
                <a:avLst/>
                <a:gdLst>
                  <a:gd name="connsiteX0" fmla="*/ 0 w 1669241"/>
                  <a:gd name="connsiteY0" fmla="*/ 0 h 834620"/>
                  <a:gd name="connsiteX1" fmla="*/ 1669241 w 1669241"/>
                  <a:gd name="connsiteY1" fmla="*/ 0 h 834620"/>
                  <a:gd name="connsiteX2" fmla="*/ 1669241 w 1669241"/>
                  <a:gd name="connsiteY2" fmla="*/ 834620 h 834620"/>
                  <a:gd name="connsiteX3" fmla="*/ 0 w 1669241"/>
                  <a:gd name="connsiteY3" fmla="*/ 834620 h 834620"/>
                  <a:gd name="connsiteX4" fmla="*/ 0 w 1669241"/>
                  <a:gd name="connsiteY4" fmla="*/ 0 h 834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69241" h="834620">
                    <a:moveTo>
                      <a:pt x="0" y="0"/>
                    </a:moveTo>
                    <a:lnTo>
                      <a:pt x="1669241" y="0"/>
                    </a:lnTo>
                    <a:lnTo>
                      <a:pt x="1669241" y="834620"/>
                    </a:lnTo>
                    <a:lnTo>
                      <a:pt x="0" y="8346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C4E86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8890" tIns="8890" rIns="8890" bIns="8890" numCol="1" spcCol="1270" anchor="ctr" anchorCtr="0">
                <a:noAutofit/>
              </a:bodyPr>
              <a:lstStyle/>
              <a:p>
                <a:pPr marL="0" lvl="0" indent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400" b="1" kern="1200">
                    <a:solidFill>
                      <a:srgbClr val="3EBBF0"/>
                    </a:solidFill>
                  </a:rPr>
                  <a:t>Design Support</a:t>
                </a:r>
              </a:p>
              <a:p>
                <a:pPr marL="0" lvl="0" indent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400" b="1" kern="1200">
                    <a:solidFill>
                      <a:schemeClr val="bg1"/>
                    </a:solidFill>
                  </a:rPr>
                  <a:t>Felix Hernandez, P.E.</a:t>
                </a: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30C8D030-AFC6-E986-062B-788E5625F60F}"/>
                  </a:ext>
                </a:extLst>
              </p:cNvPr>
              <p:cNvSpPr/>
              <p:nvPr/>
            </p:nvSpPr>
            <p:spPr>
              <a:xfrm>
                <a:off x="8343879" y="2891017"/>
                <a:ext cx="1669241" cy="834620"/>
              </a:xfrm>
              <a:custGeom>
                <a:avLst/>
                <a:gdLst>
                  <a:gd name="connsiteX0" fmla="*/ 0 w 1669241"/>
                  <a:gd name="connsiteY0" fmla="*/ 0 h 834620"/>
                  <a:gd name="connsiteX1" fmla="*/ 1669241 w 1669241"/>
                  <a:gd name="connsiteY1" fmla="*/ 0 h 834620"/>
                  <a:gd name="connsiteX2" fmla="*/ 1669241 w 1669241"/>
                  <a:gd name="connsiteY2" fmla="*/ 834620 h 834620"/>
                  <a:gd name="connsiteX3" fmla="*/ 0 w 1669241"/>
                  <a:gd name="connsiteY3" fmla="*/ 834620 h 834620"/>
                  <a:gd name="connsiteX4" fmla="*/ 0 w 1669241"/>
                  <a:gd name="connsiteY4" fmla="*/ 0 h 834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69241" h="834620">
                    <a:moveTo>
                      <a:pt x="0" y="0"/>
                    </a:moveTo>
                    <a:lnTo>
                      <a:pt x="1669241" y="0"/>
                    </a:lnTo>
                    <a:lnTo>
                      <a:pt x="1669241" y="834620"/>
                    </a:lnTo>
                    <a:lnTo>
                      <a:pt x="0" y="8346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C4E86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8890" tIns="8890" rIns="8890" bIns="8890" numCol="1" spcCol="1270" anchor="ctr" anchorCtr="0">
                <a:noAutofit/>
              </a:bodyPr>
              <a:lstStyle/>
              <a:p>
                <a:pPr marL="0" lvl="0" indent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400" b="1" kern="1200">
                    <a:solidFill>
                      <a:srgbClr val="3EBBF0"/>
                    </a:solidFill>
                  </a:rPr>
                  <a:t>Surveying and Mapping</a:t>
                </a:r>
              </a:p>
              <a:p>
                <a:pPr marL="0" lvl="0" indent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400" b="1" kern="1200">
                    <a:solidFill>
                      <a:schemeClr val="bg1"/>
                    </a:solidFill>
                  </a:rPr>
                  <a:t>Victor M Marrero, PSM</a:t>
                </a: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0F75C534-388D-51B1-27F0-0CD718D39D6F}"/>
                  </a:ext>
                </a:extLst>
              </p:cNvPr>
              <p:cNvSpPr/>
              <p:nvPr/>
            </p:nvSpPr>
            <p:spPr>
              <a:xfrm>
                <a:off x="10363661" y="2891017"/>
                <a:ext cx="1669241" cy="834620"/>
              </a:xfrm>
              <a:custGeom>
                <a:avLst/>
                <a:gdLst>
                  <a:gd name="connsiteX0" fmla="*/ 0 w 1669241"/>
                  <a:gd name="connsiteY0" fmla="*/ 0 h 834620"/>
                  <a:gd name="connsiteX1" fmla="*/ 1669241 w 1669241"/>
                  <a:gd name="connsiteY1" fmla="*/ 0 h 834620"/>
                  <a:gd name="connsiteX2" fmla="*/ 1669241 w 1669241"/>
                  <a:gd name="connsiteY2" fmla="*/ 834620 h 834620"/>
                  <a:gd name="connsiteX3" fmla="*/ 0 w 1669241"/>
                  <a:gd name="connsiteY3" fmla="*/ 834620 h 834620"/>
                  <a:gd name="connsiteX4" fmla="*/ 0 w 1669241"/>
                  <a:gd name="connsiteY4" fmla="*/ 0 h 834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69241" h="834620">
                    <a:moveTo>
                      <a:pt x="0" y="0"/>
                    </a:moveTo>
                    <a:lnTo>
                      <a:pt x="1669241" y="0"/>
                    </a:lnTo>
                    <a:lnTo>
                      <a:pt x="1669241" y="834620"/>
                    </a:lnTo>
                    <a:lnTo>
                      <a:pt x="0" y="8346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C4E86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8890" tIns="8890" rIns="8890" bIns="8890" numCol="1" spcCol="1270" anchor="ctr" anchorCtr="0">
                <a:noAutofit/>
              </a:bodyPr>
              <a:lstStyle/>
              <a:p>
                <a:pPr marL="0" lvl="0" indent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400" b="1" kern="1200">
                    <a:solidFill>
                      <a:srgbClr val="3EBBF0"/>
                    </a:solidFill>
                  </a:rPr>
                  <a:t>Drainage</a:t>
                </a:r>
              </a:p>
              <a:p>
                <a:pPr marL="0" lvl="0" indent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400" b="1" kern="1200">
                    <a:solidFill>
                      <a:schemeClr val="bg1"/>
                    </a:solidFill>
                  </a:rPr>
                  <a:t>Nathan Pulido, P.E.</a:t>
                </a:r>
              </a:p>
            </p:txBody>
          </p:sp>
        </p:grpSp>
        <p:graphicFrame>
          <p:nvGraphicFramePr>
            <p:cNvPr id="4" name="Diagram 3">
              <a:extLst>
                <a:ext uri="{FF2B5EF4-FFF2-40B4-BE49-F238E27FC236}">
                  <a16:creationId xmlns:a16="http://schemas.microsoft.com/office/drawing/2014/main" id="{98B5920B-D9B4-8673-2E60-FC1FE6BB3EE8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902200769"/>
                </p:ext>
              </p:extLst>
            </p:nvPr>
          </p:nvGraphicFramePr>
          <p:xfrm>
            <a:off x="261019" y="3819794"/>
            <a:ext cx="1656689" cy="96693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aphicFrame>
          <p:nvGraphicFramePr>
            <p:cNvPr id="8" name="Diagram 7">
              <a:extLst>
                <a:ext uri="{FF2B5EF4-FFF2-40B4-BE49-F238E27FC236}">
                  <a16:creationId xmlns:a16="http://schemas.microsoft.com/office/drawing/2014/main" id="{F96698F7-84A3-B37A-A48D-14207A40CD5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546634317"/>
                </p:ext>
              </p:extLst>
            </p:nvPr>
          </p:nvGraphicFramePr>
          <p:xfrm>
            <a:off x="2295336" y="3818441"/>
            <a:ext cx="1690867" cy="132343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  <p:graphicFrame>
          <p:nvGraphicFramePr>
            <p:cNvPr id="9" name="Diagram 8">
              <a:extLst>
                <a:ext uri="{FF2B5EF4-FFF2-40B4-BE49-F238E27FC236}">
                  <a16:creationId xmlns:a16="http://schemas.microsoft.com/office/drawing/2014/main" id="{AEF2E8EE-21C9-330C-BACA-5CA7E0C9A248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249275055"/>
                </p:ext>
              </p:extLst>
            </p:nvPr>
          </p:nvGraphicFramePr>
          <p:xfrm>
            <a:off x="4269145" y="3801139"/>
            <a:ext cx="1690867" cy="156966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3" r:lo="rId14" r:qs="rId15" r:cs="rId16"/>
            </a:graphicData>
          </a:graphic>
        </p:graphicFrame>
        <p:graphicFrame>
          <p:nvGraphicFramePr>
            <p:cNvPr id="10" name="Diagram 9">
              <a:extLst>
                <a:ext uri="{FF2B5EF4-FFF2-40B4-BE49-F238E27FC236}">
                  <a16:creationId xmlns:a16="http://schemas.microsoft.com/office/drawing/2014/main" id="{0246F4A6-F174-4313-48EF-AB2751AAD0D3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709259653"/>
                </p:ext>
              </p:extLst>
            </p:nvPr>
          </p:nvGraphicFramePr>
          <p:xfrm>
            <a:off x="6337639" y="3826698"/>
            <a:ext cx="1656690" cy="132343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8" r:lo="rId19" r:qs="rId20" r:cs="rId21"/>
            </a:graphicData>
          </a:graphic>
        </p:graphicFrame>
        <p:graphicFrame>
          <p:nvGraphicFramePr>
            <p:cNvPr id="11" name="Diagram 10">
              <a:extLst>
                <a:ext uri="{FF2B5EF4-FFF2-40B4-BE49-F238E27FC236}">
                  <a16:creationId xmlns:a16="http://schemas.microsoft.com/office/drawing/2014/main" id="{28BCDE70-87FC-1CBB-1777-B4EC1AEE9055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273008636"/>
                </p:ext>
              </p:extLst>
            </p:nvPr>
          </p:nvGraphicFramePr>
          <p:xfrm>
            <a:off x="8371956" y="3815996"/>
            <a:ext cx="1602558" cy="101155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3" r:lo="rId24" r:qs="rId25" r:cs="rId26"/>
            </a:graphicData>
          </a:graphic>
        </p:graphicFrame>
        <p:graphicFrame>
          <p:nvGraphicFramePr>
            <p:cNvPr id="12" name="Diagram 11">
              <a:extLst>
                <a:ext uri="{FF2B5EF4-FFF2-40B4-BE49-F238E27FC236}">
                  <a16:creationId xmlns:a16="http://schemas.microsoft.com/office/drawing/2014/main" id="{722F1B00-DB54-7A9B-FE58-A6D62233A1DB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549555809"/>
                </p:ext>
              </p:extLst>
            </p:nvPr>
          </p:nvGraphicFramePr>
          <p:xfrm>
            <a:off x="10232990" y="3801139"/>
            <a:ext cx="1879052" cy="145822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8" r:lo="rId29" r:qs="rId30" r:cs="rId31"/>
            </a:graphicData>
          </a:graphic>
        </p:graphicFrame>
        <p:pic>
          <p:nvPicPr>
            <p:cNvPr id="3074" name="Picture 2" descr="Photo Card Info for">
              <a:extLst>
                <a:ext uri="{FF2B5EF4-FFF2-40B4-BE49-F238E27FC236}">
                  <a16:creationId xmlns:a16="http://schemas.microsoft.com/office/drawing/2014/main" id="{60D43CE4-F7A3-5EAA-455F-FF79A093EA3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69323" y="2390241"/>
              <a:ext cx="640080" cy="640080"/>
            </a:xfrm>
            <a:prstGeom prst="flowChartConnector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 descr="Photo Card Info for">
              <a:extLst>
                <a:ext uri="{FF2B5EF4-FFF2-40B4-BE49-F238E27FC236}">
                  <a16:creationId xmlns:a16="http://schemas.microsoft.com/office/drawing/2014/main" id="{44613D3F-3349-A9D2-A2C2-739DAFBED9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0729" y="2388888"/>
              <a:ext cx="640080" cy="640080"/>
            </a:xfrm>
            <a:prstGeom prst="flowChartConnector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8" name="Picture 6" descr="Photo Card Info for">
              <a:extLst>
                <a:ext uri="{FF2B5EF4-FFF2-40B4-BE49-F238E27FC236}">
                  <a16:creationId xmlns:a16="http://schemas.microsoft.com/office/drawing/2014/main" id="{8388C37A-D4B5-C1F4-BAC9-871EDF0E91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4538" y="2395707"/>
              <a:ext cx="640080" cy="640080"/>
            </a:xfrm>
            <a:prstGeom prst="flowChartConnector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0" name="Picture 8" descr="Photo Card Info for">
              <a:extLst>
                <a:ext uri="{FF2B5EF4-FFF2-40B4-BE49-F238E27FC236}">
                  <a16:creationId xmlns:a16="http://schemas.microsoft.com/office/drawing/2014/main" id="{A0DACAD7-73B3-1A21-5590-8BEBD9B4D8C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468" t="10715" r="22062" b="31815"/>
            <a:stretch/>
          </p:blipFill>
          <p:spPr bwMode="auto">
            <a:xfrm>
              <a:off x="5828786" y="1167161"/>
              <a:ext cx="640080" cy="640080"/>
            </a:xfrm>
            <a:prstGeom prst="flowChartConnector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Picture 10" descr="Photo Card Info for">
              <a:extLst>
                <a:ext uri="{FF2B5EF4-FFF2-40B4-BE49-F238E27FC236}">
                  <a16:creationId xmlns:a16="http://schemas.microsoft.com/office/drawing/2014/main" id="{ED655119-4053-CD73-2803-2350E423B2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5831" y="2363403"/>
              <a:ext cx="640080" cy="640080"/>
            </a:xfrm>
            <a:prstGeom prst="flowChartConnector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Picture 12" descr="Photo Card Info for">
              <a:extLst>
                <a:ext uri="{FF2B5EF4-FFF2-40B4-BE49-F238E27FC236}">
                  <a16:creationId xmlns:a16="http://schemas.microsoft.com/office/drawing/2014/main" id="{BD2D97FC-DBF0-DAA0-6D97-BB450A37A8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53195" y="2363403"/>
              <a:ext cx="640080" cy="640080"/>
            </a:xfrm>
            <a:prstGeom prst="flowChartConnector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Picture 14" descr="Photo Card Info for">
              <a:extLst>
                <a:ext uri="{FF2B5EF4-FFF2-40B4-BE49-F238E27FC236}">
                  <a16:creationId xmlns:a16="http://schemas.microsoft.com/office/drawing/2014/main" id="{BB77CA1D-F777-A232-3F44-F08318B759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90933" y="2388888"/>
              <a:ext cx="640080" cy="640080"/>
            </a:xfrm>
            <a:prstGeom prst="flowChartConnector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34158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F1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8F0358F-BE82-45A3-B12A-8676586AB053}"/>
              </a:ext>
            </a:extLst>
          </p:cNvPr>
          <p:cNvSpPr txBox="1"/>
          <p:nvPr/>
        </p:nvSpPr>
        <p:spPr>
          <a:xfrm>
            <a:off x="2111637" y="-46414"/>
            <a:ext cx="1175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>
                <a:solidFill>
                  <a:srgbClr val="2C4E86"/>
                </a:solidFill>
                <a:latin typeface="+mj-lt"/>
              </a:rPr>
              <a:t>Program Management Support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CC7D75E-B0B0-E40C-9AEC-6D34C78F2473}"/>
              </a:ext>
            </a:extLst>
          </p:cNvPr>
          <p:cNvSpPr/>
          <p:nvPr/>
        </p:nvSpPr>
        <p:spPr>
          <a:xfrm>
            <a:off x="4963975" y="1378176"/>
            <a:ext cx="2264049" cy="1134009"/>
          </a:xfrm>
          <a:custGeom>
            <a:avLst/>
            <a:gdLst>
              <a:gd name="connsiteX0" fmla="*/ 0 w 2268018"/>
              <a:gd name="connsiteY0" fmla="*/ 0 h 1134009"/>
              <a:gd name="connsiteX1" fmla="*/ 2268018 w 2268018"/>
              <a:gd name="connsiteY1" fmla="*/ 0 h 1134009"/>
              <a:gd name="connsiteX2" fmla="*/ 2268018 w 2268018"/>
              <a:gd name="connsiteY2" fmla="*/ 1134009 h 1134009"/>
              <a:gd name="connsiteX3" fmla="*/ 0 w 2268018"/>
              <a:gd name="connsiteY3" fmla="*/ 1134009 h 1134009"/>
              <a:gd name="connsiteX4" fmla="*/ 0 w 2268018"/>
              <a:gd name="connsiteY4" fmla="*/ 0 h 1134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8018" h="1134009">
                <a:moveTo>
                  <a:pt x="0" y="0"/>
                </a:moveTo>
                <a:lnTo>
                  <a:pt x="2268018" y="0"/>
                </a:lnTo>
                <a:lnTo>
                  <a:pt x="2268018" y="1134009"/>
                </a:lnTo>
                <a:lnTo>
                  <a:pt x="0" y="113400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160" tIns="10160" rIns="10160" bIns="10160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b="1" kern="1200"/>
              <a:t>Program Management</a:t>
            </a:r>
          </a:p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b="1" kern="1200">
                <a:solidFill>
                  <a:srgbClr val="2C4E86"/>
                </a:solidFill>
              </a:rPr>
              <a:t>Antonette Adams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CE1DCAF-A3E4-B773-4D33-D9C5D9270A96}"/>
              </a:ext>
            </a:extLst>
          </p:cNvPr>
          <p:cNvSpPr/>
          <p:nvPr/>
        </p:nvSpPr>
        <p:spPr>
          <a:xfrm>
            <a:off x="946968" y="3188118"/>
            <a:ext cx="2396806" cy="1209135"/>
          </a:xfrm>
          <a:custGeom>
            <a:avLst/>
            <a:gdLst>
              <a:gd name="connsiteX0" fmla="*/ 0 w 2268018"/>
              <a:gd name="connsiteY0" fmla="*/ 0 h 1134009"/>
              <a:gd name="connsiteX1" fmla="*/ 2268018 w 2268018"/>
              <a:gd name="connsiteY1" fmla="*/ 0 h 1134009"/>
              <a:gd name="connsiteX2" fmla="*/ 2268018 w 2268018"/>
              <a:gd name="connsiteY2" fmla="*/ 1134009 h 1134009"/>
              <a:gd name="connsiteX3" fmla="*/ 0 w 2268018"/>
              <a:gd name="connsiteY3" fmla="*/ 1134009 h 1134009"/>
              <a:gd name="connsiteX4" fmla="*/ 0 w 2268018"/>
              <a:gd name="connsiteY4" fmla="*/ 0 h 1134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8018" h="1134009">
                <a:moveTo>
                  <a:pt x="0" y="0"/>
                </a:moveTo>
                <a:lnTo>
                  <a:pt x="2268018" y="0"/>
                </a:lnTo>
                <a:lnTo>
                  <a:pt x="2268018" y="1134009"/>
                </a:lnTo>
                <a:lnTo>
                  <a:pt x="0" y="1134009"/>
                </a:lnTo>
                <a:lnTo>
                  <a:pt x="0" y="0"/>
                </a:lnTo>
                <a:close/>
              </a:path>
            </a:pathLst>
          </a:custGeom>
          <a:solidFill>
            <a:srgbClr val="2C4E8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160" tIns="10160" rIns="10160" bIns="10160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b="1" kern="1200">
                <a:solidFill>
                  <a:srgbClr val="3EBBF0"/>
                </a:solidFill>
              </a:rPr>
              <a:t>Production Manager</a:t>
            </a:r>
          </a:p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b="1"/>
              <a:t>Austania</a:t>
            </a:r>
            <a:r>
              <a:rPr lang="en-US" sz="1600" b="1" kern="1200"/>
              <a:t> Moss, MPA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C15E1A2-37C7-05B3-181F-201883FEFCBD}"/>
              </a:ext>
            </a:extLst>
          </p:cNvPr>
          <p:cNvSpPr/>
          <p:nvPr/>
        </p:nvSpPr>
        <p:spPr>
          <a:xfrm>
            <a:off x="4963975" y="3229373"/>
            <a:ext cx="2268018" cy="1134009"/>
          </a:xfrm>
          <a:custGeom>
            <a:avLst/>
            <a:gdLst>
              <a:gd name="connsiteX0" fmla="*/ 0 w 2268018"/>
              <a:gd name="connsiteY0" fmla="*/ 0 h 1134009"/>
              <a:gd name="connsiteX1" fmla="*/ 2268018 w 2268018"/>
              <a:gd name="connsiteY1" fmla="*/ 0 h 1134009"/>
              <a:gd name="connsiteX2" fmla="*/ 2268018 w 2268018"/>
              <a:gd name="connsiteY2" fmla="*/ 1134009 h 1134009"/>
              <a:gd name="connsiteX3" fmla="*/ 0 w 2268018"/>
              <a:gd name="connsiteY3" fmla="*/ 1134009 h 1134009"/>
              <a:gd name="connsiteX4" fmla="*/ 0 w 2268018"/>
              <a:gd name="connsiteY4" fmla="*/ 0 h 1134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8018" h="1134009">
                <a:moveTo>
                  <a:pt x="0" y="0"/>
                </a:moveTo>
                <a:lnTo>
                  <a:pt x="2268018" y="0"/>
                </a:lnTo>
                <a:lnTo>
                  <a:pt x="2268018" y="1134009"/>
                </a:lnTo>
                <a:lnTo>
                  <a:pt x="0" y="1134009"/>
                </a:lnTo>
                <a:lnTo>
                  <a:pt x="0" y="0"/>
                </a:lnTo>
                <a:close/>
              </a:path>
            </a:pathLst>
          </a:custGeom>
          <a:solidFill>
            <a:srgbClr val="2C4E8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160" tIns="10160" rIns="10160" bIns="10160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b="1" kern="1200">
                <a:solidFill>
                  <a:srgbClr val="3EBBF0"/>
                </a:solidFill>
              </a:rPr>
              <a:t>Plans, Specifications, and Estimates Engineer</a:t>
            </a:r>
          </a:p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b="1" kern="1200"/>
              <a:t>Vivian Lemus, P.E.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429B80D-1FB0-B42B-DAA5-51D9FCE0A56F}"/>
              </a:ext>
            </a:extLst>
          </p:cNvPr>
          <p:cNvSpPr/>
          <p:nvPr/>
        </p:nvSpPr>
        <p:spPr>
          <a:xfrm>
            <a:off x="8546101" y="3220320"/>
            <a:ext cx="2268018" cy="1134009"/>
          </a:xfrm>
          <a:custGeom>
            <a:avLst/>
            <a:gdLst>
              <a:gd name="connsiteX0" fmla="*/ 0 w 2268018"/>
              <a:gd name="connsiteY0" fmla="*/ 0 h 1134009"/>
              <a:gd name="connsiteX1" fmla="*/ 2268018 w 2268018"/>
              <a:gd name="connsiteY1" fmla="*/ 0 h 1134009"/>
              <a:gd name="connsiteX2" fmla="*/ 2268018 w 2268018"/>
              <a:gd name="connsiteY2" fmla="*/ 1134009 h 1134009"/>
              <a:gd name="connsiteX3" fmla="*/ 0 w 2268018"/>
              <a:gd name="connsiteY3" fmla="*/ 1134009 h 1134009"/>
              <a:gd name="connsiteX4" fmla="*/ 0 w 2268018"/>
              <a:gd name="connsiteY4" fmla="*/ 0 h 1134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8018" h="1134009">
                <a:moveTo>
                  <a:pt x="0" y="0"/>
                </a:moveTo>
                <a:lnTo>
                  <a:pt x="2268018" y="0"/>
                </a:lnTo>
                <a:lnTo>
                  <a:pt x="2268018" y="1134009"/>
                </a:lnTo>
                <a:lnTo>
                  <a:pt x="0" y="1134009"/>
                </a:lnTo>
                <a:lnTo>
                  <a:pt x="0" y="0"/>
                </a:lnTo>
                <a:close/>
              </a:path>
            </a:pathLst>
          </a:custGeom>
          <a:solidFill>
            <a:srgbClr val="2C4E8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160" tIns="10160" rIns="10160" bIns="10160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ES" sz="1600" b="1" kern="1200">
                <a:solidFill>
                  <a:srgbClr val="3EBBF0"/>
                </a:solidFill>
              </a:rPr>
              <a:t>Local </a:t>
            </a:r>
            <a:r>
              <a:rPr lang="en-US" sz="1600" b="1" kern="1200">
                <a:solidFill>
                  <a:srgbClr val="3EBBF0"/>
                </a:solidFill>
              </a:rPr>
              <a:t>Program A</a:t>
            </a:r>
            <a:r>
              <a:rPr lang="en-US" sz="1600" b="1">
                <a:solidFill>
                  <a:srgbClr val="3EBBF0"/>
                </a:solidFill>
              </a:rPr>
              <a:t>dministrator</a:t>
            </a:r>
            <a:r>
              <a:rPr lang="en-US" sz="1600" b="1" kern="1200">
                <a:solidFill>
                  <a:srgbClr val="3EBBF0"/>
                </a:solidFill>
              </a:rPr>
              <a:t> </a:t>
            </a:r>
            <a:r>
              <a:rPr lang="es-ES" sz="1600" b="1" kern="1200"/>
              <a:t>Jessica Beck-Galindo, MPA</a:t>
            </a:r>
            <a:endParaRPr lang="en-US" sz="1600" b="1" kern="120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73F265C-8C05-37BD-C67E-32050878F0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37146938"/>
              </p:ext>
            </p:extLst>
          </p:nvPr>
        </p:nvGraphicFramePr>
        <p:xfrm>
          <a:off x="682808" y="4462375"/>
          <a:ext cx="2850237" cy="16226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7A5117B1-85AB-9707-BE5F-476E395279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6717609"/>
              </p:ext>
            </p:extLst>
          </p:nvPr>
        </p:nvGraphicFramePr>
        <p:xfrm>
          <a:off x="4532415" y="4430569"/>
          <a:ext cx="3148782" cy="19092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9C4F6841-8E4E-DC69-E120-25D2CD2465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14760008"/>
              </p:ext>
            </p:extLst>
          </p:nvPr>
        </p:nvGraphicFramePr>
        <p:xfrm>
          <a:off x="8207944" y="4462535"/>
          <a:ext cx="3717454" cy="17478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pic>
        <p:nvPicPr>
          <p:cNvPr id="4098" name="Picture 2" descr="Photo Card Info for">
            <a:extLst>
              <a:ext uri="{FF2B5EF4-FFF2-40B4-BE49-F238E27FC236}">
                <a16:creationId xmlns:a16="http://schemas.microsoft.com/office/drawing/2014/main" id="{3115A98C-67DA-E854-5926-96021D7938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7" t="528" r="11603" b="24892"/>
          <a:stretch/>
        </p:blipFill>
        <p:spPr bwMode="auto">
          <a:xfrm>
            <a:off x="5782812" y="858870"/>
            <a:ext cx="668431" cy="711200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hoto Card Info for">
            <a:extLst>
              <a:ext uri="{FF2B5EF4-FFF2-40B4-BE49-F238E27FC236}">
                <a16:creationId xmlns:a16="http://schemas.microsoft.com/office/drawing/2014/main" id="{F62C63FC-DDA2-B804-1FE0-59982FC859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851" y="2790461"/>
            <a:ext cx="670560" cy="701040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Photo Card Info for">
            <a:extLst>
              <a:ext uri="{FF2B5EF4-FFF2-40B4-BE49-F238E27FC236}">
                <a16:creationId xmlns:a16="http://schemas.microsoft.com/office/drawing/2014/main" id="{72A98558-5D73-506A-7B88-14E41BE8FB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1" t="2691" r="1462" b="5120"/>
          <a:stretch/>
        </p:blipFill>
        <p:spPr bwMode="auto">
          <a:xfrm>
            <a:off x="5772652" y="2729501"/>
            <a:ext cx="640080" cy="640081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Photo Card Info for">
            <a:extLst>
              <a:ext uri="{FF2B5EF4-FFF2-40B4-BE49-F238E27FC236}">
                <a16:creationId xmlns:a16="http://schemas.microsoft.com/office/drawing/2014/main" id="{15C7BA2C-B2E4-5F3B-5DCA-85BC910EEC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7" t="9631" r="8639" b="4915"/>
          <a:stretch/>
        </p:blipFill>
        <p:spPr bwMode="auto">
          <a:xfrm>
            <a:off x="9389697" y="2733096"/>
            <a:ext cx="660400" cy="711200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traight Connector 5">
            <a:extLst>
              <a:ext uri="{FF2B5EF4-FFF2-40B4-BE49-F238E27FC236}">
                <a16:creationId xmlns:a16="http://schemas.microsoft.com/office/drawing/2014/main" id="{6E4EF0E1-3E14-4613-5015-1BC3DB477F2F}"/>
              </a:ext>
            </a:extLst>
          </p:cNvPr>
          <p:cNvSpPr/>
          <p:nvPr/>
        </p:nvSpPr>
        <p:spPr>
          <a:xfrm>
            <a:off x="2465411" y="3101227"/>
            <a:ext cx="3321354" cy="1"/>
          </a:xfrm>
          <a:prstGeom prst="line">
            <a:avLst/>
          </a:prstGeom>
          <a:noFill/>
          <a:ln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Straight Connector 6">
            <a:extLst>
              <a:ext uri="{FF2B5EF4-FFF2-40B4-BE49-F238E27FC236}">
                <a16:creationId xmlns:a16="http://schemas.microsoft.com/office/drawing/2014/main" id="{CE2C1F94-9C9F-639D-0F55-2D2624A80878}"/>
              </a:ext>
            </a:extLst>
          </p:cNvPr>
          <p:cNvSpPr/>
          <p:nvPr/>
        </p:nvSpPr>
        <p:spPr>
          <a:xfrm flipH="1">
            <a:off x="6097984" y="2480026"/>
            <a:ext cx="8822" cy="249475"/>
          </a:xfrm>
          <a:prstGeom prst="lin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Straight Connector 3">
            <a:extLst>
              <a:ext uri="{FF2B5EF4-FFF2-40B4-BE49-F238E27FC236}">
                <a16:creationId xmlns:a16="http://schemas.microsoft.com/office/drawing/2014/main" id="{9E9BAD2E-9E83-55AD-A87A-3578176010DB}"/>
              </a:ext>
            </a:extLst>
          </p:cNvPr>
          <p:cNvSpPr/>
          <p:nvPr/>
        </p:nvSpPr>
        <p:spPr>
          <a:xfrm flipV="1">
            <a:off x="6398618" y="3083564"/>
            <a:ext cx="2991080" cy="17663"/>
          </a:xfrm>
          <a:prstGeom prst="line">
            <a:avLst/>
          </a:prstGeom>
          <a:noFill/>
          <a:ln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405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81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3EBBF0"/>
      </a:accent1>
      <a:accent2>
        <a:srgbClr val="3EBBF0"/>
      </a:accent2>
      <a:accent3>
        <a:srgbClr val="297FD5"/>
      </a:accent3>
      <a:accent4>
        <a:srgbClr val="3EBBF0"/>
      </a:accent4>
      <a:accent5>
        <a:srgbClr val="5AA2AE"/>
      </a:accent5>
      <a:accent6>
        <a:srgbClr val="C00000"/>
      </a:accent6>
      <a:hlink>
        <a:srgbClr val="C00000"/>
      </a:hlink>
      <a:folHlink>
        <a:srgbClr val="3EBBF0"/>
      </a:folHlink>
    </a:clrScheme>
    <a:fontScheme name="Custom 26">
      <a:majorFont>
        <a:latin typeface="Arial Black"/>
        <a:ea typeface=""/>
        <a:cs typeface=""/>
      </a:majorFont>
      <a:minorFont>
        <a:latin typeface="Bahnschrift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18000">
              <a:schemeClr val="accent1">
                <a:lumMod val="5000"/>
                <a:lumOff val="95000"/>
              </a:schemeClr>
            </a:gs>
            <a:gs pos="100000">
              <a:schemeClr val="accent3">
                <a:alpha val="71000"/>
              </a:schemeClr>
            </a:gs>
          </a:gsLst>
          <a:path path="circle">
            <a:fillToRect l="100000" b="100000"/>
          </a:path>
          <a:tileRect t="-100000" r="-100000"/>
        </a:gradFill>
        <a:ln>
          <a:noFill/>
        </a:ln>
        <a:effectLst>
          <a:outerShdw blurRad="330200" dist="304800" dir="5400000" algn="t" rotWithShape="0">
            <a:prstClr val="black">
              <a:alpha val="39000"/>
            </a:prstClr>
          </a:outerShdw>
        </a:effectLst>
      </a:spPr>
      <a:bodyPr rtlCol="0" anchor="ctr"/>
      <a:lstStyle>
        <a:defPPr algn="ctr">
          <a:defRPr>
            <a:solidFill>
              <a:schemeClr val="lt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66873322_Rose suite pitch deck_RVA_v3" id="{A1173EBD-D547-46AD-95A9-9B7E4968ED1F}" vid="{F580D4A0-499F-4E77-AB0C-FFDC165FCD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D4342EA1-02DE-432C-B535-038F595FE89F}">
  <ds:schemaRefs>
    <ds:schemaRef ds:uri="16c05727-aa75-4e4a-9b5f-8a80a1165891"/>
    <ds:schemaRef ds:uri="71af3243-3dd4-4a8d-8c0d-dd76da1f02a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F3B9686E-60BB-426D-9902-B37A45317C6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578E46C-0F2F-4D8F-8685-D890AF38A480}">
  <ds:schemaRefs>
    <ds:schemaRef ds:uri="16c05727-aa75-4e4a-9b5f-8a80a1165891"/>
    <ds:schemaRef ds:uri="71af3243-3dd4-4a8d-8c0d-dd76da1f02a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854</Words>
  <Application>Microsoft Office PowerPoint</Application>
  <PresentationFormat>Widescreen</PresentationFormat>
  <Paragraphs>231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Aptos Black</vt:lpstr>
      <vt:lpstr>Arial</vt:lpstr>
      <vt:lpstr>Arial Black</vt:lpstr>
      <vt:lpstr>Bahnschrift Condensed</vt:lpstr>
      <vt:lpstr>Calibri</vt:lpstr>
      <vt:lpstr>Courier New</vt:lpstr>
      <vt:lpstr>Wingdings</vt:lpstr>
      <vt:lpstr>Office Theme</vt:lpstr>
      <vt:lpstr>GEC  </vt:lpstr>
      <vt:lpstr>PowerPoint Presentation</vt:lpstr>
      <vt:lpstr>PowerPoint Presentation</vt:lpstr>
      <vt:lpstr>PowerPoint Presentation</vt:lpstr>
      <vt:lpstr>PowerPoint Presentation</vt:lpstr>
      <vt:lpstr> Core GEC Support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Management</dc:title>
  <dc:creator>Cordero, Nathalie</dc:creator>
  <cp:lastModifiedBy>Hernandez, Felix</cp:lastModifiedBy>
  <cp:revision>1</cp:revision>
  <dcterms:created xsi:type="dcterms:W3CDTF">2024-08-23T15:33:14Z</dcterms:created>
  <dcterms:modified xsi:type="dcterms:W3CDTF">2024-10-28T17:39:27Z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