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1456" r:id="rId5"/>
    <p:sldId id="259" r:id="rId6"/>
    <p:sldId id="1459" r:id="rId7"/>
    <p:sldId id="1458" r:id="rId8"/>
    <p:sldId id="263" r:id="rId9"/>
    <p:sldId id="1460" r:id="rId10"/>
    <p:sldId id="1461" r:id="rId11"/>
    <p:sldId id="1465" r:id="rId12"/>
    <p:sldId id="1462" r:id="rId13"/>
    <p:sldId id="1463" r:id="rId14"/>
    <p:sldId id="1464" r:id="rId15"/>
    <p:sldId id="1467" r:id="rId16"/>
    <p:sldId id="1453" r:id="rId17"/>
    <p:sldId id="1468" r:id="rId1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407F834-619E-3EF4-3FC1-A7CBBD2F3FBA}" name="Erin Lasala" initials="EL" userId="S::elasala@camsys.com::74a42bf8-a587-4914-acd9-5cca86de69d2" providerId="AD"/>
  <p188:author id="{E9D3BCA6-AC4A-AB67-AEEF-FF1F41F9EB14}" name="Michael Williamson" initials="MTW" userId="Michael Williamson" providerId="None"/>
  <p188:author id="{9DD033F6-6690-27D8-881C-5B33CD8D3F9D}" name="Ron Basile" initials="RB" userId="S::RBASILE@camsys.com::7ea1e318-6609-4d45-9910-aaff42c9974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586"/>
    <a:srgbClr val="D72E2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274" autoAdjust="0"/>
  </p:normalViewPr>
  <p:slideViewPr>
    <p:cSldViewPr snapToGrid="0">
      <p:cViewPr varScale="1">
        <p:scale>
          <a:sx n="96" d="100"/>
          <a:sy n="96" d="100"/>
        </p:scale>
        <p:origin x="11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son, Dionne G." userId="c35013e1-c0d4-4bd9-b728-365b35a40c2c" providerId="ADAL" clId="{C7418E54-2CE3-4BCC-86EF-958896F0D097}"/>
    <pc:docChg chg="undo custSel addSld delSld modSld sldOrd delMainMaster modNotesMaster">
      <pc:chgData name="Richardson, Dionne G." userId="c35013e1-c0d4-4bd9-b728-365b35a40c2c" providerId="ADAL" clId="{C7418E54-2CE3-4BCC-86EF-958896F0D097}" dt="2023-12-11T14:18:04.086" v="3478" actId="20577"/>
      <pc:docMkLst>
        <pc:docMk/>
      </pc:docMkLst>
      <pc:sldChg chg="del">
        <pc:chgData name="Richardson, Dionne G." userId="c35013e1-c0d4-4bd9-b728-365b35a40c2c" providerId="ADAL" clId="{C7418E54-2CE3-4BCC-86EF-958896F0D097}" dt="2023-12-07T17:19:47.153" v="1" actId="47"/>
        <pc:sldMkLst>
          <pc:docMk/>
          <pc:sldMk cId="486619018" sldId="256"/>
        </pc:sldMkLst>
      </pc:sldChg>
      <pc:sldChg chg="addSp delSp modSp mod modNotesTx">
        <pc:chgData name="Richardson, Dionne G." userId="c35013e1-c0d4-4bd9-b728-365b35a40c2c" providerId="ADAL" clId="{C7418E54-2CE3-4BCC-86EF-958896F0D097}" dt="2023-12-11T13:46:06.714" v="2989" actId="6549"/>
        <pc:sldMkLst>
          <pc:docMk/>
          <pc:sldMk cId="2617647287" sldId="259"/>
        </pc:sldMkLst>
        <pc:spChg chg="add mod">
          <ac:chgData name="Richardson, Dionne G." userId="c35013e1-c0d4-4bd9-b728-365b35a40c2c" providerId="ADAL" clId="{C7418E54-2CE3-4BCC-86EF-958896F0D097}" dt="2023-12-08T16:54:29.082" v="542" actId="1076"/>
          <ac:spMkLst>
            <pc:docMk/>
            <pc:sldMk cId="2617647287" sldId="259"/>
            <ac:spMk id="2" creationId="{F381B7DF-E532-6864-84D0-09E41E9B8227}"/>
          </ac:spMkLst>
        </pc:spChg>
        <pc:spChg chg="del mod">
          <ac:chgData name="Richardson, Dionne G." userId="c35013e1-c0d4-4bd9-b728-365b35a40c2c" providerId="ADAL" clId="{C7418E54-2CE3-4BCC-86EF-958896F0D097}" dt="2023-12-07T17:22:42.153" v="190" actId="478"/>
          <ac:spMkLst>
            <pc:docMk/>
            <pc:sldMk cId="2617647287" sldId="259"/>
            <ac:spMk id="3" creationId="{8A5DA249-F61F-4551-B0B6-526A431B67BD}"/>
          </ac:spMkLst>
        </pc:spChg>
        <pc:spChg chg="add del mod">
          <ac:chgData name="Richardson, Dionne G." userId="c35013e1-c0d4-4bd9-b728-365b35a40c2c" providerId="ADAL" clId="{C7418E54-2CE3-4BCC-86EF-958896F0D097}" dt="2023-12-07T21:29:03.312" v="197"/>
          <ac:spMkLst>
            <pc:docMk/>
            <pc:sldMk cId="2617647287" sldId="259"/>
            <ac:spMk id="4" creationId="{E61442E7-F810-80EC-5459-6BC924407E39}"/>
          </ac:spMkLst>
        </pc:spChg>
        <pc:spChg chg="add mod">
          <ac:chgData name="Richardson, Dionne G." userId="c35013e1-c0d4-4bd9-b728-365b35a40c2c" providerId="ADAL" clId="{C7418E54-2CE3-4BCC-86EF-958896F0D097}" dt="2023-12-08T16:22:32.356" v="433" actId="207"/>
          <ac:spMkLst>
            <pc:docMk/>
            <pc:sldMk cId="2617647287" sldId="259"/>
            <ac:spMk id="6" creationId="{85D6ACFB-C7ED-12BD-9CAB-0DF108933A3E}"/>
          </ac:spMkLst>
        </pc:spChg>
        <pc:spChg chg="del">
          <ac:chgData name="Richardson, Dionne G." userId="c35013e1-c0d4-4bd9-b728-365b35a40c2c" providerId="ADAL" clId="{C7418E54-2CE3-4BCC-86EF-958896F0D097}" dt="2023-12-07T17:22:50.082" v="191" actId="478"/>
          <ac:spMkLst>
            <pc:docMk/>
            <pc:sldMk cId="2617647287" sldId="259"/>
            <ac:spMk id="12" creationId="{B18DC7F7-DD77-0FBF-D38B-7F41722F44A9}"/>
          </ac:spMkLst>
        </pc:spChg>
        <pc:spChg chg="del">
          <ac:chgData name="Richardson, Dionne G." userId="c35013e1-c0d4-4bd9-b728-365b35a40c2c" providerId="ADAL" clId="{C7418E54-2CE3-4BCC-86EF-958896F0D097}" dt="2023-12-07T17:23:00.576" v="193" actId="478"/>
          <ac:spMkLst>
            <pc:docMk/>
            <pc:sldMk cId="2617647287" sldId="259"/>
            <ac:spMk id="47" creationId="{631FE161-E248-483D-8190-F6E80B9134B4}"/>
          </ac:spMkLst>
        </pc:spChg>
        <pc:picChg chg="mod">
          <ac:chgData name="Richardson, Dionne G." userId="c35013e1-c0d4-4bd9-b728-365b35a40c2c" providerId="ADAL" clId="{C7418E54-2CE3-4BCC-86EF-958896F0D097}" dt="2023-12-08T16:23:07.021" v="439" actId="14100"/>
          <ac:picMkLst>
            <pc:docMk/>
            <pc:sldMk cId="2617647287" sldId="259"/>
            <ac:picMk id="36" creationId="{3CA8F650-9E50-4950-839F-28F3B171A46A}"/>
          </ac:picMkLst>
        </pc:picChg>
      </pc:sldChg>
      <pc:sldChg chg="modSp add mod modNotesTx">
        <pc:chgData name="Richardson, Dionne G." userId="c35013e1-c0d4-4bd9-b728-365b35a40c2c" providerId="ADAL" clId="{C7418E54-2CE3-4BCC-86EF-958896F0D097}" dt="2023-12-08T21:16:42.181" v="2357" actId="6549"/>
        <pc:sldMkLst>
          <pc:docMk/>
          <pc:sldMk cId="1852159331" sldId="263"/>
        </pc:sldMkLst>
        <pc:spChg chg="mod">
          <ac:chgData name="Richardson, Dionne G." userId="c35013e1-c0d4-4bd9-b728-365b35a40c2c" providerId="ADAL" clId="{C7418E54-2CE3-4BCC-86EF-958896F0D097}" dt="2023-12-08T20:43:40.516" v="1745" actId="20577"/>
          <ac:spMkLst>
            <pc:docMk/>
            <pc:sldMk cId="1852159331" sldId="263"/>
            <ac:spMk id="2" creationId="{6E3541FE-E408-4728-8569-63C423B696A7}"/>
          </ac:spMkLst>
        </pc:spChg>
        <pc:spChg chg="mod">
          <ac:chgData name="Richardson, Dionne G." userId="c35013e1-c0d4-4bd9-b728-365b35a40c2c" providerId="ADAL" clId="{C7418E54-2CE3-4BCC-86EF-958896F0D097}" dt="2023-12-08T20:44:10.866" v="1749" actId="1076"/>
          <ac:spMkLst>
            <pc:docMk/>
            <pc:sldMk cId="1852159331" sldId="263"/>
            <ac:spMk id="3" creationId="{3961C28D-3D8F-425F-B0DC-F9B5E444FE1A}"/>
          </ac:spMkLst>
        </pc:spChg>
      </pc:sldChg>
      <pc:sldChg chg="add del">
        <pc:chgData name="Richardson, Dionne G." userId="c35013e1-c0d4-4bd9-b728-365b35a40c2c" providerId="ADAL" clId="{C7418E54-2CE3-4BCC-86EF-958896F0D097}" dt="2023-12-08T21:05:49.067" v="2237" actId="47"/>
        <pc:sldMkLst>
          <pc:docMk/>
          <pc:sldMk cId="2218642339" sldId="265"/>
        </pc:sldMkLst>
      </pc:sldChg>
      <pc:sldChg chg="add del">
        <pc:chgData name="Richardson, Dionne G." userId="c35013e1-c0d4-4bd9-b728-365b35a40c2c" providerId="ADAL" clId="{C7418E54-2CE3-4BCC-86EF-958896F0D097}" dt="2023-12-08T21:05:50.394" v="2238" actId="47"/>
        <pc:sldMkLst>
          <pc:docMk/>
          <pc:sldMk cId="2577993717" sldId="266"/>
        </pc:sldMkLst>
      </pc:sldChg>
      <pc:sldChg chg="add del">
        <pc:chgData name="Richardson, Dionne G." userId="c35013e1-c0d4-4bd9-b728-365b35a40c2c" providerId="ADAL" clId="{C7418E54-2CE3-4BCC-86EF-958896F0D097}" dt="2023-12-08T21:05:56.919" v="2242" actId="47"/>
        <pc:sldMkLst>
          <pc:docMk/>
          <pc:sldMk cId="2876532687" sldId="267"/>
        </pc:sldMkLst>
      </pc:sldChg>
      <pc:sldChg chg="add del">
        <pc:chgData name="Richardson, Dionne G." userId="c35013e1-c0d4-4bd9-b728-365b35a40c2c" providerId="ADAL" clId="{C7418E54-2CE3-4BCC-86EF-958896F0D097}" dt="2023-12-08T21:05:55.202" v="2241" actId="47"/>
        <pc:sldMkLst>
          <pc:docMk/>
          <pc:sldMk cId="1144447192" sldId="268"/>
        </pc:sldMkLst>
      </pc:sldChg>
      <pc:sldChg chg="modSp add del mod setBg">
        <pc:chgData name="Richardson, Dionne G." userId="c35013e1-c0d4-4bd9-b728-365b35a40c2c" providerId="ADAL" clId="{C7418E54-2CE3-4BCC-86EF-958896F0D097}" dt="2023-12-08T21:12:33.237" v="2305" actId="47"/>
        <pc:sldMkLst>
          <pc:docMk/>
          <pc:sldMk cId="1288856970" sldId="309"/>
        </pc:sldMkLst>
        <pc:picChg chg="mod">
          <ac:chgData name="Richardson, Dionne G." userId="c35013e1-c0d4-4bd9-b728-365b35a40c2c" providerId="ADAL" clId="{C7418E54-2CE3-4BCC-86EF-958896F0D097}" dt="2023-12-08T21:09:55.233" v="2287" actId="14100"/>
          <ac:picMkLst>
            <pc:docMk/>
            <pc:sldMk cId="1288856970" sldId="309"/>
            <ac:picMk id="9" creationId="{5A5C4935-B832-08A5-FCFD-552AF7D17306}"/>
          </ac:picMkLst>
        </pc:picChg>
      </pc:sldChg>
      <pc:sldChg chg="del">
        <pc:chgData name="Richardson, Dionne G." userId="c35013e1-c0d4-4bd9-b728-365b35a40c2c" providerId="ADAL" clId="{C7418E54-2CE3-4BCC-86EF-958896F0D097}" dt="2023-12-08T21:06:01.227" v="2245" actId="47"/>
        <pc:sldMkLst>
          <pc:docMk/>
          <pc:sldMk cId="606113641" sldId="1430"/>
        </pc:sldMkLst>
      </pc:sldChg>
      <pc:sldChg chg="del">
        <pc:chgData name="Richardson, Dionne G." userId="c35013e1-c0d4-4bd9-b728-365b35a40c2c" providerId="ADAL" clId="{C7418E54-2CE3-4BCC-86EF-958896F0D097}" dt="2023-12-08T21:06:02.251" v="2246" actId="47"/>
        <pc:sldMkLst>
          <pc:docMk/>
          <pc:sldMk cId="1563088820" sldId="1431"/>
        </pc:sldMkLst>
      </pc:sldChg>
      <pc:sldChg chg="del">
        <pc:chgData name="Richardson, Dionne G." userId="c35013e1-c0d4-4bd9-b728-365b35a40c2c" providerId="ADAL" clId="{C7418E54-2CE3-4BCC-86EF-958896F0D097}" dt="2023-12-08T21:06:04.264" v="2248" actId="47"/>
        <pc:sldMkLst>
          <pc:docMk/>
          <pc:sldMk cId="458408562" sldId="1432"/>
        </pc:sldMkLst>
      </pc:sldChg>
      <pc:sldChg chg="add del">
        <pc:chgData name="Richardson, Dionne G." userId="c35013e1-c0d4-4bd9-b728-365b35a40c2c" providerId="ADAL" clId="{C7418E54-2CE3-4BCC-86EF-958896F0D097}" dt="2023-12-08T17:39:56.788" v="1132" actId="47"/>
        <pc:sldMkLst>
          <pc:docMk/>
          <pc:sldMk cId="3713593269" sldId="1436"/>
        </pc:sldMkLst>
      </pc:sldChg>
      <pc:sldChg chg="del">
        <pc:chgData name="Richardson, Dionne G." userId="c35013e1-c0d4-4bd9-b728-365b35a40c2c" providerId="ADAL" clId="{C7418E54-2CE3-4BCC-86EF-958896F0D097}" dt="2023-12-08T21:06:03.220" v="2247" actId="47"/>
        <pc:sldMkLst>
          <pc:docMk/>
          <pc:sldMk cId="595422587" sldId="1437"/>
        </pc:sldMkLst>
      </pc:sldChg>
      <pc:sldChg chg="del">
        <pc:chgData name="Richardson, Dionne G." userId="c35013e1-c0d4-4bd9-b728-365b35a40c2c" providerId="ADAL" clId="{C7418E54-2CE3-4BCC-86EF-958896F0D097}" dt="2023-12-08T21:06:00.150" v="2244" actId="47"/>
        <pc:sldMkLst>
          <pc:docMk/>
          <pc:sldMk cId="3744151941" sldId="1439"/>
        </pc:sldMkLst>
      </pc:sldChg>
      <pc:sldChg chg="del">
        <pc:chgData name="Richardson, Dionne G." userId="c35013e1-c0d4-4bd9-b728-365b35a40c2c" providerId="ADAL" clId="{C7418E54-2CE3-4BCC-86EF-958896F0D097}" dt="2023-12-08T21:05:58.866" v="2243" actId="47"/>
        <pc:sldMkLst>
          <pc:docMk/>
          <pc:sldMk cId="2001553223" sldId="1440"/>
        </pc:sldMkLst>
      </pc:sldChg>
      <pc:sldChg chg="del">
        <pc:chgData name="Richardson, Dionne G." userId="c35013e1-c0d4-4bd9-b728-365b35a40c2c" providerId="ADAL" clId="{C7418E54-2CE3-4BCC-86EF-958896F0D097}" dt="2023-12-08T21:05:53.081" v="2239" actId="47"/>
        <pc:sldMkLst>
          <pc:docMk/>
          <pc:sldMk cId="2707516385" sldId="1442"/>
        </pc:sldMkLst>
      </pc:sldChg>
      <pc:sldChg chg="add del">
        <pc:chgData name="Richardson, Dionne G." userId="c35013e1-c0d4-4bd9-b728-365b35a40c2c" providerId="ADAL" clId="{C7418E54-2CE3-4BCC-86EF-958896F0D097}" dt="2023-12-08T21:05:43.096" v="2236" actId="47"/>
        <pc:sldMkLst>
          <pc:docMk/>
          <pc:sldMk cId="2329014823" sldId="1443"/>
        </pc:sldMkLst>
      </pc:sldChg>
      <pc:sldChg chg="modSp del mod">
        <pc:chgData name="Richardson, Dionne G." userId="c35013e1-c0d4-4bd9-b728-365b35a40c2c" providerId="ADAL" clId="{C7418E54-2CE3-4BCC-86EF-958896F0D097}" dt="2023-12-08T20:44:18.412" v="1750" actId="47"/>
        <pc:sldMkLst>
          <pc:docMk/>
          <pc:sldMk cId="304036281" sldId="1444"/>
        </pc:sldMkLst>
        <pc:spChg chg="mod">
          <ac:chgData name="Richardson, Dionne G." userId="c35013e1-c0d4-4bd9-b728-365b35a40c2c" providerId="ADAL" clId="{C7418E54-2CE3-4BCC-86EF-958896F0D097}" dt="2023-12-08T19:59:37.364" v="1669" actId="20577"/>
          <ac:spMkLst>
            <pc:docMk/>
            <pc:sldMk cId="304036281" sldId="1444"/>
            <ac:spMk id="3" creationId="{FF06BB3A-4CE1-19D8-DDEA-7668585DDB8D}"/>
          </ac:spMkLst>
        </pc:spChg>
        <pc:graphicFrameChg chg="mod">
          <ac:chgData name="Richardson, Dionne G." userId="c35013e1-c0d4-4bd9-b728-365b35a40c2c" providerId="ADAL" clId="{C7418E54-2CE3-4BCC-86EF-958896F0D097}" dt="2023-12-08T19:57:31.058" v="1627" actId="20577"/>
          <ac:graphicFrameMkLst>
            <pc:docMk/>
            <pc:sldMk cId="304036281" sldId="1444"/>
            <ac:graphicFrameMk id="9" creationId="{0A53A279-CE58-836E-191D-2105441700C3}"/>
          </ac:graphicFrameMkLst>
        </pc:graphicFrameChg>
      </pc:sldChg>
      <pc:sldChg chg="add del">
        <pc:chgData name="Richardson, Dionne G." userId="c35013e1-c0d4-4bd9-b728-365b35a40c2c" providerId="ADAL" clId="{C7418E54-2CE3-4BCC-86EF-958896F0D097}" dt="2023-12-08T17:39:58.939" v="1134" actId="47"/>
        <pc:sldMkLst>
          <pc:docMk/>
          <pc:sldMk cId="607688869" sldId="1445"/>
        </pc:sldMkLst>
      </pc:sldChg>
      <pc:sldChg chg="add del">
        <pc:chgData name="Richardson, Dionne G." userId="c35013e1-c0d4-4bd9-b728-365b35a40c2c" providerId="ADAL" clId="{C7418E54-2CE3-4BCC-86EF-958896F0D097}" dt="2023-12-08T21:05:54.147" v="2240" actId="47"/>
        <pc:sldMkLst>
          <pc:docMk/>
          <pc:sldMk cId="2375176250" sldId="1446"/>
        </pc:sldMkLst>
      </pc:sldChg>
      <pc:sldChg chg="addSp delSp modSp add del mod">
        <pc:chgData name="Richardson, Dionne G." userId="c35013e1-c0d4-4bd9-b728-365b35a40c2c" providerId="ADAL" clId="{C7418E54-2CE3-4BCC-86EF-958896F0D097}" dt="2023-12-08T17:39:51.118" v="1129" actId="47"/>
        <pc:sldMkLst>
          <pc:docMk/>
          <pc:sldMk cId="1934299229" sldId="1447"/>
        </pc:sldMkLst>
        <pc:spChg chg="mod">
          <ac:chgData name="Richardson, Dionne G." userId="c35013e1-c0d4-4bd9-b728-365b35a40c2c" providerId="ADAL" clId="{C7418E54-2CE3-4BCC-86EF-958896F0D097}" dt="2023-12-08T17:39:44.216" v="1128" actId="6549"/>
          <ac:spMkLst>
            <pc:docMk/>
            <pc:sldMk cId="1934299229" sldId="1447"/>
            <ac:spMk id="17" creationId="{2BB9C46F-565E-17DC-1F2D-D300F9E00429}"/>
          </ac:spMkLst>
        </pc:spChg>
        <pc:picChg chg="del">
          <ac:chgData name="Richardson, Dionne G." userId="c35013e1-c0d4-4bd9-b728-365b35a40c2c" providerId="ADAL" clId="{C7418E54-2CE3-4BCC-86EF-958896F0D097}" dt="2023-12-08T17:39:36.451" v="1127" actId="478"/>
          <ac:picMkLst>
            <pc:docMk/>
            <pc:sldMk cId="1934299229" sldId="1447"/>
            <ac:picMk id="2" creationId="{977E9C60-E5B9-6738-3126-379668C3F592}"/>
          </ac:picMkLst>
        </pc:picChg>
        <pc:picChg chg="add mod">
          <ac:chgData name="Richardson, Dionne G." userId="c35013e1-c0d4-4bd9-b728-365b35a40c2c" providerId="ADAL" clId="{C7418E54-2CE3-4BCC-86EF-958896F0D097}" dt="2023-12-08T16:59:01.033" v="622" actId="1076"/>
          <ac:picMkLst>
            <pc:docMk/>
            <pc:sldMk cId="1934299229" sldId="1447"/>
            <ac:picMk id="5" creationId="{CFF5B853-F281-B126-465F-2258D28AF4EB}"/>
          </ac:picMkLst>
        </pc:picChg>
        <pc:picChg chg="del">
          <ac:chgData name="Richardson, Dionne G." userId="c35013e1-c0d4-4bd9-b728-365b35a40c2c" providerId="ADAL" clId="{C7418E54-2CE3-4BCC-86EF-958896F0D097}" dt="2023-12-08T16:58:49.676" v="619" actId="478"/>
          <ac:picMkLst>
            <pc:docMk/>
            <pc:sldMk cId="1934299229" sldId="1447"/>
            <ac:picMk id="14" creationId="{7FAAD483-240A-F1C9-BF88-406A838BFEAA}"/>
          </ac:picMkLst>
        </pc:picChg>
      </pc:sldChg>
      <pc:sldChg chg="add del">
        <pc:chgData name="Richardson, Dionne G." userId="c35013e1-c0d4-4bd9-b728-365b35a40c2c" providerId="ADAL" clId="{C7418E54-2CE3-4BCC-86EF-958896F0D097}" dt="2023-12-08T19:49:53.285" v="1491" actId="47"/>
        <pc:sldMkLst>
          <pc:docMk/>
          <pc:sldMk cId="3527027628" sldId="1447"/>
        </pc:sldMkLst>
      </pc:sldChg>
      <pc:sldChg chg="add del">
        <pc:chgData name="Richardson, Dionne G." userId="c35013e1-c0d4-4bd9-b728-365b35a40c2c" providerId="ADAL" clId="{C7418E54-2CE3-4BCC-86EF-958896F0D097}" dt="2023-12-08T17:39:54.386" v="1130" actId="47"/>
        <pc:sldMkLst>
          <pc:docMk/>
          <pc:sldMk cId="50549376" sldId="1448"/>
        </pc:sldMkLst>
      </pc:sldChg>
      <pc:sldChg chg="add del">
        <pc:chgData name="Richardson, Dionne G." userId="c35013e1-c0d4-4bd9-b728-365b35a40c2c" providerId="ADAL" clId="{C7418E54-2CE3-4BCC-86EF-958896F0D097}" dt="2023-12-08T17:39:55.471" v="1131" actId="47"/>
        <pc:sldMkLst>
          <pc:docMk/>
          <pc:sldMk cId="942850138" sldId="1449"/>
        </pc:sldMkLst>
      </pc:sldChg>
      <pc:sldChg chg="add del">
        <pc:chgData name="Richardson, Dionne G." userId="c35013e1-c0d4-4bd9-b728-365b35a40c2c" providerId="ADAL" clId="{C7418E54-2CE3-4BCC-86EF-958896F0D097}" dt="2023-12-08T17:39:57.947" v="1133" actId="47"/>
        <pc:sldMkLst>
          <pc:docMk/>
          <pc:sldMk cId="1570268237" sldId="1450"/>
        </pc:sldMkLst>
      </pc:sldChg>
      <pc:sldChg chg="addSp delSp modSp mod modNotesTx">
        <pc:chgData name="Richardson, Dionne G." userId="c35013e1-c0d4-4bd9-b728-365b35a40c2c" providerId="ADAL" clId="{C7418E54-2CE3-4BCC-86EF-958896F0D097}" dt="2023-12-08T21:21:57.401" v="2675" actId="20577"/>
        <pc:sldMkLst>
          <pc:docMk/>
          <pc:sldMk cId="2490532410" sldId="1453"/>
        </pc:sldMkLst>
        <pc:spChg chg="add del mod">
          <ac:chgData name="Richardson, Dionne G." userId="c35013e1-c0d4-4bd9-b728-365b35a40c2c" providerId="ADAL" clId="{C7418E54-2CE3-4BCC-86EF-958896F0D097}" dt="2023-12-08T21:08:01.663" v="2280" actId="478"/>
          <ac:spMkLst>
            <pc:docMk/>
            <pc:sldMk cId="2490532410" sldId="1453"/>
            <ac:spMk id="2" creationId="{ADE6BD48-C227-29ED-CA54-C211EA8DAE40}"/>
          </ac:spMkLst>
        </pc:spChg>
        <pc:spChg chg="mod">
          <ac:chgData name="Richardson, Dionne G." userId="c35013e1-c0d4-4bd9-b728-365b35a40c2c" providerId="ADAL" clId="{C7418E54-2CE3-4BCC-86EF-958896F0D097}" dt="2023-12-08T21:08:43.047" v="2284" actId="1076"/>
          <ac:spMkLst>
            <pc:docMk/>
            <pc:sldMk cId="2490532410" sldId="1453"/>
            <ac:spMk id="5" creationId="{3259DE64-65AF-4A4C-930E-8BB306E38B44}"/>
          </ac:spMkLst>
        </pc:spChg>
        <pc:picChg chg="add mod">
          <ac:chgData name="Richardson, Dionne G." userId="c35013e1-c0d4-4bd9-b728-365b35a40c2c" providerId="ADAL" clId="{C7418E54-2CE3-4BCC-86EF-958896F0D097}" dt="2023-12-08T21:08:37.716" v="2283" actId="14100"/>
          <ac:picMkLst>
            <pc:docMk/>
            <pc:sldMk cId="2490532410" sldId="1453"/>
            <ac:picMk id="4" creationId="{C5EC05B8-6B28-469D-A318-05417B9E4BE8}"/>
          </ac:picMkLst>
        </pc:picChg>
        <pc:picChg chg="add mod">
          <ac:chgData name="Richardson, Dionne G." userId="c35013e1-c0d4-4bd9-b728-365b35a40c2c" providerId="ADAL" clId="{C7418E54-2CE3-4BCC-86EF-958896F0D097}" dt="2023-12-08T21:09:37.189" v="2286" actId="1076"/>
          <ac:picMkLst>
            <pc:docMk/>
            <pc:sldMk cId="2490532410" sldId="1453"/>
            <ac:picMk id="7" creationId="{3AAED286-9B25-BABF-0974-BECA14E7BF4A}"/>
          </ac:picMkLst>
        </pc:picChg>
      </pc:sldChg>
      <pc:sldChg chg="del">
        <pc:chgData name="Richardson, Dionne G." userId="c35013e1-c0d4-4bd9-b728-365b35a40c2c" providerId="ADAL" clId="{C7418E54-2CE3-4BCC-86EF-958896F0D097}" dt="2023-12-07T17:19:42.990" v="0" actId="47"/>
        <pc:sldMkLst>
          <pc:docMk/>
          <pc:sldMk cId="215622702" sldId="1455"/>
        </pc:sldMkLst>
      </pc:sldChg>
      <pc:sldChg chg="modSp mod modNotesTx">
        <pc:chgData name="Richardson, Dionne G." userId="c35013e1-c0d4-4bd9-b728-365b35a40c2c" providerId="ADAL" clId="{C7418E54-2CE3-4BCC-86EF-958896F0D097}" dt="2023-12-11T13:31:36.754" v="2848" actId="20577"/>
        <pc:sldMkLst>
          <pc:docMk/>
          <pc:sldMk cId="496982691" sldId="1456"/>
        </pc:sldMkLst>
        <pc:spChg chg="mod">
          <ac:chgData name="Richardson, Dionne G." userId="c35013e1-c0d4-4bd9-b728-365b35a40c2c" providerId="ADAL" clId="{C7418E54-2CE3-4BCC-86EF-958896F0D097}" dt="2023-12-07T21:37:31.106" v="368" actId="207"/>
          <ac:spMkLst>
            <pc:docMk/>
            <pc:sldMk cId="496982691" sldId="1456"/>
            <ac:spMk id="9" creationId="{FCB84AAF-25C1-2313-39D6-0D245E6640ED}"/>
          </ac:spMkLst>
        </pc:spChg>
      </pc:sldChg>
      <pc:sldChg chg="del">
        <pc:chgData name="Richardson, Dionne G." userId="c35013e1-c0d4-4bd9-b728-365b35a40c2c" providerId="ADAL" clId="{C7418E54-2CE3-4BCC-86EF-958896F0D097}" dt="2023-12-08T21:06:05.734" v="2249" actId="47"/>
        <pc:sldMkLst>
          <pc:docMk/>
          <pc:sldMk cId="617501433" sldId="1457"/>
        </pc:sldMkLst>
      </pc:sldChg>
      <pc:sldChg chg="addSp delSp modSp add del mod modClrScheme chgLayout modNotesTx">
        <pc:chgData name="Richardson, Dionne G." userId="c35013e1-c0d4-4bd9-b728-365b35a40c2c" providerId="ADAL" clId="{C7418E54-2CE3-4BCC-86EF-958896F0D097}" dt="2023-12-11T14:16:16.873" v="3474" actId="20577"/>
        <pc:sldMkLst>
          <pc:docMk/>
          <pc:sldMk cId="2351768117" sldId="1458"/>
        </pc:sldMkLst>
        <pc:spChg chg="del mod">
          <ac:chgData name="Richardson, Dionne G." userId="c35013e1-c0d4-4bd9-b728-365b35a40c2c" providerId="ADAL" clId="{C7418E54-2CE3-4BCC-86EF-958896F0D097}" dt="2023-12-08T17:00:26.469" v="667" actId="478"/>
          <ac:spMkLst>
            <pc:docMk/>
            <pc:sldMk cId="2351768117" sldId="1458"/>
            <ac:spMk id="2" creationId="{F381B7DF-E532-6864-84D0-09E41E9B8227}"/>
          </ac:spMkLst>
        </pc:spChg>
        <pc:spChg chg="add mod">
          <ac:chgData name="Richardson, Dionne G." userId="c35013e1-c0d4-4bd9-b728-365b35a40c2c" providerId="ADAL" clId="{C7418E54-2CE3-4BCC-86EF-958896F0D097}" dt="2023-12-08T21:16:12.586" v="2342" actId="20577"/>
          <ac:spMkLst>
            <pc:docMk/>
            <pc:sldMk cId="2351768117" sldId="1458"/>
            <ac:spMk id="3" creationId="{BD752C9A-FEC1-DC74-2120-1742528CA2E9}"/>
          </ac:spMkLst>
        </pc:spChg>
        <pc:spChg chg="add del mod ord">
          <ac:chgData name="Richardson, Dionne G." userId="c35013e1-c0d4-4bd9-b728-365b35a40c2c" providerId="ADAL" clId="{C7418E54-2CE3-4BCC-86EF-958896F0D097}" dt="2023-12-08T21:10:52.135" v="2289" actId="700"/>
          <ac:spMkLst>
            <pc:docMk/>
            <pc:sldMk cId="2351768117" sldId="1458"/>
            <ac:spMk id="4" creationId="{11D4D3C0-5860-15CA-E6D9-B48593D09BBD}"/>
          </ac:spMkLst>
        </pc:spChg>
        <pc:spChg chg="mod ord">
          <ac:chgData name="Richardson, Dionne G." userId="c35013e1-c0d4-4bd9-b728-365b35a40c2c" providerId="ADAL" clId="{C7418E54-2CE3-4BCC-86EF-958896F0D097}" dt="2023-12-08T21:10:52.135" v="2289" actId="700"/>
          <ac:spMkLst>
            <pc:docMk/>
            <pc:sldMk cId="2351768117" sldId="1458"/>
            <ac:spMk id="5" creationId="{271E33A8-2704-A75D-3C7B-3EEAA94CDDBC}"/>
          </ac:spMkLst>
        </pc:spChg>
        <pc:spChg chg="mod ord">
          <ac:chgData name="Richardson, Dionne G." userId="c35013e1-c0d4-4bd9-b728-365b35a40c2c" providerId="ADAL" clId="{C7418E54-2CE3-4BCC-86EF-958896F0D097}" dt="2023-12-08T21:10:52.135" v="2289" actId="700"/>
          <ac:spMkLst>
            <pc:docMk/>
            <pc:sldMk cId="2351768117" sldId="1458"/>
            <ac:spMk id="6" creationId="{85D6ACFB-C7ED-12BD-9CAB-0DF108933A3E}"/>
          </ac:spMkLst>
        </pc:spChg>
      </pc:sldChg>
      <pc:sldChg chg="addSp delSp modSp add mod modNotesTx">
        <pc:chgData name="Richardson, Dionne G." userId="c35013e1-c0d4-4bd9-b728-365b35a40c2c" providerId="ADAL" clId="{C7418E54-2CE3-4BCC-86EF-958896F0D097}" dt="2023-12-11T13:45:15.384" v="2973" actId="20577"/>
        <pc:sldMkLst>
          <pc:docMk/>
          <pc:sldMk cId="1308123212" sldId="1459"/>
        </pc:sldMkLst>
        <pc:spChg chg="del">
          <ac:chgData name="Richardson, Dionne G." userId="c35013e1-c0d4-4bd9-b728-365b35a40c2c" providerId="ADAL" clId="{C7418E54-2CE3-4BCC-86EF-958896F0D097}" dt="2023-12-08T17:28:24.396" v="722" actId="21"/>
          <ac:spMkLst>
            <pc:docMk/>
            <pc:sldMk cId="1308123212" sldId="1459"/>
            <ac:spMk id="2" creationId="{F381B7DF-E532-6864-84D0-09E41E9B8227}"/>
          </ac:spMkLst>
        </pc:spChg>
        <pc:spChg chg="add del mod">
          <ac:chgData name="Richardson, Dionne G." userId="c35013e1-c0d4-4bd9-b728-365b35a40c2c" providerId="ADAL" clId="{C7418E54-2CE3-4BCC-86EF-958896F0D097}" dt="2023-12-08T17:28:29.941" v="724" actId="478"/>
          <ac:spMkLst>
            <pc:docMk/>
            <pc:sldMk cId="1308123212" sldId="1459"/>
            <ac:spMk id="3" creationId="{E47B2238-184E-AF7E-605D-BB2EF92F2A34}"/>
          </ac:spMkLst>
        </pc:spChg>
        <pc:spChg chg="add mod">
          <ac:chgData name="Richardson, Dionne G." userId="c35013e1-c0d4-4bd9-b728-365b35a40c2c" providerId="ADAL" clId="{C7418E54-2CE3-4BCC-86EF-958896F0D097}" dt="2023-12-11T13:44:16.938" v="2947" actId="6549"/>
          <ac:spMkLst>
            <pc:docMk/>
            <pc:sldMk cId="1308123212" sldId="1459"/>
            <ac:spMk id="4" creationId="{9C8D5D75-1493-9604-0078-AF4BD350ABD3}"/>
          </ac:spMkLst>
        </pc:spChg>
        <pc:spChg chg="mod">
          <ac:chgData name="Richardson, Dionne G." userId="c35013e1-c0d4-4bd9-b728-365b35a40c2c" providerId="ADAL" clId="{C7418E54-2CE3-4BCC-86EF-958896F0D097}" dt="2023-12-08T17:31:02.904" v="737" actId="20577"/>
          <ac:spMkLst>
            <pc:docMk/>
            <pc:sldMk cId="1308123212" sldId="1459"/>
            <ac:spMk id="6" creationId="{85D6ACFB-C7ED-12BD-9CAB-0DF108933A3E}"/>
          </ac:spMkLst>
        </pc:spChg>
        <pc:spChg chg="add del mod">
          <ac:chgData name="Richardson, Dionne G." userId="c35013e1-c0d4-4bd9-b728-365b35a40c2c" providerId="ADAL" clId="{C7418E54-2CE3-4BCC-86EF-958896F0D097}" dt="2023-12-08T19:48:41.012" v="1486"/>
          <ac:spMkLst>
            <pc:docMk/>
            <pc:sldMk cId="1308123212" sldId="1459"/>
            <ac:spMk id="7" creationId="{9C382BB2-88DD-9376-49E4-0ADBB59D6EC9}"/>
          </ac:spMkLst>
        </pc:spChg>
      </pc:sldChg>
      <pc:sldChg chg="add del">
        <pc:chgData name="Richardson, Dionne G." userId="c35013e1-c0d4-4bd9-b728-365b35a40c2c" providerId="ADAL" clId="{C7418E54-2CE3-4BCC-86EF-958896F0D097}" dt="2023-12-08T19:49:51.553" v="1489" actId="47"/>
        <pc:sldMkLst>
          <pc:docMk/>
          <pc:sldMk cId="988449990" sldId="1460"/>
        </pc:sldMkLst>
      </pc:sldChg>
      <pc:sldChg chg="addSp delSp modSp add mod ord modNotesTx">
        <pc:chgData name="Richardson, Dionne G." userId="c35013e1-c0d4-4bd9-b728-365b35a40c2c" providerId="ADAL" clId="{C7418E54-2CE3-4BCC-86EF-958896F0D097}" dt="2023-12-08T21:17:08.764" v="2372" actId="20577"/>
        <pc:sldMkLst>
          <pc:docMk/>
          <pc:sldMk cId="1121878163" sldId="1460"/>
        </pc:sldMkLst>
        <pc:spChg chg="del mod">
          <ac:chgData name="Richardson, Dionne G." userId="c35013e1-c0d4-4bd9-b728-365b35a40c2c" providerId="ADAL" clId="{C7418E54-2CE3-4BCC-86EF-958896F0D097}" dt="2023-12-08T20:47:15.481" v="1786" actId="478"/>
          <ac:spMkLst>
            <pc:docMk/>
            <pc:sldMk cId="1121878163" sldId="1460"/>
            <ac:spMk id="2" creationId="{F381B7DF-E532-6864-84D0-09E41E9B8227}"/>
          </ac:spMkLst>
        </pc:spChg>
        <pc:spChg chg="mod">
          <ac:chgData name="Richardson, Dionne G." userId="c35013e1-c0d4-4bd9-b728-365b35a40c2c" providerId="ADAL" clId="{C7418E54-2CE3-4BCC-86EF-958896F0D097}" dt="2023-12-08T21:17:08.764" v="2372" actId="20577"/>
          <ac:spMkLst>
            <pc:docMk/>
            <pc:sldMk cId="1121878163" sldId="1460"/>
            <ac:spMk id="6" creationId="{85D6ACFB-C7ED-12BD-9CAB-0DF108933A3E}"/>
          </ac:spMkLst>
        </pc:spChg>
        <pc:graphicFrameChg chg="add mod modGraphic">
          <ac:chgData name="Richardson, Dionne G." userId="c35013e1-c0d4-4bd9-b728-365b35a40c2c" providerId="ADAL" clId="{C7418E54-2CE3-4BCC-86EF-958896F0D097}" dt="2023-12-08T20:52:38.343" v="1968" actId="6549"/>
          <ac:graphicFrameMkLst>
            <pc:docMk/>
            <pc:sldMk cId="1121878163" sldId="1460"/>
            <ac:graphicFrameMk id="3" creationId="{BCF817FB-F744-27D9-04EA-66FD226E4A2F}"/>
          </ac:graphicFrameMkLst>
        </pc:graphicFrameChg>
        <pc:picChg chg="del">
          <ac:chgData name="Richardson, Dionne G." userId="c35013e1-c0d4-4bd9-b728-365b35a40c2c" providerId="ADAL" clId="{C7418E54-2CE3-4BCC-86EF-958896F0D097}" dt="2023-12-08T20:47:18.517" v="1787" actId="478"/>
          <ac:picMkLst>
            <pc:docMk/>
            <pc:sldMk cId="1121878163" sldId="1460"/>
            <ac:picMk id="36" creationId="{3CA8F650-9E50-4950-839F-28F3B171A46A}"/>
          </ac:picMkLst>
        </pc:picChg>
      </pc:sldChg>
      <pc:sldChg chg="modSp add mod modNotesTx">
        <pc:chgData name="Richardson, Dionne G." userId="c35013e1-c0d4-4bd9-b728-365b35a40c2c" providerId="ADAL" clId="{C7418E54-2CE3-4BCC-86EF-958896F0D097}" dt="2023-12-08T21:17:35.226" v="2391" actId="6549"/>
        <pc:sldMkLst>
          <pc:docMk/>
          <pc:sldMk cId="480700540" sldId="1461"/>
        </pc:sldMkLst>
        <pc:spChg chg="mod">
          <ac:chgData name="Richardson, Dionne G." userId="c35013e1-c0d4-4bd9-b728-365b35a40c2c" providerId="ADAL" clId="{C7418E54-2CE3-4BCC-86EF-958896F0D097}" dt="2023-12-08T21:17:28.651" v="2390" actId="27636"/>
          <ac:spMkLst>
            <pc:docMk/>
            <pc:sldMk cId="480700540" sldId="1461"/>
            <ac:spMk id="6" creationId="{85D6ACFB-C7ED-12BD-9CAB-0DF108933A3E}"/>
          </ac:spMkLst>
        </pc:spChg>
        <pc:graphicFrameChg chg="modGraphic">
          <ac:chgData name="Richardson, Dionne G." userId="c35013e1-c0d4-4bd9-b728-365b35a40c2c" providerId="ADAL" clId="{C7418E54-2CE3-4BCC-86EF-958896F0D097}" dt="2023-12-08T20:55:57.503" v="2010" actId="6549"/>
          <ac:graphicFrameMkLst>
            <pc:docMk/>
            <pc:sldMk cId="480700540" sldId="1461"/>
            <ac:graphicFrameMk id="3" creationId="{BCF817FB-F744-27D9-04EA-66FD226E4A2F}"/>
          </ac:graphicFrameMkLst>
        </pc:graphicFrameChg>
      </pc:sldChg>
      <pc:sldChg chg="add del">
        <pc:chgData name="Richardson, Dionne G." userId="c35013e1-c0d4-4bd9-b728-365b35a40c2c" providerId="ADAL" clId="{C7418E54-2CE3-4BCC-86EF-958896F0D097}" dt="2023-12-08T19:49:52.356" v="1490" actId="47"/>
        <pc:sldMkLst>
          <pc:docMk/>
          <pc:sldMk cId="2789073098" sldId="1461"/>
        </pc:sldMkLst>
      </pc:sldChg>
      <pc:sldChg chg="modSp add mod ord">
        <pc:chgData name="Richardson, Dionne G." userId="c35013e1-c0d4-4bd9-b728-365b35a40c2c" providerId="ADAL" clId="{C7418E54-2CE3-4BCC-86EF-958896F0D097}" dt="2023-12-08T21:01:39.940" v="2213" actId="207"/>
        <pc:sldMkLst>
          <pc:docMk/>
          <pc:sldMk cId="3571651897" sldId="1462"/>
        </pc:sldMkLst>
        <pc:spChg chg="mod">
          <ac:chgData name="Richardson, Dionne G." userId="c35013e1-c0d4-4bd9-b728-365b35a40c2c" providerId="ADAL" clId="{C7418E54-2CE3-4BCC-86EF-958896F0D097}" dt="2023-12-08T20:57:24.205" v="2038" actId="20577"/>
          <ac:spMkLst>
            <pc:docMk/>
            <pc:sldMk cId="3571651897" sldId="1462"/>
            <ac:spMk id="2" creationId="{6E3541FE-E408-4728-8569-63C423B696A7}"/>
          </ac:spMkLst>
        </pc:spChg>
        <pc:spChg chg="mod">
          <ac:chgData name="Richardson, Dionne G." userId="c35013e1-c0d4-4bd9-b728-365b35a40c2c" providerId="ADAL" clId="{C7418E54-2CE3-4BCC-86EF-958896F0D097}" dt="2023-12-08T21:01:39.940" v="2213" actId="207"/>
          <ac:spMkLst>
            <pc:docMk/>
            <pc:sldMk cId="3571651897" sldId="1462"/>
            <ac:spMk id="3" creationId="{3961C28D-3D8F-425F-B0DC-F9B5E444FE1A}"/>
          </ac:spMkLst>
        </pc:spChg>
      </pc:sldChg>
      <pc:sldChg chg="modSp add mod">
        <pc:chgData name="Richardson, Dionne G." userId="c35013e1-c0d4-4bd9-b728-365b35a40c2c" providerId="ADAL" clId="{C7418E54-2CE3-4BCC-86EF-958896F0D097}" dt="2023-12-08T21:04:13.567" v="2234" actId="20577"/>
        <pc:sldMkLst>
          <pc:docMk/>
          <pc:sldMk cId="3470150920" sldId="1463"/>
        </pc:sldMkLst>
        <pc:spChg chg="mod">
          <ac:chgData name="Richardson, Dionne G." userId="c35013e1-c0d4-4bd9-b728-365b35a40c2c" providerId="ADAL" clId="{C7418E54-2CE3-4BCC-86EF-958896F0D097}" dt="2023-12-08T21:04:13.567" v="2234" actId="20577"/>
          <ac:spMkLst>
            <pc:docMk/>
            <pc:sldMk cId="3470150920" sldId="1463"/>
            <ac:spMk id="2" creationId="{6E3541FE-E408-4728-8569-63C423B696A7}"/>
          </ac:spMkLst>
        </pc:spChg>
        <pc:spChg chg="mod">
          <ac:chgData name="Richardson, Dionne G." userId="c35013e1-c0d4-4bd9-b728-365b35a40c2c" providerId="ADAL" clId="{C7418E54-2CE3-4BCC-86EF-958896F0D097}" dt="2023-12-08T21:03:56.981" v="2232" actId="207"/>
          <ac:spMkLst>
            <pc:docMk/>
            <pc:sldMk cId="3470150920" sldId="1463"/>
            <ac:spMk id="3" creationId="{3961C28D-3D8F-425F-B0DC-F9B5E444FE1A}"/>
          </ac:spMkLst>
        </pc:spChg>
      </pc:sldChg>
      <pc:sldChg chg="addSp delSp modSp new del">
        <pc:chgData name="Richardson, Dionne G." userId="c35013e1-c0d4-4bd9-b728-365b35a40c2c" providerId="ADAL" clId="{C7418E54-2CE3-4BCC-86EF-958896F0D097}" dt="2023-12-08T21:11:29.683" v="2292" actId="47"/>
        <pc:sldMkLst>
          <pc:docMk/>
          <pc:sldMk cId="347021593" sldId="1464"/>
        </pc:sldMkLst>
        <pc:spChg chg="del">
          <ac:chgData name="Richardson, Dionne G." userId="c35013e1-c0d4-4bd9-b728-365b35a40c2c" providerId="ADAL" clId="{C7418E54-2CE3-4BCC-86EF-958896F0D097}" dt="2023-12-08T21:11:19.238" v="2291"/>
          <ac:spMkLst>
            <pc:docMk/>
            <pc:sldMk cId="347021593" sldId="1464"/>
            <ac:spMk id="3" creationId="{830CFE3C-5CCE-AFAC-FF31-2B9B8FE3EAB2}"/>
          </ac:spMkLst>
        </pc:spChg>
        <pc:picChg chg="add mod">
          <ac:chgData name="Richardson, Dionne G." userId="c35013e1-c0d4-4bd9-b728-365b35a40c2c" providerId="ADAL" clId="{C7418E54-2CE3-4BCC-86EF-958896F0D097}" dt="2023-12-08T21:11:19.238" v="2291"/>
          <ac:picMkLst>
            <pc:docMk/>
            <pc:sldMk cId="347021593" sldId="1464"/>
            <ac:picMk id="5" creationId="{9ECEDC7A-1626-5B24-CB76-64357ACC3750}"/>
          </ac:picMkLst>
        </pc:picChg>
      </pc:sldChg>
      <pc:sldChg chg="addSp delSp modSp add mod ord modNotesTx">
        <pc:chgData name="Richardson, Dionne G." userId="c35013e1-c0d4-4bd9-b728-365b35a40c2c" providerId="ADAL" clId="{C7418E54-2CE3-4BCC-86EF-958896F0D097}" dt="2023-12-08T21:20:56.337" v="2648" actId="20577"/>
        <pc:sldMkLst>
          <pc:docMk/>
          <pc:sldMk cId="1388505408" sldId="1464"/>
        </pc:sldMkLst>
        <pc:spChg chg="add del mod">
          <ac:chgData name="Richardson, Dionne G." userId="c35013e1-c0d4-4bd9-b728-365b35a40c2c" providerId="ADAL" clId="{C7418E54-2CE3-4BCC-86EF-958896F0D097}" dt="2023-12-08T21:11:59.471" v="2298"/>
          <ac:spMkLst>
            <pc:docMk/>
            <pc:sldMk cId="1388505408" sldId="1464"/>
            <ac:spMk id="4" creationId="{F6268BF9-0517-F396-2CF5-11F9CD6DD1B7}"/>
          </ac:spMkLst>
        </pc:spChg>
        <pc:spChg chg="del mod">
          <ac:chgData name="Richardson, Dionne G." userId="c35013e1-c0d4-4bd9-b728-365b35a40c2c" providerId="ADAL" clId="{C7418E54-2CE3-4BCC-86EF-958896F0D097}" dt="2023-12-08T21:11:56.106" v="2297" actId="478"/>
          <ac:spMkLst>
            <pc:docMk/>
            <pc:sldMk cId="1388505408" sldId="1464"/>
            <ac:spMk id="6" creationId="{85D6ACFB-C7ED-12BD-9CAB-0DF108933A3E}"/>
          </ac:spMkLst>
        </pc:spChg>
        <pc:graphicFrameChg chg="del modGraphic">
          <ac:chgData name="Richardson, Dionne G." userId="c35013e1-c0d4-4bd9-b728-365b35a40c2c" providerId="ADAL" clId="{C7418E54-2CE3-4BCC-86EF-958896F0D097}" dt="2023-12-08T21:11:49.624" v="2295" actId="478"/>
          <ac:graphicFrameMkLst>
            <pc:docMk/>
            <pc:sldMk cId="1388505408" sldId="1464"/>
            <ac:graphicFrameMk id="3" creationId="{BCF817FB-F744-27D9-04EA-66FD226E4A2F}"/>
          </ac:graphicFrameMkLst>
        </pc:graphicFrameChg>
        <pc:picChg chg="add mod">
          <ac:chgData name="Richardson, Dionne G." userId="c35013e1-c0d4-4bd9-b728-365b35a40c2c" providerId="ADAL" clId="{C7418E54-2CE3-4BCC-86EF-958896F0D097}" dt="2023-12-08T21:12:21.013" v="2302" actId="14100"/>
          <ac:picMkLst>
            <pc:docMk/>
            <pc:sldMk cId="1388505408" sldId="1464"/>
            <ac:picMk id="7" creationId="{2D7F6AA5-DB3A-F50E-3F01-DDF697E26C69}"/>
          </ac:picMkLst>
        </pc:picChg>
      </pc:sldChg>
      <pc:sldChg chg="addSp delSp modSp add mod">
        <pc:chgData name="Richardson, Dionne G." userId="c35013e1-c0d4-4bd9-b728-365b35a40c2c" providerId="ADAL" clId="{C7418E54-2CE3-4BCC-86EF-958896F0D097}" dt="2023-12-11T13:38:28.614" v="2877" actId="14100"/>
        <pc:sldMkLst>
          <pc:docMk/>
          <pc:sldMk cId="259765580" sldId="1465"/>
        </pc:sldMkLst>
        <pc:spChg chg="mod">
          <ac:chgData name="Richardson, Dionne G." userId="c35013e1-c0d4-4bd9-b728-365b35a40c2c" providerId="ADAL" clId="{C7418E54-2CE3-4BCC-86EF-958896F0D097}" dt="2023-12-11T13:37:38.600" v="2873" actId="207"/>
          <ac:spMkLst>
            <pc:docMk/>
            <pc:sldMk cId="259765580" sldId="1465"/>
            <ac:spMk id="6" creationId="{85D6ACFB-C7ED-12BD-9CAB-0DF108933A3E}"/>
          </ac:spMkLst>
        </pc:spChg>
        <pc:graphicFrameChg chg="del">
          <ac:chgData name="Richardson, Dionne G." userId="c35013e1-c0d4-4bd9-b728-365b35a40c2c" providerId="ADAL" clId="{C7418E54-2CE3-4BCC-86EF-958896F0D097}" dt="2023-12-11T13:36:54.238" v="2850" actId="478"/>
          <ac:graphicFrameMkLst>
            <pc:docMk/>
            <pc:sldMk cId="259765580" sldId="1465"/>
            <ac:graphicFrameMk id="3" creationId="{BCF817FB-F744-27D9-04EA-66FD226E4A2F}"/>
          </ac:graphicFrameMkLst>
        </pc:graphicFrameChg>
        <pc:picChg chg="add mod">
          <ac:chgData name="Richardson, Dionne G." userId="c35013e1-c0d4-4bd9-b728-365b35a40c2c" providerId="ADAL" clId="{C7418E54-2CE3-4BCC-86EF-958896F0D097}" dt="2023-12-11T13:38:28.614" v="2877" actId="14100"/>
          <ac:picMkLst>
            <pc:docMk/>
            <pc:sldMk cId="259765580" sldId="1465"/>
            <ac:picMk id="4" creationId="{CADB88DF-7D2D-AF09-5A1B-B2043B7DC8F1}"/>
          </ac:picMkLst>
        </pc:picChg>
      </pc:sldChg>
      <pc:sldChg chg="addSp delSp modSp add del mod">
        <pc:chgData name="Richardson, Dionne G." userId="c35013e1-c0d4-4bd9-b728-365b35a40c2c" providerId="ADAL" clId="{C7418E54-2CE3-4BCC-86EF-958896F0D097}" dt="2023-12-11T14:06:15.153" v="3016" actId="47"/>
        <pc:sldMkLst>
          <pc:docMk/>
          <pc:sldMk cId="3623602554" sldId="1466"/>
        </pc:sldMkLst>
        <pc:spChg chg="add mod">
          <ac:chgData name="Richardson, Dionne G." userId="c35013e1-c0d4-4bd9-b728-365b35a40c2c" providerId="ADAL" clId="{C7418E54-2CE3-4BCC-86EF-958896F0D097}" dt="2023-12-11T14:05:02.273" v="2991" actId="478"/>
          <ac:spMkLst>
            <pc:docMk/>
            <pc:sldMk cId="3623602554" sldId="1466"/>
            <ac:spMk id="3" creationId="{53804E42-DF9C-E065-62B8-90035C170B20}"/>
          </ac:spMkLst>
        </pc:spChg>
        <pc:picChg chg="del">
          <ac:chgData name="Richardson, Dionne G." userId="c35013e1-c0d4-4bd9-b728-365b35a40c2c" providerId="ADAL" clId="{C7418E54-2CE3-4BCC-86EF-958896F0D097}" dt="2023-12-11T14:05:02.273" v="2991" actId="478"/>
          <ac:picMkLst>
            <pc:docMk/>
            <pc:sldMk cId="3623602554" sldId="1466"/>
            <ac:picMk id="7" creationId="{2D7F6AA5-DB3A-F50E-3F01-DDF697E26C69}"/>
          </ac:picMkLst>
        </pc:picChg>
      </pc:sldChg>
      <pc:sldChg chg="addSp delSp modSp add mod setBg">
        <pc:chgData name="Richardson, Dionne G." userId="c35013e1-c0d4-4bd9-b728-365b35a40c2c" providerId="ADAL" clId="{C7418E54-2CE3-4BCC-86EF-958896F0D097}" dt="2023-12-11T14:18:04.086" v="3478" actId="20577"/>
        <pc:sldMkLst>
          <pc:docMk/>
          <pc:sldMk cId="4164469396" sldId="1467"/>
        </pc:sldMkLst>
        <pc:spChg chg="add">
          <ac:chgData name="Richardson, Dionne G." userId="c35013e1-c0d4-4bd9-b728-365b35a40c2c" providerId="ADAL" clId="{C7418E54-2CE3-4BCC-86EF-958896F0D097}" dt="2023-12-11T14:17:20.183" v="3476" actId="26606"/>
          <ac:spMkLst>
            <pc:docMk/>
            <pc:sldMk cId="4164469396" sldId="1467"/>
            <ac:spMk id="2" creationId="{FC7257E5-782E-1DFA-55DF-72C7B684ABAA}"/>
          </ac:spMkLst>
        </pc:spChg>
        <pc:spChg chg="add mod">
          <ac:chgData name="Richardson, Dionne G." userId="c35013e1-c0d4-4bd9-b728-365b35a40c2c" providerId="ADAL" clId="{C7418E54-2CE3-4BCC-86EF-958896F0D097}" dt="2023-12-11T14:18:04.086" v="3478" actId="20577"/>
          <ac:spMkLst>
            <pc:docMk/>
            <pc:sldMk cId="4164469396" sldId="1467"/>
            <ac:spMk id="18" creationId="{0BB63366-AABC-3F1A-3000-29CFA0226418}"/>
          </ac:spMkLst>
        </pc:spChg>
        <pc:spChg chg="del mod replId">
          <ac:chgData name="Richardson, Dionne G." userId="c35013e1-c0d4-4bd9-b728-365b35a40c2c" providerId="ADAL" clId="{C7418E54-2CE3-4BCC-86EF-958896F0D097}" dt="2023-12-11T14:17:20.183" v="3476" actId="26606"/>
          <ac:spMkLst>
            <pc:docMk/>
            <pc:sldMk cId="4164469396" sldId="1467"/>
            <ac:spMk id="1028" creationId="{5BDFD19D-13DB-4C52-86F2-15D51C8C3F91}"/>
          </ac:spMkLst>
        </pc:spChg>
        <pc:spChg chg="del mod replId">
          <ac:chgData name="Richardson, Dionne G." userId="c35013e1-c0d4-4bd9-b728-365b35a40c2c" providerId="ADAL" clId="{C7418E54-2CE3-4BCC-86EF-958896F0D097}" dt="2023-12-11T14:17:20.183" v="3476" actId="26606"/>
          <ac:spMkLst>
            <pc:docMk/>
            <pc:sldMk cId="4164469396" sldId="1467"/>
            <ac:spMk id="1029" creationId="{9B0A19E7-6E1A-5E5F-4157-776F93D48B3F}"/>
          </ac:spMkLst>
        </pc:spChg>
        <pc:spChg chg="add">
          <ac:chgData name="Richardson, Dionne G." userId="c35013e1-c0d4-4bd9-b728-365b35a40c2c" providerId="ADAL" clId="{C7418E54-2CE3-4BCC-86EF-958896F0D097}" dt="2023-12-11T14:17:20.183" v="3476" actId="26606"/>
          <ac:spMkLst>
            <pc:docMk/>
            <pc:sldMk cId="4164469396" sldId="1467"/>
            <ac:spMk id="1031" creationId="{7DA3C418-758E-4180-A5D0-8655D6804587}"/>
          </ac:spMkLst>
        </pc:spChg>
        <pc:spChg chg="add">
          <ac:chgData name="Richardson, Dionne G." userId="c35013e1-c0d4-4bd9-b728-365b35a40c2c" providerId="ADAL" clId="{C7418E54-2CE3-4BCC-86EF-958896F0D097}" dt="2023-12-11T14:17:20.183" v="3476" actId="26606"/>
          <ac:spMkLst>
            <pc:docMk/>
            <pc:sldMk cId="4164469396" sldId="1467"/>
            <ac:spMk id="1033" creationId="{28C8EF06-5EC3-4883-AFAF-D74FF46550FB}"/>
          </ac:spMkLst>
        </pc:spChg>
        <pc:picChg chg="del">
          <ac:chgData name="Richardson, Dionne G." userId="c35013e1-c0d4-4bd9-b728-365b35a40c2c" providerId="ADAL" clId="{C7418E54-2CE3-4BCC-86EF-958896F0D097}" dt="2023-12-11T14:06:07.204" v="3015" actId="478"/>
          <ac:picMkLst>
            <pc:docMk/>
            <pc:sldMk cId="4164469396" sldId="1467"/>
            <ac:picMk id="3" creationId="{58D8EE48-648E-D080-BA6A-7879013D97B3}"/>
          </ac:picMkLst>
        </pc:picChg>
        <pc:picChg chg="add">
          <ac:chgData name="Richardson, Dionne G." userId="c35013e1-c0d4-4bd9-b728-365b35a40c2c" providerId="ADAL" clId="{C7418E54-2CE3-4BCC-86EF-958896F0D097}" dt="2023-12-11T14:17:20.183" v="3476" actId="26606"/>
          <ac:picMkLst>
            <pc:docMk/>
            <pc:sldMk cId="4164469396" sldId="1467"/>
            <ac:picMk id="1026" creationId="{63E7CC3D-7CF6-260C-520E-7B8FD6F6CD0B}"/>
          </ac:picMkLst>
        </pc:picChg>
        <pc:picChg chg="add del mod replId">
          <ac:chgData name="Richardson, Dionne G." userId="c35013e1-c0d4-4bd9-b728-365b35a40c2c" providerId="ADAL" clId="{C7418E54-2CE3-4BCC-86EF-958896F0D097}" dt="2023-12-11T14:17:20.183" v="3476" actId="26606"/>
          <ac:picMkLst>
            <pc:docMk/>
            <pc:sldMk cId="4164469396" sldId="1467"/>
            <ac:picMk id="1030" creationId="{920A0FCE-DDBF-FB7B-7F0F-011DF50D9823}"/>
          </ac:picMkLst>
        </pc:picChg>
      </pc:sldChg>
      <pc:sldMasterChg chg="delSldLayout">
        <pc:chgData name="Richardson, Dionne G." userId="c35013e1-c0d4-4bd9-b728-365b35a40c2c" providerId="ADAL" clId="{C7418E54-2CE3-4BCC-86EF-958896F0D097}" dt="2023-12-08T21:12:33.237" v="2305" actId="47"/>
        <pc:sldMasterMkLst>
          <pc:docMk/>
          <pc:sldMasterMk cId="3408798119" sldId="2147483648"/>
        </pc:sldMasterMkLst>
        <pc:sldLayoutChg chg="del">
          <pc:chgData name="Richardson, Dionne G." userId="c35013e1-c0d4-4bd9-b728-365b35a40c2c" providerId="ADAL" clId="{C7418E54-2CE3-4BCC-86EF-958896F0D097}" dt="2023-12-08T21:12:33.237" v="2305" actId="47"/>
          <pc:sldLayoutMkLst>
            <pc:docMk/>
            <pc:sldMasterMk cId="3408798119" sldId="2147483648"/>
            <pc:sldLayoutMk cId="1454748862" sldId="2147483681"/>
          </pc:sldLayoutMkLst>
        </pc:sldLayoutChg>
      </pc:sldMasterChg>
      <pc:sldMasterChg chg="del delSldLayout">
        <pc:chgData name="Richardson, Dionne G." userId="c35013e1-c0d4-4bd9-b728-365b35a40c2c" providerId="ADAL" clId="{C7418E54-2CE3-4BCC-86EF-958896F0D097}" dt="2023-12-08T21:06:05.734" v="2249" actId="47"/>
        <pc:sldMasterMkLst>
          <pc:docMk/>
          <pc:sldMasterMk cId="3408798119" sldId="2147483664"/>
        </pc:sldMasterMkLst>
        <pc:sldLayoutChg chg="del">
          <pc:chgData name="Richardson, Dionne G." userId="c35013e1-c0d4-4bd9-b728-365b35a40c2c" providerId="ADAL" clId="{C7418E54-2CE3-4BCC-86EF-958896F0D097}" dt="2023-12-08T21:06:05.734" v="2249" actId="47"/>
          <pc:sldLayoutMkLst>
            <pc:docMk/>
            <pc:sldMasterMk cId="3408798119" sldId="2147483664"/>
            <pc:sldLayoutMk cId="3403638865" sldId="2147483665"/>
          </pc:sldLayoutMkLst>
        </pc:sldLayoutChg>
        <pc:sldLayoutChg chg="del">
          <pc:chgData name="Richardson, Dionne G." userId="c35013e1-c0d4-4bd9-b728-365b35a40c2c" providerId="ADAL" clId="{C7418E54-2CE3-4BCC-86EF-958896F0D097}" dt="2023-12-08T21:06:05.734" v="2249" actId="47"/>
          <pc:sldLayoutMkLst>
            <pc:docMk/>
            <pc:sldMasterMk cId="3408798119" sldId="2147483664"/>
            <pc:sldLayoutMk cId="3403638865" sldId="2147483666"/>
          </pc:sldLayoutMkLst>
        </pc:sldLayoutChg>
        <pc:sldLayoutChg chg="del">
          <pc:chgData name="Richardson, Dionne G." userId="c35013e1-c0d4-4bd9-b728-365b35a40c2c" providerId="ADAL" clId="{C7418E54-2CE3-4BCC-86EF-958896F0D097}" dt="2023-12-08T21:06:05.734" v="2249" actId="47"/>
          <pc:sldLayoutMkLst>
            <pc:docMk/>
            <pc:sldMasterMk cId="3408798119" sldId="2147483664"/>
            <pc:sldLayoutMk cId="3403638865" sldId="2147483667"/>
          </pc:sldLayoutMkLst>
        </pc:sldLayoutChg>
        <pc:sldLayoutChg chg="del">
          <pc:chgData name="Richardson, Dionne G." userId="c35013e1-c0d4-4bd9-b728-365b35a40c2c" providerId="ADAL" clId="{C7418E54-2CE3-4BCC-86EF-958896F0D097}" dt="2023-12-08T21:06:05.734" v="2249" actId="47"/>
          <pc:sldLayoutMkLst>
            <pc:docMk/>
            <pc:sldMasterMk cId="3408798119" sldId="2147483664"/>
            <pc:sldLayoutMk cId="152648784" sldId="2147483668"/>
          </pc:sldLayoutMkLst>
        </pc:sldLayoutChg>
        <pc:sldLayoutChg chg="del">
          <pc:chgData name="Richardson, Dionne G." userId="c35013e1-c0d4-4bd9-b728-365b35a40c2c" providerId="ADAL" clId="{C7418E54-2CE3-4BCC-86EF-958896F0D097}" dt="2023-12-08T21:06:05.734" v="2249" actId="47"/>
          <pc:sldLayoutMkLst>
            <pc:docMk/>
            <pc:sldMasterMk cId="3408798119" sldId="2147483664"/>
            <pc:sldLayoutMk cId="3609578276" sldId="2147483669"/>
          </pc:sldLayoutMkLst>
        </pc:sldLayoutChg>
        <pc:sldLayoutChg chg="del">
          <pc:chgData name="Richardson, Dionne G." userId="c35013e1-c0d4-4bd9-b728-365b35a40c2c" providerId="ADAL" clId="{C7418E54-2CE3-4BCC-86EF-958896F0D097}" dt="2023-12-08T21:06:05.734" v="2249" actId="47"/>
          <pc:sldLayoutMkLst>
            <pc:docMk/>
            <pc:sldMasterMk cId="3408798119" sldId="2147483664"/>
            <pc:sldLayoutMk cId="567427555" sldId="2147483670"/>
          </pc:sldLayoutMkLst>
        </pc:sldLayoutChg>
        <pc:sldLayoutChg chg="del">
          <pc:chgData name="Richardson, Dionne G." userId="c35013e1-c0d4-4bd9-b728-365b35a40c2c" providerId="ADAL" clId="{C7418E54-2CE3-4BCC-86EF-958896F0D097}" dt="2023-12-08T21:06:05.734" v="2249" actId="47"/>
          <pc:sldLayoutMkLst>
            <pc:docMk/>
            <pc:sldMasterMk cId="3408798119" sldId="2147483664"/>
            <pc:sldLayoutMk cId="2826878832" sldId="2147483671"/>
          </pc:sldLayoutMkLst>
        </pc:sldLayoutChg>
        <pc:sldLayoutChg chg="del">
          <pc:chgData name="Richardson, Dionne G." userId="c35013e1-c0d4-4bd9-b728-365b35a40c2c" providerId="ADAL" clId="{C7418E54-2CE3-4BCC-86EF-958896F0D097}" dt="2023-12-08T21:06:05.734" v="2249" actId="47"/>
          <pc:sldLayoutMkLst>
            <pc:docMk/>
            <pc:sldMasterMk cId="3408798119" sldId="2147483664"/>
            <pc:sldLayoutMk cId="3932207509" sldId="2147483672"/>
          </pc:sldLayoutMkLst>
        </pc:sldLayoutChg>
        <pc:sldLayoutChg chg="del">
          <pc:chgData name="Richardson, Dionne G." userId="c35013e1-c0d4-4bd9-b728-365b35a40c2c" providerId="ADAL" clId="{C7418E54-2CE3-4BCC-86EF-958896F0D097}" dt="2023-12-08T21:06:05.734" v="2249" actId="47"/>
          <pc:sldLayoutMkLst>
            <pc:docMk/>
            <pc:sldMasterMk cId="3408798119" sldId="2147483664"/>
            <pc:sldLayoutMk cId="2291449391" sldId="2147483673"/>
          </pc:sldLayoutMkLst>
        </pc:sldLayoutChg>
        <pc:sldLayoutChg chg="del">
          <pc:chgData name="Richardson, Dionne G." userId="c35013e1-c0d4-4bd9-b728-365b35a40c2c" providerId="ADAL" clId="{C7418E54-2CE3-4BCC-86EF-958896F0D097}" dt="2023-12-08T21:06:05.734" v="2249" actId="47"/>
          <pc:sldLayoutMkLst>
            <pc:docMk/>
            <pc:sldMasterMk cId="3408798119" sldId="2147483664"/>
            <pc:sldLayoutMk cId="2291449391" sldId="2147483674"/>
          </pc:sldLayoutMkLst>
        </pc:sldLayoutChg>
        <pc:sldLayoutChg chg="del">
          <pc:chgData name="Richardson, Dionne G." userId="c35013e1-c0d4-4bd9-b728-365b35a40c2c" providerId="ADAL" clId="{C7418E54-2CE3-4BCC-86EF-958896F0D097}" dt="2023-12-08T21:06:05.734" v="2249" actId="47"/>
          <pc:sldLayoutMkLst>
            <pc:docMk/>
            <pc:sldMasterMk cId="3408798119" sldId="2147483664"/>
            <pc:sldLayoutMk cId="3582388854" sldId="2147483675"/>
          </pc:sldLayoutMkLst>
        </pc:sldLayoutChg>
        <pc:sldLayoutChg chg="del">
          <pc:chgData name="Richardson, Dionne G." userId="c35013e1-c0d4-4bd9-b728-365b35a40c2c" providerId="ADAL" clId="{C7418E54-2CE3-4BCC-86EF-958896F0D097}" dt="2023-12-08T21:06:05.734" v="2249" actId="47"/>
          <pc:sldLayoutMkLst>
            <pc:docMk/>
            <pc:sldMasterMk cId="3408798119" sldId="2147483664"/>
            <pc:sldLayoutMk cId="668817966" sldId="2147483676"/>
          </pc:sldLayoutMkLst>
        </pc:sldLayoutChg>
        <pc:sldLayoutChg chg="del">
          <pc:chgData name="Richardson, Dionne G." userId="c35013e1-c0d4-4bd9-b728-365b35a40c2c" providerId="ADAL" clId="{C7418E54-2CE3-4BCC-86EF-958896F0D097}" dt="2023-12-08T21:06:05.734" v="2249" actId="47"/>
          <pc:sldLayoutMkLst>
            <pc:docMk/>
            <pc:sldMasterMk cId="3408798119" sldId="2147483664"/>
            <pc:sldLayoutMk cId="209718297" sldId="2147483677"/>
          </pc:sldLayoutMkLst>
        </pc:sldLayoutChg>
        <pc:sldLayoutChg chg="del">
          <pc:chgData name="Richardson, Dionne G." userId="c35013e1-c0d4-4bd9-b728-365b35a40c2c" providerId="ADAL" clId="{C7418E54-2CE3-4BCC-86EF-958896F0D097}" dt="2023-12-08T21:06:05.734" v="2249" actId="47"/>
          <pc:sldLayoutMkLst>
            <pc:docMk/>
            <pc:sldMasterMk cId="3408798119" sldId="2147483664"/>
            <pc:sldLayoutMk cId="2251727535" sldId="2147483678"/>
          </pc:sldLayoutMkLst>
        </pc:sldLayoutChg>
        <pc:sldLayoutChg chg="del">
          <pc:chgData name="Richardson, Dionne G." userId="c35013e1-c0d4-4bd9-b728-365b35a40c2c" providerId="ADAL" clId="{C7418E54-2CE3-4BCC-86EF-958896F0D097}" dt="2023-12-08T21:06:05.734" v="2249" actId="47"/>
          <pc:sldLayoutMkLst>
            <pc:docMk/>
            <pc:sldMasterMk cId="3408798119" sldId="2147483664"/>
            <pc:sldLayoutMk cId="2779109396" sldId="214748367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67A7BE0-0AC0-4503-B98B-B1E4C323AC8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E51E81B-7737-4387-8C35-F426057D5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45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Morning</a:t>
            </a:r>
          </a:p>
          <a:p>
            <a:r>
              <a:rPr lang="en-US" dirty="0"/>
              <a:t>Welcome to the Modal Development Districtwide Inspection Services Contracts Industry Forum</a:t>
            </a:r>
          </a:p>
          <a:p>
            <a:r>
              <a:rPr lang="en-US" dirty="0"/>
              <a:t>I am Dionne Richardson and I am the PM for Ad #24675 and this is Raymond Freeman he will be the PM for Ad #24676, which will be advertised next month.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1E81B-7737-4387-8C35-F426057D58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63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These contracts involves: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Transit vehicles inspections</a:t>
            </a:r>
          </a:p>
          <a:p>
            <a:pPr marL="757066" lvl="1" indent="-291179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Small, medium and large agencies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Compliance monitoring and reviews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Agency support services</a:t>
            </a:r>
          </a:p>
          <a:p>
            <a:pPr marL="465887" lvl="1"/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Which includes training and technical support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ea typeface="Calibri" panose="020F0502020204030204" pitchFamily="34" charset="0"/>
              </a:rPr>
              <a:t>Project site visits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Multimodal inventories</a:t>
            </a:r>
          </a:p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           Such as transit vehicles, park and ride lots, RR signals and crossings 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Systems safety plans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Rail complaint resolution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Construction railroad site administration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Reporting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35A0E-B5FB-49B0-9093-3521E334BF8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474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we end, I would like to highlight the Department’s strategic initiatives which includes</a:t>
            </a:r>
          </a:p>
          <a:p>
            <a:r>
              <a:rPr lang="en-US" dirty="0"/>
              <a:t>Safety, workforce development, technology, a robust supply chain, resiliency and communities at the center.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1E81B-7737-4387-8C35-F426057D58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79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the opportunity to present to you today. </a:t>
            </a:r>
          </a:p>
          <a:p>
            <a:endParaRPr lang="en-US" dirty="0"/>
          </a:p>
          <a:p>
            <a:r>
              <a:rPr lang="en-US" dirty="0"/>
              <a:t>What questions do you have?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1E81B-7737-4387-8C35-F426057D58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66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we begin just a quick overview of the Modal Development Office</a:t>
            </a:r>
          </a:p>
          <a:p>
            <a:pPr marL="349415" indent="-349415">
              <a:buFont typeface="Arial" panose="020B0604020202020204" pitchFamily="34" charset="0"/>
              <a:buChar char="•"/>
            </a:pPr>
            <a:r>
              <a:rPr lang="en-US" dirty="0"/>
              <a:t>Manage aviation and seaports CIP grants in </a:t>
            </a:r>
            <a:r>
              <a:rPr lang="en-US" dirty="0">
                <a:solidFill>
                  <a:srgbClr val="FFFF00"/>
                </a:solidFill>
              </a:rPr>
              <a:t>collaboration</a:t>
            </a:r>
            <a:r>
              <a:rPr lang="en-US" dirty="0"/>
              <a:t> with local partners. </a:t>
            </a:r>
          </a:p>
          <a:p>
            <a:pPr marL="349415" indent="-349415">
              <a:buFont typeface="Arial" panose="020B0604020202020204" pitchFamily="34" charset="0"/>
              <a:buChar char="•"/>
            </a:pPr>
            <a:r>
              <a:rPr lang="en-US" dirty="0"/>
              <a:t>Manage transit grants program also with local partners.</a:t>
            </a:r>
          </a:p>
          <a:p>
            <a:pPr marL="349415" indent="-349415">
              <a:buFont typeface="Arial" panose="020B0604020202020204" pitchFamily="34" charset="0"/>
              <a:buChar char="•"/>
            </a:pPr>
            <a:r>
              <a:rPr lang="en-US" dirty="0"/>
              <a:t>Coordinate/prepare SMART Program studies in </a:t>
            </a:r>
            <a:r>
              <a:rPr lang="en-US" dirty="0">
                <a:solidFill>
                  <a:srgbClr val="FFFF00"/>
                </a:solidFill>
              </a:rPr>
              <a:t>partnership</a:t>
            </a:r>
            <a:r>
              <a:rPr lang="en-US" dirty="0"/>
              <a:t> with Miami-Dade County.</a:t>
            </a:r>
          </a:p>
          <a:p>
            <a:pPr marL="349415" indent="-349415">
              <a:buFont typeface="Arial" panose="020B0604020202020204" pitchFamily="34" charset="0"/>
              <a:buChar char="•"/>
            </a:pPr>
            <a:r>
              <a:rPr lang="en-US" dirty="0"/>
              <a:t>Manage rail safety and rehabilitation initiatives in </a:t>
            </a:r>
            <a:r>
              <a:rPr lang="en-US" dirty="0">
                <a:solidFill>
                  <a:srgbClr val="FFFF00"/>
                </a:solidFill>
              </a:rPr>
              <a:t>partnership</a:t>
            </a:r>
            <a:r>
              <a:rPr lang="en-US" dirty="0"/>
              <a:t> with rail service providers.</a:t>
            </a:r>
          </a:p>
          <a:p>
            <a:pPr marL="349415" indent="-349415">
              <a:buFont typeface="Arial" panose="020B0604020202020204" pitchFamily="34" charset="0"/>
              <a:buChar char="•"/>
            </a:pPr>
            <a:r>
              <a:rPr lang="en-US" dirty="0"/>
              <a:t>Manage freight initiatives in </a:t>
            </a:r>
            <a:r>
              <a:rPr lang="en-US" dirty="0">
                <a:solidFill>
                  <a:srgbClr val="FFFF00"/>
                </a:solidFill>
              </a:rPr>
              <a:t>collaboration</a:t>
            </a:r>
            <a:r>
              <a:rPr lang="en-US" dirty="0"/>
              <a:t> with trucking community  and other stakeholders.</a:t>
            </a:r>
          </a:p>
          <a:p>
            <a:pPr marL="349415" indent="-349415">
              <a:buFont typeface="Arial" panose="020B0604020202020204" pitchFamily="34" charset="0"/>
              <a:buChar char="•"/>
            </a:pPr>
            <a:r>
              <a:rPr lang="en-US" dirty="0"/>
              <a:t>Serve as a </a:t>
            </a:r>
            <a:r>
              <a:rPr lang="en-US" dirty="0">
                <a:solidFill>
                  <a:srgbClr val="FFFF00"/>
                </a:solidFill>
              </a:rPr>
              <a:t>technical resource </a:t>
            </a:r>
            <a:r>
              <a:rPr lang="en-US" dirty="0"/>
              <a:t>for partner agencies (all modes).</a:t>
            </a:r>
          </a:p>
          <a:p>
            <a:pPr marL="349415" indent="-349415">
              <a:buFont typeface="Arial" panose="020B0604020202020204" pitchFamily="34" charset="0"/>
              <a:buChar char="•"/>
            </a:pPr>
            <a:r>
              <a:rPr lang="en-US" dirty="0"/>
              <a:t>Provide systems </a:t>
            </a:r>
            <a:r>
              <a:rPr lang="en-US" dirty="0">
                <a:solidFill>
                  <a:srgbClr val="FFFF00"/>
                </a:solidFill>
              </a:rPr>
              <a:t>safety oversight </a:t>
            </a:r>
            <a:r>
              <a:rPr lang="en-US" dirty="0"/>
              <a:t>and compliance reviews (all modes).</a:t>
            </a:r>
          </a:p>
          <a:p>
            <a:pPr marL="349415" indent="-349415">
              <a:buFont typeface="Arial" panose="020B0604020202020204" pitchFamily="34" charset="0"/>
              <a:buChar char="•"/>
            </a:pPr>
            <a:r>
              <a:rPr lang="en-US" dirty="0"/>
              <a:t>Federal grant opportunity </a:t>
            </a:r>
            <a:r>
              <a:rPr lang="en-US" dirty="0">
                <a:solidFill>
                  <a:srgbClr val="FFFF00"/>
                </a:solidFill>
              </a:rPr>
              <a:t>coordination</a:t>
            </a:r>
            <a:r>
              <a:rPr lang="en-US" dirty="0"/>
              <a:t>.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1E81B-7737-4387-8C35-F426057D58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81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Manages over $500M in grants and funding for our transportation partners, over a five-year period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8 public-use aviation facilities, including 2 commercial service airports and one seaplane base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 deep-water-ports 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3 railroad companies, including the South Florida Rail Corridor (SFRC)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57 transit agencies, including Miami-Dade Transit, the largest transit agency in Florida, municipal transit systems, and Section 5310 agencies.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1E81B-7737-4387-8C35-F426057D58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78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These contracts involves: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Transit triennial and biennial vehicles inspections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Compliance monitoring and reviews – for all agencies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Agency support services</a:t>
            </a:r>
          </a:p>
          <a:p>
            <a:pPr marL="465887" lvl="1"/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Which includes technical and training support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ea typeface="Calibri" panose="020F0502020204030204" pitchFamily="34" charset="0"/>
              </a:rPr>
              <a:t>Project site visits – for aviation, seaport and intermodal projects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Multimodal inventories</a:t>
            </a:r>
          </a:p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           Such as transit vehicles, park and ride lots, RR signals and crossings 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Systems safety plans – transit systems safety plans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Rail complaint resolution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Construction railroad site administration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Monitoring Report – for all activities mentioned </a:t>
            </a:r>
            <a:endParaRPr lang="en-US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1E81B-7737-4387-8C35-F426057D58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50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35A0E-B5FB-49B0-9093-3521E334BF8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933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1E81B-7737-4387-8C35-F426057D58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10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1E81B-7737-4387-8C35-F426057D58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50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1E81B-7737-4387-8C35-F426057D58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98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These contracts involves: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Transit vehicles inspections</a:t>
            </a:r>
          </a:p>
          <a:p>
            <a:pPr marL="757066" lvl="1" indent="-291179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Small, medium and large agencies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Compliance monitoring and reviews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Agency support services</a:t>
            </a:r>
          </a:p>
          <a:p>
            <a:pPr marL="465887" lvl="1"/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Which includes training and technical support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ea typeface="Calibri" panose="020F0502020204030204" pitchFamily="34" charset="0"/>
              </a:rPr>
              <a:t>Project site visits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Multimodal inventories</a:t>
            </a:r>
          </a:p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           Such as transit vehicles, park and ride lots, RR signals and crossings 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Systems safety plans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Rail complaint resolution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Construction railroad site administration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Reporting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35A0E-B5FB-49B0-9093-3521E334BF8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913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66B3F2-0A9C-4E35-BA10-FEE3D8F3B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AA0171-27AD-4A60-BCA8-BAAA09EE99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48377" y="938446"/>
            <a:ext cx="6699243" cy="1753300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56BB5E-D09D-419F-B8B1-D98404C09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8377" y="3269715"/>
            <a:ext cx="5526049" cy="50865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2489A13-41CA-44D1-8BC3-6AE8311FBDA3}"/>
              </a:ext>
            </a:extLst>
          </p:cNvPr>
          <p:cNvSpPr txBox="1">
            <a:spLocks/>
          </p:cNvSpPr>
          <p:nvPr userDrawn="1"/>
        </p:nvSpPr>
        <p:spPr>
          <a:xfrm>
            <a:off x="4399473" y="4900107"/>
            <a:ext cx="1500996" cy="508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6CD6271-19AB-76DC-90EF-AED1112E9640}"/>
              </a:ext>
            </a:extLst>
          </p:cNvPr>
          <p:cNvGrpSpPr/>
          <p:nvPr userDrawn="1"/>
        </p:nvGrpSpPr>
        <p:grpSpPr>
          <a:xfrm>
            <a:off x="7830417" y="5714038"/>
            <a:ext cx="4217203" cy="955298"/>
            <a:chOff x="7675586" y="5714038"/>
            <a:chExt cx="4217203" cy="9552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34994D7-2E13-EB0F-412D-2AEC51270E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75586" y="5714038"/>
              <a:ext cx="1910596" cy="955298"/>
            </a:xfrm>
            <a:prstGeom prst="rect">
              <a:avLst/>
            </a:prstGeom>
          </p:spPr>
        </p:pic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ED5DDB6A-742D-0EB1-413B-1E623185E4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5786" y="5714038"/>
              <a:ext cx="2467003" cy="8390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3638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74C064-CC25-4739-879D-5982C17136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3D1846-9B7B-330D-E36E-8048E637A613}"/>
              </a:ext>
            </a:extLst>
          </p:cNvPr>
          <p:cNvGrpSpPr/>
          <p:nvPr userDrawn="1"/>
        </p:nvGrpSpPr>
        <p:grpSpPr>
          <a:xfrm>
            <a:off x="7830417" y="5714038"/>
            <a:ext cx="4217203" cy="955298"/>
            <a:chOff x="7675586" y="5714038"/>
            <a:chExt cx="4217203" cy="9552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EC9F728-66C3-C66C-FD58-873B409D7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75586" y="5714038"/>
              <a:ext cx="1910596" cy="955298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93030F40-BEB5-8302-0015-B5DBB9FA69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5786" y="5714038"/>
              <a:ext cx="2467003" cy="8390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1449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6862A-B133-49E1-9D7B-FACD6803F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FD81A-5EAF-4D04-9012-25BF00E60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B2DFF2-E0AD-494C-80C9-E0FCF55D0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63C3A5-B04A-464C-BA00-D370EEA0E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858B-D40A-4EBF-A4CB-76C3403E0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88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49EE1-95B1-4ACC-8D33-4A1539ED4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0F36D3-659A-47C0-A1A3-F21DFDD6AC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CB1986-1F6B-4D84-8FDB-D898304755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F218DF-92DA-4BB5-BA7B-0A8A8AFAA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93B8A9-95E5-47FE-8506-89FC0319F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7EA0B-D088-45E4-AC1A-9557E9EC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858B-D40A-4EBF-A4CB-76C3403E0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17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EEE22-CE52-4229-AD71-49F3B1465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B9D07E-9F71-4116-BF20-AEF72A68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B82E9-7886-41FD-ABD0-4BBAB0DF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D5F3B-81C1-4B67-A847-D1053EBF2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48931-C460-49B7-BB6F-6DE088401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858B-D40A-4EBF-A4CB-76C3403E0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8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23D206-4DC2-4D41-B3C3-5729C661C6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0D5B5F-8702-4232-AC18-51E9147164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C4E25-9E1C-4CE3-A438-4BF526E2F4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D1CF7-DB91-456A-BBFB-0C396687B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CC643-1799-4FD9-B444-8C61856D8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858B-D40A-4EBF-A4CB-76C3403E0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27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E5533013-392D-4746-B960-4A203466C9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9"/>
          <a:stretch/>
        </p:blipFill>
        <p:spPr>
          <a:xfrm>
            <a:off x="10633" y="0"/>
            <a:ext cx="1218638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DBDC7-FE55-4D90-AACC-7706EAA3F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46095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8803D-6D1C-41CB-A2C1-11EFF32A0C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349316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6B278E-6CFD-4CA1-B083-CD7FC8C1B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5005-2976-451E-BE76-64A18E26E1C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E824525-8812-4AE9-9F5E-463944743A1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674896" y="1847850"/>
            <a:ext cx="3493168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9109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9F74289-582A-44DF-BE97-85701444F868}"/>
              </a:ext>
            </a:extLst>
          </p:cNvPr>
          <p:cNvSpPr/>
          <p:nvPr userDrawn="1"/>
        </p:nvSpPr>
        <p:spPr>
          <a:xfrm>
            <a:off x="0" y="0"/>
            <a:ext cx="12192000" cy="474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2DAFC5-A290-44D3-B93F-4289701B13BC}"/>
              </a:ext>
            </a:extLst>
          </p:cNvPr>
          <p:cNvSpPr/>
          <p:nvPr userDrawn="1"/>
        </p:nvSpPr>
        <p:spPr>
          <a:xfrm rot="5400000">
            <a:off x="6037539" y="-1686351"/>
            <a:ext cx="269556" cy="12754283"/>
          </a:xfrm>
          <a:prstGeom prst="rect">
            <a:avLst/>
          </a:prstGeom>
          <a:solidFill>
            <a:srgbClr val="D82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4619B6-35A8-48B2-8B78-75234AC6F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5005-2976-451E-BE76-64A18E26E1C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33448F9-A958-4374-A18F-2D8EE6FF3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5125"/>
            <a:ext cx="1065195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10186BA-F6DC-46B5-97DA-1D75DDD80A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1248" y="1820485"/>
            <a:ext cx="10651960" cy="24094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4D6A7D3-D3F5-4248-A460-FDD7F8599A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7" b="19557"/>
          <a:stretch/>
        </p:blipFill>
        <p:spPr>
          <a:xfrm>
            <a:off x="9930232" y="4701057"/>
            <a:ext cx="2423160" cy="22107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A09DCF-0E75-4A5E-8192-AC70AD180B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t="17921" r="29110"/>
          <a:stretch/>
        </p:blipFill>
        <p:spPr>
          <a:xfrm>
            <a:off x="7444356" y="4701057"/>
            <a:ext cx="2423160" cy="2210792"/>
          </a:xfrm>
          <a:prstGeom prst="rect">
            <a:avLst/>
          </a:prstGeom>
        </p:spPr>
      </p:pic>
      <p:pic>
        <p:nvPicPr>
          <p:cNvPr id="21" name="Picture 20" descr="A picture containing outdoor, missile, rocket&#10;&#10;Description automatically generated">
            <a:extLst>
              <a:ext uri="{FF2B5EF4-FFF2-40B4-BE49-F238E27FC236}">
                <a16:creationId xmlns:a16="http://schemas.microsoft.com/office/drawing/2014/main" id="{5C910B3D-D2B1-4898-B0CB-F38252F9FC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8348"/>
          <a:stretch/>
        </p:blipFill>
        <p:spPr>
          <a:xfrm>
            <a:off x="4958479" y="4701057"/>
            <a:ext cx="2423160" cy="22107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87EE31-9033-4F93-9CC2-AC28483201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9" r="19179"/>
          <a:stretch/>
        </p:blipFill>
        <p:spPr>
          <a:xfrm>
            <a:off x="2472602" y="4701057"/>
            <a:ext cx="2423160" cy="22107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065E961-01FE-4B98-9532-7D6697FE496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7" r="18747"/>
          <a:stretch/>
        </p:blipFill>
        <p:spPr>
          <a:xfrm>
            <a:off x="-13275" y="4701057"/>
            <a:ext cx="2423160" cy="221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56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66B3F2-0A9C-4E35-BA10-FEE3D8F3B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AA0171-27AD-4A60-BCA8-BAAA09EE99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48377" y="938446"/>
            <a:ext cx="6699243" cy="1753300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56BB5E-D09D-419F-B8B1-D98404C09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8377" y="3269715"/>
            <a:ext cx="5526049" cy="50865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2489A13-41CA-44D1-8BC3-6AE8311FBDA3}"/>
              </a:ext>
            </a:extLst>
          </p:cNvPr>
          <p:cNvSpPr txBox="1">
            <a:spLocks/>
          </p:cNvSpPr>
          <p:nvPr userDrawn="1"/>
        </p:nvSpPr>
        <p:spPr>
          <a:xfrm>
            <a:off x="4399473" y="4900107"/>
            <a:ext cx="1500996" cy="508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6CD6271-19AB-76DC-90EF-AED1112E9640}"/>
              </a:ext>
            </a:extLst>
          </p:cNvPr>
          <p:cNvGrpSpPr/>
          <p:nvPr userDrawn="1"/>
        </p:nvGrpSpPr>
        <p:grpSpPr>
          <a:xfrm>
            <a:off x="7830417" y="5714038"/>
            <a:ext cx="4217203" cy="955298"/>
            <a:chOff x="7675586" y="5714038"/>
            <a:chExt cx="4217203" cy="9552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34994D7-2E13-EB0F-412D-2AEC51270E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75586" y="5714038"/>
              <a:ext cx="1910596" cy="955298"/>
            </a:xfrm>
            <a:prstGeom prst="rect">
              <a:avLst/>
            </a:prstGeom>
          </p:spPr>
        </p:pic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ED5DDB6A-742D-0EB1-413B-1E623185E4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5786" y="5714038"/>
              <a:ext cx="2467003" cy="8390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3638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66B3F2-0A9C-4E35-BA10-FEE3D8F3BC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AA0171-27AD-4A60-BCA8-BAAA09EE99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48377" y="938446"/>
            <a:ext cx="6699243" cy="1753300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56BB5E-D09D-419F-B8B1-D98404C09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8377" y="3269715"/>
            <a:ext cx="5526049" cy="50865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2489A13-41CA-44D1-8BC3-6AE8311FBDA3}"/>
              </a:ext>
            </a:extLst>
          </p:cNvPr>
          <p:cNvSpPr txBox="1">
            <a:spLocks/>
          </p:cNvSpPr>
          <p:nvPr userDrawn="1"/>
        </p:nvSpPr>
        <p:spPr>
          <a:xfrm>
            <a:off x="4399473" y="4900107"/>
            <a:ext cx="1500996" cy="508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6CD6271-19AB-76DC-90EF-AED1112E9640}"/>
              </a:ext>
            </a:extLst>
          </p:cNvPr>
          <p:cNvGrpSpPr/>
          <p:nvPr userDrawn="1"/>
        </p:nvGrpSpPr>
        <p:grpSpPr>
          <a:xfrm>
            <a:off x="7830417" y="5714038"/>
            <a:ext cx="4217203" cy="955298"/>
            <a:chOff x="7675586" y="5714038"/>
            <a:chExt cx="4217203" cy="9552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34994D7-2E13-EB0F-412D-2AEC51270E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75586" y="5714038"/>
              <a:ext cx="1910596" cy="955298"/>
            </a:xfrm>
            <a:prstGeom prst="rect">
              <a:avLst/>
            </a:prstGeom>
          </p:spPr>
        </p:pic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ED5DDB6A-742D-0EB1-413B-1E623185E4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5786" y="5714038"/>
              <a:ext cx="2467003" cy="8390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3638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0F61D-81F1-42E9-9A0B-D75C2B1D7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968" y="244810"/>
            <a:ext cx="11630526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D367D-5755-4F15-8263-84231CA85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969" y="1570373"/>
            <a:ext cx="11630526" cy="41967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3F11452-ECAB-41DD-A179-A3D56075CEBA}"/>
              </a:ext>
            </a:extLst>
          </p:cNvPr>
          <p:cNvSpPr txBox="1">
            <a:spLocks/>
          </p:cNvSpPr>
          <p:nvPr userDrawn="1"/>
        </p:nvSpPr>
        <p:spPr>
          <a:xfrm>
            <a:off x="10501727" y="6029865"/>
            <a:ext cx="807754" cy="828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FC858B-D40A-4EBF-A4CB-76C3403E0F3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8F6424-50B6-08A4-F09E-5EF4CC30D805}"/>
              </a:ext>
            </a:extLst>
          </p:cNvPr>
          <p:cNvCxnSpPr/>
          <p:nvPr userDrawn="1"/>
        </p:nvCxnSpPr>
        <p:spPr>
          <a:xfrm>
            <a:off x="0" y="1316183"/>
            <a:ext cx="290945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720C06D-F9F9-579D-D11C-907A0A528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794" y="6207516"/>
            <a:ext cx="807754" cy="650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8D052B49-91DB-49A7-AAF3-8796424A6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8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2D29-8BC5-4EB0-AF1D-2C1D0AF3B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32AFD-DA92-4E81-96C4-5AF2A5496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052FD-27FB-475D-8988-E343FB8D7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858B-D40A-4EBF-A4CB-76C3403E0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578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AA7D-3B64-4A84-BD97-E61363335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5E19D-6D91-4F05-9049-4483A2EF7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684FF-1444-4BBC-A613-DEE1F8BAD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9CE71-49DC-46D4-8411-2AEFCC8CB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858B-D40A-4EBF-A4CB-76C3403E0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2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7DA0D-BA18-44AA-844C-620A38DE8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1B39B-EA06-4903-8CBB-E2C7CE624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586125-2F84-4421-83A5-1EC7875712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3BF81-C0FF-4C5C-AFD2-3FA9BBB85D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77B4A7-5DF9-44B1-9C02-6D3C4BE001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EB957B-4543-475D-A6F9-549B305E5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858B-D40A-4EBF-A4CB-76C3403E0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78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CF0D8-3BFC-4E77-92F5-8AA0D289B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4030D0-CBB5-40F6-8505-2D28583C3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858B-D40A-4EBF-A4CB-76C3403E0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07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74C064-CC25-4739-879D-5982C1713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0"/>
            <a:ext cx="12186583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3D1846-9B7B-330D-E36E-8048E637A613}"/>
              </a:ext>
            </a:extLst>
          </p:cNvPr>
          <p:cNvGrpSpPr/>
          <p:nvPr userDrawn="1"/>
        </p:nvGrpSpPr>
        <p:grpSpPr>
          <a:xfrm>
            <a:off x="7830417" y="5714038"/>
            <a:ext cx="4217203" cy="955298"/>
            <a:chOff x="7675586" y="5714038"/>
            <a:chExt cx="4217203" cy="9552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EC9F728-66C3-C66C-FD58-873B409D7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75586" y="5714038"/>
              <a:ext cx="1910596" cy="955298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93030F40-BEB5-8302-0015-B5DBB9FA69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5786" y="5714038"/>
              <a:ext cx="2467003" cy="8390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1449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04B7A2-5672-D328-D969-60FB33BE1075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580730"/>
            <a:ext cx="11144596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6D4B6D-D789-43C0-96F6-7C45FC66E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32" y="365125"/>
            <a:ext cx="11736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3F7CD0-9FBF-4630-A135-265CDEAF4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632" y="1825625"/>
            <a:ext cx="11736800" cy="3909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63D4B-2257-4EF2-83EF-6FF9F2C47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794" y="6207516"/>
            <a:ext cx="807754" cy="650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8D052B49-91DB-49A7-AAF3-8796424A6D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23E4831-76F3-DA52-AD89-C2A03ED1DA1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40632" y="6207517"/>
            <a:ext cx="729186" cy="32138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E7341E-D01F-5F0A-261E-B14D5B1AB729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59722" y="6580730"/>
            <a:ext cx="3322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BAD17D99-0B25-FB8C-C900-4C2E35D92ED4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079910" y="6146622"/>
            <a:ext cx="897522" cy="44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9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1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62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80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6689F64-917F-094D-F9BD-4CD01E8FD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234" y="403675"/>
            <a:ext cx="6506242" cy="303203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CB84AAF-25C1-2313-39D6-0D245E6640ED}"/>
              </a:ext>
            </a:extLst>
          </p:cNvPr>
          <p:cNvSpPr txBox="1">
            <a:spLocks/>
          </p:cNvSpPr>
          <p:nvPr/>
        </p:nvSpPr>
        <p:spPr>
          <a:xfrm>
            <a:off x="6096000" y="3141945"/>
            <a:ext cx="5131293" cy="5741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000" spc="200" dirty="0">
                <a:solidFill>
                  <a:srgbClr val="D72E2A"/>
                </a:solidFill>
                <a:latin typeface="Arial Nova" panose="020B0504020202020204" pitchFamily="34" charset="0"/>
                <a:ea typeface="Roboto Black" panose="02000000000000000000" pitchFamily="2" charset="0"/>
              </a:rPr>
              <a:t>DISTRICTWIDE</a:t>
            </a:r>
            <a:r>
              <a:rPr lang="en-US" sz="3400" spc="200" dirty="0">
                <a:solidFill>
                  <a:srgbClr val="D72E2A"/>
                </a:solidFill>
                <a:latin typeface="Arial Nova" panose="020B0504020202020204" pitchFamily="34" charset="0"/>
                <a:ea typeface="Roboto Black" panose="02000000000000000000" pitchFamily="2" charset="0"/>
              </a:rPr>
              <a:t> </a:t>
            </a:r>
            <a:r>
              <a:rPr lang="en-US" sz="3000" spc="200" dirty="0">
                <a:solidFill>
                  <a:srgbClr val="D72E2A"/>
                </a:solidFill>
                <a:latin typeface="Arial Nova" panose="020B0504020202020204" pitchFamily="34" charset="0"/>
                <a:ea typeface="Roboto Black" panose="02000000000000000000" pitchFamily="2" charset="0"/>
              </a:rPr>
              <a:t>INSPECTION SERVICES CONTRACTS</a:t>
            </a:r>
            <a:r>
              <a:rPr lang="en-US" sz="3400" spc="200" dirty="0">
                <a:solidFill>
                  <a:srgbClr val="D72E2A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</a:p>
          <a:p>
            <a:pPr algn="r"/>
            <a:r>
              <a:rPr lang="en-US" sz="3000" spc="200" dirty="0">
                <a:solidFill>
                  <a:srgbClr val="D72E2A"/>
                </a:solidFill>
                <a:latin typeface="Arial Nova" panose="020B0504020202020204" pitchFamily="34" charset="0"/>
                <a:ea typeface="Roboto Black" panose="02000000000000000000" pitchFamily="2" charset="0"/>
              </a:rPr>
              <a:t>INDUSTRY FORUM</a:t>
            </a:r>
          </a:p>
          <a:p>
            <a:pPr algn="r"/>
            <a:r>
              <a:rPr lang="en-US" sz="1600" i="1" spc="200" dirty="0">
                <a:solidFill>
                  <a:srgbClr val="194586"/>
                </a:solidFill>
                <a:latin typeface="Arial Nova" panose="020B0504020202020204" pitchFamily="34" charset="0"/>
                <a:ea typeface="Roboto Black" panose="02000000000000000000" pitchFamily="2" charset="0"/>
              </a:rPr>
              <a:t>448151-1-12-01 Ad #24675</a:t>
            </a:r>
          </a:p>
          <a:p>
            <a:pPr algn="r"/>
            <a:r>
              <a:rPr lang="en-US" sz="1600" i="1" spc="200" dirty="0">
                <a:solidFill>
                  <a:srgbClr val="194586"/>
                </a:solidFill>
                <a:latin typeface="Arial Nova" panose="020B0504020202020204" pitchFamily="34" charset="0"/>
                <a:ea typeface="Roboto Black" panose="02000000000000000000" pitchFamily="2" charset="0"/>
              </a:rPr>
              <a:t>448150-1-12-01 Ad #24676</a:t>
            </a:r>
            <a:endParaRPr lang="en-US" sz="1600" i="1" spc="200" dirty="0">
              <a:solidFill>
                <a:srgbClr val="194586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5AD742-6D79-237C-C4E3-E1699879A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531" y="5699146"/>
            <a:ext cx="4680946" cy="1085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39BB44-1BF7-3BBF-1E06-AABF9C7DEF72}"/>
              </a:ext>
            </a:extLst>
          </p:cNvPr>
          <p:cNvSpPr txBox="1"/>
          <p:nvPr/>
        </p:nvSpPr>
        <p:spPr>
          <a:xfrm>
            <a:off x="4288934" y="4756088"/>
            <a:ext cx="239733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600" b="1" dirty="0">
              <a:solidFill>
                <a:srgbClr val="000000"/>
              </a:solidFill>
            </a:endParaRPr>
          </a:p>
          <a:p>
            <a:r>
              <a:rPr lang="en-US" sz="1600" b="1" dirty="0"/>
              <a:t>December 11, 2023</a:t>
            </a:r>
            <a:endParaRPr lang="en-US" sz="1600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6982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541FE-E408-4728-8569-63C423B69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0"/>
            <a:ext cx="6905625" cy="100203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TRC Members – Ad# 24676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1C28D-3D8F-425F-B0DC-F9B5E444FE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240" y="1457331"/>
            <a:ext cx="11128083" cy="25507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C00000"/>
                </a:solidFill>
              </a:rPr>
              <a:t>Raymond Freeman </a:t>
            </a:r>
            <a:r>
              <a:rPr lang="en-US" sz="4000" b="1" dirty="0">
                <a:solidFill>
                  <a:schemeClr val="bg1"/>
                </a:solidFill>
              </a:rPr>
              <a:t>–</a:t>
            </a:r>
            <a:r>
              <a:rPr lang="en-US" sz="6000" b="1" dirty="0">
                <a:solidFill>
                  <a:schemeClr val="bg2"/>
                </a:solidFill>
              </a:rPr>
              <a:t> </a:t>
            </a:r>
            <a:r>
              <a:rPr lang="en-US" sz="2200" i="1" dirty="0">
                <a:solidFill>
                  <a:srgbClr val="194586"/>
                </a:solidFill>
              </a:rPr>
              <a:t>Modal Development Office– Project Manager</a:t>
            </a:r>
          </a:p>
          <a:p>
            <a:pPr marL="0" indent="0">
              <a:buNone/>
            </a:pPr>
            <a:r>
              <a:rPr lang="en-US" sz="4000" b="1" dirty="0">
                <a:solidFill>
                  <a:srgbClr val="C00000"/>
                </a:solidFill>
              </a:rPr>
              <a:t>Dionne Richardson </a:t>
            </a:r>
            <a:r>
              <a:rPr lang="en-US" sz="4000" b="1" dirty="0">
                <a:solidFill>
                  <a:schemeClr val="bg1"/>
                </a:solidFill>
              </a:rPr>
              <a:t>–</a:t>
            </a:r>
            <a:r>
              <a:rPr lang="en-US" sz="4000" b="1" dirty="0">
                <a:solidFill>
                  <a:schemeClr val="bg2"/>
                </a:solidFill>
              </a:rPr>
              <a:t> </a:t>
            </a:r>
            <a:r>
              <a:rPr lang="en-US" sz="2200" i="1" dirty="0">
                <a:solidFill>
                  <a:srgbClr val="194586"/>
                </a:solidFill>
              </a:rPr>
              <a:t>Modal Development Office</a:t>
            </a:r>
          </a:p>
          <a:p>
            <a:pPr marL="0" indent="0">
              <a:buNone/>
            </a:pPr>
            <a:r>
              <a:rPr lang="en-US" sz="4000" b="1" dirty="0">
                <a:solidFill>
                  <a:srgbClr val="C00000"/>
                </a:solidFill>
              </a:rPr>
              <a:t>Johanna Hernandez </a:t>
            </a:r>
            <a:r>
              <a:rPr lang="en-US" sz="4000" b="1" dirty="0">
                <a:solidFill>
                  <a:schemeClr val="bg1"/>
                </a:solidFill>
              </a:rPr>
              <a:t>–</a:t>
            </a:r>
            <a:r>
              <a:rPr lang="en-US" sz="4000" b="1" dirty="0">
                <a:solidFill>
                  <a:schemeClr val="bg2"/>
                </a:solidFill>
              </a:rPr>
              <a:t> </a:t>
            </a:r>
            <a:r>
              <a:rPr lang="en-US" sz="2200" i="1" dirty="0">
                <a:solidFill>
                  <a:srgbClr val="194586"/>
                </a:solidFill>
              </a:rPr>
              <a:t>Design Office</a:t>
            </a:r>
          </a:p>
        </p:txBody>
      </p:sp>
    </p:spTree>
    <p:extLst>
      <p:ext uri="{BB962C8B-B14F-4D97-AF65-F5344CB8AC3E}">
        <p14:creationId xmlns:p14="http://schemas.microsoft.com/office/powerpoint/2010/main" val="3470150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E33A8-2704-A75D-3C7B-3EEAA94CD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052B49-91DB-49A7-AAF3-8796424A6DF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62DBA72-13E3-660B-2554-5DE5A7870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" y="62144"/>
            <a:ext cx="7813089" cy="1296139"/>
          </a:xfrm>
          <a:prstGeom prst="rect">
            <a:avLst/>
          </a:prstGeom>
        </p:spPr>
      </p:pic>
      <p:pic>
        <p:nvPicPr>
          <p:cNvPr id="7" name="Content Placeholder 6" descr="A picture containing text, screenshot, circle, logo&#10;&#10;Description automatically generated">
            <a:extLst>
              <a:ext uri="{FF2B5EF4-FFF2-40B4-BE49-F238E27FC236}">
                <a16:creationId xmlns:a16="http://schemas.microsoft.com/office/drawing/2014/main" id="{2D7F6AA5-DB3A-F50E-3F01-DDF697E26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1922" y="1358283"/>
            <a:ext cx="9183678" cy="516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05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s there something about train tracks that causes cars to stall on them? -  Quora">
            <a:extLst>
              <a:ext uri="{FF2B5EF4-FFF2-40B4-BE49-F238E27FC236}">
                <a16:creationId xmlns:a16="http://schemas.microsoft.com/office/drawing/2014/main" id="{63E7CC3D-7CF6-260C-520E-7B8FD6F6C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/>
          <a:stretch/>
        </p:blipFill>
        <p:spPr bwMode="auto"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7257E5-782E-1DFA-55DF-72C7B684A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" y="2852381"/>
            <a:ext cx="3161940" cy="26402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Be Rail Safe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0BB63366-AABC-3F1A-3000-29CFA0226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915" y="5676901"/>
            <a:ext cx="3306089" cy="66580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C00000"/>
                </a:solidFill>
              </a:rPr>
              <a:t>DON’T STOP ON TRACKS!</a:t>
            </a:r>
          </a:p>
        </p:txBody>
      </p:sp>
    </p:spTree>
    <p:extLst>
      <p:ext uri="{BB962C8B-B14F-4D97-AF65-F5344CB8AC3E}">
        <p14:creationId xmlns:p14="http://schemas.microsoft.com/office/powerpoint/2010/main" val="4164469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59DE64-65AF-4A4C-930E-8BB306E38B44}"/>
              </a:ext>
            </a:extLst>
          </p:cNvPr>
          <p:cNvSpPr txBox="1"/>
          <p:nvPr/>
        </p:nvSpPr>
        <p:spPr>
          <a:xfrm>
            <a:off x="5913120" y="2921168"/>
            <a:ext cx="6028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19458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EC05B8-6B28-469D-A318-05417B9E4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440" y="5651453"/>
            <a:ext cx="4155593" cy="1082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AED286-9B25-BABF-0974-BECA14E7B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9023" y="5880073"/>
            <a:ext cx="408467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32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A1B96-AD61-0774-3587-5FC862DBA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 and Answers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A1C96-565B-0A6E-7087-982A31CC2B6C}"/>
              </a:ext>
            </a:extLst>
          </p:cNvPr>
          <p:cNvSpPr txBox="1"/>
          <p:nvPr/>
        </p:nvSpPr>
        <p:spPr>
          <a:xfrm>
            <a:off x="712084" y="1859339"/>
            <a:ext cx="107938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Will it be a different focus? Will it be focused more on aviation, transit, </a:t>
            </a:r>
            <a:r>
              <a:rPr lang="en-US" dirty="0" err="1"/>
              <a:t>etc</a:t>
            </a:r>
            <a:r>
              <a:rPr lang="en-US" dirty="0"/>
              <a:t> between both contracts?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Same scope for both contracts. Only different is that the projects will be advertised at different times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Raymond’s project will tentatively be advertised as Dionne’s project will be shortlisted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Will the scopes be similar or different?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The scopes will be identical. 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Both are 5 year contracts?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Yes, 5 year contracts for $2.5 million each contract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 Usually these contracts are related to grants. Any freight studies to be included in this contract?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Freight is related to a standalone contract.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If a freight grant is granted, it will be a seaport or an aviation.</a:t>
            </a:r>
          </a:p>
        </p:txBody>
      </p:sp>
    </p:spTree>
    <p:extLst>
      <p:ext uri="{BB962C8B-B14F-4D97-AF65-F5344CB8AC3E}">
        <p14:creationId xmlns:p14="http://schemas.microsoft.com/office/powerpoint/2010/main" val="2119043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CA8F650-9E50-4950-839F-28F3B171A4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4229" y="1358283"/>
            <a:ext cx="4895857" cy="517447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E33A8-2704-A75D-3C7B-3EEAA94CD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052B49-91DB-49A7-AAF3-8796424A6DFE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62DBA72-13E3-660B-2554-5DE5A7870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" y="62144"/>
            <a:ext cx="7813089" cy="129613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D6ACFB-C7ED-12BD-9CAB-0DF108933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4" y="1513909"/>
            <a:ext cx="2980050" cy="550281"/>
          </a:xfrm>
        </p:spPr>
        <p:txBody>
          <a:bodyPr/>
          <a:lstStyle/>
          <a:p>
            <a:pPr marL="0" indent="0" algn="r">
              <a:buNone/>
            </a:pPr>
            <a:r>
              <a:rPr lang="en-US" b="1" dirty="0">
                <a:solidFill>
                  <a:srgbClr val="C00000"/>
                </a:solidFill>
              </a:rPr>
              <a:t>Office Overview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381B7DF-E532-6864-84D0-09E41E9B8227}"/>
              </a:ext>
            </a:extLst>
          </p:cNvPr>
          <p:cNvSpPr txBox="1">
            <a:spLocks/>
          </p:cNvSpPr>
          <p:nvPr/>
        </p:nvSpPr>
        <p:spPr>
          <a:xfrm>
            <a:off x="879400" y="2140022"/>
            <a:ext cx="6995603" cy="439273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1700" dirty="0">
                <a:solidFill>
                  <a:schemeClr val="tx1"/>
                </a:solidFill>
              </a:rPr>
              <a:t>Manage aviation and seaports capital improvement grant programs in </a:t>
            </a:r>
            <a:r>
              <a:rPr lang="en-US" sz="1700" dirty="0">
                <a:solidFill>
                  <a:schemeClr val="bg2">
                    <a:lumMod val="50000"/>
                  </a:schemeClr>
                </a:solidFill>
              </a:rPr>
              <a:t>collaboration</a:t>
            </a:r>
            <a:r>
              <a:rPr lang="en-US" sz="1700" dirty="0"/>
              <a:t> </a:t>
            </a:r>
            <a:r>
              <a:rPr lang="en-US" sz="1700" dirty="0">
                <a:solidFill>
                  <a:schemeClr val="tx1"/>
                </a:solidFill>
              </a:rPr>
              <a:t>with local partners. </a:t>
            </a:r>
          </a:p>
          <a:p>
            <a:pPr marL="342900" indent="-342900"/>
            <a:r>
              <a:rPr lang="en-US" sz="1700" dirty="0">
                <a:solidFill>
                  <a:schemeClr val="tx1"/>
                </a:solidFill>
              </a:rPr>
              <a:t>Manage transit grant programs in </a:t>
            </a:r>
            <a:r>
              <a:rPr lang="en-US" sz="1700" dirty="0">
                <a:solidFill>
                  <a:schemeClr val="bg2">
                    <a:lumMod val="50000"/>
                  </a:schemeClr>
                </a:solidFill>
              </a:rPr>
              <a:t>collaboration </a:t>
            </a:r>
            <a:r>
              <a:rPr lang="en-US" sz="1700" dirty="0">
                <a:solidFill>
                  <a:schemeClr val="tx1"/>
                </a:solidFill>
              </a:rPr>
              <a:t>with local partners.</a:t>
            </a:r>
          </a:p>
          <a:p>
            <a:pPr marL="342900" indent="-342900"/>
            <a:r>
              <a:rPr lang="en-US" sz="1700" dirty="0">
                <a:solidFill>
                  <a:schemeClr val="tx1"/>
                </a:solidFill>
              </a:rPr>
              <a:t>Coordinate/prepare SMART Program studies/initiatives in </a:t>
            </a:r>
            <a:r>
              <a:rPr lang="en-US" sz="1700" dirty="0">
                <a:solidFill>
                  <a:schemeClr val="bg2">
                    <a:lumMod val="50000"/>
                  </a:schemeClr>
                </a:solidFill>
              </a:rPr>
              <a:t>partnership </a:t>
            </a:r>
            <a:r>
              <a:rPr lang="en-US" sz="1700" dirty="0">
                <a:solidFill>
                  <a:schemeClr val="tx1"/>
                </a:solidFill>
              </a:rPr>
              <a:t>with Miami-Dade County.</a:t>
            </a:r>
          </a:p>
          <a:p>
            <a:pPr marL="342900" indent="-342900"/>
            <a:r>
              <a:rPr lang="en-US" sz="1700" dirty="0">
                <a:solidFill>
                  <a:schemeClr val="tx1"/>
                </a:solidFill>
              </a:rPr>
              <a:t>Manage rail safety and rehabilitation initiatives in</a:t>
            </a:r>
            <a:r>
              <a:rPr lang="en-US" sz="1700" dirty="0"/>
              <a:t> </a:t>
            </a:r>
            <a:r>
              <a:rPr lang="en-US" sz="1700" dirty="0">
                <a:solidFill>
                  <a:schemeClr val="bg2">
                    <a:lumMod val="50000"/>
                  </a:schemeClr>
                </a:solidFill>
              </a:rPr>
              <a:t>partnership</a:t>
            </a:r>
            <a:r>
              <a:rPr lang="en-US" sz="1700" dirty="0"/>
              <a:t> </a:t>
            </a:r>
            <a:r>
              <a:rPr lang="en-US" sz="1700" dirty="0">
                <a:solidFill>
                  <a:schemeClr val="tx1"/>
                </a:solidFill>
              </a:rPr>
              <a:t>with rail service providers.</a:t>
            </a:r>
          </a:p>
          <a:p>
            <a:pPr marL="342900" indent="-342900"/>
            <a:r>
              <a:rPr lang="en-US" sz="1700" dirty="0">
                <a:solidFill>
                  <a:schemeClr val="tx1"/>
                </a:solidFill>
              </a:rPr>
              <a:t>Manage freight initiatives in </a:t>
            </a:r>
            <a:r>
              <a:rPr lang="en-US" sz="1700" dirty="0">
                <a:solidFill>
                  <a:schemeClr val="bg2">
                    <a:lumMod val="50000"/>
                  </a:schemeClr>
                </a:solidFill>
              </a:rPr>
              <a:t>collaboration</a:t>
            </a:r>
            <a:r>
              <a:rPr lang="en-US" sz="1700" dirty="0"/>
              <a:t> </a:t>
            </a:r>
            <a:r>
              <a:rPr lang="en-US" sz="1700" dirty="0">
                <a:solidFill>
                  <a:schemeClr val="tx1"/>
                </a:solidFill>
              </a:rPr>
              <a:t>with trucking community  and other stakeholders.</a:t>
            </a:r>
          </a:p>
          <a:p>
            <a:pPr marL="342900" indent="-342900"/>
            <a:r>
              <a:rPr lang="en-US" sz="1700" dirty="0">
                <a:solidFill>
                  <a:schemeClr val="tx1"/>
                </a:solidFill>
              </a:rPr>
              <a:t>Serve as a </a:t>
            </a:r>
            <a:r>
              <a:rPr lang="en-US" sz="1700" dirty="0">
                <a:solidFill>
                  <a:schemeClr val="bg2">
                    <a:lumMod val="50000"/>
                  </a:schemeClr>
                </a:solidFill>
              </a:rPr>
              <a:t>technical resource </a:t>
            </a:r>
            <a:r>
              <a:rPr lang="en-US" sz="1700" dirty="0">
                <a:solidFill>
                  <a:schemeClr val="tx1"/>
                </a:solidFill>
              </a:rPr>
              <a:t>for partner agencies (all modes).</a:t>
            </a:r>
          </a:p>
          <a:p>
            <a:pPr marL="342900" indent="-342900"/>
            <a:r>
              <a:rPr lang="en-US" sz="1700" dirty="0">
                <a:solidFill>
                  <a:schemeClr val="tx1"/>
                </a:solidFill>
              </a:rPr>
              <a:t>Provide systems </a:t>
            </a:r>
            <a:r>
              <a:rPr lang="en-US" sz="1700" dirty="0">
                <a:solidFill>
                  <a:schemeClr val="bg2">
                    <a:lumMod val="50000"/>
                  </a:schemeClr>
                </a:solidFill>
              </a:rPr>
              <a:t>safety oversight </a:t>
            </a:r>
            <a:r>
              <a:rPr lang="en-US" sz="1700" dirty="0">
                <a:solidFill>
                  <a:schemeClr val="tx1"/>
                </a:solidFill>
              </a:rPr>
              <a:t>and compliance reviews (all modes).</a:t>
            </a:r>
          </a:p>
          <a:p>
            <a:pPr marL="342900" indent="-342900"/>
            <a:r>
              <a:rPr lang="en-US" sz="1700" dirty="0">
                <a:solidFill>
                  <a:schemeClr val="tx1"/>
                </a:solidFill>
              </a:rPr>
              <a:t>Federal grant opportunity </a:t>
            </a:r>
            <a:r>
              <a:rPr lang="en-US" sz="1700" dirty="0">
                <a:solidFill>
                  <a:schemeClr val="bg2">
                    <a:lumMod val="50000"/>
                  </a:schemeClr>
                </a:solidFill>
              </a:rPr>
              <a:t>coordination</a:t>
            </a:r>
            <a:r>
              <a:rPr lang="en-US" sz="1700" dirty="0">
                <a:solidFill>
                  <a:schemeClr val="tx1"/>
                </a:solidFill>
              </a:rPr>
              <a:t>.</a:t>
            </a:r>
          </a:p>
          <a:p>
            <a:pPr marL="342900" indent="-342900"/>
            <a:endParaRPr lang="en-US" sz="1800" dirty="0"/>
          </a:p>
          <a:p>
            <a:pPr marL="342900" indent="-342900"/>
            <a:endParaRPr lang="en-US" sz="23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647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CA8F650-9E50-4950-839F-28F3B171A4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4229" y="1358283"/>
            <a:ext cx="4895857" cy="517447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E33A8-2704-A75D-3C7B-3EEAA94CD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052B49-91DB-49A7-AAF3-8796424A6DFE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62DBA72-13E3-660B-2554-5DE5A7870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" y="62144"/>
            <a:ext cx="7813089" cy="129613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D6ACFB-C7ED-12BD-9CAB-0DF108933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4" y="1513909"/>
            <a:ext cx="4753926" cy="83305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b="1" dirty="0">
                <a:solidFill>
                  <a:srgbClr val="C00000"/>
                </a:solidFill>
              </a:rPr>
              <a:t>Office Overview Continues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8D5D75-1493-9604-0078-AF4BD350ABD3}"/>
              </a:ext>
            </a:extLst>
          </p:cNvPr>
          <p:cNvSpPr txBox="1">
            <a:spLocks/>
          </p:cNvSpPr>
          <p:nvPr/>
        </p:nvSpPr>
        <p:spPr>
          <a:xfrm>
            <a:off x="782061" y="2495583"/>
            <a:ext cx="6888739" cy="3281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Fast Facts:</a:t>
            </a:r>
          </a:p>
          <a:p>
            <a:r>
              <a:rPr lang="en-US" sz="1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Manages over $500M in grants and other funding for our transportation partners, over the five-year Work Program</a:t>
            </a:r>
          </a:p>
          <a:p>
            <a:r>
              <a:rPr lang="en-US" sz="1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8 public-use aviation facilities, including 2 commercial service airports and one seaplane base</a:t>
            </a:r>
          </a:p>
          <a:p>
            <a:r>
              <a:rPr lang="en-US" sz="1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 deep-water-ports </a:t>
            </a:r>
          </a:p>
          <a:p>
            <a:r>
              <a:rPr lang="en-US" sz="1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 railroad companies, including the South Florida Rail Corridor (SFRC)</a:t>
            </a:r>
          </a:p>
          <a:p>
            <a:r>
              <a:rPr lang="en-US" sz="1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57 transit agencies, including Miami-Dade Transit, the largest transit agency in Florida, municipal transit systems, and Section 5310 agencies.</a:t>
            </a:r>
          </a:p>
          <a:p>
            <a:endParaRPr lang="en-US" sz="18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123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CA8F650-9E50-4950-839F-28F3B171A4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4229" y="1358283"/>
            <a:ext cx="4895857" cy="517447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E33A8-2704-A75D-3C7B-3EEAA94CD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052B49-91DB-49A7-AAF3-8796424A6DF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62DBA72-13E3-660B-2554-5DE5A7870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" y="62144"/>
            <a:ext cx="7813089" cy="129613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D6ACFB-C7ED-12BD-9CAB-0DF108933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3" y="1513909"/>
            <a:ext cx="4895857" cy="55028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Contract Services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52C9A-FEC1-DC74-2120-1742528CA2E9}"/>
              </a:ext>
            </a:extLst>
          </p:cNvPr>
          <p:cNvSpPr txBox="1">
            <a:spLocks/>
          </p:cNvSpPr>
          <p:nvPr/>
        </p:nvSpPr>
        <p:spPr>
          <a:xfrm>
            <a:off x="1054929" y="2145470"/>
            <a:ext cx="5186286" cy="394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These contracts involves:</a:t>
            </a:r>
          </a:p>
          <a:p>
            <a:pPr marL="285750" indent="-285750"/>
            <a:r>
              <a:rPr lang="en-US" sz="1800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Vehicle inspections</a:t>
            </a:r>
          </a:p>
          <a:p>
            <a:pPr marL="285750" indent="-285750"/>
            <a:r>
              <a:rPr lang="en-US" sz="1800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Compliance monitoring and reviews</a:t>
            </a:r>
          </a:p>
          <a:p>
            <a:pPr marL="285750" indent="-285750"/>
            <a:r>
              <a:rPr lang="en-US" sz="1800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Agency support services</a:t>
            </a:r>
          </a:p>
          <a:p>
            <a:pPr marL="285750" indent="-285750"/>
            <a:r>
              <a:rPr lang="en-US" sz="1800" i="1" dirty="0">
                <a:solidFill>
                  <a:schemeClr val="tx2"/>
                </a:solidFill>
                <a:ea typeface="Calibri" panose="020F0502020204030204" pitchFamily="34" charset="0"/>
              </a:rPr>
              <a:t>Project site visits</a:t>
            </a:r>
          </a:p>
          <a:p>
            <a:pPr marL="285750" indent="-285750"/>
            <a:r>
              <a:rPr lang="en-US" sz="1800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Multimodal inventories</a:t>
            </a:r>
          </a:p>
          <a:p>
            <a:pPr marL="285750" indent="-285750"/>
            <a:r>
              <a:rPr lang="en-US" sz="1800" i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Systems safety plans</a:t>
            </a:r>
          </a:p>
          <a:p>
            <a:pPr marL="285750" indent="-285750"/>
            <a:r>
              <a:rPr lang="en-US" sz="1800" i="1" dirty="0">
                <a:solidFill>
                  <a:schemeClr val="tx2"/>
                </a:solidFill>
              </a:rPr>
              <a:t>Rail complaint resolution</a:t>
            </a:r>
          </a:p>
          <a:p>
            <a:pPr marL="285750" indent="-285750"/>
            <a:r>
              <a:rPr lang="en-US" sz="1800" i="1" dirty="0">
                <a:solidFill>
                  <a:schemeClr val="tx2"/>
                </a:solidFill>
              </a:rPr>
              <a:t>Construction railroad site administration</a:t>
            </a:r>
          </a:p>
          <a:p>
            <a:pPr marL="285750" indent="-285750"/>
            <a:r>
              <a:rPr lang="en-US" sz="1800" i="1" dirty="0">
                <a:solidFill>
                  <a:schemeClr val="tx2"/>
                </a:solidFill>
              </a:rPr>
              <a:t>Monitoring Reports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768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541FE-E408-4728-8569-63C423B69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0"/>
            <a:ext cx="6905625" cy="1002036"/>
          </a:xfrm>
        </p:spPr>
        <p:txBody>
          <a:bodyPr>
            <a:normAutofit/>
          </a:bodyPr>
          <a:lstStyle/>
          <a:p>
            <a:r>
              <a:rPr lang="en-US" dirty="0"/>
              <a:t>Method of Procurement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1C28D-3D8F-425F-B0DC-F9B5E444FE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2363" y="1457331"/>
            <a:ext cx="10651960" cy="255078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2"/>
                </a:solidFill>
              </a:rPr>
              <a:t>Letter of Response</a:t>
            </a:r>
          </a:p>
          <a:p>
            <a:r>
              <a:rPr lang="en-US" sz="4000" b="1" dirty="0">
                <a:solidFill>
                  <a:schemeClr val="bg2"/>
                </a:solidFill>
              </a:rPr>
              <a:t>Interviews</a:t>
            </a:r>
          </a:p>
        </p:txBody>
      </p:sp>
    </p:spTree>
    <p:extLst>
      <p:ext uri="{BB962C8B-B14F-4D97-AF65-F5344CB8AC3E}">
        <p14:creationId xmlns:p14="http://schemas.microsoft.com/office/powerpoint/2010/main" val="1852159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E33A8-2704-A75D-3C7B-3EEAA94CD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052B49-91DB-49A7-AAF3-8796424A6DFE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62DBA72-13E3-660B-2554-5DE5A7870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" y="62144"/>
            <a:ext cx="7813089" cy="129613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D6ACFB-C7ED-12BD-9CAB-0DF108933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4" y="1513909"/>
            <a:ext cx="6450646" cy="550281"/>
          </a:xfrm>
        </p:spPr>
        <p:txBody>
          <a:bodyPr>
            <a:normAutofit fontScale="77500" lnSpcReduction="20000"/>
          </a:bodyPr>
          <a:lstStyle/>
          <a:p>
            <a:pPr marL="0" indent="0" algn="r">
              <a:buNone/>
            </a:pPr>
            <a:r>
              <a:rPr lang="en-US" b="1" dirty="0">
                <a:solidFill>
                  <a:srgbClr val="C00000"/>
                </a:solidFill>
              </a:rPr>
              <a:t>Procurement Schedule – Ad # 24675 (Dionne)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CF817FB-F744-27D9-04EA-66FD226E4A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164779"/>
              </p:ext>
            </p:extLst>
          </p:nvPr>
        </p:nvGraphicFramePr>
        <p:xfrm>
          <a:off x="1290320" y="2030553"/>
          <a:ext cx="9619996" cy="4425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3837">
                  <a:extLst>
                    <a:ext uri="{9D8B030D-6E8A-4147-A177-3AD203B41FA5}">
                      <a16:colId xmlns:a16="http://schemas.microsoft.com/office/drawing/2014/main" val="1617359217"/>
                    </a:ext>
                  </a:extLst>
                </a:gridCol>
                <a:gridCol w="4446159">
                  <a:extLst>
                    <a:ext uri="{9D8B030D-6E8A-4147-A177-3AD203B41FA5}">
                      <a16:colId xmlns:a16="http://schemas.microsoft.com/office/drawing/2014/main" val="3509551103"/>
                    </a:ext>
                  </a:extLst>
                </a:gridCol>
              </a:tblGrid>
              <a:tr h="55960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Milestone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                  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Date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403325"/>
                  </a:ext>
                </a:extLst>
              </a:tr>
              <a:tr h="559604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Advertisement	</a:t>
                      </a:r>
                      <a:endParaRPr lang="en-US" sz="20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               12/18/2023</a:t>
                      </a:r>
                      <a:endParaRPr lang="en-US" sz="2000" b="1" i="0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797963"/>
                  </a:ext>
                </a:extLst>
              </a:tr>
              <a:tr h="559604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LORs due in PSU from Consultants</a:t>
                      </a:r>
                      <a:endParaRPr lang="en-US" sz="20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               01/08/2024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905205"/>
                  </a:ext>
                </a:extLst>
              </a:tr>
              <a:tr h="559604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Reviewer Longlist Meeting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               01/23/2024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044740"/>
                  </a:ext>
                </a:extLst>
              </a:tr>
              <a:tr h="5468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Shortlist Selection Meeting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               01/29/2024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5275950"/>
                  </a:ext>
                </a:extLst>
              </a:tr>
              <a:tr h="5468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Interviews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               02/15/2024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628969"/>
                  </a:ext>
                </a:extLst>
              </a:tr>
              <a:tr h="5468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Final Selection Meeting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               03/04/2024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8610364"/>
                  </a:ext>
                </a:extLst>
              </a:tr>
              <a:tr h="5468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Contract executed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chemeClr val="accent1"/>
                          </a:solidFill>
                          <a:latin typeface="+mj-lt"/>
                          <a:cs typeface="Arial" panose="020B0604020202020204" pitchFamily="34" charset="0"/>
                        </a:rPr>
                        <a:t>               04/30/2024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30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1878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E33A8-2704-A75D-3C7B-3EEAA94CD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052B49-91DB-49A7-AAF3-8796424A6DFE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62DBA72-13E3-660B-2554-5DE5A7870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" y="62144"/>
            <a:ext cx="7813089" cy="129613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D6ACFB-C7ED-12BD-9CAB-0DF108933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4" y="1513909"/>
            <a:ext cx="6603046" cy="550281"/>
          </a:xfrm>
        </p:spPr>
        <p:txBody>
          <a:bodyPr>
            <a:normAutofit fontScale="77500" lnSpcReduction="20000"/>
          </a:bodyPr>
          <a:lstStyle/>
          <a:p>
            <a:pPr marL="0" indent="0" algn="r">
              <a:buNone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Procurement Schedule – Ad # 24676 (Raymond)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CF817FB-F744-27D9-04EA-66FD226E4A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581315"/>
              </p:ext>
            </p:extLst>
          </p:nvPr>
        </p:nvGraphicFramePr>
        <p:xfrm>
          <a:off x="1290320" y="2030553"/>
          <a:ext cx="9619996" cy="4425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3837">
                  <a:extLst>
                    <a:ext uri="{9D8B030D-6E8A-4147-A177-3AD203B41FA5}">
                      <a16:colId xmlns:a16="http://schemas.microsoft.com/office/drawing/2014/main" val="1617359217"/>
                    </a:ext>
                  </a:extLst>
                </a:gridCol>
                <a:gridCol w="4446159">
                  <a:extLst>
                    <a:ext uri="{9D8B030D-6E8A-4147-A177-3AD203B41FA5}">
                      <a16:colId xmlns:a16="http://schemas.microsoft.com/office/drawing/2014/main" val="3509551103"/>
                    </a:ext>
                  </a:extLst>
                </a:gridCol>
              </a:tblGrid>
              <a:tr h="55960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94586"/>
                          </a:solidFill>
                          <a:latin typeface="+mj-lt"/>
                          <a:cs typeface="Arial" panose="020B0604020202020204" pitchFamily="34" charset="0"/>
                        </a:rPr>
                        <a:t>Milestone</a:t>
                      </a:r>
                      <a:r>
                        <a:rPr lang="en-US" sz="2000" b="1" dirty="0">
                          <a:solidFill>
                            <a:srgbClr val="194586"/>
                          </a:solidFill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194586"/>
                          </a:solidFill>
                          <a:latin typeface="+mj-lt"/>
                          <a:cs typeface="Arial" panose="020B0604020202020204" pitchFamily="34" charset="0"/>
                        </a:rPr>
                        <a:t>                   </a:t>
                      </a:r>
                      <a:r>
                        <a:rPr lang="en-US" sz="2800" b="1" dirty="0">
                          <a:solidFill>
                            <a:srgbClr val="194586"/>
                          </a:solidFill>
                          <a:latin typeface="+mj-lt"/>
                          <a:cs typeface="Arial" panose="020B0604020202020204" pitchFamily="34" charset="0"/>
                        </a:rPr>
                        <a:t>Date</a:t>
                      </a:r>
                      <a:r>
                        <a:rPr lang="en-US" sz="2000" b="1" dirty="0">
                          <a:solidFill>
                            <a:srgbClr val="194586"/>
                          </a:solidFill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403325"/>
                  </a:ext>
                </a:extLst>
              </a:tr>
              <a:tr h="559604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solidFill>
                            <a:srgbClr val="C00000"/>
                          </a:solidFill>
                          <a:latin typeface="+mj-lt"/>
                          <a:cs typeface="Arial" panose="020B0604020202020204" pitchFamily="34" charset="0"/>
                        </a:rPr>
                        <a:t>Advertisement	</a:t>
                      </a:r>
                      <a:endParaRPr lang="en-US" sz="2000" b="0" i="0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solidFill>
                            <a:srgbClr val="C00000"/>
                          </a:solidFill>
                          <a:latin typeface="+mj-lt"/>
                          <a:cs typeface="Arial" panose="020B0604020202020204" pitchFamily="34" charset="0"/>
                        </a:rPr>
                        <a:t>               01/22/2024</a:t>
                      </a:r>
                      <a:endParaRPr lang="en-US" sz="2000" b="1" i="0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797963"/>
                  </a:ext>
                </a:extLst>
              </a:tr>
              <a:tr h="559604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solidFill>
                            <a:srgbClr val="C00000"/>
                          </a:solidFill>
                          <a:latin typeface="+mj-lt"/>
                          <a:cs typeface="Arial" panose="020B0604020202020204" pitchFamily="34" charset="0"/>
                        </a:rPr>
                        <a:t>LORs due in PSU from Consultants</a:t>
                      </a:r>
                      <a:endParaRPr lang="en-US" sz="2000" b="0" i="0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rgbClr val="C00000"/>
                          </a:solidFill>
                          <a:latin typeface="+mj-lt"/>
                          <a:cs typeface="Arial" panose="020B0604020202020204" pitchFamily="34" charset="0"/>
                        </a:rPr>
                        <a:t>               02/05/2024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905205"/>
                  </a:ext>
                </a:extLst>
              </a:tr>
              <a:tr h="559604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solidFill>
                            <a:srgbClr val="C00000"/>
                          </a:solidFill>
                          <a:latin typeface="+mj-lt"/>
                          <a:cs typeface="Arial" panose="020B0604020202020204" pitchFamily="34" charset="0"/>
                        </a:rPr>
                        <a:t>Reviewer Longlist Meeting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rgbClr val="C00000"/>
                          </a:solidFill>
                          <a:latin typeface="+mj-lt"/>
                          <a:cs typeface="Arial" panose="020B0604020202020204" pitchFamily="34" charset="0"/>
                        </a:rPr>
                        <a:t>               02/20/2024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044740"/>
                  </a:ext>
                </a:extLst>
              </a:tr>
              <a:tr h="5468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rgbClr val="C00000"/>
                          </a:solidFill>
                          <a:latin typeface="+mj-lt"/>
                          <a:cs typeface="Arial" panose="020B0604020202020204" pitchFamily="34" charset="0"/>
                        </a:rPr>
                        <a:t>Shortlist Selection Meeting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rgbClr val="C00000"/>
                          </a:solidFill>
                          <a:latin typeface="+mj-lt"/>
                          <a:cs typeface="Arial" panose="020B0604020202020204" pitchFamily="34" charset="0"/>
                        </a:rPr>
                        <a:t>               02/26/2024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5275950"/>
                  </a:ext>
                </a:extLst>
              </a:tr>
              <a:tr h="5468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rgbClr val="C00000"/>
                          </a:solidFill>
                          <a:latin typeface="+mj-lt"/>
                          <a:cs typeface="Arial" panose="020B0604020202020204" pitchFamily="34" charset="0"/>
                        </a:rPr>
                        <a:t>Interviews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rgbClr val="C00000"/>
                          </a:solidFill>
                          <a:latin typeface="+mj-lt"/>
                          <a:cs typeface="Arial" panose="020B0604020202020204" pitchFamily="34" charset="0"/>
                        </a:rPr>
                        <a:t>               03/13/2024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628969"/>
                  </a:ext>
                </a:extLst>
              </a:tr>
              <a:tr h="5468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rgbClr val="C00000"/>
                          </a:solidFill>
                          <a:latin typeface="+mj-lt"/>
                          <a:cs typeface="Arial" panose="020B0604020202020204" pitchFamily="34" charset="0"/>
                        </a:rPr>
                        <a:t>Final Selection Meeting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rgbClr val="C00000"/>
                          </a:solidFill>
                          <a:latin typeface="+mj-lt"/>
                          <a:cs typeface="Arial" panose="020B0604020202020204" pitchFamily="34" charset="0"/>
                        </a:rPr>
                        <a:t>               04/01/2024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8610364"/>
                  </a:ext>
                </a:extLst>
              </a:tr>
              <a:tr h="5468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rgbClr val="C00000"/>
                          </a:solidFill>
                          <a:latin typeface="+mj-lt"/>
                          <a:cs typeface="Arial" panose="020B0604020202020204" pitchFamily="34" charset="0"/>
                        </a:rPr>
                        <a:t>Contract executed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rgbClr val="C00000"/>
                          </a:solidFill>
                          <a:latin typeface="+mj-lt"/>
                          <a:cs typeface="Arial" panose="020B0604020202020204" pitchFamily="34" charset="0"/>
                        </a:rPr>
                        <a:t>               05/31/2024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30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0700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E33A8-2704-A75D-3C7B-3EEAA94CD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052B49-91DB-49A7-AAF3-8796424A6DFE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62DBA72-13E3-660B-2554-5DE5A7870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" y="62144"/>
            <a:ext cx="7813089" cy="129613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D6ACFB-C7ED-12BD-9CAB-0DF108933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4" y="1513909"/>
            <a:ext cx="3514406" cy="55028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b="1" dirty="0">
                <a:solidFill>
                  <a:srgbClr val="C00000"/>
                </a:solidFill>
              </a:rPr>
              <a:t>Evaluation Criteria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B88DF-7D2D-AF09-5A1B-B2043B7DC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8271" y="1899082"/>
            <a:ext cx="7813090" cy="46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5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541FE-E408-4728-8569-63C423B69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0"/>
            <a:ext cx="6905625" cy="1002036"/>
          </a:xfrm>
        </p:spPr>
        <p:txBody>
          <a:bodyPr>
            <a:normAutofit fontScale="90000"/>
          </a:bodyPr>
          <a:lstStyle/>
          <a:p>
            <a:r>
              <a:rPr lang="en-US" dirty="0"/>
              <a:t>TRC Members – Ad# 24675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1C28D-3D8F-425F-B0DC-F9B5E444FE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240" y="1457331"/>
            <a:ext cx="11128083" cy="25507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bg2"/>
                </a:solidFill>
              </a:rPr>
              <a:t>Dionne Richardson </a:t>
            </a:r>
            <a:r>
              <a:rPr lang="en-US" sz="4000" b="1" dirty="0">
                <a:solidFill>
                  <a:srgbClr val="194586"/>
                </a:solidFill>
              </a:rPr>
              <a:t>–</a:t>
            </a:r>
            <a:r>
              <a:rPr lang="en-US" sz="4000" b="1" dirty="0">
                <a:solidFill>
                  <a:schemeClr val="bg2"/>
                </a:solidFill>
              </a:rPr>
              <a:t> </a:t>
            </a:r>
            <a:r>
              <a:rPr lang="en-US" sz="2200" i="1" dirty="0">
                <a:solidFill>
                  <a:srgbClr val="C00000"/>
                </a:solidFill>
              </a:rPr>
              <a:t>Modal Development Office – Project Manager</a:t>
            </a:r>
          </a:p>
          <a:p>
            <a:pPr marL="0" indent="0">
              <a:buNone/>
            </a:pPr>
            <a:r>
              <a:rPr lang="en-US" sz="4000" b="1" dirty="0">
                <a:solidFill>
                  <a:schemeClr val="bg2"/>
                </a:solidFill>
              </a:rPr>
              <a:t>Raymond Freeman </a:t>
            </a:r>
            <a:r>
              <a:rPr lang="en-US" sz="4000" b="1" dirty="0">
                <a:solidFill>
                  <a:srgbClr val="194586"/>
                </a:solidFill>
              </a:rPr>
              <a:t>–</a:t>
            </a:r>
            <a:r>
              <a:rPr lang="en-US" sz="4000" b="1" dirty="0">
                <a:solidFill>
                  <a:schemeClr val="bg2"/>
                </a:solidFill>
              </a:rPr>
              <a:t> </a:t>
            </a:r>
            <a:r>
              <a:rPr lang="en-US" sz="2200" i="1" dirty="0">
                <a:solidFill>
                  <a:srgbClr val="C00000"/>
                </a:solidFill>
              </a:rPr>
              <a:t>Modal Development Office</a:t>
            </a:r>
          </a:p>
          <a:p>
            <a:pPr marL="0" indent="0">
              <a:buNone/>
            </a:pPr>
            <a:r>
              <a:rPr lang="en-US" sz="4000" b="1" dirty="0">
                <a:solidFill>
                  <a:schemeClr val="bg2"/>
                </a:solidFill>
              </a:rPr>
              <a:t>Johanna Hernandez </a:t>
            </a:r>
            <a:r>
              <a:rPr lang="en-US" sz="4000" b="1" dirty="0">
                <a:solidFill>
                  <a:srgbClr val="194586"/>
                </a:solidFill>
              </a:rPr>
              <a:t>–</a:t>
            </a:r>
            <a:r>
              <a:rPr lang="en-US" sz="4000" b="1" dirty="0">
                <a:solidFill>
                  <a:schemeClr val="bg2"/>
                </a:solidFill>
              </a:rPr>
              <a:t> </a:t>
            </a:r>
            <a:r>
              <a:rPr lang="en-US" sz="2200" i="1" dirty="0">
                <a:solidFill>
                  <a:srgbClr val="C00000"/>
                </a:solidFill>
              </a:rPr>
              <a:t>Design Office</a:t>
            </a:r>
          </a:p>
        </p:txBody>
      </p:sp>
    </p:spTree>
    <p:extLst>
      <p:ext uri="{BB962C8B-B14F-4D97-AF65-F5344CB8AC3E}">
        <p14:creationId xmlns:p14="http://schemas.microsoft.com/office/powerpoint/2010/main" val="3571651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DOT">
      <a:dk1>
        <a:srgbClr val="1F4383"/>
      </a:dk1>
      <a:lt1>
        <a:sysClr val="window" lastClr="FFFFFF"/>
      </a:lt1>
      <a:dk2>
        <a:srgbClr val="D92E29"/>
      </a:dk2>
      <a:lt2>
        <a:srgbClr val="E7E6E6"/>
      </a:lt2>
      <a:accent1>
        <a:srgbClr val="AEB0B5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D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954D28112D5548966EC708C906A399" ma:contentTypeVersion="14" ma:contentTypeDescription="Create a new document." ma:contentTypeScope="" ma:versionID="e651638aa99c53efe39962ad7794e9c8">
  <xsd:schema xmlns:xsd="http://www.w3.org/2001/XMLSchema" xmlns:xs="http://www.w3.org/2001/XMLSchema" xmlns:p="http://schemas.microsoft.com/office/2006/metadata/properties" xmlns:ns2="da7811b4-456f-4daf-b479-e42238010d77" xmlns:ns3="bba96795-ee4b-4dbc-ace1-f16118063fc3" targetNamespace="http://schemas.microsoft.com/office/2006/metadata/properties" ma:root="true" ma:fieldsID="b38ea1c4390036aef35575dc4708f852" ns2:_="" ns3:_="">
    <xsd:import namespace="da7811b4-456f-4daf-b479-e42238010d77"/>
    <xsd:import namespace="bba96795-ee4b-4dbc-ace1-f16118063f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7811b4-456f-4daf-b479-e42238010d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90d9232b-3ef6-462c-bf90-a33a2db08d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a96795-ee4b-4dbc-ace1-f16118063fc3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555b3c4f-534e-44c3-ada4-29d7a011cae0}" ma:internalName="TaxCatchAll" ma:showField="CatchAllData" ma:web="bba96795-ee4b-4dbc-ace1-f16118063f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7811b4-456f-4daf-b479-e42238010d77">
      <Terms xmlns="http://schemas.microsoft.com/office/infopath/2007/PartnerControls"/>
    </lcf76f155ced4ddcb4097134ff3c332f>
    <TaxCatchAll xmlns="bba96795-ee4b-4dbc-ace1-f16118063fc3" xsi:nil="true"/>
  </documentManagement>
</p:properties>
</file>

<file path=customXml/itemProps1.xml><?xml version="1.0" encoding="utf-8"?>
<ds:datastoreItem xmlns:ds="http://schemas.openxmlformats.org/officeDocument/2006/customXml" ds:itemID="{38D458D5-23B9-4C7D-9848-4706CF0FCC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7811b4-456f-4daf-b479-e42238010d77"/>
    <ds:schemaRef ds:uri="bba96795-ee4b-4dbc-ace1-f16118063f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34692AF-964D-497C-8271-0EE11294CD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904225-CACE-4051-9CC1-EF09B34D445B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bba96795-ee4b-4dbc-ace1-f16118063fc3"/>
    <ds:schemaRef ds:uri="http://schemas.microsoft.com/office/infopath/2007/PartnerControls"/>
    <ds:schemaRef ds:uri="http://purl.org/dc/terms/"/>
    <ds:schemaRef ds:uri="da7811b4-456f-4daf-b479-e42238010d77"/>
    <ds:schemaRef ds:uri="http://purl.org/dc/dcmitype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991</Words>
  <Application>Microsoft Office PowerPoint</Application>
  <PresentationFormat>Widescreen</PresentationFormat>
  <Paragraphs>173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 Nova</vt:lpstr>
      <vt:lpstr>Calibri</vt:lpstr>
      <vt:lpstr>Calibri Light</vt:lpstr>
      <vt:lpstr>Roboto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Method of Procurement</vt:lpstr>
      <vt:lpstr>PowerPoint Presentation</vt:lpstr>
      <vt:lpstr>PowerPoint Presentation</vt:lpstr>
      <vt:lpstr>PowerPoint Presentation</vt:lpstr>
      <vt:lpstr>TRC Members – Ad# 24675</vt:lpstr>
      <vt:lpstr>TRC Members – Ad# 24676</vt:lpstr>
      <vt:lpstr>PowerPoint Presentation</vt:lpstr>
      <vt:lpstr>Be Rail Safe</vt:lpstr>
      <vt:lpstr>PowerPoint Presentation</vt:lpstr>
      <vt:lpstr>Question and Answers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Casals, Joanne</dc:creator>
  <cp:lastModifiedBy>Cruz, Andres</cp:lastModifiedBy>
  <cp:revision>40</cp:revision>
  <cp:lastPrinted>2023-12-08T21:27:46Z</cp:lastPrinted>
  <dcterms:created xsi:type="dcterms:W3CDTF">2021-01-27T21:44:00Z</dcterms:created>
  <dcterms:modified xsi:type="dcterms:W3CDTF">2023-12-14T20:03:31Z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0x01010074954D28112D5548966EC708C906A399</vt:lpwstr>
  </property>
  <property fmtid="{D5CDD505-2E9C-101B-9397-08002B2CF9AE}" pid="3" name="MediaServiceImageTags">
    <vt:lpwstr/>
  </property>
</Properties>
</file>