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2" r:id="rId2"/>
    <p:sldId id="273" r:id="rId3"/>
    <p:sldId id="274" r:id="rId4"/>
    <p:sldId id="276" r:id="rId5"/>
    <p:sldId id="278" r:id="rId6"/>
    <p:sldId id="27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F90E41-F2FC-497D-B9A7-B063AFE77B57}" v="3" dt="2024-07-19T19:49:55.17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eks, Ryan" userId="47ea0b50-32e1-46ec-8236-788acf50eb12" providerId="ADAL" clId="{5AF90E41-F2FC-497D-B9A7-B063AFE77B57}"/>
    <pc:docChg chg="undo custSel modSld">
      <pc:chgData name="Weeks, Ryan" userId="47ea0b50-32e1-46ec-8236-788acf50eb12" providerId="ADAL" clId="{5AF90E41-F2FC-497D-B9A7-B063AFE77B57}" dt="2024-07-20T01:09:40.492" v="1866" actId="255"/>
      <pc:docMkLst>
        <pc:docMk/>
      </pc:docMkLst>
      <pc:sldChg chg="modSp mod">
        <pc:chgData name="Weeks, Ryan" userId="47ea0b50-32e1-46ec-8236-788acf50eb12" providerId="ADAL" clId="{5AF90E41-F2FC-497D-B9A7-B063AFE77B57}" dt="2024-07-20T01:09:40.492" v="1866" actId="255"/>
        <pc:sldMkLst>
          <pc:docMk/>
          <pc:sldMk cId="3549628654" sldId="272"/>
        </pc:sldMkLst>
        <pc:spChg chg="mod">
          <ac:chgData name="Weeks, Ryan" userId="47ea0b50-32e1-46ec-8236-788acf50eb12" providerId="ADAL" clId="{5AF90E41-F2FC-497D-B9A7-B063AFE77B57}" dt="2024-07-20T01:09:40.492" v="1866" actId="255"/>
          <ac:spMkLst>
            <pc:docMk/>
            <pc:sldMk cId="3549628654" sldId="272"/>
            <ac:spMk id="4" creationId="{00000000-0000-0000-0000-000000000000}"/>
          </ac:spMkLst>
        </pc:spChg>
      </pc:sldChg>
      <pc:sldChg chg="modSp mod">
        <pc:chgData name="Weeks, Ryan" userId="47ea0b50-32e1-46ec-8236-788acf50eb12" providerId="ADAL" clId="{5AF90E41-F2FC-497D-B9A7-B063AFE77B57}" dt="2024-07-11T20:16:44.749" v="242" actId="20577"/>
        <pc:sldMkLst>
          <pc:docMk/>
          <pc:sldMk cId="1508910272" sldId="273"/>
        </pc:sldMkLst>
        <pc:spChg chg="mod">
          <ac:chgData name="Weeks, Ryan" userId="47ea0b50-32e1-46ec-8236-788acf50eb12" providerId="ADAL" clId="{5AF90E41-F2FC-497D-B9A7-B063AFE77B57}" dt="2024-07-11T20:16:44.749" v="242" actId="20577"/>
          <ac:spMkLst>
            <pc:docMk/>
            <pc:sldMk cId="1508910272" sldId="273"/>
            <ac:spMk id="2" creationId="{00000000-0000-0000-0000-000000000000}"/>
          </ac:spMkLst>
        </pc:spChg>
      </pc:sldChg>
      <pc:sldChg chg="modSp mod">
        <pc:chgData name="Weeks, Ryan" userId="47ea0b50-32e1-46ec-8236-788acf50eb12" providerId="ADAL" clId="{5AF90E41-F2FC-497D-B9A7-B063AFE77B57}" dt="2024-07-19T20:05:50.772" v="1845" actId="27636"/>
        <pc:sldMkLst>
          <pc:docMk/>
          <pc:sldMk cId="3339554045" sldId="274"/>
        </pc:sldMkLst>
        <pc:spChg chg="mod">
          <ac:chgData name="Weeks, Ryan" userId="47ea0b50-32e1-46ec-8236-788acf50eb12" providerId="ADAL" clId="{5AF90E41-F2FC-497D-B9A7-B063AFE77B57}" dt="2024-07-19T20:05:50.772" v="1845" actId="27636"/>
          <ac:spMkLst>
            <pc:docMk/>
            <pc:sldMk cId="3339554045" sldId="274"/>
            <ac:spMk id="2" creationId="{00000000-0000-0000-0000-000000000000}"/>
          </ac:spMkLst>
        </pc:spChg>
      </pc:sldChg>
      <pc:sldChg chg="modSp mod">
        <pc:chgData name="Weeks, Ryan" userId="47ea0b50-32e1-46ec-8236-788acf50eb12" providerId="ADAL" clId="{5AF90E41-F2FC-497D-B9A7-B063AFE77B57}" dt="2024-07-11T20:42:08.499" v="791" actId="20577"/>
        <pc:sldMkLst>
          <pc:docMk/>
          <pc:sldMk cId="3252008090" sldId="276"/>
        </pc:sldMkLst>
        <pc:spChg chg="mod">
          <ac:chgData name="Weeks, Ryan" userId="47ea0b50-32e1-46ec-8236-788acf50eb12" providerId="ADAL" clId="{5AF90E41-F2FC-497D-B9A7-B063AFE77B57}" dt="2024-07-11T20:42:08.499" v="791" actId="20577"/>
          <ac:spMkLst>
            <pc:docMk/>
            <pc:sldMk cId="3252008090" sldId="276"/>
            <ac:spMk id="2" creationId="{00000000-0000-0000-0000-000000000000}"/>
          </ac:spMkLst>
        </pc:spChg>
      </pc:sldChg>
      <pc:sldChg chg="modSp mod">
        <pc:chgData name="Weeks, Ryan" userId="47ea0b50-32e1-46ec-8236-788acf50eb12" providerId="ADAL" clId="{5AF90E41-F2FC-497D-B9A7-B063AFE77B57}" dt="2024-07-19T18:10:31.776" v="811" actId="6549"/>
        <pc:sldMkLst>
          <pc:docMk/>
          <pc:sldMk cId="2054880847" sldId="278"/>
        </pc:sldMkLst>
        <pc:spChg chg="mod">
          <ac:chgData name="Weeks, Ryan" userId="47ea0b50-32e1-46ec-8236-788acf50eb12" providerId="ADAL" clId="{5AF90E41-F2FC-497D-B9A7-B063AFE77B57}" dt="2024-07-19T18:10:31.776" v="811" actId="6549"/>
          <ac:spMkLst>
            <pc:docMk/>
            <pc:sldMk cId="2054880847" sldId="278"/>
            <ac:spMk id="2" creationId="{00000000-0000-0000-0000-000000000000}"/>
          </ac:spMkLst>
        </pc:spChg>
      </pc:sldChg>
      <pc:sldChg chg="modSp mod">
        <pc:chgData name="Weeks, Ryan" userId="47ea0b50-32e1-46ec-8236-788acf50eb12" providerId="ADAL" clId="{5AF90E41-F2FC-497D-B9A7-B063AFE77B57}" dt="2024-07-19T19:51:23.373" v="1693" actId="1076"/>
        <pc:sldMkLst>
          <pc:docMk/>
          <pc:sldMk cId="112606551" sldId="279"/>
        </pc:sldMkLst>
        <pc:spChg chg="mod">
          <ac:chgData name="Weeks, Ryan" userId="47ea0b50-32e1-46ec-8236-788acf50eb12" providerId="ADAL" clId="{5AF90E41-F2FC-497D-B9A7-B063AFE77B57}" dt="2024-07-19T19:51:23.373" v="1693" actId="1076"/>
          <ac:spMkLst>
            <pc:docMk/>
            <pc:sldMk cId="112606551" sldId="279"/>
            <ac:spMk id="11" creationId="{93F683B7-3DEE-4557-A680-4507A299E448}"/>
          </ac:spMkLst>
        </pc:spChg>
        <pc:picChg chg="mod">
          <ac:chgData name="Weeks, Ryan" userId="47ea0b50-32e1-46ec-8236-788acf50eb12" providerId="ADAL" clId="{5AF90E41-F2FC-497D-B9A7-B063AFE77B57}" dt="2024-07-19T19:49:55.177" v="1579" actId="14826"/>
          <ac:picMkLst>
            <pc:docMk/>
            <pc:sldMk cId="112606551" sldId="279"/>
            <ac:picMk id="2053" creationId="{E20D18BD-5D3A-41EF-8F62-B0929C63AB3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7/19/2024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7/19/2024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vimeo.com/55624871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Advertisement 25143</a:t>
            </a:r>
            <a:br>
              <a:rPr lang="en-US" dirty="0"/>
            </a:br>
            <a:r>
              <a:rPr lang="en-US" sz="2400" dirty="0"/>
              <a:t>FPID 449737-1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FDOT Project Manager:  Ryan 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Information: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shortlisting of firms will be based upon the submitted letters of interest.</a:t>
            </a:r>
          </a:p>
          <a:p>
            <a:pPr lvl="1"/>
            <a:r>
              <a:rPr lang="en-US" dirty="0"/>
              <a:t>Three firms will be shortlisted.</a:t>
            </a:r>
          </a:p>
          <a:p>
            <a:r>
              <a:rPr lang="en-US" dirty="0"/>
              <a:t>The final selection will be based upon the Presentation procurement method.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Procurement Information: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Please ensure that you fully address:</a:t>
            </a:r>
          </a:p>
          <a:p>
            <a:pPr lvl="1"/>
            <a:r>
              <a:rPr lang="en-US" dirty="0"/>
              <a:t>Please illustrate your approach to maximize the truck parking facility.</a:t>
            </a:r>
          </a:p>
          <a:p>
            <a:pPr lvl="2"/>
            <a:r>
              <a:rPr lang="en-US" dirty="0"/>
              <a:t>How many additional truck parking spaces can be added?</a:t>
            </a:r>
          </a:p>
          <a:p>
            <a:pPr lvl="2"/>
            <a:r>
              <a:rPr lang="en-US" dirty="0"/>
              <a:t>Describe the proposed lighting design.</a:t>
            </a:r>
          </a:p>
          <a:p>
            <a:pPr lvl="2"/>
            <a:r>
              <a:rPr lang="en-US" dirty="0"/>
              <a:t>All parking spaces need to be connected to the FDOT TPAS system.</a:t>
            </a:r>
          </a:p>
          <a:p>
            <a:pPr lvl="2"/>
            <a:r>
              <a:rPr lang="en-US" dirty="0"/>
              <a:t>What drainage improvements will be required?</a:t>
            </a:r>
          </a:p>
          <a:p>
            <a:pPr lvl="2"/>
            <a:r>
              <a:rPr lang="en-US" dirty="0"/>
              <a:t>What variations or exceptions will be required?</a:t>
            </a:r>
          </a:p>
          <a:p>
            <a:pPr lvl="2"/>
            <a:r>
              <a:rPr lang="en-US" dirty="0"/>
              <a:t>Describe the proposed pavement design.</a:t>
            </a:r>
          </a:p>
          <a:p>
            <a:pPr lvl="2"/>
            <a:r>
              <a:rPr lang="en-US" dirty="0"/>
              <a:t>Describe the proposed pavement marking layout.</a:t>
            </a:r>
          </a:p>
          <a:p>
            <a:pPr lvl="2"/>
            <a:r>
              <a:rPr lang="en-US" dirty="0"/>
              <a:t>How will your design accommodate ADA users.</a:t>
            </a:r>
          </a:p>
          <a:p>
            <a:pPr lvl="1"/>
            <a:r>
              <a:rPr lang="en-US" dirty="0"/>
              <a:t>Please illustrate how your proposed design will accommodate the given budget.</a:t>
            </a:r>
          </a:p>
          <a:p>
            <a:pPr lvl="2"/>
            <a:r>
              <a:rPr lang="en-US" dirty="0"/>
              <a:t>$714,720 Phase 32 (Survey and Design Services)</a:t>
            </a:r>
          </a:p>
          <a:p>
            <a:pPr lvl="2"/>
            <a:r>
              <a:rPr lang="en-US" dirty="0"/>
              <a:t>$5,192,393 Phase 52 (Construction Services)</a:t>
            </a:r>
          </a:p>
          <a:p>
            <a:pPr lvl="1"/>
            <a:r>
              <a:rPr lang="en-US" dirty="0"/>
              <a:t>Please illustrate your proposed schedule to meet a November 2026 Production date.</a:t>
            </a:r>
          </a:p>
          <a:p>
            <a:pPr lvl="2"/>
            <a:r>
              <a:rPr lang="en-US" dirty="0"/>
              <a:t>Can you meet an earlier Production date?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Review Committee: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Ryan Weeks – FDOT Design Project Manager</a:t>
            </a:r>
          </a:p>
          <a:p>
            <a:r>
              <a:rPr lang="en-US" dirty="0"/>
              <a:t>Amanda Tyner – FDOT Freight Coordinator</a:t>
            </a:r>
          </a:p>
          <a:p>
            <a:r>
              <a:rPr lang="en-US" dirty="0"/>
              <a:t>Sherry Mitchem – FDOT Traffic Designer IV</a:t>
            </a:r>
          </a:p>
        </p:txBody>
      </p:sp>
    </p:spTree>
    <p:extLst>
      <p:ext uri="{BB962C8B-B14F-4D97-AF65-F5344CB8AC3E}">
        <p14:creationId xmlns:p14="http://schemas.microsoft.com/office/powerpoint/2010/main" val="3252008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Marketing Meetings: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ensure you watch the safety message included with this presentation.</a:t>
            </a:r>
          </a:p>
          <a:p>
            <a:r>
              <a:rPr lang="en-US" dirty="0"/>
              <a:t>Please come to the Marketing Meeting ready to discuss any questions that you may have.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80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 Message</a:t>
            </a:r>
          </a:p>
        </p:txBody>
      </p:sp>
      <p:pic>
        <p:nvPicPr>
          <p:cNvPr id="2053" name="Picture 8">
            <a:hlinkClick r:id="rId2"/>
            <a:extLst>
              <a:ext uri="{FF2B5EF4-FFF2-40B4-BE49-F238E27FC236}">
                <a16:creationId xmlns:a16="http://schemas.microsoft.com/office/drawing/2014/main" id="{E20D18BD-5D3A-41EF-8F62-B0929C63AB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336308" y="1952002"/>
            <a:ext cx="6795485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3F683B7-3DEE-4557-A680-4507A299E448}"/>
              </a:ext>
            </a:extLst>
          </p:cNvPr>
          <p:cNvSpPr txBox="1"/>
          <p:nvPr/>
        </p:nvSpPr>
        <p:spPr>
          <a:xfrm>
            <a:off x="3106180" y="5548290"/>
            <a:ext cx="5255739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CVSA Operation Safe Driver Promotional Video</a:t>
            </a:r>
          </a:p>
        </p:txBody>
      </p:sp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0524487405FA49AF21F630B6566F49" ma:contentTypeVersion="25" ma:contentTypeDescription="Create a new document." ma:contentTypeScope="" ma:versionID="94af00a253c28ad9d47309a2dc30850c">
  <xsd:schema xmlns:xsd="http://www.w3.org/2001/XMLSchema" xmlns:xs="http://www.w3.org/2001/XMLSchema" xmlns:p="http://schemas.microsoft.com/office/2006/metadata/properties" xmlns:ns2="0de4c1cb-6212-43c6-a125-169e1529f546" xmlns:ns3="c9a4f355-94af-4b2d-8380-7f9b9fdda5c3" targetNamespace="http://schemas.microsoft.com/office/2006/metadata/properties" ma:root="true" ma:fieldsID="b39d3d12cc2d9362181d9f051f9c72a6" ns2:_="" ns3:_="">
    <xsd:import namespace="0de4c1cb-6212-43c6-a125-169e1529f546"/>
    <xsd:import namespace="c9a4f355-94af-4b2d-8380-7f9b9fdda5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e4c1cb-6212-43c6-a125-169e1529f5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0d9232b-3ef6-462c-bf90-a33a2db08da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4f355-94af-4b2d-8380-7f9b9fdda5c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73dbd678-86fc-46ab-ac26-aecf753c6081}" ma:internalName="TaxCatchAll" ma:showField="CatchAllData" ma:web="c9a4f355-94af-4b2d-8380-7f9b9fdda5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/>
</file>

<file path=customXml/itemProps1.xml><?xml version="1.0" encoding="utf-8"?>
<ds:datastoreItem xmlns:ds="http://schemas.openxmlformats.org/officeDocument/2006/customXml" ds:itemID="{27A90852-72E3-459B-95C9-484E681CB6A0}"/>
</file>

<file path=customXml/itemProps2.xml><?xml version="1.0" encoding="utf-8"?>
<ds:datastoreItem xmlns:ds="http://schemas.openxmlformats.org/officeDocument/2006/customXml" ds:itemID="{60BFADD4-6448-4E1D-B0EF-D3AC194AD540}"/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1045</TotalTime>
  <Words>247</Words>
  <Application>Microsoft Office PowerPoint</Application>
  <PresentationFormat>Widescreen</PresentationFormat>
  <Paragraphs>32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Palatino Linotype</vt:lpstr>
      <vt:lpstr>Wingdings 2</vt:lpstr>
      <vt:lpstr>Presentation on brainstorming</vt:lpstr>
      <vt:lpstr>Advertisement 25143 FPID 449737-1</vt:lpstr>
      <vt:lpstr>Procurement Information:</vt:lpstr>
      <vt:lpstr>Procurement Information:</vt:lpstr>
      <vt:lpstr>Technical Review Committee:</vt:lpstr>
      <vt:lpstr>Marketing Meetings:</vt:lpstr>
      <vt:lpstr>Safety Message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Bundled Advertisements 23109 &amp; 23110</dc:title>
  <dc:creator>Weeks, Ryan</dc:creator>
  <cp:lastModifiedBy>Weeks, Ryan</cp:lastModifiedBy>
  <cp:revision>2</cp:revision>
  <dcterms:created xsi:type="dcterms:W3CDTF">2022-04-11T13:42:20Z</dcterms:created>
  <dcterms:modified xsi:type="dcterms:W3CDTF">2024-07-20T01:09:49Z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