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8"/>
  </p:notesMasterIdLst>
  <p:sldIdLst>
    <p:sldId id="272" r:id="rId2"/>
    <p:sldId id="273" r:id="rId3"/>
    <p:sldId id="274" r:id="rId4"/>
    <p:sldId id="276" r:id="rId5"/>
    <p:sldId id="278" r:id="rId6"/>
    <p:sldId id="27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0A61F4-03A7-4474-8221-8EEA778D1100}" v="3" dt="2024-03-11T15:50:17.895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eks, Ryan" userId="47ea0b50-32e1-46ec-8236-788acf50eb12" providerId="ADAL" clId="{CB0A61F4-03A7-4474-8221-8EEA778D1100}"/>
    <pc:docChg chg="custSel modSld">
      <pc:chgData name="Weeks, Ryan" userId="47ea0b50-32e1-46ec-8236-788acf50eb12" providerId="ADAL" clId="{CB0A61F4-03A7-4474-8221-8EEA778D1100}" dt="2024-03-22T14:29:10.118" v="1525" actId="6549"/>
      <pc:docMkLst>
        <pc:docMk/>
      </pc:docMkLst>
      <pc:sldChg chg="modSp mod">
        <pc:chgData name="Weeks, Ryan" userId="47ea0b50-32e1-46ec-8236-788acf50eb12" providerId="ADAL" clId="{CB0A61F4-03A7-4474-8221-8EEA778D1100}" dt="2024-03-11T14:22:38.992" v="53" actId="20577"/>
        <pc:sldMkLst>
          <pc:docMk/>
          <pc:sldMk cId="3549628654" sldId="272"/>
        </pc:sldMkLst>
        <pc:spChg chg="mod">
          <ac:chgData name="Weeks, Ryan" userId="47ea0b50-32e1-46ec-8236-788acf50eb12" providerId="ADAL" clId="{CB0A61F4-03A7-4474-8221-8EEA778D1100}" dt="2024-03-11T14:21:50.688" v="4" actId="20577"/>
          <ac:spMkLst>
            <pc:docMk/>
            <pc:sldMk cId="3549628654" sldId="272"/>
            <ac:spMk id="4" creationId="{00000000-0000-0000-0000-000000000000}"/>
          </ac:spMkLst>
        </pc:spChg>
        <pc:spChg chg="mod">
          <ac:chgData name="Weeks, Ryan" userId="47ea0b50-32e1-46ec-8236-788acf50eb12" providerId="ADAL" clId="{CB0A61F4-03A7-4474-8221-8EEA778D1100}" dt="2024-03-11T14:22:38.992" v="53" actId="20577"/>
          <ac:spMkLst>
            <pc:docMk/>
            <pc:sldMk cId="3549628654" sldId="272"/>
            <ac:spMk id="5" creationId="{00000000-0000-0000-0000-000000000000}"/>
          </ac:spMkLst>
        </pc:spChg>
      </pc:sldChg>
      <pc:sldChg chg="modSp mod">
        <pc:chgData name="Weeks, Ryan" userId="47ea0b50-32e1-46ec-8236-788acf50eb12" providerId="ADAL" clId="{CB0A61F4-03A7-4474-8221-8EEA778D1100}" dt="2024-03-11T14:27:47.807" v="193" actId="20577"/>
        <pc:sldMkLst>
          <pc:docMk/>
          <pc:sldMk cId="1508910272" sldId="273"/>
        </pc:sldMkLst>
        <pc:spChg chg="mod">
          <ac:chgData name="Weeks, Ryan" userId="47ea0b50-32e1-46ec-8236-788acf50eb12" providerId="ADAL" clId="{CB0A61F4-03A7-4474-8221-8EEA778D1100}" dt="2024-03-11T14:27:47.807" v="193" actId="20577"/>
          <ac:spMkLst>
            <pc:docMk/>
            <pc:sldMk cId="1508910272" sldId="273"/>
            <ac:spMk id="2" creationId="{00000000-0000-0000-0000-000000000000}"/>
          </ac:spMkLst>
        </pc:spChg>
      </pc:sldChg>
      <pc:sldChg chg="modSp mod">
        <pc:chgData name="Weeks, Ryan" userId="47ea0b50-32e1-46ec-8236-788acf50eb12" providerId="ADAL" clId="{CB0A61F4-03A7-4474-8221-8EEA778D1100}" dt="2024-03-22T14:29:10.118" v="1525" actId="6549"/>
        <pc:sldMkLst>
          <pc:docMk/>
          <pc:sldMk cId="3339554045" sldId="274"/>
        </pc:sldMkLst>
        <pc:spChg chg="mod">
          <ac:chgData name="Weeks, Ryan" userId="47ea0b50-32e1-46ec-8236-788acf50eb12" providerId="ADAL" clId="{CB0A61F4-03A7-4474-8221-8EEA778D1100}" dt="2024-03-22T14:29:10.118" v="1525" actId="6549"/>
          <ac:spMkLst>
            <pc:docMk/>
            <pc:sldMk cId="3339554045" sldId="274"/>
            <ac:spMk id="2" creationId="{00000000-0000-0000-0000-000000000000}"/>
          </ac:spMkLst>
        </pc:spChg>
      </pc:sldChg>
      <pc:sldChg chg="modSp mod">
        <pc:chgData name="Weeks, Ryan" userId="47ea0b50-32e1-46ec-8236-788acf50eb12" providerId="ADAL" clId="{CB0A61F4-03A7-4474-8221-8EEA778D1100}" dt="2024-03-11T14:29:03.871" v="231" actId="20577"/>
        <pc:sldMkLst>
          <pc:docMk/>
          <pc:sldMk cId="3252008090" sldId="276"/>
        </pc:sldMkLst>
        <pc:spChg chg="mod">
          <ac:chgData name="Weeks, Ryan" userId="47ea0b50-32e1-46ec-8236-788acf50eb12" providerId="ADAL" clId="{CB0A61F4-03A7-4474-8221-8EEA778D1100}" dt="2024-03-11T14:29:03.871" v="231" actId="20577"/>
          <ac:spMkLst>
            <pc:docMk/>
            <pc:sldMk cId="3252008090" sldId="276"/>
            <ac:spMk id="2" creationId="{00000000-0000-0000-0000-000000000000}"/>
          </ac:spMkLst>
        </pc:spChg>
      </pc:sldChg>
      <pc:sldChg chg="modSp">
        <pc:chgData name="Weeks, Ryan" userId="47ea0b50-32e1-46ec-8236-788acf50eb12" providerId="ADAL" clId="{CB0A61F4-03A7-4474-8221-8EEA778D1100}" dt="2024-03-11T15:50:07.146" v="1524" actId="20577"/>
        <pc:sldMkLst>
          <pc:docMk/>
          <pc:sldMk cId="2054880847" sldId="278"/>
        </pc:sldMkLst>
        <pc:graphicFrameChg chg="mod">
          <ac:chgData name="Weeks, Ryan" userId="47ea0b50-32e1-46ec-8236-788acf50eb12" providerId="ADAL" clId="{CB0A61F4-03A7-4474-8221-8EEA778D1100}" dt="2024-03-11T15:50:07.146" v="1524" actId="20577"/>
          <ac:graphicFrameMkLst>
            <pc:docMk/>
            <pc:sldMk cId="2054880847" sldId="278"/>
            <ac:graphicFrameMk id="26" creationId="{062073AD-4B5C-4B85-0AB4-219667332540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hyperlink" Target="https://outlook.office365.com/book/D1TRCMarketingMeetings@fldot.onmicrosoft.com/s/I_Ycroy_Y0u37gobZNbdRg2" TargetMode="Externa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outlook.office365.com/book/D1TRCMarketingMeetings@fldot.onmicrosoft.com/s/I_Ycroy_Y0u37gobZNbdRg2" TargetMode="External"/><Relationship Id="rId7" Type="http://schemas.openxmlformats.org/officeDocument/2006/relationships/image" Target="../media/image7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00D04E-8EAD-4ED9-B9B1-E85C2053D4C5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5F8FC8D-493B-415F-B066-351A3D12E72D}">
      <dgm:prSet/>
      <dgm:spPr/>
      <dgm:t>
        <a:bodyPr/>
        <a:lstStyle/>
        <a:p>
          <a:pPr>
            <a:defRPr cap="all"/>
          </a:pPr>
          <a:r>
            <a:rPr lang="en-US" dirty="0">
              <a:hlinkClick xmlns:r="http://schemas.openxmlformats.org/officeDocument/2006/relationships" r:id="rId1"/>
            </a:rPr>
            <a:t>Link to Bookings to schedule a Marketing Meeting</a:t>
          </a:r>
          <a:endParaRPr lang="en-US" dirty="0"/>
        </a:p>
      </dgm:t>
    </dgm:pt>
    <dgm:pt modelId="{7D96551C-A140-46D0-AF29-C4A91C527777}" type="parTrans" cxnId="{79789471-5BC2-41E2-955E-614B92E3FE3B}">
      <dgm:prSet/>
      <dgm:spPr/>
      <dgm:t>
        <a:bodyPr/>
        <a:lstStyle/>
        <a:p>
          <a:endParaRPr lang="en-US"/>
        </a:p>
      </dgm:t>
    </dgm:pt>
    <dgm:pt modelId="{F9AD881B-54D7-42F6-A1AA-569B4C089966}" type="sibTrans" cxnId="{79789471-5BC2-41E2-955E-614B92E3FE3B}">
      <dgm:prSet/>
      <dgm:spPr/>
      <dgm:t>
        <a:bodyPr/>
        <a:lstStyle/>
        <a:p>
          <a:endParaRPr lang="en-US"/>
        </a:p>
      </dgm:t>
    </dgm:pt>
    <dgm:pt modelId="{468CF284-E942-4631-AC4E-21139794E177}">
      <dgm:prSet/>
      <dgm:spPr/>
      <dgm:t>
        <a:bodyPr/>
        <a:lstStyle/>
        <a:p>
          <a:pPr>
            <a:defRPr cap="all"/>
          </a:pPr>
          <a:r>
            <a:rPr lang="en-US" dirty="0"/>
            <a:t>Please read through the Draft Technical Scope prepared by the FDOT 4P group.</a:t>
          </a:r>
        </a:p>
      </dgm:t>
    </dgm:pt>
    <dgm:pt modelId="{5FF3244D-5E28-4187-8AB9-CDDB74A89DAB}" type="parTrans" cxnId="{34BB5E68-C4C9-4A18-AE2F-9989D02D25E1}">
      <dgm:prSet/>
      <dgm:spPr/>
      <dgm:t>
        <a:bodyPr/>
        <a:lstStyle/>
        <a:p>
          <a:endParaRPr lang="en-US"/>
        </a:p>
      </dgm:t>
    </dgm:pt>
    <dgm:pt modelId="{8D116C98-7056-4C8C-8C0B-E93F6CA76165}" type="sibTrans" cxnId="{34BB5E68-C4C9-4A18-AE2F-9989D02D25E1}">
      <dgm:prSet/>
      <dgm:spPr/>
      <dgm:t>
        <a:bodyPr/>
        <a:lstStyle/>
        <a:p>
          <a:endParaRPr lang="en-US"/>
        </a:p>
      </dgm:t>
    </dgm:pt>
    <dgm:pt modelId="{AB33D362-4F16-4A6D-B350-3B7FCC2093F0}">
      <dgm:prSet/>
      <dgm:spPr/>
      <dgm:t>
        <a:bodyPr/>
        <a:lstStyle/>
        <a:p>
          <a:pPr>
            <a:defRPr cap="all"/>
          </a:pPr>
          <a:r>
            <a:rPr lang="en-US"/>
            <a:t>Please review the primary LRE – the scope will be based on the primary LRE.</a:t>
          </a:r>
        </a:p>
      </dgm:t>
    </dgm:pt>
    <dgm:pt modelId="{2CC3827C-E066-4E17-8046-13A52EC5CC14}" type="parTrans" cxnId="{DE7EC175-40AA-46E4-8A50-02305288ED21}">
      <dgm:prSet/>
      <dgm:spPr/>
      <dgm:t>
        <a:bodyPr/>
        <a:lstStyle/>
        <a:p>
          <a:endParaRPr lang="en-US"/>
        </a:p>
      </dgm:t>
    </dgm:pt>
    <dgm:pt modelId="{886AB93A-8B17-4923-A637-61901B1307C7}" type="sibTrans" cxnId="{DE7EC175-40AA-46E4-8A50-02305288ED21}">
      <dgm:prSet/>
      <dgm:spPr/>
      <dgm:t>
        <a:bodyPr/>
        <a:lstStyle/>
        <a:p>
          <a:endParaRPr lang="en-US"/>
        </a:p>
      </dgm:t>
    </dgm:pt>
    <dgm:pt modelId="{98307F15-324A-45F1-B07E-668B926BA02B}">
      <dgm:prSet/>
      <dgm:spPr/>
      <dgm:t>
        <a:bodyPr/>
        <a:lstStyle/>
        <a:p>
          <a:pPr>
            <a:defRPr cap="all"/>
          </a:pPr>
          <a:r>
            <a:rPr lang="en-US"/>
            <a:t>Please ensure you watch the safety message included with this presentation.</a:t>
          </a:r>
        </a:p>
      </dgm:t>
    </dgm:pt>
    <dgm:pt modelId="{CF923A1F-2E17-484C-AE0E-C7DFEF5E575B}" type="parTrans" cxnId="{6C37A34C-23A2-4717-AD6E-5C21EDEB1A17}">
      <dgm:prSet/>
      <dgm:spPr/>
      <dgm:t>
        <a:bodyPr/>
        <a:lstStyle/>
        <a:p>
          <a:endParaRPr lang="en-US"/>
        </a:p>
      </dgm:t>
    </dgm:pt>
    <dgm:pt modelId="{788CD8A8-0E82-4BD0-89A0-4741870AC0F2}" type="sibTrans" cxnId="{6C37A34C-23A2-4717-AD6E-5C21EDEB1A17}">
      <dgm:prSet/>
      <dgm:spPr/>
      <dgm:t>
        <a:bodyPr/>
        <a:lstStyle/>
        <a:p>
          <a:endParaRPr lang="en-US"/>
        </a:p>
      </dgm:t>
    </dgm:pt>
    <dgm:pt modelId="{22ABC51C-8667-42CC-9484-811C3A21D40A}">
      <dgm:prSet/>
      <dgm:spPr/>
      <dgm:t>
        <a:bodyPr/>
        <a:lstStyle/>
        <a:p>
          <a:pPr>
            <a:defRPr cap="all"/>
          </a:pPr>
          <a:r>
            <a:rPr lang="en-US"/>
            <a:t>Please come to the Marketing Meeting ready to discuss any questions that you may have.</a:t>
          </a:r>
        </a:p>
      </dgm:t>
    </dgm:pt>
    <dgm:pt modelId="{2A79385B-56FC-4D52-A953-329A9CA532FA}" type="parTrans" cxnId="{15212F43-4F24-455D-A813-10837EF94BA2}">
      <dgm:prSet/>
      <dgm:spPr/>
      <dgm:t>
        <a:bodyPr/>
        <a:lstStyle/>
        <a:p>
          <a:endParaRPr lang="en-US"/>
        </a:p>
      </dgm:t>
    </dgm:pt>
    <dgm:pt modelId="{0A8D0FE9-874B-476A-A5BD-F0DBAEB487E7}" type="sibTrans" cxnId="{15212F43-4F24-455D-A813-10837EF94BA2}">
      <dgm:prSet/>
      <dgm:spPr/>
      <dgm:t>
        <a:bodyPr/>
        <a:lstStyle/>
        <a:p>
          <a:endParaRPr lang="en-US"/>
        </a:p>
      </dgm:t>
    </dgm:pt>
    <dgm:pt modelId="{7879B4E6-188A-4665-A356-26E5DD5765EE}" type="pres">
      <dgm:prSet presAssocID="{EA00D04E-8EAD-4ED9-B9B1-E85C2053D4C5}" presName="root" presStyleCnt="0">
        <dgm:presLayoutVars>
          <dgm:dir/>
          <dgm:resizeHandles val="exact"/>
        </dgm:presLayoutVars>
      </dgm:prSet>
      <dgm:spPr/>
    </dgm:pt>
    <dgm:pt modelId="{B090FC95-2051-423C-BB65-55C201DDF34D}" type="pres">
      <dgm:prSet presAssocID="{45F8FC8D-493B-415F-B066-351A3D12E72D}" presName="compNode" presStyleCnt="0"/>
      <dgm:spPr/>
    </dgm:pt>
    <dgm:pt modelId="{2BE34A16-51EB-47D0-86C6-6F675BC7B562}" type="pres">
      <dgm:prSet presAssocID="{45F8FC8D-493B-415F-B066-351A3D12E72D}" presName="iconBgRect" presStyleLbl="bgShp" presStyleIdx="0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BEE518E2-B07E-4079-942B-4BD7A8B25F72}" type="pres">
      <dgm:prSet presAssocID="{45F8FC8D-493B-415F-B066-351A3D12E72D}" presName="iconRect" presStyleLbl="node1" presStyleIdx="0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82F5C580-A861-4B23-805A-0922135DAEA9}" type="pres">
      <dgm:prSet presAssocID="{45F8FC8D-493B-415F-B066-351A3D12E72D}" presName="spaceRect" presStyleCnt="0"/>
      <dgm:spPr/>
    </dgm:pt>
    <dgm:pt modelId="{D710420F-516A-4089-9F4A-C496FF64150B}" type="pres">
      <dgm:prSet presAssocID="{45F8FC8D-493B-415F-B066-351A3D12E72D}" presName="textRect" presStyleLbl="revTx" presStyleIdx="0" presStyleCnt="5">
        <dgm:presLayoutVars>
          <dgm:chMax val="1"/>
          <dgm:chPref val="1"/>
        </dgm:presLayoutVars>
      </dgm:prSet>
      <dgm:spPr/>
    </dgm:pt>
    <dgm:pt modelId="{D9D53A32-ADAA-4BEB-9B17-9267E170EB53}" type="pres">
      <dgm:prSet presAssocID="{F9AD881B-54D7-42F6-A1AA-569B4C089966}" presName="sibTrans" presStyleCnt="0"/>
      <dgm:spPr/>
    </dgm:pt>
    <dgm:pt modelId="{F672711F-0BBE-4B51-ABD8-438355196C5F}" type="pres">
      <dgm:prSet presAssocID="{468CF284-E942-4631-AC4E-21139794E177}" presName="compNode" presStyleCnt="0"/>
      <dgm:spPr/>
    </dgm:pt>
    <dgm:pt modelId="{7977D8D8-EE57-4911-AC2D-6BE4232DC950}" type="pres">
      <dgm:prSet presAssocID="{468CF284-E942-4631-AC4E-21139794E177}" presName="iconBgRect" presStyleLbl="bgShp" presStyleIdx="1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FD553C75-0E08-4284-9891-AA03DCE3C0F2}" type="pres">
      <dgm:prSet presAssocID="{468CF284-E942-4631-AC4E-21139794E177}" presName="iconRect" presStyleLbl="node1" presStyleIdx="1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D1B1DBD-5C1D-4CCB-9276-D959F48748F7}" type="pres">
      <dgm:prSet presAssocID="{468CF284-E942-4631-AC4E-21139794E177}" presName="spaceRect" presStyleCnt="0"/>
      <dgm:spPr/>
    </dgm:pt>
    <dgm:pt modelId="{9BA93C79-CCB2-48E7-83EC-2E5F5DF02CBC}" type="pres">
      <dgm:prSet presAssocID="{468CF284-E942-4631-AC4E-21139794E177}" presName="textRect" presStyleLbl="revTx" presStyleIdx="1" presStyleCnt="5">
        <dgm:presLayoutVars>
          <dgm:chMax val="1"/>
          <dgm:chPref val="1"/>
        </dgm:presLayoutVars>
      </dgm:prSet>
      <dgm:spPr/>
    </dgm:pt>
    <dgm:pt modelId="{664531F9-0C71-4C6C-9036-635D1C082F30}" type="pres">
      <dgm:prSet presAssocID="{8D116C98-7056-4C8C-8C0B-E93F6CA76165}" presName="sibTrans" presStyleCnt="0"/>
      <dgm:spPr/>
    </dgm:pt>
    <dgm:pt modelId="{3768DF3B-950A-410C-85F6-0FB2C09858C3}" type="pres">
      <dgm:prSet presAssocID="{AB33D362-4F16-4A6D-B350-3B7FCC2093F0}" presName="compNode" presStyleCnt="0"/>
      <dgm:spPr/>
    </dgm:pt>
    <dgm:pt modelId="{5CE3B3C4-C69B-4767-AB86-AE10F4382B36}" type="pres">
      <dgm:prSet presAssocID="{AB33D362-4F16-4A6D-B350-3B7FCC2093F0}" presName="iconBgRect" presStyleLbl="bgShp" presStyleIdx="2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4557039A-09D2-423E-B9DE-F04306CE5BF4}" type="pres">
      <dgm:prSet presAssocID="{AB33D362-4F16-4A6D-B350-3B7FCC2093F0}" presName="iconRect" presStyleLbl="node1" presStyleIdx="2" presStyleCnt="5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ormation"/>
        </a:ext>
      </dgm:extLst>
    </dgm:pt>
    <dgm:pt modelId="{D7268241-678F-4CC5-A4A4-2FA7376EE348}" type="pres">
      <dgm:prSet presAssocID="{AB33D362-4F16-4A6D-B350-3B7FCC2093F0}" presName="spaceRect" presStyleCnt="0"/>
      <dgm:spPr/>
    </dgm:pt>
    <dgm:pt modelId="{B5B3926F-6DB6-401C-A9F2-A32E09AE5B17}" type="pres">
      <dgm:prSet presAssocID="{AB33D362-4F16-4A6D-B350-3B7FCC2093F0}" presName="textRect" presStyleLbl="revTx" presStyleIdx="2" presStyleCnt="5">
        <dgm:presLayoutVars>
          <dgm:chMax val="1"/>
          <dgm:chPref val="1"/>
        </dgm:presLayoutVars>
      </dgm:prSet>
      <dgm:spPr/>
    </dgm:pt>
    <dgm:pt modelId="{E883E33B-234C-4F03-B8BC-8454FC4C056C}" type="pres">
      <dgm:prSet presAssocID="{886AB93A-8B17-4923-A637-61901B1307C7}" presName="sibTrans" presStyleCnt="0"/>
      <dgm:spPr/>
    </dgm:pt>
    <dgm:pt modelId="{7215F734-2A59-41C7-9FE2-9510C8EC0464}" type="pres">
      <dgm:prSet presAssocID="{98307F15-324A-45F1-B07E-668B926BA02B}" presName="compNode" presStyleCnt="0"/>
      <dgm:spPr/>
    </dgm:pt>
    <dgm:pt modelId="{3981BC43-5CAA-4893-8660-F84F7A3FC25F}" type="pres">
      <dgm:prSet presAssocID="{98307F15-324A-45F1-B07E-668B926BA02B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8CAA1BEC-B876-4638-8DF4-C364FFAA2A71}" type="pres">
      <dgm:prSet presAssocID="{98307F15-324A-45F1-B07E-668B926BA02B}" presName="iconRect" presStyleLbl="node1" presStyleIdx="3" presStyleCnt="5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C9A75926-FE06-43C5-8FF3-78DD76DA048A}" type="pres">
      <dgm:prSet presAssocID="{98307F15-324A-45F1-B07E-668B926BA02B}" presName="spaceRect" presStyleCnt="0"/>
      <dgm:spPr/>
    </dgm:pt>
    <dgm:pt modelId="{295821D2-3670-4A0E-9830-A238B8D5D8A5}" type="pres">
      <dgm:prSet presAssocID="{98307F15-324A-45F1-B07E-668B926BA02B}" presName="textRect" presStyleLbl="revTx" presStyleIdx="3" presStyleCnt="5">
        <dgm:presLayoutVars>
          <dgm:chMax val="1"/>
          <dgm:chPref val="1"/>
        </dgm:presLayoutVars>
      </dgm:prSet>
      <dgm:spPr/>
    </dgm:pt>
    <dgm:pt modelId="{7B6015C9-4A99-42F0-8395-C756841B191D}" type="pres">
      <dgm:prSet presAssocID="{788CD8A8-0E82-4BD0-89A0-4741870AC0F2}" presName="sibTrans" presStyleCnt="0"/>
      <dgm:spPr/>
    </dgm:pt>
    <dgm:pt modelId="{5FB297D1-597A-454C-874A-9B4AEEB3D5F2}" type="pres">
      <dgm:prSet presAssocID="{22ABC51C-8667-42CC-9484-811C3A21D40A}" presName="compNode" presStyleCnt="0"/>
      <dgm:spPr/>
    </dgm:pt>
    <dgm:pt modelId="{9D2AFE17-3A64-4197-B35B-900C55CF5B38}" type="pres">
      <dgm:prSet presAssocID="{22ABC51C-8667-42CC-9484-811C3A21D40A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B9829417-5813-4DD8-829C-BBB947B0ED1E}" type="pres">
      <dgm:prSet presAssocID="{22ABC51C-8667-42CC-9484-811C3A21D40A}" presName="iconRect" presStyleLbl="node1" presStyleIdx="4" presStyleCnt="5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F6448A9A-5104-4832-9558-0F92172D776D}" type="pres">
      <dgm:prSet presAssocID="{22ABC51C-8667-42CC-9484-811C3A21D40A}" presName="spaceRect" presStyleCnt="0"/>
      <dgm:spPr/>
    </dgm:pt>
    <dgm:pt modelId="{77DD4C8D-2292-4980-B4DA-7B99B3EF9403}" type="pres">
      <dgm:prSet presAssocID="{22ABC51C-8667-42CC-9484-811C3A21D40A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9B6EAA2F-E383-4898-BA53-1B6DA91842D3}" type="presOf" srcId="{EA00D04E-8EAD-4ED9-B9B1-E85C2053D4C5}" destId="{7879B4E6-188A-4665-A356-26E5DD5765EE}" srcOrd="0" destOrd="0" presId="urn:microsoft.com/office/officeart/2018/5/layout/IconLeafLabelList"/>
    <dgm:cxn modelId="{15212F43-4F24-455D-A813-10837EF94BA2}" srcId="{EA00D04E-8EAD-4ED9-B9B1-E85C2053D4C5}" destId="{22ABC51C-8667-42CC-9484-811C3A21D40A}" srcOrd="4" destOrd="0" parTransId="{2A79385B-56FC-4D52-A953-329A9CA532FA}" sibTransId="{0A8D0FE9-874B-476A-A5BD-F0DBAEB487E7}"/>
    <dgm:cxn modelId="{34BB5E68-C4C9-4A18-AE2F-9989D02D25E1}" srcId="{EA00D04E-8EAD-4ED9-B9B1-E85C2053D4C5}" destId="{468CF284-E942-4631-AC4E-21139794E177}" srcOrd="1" destOrd="0" parTransId="{5FF3244D-5E28-4187-8AB9-CDDB74A89DAB}" sibTransId="{8D116C98-7056-4C8C-8C0B-E93F6CA76165}"/>
    <dgm:cxn modelId="{6C37A34C-23A2-4717-AD6E-5C21EDEB1A17}" srcId="{EA00D04E-8EAD-4ED9-B9B1-E85C2053D4C5}" destId="{98307F15-324A-45F1-B07E-668B926BA02B}" srcOrd="3" destOrd="0" parTransId="{CF923A1F-2E17-484C-AE0E-C7DFEF5E575B}" sibTransId="{788CD8A8-0E82-4BD0-89A0-4741870AC0F2}"/>
    <dgm:cxn modelId="{79789471-5BC2-41E2-955E-614B92E3FE3B}" srcId="{EA00D04E-8EAD-4ED9-B9B1-E85C2053D4C5}" destId="{45F8FC8D-493B-415F-B066-351A3D12E72D}" srcOrd="0" destOrd="0" parTransId="{7D96551C-A140-46D0-AF29-C4A91C527777}" sibTransId="{F9AD881B-54D7-42F6-A1AA-569B4C089966}"/>
    <dgm:cxn modelId="{DE7EC175-40AA-46E4-8A50-02305288ED21}" srcId="{EA00D04E-8EAD-4ED9-B9B1-E85C2053D4C5}" destId="{AB33D362-4F16-4A6D-B350-3B7FCC2093F0}" srcOrd="2" destOrd="0" parTransId="{2CC3827C-E066-4E17-8046-13A52EC5CC14}" sibTransId="{886AB93A-8B17-4923-A637-61901B1307C7}"/>
    <dgm:cxn modelId="{9B51329A-6D87-4BFA-A42E-15EFF4A35088}" type="presOf" srcId="{22ABC51C-8667-42CC-9484-811C3A21D40A}" destId="{77DD4C8D-2292-4980-B4DA-7B99B3EF9403}" srcOrd="0" destOrd="0" presId="urn:microsoft.com/office/officeart/2018/5/layout/IconLeafLabelList"/>
    <dgm:cxn modelId="{6CAC64B8-EDEE-4DB3-9467-F15E69637E2F}" type="presOf" srcId="{468CF284-E942-4631-AC4E-21139794E177}" destId="{9BA93C79-CCB2-48E7-83EC-2E5F5DF02CBC}" srcOrd="0" destOrd="0" presId="urn:microsoft.com/office/officeart/2018/5/layout/IconLeafLabelList"/>
    <dgm:cxn modelId="{6EDB96BB-7858-4669-A079-E53E2378E642}" type="presOf" srcId="{98307F15-324A-45F1-B07E-668B926BA02B}" destId="{295821D2-3670-4A0E-9830-A238B8D5D8A5}" srcOrd="0" destOrd="0" presId="urn:microsoft.com/office/officeart/2018/5/layout/IconLeafLabelList"/>
    <dgm:cxn modelId="{AD9EE7CF-FF01-48C9-94B5-508C8CCE4F77}" type="presOf" srcId="{AB33D362-4F16-4A6D-B350-3B7FCC2093F0}" destId="{B5B3926F-6DB6-401C-A9F2-A32E09AE5B17}" srcOrd="0" destOrd="0" presId="urn:microsoft.com/office/officeart/2018/5/layout/IconLeafLabelList"/>
    <dgm:cxn modelId="{D917B4F6-D911-4681-A751-5ED017697605}" type="presOf" srcId="{45F8FC8D-493B-415F-B066-351A3D12E72D}" destId="{D710420F-516A-4089-9F4A-C496FF64150B}" srcOrd="0" destOrd="0" presId="urn:microsoft.com/office/officeart/2018/5/layout/IconLeafLabelList"/>
    <dgm:cxn modelId="{115839C8-94E6-4B00-ABBF-9C404F510A97}" type="presParOf" srcId="{7879B4E6-188A-4665-A356-26E5DD5765EE}" destId="{B090FC95-2051-423C-BB65-55C201DDF34D}" srcOrd="0" destOrd="0" presId="urn:microsoft.com/office/officeart/2018/5/layout/IconLeafLabelList"/>
    <dgm:cxn modelId="{E966C34A-1E6B-4C79-B819-D9A7D0C4266A}" type="presParOf" srcId="{B090FC95-2051-423C-BB65-55C201DDF34D}" destId="{2BE34A16-51EB-47D0-86C6-6F675BC7B562}" srcOrd="0" destOrd="0" presId="urn:microsoft.com/office/officeart/2018/5/layout/IconLeafLabelList"/>
    <dgm:cxn modelId="{F010F35B-3916-4957-97D2-7AF35D6A1B31}" type="presParOf" srcId="{B090FC95-2051-423C-BB65-55C201DDF34D}" destId="{BEE518E2-B07E-4079-942B-4BD7A8B25F72}" srcOrd="1" destOrd="0" presId="urn:microsoft.com/office/officeart/2018/5/layout/IconLeafLabelList"/>
    <dgm:cxn modelId="{BC0C5021-5D7E-4C2B-BA5E-3D18C4B4133F}" type="presParOf" srcId="{B090FC95-2051-423C-BB65-55C201DDF34D}" destId="{82F5C580-A861-4B23-805A-0922135DAEA9}" srcOrd="2" destOrd="0" presId="urn:microsoft.com/office/officeart/2018/5/layout/IconLeafLabelList"/>
    <dgm:cxn modelId="{40142BF2-C894-4E6A-ADC5-5CFA8D427652}" type="presParOf" srcId="{B090FC95-2051-423C-BB65-55C201DDF34D}" destId="{D710420F-516A-4089-9F4A-C496FF64150B}" srcOrd="3" destOrd="0" presId="urn:microsoft.com/office/officeart/2018/5/layout/IconLeafLabelList"/>
    <dgm:cxn modelId="{4F020A71-2614-44C9-9414-17D1305D2F86}" type="presParOf" srcId="{7879B4E6-188A-4665-A356-26E5DD5765EE}" destId="{D9D53A32-ADAA-4BEB-9B17-9267E170EB53}" srcOrd="1" destOrd="0" presId="urn:microsoft.com/office/officeart/2018/5/layout/IconLeafLabelList"/>
    <dgm:cxn modelId="{0E53F8D2-36C2-49A4-BC58-3D70565A74D3}" type="presParOf" srcId="{7879B4E6-188A-4665-A356-26E5DD5765EE}" destId="{F672711F-0BBE-4B51-ABD8-438355196C5F}" srcOrd="2" destOrd="0" presId="urn:microsoft.com/office/officeart/2018/5/layout/IconLeafLabelList"/>
    <dgm:cxn modelId="{3187C71F-350D-455A-8F0C-DF97D8B65929}" type="presParOf" srcId="{F672711F-0BBE-4B51-ABD8-438355196C5F}" destId="{7977D8D8-EE57-4911-AC2D-6BE4232DC950}" srcOrd="0" destOrd="0" presId="urn:microsoft.com/office/officeart/2018/5/layout/IconLeafLabelList"/>
    <dgm:cxn modelId="{22BFE4DC-F731-4BCD-B18C-FE1D2509BE4C}" type="presParOf" srcId="{F672711F-0BBE-4B51-ABD8-438355196C5F}" destId="{FD553C75-0E08-4284-9891-AA03DCE3C0F2}" srcOrd="1" destOrd="0" presId="urn:microsoft.com/office/officeart/2018/5/layout/IconLeafLabelList"/>
    <dgm:cxn modelId="{B9C74EE1-616A-4BFC-AC28-FD11B5F5DFA8}" type="presParOf" srcId="{F672711F-0BBE-4B51-ABD8-438355196C5F}" destId="{FD1B1DBD-5C1D-4CCB-9276-D959F48748F7}" srcOrd="2" destOrd="0" presId="urn:microsoft.com/office/officeart/2018/5/layout/IconLeafLabelList"/>
    <dgm:cxn modelId="{CB877A49-D8BB-46CA-A7EE-36642050B514}" type="presParOf" srcId="{F672711F-0BBE-4B51-ABD8-438355196C5F}" destId="{9BA93C79-CCB2-48E7-83EC-2E5F5DF02CBC}" srcOrd="3" destOrd="0" presId="urn:microsoft.com/office/officeart/2018/5/layout/IconLeafLabelList"/>
    <dgm:cxn modelId="{0B388A9F-1A02-48E4-89BA-C8E524C6C192}" type="presParOf" srcId="{7879B4E6-188A-4665-A356-26E5DD5765EE}" destId="{664531F9-0C71-4C6C-9036-635D1C082F30}" srcOrd="3" destOrd="0" presId="urn:microsoft.com/office/officeart/2018/5/layout/IconLeafLabelList"/>
    <dgm:cxn modelId="{73F8DCDB-5428-437E-AA15-D591FE7749B9}" type="presParOf" srcId="{7879B4E6-188A-4665-A356-26E5DD5765EE}" destId="{3768DF3B-950A-410C-85F6-0FB2C09858C3}" srcOrd="4" destOrd="0" presId="urn:microsoft.com/office/officeart/2018/5/layout/IconLeafLabelList"/>
    <dgm:cxn modelId="{CB864B34-AFC2-4CE6-8DEA-4BC95A15F1A7}" type="presParOf" srcId="{3768DF3B-950A-410C-85F6-0FB2C09858C3}" destId="{5CE3B3C4-C69B-4767-AB86-AE10F4382B36}" srcOrd="0" destOrd="0" presId="urn:microsoft.com/office/officeart/2018/5/layout/IconLeafLabelList"/>
    <dgm:cxn modelId="{1E6949A3-B2EE-4961-89BD-CC770E773338}" type="presParOf" srcId="{3768DF3B-950A-410C-85F6-0FB2C09858C3}" destId="{4557039A-09D2-423E-B9DE-F04306CE5BF4}" srcOrd="1" destOrd="0" presId="urn:microsoft.com/office/officeart/2018/5/layout/IconLeafLabelList"/>
    <dgm:cxn modelId="{9E933490-E2F9-4F58-9304-DB672CA5DACC}" type="presParOf" srcId="{3768DF3B-950A-410C-85F6-0FB2C09858C3}" destId="{D7268241-678F-4CC5-A4A4-2FA7376EE348}" srcOrd="2" destOrd="0" presId="urn:microsoft.com/office/officeart/2018/5/layout/IconLeafLabelList"/>
    <dgm:cxn modelId="{57F92995-2DFF-4150-A15F-6FB60E7E6B38}" type="presParOf" srcId="{3768DF3B-950A-410C-85F6-0FB2C09858C3}" destId="{B5B3926F-6DB6-401C-A9F2-A32E09AE5B17}" srcOrd="3" destOrd="0" presId="urn:microsoft.com/office/officeart/2018/5/layout/IconLeafLabelList"/>
    <dgm:cxn modelId="{B58D608F-CCD4-498E-89CF-89FB02B2F1D7}" type="presParOf" srcId="{7879B4E6-188A-4665-A356-26E5DD5765EE}" destId="{E883E33B-234C-4F03-B8BC-8454FC4C056C}" srcOrd="5" destOrd="0" presId="urn:microsoft.com/office/officeart/2018/5/layout/IconLeafLabelList"/>
    <dgm:cxn modelId="{EA84B66D-786B-48BA-8016-738BEF4CE6E8}" type="presParOf" srcId="{7879B4E6-188A-4665-A356-26E5DD5765EE}" destId="{7215F734-2A59-41C7-9FE2-9510C8EC0464}" srcOrd="6" destOrd="0" presId="urn:microsoft.com/office/officeart/2018/5/layout/IconLeafLabelList"/>
    <dgm:cxn modelId="{A0035521-6592-4946-823C-F96B67B832E6}" type="presParOf" srcId="{7215F734-2A59-41C7-9FE2-9510C8EC0464}" destId="{3981BC43-5CAA-4893-8660-F84F7A3FC25F}" srcOrd="0" destOrd="0" presId="urn:microsoft.com/office/officeart/2018/5/layout/IconLeafLabelList"/>
    <dgm:cxn modelId="{9346F3E5-97B6-471D-A291-449EB2654DA0}" type="presParOf" srcId="{7215F734-2A59-41C7-9FE2-9510C8EC0464}" destId="{8CAA1BEC-B876-4638-8DF4-C364FFAA2A71}" srcOrd="1" destOrd="0" presId="urn:microsoft.com/office/officeart/2018/5/layout/IconLeafLabelList"/>
    <dgm:cxn modelId="{42BB2D03-06BC-466A-BE38-7D04358623B2}" type="presParOf" srcId="{7215F734-2A59-41C7-9FE2-9510C8EC0464}" destId="{C9A75926-FE06-43C5-8FF3-78DD76DA048A}" srcOrd="2" destOrd="0" presId="urn:microsoft.com/office/officeart/2018/5/layout/IconLeafLabelList"/>
    <dgm:cxn modelId="{81EFF6F6-6E4C-4A1A-8A67-0DFDA321A28E}" type="presParOf" srcId="{7215F734-2A59-41C7-9FE2-9510C8EC0464}" destId="{295821D2-3670-4A0E-9830-A238B8D5D8A5}" srcOrd="3" destOrd="0" presId="urn:microsoft.com/office/officeart/2018/5/layout/IconLeafLabelList"/>
    <dgm:cxn modelId="{3D287001-0921-434D-859C-80B7D52ABD93}" type="presParOf" srcId="{7879B4E6-188A-4665-A356-26E5DD5765EE}" destId="{7B6015C9-4A99-42F0-8395-C756841B191D}" srcOrd="7" destOrd="0" presId="urn:microsoft.com/office/officeart/2018/5/layout/IconLeafLabelList"/>
    <dgm:cxn modelId="{FF7F0942-12A5-4EDD-A699-62070867F22A}" type="presParOf" srcId="{7879B4E6-188A-4665-A356-26E5DD5765EE}" destId="{5FB297D1-597A-454C-874A-9B4AEEB3D5F2}" srcOrd="8" destOrd="0" presId="urn:microsoft.com/office/officeart/2018/5/layout/IconLeafLabelList"/>
    <dgm:cxn modelId="{C1605B57-5420-4D56-A399-3F67F17FC5B1}" type="presParOf" srcId="{5FB297D1-597A-454C-874A-9B4AEEB3D5F2}" destId="{9D2AFE17-3A64-4197-B35B-900C55CF5B38}" srcOrd="0" destOrd="0" presId="urn:microsoft.com/office/officeart/2018/5/layout/IconLeafLabelList"/>
    <dgm:cxn modelId="{440C77C5-764A-4597-9F99-A8FA6270B7C3}" type="presParOf" srcId="{5FB297D1-597A-454C-874A-9B4AEEB3D5F2}" destId="{B9829417-5813-4DD8-829C-BBB947B0ED1E}" srcOrd="1" destOrd="0" presId="urn:microsoft.com/office/officeart/2018/5/layout/IconLeafLabelList"/>
    <dgm:cxn modelId="{C8F0D1DB-DE8C-4980-8071-9C20F4CC587B}" type="presParOf" srcId="{5FB297D1-597A-454C-874A-9B4AEEB3D5F2}" destId="{F6448A9A-5104-4832-9558-0F92172D776D}" srcOrd="2" destOrd="0" presId="urn:microsoft.com/office/officeart/2018/5/layout/IconLeafLabelList"/>
    <dgm:cxn modelId="{199CFF19-3C05-4279-89C3-53533C0A837A}" type="presParOf" srcId="{5FB297D1-597A-454C-874A-9B4AEEB3D5F2}" destId="{77DD4C8D-2292-4980-B4DA-7B99B3EF9403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34A16-51EB-47D0-86C6-6F675BC7B562}">
      <dsp:nvSpPr>
        <dsp:cNvPr id="0" name=""/>
        <dsp:cNvSpPr/>
      </dsp:nvSpPr>
      <dsp:spPr>
        <a:xfrm>
          <a:off x="334843" y="491126"/>
          <a:ext cx="1042242" cy="104224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E518E2-B07E-4079-942B-4BD7A8B25F72}">
      <dsp:nvSpPr>
        <dsp:cNvPr id="0" name=""/>
        <dsp:cNvSpPr/>
      </dsp:nvSpPr>
      <dsp:spPr>
        <a:xfrm>
          <a:off x="556960" y="713243"/>
          <a:ext cx="598007" cy="5980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0420F-516A-4089-9F4A-C496FF64150B}">
      <dsp:nvSpPr>
        <dsp:cNvPr id="0" name=""/>
        <dsp:cNvSpPr/>
      </dsp:nvSpPr>
      <dsp:spPr>
        <a:xfrm>
          <a:off x="1667" y="1858001"/>
          <a:ext cx="1708593" cy="747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>
              <a:hlinkClick xmlns:r="http://schemas.openxmlformats.org/officeDocument/2006/relationships" r:id="rId3"/>
            </a:rPr>
            <a:t>Link to Bookings to schedule a Marketing Meeting</a:t>
          </a:r>
          <a:endParaRPr lang="en-US" sz="1100" kern="1200" dirty="0"/>
        </a:p>
      </dsp:txBody>
      <dsp:txXfrm>
        <a:off x="1667" y="1858001"/>
        <a:ext cx="1708593" cy="747509"/>
      </dsp:txXfrm>
    </dsp:sp>
    <dsp:sp modelId="{7977D8D8-EE57-4911-AC2D-6BE4232DC950}">
      <dsp:nvSpPr>
        <dsp:cNvPr id="0" name=""/>
        <dsp:cNvSpPr/>
      </dsp:nvSpPr>
      <dsp:spPr>
        <a:xfrm>
          <a:off x="2342440" y="491126"/>
          <a:ext cx="1042242" cy="104224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553C75-0E08-4284-9891-AA03DCE3C0F2}">
      <dsp:nvSpPr>
        <dsp:cNvPr id="0" name=""/>
        <dsp:cNvSpPr/>
      </dsp:nvSpPr>
      <dsp:spPr>
        <a:xfrm>
          <a:off x="2564557" y="713243"/>
          <a:ext cx="598007" cy="598007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93C79-CCB2-48E7-83EC-2E5F5DF02CBC}">
      <dsp:nvSpPr>
        <dsp:cNvPr id="0" name=""/>
        <dsp:cNvSpPr/>
      </dsp:nvSpPr>
      <dsp:spPr>
        <a:xfrm>
          <a:off x="2009264" y="1858001"/>
          <a:ext cx="1708593" cy="747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Please read through the Draft Technical Scope prepared by the FDOT 4P group.</a:t>
          </a:r>
        </a:p>
      </dsp:txBody>
      <dsp:txXfrm>
        <a:off x="2009264" y="1858001"/>
        <a:ext cx="1708593" cy="747509"/>
      </dsp:txXfrm>
    </dsp:sp>
    <dsp:sp modelId="{5CE3B3C4-C69B-4767-AB86-AE10F4382B36}">
      <dsp:nvSpPr>
        <dsp:cNvPr id="0" name=""/>
        <dsp:cNvSpPr/>
      </dsp:nvSpPr>
      <dsp:spPr>
        <a:xfrm>
          <a:off x="4350038" y="491126"/>
          <a:ext cx="1042242" cy="104224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7039A-09D2-423E-B9DE-F04306CE5BF4}">
      <dsp:nvSpPr>
        <dsp:cNvPr id="0" name=""/>
        <dsp:cNvSpPr/>
      </dsp:nvSpPr>
      <dsp:spPr>
        <a:xfrm>
          <a:off x="4572155" y="713243"/>
          <a:ext cx="598007" cy="598007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B3926F-6DB6-401C-A9F2-A32E09AE5B17}">
      <dsp:nvSpPr>
        <dsp:cNvPr id="0" name=""/>
        <dsp:cNvSpPr/>
      </dsp:nvSpPr>
      <dsp:spPr>
        <a:xfrm>
          <a:off x="4016862" y="1858001"/>
          <a:ext cx="1708593" cy="747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Please review the primary LRE – the scope will be based on the primary LRE.</a:t>
          </a:r>
        </a:p>
      </dsp:txBody>
      <dsp:txXfrm>
        <a:off x="4016862" y="1858001"/>
        <a:ext cx="1708593" cy="747509"/>
      </dsp:txXfrm>
    </dsp:sp>
    <dsp:sp modelId="{3981BC43-5CAA-4893-8660-F84F7A3FC25F}">
      <dsp:nvSpPr>
        <dsp:cNvPr id="0" name=""/>
        <dsp:cNvSpPr/>
      </dsp:nvSpPr>
      <dsp:spPr>
        <a:xfrm>
          <a:off x="6357636" y="491126"/>
          <a:ext cx="1042242" cy="1042242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AA1BEC-B876-4638-8DF4-C364FFAA2A71}">
      <dsp:nvSpPr>
        <dsp:cNvPr id="0" name=""/>
        <dsp:cNvSpPr/>
      </dsp:nvSpPr>
      <dsp:spPr>
        <a:xfrm>
          <a:off x="6579753" y="713243"/>
          <a:ext cx="598007" cy="598007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821D2-3670-4A0E-9830-A238B8D5D8A5}">
      <dsp:nvSpPr>
        <dsp:cNvPr id="0" name=""/>
        <dsp:cNvSpPr/>
      </dsp:nvSpPr>
      <dsp:spPr>
        <a:xfrm>
          <a:off x="6024460" y="1858001"/>
          <a:ext cx="1708593" cy="747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Please ensure you watch the safety message included with this presentation.</a:t>
          </a:r>
        </a:p>
      </dsp:txBody>
      <dsp:txXfrm>
        <a:off x="6024460" y="1858001"/>
        <a:ext cx="1708593" cy="747509"/>
      </dsp:txXfrm>
    </dsp:sp>
    <dsp:sp modelId="{9D2AFE17-3A64-4197-B35B-900C55CF5B38}">
      <dsp:nvSpPr>
        <dsp:cNvPr id="0" name=""/>
        <dsp:cNvSpPr/>
      </dsp:nvSpPr>
      <dsp:spPr>
        <a:xfrm>
          <a:off x="8365233" y="491126"/>
          <a:ext cx="1042242" cy="1042242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829417-5813-4DD8-829C-BBB947B0ED1E}">
      <dsp:nvSpPr>
        <dsp:cNvPr id="0" name=""/>
        <dsp:cNvSpPr/>
      </dsp:nvSpPr>
      <dsp:spPr>
        <a:xfrm>
          <a:off x="8587350" y="713243"/>
          <a:ext cx="598007" cy="598007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D4C8D-2292-4980-B4DA-7B99B3EF9403}">
      <dsp:nvSpPr>
        <dsp:cNvPr id="0" name=""/>
        <dsp:cNvSpPr/>
      </dsp:nvSpPr>
      <dsp:spPr>
        <a:xfrm>
          <a:off x="8032057" y="1858001"/>
          <a:ext cx="1708593" cy="747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Please come to the Marketing Meeting ready to discuss any questions that you may have.</a:t>
          </a:r>
        </a:p>
      </dsp:txBody>
      <dsp:txXfrm>
        <a:off x="8032057" y="1858001"/>
        <a:ext cx="1708593" cy="747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4F32665-5EAC-89D9-7D24-DD955592EC93}"/>
              </a:ext>
            </a:extLst>
          </p:cNvPr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CCF62EB-3401-BCAE-A89F-CABF98950CD9}"/>
              </a:ext>
            </a:extLst>
          </p:cNvPr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7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778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7470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2915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1521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707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8907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1610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6506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5233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2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599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7459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5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2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892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9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1146459-E3C3-4969-9224-5ED50B492D17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9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fAZglV2Cn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384E03DA-B800-46E1-AF36-59DF74A4B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11">
            <a:extLst>
              <a:ext uri="{FF2B5EF4-FFF2-40B4-BE49-F238E27FC236}">
                <a16:creationId xmlns:a16="http://schemas.microsoft.com/office/drawing/2014/main" id="{D7A9900B-CB87-464C-884A-B15D70B64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92482" y="821265"/>
            <a:ext cx="6979918" cy="5222117"/>
          </a:xfrm>
        </p:spPr>
        <p:txBody>
          <a:bodyPr anchor="ctr">
            <a:normAutofit/>
          </a:bodyPr>
          <a:lstStyle/>
          <a:p>
            <a:r>
              <a:rPr lang="en-US" dirty="0"/>
              <a:t>Advertisement 25122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92885" y="821265"/>
            <a:ext cx="2950028" cy="5222117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FDOT Project Manager:  Ryan Weeks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GEC Project Manager: Ahmad Abdellatif</a:t>
            </a:r>
          </a:p>
          <a:p>
            <a:pPr algn="l"/>
            <a:endParaRPr lang="en-US" dirty="0"/>
          </a:p>
        </p:txBody>
      </p: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2095369B-D528-438E-80C9-A093047670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1624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Information: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selection will be based on interviews.</a:t>
            </a:r>
          </a:p>
          <a:p>
            <a:pPr lvl="1"/>
            <a:r>
              <a:rPr lang="en-US" dirty="0"/>
              <a:t>Three firms will be shortlisted for interviews.</a:t>
            </a:r>
          </a:p>
          <a:p>
            <a:r>
              <a:rPr lang="en-US" dirty="0"/>
              <a:t>This is a POP – Pavement Only Project.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7">
            <a:extLst>
              <a:ext uri="{FF2B5EF4-FFF2-40B4-BE49-F238E27FC236}">
                <a16:creationId xmlns:a16="http://schemas.microsoft.com/office/drawing/2014/main" id="{08751D95-C333-4DEB-90B4-1EAC9A91D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4062127" y="-15832"/>
            <a:ext cx="8129873" cy="6889518"/>
          </a:xfrm>
          <a:custGeom>
            <a:avLst/>
            <a:gdLst>
              <a:gd name="connsiteX0" fmla="*/ 0 w 8129873"/>
              <a:gd name="connsiteY0" fmla="*/ 0 h 6889518"/>
              <a:gd name="connsiteX1" fmla="*/ 0 w 8129873"/>
              <a:gd name="connsiteY1" fmla="*/ 6889518 h 6889518"/>
              <a:gd name="connsiteX2" fmla="*/ 6207942 w 8129873"/>
              <a:gd name="connsiteY2" fmla="*/ 6882299 h 6889518"/>
              <a:gd name="connsiteX3" fmla="*/ 8129873 w 8129873"/>
              <a:gd name="connsiteY3" fmla="*/ 5349831 h 6889518"/>
              <a:gd name="connsiteX4" fmla="*/ 7291674 w 8129873"/>
              <a:gd name="connsiteY4" fmla="*/ 7365 h 688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9873" h="6889518">
                <a:moveTo>
                  <a:pt x="0" y="0"/>
                </a:moveTo>
                <a:lnTo>
                  <a:pt x="0" y="6889518"/>
                </a:lnTo>
                <a:lnTo>
                  <a:pt x="6207942" y="6882299"/>
                </a:lnTo>
                <a:lnTo>
                  <a:pt x="8129873" y="5349831"/>
                </a:lnTo>
                <a:lnTo>
                  <a:pt x="7291674" y="7365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BA7535-3851-431E-BDA9-B4F6C1201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3893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F07680B-461A-4AFC-808F-93216679A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C864A04-25C0-4A5F-B6D4-F3859450A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5F596D75-78C8-47A8-9225-7C64A6674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28D8641-4FEB-4878-B029-6CC4922EB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B339737-0E88-4165-A752-9E204068D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633AF255-B0DD-4D23-A3F2-DDB221BB1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2025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sz="3200"/>
              <a:t>Procurement Information: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49032" y="157018"/>
            <a:ext cx="6652441" cy="6700981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bg1"/>
                </a:solidFill>
              </a:rPr>
              <a:t>Please ensure that you fully address: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solidFill>
                  <a:schemeClr val="bg1"/>
                </a:solidFill>
              </a:rPr>
              <a:t>Please describe one element from the safety message video that was most impactful to you.</a:t>
            </a:r>
          </a:p>
          <a:p>
            <a:pPr lvl="2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</a:rPr>
              <a:t>Why was it impactful to you?</a:t>
            </a:r>
          </a:p>
          <a:p>
            <a:pPr lvl="2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</a:rPr>
              <a:t>How can your design plans be used to improve work zone safety?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solidFill>
                  <a:schemeClr val="bg1"/>
                </a:solidFill>
              </a:rPr>
              <a:t>Please evaluate the intersection of Bill </a:t>
            </a:r>
            <a:r>
              <a:rPr lang="en-US" sz="1300" dirty="0" err="1">
                <a:solidFill>
                  <a:schemeClr val="bg1"/>
                </a:solidFill>
              </a:rPr>
              <a:t>Sachsenmaier</a:t>
            </a:r>
            <a:r>
              <a:rPr lang="en-US" sz="1300" dirty="0">
                <a:solidFill>
                  <a:schemeClr val="bg1"/>
                </a:solidFill>
              </a:rPr>
              <a:t> Memorial Dr / W College Dr and Hwy 27 / 98 with the mindset of a 3R project.  </a:t>
            </a:r>
          </a:p>
          <a:p>
            <a:pPr lvl="2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</a:rPr>
              <a:t>What three safety improvements would you recommend to the District Secretary?</a:t>
            </a:r>
          </a:p>
          <a:p>
            <a:pPr lvl="3">
              <a:lnSpc>
                <a:spcPct val="90000"/>
              </a:lnSpc>
            </a:pPr>
            <a:r>
              <a:rPr lang="en-US" sz="900" dirty="0">
                <a:solidFill>
                  <a:schemeClr val="bg1"/>
                </a:solidFill>
              </a:rPr>
              <a:t>Please explain why these safety improvements should be implemented.</a:t>
            </a:r>
          </a:p>
          <a:p>
            <a:pPr lvl="3">
              <a:lnSpc>
                <a:spcPct val="90000"/>
              </a:lnSpc>
            </a:pPr>
            <a:r>
              <a:rPr lang="en-US" sz="900" dirty="0">
                <a:solidFill>
                  <a:schemeClr val="bg1"/>
                </a:solidFill>
              </a:rPr>
              <a:t>Please rank, and explain, them in order of greatest safety impact to least safety impact.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solidFill>
                  <a:schemeClr val="bg1"/>
                </a:solidFill>
              </a:rPr>
              <a:t>Please describe what you would do if a safety concern is discovered but will not be corrected with your design of a POP – Pavement only Project.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solidFill>
                  <a:schemeClr val="bg1"/>
                </a:solidFill>
              </a:rPr>
              <a:t>Please describe your understanding of a POP – Pavement Only Project.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solidFill>
                  <a:schemeClr val="bg1"/>
                </a:solidFill>
              </a:rPr>
              <a:t>Please illustrate your team’s experience with POP – Pavement Only </a:t>
            </a:r>
            <a:r>
              <a:rPr lang="en-US" sz="1300">
                <a:solidFill>
                  <a:schemeClr val="bg1"/>
                </a:solidFill>
              </a:rPr>
              <a:t>Projects.</a:t>
            </a:r>
            <a:endParaRPr lang="en-US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Review Committee: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Ryan Weeks – FDOT Design Project Manager</a:t>
            </a:r>
          </a:p>
          <a:p>
            <a:r>
              <a:rPr lang="en-US" dirty="0"/>
              <a:t>Mark Conley – Certifications Materials Manager</a:t>
            </a:r>
          </a:p>
          <a:p>
            <a:r>
              <a:rPr lang="en-US" dirty="0"/>
              <a:t>Sherry Mitchem – Traffic Designer IV</a:t>
            </a:r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60706" y="685800"/>
            <a:ext cx="9742318" cy="1752599"/>
          </a:xfrm>
        </p:spPr>
        <p:txBody>
          <a:bodyPr>
            <a:normAutofit/>
          </a:bodyPr>
          <a:lstStyle/>
          <a:p>
            <a:r>
              <a:rPr lang="en-US"/>
              <a:t>Marketing Meetings:</a:t>
            </a:r>
            <a:endParaRPr lang="en-US" dirty="0"/>
          </a:p>
        </p:txBody>
      </p:sp>
      <p:graphicFrame>
        <p:nvGraphicFramePr>
          <p:cNvPr id="26" name="Content Placeholder 1">
            <a:extLst>
              <a:ext uri="{FF2B5EF4-FFF2-40B4-BE49-F238E27FC236}">
                <a16:creationId xmlns:a16="http://schemas.microsoft.com/office/drawing/2014/main" id="{062073AD-4B5C-4B85-0AB4-2196673325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085856"/>
              </p:ext>
            </p:extLst>
          </p:nvPr>
        </p:nvGraphicFramePr>
        <p:xfrm>
          <a:off x="1760705" y="2694562"/>
          <a:ext cx="9742319" cy="309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11" y="1081548"/>
            <a:ext cx="3333495" cy="15043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/>
              <a:t>Safety Message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F683B7-3DEE-4557-A680-4507A299E448}"/>
              </a:ext>
            </a:extLst>
          </p:cNvPr>
          <p:cNvSpPr txBox="1"/>
          <p:nvPr/>
        </p:nvSpPr>
        <p:spPr>
          <a:xfrm>
            <a:off x="1484311" y="2666999"/>
            <a:ext cx="3333496" cy="31242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1600">
                <a:hlinkClick r:id="rId3"/>
              </a:rPr>
              <a:t>FDOT "Work Zone Safety. It's Everyone's Job." - YouTube</a:t>
            </a:r>
            <a:endParaRPr lang="en-US" sz="1600"/>
          </a:p>
        </p:txBody>
      </p:sp>
      <p:pic>
        <p:nvPicPr>
          <p:cNvPr id="2053" name="Picture 8">
            <a:hlinkClick r:id="rId3"/>
            <a:extLst>
              <a:ext uri="{FF2B5EF4-FFF2-40B4-BE49-F238E27FC236}">
                <a16:creationId xmlns:a16="http://schemas.microsoft.com/office/drawing/2014/main" id="{E20D18BD-5D3A-41EF-8F62-B0929C63A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2033" y="2174760"/>
            <a:ext cx="6240990" cy="2075128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0524487405FA49AF21F630B6566F49" ma:contentTypeVersion="25" ma:contentTypeDescription="Create a new document." ma:contentTypeScope="" ma:versionID="f98660b85bcc6835ee01ed27479c1f45">
  <xsd:schema xmlns:xsd="http://www.w3.org/2001/XMLSchema" xmlns:xs="http://www.w3.org/2001/XMLSchema" xmlns:p="http://schemas.microsoft.com/office/2006/metadata/properties" xmlns:ns2="0de4c1cb-6212-43c6-a125-169e1529f546" xmlns:ns3="c9a4f355-94af-4b2d-8380-7f9b9fdda5c3" targetNamespace="http://schemas.microsoft.com/office/2006/metadata/properties" ma:root="true" ma:fieldsID="f9d94026d40b2d4ab80da8792c7148db" ns2:_="" ns3:_="">
    <xsd:import namespace="0de4c1cb-6212-43c6-a125-169e1529f546"/>
    <xsd:import namespace="c9a4f355-94af-4b2d-8380-7f9b9fdda5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e4c1cb-6212-43c6-a125-169e1529f5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0d9232b-3ef6-462c-bf90-a33a2db08da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4f355-94af-4b2d-8380-7f9b9fdda5c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3dbd678-86fc-46ab-ac26-aecf753c6081}" ma:internalName="TaxCatchAll" ma:showField="CatchAllData" ma:web="c9a4f355-94af-4b2d-8380-7f9b9fdda5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70C0FDB5-8770-4BAA-AE8B-B22E88B82B7C}"/>
</file>

<file path=customXml/itemProps2.xml><?xml version="1.0" encoding="utf-8"?>
<ds:datastoreItem xmlns:ds="http://schemas.openxmlformats.org/officeDocument/2006/customXml" ds:itemID="{C06C103C-D2AB-4413-BC7F-B47732687CFB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655</TotalTime>
  <Words>313</Words>
  <Application>Microsoft Office PowerPoint</Application>
  <PresentationFormat>Widescreen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Corbel</vt:lpstr>
      <vt:lpstr>Parallax</vt:lpstr>
      <vt:lpstr>Advertisement 25122</vt:lpstr>
      <vt:lpstr>Procurement Information:</vt:lpstr>
      <vt:lpstr>Procurement Information:</vt:lpstr>
      <vt:lpstr>Technical Review Committee:</vt:lpstr>
      <vt:lpstr>Marketing Meetings:</vt:lpstr>
      <vt:lpstr>Safety Message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Bundled Advertisements 23109 &amp; 23110</dc:title>
  <dc:creator>Weeks, Ryan</dc:creator>
  <cp:lastModifiedBy>Weeks, Ryan</cp:lastModifiedBy>
  <cp:revision>3</cp:revision>
  <dcterms:created xsi:type="dcterms:W3CDTF">2022-04-11T13:42:20Z</dcterms:created>
  <dcterms:modified xsi:type="dcterms:W3CDTF">2024-03-22T14:29:11Z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